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7" r:id="rId2"/>
    <p:sldId id="408" r:id="rId3"/>
    <p:sldId id="409" r:id="rId4"/>
    <p:sldId id="410" r:id="rId5"/>
    <p:sldId id="411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34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34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40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046514" y="3751206"/>
            <a:ext cx="6830786" cy="2914424"/>
          </a:xfrm>
        </p:spPr>
        <p:txBody>
          <a:bodyPr/>
          <a:lstStyle/>
          <a:p>
            <a:pPr algn="ctr"/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話</a:t>
            </a:r>
            <a:b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ネットのイラストは</a:t>
            </a:r>
            <a:b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だれのもの？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2134795" y="6212590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01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-41125" y="-815345"/>
            <a:ext cx="9185125" cy="7720970"/>
            <a:chOff x="1143000" y="1"/>
            <a:chExt cx="12698412" cy="10674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6"/>
            <a:stretch/>
          </p:blipFill>
          <p:spPr>
            <a:xfrm>
              <a:off x="1143000" y="1"/>
              <a:ext cx="12698412" cy="1062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7" t="29772" r="26867" b="14279"/>
            <a:stretch/>
          </p:blipFill>
          <p:spPr>
            <a:xfrm>
              <a:off x="4762500" y="3569637"/>
              <a:ext cx="5562600" cy="71045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</a:t>
            </a:r>
            <a:r>
              <a:rPr lang="ja-JP" alt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ネットのイラストはだれのもの？</a:t>
            </a:r>
            <a:endParaRPr kumimoji="1" lang="ja-JP" altLang="en-US" sz="1800" dirty="0">
              <a:solidFill>
                <a:srgbClr val="614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美波さんは、たまたま見つけた動物のイラストが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とても気に入り、コピーしたデータを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にアップ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しました。</a:t>
            </a:r>
          </a:p>
        </p:txBody>
      </p:sp>
      <p:grpSp>
        <p:nvGrpSpPr>
          <p:cNvPr id="9" name="グループ化 8"/>
          <p:cNvGrpSpPr/>
          <p:nvPr/>
        </p:nvGrpSpPr>
        <p:grpSpPr>
          <a:xfrm rot="356933">
            <a:off x="5500419" y="2309934"/>
            <a:ext cx="3585801" cy="1948226"/>
            <a:chOff x="5460238" y="1931295"/>
            <a:chExt cx="3585801" cy="1948226"/>
          </a:xfrm>
        </p:grpSpPr>
        <p:sp>
          <p:nvSpPr>
            <p:cNvPr id="22" name="円形吹き出し 3"/>
            <p:cNvSpPr/>
            <p:nvPr/>
          </p:nvSpPr>
          <p:spPr>
            <a:xfrm rot="386467">
              <a:off x="5460238" y="1931295"/>
              <a:ext cx="3585801" cy="19482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364320">
              <a:off x="5670192" y="2385018"/>
              <a:ext cx="3188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/>
                <a:t>早速、</a:t>
              </a:r>
              <a:r>
                <a:rPr lang="en-US" altLang="ja-JP" sz="2400" b="1" dirty="0"/>
                <a:t>SNS</a:t>
              </a:r>
              <a:r>
                <a:rPr lang="ja-JP" altLang="en-US" sz="2400" b="1" dirty="0"/>
                <a:t>に</a:t>
              </a:r>
              <a:endParaRPr lang="en-US" altLang="ja-JP" sz="2400" b="1" dirty="0"/>
            </a:p>
            <a:p>
              <a:r>
                <a:rPr lang="ja-JP" altLang="en-US" sz="2400" b="1" dirty="0"/>
                <a:t>アップしちゃおう！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92961" y="5943993"/>
            <a:ext cx="2332359" cy="571543"/>
            <a:chOff x="5692961" y="5943993"/>
            <a:chExt cx="2332359" cy="571543"/>
          </a:xfrm>
        </p:grpSpPr>
        <p:sp>
          <p:nvSpPr>
            <p:cNvPr id="10" name="二等辺三角形 9"/>
            <p:cNvSpPr/>
            <p:nvPr/>
          </p:nvSpPr>
          <p:spPr>
            <a:xfrm rot="18354397">
              <a:off x="5787467" y="5849487"/>
              <a:ext cx="253200" cy="44221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022348" y="6111892"/>
              <a:ext cx="2002972" cy="403644"/>
            </a:xfrm>
            <a:prstGeom prst="rect">
              <a:avLst/>
            </a:prstGeom>
            <a:solidFill>
              <a:srgbClr val="FFFFFF"/>
            </a:solidFill>
            <a:ln w="57150" cmpd="thickThin">
              <a:solidFill>
                <a:schemeClr val="accent6">
                  <a:lumMod val="50000"/>
                </a:schemeClr>
              </a:solidFill>
            </a:ln>
          </p:spPr>
          <p:txBody>
            <a:bodyPr wrap="square" tIns="7200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美波（みなみ）さん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14198" y="2507718"/>
            <a:ext cx="3543810" cy="2792864"/>
            <a:chOff x="114198" y="2507718"/>
            <a:chExt cx="3543810" cy="279286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14198" y="2651674"/>
              <a:ext cx="3543810" cy="2596142"/>
              <a:chOff x="114198" y="2651674"/>
              <a:chExt cx="3543810" cy="2596142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114198" y="2651674"/>
                <a:ext cx="3543810" cy="2596142"/>
                <a:chOff x="278341" y="2211862"/>
                <a:chExt cx="3543810" cy="2596142"/>
              </a:xfrm>
            </p:grpSpPr>
            <p:sp>
              <p:nvSpPr>
                <p:cNvPr id="43" name="円/楕円 42"/>
                <p:cNvSpPr/>
                <p:nvPr/>
              </p:nvSpPr>
              <p:spPr>
                <a:xfrm>
                  <a:off x="3479168" y="4163361"/>
                  <a:ext cx="183844" cy="171240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4" name="雲 31"/>
                <p:cNvSpPr/>
                <p:nvPr/>
              </p:nvSpPr>
              <p:spPr>
                <a:xfrm rot="197991">
                  <a:off x="278341" y="2211862"/>
                  <a:ext cx="3514966" cy="2596142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00" y="32535"/>
                        <a:pt x="39224" y="35749"/>
                      </a:cubicBezTo>
                      <a:cubicBezTo>
                        <a:pt x="38594" y="37485"/>
                        <a:pt x="36043" y="37989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  <a:effectLst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3703878" y="4119726"/>
                  <a:ext cx="118273" cy="110164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71154" y="3055341"/>
                <a:ext cx="2673793" cy="1726314"/>
                <a:chOff x="853564" y="2275649"/>
                <a:chExt cx="2673793" cy="1726314"/>
              </a:xfrm>
            </p:grpSpPr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853564" y="2275649"/>
                  <a:ext cx="267379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わー！このイラスト</a:t>
                  </a:r>
                  <a:endParaRPr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すごくかわいいなぁ。</a:t>
                  </a:r>
                </a:p>
              </p:txBody>
            </p:sp>
            <p:pic>
              <p:nvPicPr>
                <p:cNvPr id="29" name="図 2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40" t="30053" r="18780" b="38835"/>
                <a:stretch/>
              </p:blipFill>
              <p:spPr>
                <a:xfrm>
                  <a:off x="1220788" y="2954974"/>
                  <a:ext cx="1695450" cy="1046989"/>
                </a:xfrm>
                <a:prstGeom prst="rect">
                  <a:avLst/>
                </a:prstGeom>
                <a:effectLst>
                  <a:innerShdw blurRad="152400" dir="7200000">
                    <a:schemeClr val="accent2">
                      <a:lumMod val="50000"/>
                      <a:alpha val="23000"/>
                    </a:schemeClr>
                  </a:innerShdw>
                </a:effectLst>
              </p:spPr>
            </p:pic>
          </p:grpSp>
        </p:grpSp>
        <p:grpSp>
          <p:nvGrpSpPr>
            <p:cNvPr id="5" name="グループ化 4"/>
            <p:cNvGrpSpPr/>
            <p:nvPr/>
          </p:nvGrpSpPr>
          <p:grpSpPr>
            <a:xfrm>
              <a:off x="285790" y="2602496"/>
              <a:ext cx="1064097" cy="1275275"/>
              <a:chOff x="285790" y="2602496"/>
              <a:chExt cx="1064097" cy="1275275"/>
            </a:xfrm>
          </p:grpSpPr>
          <p:sp>
            <p:nvSpPr>
              <p:cNvPr id="4" name="円弧 3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円弧 19"/>
              <p:cNvSpPr/>
              <p:nvPr/>
            </p:nvSpPr>
            <p:spPr>
              <a:xfrm rot="17100000">
                <a:off x="253747" y="2634539"/>
                <a:ext cx="967582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 rot="3164948">
              <a:off x="2622645" y="2418305"/>
              <a:ext cx="750957" cy="929783"/>
              <a:chOff x="278885" y="2551733"/>
              <a:chExt cx="1071002" cy="1326038"/>
            </a:xfrm>
          </p:grpSpPr>
          <p:sp>
            <p:nvSpPr>
              <p:cNvPr id="24" name="円弧 23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弧 24"/>
              <p:cNvSpPr/>
              <p:nvPr/>
            </p:nvSpPr>
            <p:spPr>
              <a:xfrm rot="17100000">
                <a:off x="246842" y="2583776"/>
                <a:ext cx="967581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 rot="15135016">
              <a:off x="507379" y="4383833"/>
              <a:ext cx="750957" cy="1082541"/>
              <a:chOff x="278885" y="2551733"/>
              <a:chExt cx="1071002" cy="1326038"/>
            </a:xfrm>
          </p:grpSpPr>
          <p:sp>
            <p:nvSpPr>
              <p:cNvPr id="27" name="円弧 26"/>
              <p:cNvSpPr/>
              <p:nvPr/>
            </p:nvSpPr>
            <p:spPr>
              <a:xfrm rot="17100000">
                <a:off x="239063" y="2766947"/>
                <a:ext cx="1187450" cy="1034198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円弧 27"/>
              <p:cNvSpPr/>
              <p:nvPr/>
            </p:nvSpPr>
            <p:spPr>
              <a:xfrm rot="17100000">
                <a:off x="246842" y="2583776"/>
                <a:ext cx="967581" cy="903495"/>
              </a:xfrm>
              <a:prstGeom prst="arc">
                <a:avLst/>
              </a:prstGeom>
              <a:noFill/>
              <a:ln>
                <a:solidFill>
                  <a:schemeClr val="accent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17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数日後、美波さんの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のページに、イラストを勝手に使われて、困っているというコメントが付きました。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70220" y="1908787"/>
            <a:ext cx="4729840" cy="5347146"/>
            <a:chOff x="3370220" y="1908787"/>
            <a:chExt cx="4729840" cy="5347146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370220" y="1908787"/>
              <a:ext cx="4729840" cy="5347146"/>
              <a:chOff x="3370220" y="1908787"/>
              <a:chExt cx="4729840" cy="5347146"/>
            </a:xfrm>
          </p:grpSpPr>
          <p:sp>
            <p:nvSpPr>
              <p:cNvPr id="13" name="二等辺三角形 12"/>
              <p:cNvSpPr/>
              <p:nvPr/>
            </p:nvSpPr>
            <p:spPr>
              <a:xfrm rot="14640949">
                <a:off x="3772255" y="4515214"/>
                <a:ext cx="336464" cy="1140534"/>
              </a:xfrm>
              <a:custGeom>
                <a:avLst/>
                <a:gdLst>
                  <a:gd name="connsiteX0" fmla="*/ 0 w 795470"/>
                  <a:gd name="connsiteY0" fmla="*/ 1208071 h 1208071"/>
                  <a:gd name="connsiteX1" fmla="*/ 397735 w 795470"/>
                  <a:gd name="connsiteY1" fmla="*/ 0 h 1208071"/>
                  <a:gd name="connsiteX2" fmla="*/ 795470 w 795470"/>
                  <a:gd name="connsiteY2" fmla="*/ 1208071 h 1208071"/>
                  <a:gd name="connsiteX3" fmla="*/ 0 w 795470"/>
                  <a:gd name="connsiteY3" fmla="*/ 1208071 h 1208071"/>
                  <a:gd name="connsiteX0" fmla="*/ 1416 w 397735"/>
                  <a:gd name="connsiteY0" fmla="*/ 988188 h 1208071"/>
                  <a:gd name="connsiteX1" fmla="*/ 0 w 397735"/>
                  <a:gd name="connsiteY1" fmla="*/ 0 h 1208071"/>
                  <a:gd name="connsiteX2" fmla="*/ 397735 w 397735"/>
                  <a:gd name="connsiteY2" fmla="*/ 1208071 h 1208071"/>
                  <a:gd name="connsiteX3" fmla="*/ 1416 w 397735"/>
                  <a:gd name="connsiteY3" fmla="*/ 988188 h 1208071"/>
                  <a:gd name="connsiteX0" fmla="*/ 1416 w 336464"/>
                  <a:gd name="connsiteY0" fmla="*/ 988188 h 1140534"/>
                  <a:gd name="connsiteX1" fmla="*/ 0 w 336464"/>
                  <a:gd name="connsiteY1" fmla="*/ 0 h 1140534"/>
                  <a:gd name="connsiteX2" fmla="*/ 336464 w 336464"/>
                  <a:gd name="connsiteY2" fmla="*/ 1140534 h 1140534"/>
                  <a:gd name="connsiteX3" fmla="*/ 1416 w 336464"/>
                  <a:gd name="connsiteY3" fmla="*/ 988188 h 114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64" h="1140534">
                    <a:moveTo>
                      <a:pt x="1416" y="988188"/>
                    </a:moveTo>
                    <a:lnTo>
                      <a:pt x="0" y="0"/>
                    </a:lnTo>
                    <a:lnTo>
                      <a:pt x="336464" y="1140534"/>
                    </a:lnTo>
                    <a:lnTo>
                      <a:pt x="1416" y="98818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4490060" y="1908787"/>
                <a:ext cx="3610000" cy="5347146"/>
              </a:xfrm>
              <a:prstGeom prst="roundRect">
                <a:avLst>
                  <a:gd name="adj" fmla="val 9998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76200" cmpd="thickThin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4571999" y="2427117"/>
                <a:ext cx="3438525" cy="4434352"/>
              </a:xfrm>
              <a:prstGeom prst="rect">
                <a:avLst/>
              </a:prstGeom>
              <a:gradFill flip="none" rotWithShape="1">
                <a:gsLst>
                  <a:gs pos="0">
                    <a:srgbClr val="92A0BC"/>
                  </a:gs>
                  <a:gs pos="54000">
                    <a:srgbClr val="A4BEF2"/>
                  </a:gs>
                </a:gsLst>
                <a:lin ang="3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96" t="29890" r="22639" b="40220"/>
              <a:stretch/>
            </p:blipFill>
            <p:spPr>
              <a:xfrm>
                <a:off x="4612482" y="3459045"/>
                <a:ext cx="1523311" cy="1005893"/>
              </a:xfrm>
              <a:prstGeom prst="rect">
                <a:avLst/>
              </a:prstGeom>
              <a:effectLst>
                <a:innerShdw blurRad="152400" dir="7200000">
                  <a:schemeClr val="accent2">
                    <a:lumMod val="50000"/>
                    <a:alpha val="23000"/>
                  </a:schemeClr>
                </a:innerShdw>
              </a:effectLst>
            </p:spPr>
          </p:pic>
          <p:grpSp>
            <p:nvGrpSpPr>
              <p:cNvPr id="16" name="グループ化 15"/>
              <p:cNvGrpSpPr/>
              <p:nvPr/>
            </p:nvGrpSpPr>
            <p:grpSpPr>
              <a:xfrm>
                <a:off x="4698999" y="2244066"/>
                <a:ext cx="1275496" cy="657543"/>
                <a:chOff x="7279482" y="3199053"/>
                <a:chExt cx="1275496" cy="657543"/>
              </a:xfrm>
            </p:grpSpPr>
            <p:sp>
              <p:nvSpPr>
                <p:cNvPr id="68" name="円/楕円 67"/>
                <p:cNvSpPr/>
                <p:nvPr/>
              </p:nvSpPr>
              <p:spPr>
                <a:xfrm>
                  <a:off x="7279482" y="3199053"/>
                  <a:ext cx="657542" cy="657542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05" t="27039" r="21825" b="19391"/>
                <a:stretch/>
              </p:blipFill>
              <p:spPr>
                <a:xfrm>
                  <a:off x="7279482" y="3199054"/>
                  <a:ext cx="657542" cy="657542"/>
                </a:xfrm>
                <a:prstGeom prst="ellipse">
                  <a:avLst/>
                </a:prstGeom>
              </p:spPr>
            </p:pic>
            <p:sp>
              <p:nvSpPr>
                <p:cNvPr id="14" name="正方形/長方形 13"/>
                <p:cNvSpPr/>
                <p:nvPr/>
              </p:nvSpPr>
              <p:spPr>
                <a:xfrm>
                  <a:off x="7956737" y="3441097"/>
                  <a:ext cx="598241" cy="3924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05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みなみ</a:t>
                  </a:r>
                  <a:endParaRPr lang="en-US" altLang="ja-JP" sz="105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en-US" altLang="ja-JP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20</a:t>
                  </a:r>
                  <a:r>
                    <a:rPr lang="ja-JP" altLang="en-US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分前 </a:t>
                  </a:r>
                  <a:endParaRPr lang="en-US" altLang="ja-JP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4686740" y="2928680"/>
                <a:ext cx="3216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みて、みて！このイラスト</a:t>
                </a:r>
                <a:endPara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カワイイでしょ？</a:t>
                </a:r>
                <a:endPara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4558089" y="2171918"/>
                <a:ext cx="3485773" cy="25519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4572000" y="4529404"/>
              <a:ext cx="3438524" cy="1789837"/>
              <a:chOff x="4572000" y="4529404"/>
              <a:chExt cx="3438524" cy="1789837"/>
            </a:xfrm>
          </p:grpSpPr>
          <p:sp>
            <p:nvSpPr>
              <p:cNvPr id="36" name="テキスト ボックス 35"/>
              <p:cNvSpPr txBox="1"/>
              <p:nvPr/>
            </p:nvSpPr>
            <p:spPr>
              <a:xfrm>
                <a:off x="4608591" y="5395911"/>
                <a:ext cx="34019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このイラスト、私が描いたものですよね？</a:t>
                </a:r>
                <a:endPara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勝手に使うなんてヒドイ！！</a:t>
                </a:r>
                <a:endParaRPr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4572000" y="4529404"/>
                <a:ext cx="3438524" cy="138495"/>
              </a:xfrm>
              <a:custGeom>
                <a:avLst/>
                <a:gdLst>
                  <a:gd name="connsiteX0" fmla="*/ 0 w 4355691"/>
                  <a:gd name="connsiteY0" fmla="*/ 117987 h 147484"/>
                  <a:gd name="connsiteX1" fmla="*/ 314633 w 4355691"/>
                  <a:gd name="connsiteY1" fmla="*/ 117987 h 147484"/>
                  <a:gd name="connsiteX2" fmla="*/ 403123 w 4355691"/>
                  <a:gd name="connsiteY2" fmla="*/ 0 h 147484"/>
                  <a:gd name="connsiteX3" fmla="*/ 511278 w 4355691"/>
                  <a:gd name="connsiteY3" fmla="*/ 127820 h 147484"/>
                  <a:gd name="connsiteX4" fmla="*/ 4355691 w 4355691"/>
                  <a:gd name="connsiteY4" fmla="*/ 147484 h 147484"/>
                  <a:gd name="connsiteX5" fmla="*/ 4345858 w 4355691"/>
                  <a:gd name="connsiteY5" fmla="*/ 137652 h 147484"/>
                  <a:gd name="connsiteX0" fmla="*/ 0 w 4355691"/>
                  <a:gd name="connsiteY0" fmla="*/ 117987 h 147484"/>
                  <a:gd name="connsiteX1" fmla="*/ 314633 w 4355691"/>
                  <a:gd name="connsiteY1" fmla="*/ 117987 h 147484"/>
                  <a:gd name="connsiteX2" fmla="*/ 403123 w 4355691"/>
                  <a:gd name="connsiteY2" fmla="*/ 0 h 147484"/>
                  <a:gd name="connsiteX3" fmla="*/ 511278 w 4355691"/>
                  <a:gd name="connsiteY3" fmla="*/ 127820 h 147484"/>
                  <a:gd name="connsiteX4" fmla="*/ 4355691 w 4355691"/>
                  <a:gd name="connsiteY4" fmla="*/ 147484 h 147484"/>
                  <a:gd name="connsiteX0" fmla="*/ 0 w 4353301"/>
                  <a:gd name="connsiteY0" fmla="*/ 117987 h 127820"/>
                  <a:gd name="connsiteX1" fmla="*/ 314633 w 4353301"/>
                  <a:gd name="connsiteY1" fmla="*/ 117987 h 127820"/>
                  <a:gd name="connsiteX2" fmla="*/ 403123 w 4353301"/>
                  <a:gd name="connsiteY2" fmla="*/ 0 h 127820"/>
                  <a:gd name="connsiteX3" fmla="*/ 511278 w 4353301"/>
                  <a:gd name="connsiteY3" fmla="*/ 127820 h 127820"/>
                  <a:gd name="connsiteX4" fmla="*/ 4353301 w 4353301"/>
                  <a:gd name="connsiteY4" fmla="*/ 127705 h 12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301" h="127820">
                    <a:moveTo>
                      <a:pt x="0" y="117987"/>
                    </a:moveTo>
                    <a:lnTo>
                      <a:pt x="314633" y="117987"/>
                    </a:lnTo>
                    <a:lnTo>
                      <a:pt x="403123" y="0"/>
                    </a:lnTo>
                    <a:lnTo>
                      <a:pt x="511278" y="127820"/>
                    </a:lnTo>
                    <a:lnTo>
                      <a:pt x="4353301" y="127705"/>
                    </a:ln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4612482" y="4735582"/>
                <a:ext cx="657542" cy="657542"/>
              </a:xfrm>
              <a:prstGeom prst="ellipse">
                <a:avLst/>
              </a:prstGeom>
              <a:solidFill>
                <a:srgbClr val="2347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97" t="26342" r="29311" b="34938"/>
              <a:stretch/>
            </p:blipFill>
            <p:spPr>
              <a:xfrm>
                <a:off x="4598756" y="4693951"/>
                <a:ext cx="697694" cy="692823"/>
              </a:xfrm>
              <a:prstGeom prst="ellipse">
                <a:avLst/>
              </a:prstGeom>
            </p:spPr>
          </p:pic>
          <p:sp>
            <p:nvSpPr>
              <p:cNvPr id="72" name="正方形/長方形 71"/>
              <p:cNvSpPr/>
              <p:nvPr/>
            </p:nvSpPr>
            <p:spPr>
              <a:xfrm>
                <a:off x="5356541" y="4862540"/>
                <a:ext cx="723275" cy="392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05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○○△△</a:t>
                </a:r>
                <a:endParaRPr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lvl="0"/>
                <a:r>
                  <a:rPr lang="en-US" altLang="ja-JP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</a:t>
                </a:r>
                <a:r>
                  <a:rPr lang="ja-JP" altLang="en-US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分前 </a:t>
                </a:r>
                <a:endParaRPr lang="en-US" altLang="ja-JP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 rot="20637373">
            <a:off x="-346676" y="1705671"/>
            <a:ext cx="5441831" cy="2658471"/>
            <a:chOff x="4980859" y="1675144"/>
            <a:chExt cx="5441831" cy="2658471"/>
          </a:xfrm>
        </p:grpSpPr>
        <p:grpSp>
          <p:nvGrpSpPr>
            <p:cNvPr id="28" name="グループ化 27"/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30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5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テキスト ボックス 28"/>
            <p:cNvSpPr txBox="1"/>
            <p:nvPr/>
          </p:nvSpPr>
          <p:spPr>
            <a:xfrm rot="435809">
              <a:off x="5573648" y="2473824"/>
              <a:ext cx="380554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えっ！？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こんなことを書かれ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ちゃう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なんて・・・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" y="3219993"/>
            <a:ext cx="3641476" cy="3641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8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86007" y="2419076"/>
            <a:ext cx="8571987" cy="3405384"/>
            <a:chOff x="286007" y="2406376"/>
            <a:chExt cx="8571987" cy="34053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6007" y="2490914"/>
              <a:ext cx="8571987" cy="1982787"/>
              <a:chOff x="286007" y="2490914"/>
              <a:chExt cx="8571987" cy="1982787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490914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05662" y="2700101"/>
                <a:ext cx="49025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文章やイラスト、写真、ゲーム、音楽、動画などの作品には「著作権」があり、他の人が勝手にコピーしたり、誰かにくばったりすることはできません。もし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自分ががんばって作った作品を、知らない人が勝手に使っていたら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どう思いますか？ 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33" y="2406376"/>
              <a:ext cx="3405384" cy="3405384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105792" y="4582300"/>
            <a:ext cx="8752203" cy="2086069"/>
            <a:chOff x="105792" y="4582300"/>
            <a:chExt cx="8752203" cy="2086069"/>
          </a:xfrm>
        </p:grpSpPr>
        <p:sp>
          <p:nvSpPr>
            <p:cNvPr id="46" name="角丸四角形 45"/>
            <p:cNvSpPr/>
            <p:nvPr/>
          </p:nvSpPr>
          <p:spPr>
            <a:xfrm>
              <a:off x="286007" y="4855948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47887" y="5161993"/>
              <a:ext cx="4910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作者に無断でコピーしたり、</a:t>
              </a:r>
              <a:endParaRPr kumimoji="1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友達にあげたりするのは、ぜったいにや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めましょう。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コピーなどをしてもいいのかどうか迷ったときは、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家の人や学校の先生に相談しましょう。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8" t="36429" r="18493"/>
            <a:stretch/>
          </p:blipFill>
          <p:spPr>
            <a:xfrm>
              <a:off x="2444080" y="5071907"/>
              <a:ext cx="1446320" cy="15774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グループ化 18"/>
            <p:cNvGrpSpPr/>
            <p:nvPr/>
          </p:nvGrpSpPr>
          <p:grpSpPr>
            <a:xfrm rot="21158104">
              <a:off x="105792" y="4582300"/>
              <a:ext cx="2593879" cy="1351030"/>
              <a:chOff x="-223437" y="2145674"/>
              <a:chExt cx="3922495" cy="2380886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3275048" y="4314659"/>
                <a:ext cx="183844" cy="17123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1" name="雲 31"/>
              <p:cNvSpPr/>
              <p:nvPr/>
            </p:nvSpPr>
            <p:spPr>
              <a:xfrm rot="197991">
                <a:off x="-223437" y="2145674"/>
                <a:ext cx="3922495" cy="238088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3498492" y="440146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 rot="20760357">
              <a:off x="155902" y="4961894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どれもだれかが作った大切な作品なのね。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72641" y="501844"/>
            <a:ext cx="7625858" cy="2143125"/>
            <a:chOff x="672641" y="539944"/>
            <a:chExt cx="7625858" cy="2143125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67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444624" y="859483"/>
            <a:ext cx="7566026" cy="280764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 ネットのイラストはだれのもの？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71085" y="4322269"/>
            <a:ext cx="4572000" cy="2240620"/>
            <a:chOff x="1071085" y="4322269"/>
            <a:chExt cx="4572000" cy="2240620"/>
          </a:xfrm>
        </p:grpSpPr>
        <p:sp>
          <p:nvSpPr>
            <p:cNvPr id="10" name="雲 31"/>
            <p:cNvSpPr/>
            <p:nvPr/>
          </p:nvSpPr>
          <p:spPr>
            <a:xfrm rot="197991">
              <a:off x="1552703" y="4322269"/>
              <a:ext cx="3608766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098764">
              <a:off x="1071085" y="4991619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マナーをきちんと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守ろう！</a:t>
              </a: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222216" y="1534506"/>
            <a:ext cx="612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どんな作品にも、それをがんばって作った人がいます。軽い気持ちで勝手に使うことで、誰かをいやな気持ちにさせないように気をつけましょう。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>
          <a:xfrm>
            <a:off x="3803933" y="2469693"/>
            <a:ext cx="4873342" cy="4407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8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話 ネットのイラストはだれのも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337</Words>
  <PresentationFormat>画面に合わせる (4:3)</PresentationFormat>
  <Paragraphs>35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第2話 ネットのイラストは だれのもの？</vt:lpstr>
      <vt:lpstr>2. ネットのイラストはだれのもの？</vt:lpstr>
      <vt:lpstr>2. ネットのイラストはだれのもの？</vt:lpstr>
      <vt:lpstr>2. ネットのイラストはだれのもの？</vt:lpstr>
      <vt:lpstr>2. ネットのイラストはだれのもの？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