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12" r:id="rId2"/>
    <p:sldId id="413" r:id="rId3"/>
    <p:sldId id="414" r:id="rId4"/>
    <p:sldId id="415" r:id="rId5"/>
    <p:sldId id="416" r:id="rId6"/>
    <p:sldId id="417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4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104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598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11336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90913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51492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13948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9319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png"/><Relationship Id="rId12" Type="http://schemas.microsoft.com/office/2007/relationships/hdphoto" Target="../media/hdphoto5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sz="4000" dirty="0"/>
              <a:t>第</a:t>
            </a:r>
            <a:r>
              <a:rPr lang="en-US" altLang="ja-JP" sz="4000" dirty="0"/>
              <a:t>3</a:t>
            </a:r>
            <a:r>
              <a:rPr lang="ja-JP" altLang="en-US" sz="4000" dirty="0"/>
              <a:t>話</a:t>
            </a:r>
            <a:br>
              <a:rPr lang="en-US" altLang="ja-JP" sz="4000" dirty="0"/>
            </a:br>
            <a:r>
              <a:rPr lang="ja-JP" altLang="en-US" dirty="0"/>
              <a:t>名前、住所、写真を</a:t>
            </a:r>
            <a:br>
              <a:rPr lang="en-US" altLang="ja-JP" dirty="0"/>
            </a:br>
            <a:r>
              <a:rPr lang="ja-JP" altLang="en-US" dirty="0"/>
              <a:t>公開しない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5500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3.</a:t>
            </a:r>
            <a:r>
              <a:rPr lang="ja-JP" altLang="en-US" dirty="0"/>
              <a:t> 名前、住所、写真を公開しない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869489"/>
            <a:ext cx="8843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美波さんは、クラスメイトがいろんな人と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で友達になっていることを知りました。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52095" y="1902727"/>
            <a:ext cx="3596450" cy="2276702"/>
            <a:chOff x="52095" y="1902727"/>
            <a:chExt cx="3596450" cy="2276702"/>
          </a:xfrm>
        </p:grpSpPr>
        <p:sp>
          <p:nvSpPr>
            <p:cNvPr id="20" name="雲 31"/>
            <p:cNvSpPr/>
            <p:nvPr/>
          </p:nvSpPr>
          <p:spPr>
            <a:xfrm rot="705840">
              <a:off x="52095" y="1902727"/>
              <a:ext cx="3596450" cy="2276702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6850"/>
                <a:gd name="connsiteX1" fmla="*/ 5659 w 43367"/>
                <a:gd name="connsiteY1" fmla="*/ 6766 h 46850"/>
                <a:gd name="connsiteX2" fmla="*/ 14041 w 43367"/>
                <a:gd name="connsiteY2" fmla="*/ 5061 h 46850"/>
                <a:gd name="connsiteX3" fmla="*/ 22492 w 43367"/>
                <a:gd name="connsiteY3" fmla="*/ 3291 h 46850"/>
                <a:gd name="connsiteX4" fmla="*/ 25785 w 43367"/>
                <a:gd name="connsiteY4" fmla="*/ 59 h 46850"/>
                <a:gd name="connsiteX5" fmla="*/ 29869 w 43367"/>
                <a:gd name="connsiteY5" fmla="*/ 2340 h 46850"/>
                <a:gd name="connsiteX6" fmla="*/ 35499 w 43367"/>
                <a:gd name="connsiteY6" fmla="*/ 549 h 46850"/>
                <a:gd name="connsiteX7" fmla="*/ 38354 w 43367"/>
                <a:gd name="connsiteY7" fmla="*/ 5435 h 46850"/>
                <a:gd name="connsiteX8" fmla="*/ 42018 w 43367"/>
                <a:gd name="connsiteY8" fmla="*/ 10177 h 46850"/>
                <a:gd name="connsiteX9" fmla="*/ 41854 w 43367"/>
                <a:gd name="connsiteY9" fmla="*/ 15319 h 46850"/>
                <a:gd name="connsiteX10" fmla="*/ 43052 w 43367"/>
                <a:gd name="connsiteY10" fmla="*/ 23181 h 46850"/>
                <a:gd name="connsiteX11" fmla="*/ 37286 w 43367"/>
                <a:gd name="connsiteY11" fmla="*/ 30591 h 46850"/>
                <a:gd name="connsiteX12" fmla="*/ 34840 w 43367"/>
                <a:gd name="connsiteY12" fmla="*/ 35172 h 46850"/>
                <a:gd name="connsiteX13" fmla="*/ 28591 w 43367"/>
                <a:gd name="connsiteY13" fmla="*/ 36674 h 46850"/>
                <a:gd name="connsiteX14" fmla="*/ 32459 w 43367"/>
                <a:gd name="connsiteY14" fmla="*/ 46657 h 46850"/>
                <a:gd name="connsiteX15" fmla="*/ 23703 w 43367"/>
                <a:gd name="connsiteY15" fmla="*/ 42965 h 46850"/>
                <a:gd name="connsiteX16" fmla="*/ 16516 w 43367"/>
                <a:gd name="connsiteY16" fmla="*/ 39125 h 46850"/>
                <a:gd name="connsiteX17" fmla="*/ 5840 w 43367"/>
                <a:gd name="connsiteY17" fmla="*/ 35331 h 46850"/>
                <a:gd name="connsiteX18" fmla="*/ 1146 w 43367"/>
                <a:gd name="connsiteY18" fmla="*/ 31109 h 46850"/>
                <a:gd name="connsiteX19" fmla="*/ 2149 w 43367"/>
                <a:gd name="connsiteY19" fmla="*/ 25410 h 46850"/>
                <a:gd name="connsiteX20" fmla="*/ 31 w 43367"/>
                <a:gd name="connsiteY20" fmla="*/ 19563 h 46850"/>
                <a:gd name="connsiteX21" fmla="*/ 3899 w 43367"/>
                <a:gd name="connsiteY21" fmla="*/ 14366 h 46850"/>
                <a:gd name="connsiteX22" fmla="*/ 3936 w 43367"/>
                <a:gd name="connsiteY22" fmla="*/ 14229 h 46850"/>
                <a:gd name="connsiteX0" fmla="*/ 28619 w 43367"/>
                <a:gd name="connsiteY0" fmla="*/ 36455 h 46850"/>
                <a:gd name="connsiteX1" fmla="*/ 28596 w 43367"/>
                <a:gd name="connsiteY1" fmla="*/ 36519 h 46850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4925"/>
                <a:gd name="connsiteX1" fmla="*/ 5659 w 43367"/>
                <a:gd name="connsiteY1" fmla="*/ 6766 h 44925"/>
                <a:gd name="connsiteX2" fmla="*/ 14041 w 43367"/>
                <a:gd name="connsiteY2" fmla="*/ 5061 h 44925"/>
                <a:gd name="connsiteX3" fmla="*/ 22492 w 43367"/>
                <a:gd name="connsiteY3" fmla="*/ 3291 h 44925"/>
                <a:gd name="connsiteX4" fmla="*/ 25785 w 43367"/>
                <a:gd name="connsiteY4" fmla="*/ 59 h 44925"/>
                <a:gd name="connsiteX5" fmla="*/ 29869 w 43367"/>
                <a:gd name="connsiteY5" fmla="*/ 2340 h 44925"/>
                <a:gd name="connsiteX6" fmla="*/ 35499 w 43367"/>
                <a:gd name="connsiteY6" fmla="*/ 549 h 44925"/>
                <a:gd name="connsiteX7" fmla="*/ 38354 w 43367"/>
                <a:gd name="connsiteY7" fmla="*/ 5435 h 44925"/>
                <a:gd name="connsiteX8" fmla="*/ 42018 w 43367"/>
                <a:gd name="connsiteY8" fmla="*/ 10177 h 44925"/>
                <a:gd name="connsiteX9" fmla="*/ 41854 w 43367"/>
                <a:gd name="connsiteY9" fmla="*/ 15319 h 44925"/>
                <a:gd name="connsiteX10" fmla="*/ 43052 w 43367"/>
                <a:gd name="connsiteY10" fmla="*/ 23181 h 44925"/>
                <a:gd name="connsiteX11" fmla="*/ 37286 w 43367"/>
                <a:gd name="connsiteY11" fmla="*/ 30591 h 44925"/>
                <a:gd name="connsiteX12" fmla="*/ 34840 w 43367"/>
                <a:gd name="connsiteY12" fmla="*/ 35172 h 44925"/>
                <a:gd name="connsiteX13" fmla="*/ 28591 w 43367"/>
                <a:gd name="connsiteY13" fmla="*/ 36674 h 44925"/>
                <a:gd name="connsiteX14" fmla="*/ 27981 w 43367"/>
                <a:gd name="connsiteY14" fmla="*/ 37943 h 44925"/>
                <a:gd name="connsiteX15" fmla="*/ 33890 w 43367"/>
                <a:gd name="connsiteY15" fmla="*/ 44925 h 44925"/>
                <a:gd name="connsiteX16" fmla="*/ 25789 w 43367"/>
                <a:gd name="connsiteY16" fmla="*/ 41129 h 44925"/>
                <a:gd name="connsiteX17" fmla="*/ 23703 w 43367"/>
                <a:gd name="connsiteY17" fmla="*/ 42965 h 44925"/>
                <a:gd name="connsiteX18" fmla="*/ 16516 w 43367"/>
                <a:gd name="connsiteY18" fmla="*/ 39125 h 44925"/>
                <a:gd name="connsiteX19" fmla="*/ 5840 w 43367"/>
                <a:gd name="connsiteY19" fmla="*/ 35331 h 44925"/>
                <a:gd name="connsiteX20" fmla="*/ 1146 w 43367"/>
                <a:gd name="connsiteY20" fmla="*/ 31109 h 44925"/>
                <a:gd name="connsiteX21" fmla="*/ 2149 w 43367"/>
                <a:gd name="connsiteY21" fmla="*/ 25410 h 44925"/>
                <a:gd name="connsiteX22" fmla="*/ 31 w 43367"/>
                <a:gd name="connsiteY22" fmla="*/ 19563 h 44925"/>
                <a:gd name="connsiteX23" fmla="*/ 3899 w 43367"/>
                <a:gd name="connsiteY23" fmla="*/ 14366 h 44925"/>
                <a:gd name="connsiteX24" fmla="*/ 3936 w 43367"/>
                <a:gd name="connsiteY24" fmla="*/ 14229 h 44925"/>
                <a:gd name="connsiteX0" fmla="*/ 28619 w 43367"/>
                <a:gd name="connsiteY0" fmla="*/ 36455 h 44925"/>
                <a:gd name="connsiteX1" fmla="*/ 28596 w 43367"/>
                <a:gd name="connsiteY1" fmla="*/ 36519 h 44925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116 w 43367"/>
                <a:gd name="connsiteY1" fmla="*/ 3528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548 w 43367"/>
                <a:gd name="connsiteY1" fmla="*/ 36854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592 w 43367"/>
                <a:gd name="connsiteY0" fmla="*/ 36942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28070 w 43367"/>
                <a:gd name="connsiteY1" fmla="*/ 38170 h 45101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804"/>
                <a:gd name="connsiteX1" fmla="*/ 5659 w 43367"/>
                <a:gd name="connsiteY1" fmla="*/ 6766 h 44804"/>
                <a:gd name="connsiteX2" fmla="*/ 14041 w 43367"/>
                <a:gd name="connsiteY2" fmla="*/ 5061 h 44804"/>
                <a:gd name="connsiteX3" fmla="*/ 22492 w 43367"/>
                <a:gd name="connsiteY3" fmla="*/ 3291 h 44804"/>
                <a:gd name="connsiteX4" fmla="*/ 25785 w 43367"/>
                <a:gd name="connsiteY4" fmla="*/ 59 h 44804"/>
                <a:gd name="connsiteX5" fmla="*/ 29869 w 43367"/>
                <a:gd name="connsiteY5" fmla="*/ 2340 h 44804"/>
                <a:gd name="connsiteX6" fmla="*/ 35499 w 43367"/>
                <a:gd name="connsiteY6" fmla="*/ 549 h 44804"/>
                <a:gd name="connsiteX7" fmla="*/ 38354 w 43367"/>
                <a:gd name="connsiteY7" fmla="*/ 5435 h 44804"/>
                <a:gd name="connsiteX8" fmla="*/ 42018 w 43367"/>
                <a:gd name="connsiteY8" fmla="*/ 10177 h 44804"/>
                <a:gd name="connsiteX9" fmla="*/ 41854 w 43367"/>
                <a:gd name="connsiteY9" fmla="*/ 15319 h 44804"/>
                <a:gd name="connsiteX10" fmla="*/ 43052 w 43367"/>
                <a:gd name="connsiteY10" fmla="*/ 23181 h 44804"/>
                <a:gd name="connsiteX11" fmla="*/ 37286 w 43367"/>
                <a:gd name="connsiteY11" fmla="*/ 30591 h 44804"/>
                <a:gd name="connsiteX12" fmla="*/ 34395 w 43367"/>
                <a:gd name="connsiteY12" fmla="*/ 36270 h 44804"/>
                <a:gd name="connsiteX13" fmla="*/ 27981 w 43367"/>
                <a:gd name="connsiteY13" fmla="*/ 37943 h 44804"/>
                <a:gd name="connsiteX14" fmla="*/ 32775 w 43367"/>
                <a:gd name="connsiteY14" fmla="*/ 44156 h 44804"/>
                <a:gd name="connsiteX15" fmla="*/ 25789 w 43367"/>
                <a:gd name="connsiteY15" fmla="*/ 41129 h 44804"/>
                <a:gd name="connsiteX16" fmla="*/ 23703 w 43367"/>
                <a:gd name="connsiteY16" fmla="*/ 42965 h 44804"/>
                <a:gd name="connsiteX17" fmla="*/ 16516 w 43367"/>
                <a:gd name="connsiteY17" fmla="*/ 39125 h 44804"/>
                <a:gd name="connsiteX18" fmla="*/ 5840 w 43367"/>
                <a:gd name="connsiteY18" fmla="*/ 35331 h 44804"/>
                <a:gd name="connsiteX19" fmla="*/ 1146 w 43367"/>
                <a:gd name="connsiteY19" fmla="*/ 31109 h 44804"/>
                <a:gd name="connsiteX20" fmla="*/ 2149 w 43367"/>
                <a:gd name="connsiteY20" fmla="*/ 25410 h 44804"/>
                <a:gd name="connsiteX21" fmla="*/ 31 w 43367"/>
                <a:gd name="connsiteY21" fmla="*/ 19563 h 44804"/>
                <a:gd name="connsiteX22" fmla="*/ 3899 w 43367"/>
                <a:gd name="connsiteY22" fmla="*/ 14366 h 44804"/>
                <a:gd name="connsiteX23" fmla="*/ 3936 w 43367"/>
                <a:gd name="connsiteY23" fmla="*/ 14229 h 44804"/>
                <a:gd name="connsiteX0" fmla="*/ 28087 w 43367"/>
                <a:gd name="connsiteY0" fmla="*/ 37821 h 44804"/>
                <a:gd name="connsiteX1" fmla="*/ 28070 w 43367"/>
                <a:gd name="connsiteY1" fmla="*/ 38170 h 44804"/>
                <a:gd name="connsiteX0" fmla="*/ 3936 w 43367"/>
                <a:gd name="connsiteY0" fmla="*/ 14229 h 44600"/>
                <a:gd name="connsiteX1" fmla="*/ 5659 w 43367"/>
                <a:gd name="connsiteY1" fmla="*/ 6766 h 44600"/>
                <a:gd name="connsiteX2" fmla="*/ 14041 w 43367"/>
                <a:gd name="connsiteY2" fmla="*/ 5061 h 44600"/>
                <a:gd name="connsiteX3" fmla="*/ 22492 w 43367"/>
                <a:gd name="connsiteY3" fmla="*/ 3291 h 44600"/>
                <a:gd name="connsiteX4" fmla="*/ 25785 w 43367"/>
                <a:gd name="connsiteY4" fmla="*/ 59 h 44600"/>
                <a:gd name="connsiteX5" fmla="*/ 29869 w 43367"/>
                <a:gd name="connsiteY5" fmla="*/ 2340 h 44600"/>
                <a:gd name="connsiteX6" fmla="*/ 35499 w 43367"/>
                <a:gd name="connsiteY6" fmla="*/ 549 h 44600"/>
                <a:gd name="connsiteX7" fmla="*/ 38354 w 43367"/>
                <a:gd name="connsiteY7" fmla="*/ 5435 h 44600"/>
                <a:gd name="connsiteX8" fmla="*/ 42018 w 43367"/>
                <a:gd name="connsiteY8" fmla="*/ 10177 h 44600"/>
                <a:gd name="connsiteX9" fmla="*/ 41854 w 43367"/>
                <a:gd name="connsiteY9" fmla="*/ 15319 h 44600"/>
                <a:gd name="connsiteX10" fmla="*/ 43052 w 43367"/>
                <a:gd name="connsiteY10" fmla="*/ 23181 h 44600"/>
                <a:gd name="connsiteX11" fmla="*/ 37286 w 43367"/>
                <a:gd name="connsiteY11" fmla="*/ 30591 h 44600"/>
                <a:gd name="connsiteX12" fmla="*/ 34395 w 43367"/>
                <a:gd name="connsiteY12" fmla="*/ 36270 h 44600"/>
                <a:gd name="connsiteX13" fmla="*/ 27981 w 43367"/>
                <a:gd name="connsiteY13" fmla="*/ 37943 h 44600"/>
                <a:gd name="connsiteX14" fmla="*/ 32775 w 43367"/>
                <a:gd name="connsiteY14" fmla="*/ 44156 h 44600"/>
                <a:gd name="connsiteX15" fmla="*/ 25789 w 43367"/>
                <a:gd name="connsiteY15" fmla="*/ 41129 h 44600"/>
                <a:gd name="connsiteX16" fmla="*/ 23703 w 43367"/>
                <a:gd name="connsiteY16" fmla="*/ 42965 h 44600"/>
                <a:gd name="connsiteX17" fmla="*/ 16516 w 43367"/>
                <a:gd name="connsiteY17" fmla="*/ 39125 h 44600"/>
                <a:gd name="connsiteX18" fmla="*/ 5840 w 43367"/>
                <a:gd name="connsiteY18" fmla="*/ 35331 h 44600"/>
                <a:gd name="connsiteX19" fmla="*/ 1146 w 43367"/>
                <a:gd name="connsiteY19" fmla="*/ 31109 h 44600"/>
                <a:gd name="connsiteX20" fmla="*/ 2149 w 43367"/>
                <a:gd name="connsiteY20" fmla="*/ 25410 h 44600"/>
                <a:gd name="connsiteX21" fmla="*/ 31 w 43367"/>
                <a:gd name="connsiteY21" fmla="*/ 19563 h 44600"/>
                <a:gd name="connsiteX22" fmla="*/ 3899 w 43367"/>
                <a:gd name="connsiteY22" fmla="*/ 14366 h 44600"/>
                <a:gd name="connsiteX23" fmla="*/ 3936 w 43367"/>
                <a:gd name="connsiteY23" fmla="*/ 14229 h 44600"/>
                <a:gd name="connsiteX0" fmla="*/ 28087 w 43367"/>
                <a:gd name="connsiteY0" fmla="*/ 37821 h 44600"/>
                <a:gd name="connsiteX1" fmla="*/ 28070 w 43367"/>
                <a:gd name="connsiteY1" fmla="*/ 38170 h 4460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367" h="44780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36504" y="33456"/>
                    <a:pt x="35876" y="34576"/>
                    <a:pt x="34395" y="36270"/>
                  </a:cubicBezTo>
                  <a:cubicBezTo>
                    <a:pt x="30953" y="39677"/>
                    <a:pt x="28139" y="36318"/>
                    <a:pt x="27981" y="37943"/>
                  </a:cubicBezTo>
                  <a:cubicBezTo>
                    <a:pt x="28626" y="39607"/>
                    <a:pt x="27716" y="41680"/>
                    <a:pt x="32775" y="44156"/>
                  </a:cubicBezTo>
                  <a:cubicBezTo>
                    <a:pt x="27382" y="45958"/>
                    <a:pt x="27084" y="43522"/>
                    <a:pt x="25789" y="41129"/>
                  </a:cubicBezTo>
                  <a:cubicBezTo>
                    <a:pt x="25152" y="41655"/>
                    <a:pt x="25167" y="42369"/>
                    <a:pt x="23703" y="42965"/>
                  </a:cubicBezTo>
                  <a:cubicBezTo>
                    <a:pt x="20071" y="4444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367" h="44780" fill="none" extrusionOk="0">
                  <a:moveTo>
                    <a:pt x="28087" y="37821"/>
                  </a:moveTo>
                  <a:cubicBezTo>
                    <a:pt x="28048" y="38468"/>
                    <a:pt x="28208" y="37548"/>
                    <a:pt x="28070" y="38170"/>
                  </a:cubicBezTo>
                </a:path>
              </a:pathLst>
            </a:custGeom>
            <a:solidFill>
              <a:srgbClr val="FFFFFF"/>
            </a:solidFill>
            <a:ln w="57150" cap="rnd">
              <a:solidFill>
                <a:schemeClr val="accent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278524" y="2379501"/>
              <a:ext cx="334765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うわぁ！</a:t>
              </a:r>
              <a:br>
                <a:rPr kumimoji="1" lang="en-US" altLang="ja-JP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いっぱいお友達がいて、いいなぁ。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5407660" y="1575549"/>
            <a:ext cx="3776977" cy="2165225"/>
            <a:chOff x="5407660" y="1575549"/>
            <a:chExt cx="3776977" cy="2165225"/>
          </a:xfrm>
        </p:grpSpPr>
        <p:sp>
          <p:nvSpPr>
            <p:cNvPr id="13" name="円形吹き出し 3"/>
            <p:cNvSpPr/>
            <p:nvPr/>
          </p:nvSpPr>
          <p:spPr>
            <a:xfrm rot="433688">
              <a:off x="5407660" y="1575549"/>
              <a:ext cx="3776977" cy="2165225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FF99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/>
            <p:cNvSpPr txBox="1"/>
            <p:nvPr/>
          </p:nvSpPr>
          <p:spPr>
            <a:xfrm rot="328345">
              <a:off x="5951943" y="2072656"/>
              <a:ext cx="3074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solidFill>
                    <a:srgbClr val="CC3399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プロフィールに住所を</a:t>
              </a:r>
              <a:endParaRPr kumimoji="1" lang="en-US" altLang="ja-JP" sz="2000" dirty="0">
                <a:solidFill>
                  <a:srgbClr val="CC339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kumimoji="1" lang="ja-JP" altLang="en-US" sz="2000" dirty="0">
                  <a:solidFill>
                    <a:srgbClr val="CC3399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書いたら、</a:t>
              </a:r>
              <a:r>
                <a:rPr lang="ja-JP" altLang="en-US" sz="2000" dirty="0">
                  <a:solidFill>
                    <a:srgbClr val="CC3399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いろんな人と</a:t>
              </a:r>
              <a:endParaRPr lang="en-US" altLang="ja-JP" sz="2000" dirty="0">
                <a:solidFill>
                  <a:srgbClr val="CC339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rgbClr val="CC3399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お友達に</a:t>
              </a:r>
              <a:r>
                <a:rPr kumimoji="1" lang="ja-JP" altLang="en-US" sz="2000" dirty="0">
                  <a:solidFill>
                    <a:srgbClr val="CC3399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なれたよ。</a:t>
              </a:r>
            </a:p>
          </p:txBody>
        </p:sp>
      </p:grpSp>
      <p:grpSp>
        <p:nvGrpSpPr>
          <p:cNvPr id="16" name="グループ化 15"/>
          <p:cNvGrpSpPr/>
          <p:nvPr/>
        </p:nvGrpSpPr>
        <p:grpSpPr>
          <a:xfrm>
            <a:off x="786983" y="6049854"/>
            <a:ext cx="2330731" cy="571542"/>
            <a:chOff x="6022348" y="5943994"/>
            <a:chExt cx="2330731" cy="571542"/>
          </a:xfrm>
        </p:grpSpPr>
        <p:sp>
          <p:nvSpPr>
            <p:cNvPr id="17" name="二等辺三角形 16"/>
            <p:cNvSpPr/>
            <p:nvPr/>
          </p:nvSpPr>
          <p:spPr>
            <a:xfrm rot="3245603" flipH="1">
              <a:off x="8005373" y="5849488"/>
              <a:ext cx="253200" cy="442212"/>
            </a:xfrm>
            <a:prstGeom prst="triangl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6022348" y="6111892"/>
              <a:ext cx="2002972" cy="403644"/>
            </a:xfrm>
            <a:prstGeom prst="rect">
              <a:avLst/>
            </a:prstGeom>
            <a:solidFill>
              <a:srgbClr val="FFFFFF"/>
            </a:solidFill>
            <a:ln w="57150" cmpd="thickThin">
              <a:solidFill>
                <a:schemeClr val="accent6">
                  <a:lumMod val="50000"/>
                </a:schemeClr>
              </a:solidFill>
            </a:ln>
          </p:spPr>
          <p:txBody>
            <a:bodyPr wrap="square" tIns="72000" rtlCol="0" anchor="ctr">
              <a:noAutofit/>
            </a:bodyPr>
            <a:lstStyle/>
            <a:p>
              <a:pPr algn="ctr"/>
              <a:r>
                <a:rPr kumimoji="1" lang="ja-JP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美波（みなみ）さん</a:t>
              </a:r>
            </a:p>
          </p:txBody>
        </p:sp>
      </p:grpSp>
      <p:pic>
        <p:nvPicPr>
          <p:cNvPr id="22" name="図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394" y="1549141"/>
            <a:ext cx="5507070" cy="5507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5565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9274" y="872962"/>
            <a:ext cx="5988511" cy="59885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3.</a:t>
            </a:r>
            <a:r>
              <a:rPr lang="ja-JP" altLang="en-US" dirty="0"/>
              <a:t> 名前、住所、写真を公開しない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869489"/>
            <a:ext cx="85422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美波さんは、クラスメイトがうらやましくなって、自分もいろんな人と友達になろうと考え・・・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3381537" y="1823596"/>
            <a:ext cx="5561952" cy="2914977"/>
            <a:chOff x="3381537" y="1823596"/>
            <a:chExt cx="5561952" cy="2914977"/>
          </a:xfrm>
        </p:grpSpPr>
        <p:grpSp>
          <p:nvGrpSpPr>
            <p:cNvPr id="24" name="グループ化 23"/>
            <p:cNvGrpSpPr/>
            <p:nvPr/>
          </p:nvGrpSpPr>
          <p:grpSpPr>
            <a:xfrm flipH="1">
              <a:off x="3381537" y="1823596"/>
              <a:ext cx="5561952" cy="2914977"/>
              <a:chOff x="-1776124" y="2152683"/>
              <a:chExt cx="5561952" cy="2914977"/>
            </a:xfrm>
          </p:grpSpPr>
          <p:sp>
            <p:nvSpPr>
              <p:cNvPr id="28" name="円/楕円 27"/>
              <p:cNvSpPr/>
              <p:nvPr/>
            </p:nvSpPr>
            <p:spPr>
              <a:xfrm>
                <a:off x="3304714" y="4574615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29" name="雲 31"/>
              <p:cNvSpPr/>
              <p:nvPr/>
            </p:nvSpPr>
            <p:spPr>
              <a:xfrm rot="197991">
                <a:off x="-1776124" y="2152683"/>
                <a:ext cx="5561952" cy="2914977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00" y="32535"/>
                      <a:pt x="39224" y="35749"/>
                    </a:cubicBezTo>
                    <a:cubicBezTo>
                      <a:pt x="38594" y="37485"/>
                      <a:pt x="36043" y="37989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31" name="円/楕円 30"/>
              <p:cNvSpPr/>
              <p:nvPr/>
            </p:nvSpPr>
            <p:spPr>
              <a:xfrm>
                <a:off x="3515371" y="4690773"/>
                <a:ext cx="118273" cy="11016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</p:grpSp>
        <p:grpSp>
          <p:nvGrpSpPr>
            <p:cNvPr id="13" name="グループ化 12"/>
            <p:cNvGrpSpPr/>
            <p:nvPr/>
          </p:nvGrpSpPr>
          <p:grpSpPr>
            <a:xfrm>
              <a:off x="4123470" y="2469806"/>
              <a:ext cx="4168562" cy="1927754"/>
              <a:chOff x="4248470" y="4324549"/>
              <a:chExt cx="4168562" cy="1927754"/>
            </a:xfrm>
          </p:grpSpPr>
          <p:sp>
            <p:nvSpPr>
              <p:cNvPr id="22" name="テキスト ボックス 21"/>
              <p:cNvSpPr txBox="1"/>
              <p:nvPr/>
            </p:nvSpPr>
            <p:spPr>
              <a:xfrm>
                <a:off x="4248470" y="4324549"/>
                <a:ext cx="416856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いろんな人と友達になれるかなぁ</a:t>
                </a:r>
              </a:p>
            </p:txBody>
          </p:sp>
          <p:pic>
            <p:nvPicPr>
              <p:cNvPr id="4" name="図 3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5648" r="67283"/>
              <a:stretch/>
            </p:blipFill>
            <p:spPr>
              <a:xfrm>
                <a:off x="4252214" y="4638622"/>
                <a:ext cx="1200762" cy="1260748"/>
              </a:xfrm>
              <a:prstGeom prst="rect">
                <a:avLst/>
              </a:prstGeom>
            </p:spPr>
          </p:pic>
          <p:pic>
            <p:nvPicPr>
              <p:cNvPr id="39" name="図 38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002" t="65648" r="1595"/>
              <a:stretch/>
            </p:blipFill>
            <p:spPr>
              <a:xfrm>
                <a:off x="6730329" y="4635608"/>
                <a:ext cx="1152526" cy="1260748"/>
              </a:xfrm>
              <a:prstGeom prst="rect">
                <a:avLst/>
              </a:prstGeom>
            </p:spPr>
          </p:pic>
          <p:pic>
            <p:nvPicPr>
              <p:cNvPr id="40" name="図 39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658" t="65648" r="33718"/>
              <a:stretch/>
            </p:blipFill>
            <p:spPr>
              <a:xfrm>
                <a:off x="5606379" y="4991555"/>
                <a:ext cx="1123950" cy="1260748"/>
              </a:xfrm>
              <a:prstGeom prst="rect">
                <a:avLst/>
              </a:prstGeom>
            </p:spPr>
          </p:pic>
        </p:grpSp>
      </p:grpSp>
      <p:grpSp>
        <p:nvGrpSpPr>
          <p:cNvPr id="8" name="グループ化 7"/>
          <p:cNvGrpSpPr/>
          <p:nvPr/>
        </p:nvGrpSpPr>
        <p:grpSpPr>
          <a:xfrm>
            <a:off x="2912563" y="4397560"/>
            <a:ext cx="4292583" cy="2274381"/>
            <a:chOff x="3196271" y="4657578"/>
            <a:chExt cx="3885284" cy="2058578"/>
          </a:xfrm>
        </p:grpSpPr>
        <p:sp>
          <p:nvSpPr>
            <p:cNvPr id="20" name="円形吹き出し 3"/>
            <p:cNvSpPr/>
            <p:nvPr/>
          </p:nvSpPr>
          <p:spPr>
            <a:xfrm rot="5203247">
              <a:off x="4109624" y="3744225"/>
              <a:ext cx="2058578" cy="3885284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3742396" y="5343201"/>
              <a:ext cx="3181691" cy="752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私も</a:t>
              </a:r>
              <a:r>
                <a:rPr kumimoji="1" lang="ja-JP" altLang="en-US" sz="24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住所を公開して</a:t>
              </a:r>
              <a:endParaRPr kumimoji="1" lang="en-US" altLang="ja-JP" sz="24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400" b="1" dirty="0" err="1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みよう</a:t>
              </a:r>
              <a:r>
                <a:rPr kumimoji="1" lang="ja-JP" altLang="en-US" sz="2400" dirty="0" err="1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っ</a:t>
              </a: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と！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5200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3.</a:t>
            </a:r>
            <a:r>
              <a:rPr lang="ja-JP" altLang="en-US"/>
              <a:t> 名前、住所、写真を公開しない</a:t>
            </a:r>
            <a:endParaRPr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869489"/>
            <a:ext cx="87031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住所を公開したところ、すぐに大量のメッセージが届くようになりましたが、なかにはビックリするような内容もありました。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美波さんはすっかり怖くなりました。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2" name="グループ化 31"/>
          <p:cNvGrpSpPr/>
          <p:nvPr/>
        </p:nvGrpSpPr>
        <p:grpSpPr>
          <a:xfrm>
            <a:off x="84506" y="4090675"/>
            <a:ext cx="3279667" cy="621969"/>
            <a:chOff x="-1365906" y="3080012"/>
            <a:chExt cx="3279667" cy="621969"/>
          </a:xfrm>
        </p:grpSpPr>
        <p:sp>
          <p:nvSpPr>
            <p:cNvPr id="134" name="角丸四角形吹き出し 133"/>
            <p:cNvSpPr/>
            <p:nvPr/>
          </p:nvSpPr>
          <p:spPr>
            <a:xfrm>
              <a:off x="-1365906" y="3082739"/>
              <a:ext cx="3279667" cy="619242"/>
            </a:xfrm>
            <a:prstGeom prst="wedgeRoundRectCallout">
              <a:avLst>
                <a:gd name="adj1" fmla="val 55375"/>
                <a:gd name="adj2" fmla="val 14377"/>
                <a:gd name="adj3" fmla="val 16667"/>
              </a:avLst>
            </a:prstGeom>
            <a:gradFill flip="none" rotWithShape="1">
              <a:gsLst>
                <a:gs pos="0">
                  <a:schemeClr val="accent6">
                    <a:lumMod val="90000"/>
                  </a:schemeClr>
                </a:gs>
                <a:gs pos="50000">
                  <a:srgbClr val="B0D58B"/>
                </a:gs>
                <a:gs pos="100000">
                  <a:srgbClr val="B0D888"/>
                </a:gs>
              </a:gsLst>
              <a:lin ang="16200000" scaled="1"/>
              <a:tileRect/>
            </a:gradFill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37" name="テキスト ボックス 136"/>
            <p:cNvSpPr txBox="1"/>
            <p:nvPr/>
          </p:nvSpPr>
          <p:spPr>
            <a:xfrm>
              <a:off x="-920642" y="3279015"/>
              <a:ext cx="26981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イタズラしにいっちゃ</a:t>
              </a:r>
              <a:r>
                <a:rPr lang="ja-JP" altLang="en-US" sz="1400" dirty="0" err="1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おっかな</a:t>
              </a:r>
              <a:endPara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grpSp>
          <p:nvGrpSpPr>
            <p:cNvPr id="31" name="グループ化 30"/>
            <p:cNvGrpSpPr/>
            <p:nvPr/>
          </p:nvGrpSpPr>
          <p:grpSpPr>
            <a:xfrm>
              <a:off x="-1340028" y="3080012"/>
              <a:ext cx="535361" cy="534788"/>
              <a:chOff x="-2244474" y="2685757"/>
              <a:chExt cx="535361" cy="534788"/>
            </a:xfrm>
          </p:grpSpPr>
          <p:sp>
            <p:nvSpPr>
              <p:cNvPr id="138" name="円/楕円 137"/>
              <p:cNvSpPr/>
              <p:nvPr/>
            </p:nvSpPr>
            <p:spPr>
              <a:xfrm>
                <a:off x="-2212090" y="2768086"/>
                <a:ext cx="452459" cy="452459"/>
              </a:xfrm>
              <a:prstGeom prst="ellipse">
                <a:avLst/>
              </a:prstGeom>
              <a:blipFill>
                <a:blip r:embed="rId4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139" name="図 138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697" t="26342" r="29311" b="34938"/>
              <a:stretch/>
            </p:blipFill>
            <p:spPr>
              <a:xfrm>
                <a:off x="-2244474" y="2685757"/>
                <a:ext cx="535361" cy="531625"/>
              </a:xfrm>
              <a:prstGeom prst="ellipse">
                <a:avLst/>
              </a:prstGeom>
            </p:spPr>
          </p:pic>
        </p:grpSp>
      </p:grpSp>
      <p:grpSp>
        <p:nvGrpSpPr>
          <p:cNvPr id="9" name="グループ化 8"/>
          <p:cNvGrpSpPr/>
          <p:nvPr/>
        </p:nvGrpSpPr>
        <p:grpSpPr>
          <a:xfrm>
            <a:off x="68349" y="4968967"/>
            <a:ext cx="3279667" cy="607041"/>
            <a:chOff x="68349" y="4689336"/>
            <a:chExt cx="3279667" cy="607041"/>
          </a:xfrm>
        </p:grpSpPr>
        <p:sp>
          <p:nvSpPr>
            <p:cNvPr id="45" name="角丸四角形吹き出し 44"/>
            <p:cNvSpPr/>
            <p:nvPr/>
          </p:nvSpPr>
          <p:spPr>
            <a:xfrm>
              <a:off x="68349" y="4689336"/>
              <a:ext cx="3279667" cy="607041"/>
            </a:xfrm>
            <a:prstGeom prst="wedgeRoundRectCallout">
              <a:avLst>
                <a:gd name="adj1" fmla="val 55375"/>
                <a:gd name="adj2" fmla="val 14377"/>
                <a:gd name="adj3" fmla="val 16667"/>
              </a:avLst>
            </a:prstGeom>
            <a:gradFill flip="none" rotWithShape="1">
              <a:gsLst>
                <a:gs pos="0">
                  <a:schemeClr val="accent6">
                    <a:lumMod val="90000"/>
                  </a:schemeClr>
                </a:gs>
                <a:gs pos="50000">
                  <a:srgbClr val="B0D58B"/>
                </a:gs>
                <a:gs pos="100000">
                  <a:srgbClr val="B0D888"/>
                </a:gs>
              </a:gsLst>
              <a:lin ang="16200000" scaled="1"/>
              <a:tileRect/>
            </a:gradFill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16" name="テキスト ボックス 115"/>
            <p:cNvSpPr txBox="1"/>
            <p:nvPr/>
          </p:nvSpPr>
          <p:spPr>
            <a:xfrm>
              <a:off x="497386" y="4864977"/>
              <a:ext cx="26981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ラッキーになれるアイテムを</a:t>
              </a:r>
              <a:r>
                <a:rPr lang="en-US" altLang="ja-JP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  <a:endPara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72" name="円/楕円 71"/>
            <p:cNvSpPr/>
            <p:nvPr/>
          </p:nvSpPr>
          <p:spPr>
            <a:xfrm>
              <a:off x="110384" y="4756001"/>
              <a:ext cx="452459" cy="452459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5" name="図 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64" t="33812" r="36345" b="36496"/>
            <a:stretch/>
          </p:blipFill>
          <p:spPr>
            <a:xfrm>
              <a:off x="110384" y="4746172"/>
              <a:ext cx="452460" cy="452460"/>
            </a:xfrm>
            <a:prstGeom prst="ellipse">
              <a:avLst/>
            </a:prstGeom>
          </p:spPr>
        </p:pic>
      </p:grpSp>
      <p:grpSp>
        <p:nvGrpSpPr>
          <p:cNvPr id="8" name="グループ化 7"/>
          <p:cNvGrpSpPr/>
          <p:nvPr/>
        </p:nvGrpSpPr>
        <p:grpSpPr>
          <a:xfrm>
            <a:off x="68349" y="5820950"/>
            <a:ext cx="3279667" cy="607041"/>
            <a:chOff x="68349" y="5587229"/>
            <a:chExt cx="3279667" cy="607041"/>
          </a:xfrm>
        </p:grpSpPr>
        <p:sp>
          <p:nvSpPr>
            <p:cNvPr id="46" name="角丸四角形吹き出し 45"/>
            <p:cNvSpPr/>
            <p:nvPr/>
          </p:nvSpPr>
          <p:spPr>
            <a:xfrm>
              <a:off x="68349" y="5587229"/>
              <a:ext cx="3279667" cy="607041"/>
            </a:xfrm>
            <a:prstGeom prst="wedgeRoundRectCallout">
              <a:avLst>
                <a:gd name="adj1" fmla="val 55375"/>
                <a:gd name="adj2" fmla="val 14377"/>
                <a:gd name="adj3" fmla="val 16667"/>
              </a:avLst>
            </a:prstGeom>
            <a:gradFill flip="none" rotWithShape="1">
              <a:gsLst>
                <a:gs pos="0">
                  <a:schemeClr val="accent6">
                    <a:lumMod val="90000"/>
                  </a:schemeClr>
                </a:gs>
                <a:gs pos="50000">
                  <a:srgbClr val="B0D58B"/>
                </a:gs>
                <a:gs pos="100000">
                  <a:srgbClr val="B0D888"/>
                </a:gs>
              </a:gsLst>
              <a:lin ang="16200000" scaled="1"/>
              <a:tileRect/>
            </a:gradFill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96" name="テキスト ボックス 95"/>
            <p:cNvSpPr txBox="1"/>
            <p:nvPr/>
          </p:nvSpPr>
          <p:spPr>
            <a:xfrm>
              <a:off x="487729" y="5761105"/>
              <a:ext cx="285206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みなみちゃんに会いたいなぁ</a:t>
              </a:r>
            </a:p>
          </p:txBody>
        </p:sp>
        <p:sp>
          <p:nvSpPr>
            <p:cNvPr id="75" name="円/楕円 74"/>
            <p:cNvSpPr/>
            <p:nvPr/>
          </p:nvSpPr>
          <p:spPr>
            <a:xfrm>
              <a:off x="102409" y="5666579"/>
              <a:ext cx="452459" cy="452459"/>
            </a:xfrm>
            <a:prstGeom prst="ellipse">
              <a:avLst/>
            </a:prstGeom>
            <a:solidFill>
              <a:srgbClr val="FF99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4" name="図 1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553" t="29681" r="32553" b="35427"/>
            <a:stretch/>
          </p:blipFill>
          <p:spPr>
            <a:xfrm>
              <a:off x="102409" y="5666578"/>
              <a:ext cx="452459" cy="452459"/>
            </a:xfrm>
            <a:prstGeom prst="ellipse">
              <a:avLst/>
            </a:prstGeom>
          </p:spPr>
        </p:pic>
      </p:grpSp>
      <p:grpSp>
        <p:nvGrpSpPr>
          <p:cNvPr id="10" name="グループ化 9"/>
          <p:cNvGrpSpPr/>
          <p:nvPr/>
        </p:nvGrpSpPr>
        <p:grpSpPr>
          <a:xfrm>
            <a:off x="68349" y="6669410"/>
            <a:ext cx="3279667" cy="538718"/>
            <a:chOff x="68349" y="6669410"/>
            <a:chExt cx="3279667" cy="538718"/>
          </a:xfrm>
        </p:grpSpPr>
        <p:sp>
          <p:nvSpPr>
            <p:cNvPr id="52" name="角丸四角形吹き出し 51"/>
            <p:cNvSpPr/>
            <p:nvPr/>
          </p:nvSpPr>
          <p:spPr>
            <a:xfrm>
              <a:off x="68349" y="6669410"/>
              <a:ext cx="3279667" cy="538718"/>
            </a:xfrm>
            <a:prstGeom prst="wedgeRoundRectCallout">
              <a:avLst>
                <a:gd name="adj1" fmla="val 55375"/>
                <a:gd name="adj2" fmla="val 14377"/>
                <a:gd name="adj3" fmla="val 16667"/>
              </a:avLst>
            </a:prstGeom>
            <a:gradFill flip="none" rotWithShape="1">
              <a:gsLst>
                <a:gs pos="0">
                  <a:schemeClr val="accent6">
                    <a:lumMod val="90000"/>
                  </a:schemeClr>
                </a:gs>
                <a:gs pos="50000">
                  <a:srgbClr val="B0D58B"/>
                </a:gs>
                <a:gs pos="100000">
                  <a:srgbClr val="B0D888"/>
                </a:gs>
              </a:gsLst>
              <a:lin ang="16200000" scaled="1"/>
              <a:tileRect/>
            </a:gradFill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95" name="円/楕円 94"/>
            <p:cNvSpPr/>
            <p:nvPr/>
          </p:nvSpPr>
          <p:spPr>
            <a:xfrm>
              <a:off x="151834" y="6750179"/>
              <a:ext cx="452459" cy="452459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5841769" y="5054282"/>
            <a:ext cx="3279667" cy="538718"/>
            <a:chOff x="5841769" y="5054282"/>
            <a:chExt cx="3279667" cy="538718"/>
          </a:xfrm>
        </p:grpSpPr>
        <p:sp>
          <p:nvSpPr>
            <p:cNvPr id="55" name="角丸四角形吹き出し 54"/>
            <p:cNvSpPr/>
            <p:nvPr/>
          </p:nvSpPr>
          <p:spPr>
            <a:xfrm>
              <a:off x="5841769" y="5054282"/>
              <a:ext cx="3279667" cy="538718"/>
            </a:xfrm>
            <a:prstGeom prst="wedgeRoundRectCallout">
              <a:avLst>
                <a:gd name="adj1" fmla="val -55359"/>
                <a:gd name="adj2" fmla="val 27187"/>
                <a:gd name="adj3" fmla="val 16667"/>
              </a:avLst>
            </a:prstGeom>
            <a:gradFill flip="none" rotWithShape="1">
              <a:gsLst>
                <a:gs pos="0">
                  <a:schemeClr val="accent6">
                    <a:lumMod val="90000"/>
                  </a:schemeClr>
                </a:gs>
                <a:gs pos="50000">
                  <a:srgbClr val="B0D58B"/>
                </a:gs>
                <a:gs pos="100000">
                  <a:srgbClr val="B0D888"/>
                </a:gs>
              </a:gsLst>
              <a:lin ang="16200000" scaled="1"/>
              <a:tileRect/>
            </a:gradFill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29" name="テキスト ボックス 128"/>
            <p:cNvSpPr txBox="1"/>
            <p:nvPr/>
          </p:nvSpPr>
          <p:spPr>
            <a:xfrm>
              <a:off x="6375573" y="5203560"/>
              <a:ext cx="26468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おうち近くだね。遊びに</a:t>
              </a:r>
              <a:r>
                <a:rPr lang="en-US" altLang="ja-JP" sz="16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  <a:endPara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77" name="円/楕円 76"/>
            <p:cNvSpPr/>
            <p:nvPr/>
          </p:nvSpPr>
          <p:spPr>
            <a:xfrm>
              <a:off x="5927341" y="5118100"/>
              <a:ext cx="452459" cy="45245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6" name="図 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27" t="25913" r="29444" b="35758"/>
            <a:stretch/>
          </p:blipFill>
          <p:spPr>
            <a:xfrm>
              <a:off x="5910777" y="5079942"/>
              <a:ext cx="483472" cy="483473"/>
            </a:xfrm>
            <a:prstGeom prst="ellipse">
              <a:avLst/>
            </a:prstGeom>
          </p:spPr>
        </p:pic>
      </p:grpSp>
      <p:grpSp>
        <p:nvGrpSpPr>
          <p:cNvPr id="4" name="グループ化 3"/>
          <p:cNvGrpSpPr/>
          <p:nvPr/>
        </p:nvGrpSpPr>
        <p:grpSpPr>
          <a:xfrm>
            <a:off x="5841769" y="5925700"/>
            <a:ext cx="3279667" cy="538718"/>
            <a:chOff x="5841769" y="6196009"/>
            <a:chExt cx="3279667" cy="538718"/>
          </a:xfrm>
        </p:grpSpPr>
        <p:sp>
          <p:nvSpPr>
            <p:cNvPr id="56" name="角丸四角形吹き出し 55"/>
            <p:cNvSpPr/>
            <p:nvPr/>
          </p:nvSpPr>
          <p:spPr>
            <a:xfrm>
              <a:off x="5841769" y="6196009"/>
              <a:ext cx="3279667" cy="538718"/>
            </a:xfrm>
            <a:prstGeom prst="wedgeRoundRectCallout">
              <a:avLst>
                <a:gd name="adj1" fmla="val -55359"/>
                <a:gd name="adj2" fmla="val 27187"/>
                <a:gd name="adj3" fmla="val 16667"/>
              </a:avLst>
            </a:prstGeom>
            <a:gradFill flip="none" rotWithShape="1">
              <a:gsLst>
                <a:gs pos="0">
                  <a:schemeClr val="accent6">
                    <a:lumMod val="90000"/>
                  </a:schemeClr>
                </a:gs>
                <a:gs pos="50000">
                  <a:srgbClr val="B0D58B"/>
                </a:gs>
                <a:gs pos="100000">
                  <a:srgbClr val="B0D888"/>
                </a:gs>
              </a:gsLst>
              <a:lin ang="16200000" scaled="1"/>
              <a:tileRect/>
            </a:gradFill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02" name="テキスト ボックス 101"/>
            <p:cNvSpPr txBox="1"/>
            <p:nvPr/>
          </p:nvSpPr>
          <p:spPr>
            <a:xfrm>
              <a:off x="6357246" y="6323158"/>
              <a:ext cx="26468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おまえの家に行ってやる！</a:t>
              </a:r>
            </a:p>
          </p:txBody>
        </p:sp>
        <p:sp>
          <p:nvSpPr>
            <p:cNvPr id="79" name="円/楕円 78"/>
            <p:cNvSpPr/>
            <p:nvPr/>
          </p:nvSpPr>
          <p:spPr>
            <a:xfrm>
              <a:off x="5947642" y="6240988"/>
              <a:ext cx="452459" cy="452459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7" name="図 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854" t="30439" r="26947" b="34362"/>
            <a:stretch/>
          </p:blipFill>
          <p:spPr>
            <a:xfrm>
              <a:off x="5947641" y="6240988"/>
              <a:ext cx="452459" cy="452460"/>
            </a:xfrm>
            <a:prstGeom prst="ellipse">
              <a:avLst/>
            </a:prstGeom>
            <a:blipFill>
              <a:blip r:embed="rId10"/>
              <a:tile tx="0" ty="0" sx="100000" sy="100000" flip="none" algn="tl"/>
            </a:blipFill>
          </p:spPr>
        </p:pic>
      </p:grpSp>
      <p:sp>
        <p:nvSpPr>
          <p:cNvPr id="40" name="角丸四角形吹き出し 39"/>
          <p:cNvSpPr/>
          <p:nvPr/>
        </p:nvSpPr>
        <p:spPr>
          <a:xfrm>
            <a:off x="5816662" y="6733245"/>
            <a:ext cx="3279667" cy="538718"/>
          </a:xfrm>
          <a:prstGeom prst="wedgeRoundRectCallout">
            <a:avLst>
              <a:gd name="adj1" fmla="val 55375"/>
              <a:gd name="adj2" fmla="val 14377"/>
              <a:gd name="adj3" fmla="val 16667"/>
            </a:avLst>
          </a:prstGeom>
          <a:gradFill flip="none" rotWithShape="1">
            <a:gsLst>
              <a:gs pos="0">
                <a:schemeClr val="accent6">
                  <a:lumMod val="90000"/>
                </a:schemeClr>
              </a:gs>
              <a:gs pos="50000">
                <a:srgbClr val="B0D58B"/>
              </a:gs>
              <a:gs pos="100000">
                <a:srgbClr val="B0D888"/>
              </a:gs>
            </a:gsLst>
            <a:lin ang="16200000" scaled="1"/>
            <a:tileRect/>
          </a:gradFill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grpSp>
        <p:nvGrpSpPr>
          <p:cNvPr id="13" name="グループ化 12"/>
          <p:cNvGrpSpPr/>
          <p:nvPr/>
        </p:nvGrpSpPr>
        <p:grpSpPr>
          <a:xfrm>
            <a:off x="5257800" y="2339800"/>
            <a:ext cx="5067300" cy="2590800"/>
            <a:chOff x="5257800" y="2339800"/>
            <a:chExt cx="5067300" cy="2590800"/>
          </a:xfrm>
        </p:grpSpPr>
        <p:sp>
          <p:nvSpPr>
            <p:cNvPr id="38" name="雲 31"/>
            <p:cNvSpPr/>
            <p:nvPr/>
          </p:nvSpPr>
          <p:spPr>
            <a:xfrm rot="6158944">
              <a:off x="6253403" y="1704534"/>
              <a:ext cx="2016069" cy="3880382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30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42987" y="30396"/>
                    <a:pt x="45306" y="37718"/>
                  </a:cubicBezTo>
                  <a:cubicBezTo>
                    <a:pt x="41915" y="32052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530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715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pic>
          <p:nvPicPr>
            <p:cNvPr id="4099" name="Picture 3" descr="D:\ryuno\_徳島\コンテンツ制作\ストライプ_.png"/>
            <p:cNvPicPr>
              <a:picLocks noChangeAspect="1" noChangeArrowheads="1"/>
            </p:cNvPicPr>
            <p:nvPr/>
          </p:nvPicPr>
          <p:blipFill>
            <a:blip r:embed="rId11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7800" y="2339800"/>
              <a:ext cx="5067300" cy="259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" name="テキスト ボックス 91"/>
            <p:cNvSpPr txBox="1"/>
            <p:nvPr/>
          </p:nvSpPr>
          <p:spPr>
            <a:xfrm rot="902826">
              <a:off x="5699936" y="3150582"/>
              <a:ext cx="321510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どんど</a:t>
              </a:r>
              <a:r>
                <a:rPr lang="ja-JP" altLang="en-US" sz="2000" b="1" i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ん</a:t>
              </a:r>
              <a:r>
                <a:rPr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メッセージが</a:t>
              </a:r>
              <a:endParaRPr lang="en-US" altLang="ja-JP" sz="20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きて、止まらない。</a:t>
              </a:r>
              <a:endParaRPr lang="en-US" altLang="ja-JP" sz="20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どうしよう</a:t>
              </a:r>
              <a:r>
                <a:rPr kumimoji="1"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・・・</a:t>
              </a:r>
            </a:p>
          </p:txBody>
        </p:sp>
      </p:grpSp>
      <p:pic>
        <p:nvPicPr>
          <p:cNvPr id="43" name="図 4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427" y="1221283"/>
            <a:ext cx="5636717" cy="56367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7027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3.</a:t>
            </a:r>
            <a:r>
              <a:rPr lang="ja-JP" altLang="en-US"/>
              <a:t> 名前、住所、写真を公開しない</a:t>
            </a:r>
            <a:endParaRPr lang="ja-JP" altLang="en-US" dirty="0"/>
          </a:p>
        </p:txBody>
      </p:sp>
      <p:grpSp>
        <p:nvGrpSpPr>
          <p:cNvPr id="15" name="グループ化 14"/>
          <p:cNvGrpSpPr/>
          <p:nvPr/>
        </p:nvGrpSpPr>
        <p:grpSpPr>
          <a:xfrm>
            <a:off x="286007" y="2420910"/>
            <a:ext cx="8571987" cy="2254861"/>
            <a:chOff x="286007" y="2420910"/>
            <a:chExt cx="8571987" cy="2254861"/>
          </a:xfrm>
        </p:grpSpPr>
        <p:sp>
          <p:nvSpPr>
            <p:cNvPr id="56" name="角丸四角形 55"/>
            <p:cNvSpPr/>
            <p:nvPr/>
          </p:nvSpPr>
          <p:spPr>
            <a:xfrm>
              <a:off x="286007" y="2679596"/>
              <a:ext cx="8571987" cy="1982787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4176336" y="2878649"/>
              <a:ext cx="4538917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個人情報をインターネットに公開してはいけません。名前や住所、写真などが広がって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しまうと、完全に消すことはできないのです。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たとえ</a:t>
              </a:r>
              <a: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､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メンバーが限定されている</a:t>
              </a:r>
              <a: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でも、けっして安全ではありません。</a:t>
              </a:r>
            </a:p>
          </p:txBody>
        </p:sp>
        <p:sp>
          <p:nvSpPr>
            <p:cNvPr id="68" name="雲 31"/>
            <p:cNvSpPr/>
            <p:nvPr/>
          </p:nvSpPr>
          <p:spPr>
            <a:xfrm rot="243905" flipH="1">
              <a:off x="1580169" y="2511150"/>
              <a:ext cx="2593878" cy="1351035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89" y="32793"/>
                    <a:pt x="39313" y="36007"/>
                  </a:cubicBezTo>
                  <a:cubicBezTo>
                    <a:pt x="38504" y="38128"/>
                    <a:pt x="35744" y="3740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pic>
          <p:nvPicPr>
            <p:cNvPr id="5" name="図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36" t="21150" r="19309"/>
            <a:stretch/>
          </p:blipFill>
          <p:spPr>
            <a:xfrm flipH="1">
              <a:off x="511415" y="2420910"/>
              <a:ext cx="1685925" cy="22548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" name="テキスト ボックス 44"/>
            <p:cNvSpPr txBox="1"/>
            <p:nvPr/>
          </p:nvSpPr>
          <p:spPr>
            <a:xfrm rot="433677">
              <a:off x="1844906" y="2920626"/>
              <a:ext cx="20644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友達しか見てない</a:t>
              </a:r>
              <a:endParaRPr kumimoji="1" lang="en-US" altLang="ja-JP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kumimoji="1"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から</a:t>
              </a:r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大丈夫。</a:t>
              </a:r>
              <a:endParaRPr kumimoji="1" lang="ja-JP" altLang="en-US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66" name="乗算記号 65"/>
          <p:cNvSpPr/>
          <p:nvPr/>
        </p:nvSpPr>
        <p:spPr>
          <a:xfrm rot="20932626">
            <a:off x="1227833" y="3173521"/>
            <a:ext cx="2040134" cy="2013785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4" name="グループ化 3"/>
          <p:cNvGrpSpPr/>
          <p:nvPr/>
        </p:nvGrpSpPr>
        <p:grpSpPr>
          <a:xfrm>
            <a:off x="672641" y="728552"/>
            <a:ext cx="7645859" cy="2087151"/>
            <a:chOff x="672641" y="728552"/>
            <a:chExt cx="7645859" cy="2087151"/>
          </a:xfrm>
        </p:grpSpPr>
        <p:pic>
          <p:nvPicPr>
            <p:cNvPr id="31" name="図 3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3000" y="728552"/>
              <a:ext cx="2095500" cy="208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角丸四角形 28"/>
            <p:cNvSpPr/>
            <p:nvPr/>
          </p:nvSpPr>
          <p:spPr>
            <a:xfrm>
              <a:off x="672641" y="1216132"/>
              <a:ext cx="5661177" cy="1111992"/>
            </a:xfrm>
            <a:custGeom>
              <a:avLst/>
              <a:gdLst>
                <a:gd name="connsiteX0" fmla="*/ 0 w 6516914"/>
                <a:gd name="connsiteY0" fmla="*/ 555996 h 1111992"/>
                <a:gd name="connsiteX1" fmla="*/ 555996 w 6516914"/>
                <a:gd name="connsiteY1" fmla="*/ 0 h 1111992"/>
                <a:gd name="connsiteX2" fmla="*/ 5960918 w 6516914"/>
                <a:gd name="connsiteY2" fmla="*/ 0 h 1111992"/>
                <a:gd name="connsiteX3" fmla="*/ 6516914 w 6516914"/>
                <a:gd name="connsiteY3" fmla="*/ 555996 h 1111992"/>
                <a:gd name="connsiteX4" fmla="*/ 6516914 w 6516914"/>
                <a:gd name="connsiteY4" fmla="*/ 555996 h 1111992"/>
                <a:gd name="connsiteX5" fmla="*/ 5960918 w 6516914"/>
                <a:gd name="connsiteY5" fmla="*/ 1111992 h 1111992"/>
                <a:gd name="connsiteX6" fmla="*/ 555996 w 6516914"/>
                <a:gd name="connsiteY6" fmla="*/ 1111992 h 1111992"/>
                <a:gd name="connsiteX7" fmla="*/ 0 w 6516914"/>
                <a:gd name="connsiteY7" fmla="*/ 555996 h 1111992"/>
                <a:gd name="connsiteX0" fmla="*/ 0 w 6555491"/>
                <a:gd name="connsiteY0" fmla="*/ 555996 h 1111992"/>
                <a:gd name="connsiteX1" fmla="*/ 555996 w 6555491"/>
                <a:gd name="connsiteY1" fmla="*/ 0 h 1111992"/>
                <a:gd name="connsiteX2" fmla="*/ 5960918 w 6555491"/>
                <a:gd name="connsiteY2" fmla="*/ 0 h 1111992"/>
                <a:gd name="connsiteX3" fmla="*/ 6478814 w 6555491"/>
                <a:gd name="connsiteY3" fmla="*/ 350218 h 1111992"/>
                <a:gd name="connsiteX4" fmla="*/ 6516914 w 6555491"/>
                <a:gd name="connsiteY4" fmla="*/ 555996 h 1111992"/>
                <a:gd name="connsiteX5" fmla="*/ 6516914 w 6555491"/>
                <a:gd name="connsiteY5" fmla="*/ 555996 h 1111992"/>
                <a:gd name="connsiteX6" fmla="*/ 5960918 w 6555491"/>
                <a:gd name="connsiteY6" fmla="*/ 1111992 h 1111992"/>
                <a:gd name="connsiteX7" fmla="*/ 555996 w 6555491"/>
                <a:gd name="connsiteY7" fmla="*/ 1111992 h 1111992"/>
                <a:gd name="connsiteX8" fmla="*/ 0 w 6555491"/>
                <a:gd name="connsiteY8" fmla="*/ 555996 h 1111992"/>
                <a:gd name="connsiteX0" fmla="*/ 0 w 6562480"/>
                <a:gd name="connsiteY0" fmla="*/ 555996 h 1111992"/>
                <a:gd name="connsiteX1" fmla="*/ 555996 w 6562480"/>
                <a:gd name="connsiteY1" fmla="*/ 0 h 1111992"/>
                <a:gd name="connsiteX2" fmla="*/ 5960918 w 6562480"/>
                <a:gd name="connsiteY2" fmla="*/ 0 h 1111992"/>
                <a:gd name="connsiteX3" fmla="*/ 6478814 w 6562480"/>
                <a:gd name="connsiteY3" fmla="*/ 350218 h 1111992"/>
                <a:gd name="connsiteX4" fmla="*/ 6516914 w 6562480"/>
                <a:gd name="connsiteY4" fmla="*/ 555996 h 1111992"/>
                <a:gd name="connsiteX5" fmla="*/ 6516914 w 6562480"/>
                <a:gd name="connsiteY5" fmla="*/ 555996 h 1111992"/>
                <a:gd name="connsiteX6" fmla="*/ 6491514 w 6562480"/>
                <a:gd name="connsiteY6" fmla="*/ 756618 h 1111992"/>
                <a:gd name="connsiteX7" fmla="*/ 5960918 w 6562480"/>
                <a:gd name="connsiteY7" fmla="*/ 1111992 h 1111992"/>
                <a:gd name="connsiteX8" fmla="*/ 555996 w 6562480"/>
                <a:gd name="connsiteY8" fmla="*/ 1111992 h 1111992"/>
                <a:gd name="connsiteX9" fmla="*/ 0 w 6562480"/>
                <a:gd name="connsiteY9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6516914 w 7063014"/>
                <a:gd name="connsiteY4" fmla="*/ 555996 h 1111992"/>
                <a:gd name="connsiteX5" fmla="*/ 7063014 w 7063014"/>
                <a:gd name="connsiteY5" fmla="*/ 555996 h 1111992"/>
                <a:gd name="connsiteX6" fmla="*/ 6491514 w 7063014"/>
                <a:gd name="connsiteY6" fmla="*/ 756618 h 1111992"/>
                <a:gd name="connsiteX7" fmla="*/ 5960918 w 7063014"/>
                <a:gd name="connsiteY7" fmla="*/ 1111992 h 1111992"/>
                <a:gd name="connsiteX8" fmla="*/ 555996 w 7063014"/>
                <a:gd name="connsiteY8" fmla="*/ 1111992 h 1111992"/>
                <a:gd name="connsiteX9" fmla="*/ 0 w 7063014"/>
                <a:gd name="connsiteY9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7566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91514 w 7063014"/>
                <a:gd name="connsiteY3" fmla="*/ 40736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91514 w 7063014"/>
                <a:gd name="connsiteY3" fmla="*/ 40736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63014" h="1111992">
                  <a:moveTo>
                    <a:pt x="0" y="555996"/>
                  </a:moveTo>
                  <a:cubicBezTo>
                    <a:pt x="0" y="248928"/>
                    <a:pt x="248928" y="0"/>
                    <a:pt x="555996" y="0"/>
                  </a:cubicBezTo>
                  <a:lnTo>
                    <a:pt x="5960918" y="0"/>
                  </a:lnTo>
                  <a:cubicBezTo>
                    <a:pt x="6509904" y="58370"/>
                    <a:pt x="6434832" y="314702"/>
                    <a:pt x="6491514" y="407368"/>
                  </a:cubicBezTo>
                  <a:cubicBezTo>
                    <a:pt x="6675196" y="500034"/>
                    <a:pt x="6825947" y="558113"/>
                    <a:pt x="7063014" y="555996"/>
                  </a:cubicBezTo>
                  <a:cubicBezTo>
                    <a:pt x="6855581" y="725329"/>
                    <a:pt x="6622280" y="714752"/>
                    <a:pt x="6491514" y="693118"/>
                  </a:cubicBezTo>
                  <a:cubicBezTo>
                    <a:pt x="6544898" y="849284"/>
                    <a:pt x="6385021" y="1078163"/>
                    <a:pt x="5960918" y="1111992"/>
                  </a:cubicBezTo>
                  <a:lnTo>
                    <a:pt x="555996" y="1111992"/>
                  </a:lnTo>
                  <a:cubicBezTo>
                    <a:pt x="248928" y="1111992"/>
                    <a:pt x="0" y="863064"/>
                    <a:pt x="0" y="555996"/>
                  </a:cubicBezTo>
                  <a:close/>
                </a:path>
              </a:pathLst>
            </a:cu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5" name="テキスト ボックス 34"/>
            <p:cNvSpPr txBox="1"/>
            <p:nvPr/>
          </p:nvSpPr>
          <p:spPr>
            <a:xfrm>
              <a:off x="672641" y="1430225"/>
              <a:ext cx="52138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chemeClr val="accent6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何がいけなかったのか</a:t>
              </a:r>
              <a:endParaRPr kumimoji="1" lang="en-US" altLang="ja-JP" sz="2400" b="1" dirty="0">
                <a:solidFill>
                  <a:schemeClr val="accent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b="1" dirty="0">
                  <a:solidFill>
                    <a:schemeClr val="accent6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一緒に考えてみよう！</a:t>
              </a:r>
              <a:endParaRPr kumimoji="1" lang="ja-JP" altLang="en-US" sz="2400" b="1" dirty="0">
                <a:solidFill>
                  <a:schemeClr val="accent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286006" y="4578774"/>
            <a:ext cx="8571987" cy="3571875"/>
            <a:chOff x="286006" y="4578774"/>
            <a:chExt cx="8571987" cy="3571875"/>
          </a:xfrm>
        </p:grpSpPr>
        <p:sp>
          <p:nvSpPr>
            <p:cNvPr id="57" name="角丸四角形 56"/>
            <p:cNvSpPr/>
            <p:nvPr/>
          </p:nvSpPr>
          <p:spPr>
            <a:xfrm>
              <a:off x="286006" y="4957544"/>
              <a:ext cx="8571987" cy="181242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87592" y="5263591"/>
              <a:ext cx="549885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懸賞（けんしょう）サイトなどに</a:t>
              </a:r>
              <a: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､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名前や住所を入力する場合でも、入力しても大丈夫なのかどうかを</a:t>
              </a:r>
              <a: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､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よく確認しましょう。また、自分だけで判断しないで、家の人にも見てもらいましょう。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54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0278" y="4578774"/>
              <a:ext cx="2974975" cy="3571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08650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3.</a:t>
            </a:r>
            <a:r>
              <a:rPr lang="ja-JP" altLang="en-US" dirty="0"/>
              <a:t> 名前、住所、写真を公開しない</a:t>
            </a:r>
          </a:p>
        </p:txBody>
      </p:sp>
      <p:sp>
        <p:nvSpPr>
          <p:cNvPr id="11" name="角丸四角形 10"/>
          <p:cNvSpPr/>
          <p:nvPr/>
        </p:nvSpPr>
        <p:spPr>
          <a:xfrm>
            <a:off x="1444624" y="859483"/>
            <a:ext cx="7566026" cy="2807642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3232"/>
            <a:ext cx="1996568" cy="1947270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2222216" y="1534506"/>
            <a:ext cx="61216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名前や住所などの個人情報をうっかり公開すると、悪い人に利用されて、自分や家族が犯罪にまきこまれることもあります。自分や家族の情報は、大切に守りましょう。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-63784" y="4346447"/>
            <a:ext cx="4572000" cy="2240620"/>
            <a:chOff x="373154" y="4520673"/>
            <a:chExt cx="4572000" cy="2240620"/>
          </a:xfrm>
        </p:grpSpPr>
        <p:sp>
          <p:nvSpPr>
            <p:cNvPr id="18" name="雲 31"/>
            <p:cNvSpPr/>
            <p:nvPr/>
          </p:nvSpPr>
          <p:spPr>
            <a:xfrm rot="197991">
              <a:off x="873042" y="4520673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9" name="正方形/長方形 18"/>
            <p:cNvSpPr/>
            <p:nvPr/>
          </p:nvSpPr>
          <p:spPr>
            <a:xfrm rot="21098764">
              <a:off x="373154" y="4998458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自分や家族の</a:t>
              </a:r>
              <a:endParaRPr kumimoji="0" lang="en-US" altLang="ja-JP" sz="32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情報は大切に</a:t>
              </a:r>
            </a:p>
          </p:txBody>
        </p:sp>
      </p:grpSp>
      <p:pic>
        <p:nvPicPr>
          <p:cNvPr id="12" name="図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286" y="2013387"/>
            <a:ext cx="4844614" cy="48446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87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3話 名前、住所、写真を公開しない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393</Words>
  <PresentationFormat>画面に合わせる (4:3)</PresentationFormat>
  <Paragraphs>38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第3話 名前、住所、写真を 公開しない</vt:lpstr>
      <vt:lpstr>3. 名前、住所、写真を公開しない</vt:lpstr>
      <vt:lpstr>3. 名前、住所、写真を公開しない</vt:lpstr>
      <vt:lpstr>3. 名前、住所、写真を公開しない</vt:lpstr>
      <vt:lpstr>3. 名前、住所、写真を公開しない</vt:lpstr>
      <vt:lpstr>3. 名前、住所、写真を公開しない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2022-08-15T08:33:28Z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