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78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06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49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57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53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65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71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8</a:t>
            </a:r>
            <a:r>
              <a:rPr lang="ja-JP" altLang="en-US" sz="4000" dirty="0"/>
              <a:t>話 </a:t>
            </a:r>
            <a:r>
              <a:rPr lang="ja-JP" altLang="en-US" dirty="0"/>
              <a:t>ネットゲームの</a:t>
            </a:r>
            <a:br>
              <a:rPr lang="en-US" altLang="ja-JP" dirty="0"/>
            </a:br>
            <a:r>
              <a:rPr lang="ja-JP" altLang="en-US" dirty="0"/>
              <a:t>　やり過ぎはダメ！</a:t>
            </a:r>
            <a:br>
              <a:rPr lang="en-US" altLang="ja-JP" sz="4000" dirty="0"/>
            </a:br>
            <a:r>
              <a:rPr lang="ja-JP" altLang="en-US" sz="4000" dirty="0"/>
              <a:t>　（有料アイテム）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4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ネットゲームのやり過ぎはダメ！（有料アイテム）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鳴門くんは、お母さんのスマートフォンを借りて、ネ</a:t>
            </a: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ットゲームを楽しんでいました。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443982" y="1712336"/>
            <a:ext cx="3958761" cy="2218656"/>
            <a:chOff x="1443982" y="1712336"/>
            <a:chExt cx="3958761" cy="2218656"/>
          </a:xfrm>
        </p:grpSpPr>
        <p:sp>
          <p:nvSpPr>
            <p:cNvPr id="23" name="円形吹き出し 3"/>
            <p:cNvSpPr/>
            <p:nvPr/>
          </p:nvSpPr>
          <p:spPr>
            <a:xfrm>
              <a:off x="1443982" y="1712336"/>
              <a:ext cx="3958761" cy="221865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709628" y="2205178"/>
              <a:ext cx="35671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う～ん、なかなかレベルが</a:t>
              </a:r>
              <a:b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あがらない・・・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新しいアイテムが欲しいなあ</a:t>
              </a: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957096" y="6387555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09" y="1823595"/>
            <a:ext cx="5395099" cy="5395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グループ化 5"/>
          <p:cNvGrpSpPr/>
          <p:nvPr/>
        </p:nvGrpSpPr>
        <p:grpSpPr>
          <a:xfrm>
            <a:off x="3423362" y="2343950"/>
            <a:ext cx="5312438" cy="3917501"/>
            <a:chOff x="3520323" y="2098345"/>
            <a:chExt cx="5312438" cy="391750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520323" y="2098345"/>
              <a:ext cx="5312438" cy="3917501"/>
              <a:chOff x="3520323" y="2098345"/>
              <a:chExt cx="5312438" cy="3917501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 rot="20817679" flipH="1">
                <a:off x="3520323" y="2649652"/>
                <a:ext cx="5312438" cy="3366194"/>
                <a:chOff x="381666" y="2651674"/>
                <a:chExt cx="4344201" cy="2596142"/>
              </a:xfrm>
              <a:solidFill>
                <a:srgbClr val="FFFFFF"/>
              </a:solidFill>
            </p:grpSpPr>
            <p:sp>
              <p:nvSpPr>
                <p:cNvPr id="17" name="円/楕円 16"/>
                <p:cNvSpPr/>
                <p:nvPr/>
              </p:nvSpPr>
              <p:spPr>
                <a:xfrm>
                  <a:off x="4297663" y="4218637"/>
                  <a:ext cx="183844" cy="171240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雲 31"/>
                <p:cNvSpPr/>
                <p:nvPr/>
              </p:nvSpPr>
              <p:spPr>
                <a:xfrm rot="197991">
                  <a:off x="381666" y="2651674"/>
                  <a:ext cx="3514966" cy="2596142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27" y="32330"/>
                        <a:pt x="36694" y="34480"/>
                        <a:pt x="35431" y="35960"/>
                      </a:cubicBezTo>
                      <a:cubicBezTo>
                        <a:pt x="33512" y="38209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3925275" y="4261645"/>
                  <a:ext cx="279400" cy="2602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4607594" y="4147016"/>
                  <a:ext cx="118273" cy="110164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</p:grpSp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17" t="10106" r="24640" b="17728"/>
              <a:stretch/>
            </p:blipFill>
            <p:spPr>
              <a:xfrm rot="1707508">
                <a:off x="5077789" y="2098345"/>
                <a:ext cx="2338523" cy="3665295"/>
              </a:xfrm>
              <a:prstGeom prst="rect">
                <a:avLst/>
              </a:prstGeom>
            </p:spPr>
          </p:pic>
        </p:grpSp>
        <p:grpSp>
          <p:nvGrpSpPr>
            <p:cNvPr id="8" name="グループ化 7"/>
            <p:cNvGrpSpPr/>
            <p:nvPr/>
          </p:nvGrpSpPr>
          <p:grpSpPr>
            <a:xfrm>
              <a:off x="6733964" y="3871716"/>
              <a:ext cx="1389141" cy="1146395"/>
              <a:chOff x="6739945" y="4152037"/>
              <a:chExt cx="1389141" cy="1146395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FilmGrain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30652">
                <a:off x="6739945" y="4152037"/>
                <a:ext cx="1010023" cy="1010023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FilmGrain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45907">
                <a:off x="6989607" y="4158953"/>
                <a:ext cx="1139479" cy="1139479"/>
              </a:xfrm>
              <a:prstGeom prst="rect">
                <a:avLst/>
              </a:prstGeom>
            </p:spPr>
          </p:pic>
        </p:grpSp>
        <p:sp>
          <p:nvSpPr>
            <p:cNvPr id="10" name="正方形/長方形 9"/>
            <p:cNvSpPr/>
            <p:nvPr/>
          </p:nvSpPr>
          <p:spPr>
            <a:xfrm>
              <a:off x="6914718" y="4867925"/>
              <a:ext cx="1168400" cy="285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mpd="dbl">
              <a:solidFill>
                <a:schemeClr val="bg2">
                  <a:lumMod val="2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</a:rPr>
                <a:t>回復アイテム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204054" y="4839631"/>
              <a:ext cx="1168400" cy="285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mpd="dbl">
              <a:solidFill>
                <a:schemeClr val="bg2">
                  <a:lumMod val="2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</a:rPr>
                <a:t>武器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6" y="3101101"/>
            <a:ext cx="40671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ネットゲームのやり過ぎはダメ！（有料アイテム）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ゲームを進めていくうちに、どうしてもアイテムが欲しくなり・・・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358900" y="1651000"/>
            <a:ext cx="4881013" cy="2347347"/>
            <a:chOff x="1358900" y="1651000"/>
            <a:chExt cx="4881013" cy="2347347"/>
          </a:xfrm>
        </p:grpSpPr>
        <p:sp>
          <p:nvSpPr>
            <p:cNvPr id="69" name="円形吹き出し 3"/>
            <p:cNvSpPr/>
            <p:nvPr/>
          </p:nvSpPr>
          <p:spPr>
            <a:xfrm>
              <a:off x="1358900" y="1651000"/>
              <a:ext cx="4881013" cy="23473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849406" y="2187775"/>
              <a:ext cx="42368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でも、アイテムを買うにはお金がいるし・・・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ん？このボタンはなんだろう？</a:t>
              </a: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09" y="1823595"/>
            <a:ext cx="5395099" cy="5395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8514"/>
            <a:ext cx="41084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ネットゲームのやり過ぎはダメ！（有料アイテム）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試しにボタンを押したところ、アイテムを買うことができました。スマートフォンに、お母さんのクレジットカード情報が残っていたのです。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-461344" y="2088537"/>
            <a:ext cx="3496644" cy="1716670"/>
            <a:chOff x="-68620" y="1596633"/>
            <a:chExt cx="3496644" cy="1716670"/>
          </a:xfrm>
        </p:grpSpPr>
        <p:sp>
          <p:nvSpPr>
            <p:cNvPr id="52" name="爆発 2 6"/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21575341">
              <a:off x="497809" y="2210971"/>
              <a:ext cx="2921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あれっ！？買えたぞ！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やったー！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996612" y="2822534"/>
            <a:ext cx="3776977" cy="2165225"/>
            <a:chOff x="7826539" y="1815612"/>
            <a:chExt cx="3776977" cy="2165225"/>
          </a:xfrm>
        </p:grpSpPr>
        <p:sp>
          <p:nvSpPr>
            <p:cNvPr id="55" name="円形吹き出し 3"/>
            <p:cNvSpPr/>
            <p:nvPr/>
          </p:nvSpPr>
          <p:spPr>
            <a:xfrm>
              <a:off x="7826539" y="1815612"/>
              <a:ext cx="3776977" cy="216522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022085" y="2352307"/>
              <a:ext cx="3581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ボタンを押せば買えるのか！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安いアイテムなら買っても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いいかな！</a:t>
              </a: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217" y="1891828"/>
            <a:ext cx="5345246" cy="5345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63" y="3238356"/>
            <a:ext cx="40671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グループ化 31"/>
          <p:cNvGrpSpPr/>
          <p:nvPr/>
        </p:nvGrpSpPr>
        <p:grpSpPr>
          <a:xfrm rot="21107702">
            <a:off x="-412936" y="1921348"/>
            <a:ext cx="5384657" cy="2772939"/>
            <a:chOff x="3206474" y="1325341"/>
            <a:chExt cx="6113660" cy="2658471"/>
          </a:xfrm>
        </p:grpSpPr>
        <p:grpSp>
          <p:nvGrpSpPr>
            <p:cNvPr id="34" name="グループ化 33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36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37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テキスト ボックス 34"/>
            <p:cNvSpPr txBox="1"/>
            <p:nvPr/>
          </p:nvSpPr>
          <p:spPr>
            <a:xfrm rot="398895">
              <a:off x="4103863" y="2333287"/>
              <a:ext cx="5108412" cy="67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えっ！？</a:t>
              </a: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こんなに使ってたなんて！！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ネットゲームのやり過ぎはダメ！（有料アイテム）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49" y="869489"/>
            <a:ext cx="8758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そして、すっかりゲームに夢中になった鳴門くんは、何度も何度もアイテムを買ってしまいました。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そして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か月後・・・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242499" y="3336226"/>
            <a:ext cx="4099446" cy="2032281"/>
            <a:chOff x="8144516" y="2944667"/>
            <a:chExt cx="4099446" cy="2032281"/>
          </a:xfrm>
        </p:grpSpPr>
        <p:grpSp>
          <p:nvGrpSpPr>
            <p:cNvPr id="38" name="グループ化 37"/>
            <p:cNvGrpSpPr/>
            <p:nvPr/>
          </p:nvGrpSpPr>
          <p:grpSpPr>
            <a:xfrm rot="1673048" flipH="1">
              <a:off x="8144516" y="2944667"/>
              <a:ext cx="4099446" cy="2032281"/>
              <a:chOff x="8107688" y="1588773"/>
              <a:chExt cx="4099446" cy="2032281"/>
            </a:xfrm>
          </p:grpSpPr>
          <p:sp>
            <p:nvSpPr>
              <p:cNvPr id="39" name="雲 31"/>
              <p:cNvSpPr/>
              <p:nvPr/>
            </p:nvSpPr>
            <p:spPr>
              <a:xfrm rot="6158944">
                <a:off x="8810922" y="1090334"/>
                <a:ext cx="1827486" cy="323395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174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3787" y="31499"/>
                      <a:pt x="48174" y="29939"/>
                    </a:cubicBezTo>
                    <a:cubicBezTo>
                      <a:pt x="41679" y="34310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8174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40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235"/>
              <a:stretch/>
            </p:blipFill>
            <p:spPr bwMode="auto">
              <a:xfrm>
                <a:off x="8143107" y="1588773"/>
                <a:ext cx="4064027" cy="1362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テキスト ボックス 40"/>
            <p:cNvSpPr txBox="1"/>
            <p:nvPr/>
          </p:nvSpPr>
          <p:spPr>
            <a:xfrm>
              <a:off x="9217721" y="3642049"/>
              <a:ext cx="26501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どうしよう、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お母さんのお金</a:t>
              </a:r>
              <a:b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だったのかな・・・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5121" r="21798" b="22064"/>
          <a:stretch/>
        </p:blipFill>
        <p:spPr>
          <a:xfrm>
            <a:off x="-1" y="3752850"/>
            <a:ext cx="2705101" cy="3143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2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ネットゲームのやり過ぎはダメ！（有料アイテム）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672641" y="728552"/>
            <a:ext cx="7651257" cy="2143125"/>
            <a:chOff x="672641" y="728552"/>
            <a:chExt cx="7651257" cy="2143125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728552"/>
              <a:ext cx="2151698" cy="2143125"/>
            </a:xfrm>
            <a:prstGeom prst="rect">
              <a:avLst/>
            </a:prstGeom>
          </p:spPr>
        </p:pic>
        <p:sp>
          <p:nvSpPr>
            <p:cNvPr id="40" name="角丸四角形 28"/>
            <p:cNvSpPr/>
            <p:nvPr/>
          </p:nvSpPr>
          <p:spPr>
            <a:xfrm>
              <a:off x="672641" y="1216132"/>
              <a:ext cx="5661177" cy="1111992"/>
            </a:xfrm>
            <a:custGeom>
              <a:avLst/>
              <a:gdLst>
                <a:gd name="connsiteX0" fmla="*/ 0 w 6516914"/>
                <a:gd name="connsiteY0" fmla="*/ 555996 h 1111992"/>
                <a:gd name="connsiteX1" fmla="*/ 555996 w 6516914"/>
                <a:gd name="connsiteY1" fmla="*/ 0 h 1111992"/>
                <a:gd name="connsiteX2" fmla="*/ 5960918 w 6516914"/>
                <a:gd name="connsiteY2" fmla="*/ 0 h 1111992"/>
                <a:gd name="connsiteX3" fmla="*/ 6516914 w 6516914"/>
                <a:gd name="connsiteY3" fmla="*/ 555996 h 1111992"/>
                <a:gd name="connsiteX4" fmla="*/ 6516914 w 6516914"/>
                <a:gd name="connsiteY4" fmla="*/ 555996 h 1111992"/>
                <a:gd name="connsiteX5" fmla="*/ 5960918 w 6516914"/>
                <a:gd name="connsiteY5" fmla="*/ 1111992 h 1111992"/>
                <a:gd name="connsiteX6" fmla="*/ 555996 w 6516914"/>
                <a:gd name="connsiteY6" fmla="*/ 1111992 h 1111992"/>
                <a:gd name="connsiteX7" fmla="*/ 0 w 6516914"/>
                <a:gd name="connsiteY7" fmla="*/ 555996 h 1111992"/>
                <a:gd name="connsiteX0" fmla="*/ 0 w 6555491"/>
                <a:gd name="connsiteY0" fmla="*/ 555996 h 1111992"/>
                <a:gd name="connsiteX1" fmla="*/ 555996 w 6555491"/>
                <a:gd name="connsiteY1" fmla="*/ 0 h 1111992"/>
                <a:gd name="connsiteX2" fmla="*/ 5960918 w 6555491"/>
                <a:gd name="connsiteY2" fmla="*/ 0 h 1111992"/>
                <a:gd name="connsiteX3" fmla="*/ 6478814 w 6555491"/>
                <a:gd name="connsiteY3" fmla="*/ 350218 h 1111992"/>
                <a:gd name="connsiteX4" fmla="*/ 6516914 w 6555491"/>
                <a:gd name="connsiteY4" fmla="*/ 555996 h 1111992"/>
                <a:gd name="connsiteX5" fmla="*/ 6516914 w 6555491"/>
                <a:gd name="connsiteY5" fmla="*/ 555996 h 1111992"/>
                <a:gd name="connsiteX6" fmla="*/ 5960918 w 6555491"/>
                <a:gd name="connsiteY6" fmla="*/ 1111992 h 1111992"/>
                <a:gd name="connsiteX7" fmla="*/ 555996 w 6555491"/>
                <a:gd name="connsiteY7" fmla="*/ 1111992 h 1111992"/>
                <a:gd name="connsiteX8" fmla="*/ 0 w 6555491"/>
                <a:gd name="connsiteY8" fmla="*/ 555996 h 1111992"/>
                <a:gd name="connsiteX0" fmla="*/ 0 w 6562480"/>
                <a:gd name="connsiteY0" fmla="*/ 555996 h 1111992"/>
                <a:gd name="connsiteX1" fmla="*/ 555996 w 6562480"/>
                <a:gd name="connsiteY1" fmla="*/ 0 h 1111992"/>
                <a:gd name="connsiteX2" fmla="*/ 5960918 w 6562480"/>
                <a:gd name="connsiteY2" fmla="*/ 0 h 1111992"/>
                <a:gd name="connsiteX3" fmla="*/ 6478814 w 6562480"/>
                <a:gd name="connsiteY3" fmla="*/ 350218 h 1111992"/>
                <a:gd name="connsiteX4" fmla="*/ 6516914 w 6562480"/>
                <a:gd name="connsiteY4" fmla="*/ 555996 h 1111992"/>
                <a:gd name="connsiteX5" fmla="*/ 6516914 w 6562480"/>
                <a:gd name="connsiteY5" fmla="*/ 555996 h 1111992"/>
                <a:gd name="connsiteX6" fmla="*/ 6491514 w 6562480"/>
                <a:gd name="connsiteY6" fmla="*/ 756618 h 1111992"/>
                <a:gd name="connsiteX7" fmla="*/ 5960918 w 6562480"/>
                <a:gd name="connsiteY7" fmla="*/ 1111992 h 1111992"/>
                <a:gd name="connsiteX8" fmla="*/ 555996 w 6562480"/>
                <a:gd name="connsiteY8" fmla="*/ 1111992 h 1111992"/>
                <a:gd name="connsiteX9" fmla="*/ 0 w 6562480"/>
                <a:gd name="connsiteY9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6516914 w 7063014"/>
                <a:gd name="connsiteY4" fmla="*/ 555996 h 1111992"/>
                <a:gd name="connsiteX5" fmla="*/ 7063014 w 7063014"/>
                <a:gd name="connsiteY5" fmla="*/ 555996 h 1111992"/>
                <a:gd name="connsiteX6" fmla="*/ 6491514 w 7063014"/>
                <a:gd name="connsiteY6" fmla="*/ 756618 h 1111992"/>
                <a:gd name="connsiteX7" fmla="*/ 5960918 w 7063014"/>
                <a:gd name="connsiteY7" fmla="*/ 1111992 h 1111992"/>
                <a:gd name="connsiteX8" fmla="*/ 555996 w 7063014"/>
                <a:gd name="connsiteY8" fmla="*/ 1111992 h 1111992"/>
                <a:gd name="connsiteX9" fmla="*/ 0 w 7063014"/>
                <a:gd name="connsiteY9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7566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3014" h="1111992">
                  <a:moveTo>
                    <a:pt x="0" y="555996"/>
                  </a:moveTo>
                  <a:cubicBezTo>
                    <a:pt x="0" y="248928"/>
                    <a:pt x="248928" y="0"/>
                    <a:pt x="555996" y="0"/>
                  </a:cubicBezTo>
                  <a:lnTo>
                    <a:pt x="5960918" y="0"/>
                  </a:lnTo>
                  <a:cubicBezTo>
                    <a:pt x="6509904" y="58370"/>
                    <a:pt x="6434832" y="314702"/>
                    <a:pt x="6491514" y="407368"/>
                  </a:cubicBezTo>
                  <a:cubicBezTo>
                    <a:pt x="6675196" y="500034"/>
                    <a:pt x="6825947" y="558113"/>
                    <a:pt x="7063014" y="555996"/>
                  </a:cubicBezTo>
                  <a:cubicBezTo>
                    <a:pt x="6855581" y="725329"/>
                    <a:pt x="6622280" y="714752"/>
                    <a:pt x="6491514" y="693118"/>
                  </a:cubicBezTo>
                  <a:cubicBezTo>
                    <a:pt x="6544898" y="849284"/>
                    <a:pt x="6385021" y="1078163"/>
                    <a:pt x="5960918" y="1111992"/>
                  </a:cubicBezTo>
                  <a:lnTo>
                    <a:pt x="555996" y="1111992"/>
                  </a:lnTo>
                  <a:cubicBezTo>
                    <a:pt x="248928" y="1111992"/>
                    <a:pt x="0" y="863064"/>
                    <a:pt x="0" y="555996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72641" y="1430225"/>
              <a:ext cx="521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何がいけなかったのか</a:t>
              </a:r>
              <a:endParaRPr kumimoji="1" lang="en-US" altLang="ja-JP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一緒に考えてみよう！</a:t>
              </a:r>
              <a:endParaRPr kumimoji="1" lang="ja-JP" altLang="en-US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86007" y="2483216"/>
            <a:ext cx="8571987" cy="3425825"/>
            <a:chOff x="286007" y="2483216"/>
            <a:chExt cx="8571987" cy="3425825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286007" y="2679596"/>
              <a:ext cx="8571987" cy="1982787"/>
              <a:chOff x="286007" y="2679596"/>
              <a:chExt cx="8571987" cy="1982787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286007" y="2679596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503229" y="2878649"/>
                <a:ext cx="52120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無料のゲームでも、一部のアイテムなどが「有料」と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なっていることがあります。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「有料」のものでないか、きちんと確認しましょう。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2" y="2483216"/>
              <a:ext cx="2852737" cy="342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乗算記号 28"/>
          <p:cNvSpPr/>
          <p:nvPr/>
        </p:nvSpPr>
        <p:spPr>
          <a:xfrm rot="21247805">
            <a:off x="0" y="2144536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86006" y="4571999"/>
            <a:ext cx="8857994" cy="2210959"/>
            <a:chOff x="286006" y="4571999"/>
            <a:chExt cx="8857994" cy="2210959"/>
          </a:xfrm>
        </p:grpSpPr>
        <p:sp>
          <p:nvSpPr>
            <p:cNvPr id="20" name="角丸四角形 19"/>
            <p:cNvSpPr/>
            <p:nvPr/>
          </p:nvSpPr>
          <p:spPr>
            <a:xfrm>
              <a:off x="286006" y="4957544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7591" y="5263591"/>
              <a:ext cx="50988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ネットゲームでアイテムなどを買うと、たくさん欲しく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なって、どんどんお金を使ってしまいます。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家族のお金を、勝手に使ってしまうことがないように、しっかり考えて行動しましょう。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7" t="22838" r="25396" b="25354"/>
            <a:stretch/>
          </p:blipFill>
          <p:spPr>
            <a:xfrm>
              <a:off x="4819650" y="4571999"/>
              <a:ext cx="2126412" cy="22109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グループ化 4"/>
            <p:cNvGrpSpPr/>
            <p:nvPr/>
          </p:nvGrpSpPr>
          <p:grpSpPr>
            <a:xfrm>
              <a:off x="6640238" y="4719344"/>
              <a:ext cx="2503762" cy="1088493"/>
              <a:chOff x="8811038" y="3735966"/>
              <a:chExt cx="2503762" cy="1088493"/>
            </a:xfrm>
          </p:grpSpPr>
          <p:sp>
            <p:nvSpPr>
              <p:cNvPr id="73" name="円/楕円 72"/>
              <p:cNvSpPr/>
              <p:nvPr/>
            </p:nvSpPr>
            <p:spPr>
              <a:xfrm rot="21099215">
                <a:off x="8906268" y="4705160"/>
                <a:ext cx="124798" cy="1192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雲 31"/>
              <p:cNvSpPr/>
              <p:nvPr/>
            </p:nvSpPr>
            <p:spPr>
              <a:xfrm rot="21215859" flipH="1">
                <a:off x="8858784" y="3735966"/>
                <a:ext cx="2417156" cy="108213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8811038" y="4000630"/>
                <a:ext cx="2503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アイテム欲しいけど</a:t>
                </a:r>
              </a:p>
              <a:p>
                <a:pPr algn="ctr"/>
                <a:r>
                  <a:rPr lang="ja-JP" altLang="en-US" dirty="0" err="1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がまんがまん</a:t>
                </a: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！</a:t>
                </a:r>
              </a:p>
            </p:txBody>
          </p:sp>
        </p:grpSp>
      </p:grpSp>
      <p:sp>
        <p:nvSpPr>
          <p:cNvPr id="30" name="ドーナツ 29"/>
          <p:cNvSpPr/>
          <p:nvPr/>
        </p:nvSpPr>
        <p:spPr>
          <a:xfrm>
            <a:off x="6485380" y="5550666"/>
            <a:ext cx="1309201" cy="1307334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444624" y="662879"/>
            <a:ext cx="7566026" cy="255022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222216" y="1181195"/>
            <a:ext cx="612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もし、どうしても欲しいものがある時や、書いてある注意点がよくわからない時は、一人で考えず、家の人や先生など、大人に相談しましょう。</a:t>
            </a:r>
          </a:p>
        </p:txBody>
      </p:sp>
      <p:grpSp>
        <p:nvGrpSpPr>
          <p:cNvPr id="11" name="グループ化 10"/>
          <p:cNvGrpSpPr/>
          <p:nvPr/>
        </p:nvGrpSpPr>
        <p:grpSpPr>
          <a:xfrm rot="892338">
            <a:off x="5300254" y="3864759"/>
            <a:ext cx="4286084" cy="2240620"/>
            <a:chOff x="-300714" y="3991848"/>
            <a:chExt cx="4286084" cy="2240620"/>
          </a:xfrm>
        </p:grpSpPr>
        <p:sp>
          <p:nvSpPr>
            <p:cNvPr id="12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098764">
              <a:off x="-300714" y="4594319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一人で判断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しないこと！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ネットゲームのやり過ぎはダメ！（有料アイテム）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/>
          <a:stretch/>
        </p:blipFill>
        <p:spPr>
          <a:xfrm>
            <a:off x="1444624" y="2247006"/>
            <a:ext cx="5840556" cy="46109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0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8話 ネットゲームのやり過ぎはダメ！（有料アイテム）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402</Words>
  <PresentationFormat>画面に合わせる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第8話 ネットゲームの 　やり過ぎはダメ！ 　（有料アイテム）</vt:lpstr>
      <vt:lpstr>8. ネットゲームのやり過ぎはダメ！（有料アイテム）</vt:lpstr>
      <vt:lpstr>8. ネットゲームのやり過ぎはダメ！（有料アイテム）</vt:lpstr>
      <vt:lpstr>8. ネットゲームのやり過ぎはダメ！（有料アイテム）</vt:lpstr>
      <vt:lpstr>8. ネットゲームのやり過ぎはダメ！（有料アイテム）</vt:lpstr>
      <vt:lpstr>8. ネットゲームのやり過ぎはダメ！（有料アイテム）</vt:lpstr>
      <vt:lpstr>8. ネットゲームのやり過ぎはダメ！（有料アイテム）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