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1" r:id="rId2"/>
    <p:sldId id="332" r:id="rId3"/>
    <p:sldId id="333" r:id="rId4"/>
    <p:sldId id="334" r:id="rId5"/>
    <p:sldId id="391" r:id="rId6"/>
    <p:sldId id="336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79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89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04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99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0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9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チケットの転売は</a:t>
            </a:r>
            <a:br>
              <a:rPr lang="en-US" altLang="ja-JP" dirty="0"/>
            </a:br>
            <a:r>
              <a:rPr lang="ja-JP" altLang="en-US" dirty="0"/>
              <a:t>いけないの？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89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大好きなアイドルのライブチケットが取れなかった美波さん。家の人に頼んで、ネットオークションでチケットを買ってもらいました。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二等辺三角形 62"/>
          <p:cNvSpPr/>
          <p:nvPr/>
        </p:nvSpPr>
        <p:spPr>
          <a:xfrm rot="11505400">
            <a:off x="4426354" y="3699179"/>
            <a:ext cx="420342" cy="1215180"/>
          </a:xfrm>
          <a:prstGeom prst="triangle">
            <a:avLst>
              <a:gd name="adj" fmla="val 8925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780557" y="2234076"/>
            <a:ext cx="3370066" cy="211109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63200" y="2371947"/>
            <a:ext cx="3023775" cy="179825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0729" y="2523865"/>
            <a:ext cx="21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△スーパーアリーナ公演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30241" y="3245172"/>
            <a:ext cx="278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現在価格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24,000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即決価格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50,000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入札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残り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79036" y="630057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99D95E-E71D-46B2-9AA1-0EA56BD82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36" y="2743540"/>
            <a:ext cx="4114460" cy="4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1321DB-8AC8-49C4-86BF-C7D74BA73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62" y="3586400"/>
            <a:ext cx="3273568" cy="3273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/>
          <p:cNvGrpSpPr/>
          <p:nvPr/>
        </p:nvGrpSpPr>
        <p:grpSpPr>
          <a:xfrm>
            <a:off x="104815" y="2218283"/>
            <a:ext cx="3483323" cy="1600865"/>
            <a:chOff x="104815" y="2218283"/>
            <a:chExt cx="3483323" cy="1600865"/>
          </a:xfrm>
        </p:grpSpPr>
        <p:sp>
          <p:nvSpPr>
            <p:cNvPr id="26" name="円形吹き出し 3">
              <a:extLst>
                <a:ext uri="{FF2B5EF4-FFF2-40B4-BE49-F238E27FC236}">
                  <a16:creationId xmlns:a16="http://schemas.microsoft.com/office/drawing/2014/main" id="{35D18863-0FFD-47C8-8730-5D2894BB92B0}"/>
                </a:ext>
              </a:extLst>
            </p:cNvPr>
            <p:cNvSpPr/>
            <p:nvPr/>
          </p:nvSpPr>
          <p:spPr>
            <a:xfrm flipH="1">
              <a:off x="104815" y="2218283"/>
              <a:ext cx="2834539" cy="160086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56AE2A8-0524-4C7B-9C6E-72032455E0D9}"/>
                </a:ext>
              </a:extLst>
            </p:cNvPr>
            <p:cNvSpPr txBox="1"/>
            <p:nvPr/>
          </p:nvSpPr>
          <p:spPr>
            <a:xfrm>
              <a:off x="460366" y="2474159"/>
              <a:ext cx="3127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定価よりだいぶ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高いけれど・・・。</a:t>
              </a:r>
              <a:endParaRPr kumimoji="1"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今回だけよ</a:t>
              </a:r>
              <a:endParaRPr kumimoji="1" lang="ja-JP" altLang="en-US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F0EC999-B5D5-406E-93C4-712BA5204234}"/>
              </a:ext>
            </a:extLst>
          </p:cNvPr>
          <p:cNvGrpSpPr/>
          <p:nvPr/>
        </p:nvGrpSpPr>
        <p:grpSpPr>
          <a:xfrm>
            <a:off x="6382101" y="3028417"/>
            <a:ext cx="2810521" cy="1720419"/>
            <a:chOff x="6415351" y="3028417"/>
            <a:chExt cx="2810521" cy="1720419"/>
          </a:xfrm>
        </p:grpSpPr>
        <p:sp>
          <p:nvSpPr>
            <p:cNvPr id="61" name="雲 31"/>
            <p:cNvSpPr/>
            <p:nvPr/>
          </p:nvSpPr>
          <p:spPr>
            <a:xfrm rot="21107019" flipH="1">
              <a:off x="6415351" y="3028417"/>
              <a:ext cx="2701450" cy="17204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472784" y="3431630"/>
              <a:ext cx="275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やったー！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ありがとう！！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000110A6-5EC0-45DA-8D27-4AD80E05A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70" y="2480744"/>
            <a:ext cx="682948" cy="682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1648629" y="4222742"/>
            <a:ext cx="3980334" cy="1944493"/>
            <a:chOff x="4980859" y="1675144"/>
            <a:chExt cx="5441831" cy="2658471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17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8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どうして？！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ところがライブ当日、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入口でスタッフに止められ、入場を拒否されてしまいました。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結局、美波さんは、ライブを見ることができませんでした。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 rot="688087">
            <a:off x="2501152" y="2256590"/>
            <a:ext cx="4277885" cy="2114365"/>
            <a:chOff x="5061057" y="2682728"/>
            <a:chExt cx="4277885" cy="2114365"/>
          </a:xfrm>
        </p:grpSpPr>
        <p:sp>
          <p:nvSpPr>
            <p:cNvPr id="57" name="雲 31"/>
            <p:cNvSpPr>
              <a:spLocks noChangeAspect="1"/>
            </p:cNvSpPr>
            <p:nvPr/>
          </p:nvSpPr>
          <p:spPr>
            <a:xfrm rot="15441056" flipH="1">
              <a:off x="6142817" y="1600968"/>
              <a:ext cx="2114365" cy="427788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0492055">
              <a:off x="5531650" y="3198460"/>
              <a:ext cx="32151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そのチケットは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転売</a:t>
              </a: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されていたものです。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入場できません！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9D0267F-378E-416F-B76B-F2D84EB21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7" y="3518728"/>
            <a:ext cx="3352523" cy="3352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0B06FA-8625-4D2D-BA68-68F3E2150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68" y="2300604"/>
            <a:ext cx="4571622" cy="457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E8D1AB9-914B-4478-A1E0-16E17DA1F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93" y="1975892"/>
            <a:ext cx="4876397" cy="487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DA0E0C-566F-4970-B3C9-C43B96BDA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7" y="3048315"/>
            <a:ext cx="3809685" cy="380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974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次の日、そのアイドルが「ネットオークションなどでチケットが転売されて困っている」「買わないでほしい」とテレビで話しているのを見て、美波さんはさらに落ち込んでしまいました。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995875" y="2205034"/>
            <a:ext cx="2702258" cy="1508635"/>
            <a:chOff x="3995875" y="2205034"/>
            <a:chExt cx="2702258" cy="150863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E413342-53FC-4BD6-B18C-3DEFEC09D7B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42667">
              <a:off x="3995875" y="2205034"/>
              <a:ext cx="2702258" cy="1508635"/>
              <a:chOff x="-5223648" y="1664841"/>
              <a:chExt cx="5424994" cy="2961661"/>
            </a:xfrm>
          </p:grpSpPr>
          <p:sp>
            <p:nvSpPr>
              <p:cNvPr id="16" name="爆発 2 6">
                <a:extLst>
                  <a:ext uri="{FF2B5EF4-FFF2-40B4-BE49-F238E27FC236}">
                    <a16:creationId xmlns:a16="http://schemas.microsoft.com/office/drawing/2014/main" id="{C908B024-7673-443C-B1AF-D04F637A8A6E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17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B79C370A-C4E8-4B3C-9ED5-05E45D7FE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2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" name="テキスト ボックス 99"/>
            <p:cNvSpPr txBox="1"/>
            <p:nvPr/>
          </p:nvSpPr>
          <p:spPr>
            <a:xfrm rot="21391988">
              <a:off x="4409888" y="2810573"/>
              <a:ext cx="191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大迷惑です！！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 rot="21449530">
            <a:off x="212668" y="2609371"/>
            <a:ext cx="3978315" cy="2224105"/>
            <a:chOff x="212668" y="2609371"/>
            <a:chExt cx="3978315" cy="2224105"/>
          </a:xfrm>
        </p:grpSpPr>
        <p:sp>
          <p:nvSpPr>
            <p:cNvPr id="36" name="円/楕円 19"/>
            <p:cNvSpPr/>
            <p:nvPr/>
          </p:nvSpPr>
          <p:spPr>
            <a:xfrm>
              <a:off x="1407860" y="4615898"/>
              <a:ext cx="183844" cy="1712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雲 31"/>
            <p:cNvSpPr/>
            <p:nvPr/>
          </p:nvSpPr>
          <p:spPr>
            <a:xfrm rot="197991">
              <a:off x="212668" y="2609371"/>
              <a:ext cx="3302439" cy="172765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円/楕円 21"/>
            <p:cNvSpPr/>
            <p:nvPr/>
          </p:nvSpPr>
          <p:spPr>
            <a:xfrm>
              <a:off x="1220382" y="4300517"/>
              <a:ext cx="279400" cy="26024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円/楕円 22"/>
            <p:cNvSpPr/>
            <p:nvPr/>
          </p:nvSpPr>
          <p:spPr>
            <a:xfrm>
              <a:off x="1639547" y="4723312"/>
              <a:ext cx="118273" cy="1101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 rot="21434422">
              <a:off x="568937" y="3012369"/>
              <a:ext cx="36220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わたし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買っちゃった・・・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9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2" y="501844"/>
            <a:ext cx="2151697" cy="2143125"/>
          </a:xfrm>
          <a:prstGeom prst="rect">
            <a:avLst/>
          </a:prstGeom>
          <a:ln w="38100"/>
        </p:spPr>
      </p:pic>
      <p:sp>
        <p:nvSpPr>
          <p:cNvPr id="51" name="角丸四角形 28"/>
          <p:cNvSpPr/>
          <p:nvPr/>
        </p:nvSpPr>
        <p:spPr>
          <a:xfrm>
            <a:off x="604401" y="929070"/>
            <a:ext cx="5661177" cy="1037521"/>
          </a:xfrm>
          <a:custGeom>
            <a:avLst/>
            <a:gdLst>
              <a:gd name="connsiteX0" fmla="*/ 0 w 6516914"/>
              <a:gd name="connsiteY0" fmla="*/ 555996 h 1111992"/>
              <a:gd name="connsiteX1" fmla="*/ 555996 w 6516914"/>
              <a:gd name="connsiteY1" fmla="*/ 0 h 1111992"/>
              <a:gd name="connsiteX2" fmla="*/ 5960918 w 6516914"/>
              <a:gd name="connsiteY2" fmla="*/ 0 h 1111992"/>
              <a:gd name="connsiteX3" fmla="*/ 6516914 w 6516914"/>
              <a:gd name="connsiteY3" fmla="*/ 555996 h 1111992"/>
              <a:gd name="connsiteX4" fmla="*/ 6516914 w 6516914"/>
              <a:gd name="connsiteY4" fmla="*/ 555996 h 1111992"/>
              <a:gd name="connsiteX5" fmla="*/ 5960918 w 6516914"/>
              <a:gd name="connsiteY5" fmla="*/ 1111992 h 1111992"/>
              <a:gd name="connsiteX6" fmla="*/ 555996 w 6516914"/>
              <a:gd name="connsiteY6" fmla="*/ 1111992 h 1111992"/>
              <a:gd name="connsiteX7" fmla="*/ 0 w 6516914"/>
              <a:gd name="connsiteY7" fmla="*/ 555996 h 1111992"/>
              <a:gd name="connsiteX0" fmla="*/ 0 w 6555491"/>
              <a:gd name="connsiteY0" fmla="*/ 555996 h 1111992"/>
              <a:gd name="connsiteX1" fmla="*/ 555996 w 6555491"/>
              <a:gd name="connsiteY1" fmla="*/ 0 h 1111992"/>
              <a:gd name="connsiteX2" fmla="*/ 5960918 w 6555491"/>
              <a:gd name="connsiteY2" fmla="*/ 0 h 1111992"/>
              <a:gd name="connsiteX3" fmla="*/ 6478814 w 6555491"/>
              <a:gd name="connsiteY3" fmla="*/ 350218 h 1111992"/>
              <a:gd name="connsiteX4" fmla="*/ 6516914 w 6555491"/>
              <a:gd name="connsiteY4" fmla="*/ 555996 h 1111992"/>
              <a:gd name="connsiteX5" fmla="*/ 6516914 w 6555491"/>
              <a:gd name="connsiteY5" fmla="*/ 555996 h 1111992"/>
              <a:gd name="connsiteX6" fmla="*/ 5960918 w 6555491"/>
              <a:gd name="connsiteY6" fmla="*/ 1111992 h 1111992"/>
              <a:gd name="connsiteX7" fmla="*/ 555996 w 6555491"/>
              <a:gd name="connsiteY7" fmla="*/ 1111992 h 1111992"/>
              <a:gd name="connsiteX8" fmla="*/ 0 w 6555491"/>
              <a:gd name="connsiteY8" fmla="*/ 555996 h 1111992"/>
              <a:gd name="connsiteX0" fmla="*/ 0 w 6562480"/>
              <a:gd name="connsiteY0" fmla="*/ 555996 h 1111992"/>
              <a:gd name="connsiteX1" fmla="*/ 555996 w 6562480"/>
              <a:gd name="connsiteY1" fmla="*/ 0 h 1111992"/>
              <a:gd name="connsiteX2" fmla="*/ 5960918 w 6562480"/>
              <a:gd name="connsiteY2" fmla="*/ 0 h 1111992"/>
              <a:gd name="connsiteX3" fmla="*/ 6478814 w 6562480"/>
              <a:gd name="connsiteY3" fmla="*/ 350218 h 1111992"/>
              <a:gd name="connsiteX4" fmla="*/ 6516914 w 6562480"/>
              <a:gd name="connsiteY4" fmla="*/ 555996 h 1111992"/>
              <a:gd name="connsiteX5" fmla="*/ 6516914 w 6562480"/>
              <a:gd name="connsiteY5" fmla="*/ 555996 h 1111992"/>
              <a:gd name="connsiteX6" fmla="*/ 6491514 w 6562480"/>
              <a:gd name="connsiteY6" fmla="*/ 756618 h 1111992"/>
              <a:gd name="connsiteX7" fmla="*/ 5960918 w 6562480"/>
              <a:gd name="connsiteY7" fmla="*/ 1111992 h 1111992"/>
              <a:gd name="connsiteX8" fmla="*/ 555996 w 6562480"/>
              <a:gd name="connsiteY8" fmla="*/ 1111992 h 1111992"/>
              <a:gd name="connsiteX9" fmla="*/ 0 w 6562480"/>
              <a:gd name="connsiteY9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6516914 w 7063014"/>
              <a:gd name="connsiteY4" fmla="*/ 555996 h 1111992"/>
              <a:gd name="connsiteX5" fmla="*/ 7063014 w 7063014"/>
              <a:gd name="connsiteY5" fmla="*/ 555996 h 1111992"/>
              <a:gd name="connsiteX6" fmla="*/ 6491514 w 7063014"/>
              <a:gd name="connsiteY6" fmla="*/ 756618 h 1111992"/>
              <a:gd name="connsiteX7" fmla="*/ 5960918 w 7063014"/>
              <a:gd name="connsiteY7" fmla="*/ 1111992 h 1111992"/>
              <a:gd name="connsiteX8" fmla="*/ 555996 w 7063014"/>
              <a:gd name="connsiteY8" fmla="*/ 1111992 h 1111992"/>
              <a:gd name="connsiteX9" fmla="*/ 0 w 7063014"/>
              <a:gd name="connsiteY9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7566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014" h="1111992">
                <a:moveTo>
                  <a:pt x="0" y="555996"/>
                </a:moveTo>
                <a:cubicBezTo>
                  <a:pt x="0" y="248928"/>
                  <a:pt x="248928" y="0"/>
                  <a:pt x="555996" y="0"/>
                </a:cubicBezTo>
                <a:lnTo>
                  <a:pt x="5960918" y="0"/>
                </a:lnTo>
                <a:cubicBezTo>
                  <a:pt x="6509904" y="58370"/>
                  <a:pt x="6434832" y="314702"/>
                  <a:pt x="6491514" y="407368"/>
                </a:cubicBezTo>
                <a:cubicBezTo>
                  <a:pt x="6675196" y="500034"/>
                  <a:pt x="6825947" y="558113"/>
                  <a:pt x="7063014" y="555996"/>
                </a:cubicBezTo>
                <a:cubicBezTo>
                  <a:pt x="6855581" y="725329"/>
                  <a:pt x="6622280" y="714752"/>
                  <a:pt x="6491514" y="693118"/>
                </a:cubicBezTo>
                <a:cubicBezTo>
                  <a:pt x="6544898" y="849284"/>
                  <a:pt x="6385021" y="1078163"/>
                  <a:pt x="5960918" y="1111992"/>
                </a:cubicBezTo>
                <a:lnTo>
                  <a:pt x="555996" y="1111992"/>
                </a:lnTo>
                <a:cubicBezTo>
                  <a:pt x="248928" y="1111992"/>
                  <a:pt x="0" y="863064"/>
                  <a:pt x="0" y="555996"/>
                </a:cubicBezTo>
                <a:close/>
              </a:path>
            </a:pathLst>
          </a:cu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6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4401" y="1074923"/>
            <a:ext cx="521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 b="1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何がいけなかったのか</a:t>
            </a:r>
            <a:endParaRPr lang="en-US" altLang="ja-JP" dirty="0"/>
          </a:p>
          <a:p>
            <a:r>
              <a:rPr lang="ja-JP" altLang="en-US" dirty="0"/>
              <a:t>一緒に考えてみよう！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8426" y="2165177"/>
            <a:ext cx="8819568" cy="2308524"/>
            <a:chOff x="38426" y="2165177"/>
            <a:chExt cx="8819568" cy="2308524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86007" y="2490914"/>
              <a:ext cx="8571987" cy="1982787"/>
              <a:chOff x="286007" y="2490914"/>
              <a:chExt cx="8571987" cy="1982787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490914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524104" y="2603086"/>
                <a:ext cx="5198981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チケットを転売したり、転売されているチケットを購入したりすることで、多くの人に迷惑がかかります。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チケットによっては、定価より高い金額で売買することが「</a:t>
                </a:r>
                <a:r>
                  <a:rPr lang="ja-JP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チケット不正転売禁止法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」で禁止されていて、買うと法律違反になることもあります。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E1B4A72-0587-489B-AC5E-B2AC4D08A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11" y="2182588"/>
              <a:ext cx="2285811" cy="2285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雲 31"/>
            <p:cNvSpPr/>
            <p:nvPr/>
          </p:nvSpPr>
          <p:spPr>
            <a:xfrm rot="21356095">
              <a:off x="97319" y="2165177"/>
              <a:ext cx="2540516" cy="131796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7513 w 43256"/>
                <a:gd name="connsiteY1" fmla="*/ 5508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545 w 43256"/>
                <a:gd name="connsiteY23" fmla="*/ 1146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2893 w 42566"/>
                <a:gd name="connsiteY0" fmla="*/ 11431 h 43219"/>
                <a:gd name="connsiteX1" fmla="*/ 6261 w 42566"/>
                <a:gd name="connsiteY1" fmla="*/ 5430 h 43219"/>
                <a:gd name="connsiteX2" fmla="*/ 13351 w 42566"/>
                <a:gd name="connsiteY2" fmla="*/ 5061 h 43219"/>
                <a:gd name="connsiteX3" fmla="*/ 21802 w 42566"/>
                <a:gd name="connsiteY3" fmla="*/ 3291 h 43219"/>
                <a:gd name="connsiteX4" fmla="*/ 25095 w 42566"/>
                <a:gd name="connsiteY4" fmla="*/ 59 h 43219"/>
                <a:gd name="connsiteX5" fmla="*/ 29179 w 42566"/>
                <a:gd name="connsiteY5" fmla="*/ 2340 h 43219"/>
                <a:gd name="connsiteX6" fmla="*/ 34809 w 42566"/>
                <a:gd name="connsiteY6" fmla="*/ 549 h 43219"/>
                <a:gd name="connsiteX7" fmla="*/ 37664 w 42566"/>
                <a:gd name="connsiteY7" fmla="*/ 5435 h 43219"/>
                <a:gd name="connsiteX8" fmla="*/ 41328 w 42566"/>
                <a:gd name="connsiteY8" fmla="*/ 10177 h 43219"/>
                <a:gd name="connsiteX9" fmla="*/ 41164 w 42566"/>
                <a:gd name="connsiteY9" fmla="*/ 15319 h 43219"/>
                <a:gd name="connsiteX10" fmla="*/ 42362 w 42566"/>
                <a:gd name="connsiteY10" fmla="*/ 23181 h 43219"/>
                <a:gd name="connsiteX11" fmla="*/ 36750 w 42566"/>
                <a:gd name="connsiteY11" fmla="*/ 30063 h 43219"/>
                <a:gd name="connsiteX12" fmla="*/ 36322 w 42566"/>
                <a:gd name="connsiteY12" fmla="*/ 32109 h 43219"/>
                <a:gd name="connsiteX13" fmla="*/ 38623 w 42566"/>
                <a:gd name="connsiteY13" fmla="*/ 36007 h 43219"/>
                <a:gd name="connsiteX14" fmla="*/ 35360 w 42566"/>
                <a:gd name="connsiteY14" fmla="*/ 35003 h 43219"/>
                <a:gd name="connsiteX15" fmla="*/ 34428 w 42566"/>
                <a:gd name="connsiteY15" fmla="*/ 36183 h 43219"/>
                <a:gd name="connsiteX16" fmla="*/ 27901 w 42566"/>
                <a:gd name="connsiteY16" fmla="*/ 36674 h 43219"/>
                <a:gd name="connsiteX17" fmla="*/ 23013 w 42566"/>
                <a:gd name="connsiteY17" fmla="*/ 42965 h 43219"/>
                <a:gd name="connsiteX18" fmla="*/ 15826 w 42566"/>
                <a:gd name="connsiteY18" fmla="*/ 39125 h 43219"/>
                <a:gd name="connsiteX19" fmla="*/ 5150 w 42566"/>
                <a:gd name="connsiteY19" fmla="*/ 35331 h 43219"/>
                <a:gd name="connsiteX20" fmla="*/ 456 w 42566"/>
                <a:gd name="connsiteY20" fmla="*/ 31109 h 43219"/>
                <a:gd name="connsiteX21" fmla="*/ 1459 w 42566"/>
                <a:gd name="connsiteY21" fmla="*/ 25410 h 43219"/>
                <a:gd name="connsiteX22" fmla="*/ 83 w 42566"/>
                <a:gd name="connsiteY22" fmla="*/ 19047 h 43219"/>
                <a:gd name="connsiteX23" fmla="*/ 2855 w 42566"/>
                <a:gd name="connsiteY23" fmla="*/ 11462 h 43219"/>
                <a:gd name="connsiteX24" fmla="*/ 2893 w 42566"/>
                <a:gd name="connsiteY24" fmla="*/ 11431 h 43219"/>
                <a:gd name="connsiteX0" fmla="*/ 27929 w 42566"/>
                <a:gd name="connsiteY0" fmla="*/ 36455 h 43219"/>
                <a:gd name="connsiteX1" fmla="*/ 27906 w 42566"/>
                <a:gd name="connsiteY1" fmla="*/ 36519 h 43219"/>
                <a:gd name="connsiteX0" fmla="*/ 2778 w 42451"/>
                <a:gd name="connsiteY0" fmla="*/ 11431 h 43219"/>
                <a:gd name="connsiteX1" fmla="*/ 6146 w 42451"/>
                <a:gd name="connsiteY1" fmla="*/ 5430 h 43219"/>
                <a:gd name="connsiteX2" fmla="*/ 13236 w 42451"/>
                <a:gd name="connsiteY2" fmla="*/ 5061 h 43219"/>
                <a:gd name="connsiteX3" fmla="*/ 21687 w 42451"/>
                <a:gd name="connsiteY3" fmla="*/ 3291 h 43219"/>
                <a:gd name="connsiteX4" fmla="*/ 24980 w 42451"/>
                <a:gd name="connsiteY4" fmla="*/ 59 h 43219"/>
                <a:gd name="connsiteX5" fmla="*/ 29064 w 42451"/>
                <a:gd name="connsiteY5" fmla="*/ 2340 h 43219"/>
                <a:gd name="connsiteX6" fmla="*/ 34694 w 42451"/>
                <a:gd name="connsiteY6" fmla="*/ 549 h 43219"/>
                <a:gd name="connsiteX7" fmla="*/ 37549 w 42451"/>
                <a:gd name="connsiteY7" fmla="*/ 5435 h 43219"/>
                <a:gd name="connsiteX8" fmla="*/ 41213 w 42451"/>
                <a:gd name="connsiteY8" fmla="*/ 10177 h 43219"/>
                <a:gd name="connsiteX9" fmla="*/ 41049 w 42451"/>
                <a:gd name="connsiteY9" fmla="*/ 15319 h 43219"/>
                <a:gd name="connsiteX10" fmla="*/ 42247 w 42451"/>
                <a:gd name="connsiteY10" fmla="*/ 23181 h 43219"/>
                <a:gd name="connsiteX11" fmla="*/ 36635 w 42451"/>
                <a:gd name="connsiteY11" fmla="*/ 30063 h 43219"/>
                <a:gd name="connsiteX12" fmla="*/ 36207 w 42451"/>
                <a:gd name="connsiteY12" fmla="*/ 32109 h 43219"/>
                <a:gd name="connsiteX13" fmla="*/ 38508 w 42451"/>
                <a:gd name="connsiteY13" fmla="*/ 36007 h 43219"/>
                <a:gd name="connsiteX14" fmla="*/ 35245 w 42451"/>
                <a:gd name="connsiteY14" fmla="*/ 35003 h 43219"/>
                <a:gd name="connsiteX15" fmla="*/ 34313 w 42451"/>
                <a:gd name="connsiteY15" fmla="*/ 36183 h 43219"/>
                <a:gd name="connsiteX16" fmla="*/ 27786 w 42451"/>
                <a:gd name="connsiteY16" fmla="*/ 36674 h 43219"/>
                <a:gd name="connsiteX17" fmla="*/ 22898 w 42451"/>
                <a:gd name="connsiteY17" fmla="*/ 42965 h 43219"/>
                <a:gd name="connsiteX18" fmla="*/ 15711 w 42451"/>
                <a:gd name="connsiteY18" fmla="*/ 39125 h 43219"/>
                <a:gd name="connsiteX19" fmla="*/ 5035 w 42451"/>
                <a:gd name="connsiteY19" fmla="*/ 35331 h 43219"/>
                <a:gd name="connsiteX20" fmla="*/ 341 w 42451"/>
                <a:gd name="connsiteY20" fmla="*/ 31109 h 43219"/>
                <a:gd name="connsiteX21" fmla="*/ 1344 w 42451"/>
                <a:gd name="connsiteY21" fmla="*/ 25410 h 43219"/>
                <a:gd name="connsiteX22" fmla="*/ 108 w 42451"/>
                <a:gd name="connsiteY22" fmla="*/ 18514 h 43219"/>
                <a:gd name="connsiteX23" fmla="*/ 2740 w 42451"/>
                <a:gd name="connsiteY23" fmla="*/ 11462 h 43219"/>
                <a:gd name="connsiteX24" fmla="*/ 2778 w 42451"/>
                <a:gd name="connsiteY24" fmla="*/ 11431 h 43219"/>
                <a:gd name="connsiteX0" fmla="*/ 27814 w 42451"/>
                <a:gd name="connsiteY0" fmla="*/ 36455 h 43219"/>
                <a:gd name="connsiteX1" fmla="*/ 27791 w 42451"/>
                <a:gd name="connsiteY1" fmla="*/ 36519 h 43219"/>
                <a:gd name="connsiteX0" fmla="*/ 3060 w 42733"/>
                <a:gd name="connsiteY0" fmla="*/ 11431 h 43219"/>
                <a:gd name="connsiteX1" fmla="*/ 6428 w 42733"/>
                <a:gd name="connsiteY1" fmla="*/ 5430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478 w 42733"/>
                <a:gd name="connsiteY1" fmla="*/ 4313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33" h="43219">
                  <a:moveTo>
                    <a:pt x="3060" y="11431"/>
                  </a:moveTo>
                  <a:cubicBezTo>
                    <a:pt x="3036" y="11335"/>
                    <a:pt x="4524" y="6219"/>
                    <a:pt x="7065" y="4571"/>
                  </a:cubicBezTo>
                  <a:cubicBezTo>
                    <a:pt x="8463" y="3344"/>
                    <a:pt x="10777" y="2876"/>
                    <a:pt x="13518" y="5061"/>
                  </a:cubicBezTo>
                  <a:cubicBezTo>
                    <a:pt x="15191" y="768"/>
                    <a:pt x="19427" y="-119"/>
                    <a:pt x="21969" y="3291"/>
                  </a:cubicBezTo>
                  <a:cubicBezTo>
                    <a:pt x="22610" y="1542"/>
                    <a:pt x="23841" y="333"/>
                    <a:pt x="25262" y="59"/>
                  </a:cubicBezTo>
                  <a:cubicBezTo>
                    <a:pt x="26826" y="-243"/>
                    <a:pt x="28388" y="629"/>
                    <a:pt x="29346" y="2340"/>
                  </a:cubicBezTo>
                  <a:cubicBezTo>
                    <a:pt x="30728" y="126"/>
                    <a:pt x="33014" y="-601"/>
                    <a:pt x="34976" y="549"/>
                  </a:cubicBezTo>
                  <a:cubicBezTo>
                    <a:pt x="36471" y="1425"/>
                    <a:pt x="37543" y="3259"/>
                    <a:pt x="37831" y="5435"/>
                  </a:cubicBezTo>
                  <a:cubicBezTo>
                    <a:pt x="39559" y="6077"/>
                    <a:pt x="40935" y="7857"/>
                    <a:pt x="41495" y="10177"/>
                  </a:cubicBezTo>
                  <a:cubicBezTo>
                    <a:pt x="41902" y="11861"/>
                    <a:pt x="41844" y="13690"/>
                    <a:pt x="41331" y="15319"/>
                  </a:cubicBezTo>
                  <a:cubicBezTo>
                    <a:pt x="42592" y="17553"/>
                    <a:pt x="43033" y="20449"/>
                    <a:pt x="42529" y="23181"/>
                  </a:cubicBezTo>
                  <a:cubicBezTo>
                    <a:pt x="41859" y="26813"/>
                    <a:pt x="39641" y="29533"/>
                    <a:pt x="36917" y="30063"/>
                  </a:cubicBezTo>
                  <a:cubicBezTo>
                    <a:pt x="36957" y="30755"/>
                    <a:pt x="36832" y="31595"/>
                    <a:pt x="36489" y="32109"/>
                  </a:cubicBezTo>
                  <a:cubicBezTo>
                    <a:pt x="37448" y="31489"/>
                    <a:pt x="39966" y="32793"/>
                    <a:pt x="38790" y="36007"/>
                  </a:cubicBezTo>
                  <a:cubicBezTo>
                    <a:pt x="37981" y="38128"/>
                    <a:pt x="35221" y="37404"/>
                    <a:pt x="35527" y="35003"/>
                  </a:cubicBezTo>
                  <a:cubicBezTo>
                    <a:pt x="35241" y="35454"/>
                    <a:pt x="34900" y="35938"/>
                    <a:pt x="34595" y="36183"/>
                  </a:cubicBezTo>
                  <a:cubicBezTo>
                    <a:pt x="33602" y="36981"/>
                    <a:pt x="30217" y="38498"/>
                    <a:pt x="28068" y="36674"/>
                  </a:cubicBezTo>
                  <a:cubicBezTo>
                    <a:pt x="27373" y="39807"/>
                    <a:pt x="25512" y="42202"/>
                    <a:pt x="23180" y="42965"/>
                  </a:cubicBezTo>
                  <a:cubicBezTo>
                    <a:pt x="20432" y="43864"/>
                    <a:pt x="17564" y="42332"/>
                    <a:pt x="15993" y="39125"/>
                  </a:cubicBezTo>
                  <a:cubicBezTo>
                    <a:pt x="12285" y="42169"/>
                    <a:pt x="7469" y="40458"/>
                    <a:pt x="5317" y="35331"/>
                  </a:cubicBezTo>
                  <a:cubicBezTo>
                    <a:pt x="3203" y="35668"/>
                    <a:pt x="1218" y="33883"/>
                    <a:pt x="623" y="31109"/>
                  </a:cubicBezTo>
                  <a:cubicBezTo>
                    <a:pt x="192" y="29102"/>
                    <a:pt x="573" y="26936"/>
                    <a:pt x="1626" y="25410"/>
                  </a:cubicBezTo>
                  <a:cubicBezTo>
                    <a:pt x="132" y="24213"/>
                    <a:pt x="-148" y="19953"/>
                    <a:pt x="60" y="17600"/>
                  </a:cubicBezTo>
                  <a:cubicBezTo>
                    <a:pt x="304" y="14845"/>
                    <a:pt x="1004" y="11746"/>
                    <a:pt x="3022" y="11462"/>
                  </a:cubicBezTo>
                  <a:cubicBezTo>
                    <a:pt x="3034" y="11416"/>
                    <a:pt x="3048" y="11477"/>
                    <a:pt x="3060" y="11431"/>
                  </a:cubicBezTo>
                  <a:close/>
                </a:path>
                <a:path w="42733" h="43219" fill="none" extrusionOk="0">
                  <a:moveTo>
                    <a:pt x="28096" y="36455"/>
                  </a:moveTo>
                  <a:cubicBezTo>
                    <a:pt x="28057" y="37102"/>
                    <a:pt x="28211" y="35897"/>
                    <a:pt x="28073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21078103">
              <a:off x="38426" y="2428635"/>
              <a:ext cx="2697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どうしても行きたい！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お金は払うし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いいでしょ？！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86007" y="4368910"/>
            <a:ext cx="8571987" cy="2299459"/>
            <a:chOff x="286007" y="4368910"/>
            <a:chExt cx="8571987" cy="2299459"/>
          </a:xfrm>
        </p:grpSpPr>
        <p:sp>
          <p:nvSpPr>
            <p:cNvPr id="54" name="角丸四角形 53"/>
            <p:cNvSpPr/>
            <p:nvPr/>
          </p:nvSpPr>
          <p:spPr>
            <a:xfrm>
              <a:off x="286007" y="4855948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57622" y="5237382"/>
              <a:ext cx="45884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チケットを取ったのに行けなくなってしまった</a:t>
              </a:r>
              <a:br>
                <a:rPr kumimoji="1"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場合は、勝手に他人へゆずったり、売ったりせず、正しく処理しましょう。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62" name="グループ化 61"/>
            <p:cNvGrpSpPr/>
            <p:nvPr/>
          </p:nvGrpSpPr>
          <p:grpSpPr>
            <a:xfrm rot="299488" flipH="1">
              <a:off x="6221366" y="4426504"/>
              <a:ext cx="2593878" cy="1143038"/>
              <a:chOff x="-195109" y="2574251"/>
              <a:chExt cx="3922495" cy="2596142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3309548" y="4854727"/>
                <a:ext cx="183844" cy="171240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5" name="雲 31"/>
              <p:cNvSpPr/>
              <p:nvPr/>
            </p:nvSpPr>
            <p:spPr>
              <a:xfrm rot="197991">
                <a:off x="-195109" y="2574251"/>
                <a:ext cx="3922495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532987" y="4941535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 rot="283480">
              <a:off x="6266424" y="4816791"/>
              <a:ext cx="250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定価でお譲りしよう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DD7B105-A49F-4D72-96C0-417046CE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367" y="4368910"/>
              <a:ext cx="2285811" cy="2285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2" name="乗算記号 42"/>
          <p:cNvSpPr/>
          <p:nvPr/>
        </p:nvSpPr>
        <p:spPr>
          <a:xfrm rot="20932626">
            <a:off x="540949" y="3107372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9" name="ドーナツ 28"/>
          <p:cNvSpPr/>
          <p:nvPr/>
        </p:nvSpPr>
        <p:spPr>
          <a:xfrm>
            <a:off x="7019004" y="5299029"/>
            <a:ext cx="1502251" cy="1500109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6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26436A-510C-4C02-830A-078CC7C21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5" y="3965017"/>
            <a:ext cx="2895361" cy="2895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 15"/>
          <p:cNvSpPr/>
          <p:nvPr/>
        </p:nvSpPr>
        <p:spPr>
          <a:xfrm>
            <a:off x="1444624" y="812797"/>
            <a:ext cx="7566026" cy="361715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43928" y="4302283"/>
            <a:ext cx="4572000" cy="2240620"/>
            <a:chOff x="243928" y="4302283"/>
            <a:chExt cx="4572000" cy="2240620"/>
          </a:xfrm>
        </p:grpSpPr>
        <p:sp>
          <p:nvSpPr>
            <p:cNvPr id="12" name="雲 31"/>
            <p:cNvSpPr/>
            <p:nvPr/>
          </p:nvSpPr>
          <p:spPr>
            <a:xfrm rot="197991">
              <a:off x="594049" y="4302283"/>
              <a:ext cx="3815305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404243">
              <a:off x="243928" y="4672849"/>
              <a:ext cx="4572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チケットは</a:t>
              </a:r>
              <a:br>
                <a:rPr kumimoji="0" lang="en-US" altLang="ja-JP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正しい方法で</a:t>
              </a:r>
              <a:br>
                <a:rPr kumimoji="0" lang="en-US" altLang="ja-JP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やりとりしよう！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31"/>
            <a:ext cx="1996568" cy="194727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66795" y="1524172"/>
            <a:ext cx="6121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買う人がいるかぎり、チケットの転売はなくなりません。それでは、本当に行きたい人が、正しい値段で買えなくなってしまいます。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自分の行動が正しいかどうか、しっかり考えてみましょう。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563C2D-D041-4529-8C49-718966E7B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81" y="3620828"/>
            <a:ext cx="3241593" cy="3241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9話 チケットの転売はいけな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1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384</Words>
  <PresentationFormat>画面に合わせる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第9話 チケットの転売は 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