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53" r:id="rId2"/>
    <p:sldId id="454" r:id="rId3"/>
    <p:sldId id="455" r:id="rId4"/>
    <p:sldId id="456" r:id="rId5"/>
    <p:sldId id="457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690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3727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233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7345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688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microsoft.com/office/2007/relationships/hdphoto" Target="../media/hdphoto6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49193" y="3505549"/>
            <a:ext cx="9158514" cy="2914424"/>
          </a:xfrm>
          <a:effectLst/>
        </p:spPr>
        <p:txBody>
          <a:bodyPr/>
          <a:lstStyle/>
          <a:p>
            <a:pPr algn="ctr"/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</a:rPr>
              <a:t>第</a:t>
            </a:r>
            <a:r>
              <a:rPr lang="en-US" altLang="ja-JP" sz="4000" dirty="0">
                <a:solidFill>
                  <a:schemeClr val="accent6">
                    <a:lumMod val="75000"/>
                  </a:schemeClr>
                </a:solidFill>
              </a:rPr>
              <a:t>10</a:t>
            </a: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</a:rPr>
              <a:t>話</a:t>
            </a:r>
            <a:br>
              <a:rPr lang="en-US" altLang="ja-JP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ja-JP" altLang="en-US" sz="4800" dirty="0">
                <a:solidFill>
                  <a:schemeClr val="accent6">
                    <a:lumMod val="75000"/>
                  </a:schemeClr>
                </a:solidFill>
              </a:rPr>
              <a:t>フィルタリングで</a:t>
            </a:r>
            <a:br>
              <a:rPr lang="en-US" altLang="ja-JP" sz="4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ja-JP" altLang="en-US" sz="4800" dirty="0">
                <a:solidFill>
                  <a:schemeClr val="accent6">
                    <a:lumMod val="75000"/>
                  </a:schemeClr>
                </a:solidFill>
              </a:rPr>
              <a:t>何を守ってくれているの？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117">
            <a:off x="1875488" y="5925988"/>
            <a:ext cx="7206218" cy="17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3843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B273AD5-6333-4F0C-BB4B-0DB42ACE61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094" y="2003794"/>
            <a:ext cx="4876397" cy="4876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13B5089-8BB3-4692-8B9F-F52AA05322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618" y="3061962"/>
            <a:ext cx="3809685" cy="38096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l"/>
            <a:r>
              <a:rPr lang="en-US" altLang="ja-JP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10.</a:t>
            </a:r>
            <a:r>
              <a:rPr lang="ja-JP" alt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24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フィルタリングで何を守ってくれているの？</a:t>
            </a:r>
            <a:endParaRPr kumimoji="1" lang="ja-JP" altLang="en-US" sz="1800" dirty="0">
              <a:solidFill>
                <a:srgbClr val="6147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鳴門くんのスマートフォンにはフィルタリングが設定されていましたが、家の人にお願いして解除してもらいました。</a:t>
            </a:r>
          </a:p>
        </p:txBody>
      </p:sp>
      <p:grpSp>
        <p:nvGrpSpPr>
          <p:cNvPr id="57" name="グループ化 56"/>
          <p:cNvGrpSpPr/>
          <p:nvPr/>
        </p:nvGrpSpPr>
        <p:grpSpPr>
          <a:xfrm>
            <a:off x="6496439" y="4045750"/>
            <a:ext cx="2995775" cy="1625568"/>
            <a:chOff x="3359021" y="4736599"/>
            <a:chExt cx="2995775" cy="1625568"/>
          </a:xfrm>
        </p:grpSpPr>
        <p:sp>
          <p:nvSpPr>
            <p:cNvPr id="58" name="円形吹き出し 3"/>
            <p:cNvSpPr>
              <a:spLocks noChangeAspect="1"/>
            </p:cNvSpPr>
            <p:nvPr/>
          </p:nvSpPr>
          <p:spPr>
            <a:xfrm rot="5941823">
              <a:off x="3803433" y="4292187"/>
              <a:ext cx="1625568" cy="251439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3930386" y="5216091"/>
              <a:ext cx="24244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う～ん。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仕方ないなあ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107537" y="2207806"/>
            <a:ext cx="3698797" cy="2363914"/>
            <a:chOff x="107537" y="2207806"/>
            <a:chExt cx="3698797" cy="2363914"/>
          </a:xfrm>
        </p:grpSpPr>
        <p:sp>
          <p:nvSpPr>
            <p:cNvPr id="63" name="円形吹き出し 3"/>
            <p:cNvSpPr/>
            <p:nvPr/>
          </p:nvSpPr>
          <p:spPr>
            <a:xfrm flipH="1">
              <a:off x="107537" y="2207806"/>
              <a:ext cx="3268304" cy="2363914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テキスト ボックス 63"/>
            <p:cNvSpPr txBox="1"/>
            <p:nvPr/>
          </p:nvSpPr>
          <p:spPr>
            <a:xfrm>
              <a:off x="678562" y="2482774"/>
              <a:ext cx="312777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ねえお願い！</a:t>
              </a:r>
              <a:endParaRPr kumimoji="1"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これだと見られない</a:t>
              </a:r>
              <a:br>
                <a:rPr kumimoji="1"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ページが多くて、</a:t>
              </a:r>
              <a:br>
                <a:rPr kumimoji="1"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みんなとゲーム</a:t>
              </a:r>
              <a:endParaRPr kumimoji="1"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できないよ～</a:t>
              </a:r>
            </a:p>
          </p:txBody>
        </p:sp>
      </p:grpSp>
      <p:sp>
        <p:nvSpPr>
          <p:cNvPr id="26" name="テキスト ボックス 25"/>
          <p:cNvSpPr txBox="1"/>
          <p:nvPr/>
        </p:nvSpPr>
        <p:spPr>
          <a:xfrm>
            <a:off x="556805" y="6133973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897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5E51E29-13DB-4A26-8F64-2FFF7988BE69}"/>
              </a:ext>
            </a:extLst>
          </p:cNvPr>
          <p:cNvGrpSpPr>
            <a:grpSpLocks noChangeAspect="1"/>
          </p:cNvGrpSpPr>
          <p:nvPr/>
        </p:nvGrpSpPr>
        <p:grpSpPr>
          <a:xfrm>
            <a:off x="904267" y="3990038"/>
            <a:ext cx="2526892" cy="4000169"/>
            <a:chOff x="-1098283" y="2565965"/>
            <a:chExt cx="3000603" cy="47500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FD42987C-3086-4C72-996D-EA561C23289C}"/>
                </a:ext>
              </a:extLst>
            </p:cNvPr>
            <p:cNvGrpSpPr/>
            <p:nvPr/>
          </p:nvGrpSpPr>
          <p:grpSpPr>
            <a:xfrm flipH="1">
              <a:off x="-1098283" y="2565965"/>
              <a:ext cx="3000603" cy="4750074"/>
              <a:chOff x="5347570" y="2876684"/>
              <a:chExt cx="4041421" cy="5347146"/>
            </a:xfrm>
          </p:grpSpPr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0BAA775F-9AF2-495B-B1A6-110A3B38D4E8}"/>
                  </a:ext>
                </a:extLst>
              </p:cNvPr>
              <p:cNvGrpSpPr/>
              <p:nvPr/>
            </p:nvGrpSpPr>
            <p:grpSpPr>
              <a:xfrm>
                <a:off x="5347570" y="2876684"/>
                <a:ext cx="3610000" cy="5347146"/>
                <a:chOff x="5347570" y="2876684"/>
                <a:chExt cx="3610000" cy="5347146"/>
              </a:xfrm>
            </p:grpSpPr>
            <p:sp>
              <p:nvSpPr>
                <p:cNvPr id="15" name="角丸四角形 16">
                  <a:extLst>
                    <a:ext uri="{FF2B5EF4-FFF2-40B4-BE49-F238E27FC236}">
                      <a16:creationId xmlns:a16="http://schemas.microsoft.com/office/drawing/2014/main" id="{F4B6B635-998A-494C-A368-A521F1B8C87E}"/>
                    </a:ext>
                  </a:extLst>
                </p:cNvPr>
                <p:cNvSpPr/>
                <p:nvPr/>
              </p:nvSpPr>
              <p:spPr>
                <a:xfrm rot="693417">
                  <a:off x="5347570" y="2876684"/>
                  <a:ext cx="3610000" cy="5347146"/>
                </a:xfrm>
                <a:prstGeom prst="roundRect">
                  <a:avLst>
                    <a:gd name="adj" fmla="val 9998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  <a:ln w="76200" cmpd="thickThin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正方形/長方形 15">
                  <a:extLst>
                    <a:ext uri="{FF2B5EF4-FFF2-40B4-BE49-F238E27FC236}">
                      <a16:creationId xmlns:a16="http://schemas.microsoft.com/office/drawing/2014/main" id="{8109B8E2-B292-4C4A-BC45-6A85B58982DE}"/>
                    </a:ext>
                  </a:extLst>
                </p:cNvPr>
                <p:cNvSpPr/>
                <p:nvPr/>
              </p:nvSpPr>
              <p:spPr>
                <a:xfrm rot="693417">
                  <a:off x="5433308" y="3478784"/>
                  <a:ext cx="3438525" cy="4434352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92A0BC"/>
                    </a:gs>
                    <a:gs pos="54000">
                      <a:srgbClr val="A4BEF2"/>
                    </a:gs>
                  </a:gsLst>
                  <a:lin ang="3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ECFD81BE-E417-4001-9CCF-C390985F77FE}"/>
                  </a:ext>
                </a:extLst>
              </p:cNvPr>
              <p:cNvSpPr/>
              <p:nvPr/>
            </p:nvSpPr>
            <p:spPr>
              <a:xfrm rot="693417">
                <a:off x="5903218" y="3161883"/>
                <a:ext cx="3485773" cy="25519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A48D6F30-741D-4F86-B7B1-379E55A04F0D}"/>
                </a:ext>
              </a:extLst>
            </p:cNvPr>
            <p:cNvGrpSpPr/>
            <p:nvPr/>
          </p:nvGrpSpPr>
          <p:grpSpPr>
            <a:xfrm flipH="1">
              <a:off x="-637343" y="3658577"/>
              <a:ext cx="2261472" cy="1823132"/>
              <a:chOff x="5680361" y="4045765"/>
              <a:chExt cx="2545732" cy="2052294"/>
            </a:xfrm>
          </p:grpSpPr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88334158-A3C0-4E1A-9D20-07337E63F942}"/>
                  </a:ext>
                </a:extLst>
              </p:cNvPr>
              <p:cNvSpPr/>
              <p:nvPr/>
            </p:nvSpPr>
            <p:spPr>
              <a:xfrm rot="706782">
                <a:off x="5961642" y="4592417"/>
                <a:ext cx="2264451" cy="1505642"/>
              </a:xfrm>
              <a:prstGeom prst="rect">
                <a:avLst/>
              </a:prstGeom>
              <a:solidFill>
                <a:srgbClr val="FF9999"/>
              </a:solidFill>
              <a:ln w="28575">
                <a:solidFill>
                  <a:srgbClr val="C00000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31C65B7A-AF6C-40FC-B3CD-70771148B12B}"/>
                  </a:ext>
                </a:extLst>
              </p:cNvPr>
              <p:cNvSpPr/>
              <p:nvPr/>
            </p:nvSpPr>
            <p:spPr>
              <a:xfrm rot="706782">
                <a:off x="5877852" y="4419367"/>
                <a:ext cx="2264453" cy="1505642"/>
              </a:xfrm>
              <a:prstGeom prst="rect">
                <a:avLst/>
              </a:prstGeom>
              <a:solidFill>
                <a:srgbClr val="FF9999"/>
              </a:solidFill>
              <a:ln w="28575">
                <a:solidFill>
                  <a:srgbClr val="C00000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47A06CB0-13A7-4294-ACE1-129F94FA455D}"/>
                  </a:ext>
                </a:extLst>
              </p:cNvPr>
              <p:cNvSpPr/>
              <p:nvPr/>
            </p:nvSpPr>
            <p:spPr>
              <a:xfrm rot="706782">
                <a:off x="5770077" y="4218815"/>
                <a:ext cx="2264453" cy="1505642"/>
              </a:xfrm>
              <a:prstGeom prst="rect">
                <a:avLst/>
              </a:prstGeom>
              <a:solidFill>
                <a:srgbClr val="FF9999"/>
              </a:solidFill>
              <a:ln w="28575">
                <a:solidFill>
                  <a:srgbClr val="C00000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2380C84B-B793-46AE-824B-9D305EEC4D98}"/>
                  </a:ext>
                </a:extLst>
              </p:cNvPr>
              <p:cNvSpPr/>
              <p:nvPr/>
            </p:nvSpPr>
            <p:spPr>
              <a:xfrm rot="706782">
                <a:off x="5680361" y="4045765"/>
                <a:ext cx="2264453" cy="1505642"/>
              </a:xfrm>
              <a:prstGeom prst="rect">
                <a:avLst/>
              </a:prstGeom>
              <a:solidFill>
                <a:srgbClr val="FF9999"/>
              </a:solidFill>
              <a:ln w="28575">
                <a:solidFill>
                  <a:srgbClr val="C00000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2" name="Picture 2" descr="「ドクロ　イラスト」の画像検索結果">
                <a:extLst>
                  <a:ext uri="{FF2B5EF4-FFF2-40B4-BE49-F238E27FC236}">
                    <a16:creationId xmlns:a16="http://schemas.microsoft.com/office/drawing/2014/main" id="{6B41ECE9-A8B6-4752-816F-660E5DFBF6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78792">
                <a:off x="6083387" y="4125000"/>
                <a:ext cx="1387475" cy="1387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06B168D9-CF43-44B0-9624-732C7C4F51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3"/>
          <a:stretch/>
        </p:blipFill>
        <p:spPr>
          <a:xfrm>
            <a:off x="3962828" y="1828477"/>
            <a:ext cx="5181172" cy="49929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10.</a:t>
            </a:r>
            <a:r>
              <a:rPr lang="ja-JP" altLang="en-US" dirty="0"/>
              <a:t>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フィルタリングで何を守ってくれているの？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しかし、それ以来、ポップアップが消えなくなったり迷惑メールが大量にきたり、おかしな動作を繰り返すようになってしまいました。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67715" y="1913511"/>
            <a:ext cx="5067300" cy="2590800"/>
            <a:chOff x="1219066" y="1950105"/>
            <a:chExt cx="5067300" cy="2590800"/>
          </a:xfrm>
        </p:grpSpPr>
        <p:grpSp>
          <p:nvGrpSpPr>
            <p:cNvPr id="59" name="グループ化 58"/>
            <p:cNvGrpSpPr/>
            <p:nvPr/>
          </p:nvGrpSpPr>
          <p:grpSpPr>
            <a:xfrm rot="569532" flipH="1">
              <a:off x="1219066" y="1950105"/>
              <a:ext cx="5067300" cy="2590800"/>
              <a:chOff x="5257800" y="2339800"/>
              <a:chExt cx="5067300" cy="2590800"/>
            </a:xfrm>
          </p:grpSpPr>
          <p:sp>
            <p:nvSpPr>
              <p:cNvPr id="60" name="雲 31"/>
              <p:cNvSpPr/>
              <p:nvPr/>
            </p:nvSpPr>
            <p:spPr>
              <a:xfrm rot="6158944">
                <a:off x="6253403" y="1704534"/>
                <a:ext cx="2016069" cy="388038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30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2987" y="30396"/>
                      <a:pt x="45306" y="37718"/>
                    </a:cubicBezTo>
                    <a:cubicBezTo>
                      <a:pt x="41915" y="32052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530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61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>
              <a:blip r:embed="rId6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7800" y="2339800"/>
                <a:ext cx="5067300" cy="2590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2" name="テキスト ボックス 61"/>
            <p:cNvSpPr txBox="1"/>
            <p:nvPr/>
          </p:nvSpPr>
          <p:spPr>
            <a:xfrm rot="21073182">
              <a:off x="2320622" y="2952360"/>
              <a:ext cx="3805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スマホがおかしく</a:t>
              </a:r>
              <a:br>
                <a:rPr lang="en-US" altLang="ja-JP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なっちゃった・・・</a:t>
              </a:r>
              <a:endParaRPr lang="ja-JP" altLang="en-US" sz="28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1111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286007" y="2503614"/>
            <a:ext cx="8571987" cy="1982787"/>
            <a:chOff x="286007" y="2503614"/>
            <a:chExt cx="8571987" cy="1982787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2503614"/>
              <a:ext cx="8571987" cy="198278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476418" y="2792629"/>
              <a:ext cx="47737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フィルタリングには、次のような機能があります。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585215" y="3349994"/>
              <a:ext cx="45770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有害サイトや犯罪から、あなたを守る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あなたの個人情報を守る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31" name="円/楕円 37"/>
            <p:cNvSpPr/>
            <p:nvPr/>
          </p:nvSpPr>
          <p:spPr>
            <a:xfrm>
              <a:off x="5353948" y="2621739"/>
              <a:ext cx="2492110" cy="173309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 cap="flat" cmpd="sng" algn="ctr">
              <a:noFill/>
              <a:prstDash val="dash"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38" name="図 3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59717" y="2904530"/>
              <a:ext cx="1337320" cy="1058447"/>
            </a:xfrm>
            <a:prstGeom prst="rect">
              <a:avLst/>
            </a:prstGeom>
          </p:spPr>
        </p:pic>
        <p:grpSp>
          <p:nvGrpSpPr>
            <p:cNvPr id="40" name="グループ化 39"/>
            <p:cNvGrpSpPr/>
            <p:nvPr/>
          </p:nvGrpSpPr>
          <p:grpSpPr>
            <a:xfrm>
              <a:off x="6592072" y="3562606"/>
              <a:ext cx="545665" cy="573793"/>
              <a:chOff x="7994201" y="2718917"/>
              <a:chExt cx="1078355" cy="1133944"/>
            </a:xfrm>
          </p:grpSpPr>
          <p:sp>
            <p:nvSpPr>
              <p:cNvPr id="51" name="フリーフォーム 50"/>
              <p:cNvSpPr/>
              <p:nvPr/>
            </p:nvSpPr>
            <p:spPr>
              <a:xfrm>
                <a:off x="7999886" y="2778492"/>
                <a:ext cx="1072670" cy="1074369"/>
              </a:xfrm>
              <a:custGeom>
                <a:avLst/>
                <a:gdLst>
                  <a:gd name="connsiteX0" fmla="*/ 606425 w 1123950"/>
                  <a:gd name="connsiteY0" fmla="*/ 0 h 1108075"/>
                  <a:gd name="connsiteX1" fmla="*/ 1123950 w 1123950"/>
                  <a:gd name="connsiteY1" fmla="*/ 139700 h 1108075"/>
                  <a:gd name="connsiteX2" fmla="*/ 520700 w 1123950"/>
                  <a:gd name="connsiteY2" fmla="*/ 1108075 h 1108075"/>
                  <a:gd name="connsiteX3" fmla="*/ 0 w 1123950"/>
                  <a:gd name="connsiteY3" fmla="*/ 914400 h 1108075"/>
                  <a:gd name="connsiteX4" fmla="*/ 606425 w 1123950"/>
                  <a:gd name="connsiteY4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520700 w 1123950"/>
                  <a:gd name="connsiteY3" fmla="*/ 1108075 h 1108075"/>
                  <a:gd name="connsiteX4" fmla="*/ 0 w 1123950"/>
                  <a:gd name="connsiteY4" fmla="*/ 914400 h 1108075"/>
                  <a:gd name="connsiteX5" fmla="*/ 606425 w 1123950"/>
                  <a:gd name="connsiteY5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20700 w 1123950"/>
                  <a:gd name="connsiteY4" fmla="*/ 1108075 h 1108075"/>
                  <a:gd name="connsiteX5" fmla="*/ 0 w 1123950"/>
                  <a:gd name="connsiteY5" fmla="*/ 914400 h 1108075"/>
                  <a:gd name="connsiteX6" fmla="*/ 606425 w 1123950"/>
                  <a:gd name="connsiteY6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0 w 1123950"/>
                  <a:gd name="connsiteY6" fmla="*/ 914400 h 1108075"/>
                  <a:gd name="connsiteX7" fmla="*/ 606425 w 1123950"/>
                  <a:gd name="connsiteY7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0 w 1123950"/>
                  <a:gd name="connsiteY7" fmla="*/ 914400 h 1108075"/>
                  <a:gd name="connsiteX8" fmla="*/ 606425 w 1123950"/>
                  <a:gd name="connsiteY8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606425 w 1123950"/>
                  <a:gd name="connsiteY9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16571 w 1123950"/>
                  <a:gd name="connsiteY9" fmla="*/ 874941 h 1108075"/>
                  <a:gd name="connsiteX10" fmla="*/ 606425 w 1123950"/>
                  <a:gd name="connsiteY10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16571 w 1123950"/>
                  <a:gd name="connsiteY9" fmla="*/ 874941 h 1108075"/>
                  <a:gd name="connsiteX10" fmla="*/ 572196 w 1123950"/>
                  <a:gd name="connsiteY10" fmla="*/ 36741 h 1108075"/>
                  <a:gd name="connsiteX11" fmla="*/ 606425 w 1123950"/>
                  <a:gd name="connsiteY11" fmla="*/ 0 h 1108075"/>
                  <a:gd name="connsiteX0" fmla="*/ 606425 w 1123950"/>
                  <a:gd name="connsiteY0" fmla="*/ 0 h 1108075"/>
                  <a:gd name="connsiteX1" fmla="*/ 642046 w 1123950"/>
                  <a:gd name="connsiteY1" fmla="*/ 4991 h 1108075"/>
                  <a:gd name="connsiteX2" fmla="*/ 1073846 w 1123950"/>
                  <a:gd name="connsiteY2" fmla="*/ 122466 h 1108075"/>
                  <a:gd name="connsiteX3" fmla="*/ 1123950 w 1123950"/>
                  <a:gd name="connsiteY3" fmla="*/ 139700 h 1108075"/>
                  <a:gd name="connsiteX4" fmla="*/ 1096071 w 1123950"/>
                  <a:gd name="connsiteY4" fmla="*/ 173266 h 1108075"/>
                  <a:gd name="connsiteX5" fmla="*/ 549971 w 1123950"/>
                  <a:gd name="connsiteY5" fmla="*/ 1071791 h 1108075"/>
                  <a:gd name="connsiteX6" fmla="*/ 520700 w 1123950"/>
                  <a:gd name="connsiteY6" fmla="*/ 1108075 h 1108075"/>
                  <a:gd name="connsiteX7" fmla="*/ 464246 w 1123950"/>
                  <a:gd name="connsiteY7" fmla="*/ 1087666 h 1108075"/>
                  <a:gd name="connsiteX8" fmla="*/ 26096 w 1123950"/>
                  <a:gd name="connsiteY8" fmla="*/ 932091 h 1108075"/>
                  <a:gd name="connsiteX9" fmla="*/ 0 w 1123950"/>
                  <a:gd name="connsiteY9" fmla="*/ 914400 h 1108075"/>
                  <a:gd name="connsiteX10" fmla="*/ 16571 w 1123950"/>
                  <a:gd name="connsiteY10" fmla="*/ 874941 h 1108075"/>
                  <a:gd name="connsiteX11" fmla="*/ 572196 w 1123950"/>
                  <a:gd name="connsiteY11" fmla="*/ 36741 h 1108075"/>
                  <a:gd name="connsiteX12" fmla="*/ 606425 w 1123950"/>
                  <a:gd name="connsiteY12" fmla="*/ 0 h 1108075"/>
                  <a:gd name="connsiteX0" fmla="*/ 606425 w 1123950"/>
                  <a:gd name="connsiteY0" fmla="*/ 0 h 1108075"/>
                  <a:gd name="connsiteX1" fmla="*/ 642046 w 1123950"/>
                  <a:gd name="connsiteY1" fmla="*/ 4991 h 1108075"/>
                  <a:gd name="connsiteX2" fmla="*/ 1073846 w 1123950"/>
                  <a:gd name="connsiteY2" fmla="*/ 122466 h 1108075"/>
                  <a:gd name="connsiteX3" fmla="*/ 1123950 w 1123950"/>
                  <a:gd name="connsiteY3" fmla="*/ 139700 h 1108075"/>
                  <a:gd name="connsiteX4" fmla="*/ 1096071 w 1123950"/>
                  <a:gd name="connsiteY4" fmla="*/ 173266 h 1108075"/>
                  <a:gd name="connsiteX5" fmla="*/ 549971 w 1123950"/>
                  <a:gd name="connsiteY5" fmla="*/ 1071791 h 1108075"/>
                  <a:gd name="connsiteX6" fmla="*/ 534987 w 1123950"/>
                  <a:gd name="connsiteY6" fmla="*/ 1108075 h 1108075"/>
                  <a:gd name="connsiteX7" fmla="*/ 464246 w 1123950"/>
                  <a:gd name="connsiteY7" fmla="*/ 1087666 h 1108075"/>
                  <a:gd name="connsiteX8" fmla="*/ 26096 w 1123950"/>
                  <a:gd name="connsiteY8" fmla="*/ 932091 h 1108075"/>
                  <a:gd name="connsiteX9" fmla="*/ 0 w 1123950"/>
                  <a:gd name="connsiteY9" fmla="*/ 914400 h 1108075"/>
                  <a:gd name="connsiteX10" fmla="*/ 16571 w 1123950"/>
                  <a:gd name="connsiteY10" fmla="*/ 874941 h 1108075"/>
                  <a:gd name="connsiteX11" fmla="*/ 572196 w 1123950"/>
                  <a:gd name="connsiteY11" fmla="*/ 36741 h 1108075"/>
                  <a:gd name="connsiteX12" fmla="*/ 606425 w 1123950"/>
                  <a:gd name="connsiteY12" fmla="*/ 0 h 1108075"/>
                  <a:gd name="connsiteX0" fmla="*/ 606425 w 1123950"/>
                  <a:gd name="connsiteY0" fmla="*/ 0 h 1108081"/>
                  <a:gd name="connsiteX1" fmla="*/ 642046 w 1123950"/>
                  <a:gd name="connsiteY1" fmla="*/ 4991 h 1108081"/>
                  <a:gd name="connsiteX2" fmla="*/ 1073846 w 1123950"/>
                  <a:gd name="connsiteY2" fmla="*/ 122466 h 1108081"/>
                  <a:gd name="connsiteX3" fmla="*/ 1123950 w 1123950"/>
                  <a:gd name="connsiteY3" fmla="*/ 139700 h 1108081"/>
                  <a:gd name="connsiteX4" fmla="*/ 1096071 w 1123950"/>
                  <a:gd name="connsiteY4" fmla="*/ 173266 h 1108081"/>
                  <a:gd name="connsiteX5" fmla="*/ 549971 w 1123950"/>
                  <a:gd name="connsiteY5" fmla="*/ 1071791 h 1108081"/>
                  <a:gd name="connsiteX6" fmla="*/ 534987 w 1123950"/>
                  <a:gd name="connsiteY6" fmla="*/ 1108075 h 1108081"/>
                  <a:gd name="connsiteX7" fmla="*/ 464246 w 1123950"/>
                  <a:gd name="connsiteY7" fmla="*/ 1087666 h 1108081"/>
                  <a:gd name="connsiteX8" fmla="*/ 26096 w 1123950"/>
                  <a:gd name="connsiteY8" fmla="*/ 932091 h 1108081"/>
                  <a:gd name="connsiteX9" fmla="*/ 0 w 1123950"/>
                  <a:gd name="connsiteY9" fmla="*/ 914400 h 1108081"/>
                  <a:gd name="connsiteX10" fmla="*/ 16571 w 1123950"/>
                  <a:gd name="connsiteY10" fmla="*/ 874941 h 1108081"/>
                  <a:gd name="connsiteX11" fmla="*/ 572196 w 1123950"/>
                  <a:gd name="connsiteY11" fmla="*/ 36741 h 1108081"/>
                  <a:gd name="connsiteX12" fmla="*/ 606425 w 1123950"/>
                  <a:gd name="connsiteY12" fmla="*/ 0 h 1108081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21066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21066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14437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6347"/>
                  <a:gd name="connsiteX1" fmla="*/ 642046 w 1123950"/>
                  <a:gd name="connsiteY1" fmla="*/ 4991 h 1096347"/>
                  <a:gd name="connsiteX2" fmla="*/ 1073846 w 1123950"/>
                  <a:gd name="connsiteY2" fmla="*/ 122466 h 1096347"/>
                  <a:gd name="connsiteX3" fmla="*/ 1123950 w 1123950"/>
                  <a:gd name="connsiteY3" fmla="*/ 139700 h 1096347"/>
                  <a:gd name="connsiteX4" fmla="*/ 1096071 w 1123950"/>
                  <a:gd name="connsiteY4" fmla="*/ 173266 h 1096347"/>
                  <a:gd name="connsiteX5" fmla="*/ 549971 w 1123950"/>
                  <a:gd name="connsiteY5" fmla="*/ 1071791 h 1096347"/>
                  <a:gd name="connsiteX6" fmla="*/ 516425 w 1123950"/>
                  <a:gd name="connsiteY6" fmla="*/ 1096143 h 1096347"/>
                  <a:gd name="connsiteX7" fmla="*/ 464246 w 1123950"/>
                  <a:gd name="connsiteY7" fmla="*/ 1087666 h 1096347"/>
                  <a:gd name="connsiteX8" fmla="*/ 26096 w 1123950"/>
                  <a:gd name="connsiteY8" fmla="*/ 932091 h 1096347"/>
                  <a:gd name="connsiteX9" fmla="*/ 0 w 1123950"/>
                  <a:gd name="connsiteY9" fmla="*/ 914400 h 1096347"/>
                  <a:gd name="connsiteX10" fmla="*/ 16571 w 1123950"/>
                  <a:gd name="connsiteY10" fmla="*/ 874941 h 1096347"/>
                  <a:gd name="connsiteX11" fmla="*/ 572196 w 1123950"/>
                  <a:gd name="connsiteY11" fmla="*/ 36741 h 1096347"/>
                  <a:gd name="connsiteX12" fmla="*/ 606425 w 1123950"/>
                  <a:gd name="connsiteY12" fmla="*/ 0 h 1096347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14827 w 1112681"/>
                  <a:gd name="connsiteY8" fmla="*/ 932091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790 w 1113315"/>
                  <a:gd name="connsiteY0" fmla="*/ 0 h 1097066"/>
                  <a:gd name="connsiteX1" fmla="*/ 631411 w 1113315"/>
                  <a:gd name="connsiteY1" fmla="*/ 4991 h 1097066"/>
                  <a:gd name="connsiteX2" fmla="*/ 1063211 w 1113315"/>
                  <a:gd name="connsiteY2" fmla="*/ 122466 h 1097066"/>
                  <a:gd name="connsiteX3" fmla="*/ 1113315 w 1113315"/>
                  <a:gd name="connsiteY3" fmla="*/ 139700 h 1097066"/>
                  <a:gd name="connsiteX4" fmla="*/ 1085436 w 1113315"/>
                  <a:gd name="connsiteY4" fmla="*/ 173266 h 1097066"/>
                  <a:gd name="connsiteX5" fmla="*/ 552594 w 1113315"/>
                  <a:gd name="connsiteY5" fmla="*/ 1058533 h 1097066"/>
                  <a:gd name="connsiteX6" fmla="*/ 505790 w 1113315"/>
                  <a:gd name="connsiteY6" fmla="*/ 1096143 h 1097066"/>
                  <a:gd name="connsiteX7" fmla="*/ 453611 w 1113315"/>
                  <a:gd name="connsiteY7" fmla="*/ 1087666 h 1097066"/>
                  <a:gd name="connsiteX8" fmla="*/ 30708 w 1113315"/>
                  <a:gd name="connsiteY8" fmla="*/ 938057 h 1097066"/>
                  <a:gd name="connsiteX9" fmla="*/ 634 w 1113315"/>
                  <a:gd name="connsiteY9" fmla="*/ 907108 h 1097066"/>
                  <a:gd name="connsiteX10" fmla="*/ 5936 w 1113315"/>
                  <a:gd name="connsiteY10" fmla="*/ 874941 h 1097066"/>
                  <a:gd name="connsiteX11" fmla="*/ 561561 w 1113315"/>
                  <a:gd name="connsiteY11" fmla="*/ 36741 h 1097066"/>
                  <a:gd name="connsiteX12" fmla="*/ 595790 w 1113315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0387 w 1112994"/>
                  <a:gd name="connsiteY8" fmla="*/ 938057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0387 w 1112994"/>
                  <a:gd name="connsiteY8" fmla="*/ 938057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6353 w 1112994"/>
                  <a:gd name="connsiteY8" fmla="*/ 941372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0616 w 1108141"/>
                  <a:gd name="connsiteY0" fmla="*/ 0 h 1097066"/>
                  <a:gd name="connsiteX1" fmla="*/ 626237 w 1108141"/>
                  <a:gd name="connsiteY1" fmla="*/ 4991 h 1097066"/>
                  <a:gd name="connsiteX2" fmla="*/ 1058037 w 1108141"/>
                  <a:gd name="connsiteY2" fmla="*/ 122466 h 1097066"/>
                  <a:gd name="connsiteX3" fmla="*/ 1108141 w 1108141"/>
                  <a:gd name="connsiteY3" fmla="*/ 139700 h 1097066"/>
                  <a:gd name="connsiteX4" fmla="*/ 1080262 w 1108141"/>
                  <a:gd name="connsiteY4" fmla="*/ 173266 h 1097066"/>
                  <a:gd name="connsiteX5" fmla="*/ 547420 w 1108141"/>
                  <a:gd name="connsiteY5" fmla="*/ 1058533 h 1097066"/>
                  <a:gd name="connsiteX6" fmla="*/ 500616 w 1108141"/>
                  <a:gd name="connsiteY6" fmla="*/ 1096143 h 1097066"/>
                  <a:gd name="connsiteX7" fmla="*/ 448437 w 1108141"/>
                  <a:gd name="connsiteY7" fmla="*/ 1087666 h 1097066"/>
                  <a:gd name="connsiteX8" fmla="*/ 31500 w 1108141"/>
                  <a:gd name="connsiteY8" fmla="*/ 941372 h 1097066"/>
                  <a:gd name="connsiteX9" fmla="*/ 1426 w 1108141"/>
                  <a:gd name="connsiteY9" fmla="*/ 903794 h 1097066"/>
                  <a:gd name="connsiteX10" fmla="*/ 4077 w 1108141"/>
                  <a:gd name="connsiteY10" fmla="*/ 868975 h 1097066"/>
                  <a:gd name="connsiteX11" fmla="*/ 556387 w 1108141"/>
                  <a:gd name="connsiteY11" fmla="*/ 36741 h 1097066"/>
                  <a:gd name="connsiteX12" fmla="*/ 590616 w 1108141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33922 w 1110563"/>
                  <a:gd name="connsiteY8" fmla="*/ 94137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33922 w 1110563"/>
                  <a:gd name="connsiteY8" fmla="*/ 94137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43202 w 1110563"/>
                  <a:gd name="connsiteY8" fmla="*/ 94601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1011 w 1108536"/>
                  <a:gd name="connsiteY0" fmla="*/ 0 h 1097066"/>
                  <a:gd name="connsiteX1" fmla="*/ 626632 w 1108536"/>
                  <a:gd name="connsiteY1" fmla="*/ 4991 h 1097066"/>
                  <a:gd name="connsiteX2" fmla="*/ 1058432 w 1108536"/>
                  <a:gd name="connsiteY2" fmla="*/ 122466 h 1097066"/>
                  <a:gd name="connsiteX3" fmla="*/ 1108536 w 1108536"/>
                  <a:gd name="connsiteY3" fmla="*/ 139700 h 1097066"/>
                  <a:gd name="connsiteX4" fmla="*/ 1080657 w 1108536"/>
                  <a:gd name="connsiteY4" fmla="*/ 173266 h 1097066"/>
                  <a:gd name="connsiteX5" fmla="*/ 547815 w 1108536"/>
                  <a:gd name="connsiteY5" fmla="*/ 1058533 h 1097066"/>
                  <a:gd name="connsiteX6" fmla="*/ 501011 w 1108536"/>
                  <a:gd name="connsiteY6" fmla="*/ 1096143 h 1097066"/>
                  <a:gd name="connsiteX7" fmla="*/ 448832 w 1108536"/>
                  <a:gd name="connsiteY7" fmla="*/ 1087666 h 1097066"/>
                  <a:gd name="connsiteX8" fmla="*/ 41175 w 1108536"/>
                  <a:gd name="connsiteY8" fmla="*/ 946012 h 1097066"/>
                  <a:gd name="connsiteX9" fmla="*/ 1158 w 1108536"/>
                  <a:gd name="connsiteY9" fmla="*/ 909097 h 1097066"/>
                  <a:gd name="connsiteX10" fmla="*/ 4472 w 1108536"/>
                  <a:gd name="connsiteY10" fmla="*/ 868975 h 1097066"/>
                  <a:gd name="connsiteX11" fmla="*/ 556782 w 1108536"/>
                  <a:gd name="connsiteY11" fmla="*/ 36741 h 1097066"/>
                  <a:gd name="connsiteX12" fmla="*/ 591011 w 1108536"/>
                  <a:gd name="connsiteY12" fmla="*/ 0 h 1097066"/>
                  <a:gd name="connsiteX0" fmla="*/ 590109 w 1107634"/>
                  <a:gd name="connsiteY0" fmla="*/ 0 h 1097066"/>
                  <a:gd name="connsiteX1" fmla="*/ 625730 w 1107634"/>
                  <a:gd name="connsiteY1" fmla="*/ 4991 h 1097066"/>
                  <a:gd name="connsiteX2" fmla="*/ 1057530 w 1107634"/>
                  <a:gd name="connsiteY2" fmla="*/ 122466 h 1097066"/>
                  <a:gd name="connsiteX3" fmla="*/ 1107634 w 1107634"/>
                  <a:gd name="connsiteY3" fmla="*/ 139700 h 1097066"/>
                  <a:gd name="connsiteX4" fmla="*/ 1079755 w 1107634"/>
                  <a:gd name="connsiteY4" fmla="*/ 173266 h 1097066"/>
                  <a:gd name="connsiteX5" fmla="*/ 546913 w 1107634"/>
                  <a:gd name="connsiteY5" fmla="*/ 1058533 h 1097066"/>
                  <a:gd name="connsiteX6" fmla="*/ 500109 w 1107634"/>
                  <a:gd name="connsiteY6" fmla="*/ 1096143 h 1097066"/>
                  <a:gd name="connsiteX7" fmla="*/ 447930 w 1107634"/>
                  <a:gd name="connsiteY7" fmla="*/ 1087666 h 1097066"/>
                  <a:gd name="connsiteX8" fmla="*/ 40273 w 1107634"/>
                  <a:gd name="connsiteY8" fmla="*/ 946012 h 1097066"/>
                  <a:gd name="connsiteX9" fmla="*/ 256 w 1107634"/>
                  <a:gd name="connsiteY9" fmla="*/ 909097 h 1097066"/>
                  <a:gd name="connsiteX10" fmla="*/ 10199 w 1107634"/>
                  <a:gd name="connsiteY10" fmla="*/ 864335 h 1097066"/>
                  <a:gd name="connsiteX11" fmla="*/ 555880 w 1107634"/>
                  <a:gd name="connsiteY11" fmla="*/ 36741 h 1097066"/>
                  <a:gd name="connsiteX12" fmla="*/ 590109 w 110763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0583 w 1107944"/>
                  <a:gd name="connsiteY8" fmla="*/ 946012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87767 w 1107944"/>
                  <a:gd name="connsiteY0" fmla="*/ 1638 h 1092075"/>
                  <a:gd name="connsiteX1" fmla="*/ 626040 w 1107944"/>
                  <a:gd name="connsiteY1" fmla="*/ 0 h 1092075"/>
                  <a:gd name="connsiteX2" fmla="*/ 1057840 w 1107944"/>
                  <a:gd name="connsiteY2" fmla="*/ 117475 h 1092075"/>
                  <a:gd name="connsiteX3" fmla="*/ 1107944 w 1107944"/>
                  <a:gd name="connsiteY3" fmla="*/ 134709 h 1092075"/>
                  <a:gd name="connsiteX4" fmla="*/ 1080065 w 1107944"/>
                  <a:gd name="connsiteY4" fmla="*/ 168275 h 1092075"/>
                  <a:gd name="connsiteX5" fmla="*/ 547223 w 1107944"/>
                  <a:gd name="connsiteY5" fmla="*/ 1053542 h 1092075"/>
                  <a:gd name="connsiteX6" fmla="*/ 500419 w 1107944"/>
                  <a:gd name="connsiteY6" fmla="*/ 1091152 h 1092075"/>
                  <a:gd name="connsiteX7" fmla="*/ 448240 w 1107944"/>
                  <a:gd name="connsiteY7" fmla="*/ 1082675 h 1092075"/>
                  <a:gd name="connsiteX8" fmla="*/ 43235 w 1107944"/>
                  <a:gd name="connsiteY8" fmla="*/ 943673 h 1092075"/>
                  <a:gd name="connsiteX9" fmla="*/ 566 w 1107944"/>
                  <a:gd name="connsiteY9" fmla="*/ 904106 h 1092075"/>
                  <a:gd name="connsiteX10" fmla="*/ 10509 w 1107944"/>
                  <a:gd name="connsiteY10" fmla="*/ 859344 h 1092075"/>
                  <a:gd name="connsiteX11" fmla="*/ 556190 w 1107944"/>
                  <a:gd name="connsiteY11" fmla="*/ 31750 h 1092075"/>
                  <a:gd name="connsiteX12" fmla="*/ 587767 w 1107944"/>
                  <a:gd name="connsiteY12" fmla="*/ 1638 h 1092075"/>
                  <a:gd name="connsiteX0" fmla="*/ 587767 w 1107944"/>
                  <a:gd name="connsiteY0" fmla="*/ 3527 h 1093964"/>
                  <a:gd name="connsiteX1" fmla="*/ 626040 w 1107944"/>
                  <a:gd name="connsiteY1" fmla="*/ 1889 h 1093964"/>
                  <a:gd name="connsiteX2" fmla="*/ 1057840 w 1107944"/>
                  <a:gd name="connsiteY2" fmla="*/ 119364 h 1093964"/>
                  <a:gd name="connsiteX3" fmla="*/ 1107944 w 1107944"/>
                  <a:gd name="connsiteY3" fmla="*/ 136598 h 1093964"/>
                  <a:gd name="connsiteX4" fmla="*/ 1080065 w 1107944"/>
                  <a:gd name="connsiteY4" fmla="*/ 170164 h 1093964"/>
                  <a:gd name="connsiteX5" fmla="*/ 547223 w 1107944"/>
                  <a:gd name="connsiteY5" fmla="*/ 1055431 h 1093964"/>
                  <a:gd name="connsiteX6" fmla="*/ 500419 w 1107944"/>
                  <a:gd name="connsiteY6" fmla="*/ 1093041 h 1093964"/>
                  <a:gd name="connsiteX7" fmla="*/ 448240 w 1107944"/>
                  <a:gd name="connsiteY7" fmla="*/ 1084564 h 1093964"/>
                  <a:gd name="connsiteX8" fmla="*/ 43235 w 1107944"/>
                  <a:gd name="connsiteY8" fmla="*/ 945562 h 1093964"/>
                  <a:gd name="connsiteX9" fmla="*/ 566 w 1107944"/>
                  <a:gd name="connsiteY9" fmla="*/ 905995 h 1093964"/>
                  <a:gd name="connsiteX10" fmla="*/ 10509 w 1107944"/>
                  <a:gd name="connsiteY10" fmla="*/ 861233 h 1093964"/>
                  <a:gd name="connsiteX11" fmla="*/ 556190 w 1107944"/>
                  <a:gd name="connsiteY11" fmla="*/ 33639 h 1093964"/>
                  <a:gd name="connsiteX12" fmla="*/ 587767 w 1107944"/>
                  <a:gd name="connsiteY12" fmla="*/ 3527 h 1093964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6190 w 1107944"/>
                  <a:gd name="connsiteY11" fmla="*/ 32594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2213 w 1107944"/>
                  <a:gd name="connsiteY11" fmla="*/ 45189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2213 w 1107944"/>
                  <a:gd name="connsiteY11" fmla="*/ 45189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49561 w 1107944"/>
                  <a:gd name="connsiteY11" fmla="*/ 41874 h 1092919"/>
                  <a:gd name="connsiteX12" fmla="*/ 587767 w 1107944"/>
                  <a:gd name="connsiteY12" fmla="*/ 2482 h 1092919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481 h 1094244"/>
                  <a:gd name="connsiteX1" fmla="*/ 645264 w 1107944"/>
                  <a:gd name="connsiteY1" fmla="*/ 5483 h 1094244"/>
                  <a:gd name="connsiteX2" fmla="*/ 1057840 w 1107944"/>
                  <a:gd name="connsiteY2" fmla="*/ 119644 h 1094244"/>
                  <a:gd name="connsiteX3" fmla="*/ 1107944 w 1107944"/>
                  <a:gd name="connsiteY3" fmla="*/ 136878 h 1094244"/>
                  <a:gd name="connsiteX4" fmla="*/ 1080065 w 1107944"/>
                  <a:gd name="connsiteY4" fmla="*/ 170444 h 1094244"/>
                  <a:gd name="connsiteX5" fmla="*/ 547223 w 1107944"/>
                  <a:gd name="connsiteY5" fmla="*/ 1055711 h 1094244"/>
                  <a:gd name="connsiteX6" fmla="*/ 500419 w 1107944"/>
                  <a:gd name="connsiteY6" fmla="*/ 1093321 h 1094244"/>
                  <a:gd name="connsiteX7" fmla="*/ 448240 w 1107944"/>
                  <a:gd name="connsiteY7" fmla="*/ 1084844 h 1094244"/>
                  <a:gd name="connsiteX8" fmla="*/ 43235 w 1107944"/>
                  <a:gd name="connsiteY8" fmla="*/ 945842 h 1094244"/>
                  <a:gd name="connsiteX9" fmla="*/ 566 w 1107944"/>
                  <a:gd name="connsiteY9" fmla="*/ 906275 h 1094244"/>
                  <a:gd name="connsiteX10" fmla="*/ 10509 w 1107944"/>
                  <a:gd name="connsiteY10" fmla="*/ 861513 h 1094244"/>
                  <a:gd name="connsiteX11" fmla="*/ 549561 w 1107944"/>
                  <a:gd name="connsiteY11" fmla="*/ 43199 h 1094244"/>
                  <a:gd name="connsiteX12" fmla="*/ 587104 w 1107944"/>
                  <a:gd name="connsiteY12" fmla="*/ 2481 h 1094244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57840 w 1081428"/>
                  <a:gd name="connsiteY2" fmla="*/ 120339 h 1094939"/>
                  <a:gd name="connsiteX3" fmla="*/ 1081428 w 1081428"/>
                  <a:gd name="connsiteY3" fmla="*/ 140225 h 1094939"/>
                  <a:gd name="connsiteX4" fmla="*/ 1080065 w 1081428"/>
                  <a:gd name="connsiteY4" fmla="*/ 171139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57840 w 1081428"/>
                  <a:gd name="connsiteY2" fmla="*/ 12033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33976 w 1081428"/>
                  <a:gd name="connsiteY2" fmla="*/ 11569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33976 w 1081428"/>
                  <a:gd name="connsiteY2" fmla="*/ 11569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0765"/>
                  <a:gd name="connsiteY0" fmla="*/ 3176 h 1094939"/>
                  <a:gd name="connsiteX1" fmla="*/ 645264 w 1080765"/>
                  <a:gd name="connsiteY1" fmla="*/ 6178 h 1094939"/>
                  <a:gd name="connsiteX2" fmla="*/ 1033976 w 1080765"/>
                  <a:gd name="connsiteY2" fmla="*/ 115699 h 1094939"/>
                  <a:gd name="connsiteX3" fmla="*/ 1080765 w 1080765"/>
                  <a:gd name="connsiteY3" fmla="*/ 146191 h 1094939"/>
                  <a:gd name="connsiteX4" fmla="*/ 1071447 w 1080765"/>
                  <a:gd name="connsiteY4" fmla="*/ 187711 h 1094939"/>
                  <a:gd name="connsiteX5" fmla="*/ 547223 w 1080765"/>
                  <a:gd name="connsiteY5" fmla="*/ 1056406 h 1094939"/>
                  <a:gd name="connsiteX6" fmla="*/ 500419 w 1080765"/>
                  <a:gd name="connsiteY6" fmla="*/ 1094016 h 1094939"/>
                  <a:gd name="connsiteX7" fmla="*/ 448240 w 1080765"/>
                  <a:gd name="connsiteY7" fmla="*/ 1085539 h 1094939"/>
                  <a:gd name="connsiteX8" fmla="*/ 43235 w 1080765"/>
                  <a:gd name="connsiteY8" fmla="*/ 946537 h 1094939"/>
                  <a:gd name="connsiteX9" fmla="*/ 566 w 1080765"/>
                  <a:gd name="connsiteY9" fmla="*/ 906970 h 1094939"/>
                  <a:gd name="connsiteX10" fmla="*/ 10509 w 1080765"/>
                  <a:gd name="connsiteY10" fmla="*/ 862208 h 1094939"/>
                  <a:gd name="connsiteX11" fmla="*/ 549561 w 1080765"/>
                  <a:gd name="connsiteY11" fmla="*/ 43894 h 1094939"/>
                  <a:gd name="connsiteX12" fmla="*/ 587104 w 1080765"/>
                  <a:gd name="connsiteY12" fmla="*/ 3176 h 1094939"/>
                  <a:gd name="connsiteX0" fmla="*/ 587104 w 1080765"/>
                  <a:gd name="connsiteY0" fmla="*/ 3176 h 1094939"/>
                  <a:gd name="connsiteX1" fmla="*/ 645264 w 1080765"/>
                  <a:gd name="connsiteY1" fmla="*/ 6178 h 1094939"/>
                  <a:gd name="connsiteX2" fmla="*/ 1033976 w 1080765"/>
                  <a:gd name="connsiteY2" fmla="*/ 115699 h 1094939"/>
                  <a:gd name="connsiteX3" fmla="*/ 1080765 w 1080765"/>
                  <a:gd name="connsiteY3" fmla="*/ 146191 h 1094939"/>
                  <a:gd name="connsiteX4" fmla="*/ 1071447 w 1080765"/>
                  <a:gd name="connsiteY4" fmla="*/ 187711 h 1094939"/>
                  <a:gd name="connsiteX5" fmla="*/ 547223 w 1080765"/>
                  <a:gd name="connsiteY5" fmla="*/ 1056406 h 1094939"/>
                  <a:gd name="connsiteX6" fmla="*/ 500419 w 1080765"/>
                  <a:gd name="connsiteY6" fmla="*/ 1094016 h 1094939"/>
                  <a:gd name="connsiteX7" fmla="*/ 448240 w 1080765"/>
                  <a:gd name="connsiteY7" fmla="*/ 1085539 h 1094939"/>
                  <a:gd name="connsiteX8" fmla="*/ 43235 w 1080765"/>
                  <a:gd name="connsiteY8" fmla="*/ 946537 h 1094939"/>
                  <a:gd name="connsiteX9" fmla="*/ 566 w 1080765"/>
                  <a:gd name="connsiteY9" fmla="*/ 906970 h 1094939"/>
                  <a:gd name="connsiteX10" fmla="*/ 10509 w 1080765"/>
                  <a:gd name="connsiteY10" fmla="*/ 862208 h 1094939"/>
                  <a:gd name="connsiteX11" fmla="*/ 549561 w 1080765"/>
                  <a:gd name="connsiteY11" fmla="*/ 43894 h 1094939"/>
                  <a:gd name="connsiteX12" fmla="*/ 587104 w 1080765"/>
                  <a:gd name="connsiteY12" fmla="*/ 3176 h 1094939"/>
                  <a:gd name="connsiteX0" fmla="*/ 587104 w 1080919"/>
                  <a:gd name="connsiteY0" fmla="*/ 3176 h 1094939"/>
                  <a:gd name="connsiteX1" fmla="*/ 645264 w 1080919"/>
                  <a:gd name="connsiteY1" fmla="*/ 6178 h 1094939"/>
                  <a:gd name="connsiteX2" fmla="*/ 1033976 w 1080919"/>
                  <a:gd name="connsiteY2" fmla="*/ 115699 h 1094939"/>
                  <a:gd name="connsiteX3" fmla="*/ 1080765 w 1080919"/>
                  <a:gd name="connsiteY3" fmla="*/ 146191 h 1094939"/>
                  <a:gd name="connsiteX4" fmla="*/ 1071447 w 1080919"/>
                  <a:gd name="connsiteY4" fmla="*/ 187711 h 1094939"/>
                  <a:gd name="connsiteX5" fmla="*/ 547223 w 1080919"/>
                  <a:gd name="connsiteY5" fmla="*/ 1056406 h 1094939"/>
                  <a:gd name="connsiteX6" fmla="*/ 500419 w 1080919"/>
                  <a:gd name="connsiteY6" fmla="*/ 1094016 h 1094939"/>
                  <a:gd name="connsiteX7" fmla="*/ 448240 w 1080919"/>
                  <a:gd name="connsiteY7" fmla="*/ 1085539 h 1094939"/>
                  <a:gd name="connsiteX8" fmla="*/ 43235 w 1080919"/>
                  <a:gd name="connsiteY8" fmla="*/ 946537 h 1094939"/>
                  <a:gd name="connsiteX9" fmla="*/ 566 w 1080919"/>
                  <a:gd name="connsiteY9" fmla="*/ 906970 h 1094939"/>
                  <a:gd name="connsiteX10" fmla="*/ 10509 w 1080919"/>
                  <a:gd name="connsiteY10" fmla="*/ 862208 h 1094939"/>
                  <a:gd name="connsiteX11" fmla="*/ 549561 w 1080919"/>
                  <a:gd name="connsiteY11" fmla="*/ 43894 h 1094939"/>
                  <a:gd name="connsiteX12" fmla="*/ 587104 w 1080919"/>
                  <a:gd name="connsiteY12" fmla="*/ 3176 h 1094939"/>
                  <a:gd name="connsiteX0" fmla="*/ 587104 w 1080850"/>
                  <a:gd name="connsiteY0" fmla="*/ 3176 h 1094939"/>
                  <a:gd name="connsiteX1" fmla="*/ 645264 w 1080850"/>
                  <a:gd name="connsiteY1" fmla="*/ 6178 h 1094939"/>
                  <a:gd name="connsiteX2" fmla="*/ 1033976 w 1080850"/>
                  <a:gd name="connsiteY2" fmla="*/ 115699 h 1094939"/>
                  <a:gd name="connsiteX3" fmla="*/ 1080765 w 1080850"/>
                  <a:gd name="connsiteY3" fmla="*/ 146191 h 1094939"/>
                  <a:gd name="connsiteX4" fmla="*/ 1062167 w 1080850"/>
                  <a:gd name="connsiteY4" fmla="*/ 189037 h 1094939"/>
                  <a:gd name="connsiteX5" fmla="*/ 547223 w 1080850"/>
                  <a:gd name="connsiteY5" fmla="*/ 1056406 h 1094939"/>
                  <a:gd name="connsiteX6" fmla="*/ 500419 w 1080850"/>
                  <a:gd name="connsiteY6" fmla="*/ 1094016 h 1094939"/>
                  <a:gd name="connsiteX7" fmla="*/ 448240 w 1080850"/>
                  <a:gd name="connsiteY7" fmla="*/ 1085539 h 1094939"/>
                  <a:gd name="connsiteX8" fmla="*/ 43235 w 1080850"/>
                  <a:gd name="connsiteY8" fmla="*/ 946537 h 1094939"/>
                  <a:gd name="connsiteX9" fmla="*/ 566 w 1080850"/>
                  <a:gd name="connsiteY9" fmla="*/ 906970 h 1094939"/>
                  <a:gd name="connsiteX10" fmla="*/ 10509 w 1080850"/>
                  <a:gd name="connsiteY10" fmla="*/ 862208 h 1094939"/>
                  <a:gd name="connsiteX11" fmla="*/ 549561 w 1080850"/>
                  <a:gd name="connsiteY11" fmla="*/ 43894 h 1094939"/>
                  <a:gd name="connsiteX12" fmla="*/ 587104 w 1080850"/>
                  <a:gd name="connsiteY12" fmla="*/ 3176 h 1094939"/>
                  <a:gd name="connsiteX0" fmla="*/ 587104 w 1080878"/>
                  <a:gd name="connsiteY0" fmla="*/ 3176 h 1094939"/>
                  <a:gd name="connsiteX1" fmla="*/ 645264 w 1080878"/>
                  <a:gd name="connsiteY1" fmla="*/ 6178 h 1094939"/>
                  <a:gd name="connsiteX2" fmla="*/ 1033976 w 1080878"/>
                  <a:gd name="connsiteY2" fmla="*/ 115699 h 1094939"/>
                  <a:gd name="connsiteX3" fmla="*/ 1080765 w 1080878"/>
                  <a:gd name="connsiteY3" fmla="*/ 146191 h 1094939"/>
                  <a:gd name="connsiteX4" fmla="*/ 1062167 w 1080878"/>
                  <a:gd name="connsiteY4" fmla="*/ 189037 h 1094939"/>
                  <a:gd name="connsiteX5" fmla="*/ 547223 w 1080878"/>
                  <a:gd name="connsiteY5" fmla="*/ 1056406 h 1094939"/>
                  <a:gd name="connsiteX6" fmla="*/ 500419 w 1080878"/>
                  <a:gd name="connsiteY6" fmla="*/ 1094016 h 1094939"/>
                  <a:gd name="connsiteX7" fmla="*/ 448240 w 1080878"/>
                  <a:gd name="connsiteY7" fmla="*/ 1085539 h 1094939"/>
                  <a:gd name="connsiteX8" fmla="*/ 43235 w 1080878"/>
                  <a:gd name="connsiteY8" fmla="*/ 946537 h 1094939"/>
                  <a:gd name="connsiteX9" fmla="*/ 566 w 1080878"/>
                  <a:gd name="connsiteY9" fmla="*/ 906970 h 1094939"/>
                  <a:gd name="connsiteX10" fmla="*/ 10509 w 1080878"/>
                  <a:gd name="connsiteY10" fmla="*/ 862208 h 1094939"/>
                  <a:gd name="connsiteX11" fmla="*/ 549561 w 1080878"/>
                  <a:gd name="connsiteY11" fmla="*/ 43894 h 1094939"/>
                  <a:gd name="connsiteX12" fmla="*/ 587104 w 1080878"/>
                  <a:gd name="connsiteY12" fmla="*/ 3176 h 1094939"/>
                  <a:gd name="connsiteX0" fmla="*/ 587104 w 1080977"/>
                  <a:gd name="connsiteY0" fmla="*/ 3176 h 1094939"/>
                  <a:gd name="connsiteX1" fmla="*/ 645264 w 1080977"/>
                  <a:gd name="connsiteY1" fmla="*/ 6178 h 1094939"/>
                  <a:gd name="connsiteX2" fmla="*/ 1033976 w 1080977"/>
                  <a:gd name="connsiteY2" fmla="*/ 115699 h 1094939"/>
                  <a:gd name="connsiteX3" fmla="*/ 1080765 w 1080977"/>
                  <a:gd name="connsiteY3" fmla="*/ 146191 h 1094939"/>
                  <a:gd name="connsiteX4" fmla="*/ 1069459 w 1080977"/>
                  <a:gd name="connsiteY4" fmla="*/ 193677 h 1094939"/>
                  <a:gd name="connsiteX5" fmla="*/ 547223 w 1080977"/>
                  <a:gd name="connsiteY5" fmla="*/ 1056406 h 1094939"/>
                  <a:gd name="connsiteX6" fmla="*/ 500419 w 1080977"/>
                  <a:gd name="connsiteY6" fmla="*/ 1094016 h 1094939"/>
                  <a:gd name="connsiteX7" fmla="*/ 448240 w 1080977"/>
                  <a:gd name="connsiteY7" fmla="*/ 1085539 h 1094939"/>
                  <a:gd name="connsiteX8" fmla="*/ 43235 w 1080977"/>
                  <a:gd name="connsiteY8" fmla="*/ 946537 h 1094939"/>
                  <a:gd name="connsiteX9" fmla="*/ 566 w 1080977"/>
                  <a:gd name="connsiteY9" fmla="*/ 906970 h 1094939"/>
                  <a:gd name="connsiteX10" fmla="*/ 10509 w 1080977"/>
                  <a:gd name="connsiteY10" fmla="*/ 862208 h 1094939"/>
                  <a:gd name="connsiteX11" fmla="*/ 549561 w 1080977"/>
                  <a:gd name="connsiteY11" fmla="*/ 43894 h 1094939"/>
                  <a:gd name="connsiteX12" fmla="*/ 587104 w 1080977"/>
                  <a:gd name="connsiteY12" fmla="*/ 3176 h 1094939"/>
                  <a:gd name="connsiteX0" fmla="*/ 587104 w 1081097"/>
                  <a:gd name="connsiteY0" fmla="*/ 3176 h 1094939"/>
                  <a:gd name="connsiteX1" fmla="*/ 645264 w 1081097"/>
                  <a:gd name="connsiteY1" fmla="*/ 6178 h 1094939"/>
                  <a:gd name="connsiteX2" fmla="*/ 1033976 w 1081097"/>
                  <a:gd name="connsiteY2" fmla="*/ 115699 h 1094939"/>
                  <a:gd name="connsiteX3" fmla="*/ 1080765 w 1081097"/>
                  <a:gd name="connsiteY3" fmla="*/ 146191 h 1094939"/>
                  <a:gd name="connsiteX4" fmla="*/ 1069459 w 1081097"/>
                  <a:gd name="connsiteY4" fmla="*/ 193677 h 1094939"/>
                  <a:gd name="connsiteX5" fmla="*/ 547223 w 1081097"/>
                  <a:gd name="connsiteY5" fmla="*/ 1056406 h 1094939"/>
                  <a:gd name="connsiteX6" fmla="*/ 500419 w 1081097"/>
                  <a:gd name="connsiteY6" fmla="*/ 1094016 h 1094939"/>
                  <a:gd name="connsiteX7" fmla="*/ 448240 w 1081097"/>
                  <a:gd name="connsiteY7" fmla="*/ 1085539 h 1094939"/>
                  <a:gd name="connsiteX8" fmla="*/ 43235 w 1081097"/>
                  <a:gd name="connsiteY8" fmla="*/ 946537 h 1094939"/>
                  <a:gd name="connsiteX9" fmla="*/ 566 w 1081097"/>
                  <a:gd name="connsiteY9" fmla="*/ 906970 h 1094939"/>
                  <a:gd name="connsiteX10" fmla="*/ 10509 w 1081097"/>
                  <a:gd name="connsiteY10" fmla="*/ 862208 h 1094939"/>
                  <a:gd name="connsiteX11" fmla="*/ 549561 w 1081097"/>
                  <a:gd name="connsiteY11" fmla="*/ 43894 h 1094939"/>
                  <a:gd name="connsiteX12" fmla="*/ 587104 w 1081097"/>
                  <a:gd name="connsiteY12" fmla="*/ 3176 h 1094939"/>
                  <a:gd name="connsiteX0" fmla="*/ 587104 w 1077095"/>
                  <a:gd name="connsiteY0" fmla="*/ 3176 h 1094939"/>
                  <a:gd name="connsiteX1" fmla="*/ 645264 w 1077095"/>
                  <a:gd name="connsiteY1" fmla="*/ 6178 h 1094939"/>
                  <a:gd name="connsiteX2" fmla="*/ 1033976 w 1077095"/>
                  <a:gd name="connsiteY2" fmla="*/ 115699 h 1094939"/>
                  <a:gd name="connsiteX3" fmla="*/ 1076125 w 1077095"/>
                  <a:gd name="connsiteY3" fmla="*/ 144865 h 1094939"/>
                  <a:gd name="connsiteX4" fmla="*/ 1069459 w 1077095"/>
                  <a:gd name="connsiteY4" fmla="*/ 193677 h 1094939"/>
                  <a:gd name="connsiteX5" fmla="*/ 547223 w 1077095"/>
                  <a:gd name="connsiteY5" fmla="*/ 1056406 h 1094939"/>
                  <a:gd name="connsiteX6" fmla="*/ 500419 w 1077095"/>
                  <a:gd name="connsiteY6" fmla="*/ 1094016 h 1094939"/>
                  <a:gd name="connsiteX7" fmla="*/ 448240 w 1077095"/>
                  <a:gd name="connsiteY7" fmla="*/ 1085539 h 1094939"/>
                  <a:gd name="connsiteX8" fmla="*/ 43235 w 1077095"/>
                  <a:gd name="connsiteY8" fmla="*/ 946537 h 1094939"/>
                  <a:gd name="connsiteX9" fmla="*/ 566 w 1077095"/>
                  <a:gd name="connsiteY9" fmla="*/ 906970 h 1094939"/>
                  <a:gd name="connsiteX10" fmla="*/ 10509 w 1077095"/>
                  <a:gd name="connsiteY10" fmla="*/ 862208 h 1094939"/>
                  <a:gd name="connsiteX11" fmla="*/ 549561 w 1077095"/>
                  <a:gd name="connsiteY11" fmla="*/ 43894 h 1094939"/>
                  <a:gd name="connsiteX12" fmla="*/ 587104 w 1077095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61807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61807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61807 w 1078273"/>
                  <a:gd name="connsiteY5" fmla="*/ 1056406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1289"/>
                  <a:gd name="connsiteY0" fmla="*/ 3176 h 1090862"/>
                  <a:gd name="connsiteX1" fmla="*/ 645264 w 1071289"/>
                  <a:gd name="connsiteY1" fmla="*/ 6178 h 1090862"/>
                  <a:gd name="connsiteX2" fmla="*/ 1033976 w 1071289"/>
                  <a:gd name="connsiteY2" fmla="*/ 115699 h 1090862"/>
                  <a:gd name="connsiteX3" fmla="*/ 1046958 w 1071289"/>
                  <a:gd name="connsiteY3" fmla="*/ 94485 h 1090862"/>
                  <a:gd name="connsiteX4" fmla="*/ 1069459 w 1071289"/>
                  <a:gd name="connsiteY4" fmla="*/ 193677 h 1090862"/>
                  <a:gd name="connsiteX5" fmla="*/ 576391 w 1071289"/>
                  <a:gd name="connsiteY5" fmla="*/ 1037845 h 1090862"/>
                  <a:gd name="connsiteX6" fmla="*/ 517654 w 1071289"/>
                  <a:gd name="connsiteY6" fmla="*/ 1088713 h 1090862"/>
                  <a:gd name="connsiteX7" fmla="*/ 448240 w 1071289"/>
                  <a:gd name="connsiteY7" fmla="*/ 1085539 h 1090862"/>
                  <a:gd name="connsiteX8" fmla="*/ 43235 w 1071289"/>
                  <a:gd name="connsiteY8" fmla="*/ 946537 h 1090862"/>
                  <a:gd name="connsiteX9" fmla="*/ 566 w 1071289"/>
                  <a:gd name="connsiteY9" fmla="*/ 906970 h 1090862"/>
                  <a:gd name="connsiteX10" fmla="*/ 10509 w 1071289"/>
                  <a:gd name="connsiteY10" fmla="*/ 862208 h 1090862"/>
                  <a:gd name="connsiteX11" fmla="*/ 549561 w 1071289"/>
                  <a:gd name="connsiteY11" fmla="*/ 43894 h 1090862"/>
                  <a:gd name="connsiteX12" fmla="*/ 587104 w 1071289"/>
                  <a:gd name="connsiteY12" fmla="*/ 3176 h 1090862"/>
                  <a:gd name="connsiteX0" fmla="*/ 587104 w 1052064"/>
                  <a:gd name="connsiteY0" fmla="*/ 3176 h 1090862"/>
                  <a:gd name="connsiteX1" fmla="*/ 645264 w 1052064"/>
                  <a:gd name="connsiteY1" fmla="*/ 6178 h 1090862"/>
                  <a:gd name="connsiteX2" fmla="*/ 1033976 w 1052064"/>
                  <a:gd name="connsiteY2" fmla="*/ 115699 h 1090862"/>
                  <a:gd name="connsiteX3" fmla="*/ 1046958 w 1052064"/>
                  <a:gd name="connsiteY3" fmla="*/ 94485 h 1090862"/>
                  <a:gd name="connsiteX4" fmla="*/ 1046920 w 1052064"/>
                  <a:gd name="connsiteY4" fmla="*/ 200306 h 1090862"/>
                  <a:gd name="connsiteX5" fmla="*/ 576391 w 1052064"/>
                  <a:gd name="connsiteY5" fmla="*/ 1037845 h 1090862"/>
                  <a:gd name="connsiteX6" fmla="*/ 517654 w 1052064"/>
                  <a:gd name="connsiteY6" fmla="*/ 1088713 h 1090862"/>
                  <a:gd name="connsiteX7" fmla="*/ 448240 w 1052064"/>
                  <a:gd name="connsiteY7" fmla="*/ 1085539 h 1090862"/>
                  <a:gd name="connsiteX8" fmla="*/ 43235 w 1052064"/>
                  <a:gd name="connsiteY8" fmla="*/ 946537 h 1090862"/>
                  <a:gd name="connsiteX9" fmla="*/ 566 w 1052064"/>
                  <a:gd name="connsiteY9" fmla="*/ 906970 h 1090862"/>
                  <a:gd name="connsiteX10" fmla="*/ 10509 w 1052064"/>
                  <a:gd name="connsiteY10" fmla="*/ 862208 h 1090862"/>
                  <a:gd name="connsiteX11" fmla="*/ 549561 w 1052064"/>
                  <a:gd name="connsiteY11" fmla="*/ 43894 h 1090862"/>
                  <a:gd name="connsiteX12" fmla="*/ 587104 w 1052064"/>
                  <a:gd name="connsiteY12" fmla="*/ 3176 h 1090862"/>
                  <a:gd name="connsiteX0" fmla="*/ 587104 w 1052064"/>
                  <a:gd name="connsiteY0" fmla="*/ 3176 h 1090862"/>
                  <a:gd name="connsiteX1" fmla="*/ 645264 w 1052064"/>
                  <a:gd name="connsiteY1" fmla="*/ 6178 h 1090862"/>
                  <a:gd name="connsiteX2" fmla="*/ 1033976 w 1052064"/>
                  <a:gd name="connsiteY2" fmla="*/ 115699 h 1090862"/>
                  <a:gd name="connsiteX3" fmla="*/ 1046958 w 1052064"/>
                  <a:gd name="connsiteY3" fmla="*/ 94485 h 1090862"/>
                  <a:gd name="connsiteX4" fmla="*/ 1046920 w 1052064"/>
                  <a:gd name="connsiteY4" fmla="*/ 200306 h 1090862"/>
                  <a:gd name="connsiteX5" fmla="*/ 571088 w 1052064"/>
                  <a:gd name="connsiteY5" fmla="*/ 1037845 h 1090862"/>
                  <a:gd name="connsiteX6" fmla="*/ 517654 w 1052064"/>
                  <a:gd name="connsiteY6" fmla="*/ 1088713 h 1090862"/>
                  <a:gd name="connsiteX7" fmla="*/ 448240 w 1052064"/>
                  <a:gd name="connsiteY7" fmla="*/ 1085539 h 1090862"/>
                  <a:gd name="connsiteX8" fmla="*/ 43235 w 1052064"/>
                  <a:gd name="connsiteY8" fmla="*/ 946537 h 1090862"/>
                  <a:gd name="connsiteX9" fmla="*/ 566 w 1052064"/>
                  <a:gd name="connsiteY9" fmla="*/ 906970 h 1090862"/>
                  <a:gd name="connsiteX10" fmla="*/ 10509 w 1052064"/>
                  <a:gd name="connsiteY10" fmla="*/ 862208 h 1090862"/>
                  <a:gd name="connsiteX11" fmla="*/ 549561 w 1052064"/>
                  <a:gd name="connsiteY11" fmla="*/ 43894 h 1090862"/>
                  <a:gd name="connsiteX12" fmla="*/ 587104 w 1052064"/>
                  <a:gd name="connsiteY12" fmla="*/ 3176 h 1090862"/>
                  <a:gd name="connsiteX0" fmla="*/ 606506 w 1071466"/>
                  <a:gd name="connsiteY0" fmla="*/ 3176 h 1090862"/>
                  <a:gd name="connsiteX1" fmla="*/ 664666 w 1071466"/>
                  <a:gd name="connsiteY1" fmla="*/ 6178 h 1090862"/>
                  <a:gd name="connsiteX2" fmla="*/ 1053378 w 1071466"/>
                  <a:gd name="connsiteY2" fmla="*/ 115699 h 1090862"/>
                  <a:gd name="connsiteX3" fmla="*/ 1066360 w 1071466"/>
                  <a:gd name="connsiteY3" fmla="*/ 94485 h 1090862"/>
                  <a:gd name="connsiteX4" fmla="*/ 1066322 w 1071466"/>
                  <a:gd name="connsiteY4" fmla="*/ 200306 h 1090862"/>
                  <a:gd name="connsiteX5" fmla="*/ 590490 w 1071466"/>
                  <a:gd name="connsiteY5" fmla="*/ 1037845 h 1090862"/>
                  <a:gd name="connsiteX6" fmla="*/ 537056 w 1071466"/>
                  <a:gd name="connsiteY6" fmla="*/ 1088713 h 1090862"/>
                  <a:gd name="connsiteX7" fmla="*/ 467642 w 1071466"/>
                  <a:gd name="connsiteY7" fmla="*/ 1085539 h 1090862"/>
                  <a:gd name="connsiteX8" fmla="*/ 62637 w 1071466"/>
                  <a:gd name="connsiteY8" fmla="*/ 946537 h 1090862"/>
                  <a:gd name="connsiteX9" fmla="*/ 81 w 1071466"/>
                  <a:gd name="connsiteY9" fmla="*/ 868522 h 1090862"/>
                  <a:gd name="connsiteX10" fmla="*/ 29911 w 1071466"/>
                  <a:gd name="connsiteY10" fmla="*/ 862208 h 1090862"/>
                  <a:gd name="connsiteX11" fmla="*/ 568963 w 1071466"/>
                  <a:gd name="connsiteY11" fmla="*/ 43894 h 1090862"/>
                  <a:gd name="connsiteX12" fmla="*/ 606506 w 1071466"/>
                  <a:gd name="connsiteY12" fmla="*/ 3176 h 1090862"/>
                  <a:gd name="connsiteX0" fmla="*/ 606506 w 1071466"/>
                  <a:gd name="connsiteY0" fmla="*/ 3176 h 1090862"/>
                  <a:gd name="connsiteX1" fmla="*/ 664666 w 1071466"/>
                  <a:gd name="connsiteY1" fmla="*/ 6178 h 1090862"/>
                  <a:gd name="connsiteX2" fmla="*/ 1053378 w 1071466"/>
                  <a:gd name="connsiteY2" fmla="*/ 115699 h 1090862"/>
                  <a:gd name="connsiteX3" fmla="*/ 1066360 w 1071466"/>
                  <a:gd name="connsiteY3" fmla="*/ 94485 h 1090862"/>
                  <a:gd name="connsiteX4" fmla="*/ 1066322 w 1071466"/>
                  <a:gd name="connsiteY4" fmla="*/ 200306 h 1090862"/>
                  <a:gd name="connsiteX5" fmla="*/ 590490 w 1071466"/>
                  <a:gd name="connsiteY5" fmla="*/ 1037845 h 1090862"/>
                  <a:gd name="connsiteX6" fmla="*/ 537056 w 1071466"/>
                  <a:gd name="connsiteY6" fmla="*/ 1088713 h 1090862"/>
                  <a:gd name="connsiteX7" fmla="*/ 467642 w 1071466"/>
                  <a:gd name="connsiteY7" fmla="*/ 1085539 h 1090862"/>
                  <a:gd name="connsiteX8" fmla="*/ 41424 w 1071466"/>
                  <a:gd name="connsiteY8" fmla="*/ 937256 h 1090862"/>
                  <a:gd name="connsiteX9" fmla="*/ 81 w 1071466"/>
                  <a:gd name="connsiteY9" fmla="*/ 868522 h 1090862"/>
                  <a:gd name="connsiteX10" fmla="*/ 29911 w 1071466"/>
                  <a:gd name="connsiteY10" fmla="*/ 862208 h 1090862"/>
                  <a:gd name="connsiteX11" fmla="*/ 568963 w 1071466"/>
                  <a:gd name="connsiteY11" fmla="*/ 43894 h 1090862"/>
                  <a:gd name="connsiteX12" fmla="*/ 606506 w 1071466"/>
                  <a:gd name="connsiteY12" fmla="*/ 3176 h 1090862"/>
                  <a:gd name="connsiteX0" fmla="*/ 614439 w 1079399"/>
                  <a:gd name="connsiteY0" fmla="*/ 3176 h 1090862"/>
                  <a:gd name="connsiteX1" fmla="*/ 672599 w 1079399"/>
                  <a:gd name="connsiteY1" fmla="*/ 6178 h 1090862"/>
                  <a:gd name="connsiteX2" fmla="*/ 1061311 w 1079399"/>
                  <a:gd name="connsiteY2" fmla="*/ 115699 h 1090862"/>
                  <a:gd name="connsiteX3" fmla="*/ 1074293 w 1079399"/>
                  <a:gd name="connsiteY3" fmla="*/ 94485 h 1090862"/>
                  <a:gd name="connsiteX4" fmla="*/ 1074255 w 1079399"/>
                  <a:gd name="connsiteY4" fmla="*/ 200306 h 1090862"/>
                  <a:gd name="connsiteX5" fmla="*/ 598423 w 1079399"/>
                  <a:gd name="connsiteY5" fmla="*/ 1037845 h 1090862"/>
                  <a:gd name="connsiteX6" fmla="*/ 544989 w 1079399"/>
                  <a:gd name="connsiteY6" fmla="*/ 1088713 h 1090862"/>
                  <a:gd name="connsiteX7" fmla="*/ 475575 w 1079399"/>
                  <a:gd name="connsiteY7" fmla="*/ 1085539 h 1090862"/>
                  <a:gd name="connsiteX8" fmla="*/ 49357 w 1079399"/>
                  <a:gd name="connsiteY8" fmla="*/ 937256 h 1090862"/>
                  <a:gd name="connsiteX9" fmla="*/ 59 w 1079399"/>
                  <a:gd name="connsiteY9" fmla="*/ 859242 h 1090862"/>
                  <a:gd name="connsiteX10" fmla="*/ 37844 w 1079399"/>
                  <a:gd name="connsiteY10" fmla="*/ 862208 h 1090862"/>
                  <a:gd name="connsiteX11" fmla="*/ 576896 w 1079399"/>
                  <a:gd name="connsiteY11" fmla="*/ 43894 h 1090862"/>
                  <a:gd name="connsiteX12" fmla="*/ 614439 w 1079399"/>
                  <a:gd name="connsiteY12" fmla="*/ 3176 h 1090862"/>
                  <a:gd name="connsiteX0" fmla="*/ 614439 w 1079399"/>
                  <a:gd name="connsiteY0" fmla="*/ 3176 h 1090862"/>
                  <a:gd name="connsiteX1" fmla="*/ 672599 w 1079399"/>
                  <a:gd name="connsiteY1" fmla="*/ 6178 h 1090862"/>
                  <a:gd name="connsiteX2" fmla="*/ 1061311 w 1079399"/>
                  <a:gd name="connsiteY2" fmla="*/ 115699 h 1090862"/>
                  <a:gd name="connsiteX3" fmla="*/ 1074293 w 1079399"/>
                  <a:gd name="connsiteY3" fmla="*/ 94485 h 1090862"/>
                  <a:gd name="connsiteX4" fmla="*/ 1074255 w 1079399"/>
                  <a:gd name="connsiteY4" fmla="*/ 200306 h 1090862"/>
                  <a:gd name="connsiteX5" fmla="*/ 598423 w 1079399"/>
                  <a:gd name="connsiteY5" fmla="*/ 1031216 h 1090862"/>
                  <a:gd name="connsiteX6" fmla="*/ 544989 w 1079399"/>
                  <a:gd name="connsiteY6" fmla="*/ 1088713 h 1090862"/>
                  <a:gd name="connsiteX7" fmla="*/ 475575 w 1079399"/>
                  <a:gd name="connsiteY7" fmla="*/ 1085539 h 1090862"/>
                  <a:gd name="connsiteX8" fmla="*/ 49357 w 1079399"/>
                  <a:gd name="connsiteY8" fmla="*/ 937256 h 1090862"/>
                  <a:gd name="connsiteX9" fmla="*/ 59 w 1079399"/>
                  <a:gd name="connsiteY9" fmla="*/ 859242 h 1090862"/>
                  <a:gd name="connsiteX10" fmla="*/ 37844 w 1079399"/>
                  <a:gd name="connsiteY10" fmla="*/ 862208 h 1090862"/>
                  <a:gd name="connsiteX11" fmla="*/ 576896 w 1079399"/>
                  <a:gd name="connsiteY11" fmla="*/ 43894 h 1090862"/>
                  <a:gd name="connsiteX12" fmla="*/ 614439 w 1079399"/>
                  <a:gd name="connsiteY12" fmla="*/ 3176 h 1090862"/>
                  <a:gd name="connsiteX0" fmla="*/ 614439 w 1079399"/>
                  <a:gd name="connsiteY0" fmla="*/ 3176 h 1088095"/>
                  <a:gd name="connsiteX1" fmla="*/ 672599 w 1079399"/>
                  <a:gd name="connsiteY1" fmla="*/ 6178 h 1088095"/>
                  <a:gd name="connsiteX2" fmla="*/ 1061311 w 1079399"/>
                  <a:gd name="connsiteY2" fmla="*/ 115699 h 1088095"/>
                  <a:gd name="connsiteX3" fmla="*/ 1074293 w 1079399"/>
                  <a:gd name="connsiteY3" fmla="*/ 94485 h 1088095"/>
                  <a:gd name="connsiteX4" fmla="*/ 1074255 w 1079399"/>
                  <a:gd name="connsiteY4" fmla="*/ 200306 h 1088095"/>
                  <a:gd name="connsiteX5" fmla="*/ 598423 w 1079399"/>
                  <a:gd name="connsiteY5" fmla="*/ 1031216 h 1088095"/>
                  <a:gd name="connsiteX6" fmla="*/ 534383 w 1079399"/>
                  <a:gd name="connsiteY6" fmla="*/ 1080758 h 1088095"/>
                  <a:gd name="connsiteX7" fmla="*/ 475575 w 1079399"/>
                  <a:gd name="connsiteY7" fmla="*/ 1085539 h 1088095"/>
                  <a:gd name="connsiteX8" fmla="*/ 49357 w 1079399"/>
                  <a:gd name="connsiteY8" fmla="*/ 937256 h 1088095"/>
                  <a:gd name="connsiteX9" fmla="*/ 59 w 1079399"/>
                  <a:gd name="connsiteY9" fmla="*/ 859242 h 1088095"/>
                  <a:gd name="connsiteX10" fmla="*/ 37844 w 1079399"/>
                  <a:gd name="connsiteY10" fmla="*/ 862208 h 1088095"/>
                  <a:gd name="connsiteX11" fmla="*/ 576896 w 1079399"/>
                  <a:gd name="connsiteY11" fmla="*/ 43894 h 1088095"/>
                  <a:gd name="connsiteX12" fmla="*/ 614439 w 1079399"/>
                  <a:gd name="connsiteY12" fmla="*/ 3176 h 1088095"/>
                  <a:gd name="connsiteX0" fmla="*/ 614439 w 1079399"/>
                  <a:gd name="connsiteY0" fmla="*/ 3176 h 1082907"/>
                  <a:gd name="connsiteX1" fmla="*/ 672599 w 1079399"/>
                  <a:gd name="connsiteY1" fmla="*/ 6178 h 1082907"/>
                  <a:gd name="connsiteX2" fmla="*/ 1061311 w 1079399"/>
                  <a:gd name="connsiteY2" fmla="*/ 115699 h 1082907"/>
                  <a:gd name="connsiteX3" fmla="*/ 1074293 w 1079399"/>
                  <a:gd name="connsiteY3" fmla="*/ 94485 h 1082907"/>
                  <a:gd name="connsiteX4" fmla="*/ 1074255 w 1079399"/>
                  <a:gd name="connsiteY4" fmla="*/ 200306 h 1082907"/>
                  <a:gd name="connsiteX5" fmla="*/ 598423 w 1079399"/>
                  <a:gd name="connsiteY5" fmla="*/ 1031216 h 1082907"/>
                  <a:gd name="connsiteX6" fmla="*/ 534383 w 1079399"/>
                  <a:gd name="connsiteY6" fmla="*/ 1080758 h 1082907"/>
                  <a:gd name="connsiteX7" fmla="*/ 455688 w 1079399"/>
                  <a:gd name="connsiteY7" fmla="*/ 1077584 h 1082907"/>
                  <a:gd name="connsiteX8" fmla="*/ 49357 w 1079399"/>
                  <a:gd name="connsiteY8" fmla="*/ 937256 h 1082907"/>
                  <a:gd name="connsiteX9" fmla="*/ 59 w 1079399"/>
                  <a:gd name="connsiteY9" fmla="*/ 859242 h 1082907"/>
                  <a:gd name="connsiteX10" fmla="*/ 37844 w 1079399"/>
                  <a:gd name="connsiteY10" fmla="*/ 862208 h 1082907"/>
                  <a:gd name="connsiteX11" fmla="*/ 576896 w 1079399"/>
                  <a:gd name="connsiteY11" fmla="*/ 43894 h 1082907"/>
                  <a:gd name="connsiteX12" fmla="*/ 614439 w 1079399"/>
                  <a:gd name="connsiteY12" fmla="*/ 3176 h 1082907"/>
                  <a:gd name="connsiteX0" fmla="*/ 614439 w 1079399"/>
                  <a:gd name="connsiteY0" fmla="*/ 3176 h 1081109"/>
                  <a:gd name="connsiteX1" fmla="*/ 672599 w 1079399"/>
                  <a:gd name="connsiteY1" fmla="*/ 6178 h 1081109"/>
                  <a:gd name="connsiteX2" fmla="*/ 1061311 w 1079399"/>
                  <a:gd name="connsiteY2" fmla="*/ 115699 h 1081109"/>
                  <a:gd name="connsiteX3" fmla="*/ 1074293 w 1079399"/>
                  <a:gd name="connsiteY3" fmla="*/ 94485 h 1081109"/>
                  <a:gd name="connsiteX4" fmla="*/ 1074255 w 1079399"/>
                  <a:gd name="connsiteY4" fmla="*/ 200306 h 1081109"/>
                  <a:gd name="connsiteX5" fmla="*/ 598423 w 1079399"/>
                  <a:gd name="connsiteY5" fmla="*/ 1031216 h 1081109"/>
                  <a:gd name="connsiteX6" fmla="*/ 530406 w 1079399"/>
                  <a:gd name="connsiteY6" fmla="*/ 1076781 h 1081109"/>
                  <a:gd name="connsiteX7" fmla="*/ 455688 w 1079399"/>
                  <a:gd name="connsiteY7" fmla="*/ 1077584 h 1081109"/>
                  <a:gd name="connsiteX8" fmla="*/ 49357 w 1079399"/>
                  <a:gd name="connsiteY8" fmla="*/ 937256 h 1081109"/>
                  <a:gd name="connsiteX9" fmla="*/ 59 w 1079399"/>
                  <a:gd name="connsiteY9" fmla="*/ 859242 h 1081109"/>
                  <a:gd name="connsiteX10" fmla="*/ 37844 w 1079399"/>
                  <a:gd name="connsiteY10" fmla="*/ 862208 h 1081109"/>
                  <a:gd name="connsiteX11" fmla="*/ 576896 w 1079399"/>
                  <a:gd name="connsiteY11" fmla="*/ 43894 h 1081109"/>
                  <a:gd name="connsiteX12" fmla="*/ 614439 w 1079399"/>
                  <a:gd name="connsiteY12" fmla="*/ 3176 h 1081109"/>
                  <a:gd name="connsiteX0" fmla="*/ 614439 w 1079399"/>
                  <a:gd name="connsiteY0" fmla="*/ 3176 h 1081109"/>
                  <a:gd name="connsiteX1" fmla="*/ 672599 w 1079399"/>
                  <a:gd name="connsiteY1" fmla="*/ 6178 h 1081109"/>
                  <a:gd name="connsiteX2" fmla="*/ 1061311 w 1079399"/>
                  <a:gd name="connsiteY2" fmla="*/ 115699 h 1081109"/>
                  <a:gd name="connsiteX3" fmla="*/ 1074293 w 1079399"/>
                  <a:gd name="connsiteY3" fmla="*/ 94485 h 1081109"/>
                  <a:gd name="connsiteX4" fmla="*/ 1074255 w 1079399"/>
                  <a:gd name="connsiteY4" fmla="*/ 200306 h 1081109"/>
                  <a:gd name="connsiteX5" fmla="*/ 595771 w 1079399"/>
                  <a:gd name="connsiteY5" fmla="*/ 1028564 h 1081109"/>
                  <a:gd name="connsiteX6" fmla="*/ 530406 w 1079399"/>
                  <a:gd name="connsiteY6" fmla="*/ 1076781 h 1081109"/>
                  <a:gd name="connsiteX7" fmla="*/ 455688 w 1079399"/>
                  <a:gd name="connsiteY7" fmla="*/ 1077584 h 1081109"/>
                  <a:gd name="connsiteX8" fmla="*/ 49357 w 1079399"/>
                  <a:gd name="connsiteY8" fmla="*/ 937256 h 1081109"/>
                  <a:gd name="connsiteX9" fmla="*/ 59 w 1079399"/>
                  <a:gd name="connsiteY9" fmla="*/ 859242 h 1081109"/>
                  <a:gd name="connsiteX10" fmla="*/ 37844 w 1079399"/>
                  <a:gd name="connsiteY10" fmla="*/ 862208 h 1081109"/>
                  <a:gd name="connsiteX11" fmla="*/ 576896 w 1079399"/>
                  <a:gd name="connsiteY11" fmla="*/ 43894 h 1081109"/>
                  <a:gd name="connsiteX12" fmla="*/ 614439 w 1079399"/>
                  <a:gd name="connsiteY12" fmla="*/ 3176 h 1081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9399" h="1081109">
                    <a:moveTo>
                      <a:pt x="614439" y="3176"/>
                    </a:moveTo>
                    <a:cubicBezTo>
                      <a:pt x="642444" y="-3999"/>
                      <a:pt x="658515" y="2747"/>
                      <a:pt x="672599" y="6178"/>
                    </a:cubicBezTo>
                    <a:lnTo>
                      <a:pt x="1061311" y="115699"/>
                    </a:lnTo>
                    <a:cubicBezTo>
                      <a:pt x="1077128" y="123874"/>
                      <a:pt x="1061791" y="74378"/>
                      <a:pt x="1074293" y="94485"/>
                    </a:cubicBezTo>
                    <a:cubicBezTo>
                      <a:pt x="1078479" y="114734"/>
                      <a:pt x="1083327" y="180057"/>
                      <a:pt x="1074255" y="200306"/>
                    </a:cubicBezTo>
                    <a:cubicBezTo>
                      <a:pt x="895807" y="510570"/>
                      <a:pt x="780932" y="718730"/>
                      <a:pt x="595771" y="1028564"/>
                    </a:cubicBezTo>
                    <a:cubicBezTo>
                      <a:pt x="574204" y="1057894"/>
                      <a:pt x="557276" y="1062036"/>
                      <a:pt x="530406" y="1076781"/>
                    </a:cubicBezTo>
                    <a:cubicBezTo>
                      <a:pt x="500642" y="1079774"/>
                      <a:pt x="475291" y="1084387"/>
                      <a:pt x="455688" y="1077584"/>
                    </a:cubicBezTo>
                    <a:lnTo>
                      <a:pt x="49357" y="937256"/>
                    </a:lnTo>
                    <a:cubicBezTo>
                      <a:pt x="23423" y="925615"/>
                      <a:pt x="4781" y="878176"/>
                      <a:pt x="59" y="859242"/>
                    </a:cubicBezTo>
                    <a:cubicBezTo>
                      <a:pt x="-1489" y="848520"/>
                      <a:pt x="27460" y="883536"/>
                      <a:pt x="37844" y="862208"/>
                    </a:cubicBezTo>
                    <a:lnTo>
                      <a:pt x="576896" y="43894"/>
                    </a:lnTo>
                    <a:cubicBezTo>
                      <a:pt x="588747" y="23029"/>
                      <a:pt x="601262" y="10120"/>
                      <a:pt x="614439" y="3176"/>
                    </a:cubicBezTo>
                    <a:close/>
                  </a:path>
                </a:pathLst>
              </a:custGeom>
              <a:solidFill>
                <a:srgbClr val="B1B1B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フリーフォーム 51"/>
              <p:cNvSpPr/>
              <p:nvPr/>
            </p:nvSpPr>
            <p:spPr>
              <a:xfrm>
                <a:off x="7994201" y="2718917"/>
                <a:ext cx="1071551" cy="1084061"/>
              </a:xfrm>
              <a:custGeom>
                <a:avLst/>
                <a:gdLst>
                  <a:gd name="connsiteX0" fmla="*/ 606425 w 1123950"/>
                  <a:gd name="connsiteY0" fmla="*/ 0 h 1108075"/>
                  <a:gd name="connsiteX1" fmla="*/ 1123950 w 1123950"/>
                  <a:gd name="connsiteY1" fmla="*/ 139700 h 1108075"/>
                  <a:gd name="connsiteX2" fmla="*/ 520700 w 1123950"/>
                  <a:gd name="connsiteY2" fmla="*/ 1108075 h 1108075"/>
                  <a:gd name="connsiteX3" fmla="*/ 0 w 1123950"/>
                  <a:gd name="connsiteY3" fmla="*/ 914400 h 1108075"/>
                  <a:gd name="connsiteX4" fmla="*/ 606425 w 1123950"/>
                  <a:gd name="connsiteY4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520700 w 1123950"/>
                  <a:gd name="connsiteY3" fmla="*/ 1108075 h 1108075"/>
                  <a:gd name="connsiteX4" fmla="*/ 0 w 1123950"/>
                  <a:gd name="connsiteY4" fmla="*/ 914400 h 1108075"/>
                  <a:gd name="connsiteX5" fmla="*/ 606425 w 1123950"/>
                  <a:gd name="connsiteY5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20700 w 1123950"/>
                  <a:gd name="connsiteY4" fmla="*/ 1108075 h 1108075"/>
                  <a:gd name="connsiteX5" fmla="*/ 0 w 1123950"/>
                  <a:gd name="connsiteY5" fmla="*/ 914400 h 1108075"/>
                  <a:gd name="connsiteX6" fmla="*/ 606425 w 1123950"/>
                  <a:gd name="connsiteY6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0 w 1123950"/>
                  <a:gd name="connsiteY6" fmla="*/ 914400 h 1108075"/>
                  <a:gd name="connsiteX7" fmla="*/ 606425 w 1123950"/>
                  <a:gd name="connsiteY7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0 w 1123950"/>
                  <a:gd name="connsiteY7" fmla="*/ 914400 h 1108075"/>
                  <a:gd name="connsiteX8" fmla="*/ 606425 w 1123950"/>
                  <a:gd name="connsiteY8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606425 w 1123950"/>
                  <a:gd name="connsiteY9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16571 w 1123950"/>
                  <a:gd name="connsiteY9" fmla="*/ 874941 h 1108075"/>
                  <a:gd name="connsiteX10" fmla="*/ 606425 w 1123950"/>
                  <a:gd name="connsiteY10" fmla="*/ 0 h 1108075"/>
                  <a:gd name="connsiteX0" fmla="*/ 606425 w 1123950"/>
                  <a:gd name="connsiteY0" fmla="*/ 0 h 1108075"/>
                  <a:gd name="connsiteX1" fmla="*/ 1073846 w 1123950"/>
                  <a:gd name="connsiteY1" fmla="*/ 122466 h 1108075"/>
                  <a:gd name="connsiteX2" fmla="*/ 1123950 w 1123950"/>
                  <a:gd name="connsiteY2" fmla="*/ 139700 h 1108075"/>
                  <a:gd name="connsiteX3" fmla="*/ 1096071 w 1123950"/>
                  <a:gd name="connsiteY3" fmla="*/ 173266 h 1108075"/>
                  <a:gd name="connsiteX4" fmla="*/ 549971 w 1123950"/>
                  <a:gd name="connsiteY4" fmla="*/ 1071791 h 1108075"/>
                  <a:gd name="connsiteX5" fmla="*/ 520700 w 1123950"/>
                  <a:gd name="connsiteY5" fmla="*/ 1108075 h 1108075"/>
                  <a:gd name="connsiteX6" fmla="*/ 464246 w 1123950"/>
                  <a:gd name="connsiteY6" fmla="*/ 1087666 h 1108075"/>
                  <a:gd name="connsiteX7" fmla="*/ 26096 w 1123950"/>
                  <a:gd name="connsiteY7" fmla="*/ 932091 h 1108075"/>
                  <a:gd name="connsiteX8" fmla="*/ 0 w 1123950"/>
                  <a:gd name="connsiteY8" fmla="*/ 914400 h 1108075"/>
                  <a:gd name="connsiteX9" fmla="*/ 16571 w 1123950"/>
                  <a:gd name="connsiteY9" fmla="*/ 874941 h 1108075"/>
                  <a:gd name="connsiteX10" fmla="*/ 572196 w 1123950"/>
                  <a:gd name="connsiteY10" fmla="*/ 36741 h 1108075"/>
                  <a:gd name="connsiteX11" fmla="*/ 606425 w 1123950"/>
                  <a:gd name="connsiteY11" fmla="*/ 0 h 1108075"/>
                  <a:gd name="connsiteX0" fmla="*/ 606425 w 1123950"/>
                  <a:gd name="connsiteY0" fmla="*/ 0 h 1108075"/>
                  <a:gd name="connsiteX1" fmla="*/ 642046 w 1123950"/>
                  <a:gd name="connsiteY1" fmla="*/ 4991 h 1108075"/>
                  <a:gd name="connsiteX2" fmla="*/ 1073846 w 1123950"/>
                  <a:gd name="connsiteY2" fmla="*/ 122466 h 1108075"/>
                  <a:gd name="connsiteX3" fmla="*/ 1123950 w 1123950"/>
                  <a:gd name="connsiteY3" fmla="*/ 139700 h 1108075"/>
                  <a:gd name="connsiteX4" fmla="*/ 1096071 w 1123950"/>
                  <a:gd name="connsiteY4" fmla="*/ 173266 h 1108075"/>
                  <a:gd name="connsiteX5" fmla="*/ 549971 w 1123950"/>
                  <a:gd name="connsiteY5" fmla="*/ 1071791 h 1108075"/>
                  <a:gd name="connsiteX6" fmla="*/ 520700 w 1123950"/>
                  <a:gd name="connsiteY6" fmla="*/ 1108075 h 1108075"/>
                  <a:gd name="connsiteX7" fmla="*/ 464246 w 1123950"/>
                  <a:gd name="connsiteY7" fmla="*/ 1087666 h 1108075"/>
                  <a:gd name="connsiteX8" fmla="*/ 26096 w 1123950"/>
                  <a:gd name="connsiteY8" fmla="*/ 932091 h 1108075"/>
                  <a:gd name="connsiteX9" fmla="*/ 0 w 1123950"/>
                  <a:gd name="connsiteY9" fmla="*/ 914400 h 1108075"/>
                  <a:gd name="connsiteX10" fmla="*/ 16571 w 1123950"/>
                  <a:gd name="connsiteY10" fmla="*/ 874941 h 1108075"/>
                  <a:gd name="connsiteX11" fmla="*/ 572196 w 1123950"/>
                  <a:gd name="connsiteY11" fmla="*/ 36741 h 1108075"/>
                  <a:gd name="connsiteX12" fmla="*/ 606425 w 1123950"/>
                  <a:gd name="connsiteY12" fmla="*/ 0 h 1108075"/>
                  <a:gd name="connsiteX0" fmla="*/ 606425 w 1123950"/>
                  <a:gd name="connsiteY0" fmla="*/ 0 h 1108075"/>
                  <a:gd name="connsiteX1" fmla="*/ 642046 w 1123950"/>
                  <a:gd name="connsiteY1" fmla="*/ 4991 h 1108075"/>
                  <a:gd name="connsiteX2" fmla="*/ 1073846 w 1123950"/>
                  <a:gd name="connsiteY2" fmla="*/ 122466 h 1108075"/>
                  <a:gd name="connsiteX3" fmla="*/ 1123950 w 1123950"/>
                  <a:gd name="connsiteY3" fmla="*/ 139700 h 1108075"/>
                  <a:gd name="connsiteX4" fmla="*/ 1096071 w 1123950"/>
                  <a:gd name="connsiteY4" fmla="*/ 173266 h 1108075"/>
                  <a:gd name="connsiteX5" fmla="*/ 549971 w 1123950"/>
                  <a:gd name="connsiteY5" fmla="*/ 1071791 h 1108075"/>
                  <a:gd name="connsiteX6" fmla="*/ 534987 w 1123950"/>
                  <a:gd name="connsiteY6" fmla="*/ 1108075 h 1108075"/>
                  <a:gd name="connsiteX7" fmla="*/ 464246 w 1123950"/>
                  <a:gd name="connsiteY7" fmla="*/ 1087666 h 1108075"/>
                  <a:gd name="connsiteX8" fmla="*/ 26096 w 1123950"/>
                  <a:gd name="connsiteY8" fmla="*/ 932091 h 1108075"/>
                  <a:gd name="connsiteX9" fmla="*/ 0 w 1123950"/>
                  <a:gd name="connsiteY9" fmla="*/ 914400 h 1108075"/>
                  <a:gd name="connsiteX10" fmla="*/ 16571 w 1123950"/>
                  <a:gd name="connsiteY10" fmla="*/ 874941 h 1108075"/>
                  <a:gd name="connsiteX11" fmla="*/ 572196 w 1123950"/>
                  <a:gd name="connsiteY11" fmla="*/ 36741 h 1108075"/>
                  <a:gd name="connsiteX12" fmla="*/ 606425 w 1123950"/>
                  <a:gd name="connsiteY12" fmla="*/ 0 h 1108075"/>
                  <a:gd name="connsiteX0" fmla="*/ 606425 w 1123950"/>
                  <a:gd name="connsiteY0" fmla="*/ 0 h 1108081"/>
                  <a:gd name="connsiteX1" fmla="*/ 642046 w 1123950"/>
                  <a:gd name="connsiteY1" fmla="*/ 4991 h 1108081"/>
                  <a:gd name="connsiteX2" fmla="*/ 1073846 w 1123950"/>
                  <a:gd name="connsiteY2" fmla="*/ 122466 h 1108081"/>
                  <a:gd name="connsiteX3" fmla="*/ 1123950 w 1123950"/>
                  <a:gd name="connsiteY3" fmla="*/ 139700 h 1108081"/>
                  <a:gd name="connsiteX4" fmla="*/ 1096071 w 1123950"/>
                  <a:gd name="connsiteY4" fmla="*/ 173266 h 1108081"/>
                  <a:gd name="connsiteX5" fmla="*/ 549971 w 1123950"/>
                  <a:gd name="connsiteY5" fmla="*/ 1071791 h 1108081"/>
                  <a:gd name="connsiteX6" fmla="*/ 534987 w 1123950"/>
                  <a:gd name="connsiteY6" fmla="*/ 1108075 h 1108081"/>
                  <a:gd name="connsiteX7" fmla="*/ 464246 w 1123950"/>
                  <a:gd name="connsiteY7" fmla="*/ 1087666 h 1108081"/>
                  <a:gd name="connsiteX8" fmla="*/ 26096 w 1123950"/>
                  <a:gd name="connsiteY8" fmla="*/ 932091 h 1108081"/>
                  <a:gd name="connsiteX9" fmla="*/ 0 w 1123950"/>
                  <a:gd name="connsiteY9" fmla="*/ 914400 h 1108081"/>
                  <a:gd name="connsiteX10" fmla="*/ 16571 w 1123950"/>
                  <a:gd name="connsiteY10" fmla="*/ 874941 h 1108081"/>
                  <a:gd name="connsiteX11" fmla="*/ 572196 w 1123950"/>
                  <a:gd name="connsiteY11" fmla="*/ 36741 h 1108081"/>
                  <a:gd name="connsiteX12" fmla="*/ 606425 w 1123950"/>
                  <a:gd name="connsiteY12" fmla="*/ 0 h 1108081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21066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21066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152"/>
                  <a:gd name="connsiteX1" fmla="*/ 642046 w 1123950"/>
                  <a:gd name="connsiteY1" fmla="*/ 4991 h 1098152"/>
                  <a:gd name="connsiteX2" fmla="*/ 1073846 w 1123950"/>
                  <a:gd name="connsiteY2" fmla="*/ 122466 h 1098152"/>
                  <a:gd name="connsiteX3" fmla="*/ 1123950 w 1123950"/>
                  <a:gd name="connsiteY3" fmla="*/ 139700 h 1098152"/>
                  <a:gd name="connsiteX4" fmla="*/ 1096071 w 1123950"/>
                  <a:gd name="connsiteY4" fmla="*/ 173266 h 1098152"/>
                  <a:gd name="connsiteX5" fmla="*/ 549971 w 1123950"/>
                  <a:gd name="connsiteY5" fmla="*/ 1071791 h 1098152"/>
                  <a:gd name="connsiteX6" fmla="*/ 514437 w 1123950"/>
                  <a:gd name="connsiteY6" fmla="*/ 1098132 h 1098152"/>
                  <a:gd name="connsiteX7" fmla="*/ 464246 w 1123950"/>
                  <a:gd name="connsiteY7" fmla="*/ 1087666 h 1098152"/>
                  <a:gd name="connsiteX8" fmla="*/ 26096 w 1123950"/>
                  <a:gd name="connsiteY8" fmla="*/ 932091 h 1098152"/>
                  <a:gd name="connsiteX9" fmla="*/ 0 w 1123950"/>
                  <a:gd name="connsiteY9" fmla="*/ 914400 h 1098152"/>
                  <a:gd name="connsiteX10" fmla="*/ 16571 w 1123950"/>
                  <a:gd name="connsiteY10" fmla="*/ 874941 h 1098152"/>
                  <a:gd name="connsiteX11" fmla="*/ 572196 w 1123950"/>
                  <a:gd name="connsiteY11" fmla="*/ 36741 h 1098152"/>
                  <a:gd name="connsiteX12" fmla="*/ 606425 w 1123950"/>
                  <a:gd name="connsiteY12" fmla="*/ 0 h 1098152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8267"/>
                  <a:gd name="connsiteX1" fmla="*/ 642046 w 1123950"/>
                  <a:gd name="connsiteY1" fmla="*/ 4991 h 1098267"/>
                  <a:gd name="connsiteX2" fmla="*/ 1073846 w 1123950"/>
                  <a:gd name="connsiteY2" fmla="*/ 122466 h 1098267"/>
                  <a:gd name="connsiteX3" fmla="*/ 1123950 w 1123950"/>
                  <a:gd name="connsiteY3" fmla="*/ 139700 h 1098267"/>
                  <a:gd name="connsiteX4" fmla="*/ 1096071 w 1123950"/>
                  <a:gd name="connsiteY4" fmla="*/ 173266 h 1098267"/>
                  <a:gd name="connsiteX5" fmla="*/ 549971 w 1123950"/>
                  <a:gd name="connsiteY5" fmla="*/ 1071791 h 1098267"/>
                  <a:gd name="connsiteX6" fmla="*/ 514437 w 1123950"/>
                  <a:gd name="connsiteY6" fmla="*/ 1098132 h 1098267"/>
                  <a:gd name="connsiteX7" fmla="*/ 464246 w 1123950"/>
                  <a:gd name="connsiteY7" fmla="*/ 1087666 h 1098267"/>
                  <a:gd name="connsiteX8" fmla="*/ 26096 w 1123950"/>
                  <a:gd name="connsiteY8" fmla="*/ 932091 h 1098267"/>
                  <a:gd name="connsiteX9" fmla="*/ 0 w 1123950"/>
                  <a:gd name="connsiteY9" fmla="*/ 914400 h 1098267"/>
                  <a:gd name="connsiteX10" fmla="*/ 16571 w 1123950"/>
                  <a:gd name="connsiteY10" fmla="*/ 874941 h 1098267"/>
                  <a:gd name="connsiteX11" fmla="*/ 572196 w 1123950"/>
                  <a:gd name="connsiteY11" fmla="*/ 36741 h 1098267"/>
                  <a:gd name="connsiteX12" fmla="*/ 606425 w 1123950"/>
                  <a:gd name="connsiteY12" fmla="*/ 0 h 1098267"/>
                  <a:gd name="connsiteX0" fmla="*/ 606425 w 1123950"/>
                  <a:gd name="connsiteY0" fmla="*/ 0 h 1096347"/>
                  <a:gd name="connsiteX1" fmla="*/ 642046 w 1123950"/>
                  <a:gd name="connsiteY1" fmla="*/ 4991 h 1096347"/>
                  <a:gd name="connsiteX2" fmla="*/ 1073846 w 1123950"/>
                  <a:gd name="connsiteY2" fmla="*/ 122466 h 1096347"/>
                  <a:gd name="connsiteX3" fmla="*/ 1123950 w 1123950"/>
                  <a:gd name="connsiteY3" fmla="*/ 139700 h 1096347"/>
                  <a:gd name="connsiteX4" fmla="*/ 1096071 w 1123950"/>
                  <a:gd name="connsiteY4" fmla="*/ 173266 h 1096347"/>
                  <a:gd name="connsiteX5" fmla="*/ 549971 w 1123950"/>
                  <a:gd name="connsiteY5" fmla="*/ 1071791 h 1096347"/>
                  <a:gd name="connsiteX6" fmla="*/ 516425 w 1123950"/>
                  <a:gd name="connsiteY6" fmla="*/ 1096143 h 1096347"/>
                  <a:gd name="connsiteX7" fmla="*/ 464246 w 1123950"/>
                  <a:gd name="connsiteY7" fmla="*/ 1087666 h 1096347"/>
                  <a:gd name="connsiteX8" fmla="*/ 26096 w 1123950"/>
                  <a:gd name="connsiteY8" fmla="*/ 932091 h 1096347"/>
                  <a:gd name="connsiteX9" fmla="*/ 0 w 1123950"/>
                  <a:gd name="connsiteY9" fmla="*/ 914400 h 1096347"/>
                  <a:gd name="connsiteX10" fmla="*/ 16571 w 1123950"/>
                  <a:gd name="connsiteY10" fmla="*/ 874941 h 1096347"/>
                  <a:gd name="connsiteX11" fmla="*/ 572196 w 1123950"/>
                  <a:gd name="connsiteY11" fmla="*/ 36741 h 1096347"/>
                  <a:gd name="connsiteX12" fmla="*/ 606425 w 1123950"/>
                  <a:gd name="connsiteY12" fmla="*/ 0 h 1096347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49971 w 1123950"/>
                  <a:gd name="connsiteY5" fmla="*/ 1071791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606425 w 1123950"/>
                  <a:gd name="connsiteY0" fmla="*/ 0 h 1097066"/>
                  <a:gd name="connsiteX1" fmla="*/ 642046 w 1123950"/>
                  <a:gd name="connsiteY1" fmla="*/ 4991 h 1097066"/>
                  <a:gd name="connsiteX2" fmla="*/ 1073846 w 1123950"/>
                  <a:gd name="connsiteY2" fmla="*/ 122466 h 1097066"/>
                  <a:gd name="connsiteX3" fmla="*/ 1123950 w 1123950"/>
                  <a:gd name="connsiteY3" fmla="*/ 139700 h 1097066"/>
                  <a:gd name="connsiteX4" fmla="*/ 1096071 w 1123950"/>
                  <a:gd name="connsiteY4" fmla="*/ 173266 h 1097066"/>
                  <a:gd name="connsiteX5" fmla="*/ 563229 w 1123950"/>
                  <a:gd name="connsiteY5" fmla="*/ 1058533 h 1097066"/>
                  <a:gd name="connsiteX6" fmla="*/ 516425 w 1123950"/>
                  <a:gd name="connsiteY6" fmla="*/ 1096143 h 1097066"/>
                  <a:gd name="connsiteX7" fmla="*/ 464246 w 1123950"/>
                  <a:gd name="connsiteY7" fmla="*/ 1087666 h 1097066"/>
                  <a:gd name="connsiteX8" fmla="*/ 26096 w 1123950"/>
                  <a:gd name="connsiteY8" fmla="*/ 932091 h 1097066"/>
                  <a:gd name="connsiteX9" fmla="*/ 0 w 1123950"/>
                  <a:gd name="connsiteY9" fmla="*/ 914400 h 1097066"/>
                  <a:gd name="connsiteX10" fmla="*/ 16571 w 1123950"/>
                  <a:gd name="connsiteY10" fmla="*/ 874941 h 1097066"/>
                  <a:gd name="connsiteX11" fmla="*/ 572196 w 1123950"/>
                  <a:gd name="connsiteY11" fmla="*/ 36741 h 1097066"/>
                  <a:gd name="connsiteX12" fmla="*/ 606425 w 1123950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14827 w 1112681"/>
                  <a:gd name="connsiteY8" fmla="*/ 932091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156 w 1112681"/>
                  <a:gd name="connsiteY0" fmla="*/ 0 h 1097066"/>
                  <a:gd name="connsiteX1" fmla="*/ 630777 w 1112681"/>
                  <a:gd name="connsiteY1" fmla="*/ 4991 h 1097066"/>
                  <a:gd name="connsiteX2" fmla="*/ 1062577 w 1112681"/>
                  <a:gd name="connsiteY2" fmla="*/ 122466 h 1097066"/>
                  <a:gd name="connsiteX3" fmla="*/ 1112681 w 1112681"/>
                  <a:gd name="connsiteY3" fmla="*/ 139700 h 1097066"/>
                  <a:gd name="connsiteX4" fmla="*/ 1084802 w 1112681"/>
                  <a:gd name="connsiteY4" fmla="*/ 173266 h 1097066"/>
                  <a:gd name="connsiteX5" fmla="*/ 551960 w 1112681"/>
                  <a:gd name="connsiteY5" fmla="*/ 1058533 h 1097066"/>
                  <a:gd name="connsiteX6" fmla="*/ 505156 w 1112681"/>
                  <a:gd name="connsiteY6" fmla="*/ 1096143 h 1097066"/>
                  <a:gd name="connsiteX7" fmla="*/ 452977 w 1112681"/>
                  <a:gd name="connsiteY7" fmla="*/ 1087666 h 1097066"/>
                  <a:gd name="connsiteX8" fmla="*/ 30074 w 1112681"/>
                  <a:gd name="connsiteY8" fmla="*/ 938057 h 1097066"/>
                  <a:gd name="connsiteX9" fmla="*/ 0 w 1112681"/>
                  <a:gd name="connsiteY9" fmla="*/ 907108 h 1097066"/>
                  <a:gd name="connsiteX10" fmla="*/ 5302 w 1112681"/>
                  <a:gd name="connsiteY10" fmla="*/ 874941 h 1097066"/>
                  <a:gd name="connsiteX11" fmla="*/ 560927 w 1112681"/>
                  <a:gd name="connsiteY11" fmla="*/ 36741 h 1097066"/>
                  <a:gd name="connsiteX12" fmla="*/ 595156 w 1112681"/>
                  <a:gd name="connsiteY12" fmla="*/ 0 h 1097066"/>
                  <a:gd name="connsiteX0" fmla="*/ 595790 w 1113315"/>
                  <a:gd name="connsiteY0" fmla="*/ 0 h 1097066"/>
                  <a:gd name="connsiteX1" fmla="*/ 631411 w 1113315"/>
                  <a:gd name="connsiteY1" fmla="*/ 4991 h 1097066"/>
                  <a:gd name="connsiteX2" fmla="*/ 1063211 w 1113315"/>
                  <a:gd name="connsiteY2" fmla="*/ 122466 h 1097066"/>
                  <a:gd name="connsiteX3" fmla="*/ 1113315 w 1113315"/>
                  <a:gd name="connsiteY3" fmla="*/ 139700 h 1097066"/>
                  <a:gd name="connsiteX4" fmla="*/ 1085436 w 1113315"/>
                  <a:gd name="connsiteY4" fmla="*/ 173266 h 1097066"/>
                  <a:gd name="connsiteX5" fmla="*/ 552594 w 1113315"/>
                  <a:gd name="connsiteY5" fmla="*/ 1058533 h 1097066"/>
                  <a:gd name="connsiteX6" fmla="*/ 505790 w 1113315"/>
                  <a:gd name="connsiteY6" fmla="*/ 1096143 h 1097066"/>
                  <a:gd name="connsiteX7" fmla="*/ 453611 w 1113315"/>
                  <a:gd name="connsiteY7" fmla="*/ 1087666 h 1097066"/>
                  <a:gd name="connsiteX8" fmla="*/ 30708 w 1113315"/>
                  <a:gd name="connsiteY8" fmla="*/ 938057 h 1097066"/>
                  <a:gd name="connsiteX9" fmla="*/ 634 w 1113315"/>
                  <a:gd name="connsiteY9" fmla="*/ 907108 h 1097066"/>
                  <a:gd name="connsiteX10" fmla="*/ 5936 w 1113315"/>
                  <a:gd name="connsiteY10" fmla="*/ 874941 h 1097066"/>
                  <a:gd name="connsiteX11" fmla="*/ 561561 w 1113315"/>
                  <a:gd name="connsiteY11" fmla="*/ 36741 h 1097066"/>
                  <a:gd name="connsiteX12" fmla="*/ 595790 w 1113315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0387 w 1112994"/>
                  <a:gd name="connsiteY8" fmla="*/ 938057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0387 w 1112994"/>
                  <a:gd name="connsiteY8" fmla="*/ 938057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5469 w 1112994"/>
                  <a:gd name="connsiteY0" fmla="*/ 0 h 1097066"/>
                  <a:gd name="connsiteX1" fmla="*/ 631090 w 1112994"/>
                  <a:gd name="connsiteY1" fmla="*/ 4991 h 1097066"/>
                  <a:gd name="connsiteX2" fmla="*/ 1062890 w 1112994"/>
                  <a:gd name="connsiteY2" fmla="*/ 122466 h 1097066"/>
                  <a:gd name="connsiteX3" fmla="*/ 1112994 w 1112994"/>
                  <a:gd name="connsiteY3" fmla="*/ 139700 h 1097066"/>
                  <a:gd name="connsiteX4" fmla="*/ 1085115 w 1112994"/>
                  <a:gd name="connsiteY4" fmla="*/ 173266 h 1097066"/>
                  <a:gd name="connsiteX5" fmla="*/ 552273 w 1112994"/>
                  <a:gd name="connsiteY5" fmla="*/ 1058533 h 1097066"/>
                  <a:gd name="connsiteX6" fmla="*/ 505469 w 1112994"/>
                  <a:gd name="connsiteY6" fmla="*/ 1096143 h 1097066"/>
                  <a:gd name="connsiteX7" fmla="*/ 453290 w 1112994"/>
                  <a:gd name="connsiteY7" fmla="*/ 1087666 h 1097066"/>
                  <a:gd name="connsiteX8" fmla="*/ 36353 w 1112994"/>
                  <a:gd name="connsiteY8" fmla="*/ 941372 h 1097066"/>
                  <a:gd name="connsiteX9" fmla="*/ 313 w 1112994"/>
                  <a:gd name="connsiteY9" fmla="*/ 907108 h 1097066"/>
                  <a:gd name="connsiteX10" fmla="*/ 8930 w 1112994"/>
                  <a:gd name="connsiteY10" fmla="*/ 868975 h 1097066"/>
                  <a:gd name="connsiteX11" fmla="*/ 561240 w 1112994"/>
                  <a:gd name="connsiteY11" fmla="*/ 36741 h 1097066"/>
                  <a:gd name="connsiteX12" fmla="*/ 595469 w 1112994"/>
                  <a:gd name="connsiteY12" fmla="*/ 0 h 1097066"/>
                  <a:gd name="connsiteX0" fmla="*/ 590616 w 1108141"/>
                  <a:gd name="connsiteY0" fmla="*/ 0 h 1097066"/>
                  <a:gd name="connsiteX1" fmla="*/ 626237 w 1108141"/>
                  <a:gd name="connsiteY1" fmla="*/ 4991 h 1097066"/>
                  <a:gd name="connsiteX2" fmla="*/ 1058037 w 1108141"/>
                  <a:gd name="connsiteY2" fmla="*/ 122466 h 1097066"/>
                  <a:gd name="connsiteX3" fmla="*/ 1108141 w 1108141"/>
                  <a:gd name="connsiteY3" fmla="*/ 139700 h 1097066"/>
                  <a:gd name="connsiteX4" fmla="*/ 1080262 w 1108141"/>
                  <a:gd name="connsiteY4" fmla="*/ 173266 h 1097066"/>
                  <a:gd name="connsiteX5" fmla="*/ 547420 w 1108141"/>
                  <a:gd name="connsiteY5" fmla="*/ 1058533 h 1097066"/>
                  <a:gd name="connsiteX6" fmla="*/ 500616 w 1108141"/>
                  <a:gd name="connsiteY6" fmla="*/ 1096143 h 1097066"/>
                  <a:gd name="connsiteX7" fmla="*/ 448437 w 1108141"/>
                  <a:gd name="connsiteY7" fmla="*/ 1087666 h 1097066"/>
                  <a:gd name="connsiteX8" fmla="*/ 31500 w 1108141"/>
                  <a:gd name="connsiteY8" fmla="*/ 941372 h 1097066"/>
                  <a:gd name="connsiteX9" fmla="*/ 1426 w 1108141"/>
                  <a:gd name="connsiteY9" fmla="*/ 903794 h 1097066"/>
                  <a:gd name="connsiteX10" fmla="*/ 4077 w 1108141"/>
                  <a:gd name="connsiteY10" fmla="*/ 868975 h 1097066"/>
                  <a:gd name="connsiteX11" fmla="*/ 556387 w 1108141"/>
                  <a:gd name="connsiteY11" fmla="*/ 36741 h 1097066"/>
                  <a:gd name="connsiteX12" fmla="*/ 590616 w 1108141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33922 w 1110563"/>
                  <a:gd name="connsiteY8" fmla="*/ 94137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33922 w 1110563"/>
                  <a:gd name="connsiteY8" fmla="*/ 94137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3038 w 1110563"/>
                  <a:gd name="connsiteY0" fmla="*/ 0 h 1097066"/>
                  <a:gd name="connsiteX1" fmla="*/ 628659 w 1110563"/>
                  <a:gd name="connsiteY1" fmla="*/ 4991 h 1097066"/>
                  <a:gd name="connsiteX2" fmla="*/ 1060459 w 1110563"/>
                  <a:gd name="connsiteY2" fmla="*/ 122466 h 1097066"/>
                  <a:gd name="connsiteX3" fmla="*/ 1110563 w 1110563"/>
                  <a:gd name="connsiteY3" fmla="*/ 139700 h 1097066"/>
                  <a:gd name="connsiteX4" fmla="*/ 1082684 w 1110563"/>
                  <a:gd name="connsiteY4" fmla="*/ 173266 h 1097066"/>
                  <a:gd name="connsiteX5" fmla="*/ 549842 w 1110563"/>
                  <a:gd name="connsiteY5" fmla="*/ 1058533 h 1097066"/>
                  <a:gd name="connsiteX6" fmla="*/ 503038 w 1110563"/>
                  <a:gd name="connsiteY6" fmla="*/ 1096143 h 1097066"/>
                  <a:gd name="connsiteX7" fmla="*/ 450859 w 1110563"/>
                  <a:gd name="connsiteY7" fmla="*/ 1087666 h 1097066"/>
                  <a:gd name="connsiteX8" fmla="*/ 43202 w 1110563"/>
                  <a:gd name="connsiteY8" fmla="*/ 946012 h 1097066"/>
                  <a:gd name="connsiteX9" fmla="*/ 533 w 1110563"/>
                  <a:gd name="connsiteY9" fmla="*/ 908434 h 1097066"/>
                  <a:gd name="connsiteX10" fmla="*/ 6499 w 1110563"/>
                  <a:gd name="connsiteY10" fmla="*/ 868975 h 1097066"/>
                  <a:gd name="connsiteX11" fmla="*/ 558809 w 1110563"/>
                  <a:gd name="connsiteY11" fmla="*/ 36741 h 1097066"/>
                  <a:gd name="connsiteX12" fmla="*/ 593038 w 1110563"/>
                  <a:gd name="connsiteY12" fmla="*/ 0 h 1097066"/>
                  <a:gd name="connsiteX0" fmla="*/ 591011 w 1108536"/>
                  <a:gd name="connsiteY0" fmla="*/ 0 h 1097066"/>
                  <a:gd name="connsiteX1" fmla="*/ 626632 w 1108536"/>
                  <a:gd name="connsiteY1" fmla="*/ 4991 h 1097066"/>
                  <a:gd name="connsiteX2" fmla="*/ 1058432 w 1108536"/>
                  <a:gd name="connsiteY2" fmla="*/ 122466 h 1097066"/>
                  <a:gd name="connsiteX3" fmla="*/ 1108536 w 1108536"/>
                  <a:gd name="connsiteY3" fmla="*/ 139700 h 1097066"/>
                  <a:gd name="connsiteX4" fmla="*/ 1080657 w 1108536"/>
                  <a:gd name="connsiteY4" fmla="*/ 173266 h 1097066"/>
                  <a:gd name="connsiteX5" fmla="*/ 547815 w 1108536"/>
                  <a:gd name="connsiteY5" fmla="*/ 1058533 h 1097066"/>
                  <a:gd name="connsiteX6" fmla="*/ 501011 w 1108536"/>
                  <a:gd name="connsiteY6" fmla="*/ 1096143 h 1097066"/>
                  <a:gd name="connsiteX7" fmla="*/ 448832 w 1108536"/>
                  <a:gd name="connsiteY7" fmla="*/ 1087666 h 1097066"/>
                  <a:gd name="connsiteX8" fmla="*/ 41175 w 1108536"/>
                  <a:gd name="connsiteY8" fmla="*/ 946012 h 1097066"/>
                  <a:gd name="connsiteX9" fmla="*/ 1158 w 1108536"/>
                  <a:gd name="connsiteY9" fmla="*/ 909097 h 1097066"/>
                  <a:gd name="connsiteX10" fmla="*/ 4472 w 1108536"/>
                  <a:gd name="connsiteY10" fmla="*/ 868975 h 1097066"/>
                  <a:gd name="connsiteX11" fmla="*/ 556782 w 1108536"/>
                  <a:gd name="connsiteY11" fmla="*/ 36741 h 1097066"/>
                  <a:gd name="connsiteX12" fmla="*/ 591011 w 1108536"/>
                  <a:gd name="connsiteY12" fmla="*/ 0 h 1097066"/>
                  <a:gd name="connsiteX0" fmla="*/ 590109 w 1107634"/>
                  <a:gd name="connsiteY0" fmla="*/ 0 h 1097066"/>
                  <a:gd name="connsiteX1" fmla="*/ 625730 w 1107634"/>
                  <a:gd name="connsiteY1" fmla="*/ 4991 h 1097066"/>
                  <a:gd name="connsiteX2" fmla="*/ 1057530 w 1107634"/>
                  <a:gd name="connsiteY2" fmla="*/ 122466 h 1097066"/>
                  <a:gd name="connsiteX3" fmla="*/ 1107634 w 1107634"/>
                  <a:gd name="connsiteY3" fmla="*/ 139700 h 1097066"/>
                  <a:gd name="connsiteX4" fmla="*/ 1079755 w 1107634"/>
                  <a:gd name="connsiteY4" fmla="*/ 173266 h 1097066"/>
                  <a:gd name="connsiteX5" fmla="*/ 546913 w 1107634"/>
                  <a:gd name="connsiteY5" fmla="*/ 1058533 h 1097066"/>
                  <a:gd name="connsiteX6" fmla="*/ 500109 w 1107634"/>
                  <a:gd name="connsiteY6" fmla="*/ 1096143 h 1097066"/>
                  <a:gd name="connsiteX7" fmla="*/ 447930 w 1107634"/>
                  <a:gd name="connsiteY7" fmla="*/ 1087666 h 1097066"/>
                  <a:gd name="connsiteX8" fmla="*/ 40273 w 1107634"/>
                  <a:gd name="connsiteY8" fmla="*/ 946012 h 1097066"/>
                  <a:gd name="connsiteX9" fmla="*/ 256 w 1107634"/>
                  <a:gd name="connsiteY9" fmla="*/ 909097 h 1097066"/>
                  <a:gd name="connsiteX10" fmla="*/ 10199 w 1107634"/>
                  <a:gd name="connsiteY10" fmla="*/ 864335 h 1097066"/>
                  <a:gd name="connsiteX11" fmla="*/ 555880 w 1107634"/>
                  <a:gd name="connsiteY11" fmla="*/ 36741 h 1097066"/>
                  <a:gd name="connsiteX12" fmla="*/ 590109 w 110763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0583 w 1107944"/>
                  <a:gd name="connsiteY8" fmla="*/ 946012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90419 w 1107944"/>
                  <a:gd name="connsiteY0" fmla="*/ 0 h 1097066"/>
                  <a:gd name="connsiteX1" fmla="*/ 626040 w 1107944"/>
                  <a:gd name="connsiteY1" fmla="*/ 4991 h 1097066"/>
                  <a:gd name="connsiteX2" fmla="*/ 1057840 w 1107944"/>
                  <a:gd name="connsiteY2" fmla="*/ 122466 h 1097066"/>
                  <a:gd name="connsiteX3" fmla="*/ 1107944 w 1107944"/>
                  <a:gd name="connsiteY3" fmla="*/ 139700 h 1097066"/>
                  <a:gd name="connsiteX4" fmla="*/ 1080065 w 1107944"/>
                  <a:gd name="connsiteY4" fmla="*/ 173266 h 1097066"/>
                  <a:gd name="connsiteX5" fmla="*/ 547223 w 1107944"/>
                  <a:gd name="connsiteY5" fmla="*/ 1058533 h 1097066"/>
                  <a:gd name="connsiteX6" fmla="*/ 500419 w 1107944"/>
                  <a:gd name="connsiteY6" fmla="*/ 1096143 h 1097066"/>
                  <a:gd name="connsiteX7" fmla="*/ 448240 w 1107944"/>
                  <a:gd name="connsiteY7" fmla="*/ 1087666 h 1097066"/>
                  <a:gd name="connsiteX8" fmla="*/ 43235 w 1107944"/>
                  <a:gd name="connsiteY8" fmla="*/ 948664 h 1097066"/>
                  <a:gd name="connsiteX9" fmla="*/ 566 w 1107944"/>
                  <a:gd name="connsiteY9" fmla="*/ 909097 h 1097066"/>
                  <a:gd name="connsiteX10" fmla="*/ 10509 w 1107944"/>
                  <a:gd name="connsiteY10" fmla="*/ 864335 h 1097066"/>
                  <a:gd name="connsiteX11" fmla="*/ 556190 w 1107944"/>
                  <a:gd name="connsiteY11" fmla="*/ 36741 h 1097066"/>
                  <a:gd name="connsiteX12" fmla="*/ 590419 w 1107944"/>
                  <a:gd name="connsiteY12" fmla="*/ 0 h 1097066"/>
                  <a:gd name="connsiteX0" fmla="*/ 587767 w 1107944"/>
                  <a:gd name="connsiteY0" fmla="*/ 1638 h 1092075"/>
                  <a:gd name="connsiteX1" fmla="*/ 626040 w 1107944"/>
                  <a:gd name="connsiteY1" fmla="*/ 0 h 1092075"/>
                  <a:gd name="connsiteX2" fmla="*/ 1057840 w 1107944"/>
                  <a:gd name="connsiteY2" fmla="*/ 117475 h 1092075"/>
                  <a:gd name="connsiteX3" fmla="*/ 1107944 w 1107944"/>
                  <a:gd name="connsiteY3" fmla="*/ 134709 h 1092075"/>
                  <a:gd name="connsiteX4" fmla="*/ 1080065 w 1107944"/>
                  <a:gd name="connsiteY4" fmla="*/ 168275 h 1092075"/>
                  <a:gd name="connsiteX5" fmla="*/ 547223 w 1107944"/>
                  <a:gd name="connsiteY5" fmla="*/ 1053542 h 1092075"/>
                  <a:gd name="connsiteX6" fmla="*/ 500419 w 1107944"/>
                  <a:gd name="connsiteY6" fmla="*/ 1091152 h 1092075"/>
                  <a:gd name="connsiteX7" fmla="*/ 448240 w 1107944"/>
                  <a:gd name="connsiteY7" fmla="*/ 1082675 h 1092075"/>
                  <a:gd name="connsiteX8" fmla="*/ 43235 w 1107944"/>
                  <a:gd name="connsiteY8" fmla="*/ 943673 h 1092075"/>
                  <a:gd name="connsiteX9" fmla="*/ 566 w 1107944"/>
                  <a:gd name="connsiteY9" fmla="*/ 904106 h 1092075"/>
                  <a:gd name="connsiteX10" fmla="*/ 10509 w 1107944"/>
                  <a:gd name="connsiteY10" fmla="*/ 859344 h 1092075"/>
                  <a:gd name="connsiteX11" fmla="*/ 556190 w 1107944"/>
                  <a:gd name="connsiteY11" fmla="*/ 31750 h 1092075"/>
                  <a:gd name="connsiteX12" fmla="*/ 587767 w 1107944"/>
                  <a:gd name="connsiteY12" fmla="*/ 1638 h 1092075"/>
                  <a:gd name="connsiteX0" fmla="*/ 587767 w 1107944"/>
                  <a:gd name="connsiteY0" fmla="*/ 3527 h 1093964"/>
                  <a:gd name="connsiteX1" fmla="*/ 626040 w 1107944"/>
                  <a:gd name="connsiteY1" fmla="*/ 1889 h 1093964"/>
                  <a:gd name="connsiteX2" fmla="*/ 1057840 w 1107944"/>
                  <a:gd name="connsiteY2" fmla="*/ 119364 h 1093964"/>
                  <a:gd name="connsiteX3" fmla="*/ 1107944 w 1107944"/>
                  <a:gd name="connsiteY3" fmla="*/ 136598 h 1093964"/>
                  <a:gd name="connsiteX4" fmla="*/ 1080065 w 1107944"/>
                  <a:gd name="connsiteY4" fmla="*/ 170164 h 1093964"/>
                  <a:gd name="connsiteX5" fmla="*/ 547223 w 1107944"/>
                  <a:gd name="connsiteY5" fmla="*/ 1055431 h 1093964"/>
                  <a:gd name="connsiteX6" fmla="*/ 500419 w 1107944"/>
                  <a:gd name="connsiteY6" fmla="*/ 1093041 h 1093964"/>
                  <a:gd name="connsiteX7" fmla="*/ 448240 w 1107944"/>
                  <a:gd name="connsiteY7" fmla="*/ 1084564 h 1093964"/>
                  <a:gd name="connsiteX8" fmla="*/ 43235 w 1107944"/>
                  <a:gd name="connsiteY8" fmla="*/ 945562 h 1093964"/>
                  <a:gd name="connsiteX9" fmla="*/ 566 w 1107944"/>
                  <a:gd name="connsiteY9" fmla="*/ 905995 h 1093964"/>
                  <a:gd name="connsiteX10" fmla="*/ 10509 w 1107944"/>
                  <a:gd name="connsiteY10" fmla="*/ 861233 h 1093964"/>
                  <a:gd name="connsiteX11" fmla="*/ 556190 w 1107944"/>
                  <a:gd name="connsiteY11" fmla="*/ 33639 h 1093964"/>
                  <a:gd name="connsiteX12" fmla="*/ 587767 w 1107944"/>
                  <a:gd name="connsiteY12" fmla="*/ 3527 h 1093964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6190 w 1107944"/>
                  <a:gd name="connsiteY11" fmla="*/ 32594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2213 w 1107944"/>
                  <a:gd name="connsiteY11" fmla="*/ 45189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52213 w 1107944"/>
                  <a:gd name="connsiteY11" fmla="*/ 45189 h 1092919"/>
                  <a:gd name="connsiteX12" fmla="*/ 587767 w 1107944"/>
                  <a:gd name="connsiteY12" fmla="*/ 2482 h 1092919"/>
                  <a:gd name="connsiteX0" fmla="*/ 587767 w 1107944"/>
                  <a:gd name="connsiteY0" fmla="*/ 2482 h 1092919"/>
                  <a:gd name="connsiteX1" fmla="*/ 645264 w 1107944"/>
                  <a:gd name="connsiteY1" fmla="*/ 5484 h 1092919"/>
                  <a:gd name="connsiteX2" fmla="*/ 1057840 w 1107944"/>
                  <a:gd name="connsiteY2" fmla="*/ 118319 h 1092919"/>
                  <a:gd name="connsiteX3" fmla="*/ 1107944 w 1107944"/>
                  <a:gd name="connsiteY3" fmla="*/ 135553 h 1092919"/>
                  <a:gd name="connsiteX4" fmla="*/ 1080065 w 1107944"/>
                  <a:gd name="connsiteY4" fmla="*/ 169119 h 1092919"/>
                  <a:gd name="connsiteX5" fmla="*/ 547223 w 1107944"/>
                  <a:gd name="connsiteY5" fmla="*/ 1054386 h 1092919"/>
                  <a:gd name="connsiteX6" fmla="*/ 500419 w 1107944"/>
                  <a:gd name="connsiteY6" fmla="*/ 1091996 h 1092919"/>
                  <a:gd name="connsiteX7" fmla="*/ 448240 w 1107944"/>
                  <a:gd name="connsiteY7" fmla="*/ 1083519 h 1092919"/>
                  <a:gd name="connsiteX8" fmla="*/ 43235 w 1107944"/>
                  <a:gd name="connsiteY8" fmla="*/ 944517 h 1092919"/>
                  <a:gd name="connsiteX9" fmla="*/ 566 w 1107944"/>
                  <a:gd name="connsiteY9" fmla="*/ 904950 h 1092919"/>
                  <a:gd name="connsiteX10" fmla="*/ 10509 w 1107944"/>
                  <a:gd name="connsiteY10" fmla="*/ 860188 h 1092919"/>
                  <a:gd name="connsiteX11" fmla="*/ 549561 w 1107944"/>
                  <a:gd name="connsiteY11" fmla="*/ 41874 h 1092919"/>
                  <a:gd name="connsiteX12" fmla="*/ 587767 w 1107944"/>
                  <a:gd name="connsiteY12" fmla="*/ 2482 h 1092919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287 h 1094050"/>
                  <a:gd name="connsiteX1" fmla="*/ 645264 w 1107944"/>
                  <a:gd name="connsiteY1" fmla="*/ 6615 h 1094050"/>
                  <a:gd name="connsiteX2" fmla="*/ 1057840 w 1107944"/>
                  <a:gd name="connsiteY2" fmla="*/ 119450 h 1094050"/>
                  <a:gd name="connsiteX3" fmla="*/ 1107944 w 1107944"/>
                  <a:gd name="connsiteY3" fmla="*/ 136684 h 1094050"/>
                  <a:gd name="connsiteX4" fmla="*/ 1080065 w 1107944"/>
                  <a:gd name="connsiteY4" fmla="*/ 170250 h 1094050"/>
                  <a:gd name="connsiteX5" fmla="*/ 547223 w 1107944"/>
                  <a:gd name="connsiteY5" fmla="*/ 1055517 h 1094050"/>
                  <a:gd name="connsiteX6" fmla="*/ 500419 w 1107944"/>
                  <a:gd name="connsiteY6" fmla="*/ 1093127 h 1094050"/>
                  <a:gd name="connsiteX7" fmla="*/ 448240 w 1107944"/>
                  <a:gd name="connsiteY7" fmla="*/ 1084650 h 1094050"/>
                  <a:gd name="connsiteX8" fmla="*/ 43235 w 1107944"/>
                  <a:gd name="connsiteY8" fmla="*/ 945648 h 1094050"/>
                  <a:gd name="connsiteX9" fmla="*/ 566 w 1107944"/>
                  <a:gd name="connsiteY9" fmla="*/ 906081 h 1094050"/>
                  <a:gd name="connsiteX10" fmla="*/ 10509 w 1107944"/>
                  <a:gd name="connsiteY10" fmla="*/ 861319 h 1094050"/>
                  <a:gd name="connsiteX11" fmla="*/ 549561 w 1107944"/>
                  <a:gd name="connsiteY11" fmla="*/ 43005 h 1094050"/>
                  <a:gd name="connsiteX12" fmla="*/ 587104 w 1107944"/>
                  <a:gd name="connsiteY12" fmla="*/ 2287 h 1094050"/>
                  <a:gd name="connsiteX0" fmla="*/ 587104 w 1107944"/>
                  <a:gd name="connsiteY0" fmla="*/ 2481 h 1094244"/>
                  <a:gd name="connsiteX1" fmla="*/ 645264 w 1107944"/>
                  <a:gd name="connsiteY1" fmla="*/ 5483 h 1094244"/>
                  <a:gd name="connsiteX2" fmla="*/ 1057840 w 1107944"/>
                  <a:gd name="connsiteY2" fmla="*/ 119644 h 1094244"/>
                  <a:gd name="connsiteX3" fmla="*/ 1107944 w 1107944"/>
                  <a:gd name="connsiteY3" fmla="*/ 136878 h 1094244"/>
                  <a:gd name="connsiteX4" fmla="*/ 1080065 w 1107944"/>
                  <a:gd name="connsiteY4" fmla="*/ 170444 h 1094244"/>
                  <a:gd name="connsiteX5" fmla="*/ 547223 w 1107944"/>
                  <a:gd name="connsiteY5" fmla="*/ 1055711 h 1094244"/>
                  <a:gd name="connsiteX6" fmla="*/ 500419 w 1107944"/>
                  <a:gd name="connsiteY6" fmla="*/ 1093321 h 1094244"/>
                  <a:gd name="connsiteX7" fmla="*/ 448240 w 1107944"/>
                  <a:gd name="connsiteY7" fmla="*/ 1084844 h 1094244"/>
                  <a:gd name="connsiteX8" fmla="*/ 43235 w 1107944"/>
                  <a:gd name="connsiteY8" fmla="*/ 945842 h 1094244"/>
                  <a:gd name="connsiteX9" fmla="*/ 566 w 1107944"/>
                  <a:gd name="connsiteY9" fmla="*/ 906275 h 1094244"/>
                  <a:gd name="connsiteX10" fmla="*/ 10509 w 1107944"/>
                  <a:gd name="connsiteY10" fmla="*/ 861513 h 1094244"/>
                  <a:gd name="connsiteX11" fmla="*/ 549561 w 1107944"/>
                  <a:gd name="connsiteY11" fmla="*/ 43199 h 1094244"/>
                  <a:gd name="connsiteX12" fmla="*/ 587104 w 1107944"/>
                  <a:gd name="connsiteY12" fmla="*/ 2481 h 1094244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107944"/>
                  <a:gd name="connsiteY0" fmla="*/ 3176 h 1094939"/>
                  <a:gd name="connsiteX1" fmla="*/ 645264 w 1107944"/>
                  <a:gd name="connsiteY1" fmla="*/ 6178 h 1094939"/>
                  <a:gd name="connsiteX2" fmla="*/ 1057840 w 1107944"/>
                  <a:gd name="connsiteY2" fmla="*/ 120339 h 1094939"/>
                  <a:gd name="connsiteX3" fmla="*/ 1107944 w 1107944"/>
                  <a:gd name="connsiteY3" fmla="*/ 137573 h 1094939"/>
                  <a:gd name="connsiteX4" fmla="*/ 1080065 w 1107944"/>
                  <a:gd name="connsiteY4" fmla="*/ 171139 h 1094939"/>
                  <a:gd name="connsiteX5" fmla="*/ 547223 w 1107944"/>
                  <a:gd name="connsiteY5" fmla="*/ 1056406 h 1094939"/>
                  <a:gd name="connsiteX6" fmla="*/ 500419 w 1107944"/>
                  <a:gd name="connsiteY6" fmla="*/ 1094016 h 1094939"/>
                  <a:gd name="connsiteX7" fmla="*/ 448240 w 1107944"/>
                  <a:gd name="connsiteY7" fmla="*/ 1085539 h 1094939"/>
                  <a:gd name="connsiteX8" fmla="*/ 43235 w 1107944"/>
                  <a:gd name="connsiteY8" fmla="*/ 946537 h 1094939"/>
                  <a:gd name="connsiteX9" fmla="*/ 566 w 1107944"/>
                  <a:gd name="connsiteY9" fmla="*/ 906970 h 1094939"/>
                  <a:gd name="connsiteX10" fmla="*/ 10509 w 1107944"/>
                  <a:gd name="connsiteY10" fmla="*/ 862208 h 1094939"/>
                  <a:gd name="connsiteX11" fmla="*/ 549561 w 1107944"/>
                  <a:gd name="connsiteY11" fmla="*/ 43894 h 1094939"/>
                  <a:gd name="connsiteX12" fmla="*/ 587104 w 1107944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57840 w 1081428"/>
                  <a:gd name="connsiteY2" fmla="*/ 120339 h 1094939"/>
                  <a:gd name="connsiteX3" fmla="*/ 1081428 w 1081428"/>
                  <a:gd name="connsiteY3" fmla="*/ 140225 h 1094939"/>
                  <a:gd name="connsiteX4" fmla="*/ 1080065 w 1081428"/>
                  <a:gd name="connsiteY4" fmla="*/ 171139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57840 w 1081428"/>
                  <a:gd name="connsiteY2" fmla="*/ 12033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33976 w 1081428"/>
                  <a:gd name="connsiteY2" fmla="*/ 11569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1428"/>
                  <a:gd name="connsiteY0" fmla="*/ 3176 h 1094939"/>
                  <a:gd name="connsiteX1" fmla="*/ 645264 w 1081428"/>
                  <a:gd name="connsiteY1" fmla="*/ 6178 h 1094939"/>
                  <a:gd name="connsiteX2" fmla="*/ 1033976 w 1081428"/>
                  <a:gd name="connsiteY2" fmla="*/ 115699 h 1094939"/>
                  <a:gd name="connsiteX3" fmla="*/ 1081428 w 1081428"/>
                  <a:gd name="connsiteY3" fmla="*/ 140225 h 1094939"/>
                  <a:gd name="connsiteX4" fmla="*/ 1071447 w 1081428"/>
                  <a:gd name="connsiteY4" fmla="*/ 187711 h 1094939"/>
                  <a:gd name="connsiteX5" fmla="*/ 547223 w 1081428"/>
                  <a:gd name="connsiteY5" fmla="*/ 1056406 h 1094939"/>
                  <a:gd name="connsiteX6" fmla="*/ 500419 w 1081428"/>
                  <a:gd name="connsiteY6" fmla="*/ 1094016 h 1094939"/>
                  <a:gd name="connsiteX7" fmla="*/ 448240 w 1081428"/>
                  <a:gd name="connsiteY7" fmla="*/ 1085539 h 1094939"/>
                  <a:gd name="connsiteX8" fmla="*/ 43235 w 1081428"/>
                  <a:gd name="connsiteY8" fmla="*/ 946537 h 1094939"/>
                  <a:gd name="connsiteX9" fmla="*/ 566 w 1081428"/>
                  <a:gd name="connsiteY9" fmla="*/ 906970 h 1094939"/>
                  <a:gd name="connsiteX10" fmla="*/ 10509 w 1081428"/>
                  <a:gd name="connsiteY10" fmla="*/ 862208 h 1094939"/>
                  <a:gd name="connsiteX11" fmla="*/ 549561 w 1081428"/>
                  <a:gd name="connsiteY11" fmla="*/ 43894 h 1094939"/>
                  <a:gd name="connsiteX12" fmla="*/ 587104 w 1081428"/>
                  <a:gd name="connsiteY12" fmla="*/ 3176 h 1094939"/>
                  <a:gd name="connsiteX0" fmla="*/ 587104 w 1080765"/>
                  <a:gd name="connsiteY0" fmla="*/ 3176 h 1094939"/>
                  <a:gd name="connsiteX1" fmla="*/ 645264 w 1080765"/>
                  <a:gd name="connsiteY1" fmla="*/ 6178 h 1094939"/>
                  <a:gd name="connsiteX2" fmla="*/ 1033976 w 1080765"/>
                  <a:gd name="connsiteY2" fmla="*/ 115699 h 1094939"/>
                  <a:gd name="connsiteX3" fmla="*/ 1080765 w 1080765"/>
                  <a:gd name="connsiteY3" fmla="*/ 146191 h 1094939"/>
                  <a:gd name="connsiteX4" fmla="*/ 1071447 w 1080765"/>
                  <a:gd name="connsiteY4" fmla="*/ 187711 h 1094939"/>
                  <a:gd name="connsiteX5" fmla="*/ 547223 w 1080765"/>
                  <a:gd name="connsiteY5" fmla="*/ 1056406 h 1094939"/>
                  <a:gd name="connsiteX6" fmla="*/ 500419 w 1080765"/>
                  <a:gd name="connsiteY6" fmla="*/ 1094016 h 1094939"/>
                  <a:gd name="connsiteX7" fmla="*/ 448240 w 1080765"/>
                  <a:gd name="connsiteY7" fmla="*/ 1085539 h 1094939"/>
                  <a:gd name="connsiteX8" fmla="*/ 43235 w 1080765"/>
                  <a:gd name="connsiteY8" fmla="*/ 946537 h 1094939"/>
                  <a:gd name="connsiteX9" fmla="*/ 566 w 1080765"/>
                  <a:gd name="connsiteY9" fmla="*/ 906970 h 1094939"/>
                  <a:gd name="connsiteX10" fmla="*/ 10509 w 1080765"/>
                  <a:gd name="connsiteY10" fmla="*/ 862208 h 1094939"/>
                  <a:gd name="connsiteX11" fmla="*/ 549561 w 1080765"/>
                  <a:gd name="connsiteY11" fmla="*/ 43894 h 1094939"/>
                  <a:gd name="connsiteX12" fmla="*/ 587104 w 1080765"/>
                  <a:gd name="connsiteY12" fmla="*/ 3176 h 1094939"/>
                  <a:gd name="connsiteX0" fmla="*/ 587104 w 1080765"/>
                  <a:gd name="connsiteY0" fmla="*/ 3176 h 1094939"/>
                  <a:gd name="connsiteX1" fmla="*/ 645264 w 1080765"/>
                  <a:gd name="connsiteY1" fmla="*/ 6178 h 1094939"/>
                  <a:gd name="connsiteX2" fmla="*/ 1033976 w 1080765"/>
                  <a:gd name="connsiteY2" fmla="*/ 115699 h 1094939"/>
                  <a:gd name="connsiteX3" fmla="*/ 1080765 w 1080765"/>
                  <a:gd name="connsiteY3" fmla="*/ 146191 h 1094939"/>
                  <a:gd name="connsiteX4" fmla="*/ 1071447 w 1080765"/>
                  <a:gd name="connsiteY4" fmla="*/ 187711 h 1094939"/>
                  <a:gd name="connsiteX5" fmla="*/ 547223 w 1080765"/>
                  <a:gd name="connsiteY5" fmla="*/ 1056406 h 1094939"/>
                  <a:gd name="connsiteX6" fmla="*/ 500419 w 1080765"/>
                  <a:gd name="connsiteY6" fmla="*/ 1094016 h 1094939"/>
                  <a:gd name="connsiteX7" fmla="*/ 448240 w 1080765"/>
                  <a:gd name="connsiteY7" fmla="*/ 1085539 h 1094939"/>
                  <a:gd name="connsiteX8" fmla="*/ 43235 w 1080765"/>
                  <a:gd name="connsiteY8" fmla="*/ 946537 h 1094939"/>
                  <a:gd name="connsiteX9" fmla="*/ 566 w 1080765"/>
                  <a:gd name="connsiteY9" fmla="*/ 906970 h 1094939"/>
                  <a:gd name="connsiteX10" fmla="*/ 10509 w 1080765"/>
                  <a:gd name="connsiteY10" fmla="*/ 862208 h 1094939"/>
                  <a:gd name="connsiteX11" fmla="*/ 549561 w 1080765"/>
                  <a:gd name="connsiteY11" fmla="*/ 43894 h 1094939"/>
                  <a:gd name="connsiteX12" fmla="*/ 587104 w 1080765"/>
                  <a:gd name="connsiteY12" fmla="*/ 3176 h 1094939"/>
                  <a:gd name="connsiteX0" fmla="*/ 587104 w 1080919"/>
                  <a:gd name="connsiteY0" fmla="*/ 3176 h 1094939"/>
                  <a:gd name="connsiteX1" fmla="*/ 645264 w 1080919"/>
                  <a:gd name="connsiteY1" fmla="*/ 6178 h 1094939"/>
                  <a:gd name="connsiteX2" fmla="*/ 1033976 w 1080919"/>
                  <a:gd name="connsiteY2" fmla="*/ 115699 h 1094939"/>
                  <a:gd name="connsiteX3" fmla="*/ 1080765 w 1080919"/>
                  <a:gd name="connsiteY3" fmla="*/ 146191 h 1094939"/>
                  <a:gd name="connsiteX4" fmla="*/ 1071447 w 1080919"/>
                  <a:gd name="connsiteY4" fmla="*/ 187711 h 1094939"/>
                  <a:gd name="connsiteX5" fmla="*/ 547223 w 1080919"/>
                  <a:gd name="connsiteY5" fmla="*/ 1056406 h 1094939"/>
                  <a:gd name="connsiteX6" fmla="*/ 500419 w 1080919"/>
                  <a:gd name="connsiteY6" fmla="*/ 1094016 h 1094939"/>
                  <a:gd name="connsiteX7" fmla="*/ 448240 w 1080919"/>
                  <a:gd name="connsiteY7" fmla="*/ 1085539 h 1094939"/>
                  <a:gd name="connsiteX8" fmla="*/ 43235 w 1080919"/>
                  <a:gd name="connsiteY8" fmla="*/ 946537 h 1094939"/>
                  <a:gd name="connsiteX9" fmla="*/ 566 w 1080919"/>
                  <a:gd name="connsiteY9" fmla="*/ 906970 h 1094939"/>
                  <a:gd name="connsiteX10" fmla="*/ 10509 w 1080919"/>
                  <a:gd name="connsiteY10" fmla="*/ 862208 h 1094939"/>
                  <a:gd name="connsiteX11" fmla="*/ 549561 w 1080919"/>
                  <a:gd name="connsiteY11" fmla="*/ 43894 h 1094939"/>
                  <a:gd name="connsiteX12" fmla="*/ 587104 w 1080919"/>
                  <a:gd name="connsiteY12" fmla="*/ 3176 h 1094939"/>
                  <a:gd name="connsiteX0" fmla="*/ 587104 w 1080850"/>
                  <a:gd name="connsiteY0" fmla="*/ 3176 h 1094939"/>
                  <a:gd name="connsiteX1" fmla="*/ 645264 w 1080850"/>
                  <a:gd name="connsiteY1" fmla="*/ 6178 h 1094939"/>
                  <a:gd name="connsiteX2" fmla="*/ 1033976 w 1080850"/>
                  <a:gd name="connsiteY2" fmla="*/ 115699 h 1094939"/>
                  <a:gd name="connsiteX3" fmla="*/ 1080765 w 1080850"/>
                  <a:gd name="connsiteY3" fmla="*/ 146191 h 1094939"/>
                  <a:gd name="connsiteX4" fmla="*/ 1062167 w 1080850"/>
                  <a:gd name="connsiteY4" fmla="*/ 189037 h 1094939"/>
                  <a:gd name="connsiteX5" fmla="*/ 547223 w 1080850"/>
                  <a:gd name="connsiteY5" fmla="*/ 1056406 h 1094939"/>
                  <a:gd name="connsiteX6" fmla="*/ 500419 w 1080850"/>
                  <a:gd name="connsiteY6" fmla="*/ 1094016 h 1094939"/>
                  <a:gd name="connsiteX7" fmla="*/ 448240 w 1080850"/>
                  <a:gd name="connsiteY7" fmla="*/ 1085539 h 1094939"/>
                  <a:gd name="connsiteX8" fmla="*/ 43235 w 1080850"/>
                  <a:gd name="connsiteY8" fmla="*/ 946537 h 1094939"/>
                  <a:gd name="connsiteX9" fmla="*/ 566 w 1080850"/>
                  <a:gd name="connsiteY9" fmla="*/ 906970 h 1094939"/>
                  <a:gd name="connsiteX10" fmla="*/ 10509 w 1080850"/>
                  <a:gd name="connsiteY10" fmla="*/ 862208 h 1094939"/>
                  <a:gd name="connsiteX11" fmla="*/ 549561 w 1080850"/>
                  <a:gd name="connsiteY11" fmla="*/ 43894 h 1094939"/>
                  <a:gd name="connsiteX12" fmla="*/ 587104 w 1080850"/>
                  <a:gd name="connsiteY12" fmla="*/ 3176 h 1094939"/>
                  <a:gd name="connsiteX0" fmla="*/ 587104 w 1080878"/>
                  <a:gd name="connsiteY0" fmla="*/ 3176 h 1094939"/>
                  <a:gd name="connsiteX1" fmla="*/ 645264 w 1080878"/>
                  <a:gd name="connsiteY1" fmla="*/ 6178 h 1094939"/>
                  <a:gd name="connsiteX2" fmla="*/ 1033976 w 1080878"/>
                  <a:gd name="connsiteY2" fmla="*/ 115699 h 1094939"/>
                  <a:gd name="connsiteX3" fmla="*/ 1080765 w 1080878"/>
                  <a:gd name="connsiteY3" fmla="*/ 146191 h 1094939"/>
                  <a:gd name="connsiteX4" fmla="*/ 1062167 w 1080878"/>
                  <a:gd name="connsiteY4" fmla="*/ 189037 h 1094939"/>
                  <a:gd name="connsiteX5" fmla="*/ 547223 w 1080878"/>
                  <a:gd name="connsiteY5" fmla="*/ 1056406 h 1094939"/>
                  <a:gd name="connsiteX6" fmla="*/ 500419 w 1080878"/>
                  <a:gd name="connsiteY6" fmla="*/ 1094016 h 1094939"/>
                  <a:gd name="connsiteX7" fmla="*/ 448240 w 1080878"/>
                  <a:gd name="connsiteY7" fmla="*/ 1085539 h 1094939"/>
                  <a:gd name="connsiteX8" fmla="*/ 43235 w 1080878"/>
                  <a:gd name="connsiteY8" fmla="*/ 946537 h 1094939"/>
                  <a:gd name="connsiteX9" fmla="*/ 566 w 1080878"/>
                  <a:gd name="connsiteY9" fmla="*/ 906970 h 1094939"/>
                  <a:gd name="connsiteX10" fmla="*/ 10509 w 1080878"/>
                  <a:gd name="connsiteY10" fmla="*/ 862208 h 1094939"/>
                  <a:gd name="connsiteX11" fmla="*/ 549561 w 1080878"/>
                  <a:gd name="connsiteY11" fmla="*/ 43894 h 1094939"/>
                  <a:gd name="connsiteX12" fmla="*/ 587104 w 1080878"/>
                  <a:gd name="connsiteY12" fmla="*/ 3176 h 1094939"/>
                  <a:gd name="connsiteX0" fmla="*/ 587104 w 1080977"/>
                  <a:gd name="connsiteY0" fmla="*/ 3176 h 1094939"/>
                  <a:gd name="connsiteX1" fmla="*/ 645264 w 1080977"/>
                  <a:gd name="connsiteY1" fmla="*/ 6178 h 1094939"/>
                  <a:gd name="connsiteX2" fmla="*/ 1033976 w 1080977"/>
                  <a:gd name="connsiteY2" fmla="*/ 115699 h 1094939"/>
                  <a:gd name="connsiteX3" fmla="*/ 1080765 w 1080977"/>
                  <a:gd name="connsiteY3" fmla="*/ 146191 h 1094939"/>
                  <a:gd name="connsiteX4" fmla="*/ 1069459 w 1080977"/>
                  <a:gd name="connsiteY4" fmla="*/ 193677 h 1094939"/>
                  <a:gd name="connsiteX5" fmla="*/ 547223 w 1080977"/>
                  <a:gd name="connsiteY5" fmla="*/ 1056406 h 1094939"/>
                  <a:gd name="connsiteX6" fmla="*/ 500419 w 1080977"/>
                  <a:gd name="connsiteY6" fmla="*/ 1094016 h 1094939"/>
                  <a:gd name="connsiteX7" fmla="*/ 448240 w 1080977"/>
                  <a:gd name="connsiteY7" fmla="*/ 1085539 h 1094939"/>
                  <a:gd name="connsiteX8" fmla="*/ 43235 w 1080977"/>
                  <a:gd name="connsiteY8" fmla="*/ 946537 h 1094939"/>
                  <a:gd name="connsiteX9" fmla="*/ 566 w 1080977"/>
                  <a:gd name="connsiteY9" fmla="*/ 906970 h 1094939"/>
                  <a:gd name="connsiteX10" fmla="*/ 10509 w 1080977"/>
                  <a:gd name="connsiteY10" fmla="*/ 862208 h 1094939"/>
                  <a:gd name="connsiteX11" fmla="*/ 549561 w 1080977"/>
                  <a:gd name="connsiteY11" fmla="*/ 43894 h 1094939"/>
                  <a:gd name="connsiteX12" fmla="*/ 587104 w 1080977"/>
                  <a:gd name="connsiteY12" fmla="*/ 3176 h 1094939"/>
                  <a:gd name="connsiteX0" fmla="*/ 587104 w 1081097"/>
                  <a:gd name="connsiteY0" fmla="*/ 3176 h 1094939"/>
                  <a:gd name="connsiteX1" fmla="*/ 645264 w 1081097"/>
                  <a:gd name="connsiteY1" fmla="*/ 6178 h 1094939"/>
                  <a:gd name="connsiteX2" fmla="*/ 1033976 w 1081097"/>
                  <a:gd name="connsiteY2" fmla="*/ 115699 h 1094939"/>
                  <a:gd name="connsiteX3" fmla="*/ 1080765 w 1081097"/>
                  <a:gd name="connsiteY3" fmla="*/ 146191 h 1094939"/>
                  <a:gd name="connsiteX4" fmla="*/ 1069459 w 1081097"/>
                  <a:gd name="connsiteY4" fmla="*/ 193677 h 1094939"/>
                  <a:gd name="connsiteX5" fmla="*/ 547223 w 1081097"/>
                  <a:gd name="connsiteY5" fmla="*/ 1056406 h 1094939"/>
                  <a:gd name="connsiteX6" fmla="*/ 500419 w 1081097"/>
                  <a:gd name="connsiteY6" fmla="*/ 1094016 h 1094939"/>
                  <a:gd name="connsiteX7" fmla="*/ 448240 w 1081097"/>
                  <a:gd name="connsiteY7" fmla="*/ 1085539 h 1094939"/>
                  <a:gd name="connsiteX8" fmla="*/ 43235 w 1081097"/>
                  <a:gd name="connsiteY8" fmla="*/ 946537 h 1094939"/>
                  <a:gd name="connsiteX9" fmla="*/ 566 w 1081097"/>
                  <a:gd name="connsiteY9" fmla="*/ 906970 h 1094939"/>
                  <a:gd name="connsiteX10" fmla="*/ 10509 w 1081097"/>
                  <a:gd name="connsiteY10" fmla="*/ 862208 h 1094939"/>
                  <a:gd name="connsiteX11" fmla="*/ 549561 w 1081097"/>
                  <a:gd name="connsiteY11" fmla="*/ 43894 h 1094939"/>
                  <a:gd name="connsiteX12" fmla="*/ 587104 w 1081097"/>
                  <a:gd name="connsiteY12" fmla="*/ 3176 h 1094939"/>
                  <a:gd name="connsiteX0" fmla="*/ 587104 w 1077095"/>
                  <a:gd name="connsiteY0" fmla="*/ 3176 h 1094939"/>
                  <a:gd name="connsiteX1" fmla="*/ 645264 w 1077095"/>
                  <a:gd name="connsiteY1" fmla="*/ 6178 h 1094939"/>
                  <a:gd name="connsiteX2" fmla="*/ 1033976 w 1077095"/>
                  <a:gd name="connsiteY2" fmla="*/ 115699 h 1094939"/>
                  <a:gd name="connsiteX3" fmla="*/ 1076125 w 1077095"/>
                  <a:gd name="connsiteY3" fmla="*/ 144865 h 1094939"/>
                  <a:gd name="connsiteX4" fmla="*/ 1069459 w 1077095"/>
                  <a:gd name="connsiteY4" fmla="*/ 193677 h 1094939"/>
                  <a:gd name="connsiteX5" fmla="*/ 547223 w 1077095"/>
                  <a:gd name="connsiteY5" fmla="*/ 1056406 h 1094939"/>
                  <a:gd name="connsiteX6" fmla="*/ 500419 w 1077095"/>
                  <a:gd name="connsiteY6" fmla="*/ 1094016 h 1094939"/>
                  <a:gd name="connsiteX7" fmla="*/ 448240 w 1077095"/>
                  <a:gd name="connsiteY7" fmla="*/ 1085539 h 1094939"/>
                  <a:gd name="connsiteX8" fmla="*/ 43235 w 1077095"/>
                  <a:gd name="connsiteY8" fmla="*/ 946537 h 1094939"/>
                  <a:gd name="connsiteX9" fmla="*/ 566 w 1077095"/>
                  <a:gd name="connsiteY9" fmla="*/ 906970 h 1094939"/>
                  <a:gd name="connsiteX10" fmla="*/ 10509 w 1077095"/>
                  <a:gd name="connsiteY10" fmla="*/ 862208 h 1094939"/>
                  <a:gd name="connsiteX11" fmla="*/ 549561 w 1077095"/>
                  <a:gd name="connsiteY11" fmla="*/ 43894 h 1094939"/>
                  <a:gd name="connsiteX12" fmla="*/ 587104 w 1077095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47223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61807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4939"/>
                  <a:gd name="connsiteX1" fmla="*/ 645264 w 1078273"/>
                  <a:gd name="connsiteY1" fmla="*/ 6178 h 1094939"/>
                  <a:gd name="connsiteX2" fmla="*/ 1033976 w 1078273"/>
                  <a:gd name="connsiteY2" fmla="*/ 115699 h 1094939"/>
                  <a:gd name="connsiteX3" fmla="*/ 1076125 w 1078273"/>
                  <a:gd name="connsiteY3" fmla="*/ 144865 h 1094939"/>
                  <a:gd name="connsiteX4" fmla="*/ 1069459 w 1078273"/>
                  <a:gd name="connsiteY4" fmla="*/ 193677 h 1094939"/>
                  <a:gd name="connsiteX5" fmla="*/ 561807 w 1078273"/>
                  <a:gd name="connsiteY5" fmla="*/ 1056406 h 1094939"/>
                  <a:gd name="connsiteX6" fmla="*/ 500419 w 1078273"/>
                  <a:gd name="connsiteY6" fmla="*/ 1094016 h 1094939"/>
                  <a:gd name="connsiteX7" fmla="*/ 448240 w 1078273"/>
                  <a:gd name="connsiteY7" fmla="*/ 1085539 h 1094939"/>
                  <a:gd name="connsiteX8" fmla="*/ 43235 w 1078273"/>
                  <a:gd name="connsiteY8" fmla="*/ 946537 h 1094939"/>
                  <a:gd name="connsiteX9" fmla="*/ 566 w 1078273"/>
                  <a:gd name="connsiteY9" fmla="*/ 906970 h 1094939"/>
                  <a:gd name="connsiteX10" fmla="*/ 10509 w 1078273"/>
                  <a:gd name="connsiteY10" fmla="*/ 862208 h 1094939"/>
                  <a:gd name="connsiteX11" fmla="*/ 549561 w 1078273"/>
                  <a:gd name="connsiteY11" fmla="*/ 43894 h 1094939"/>
                  <a:gd name="connsiteX12" fmla="*/ 587104 w 1078273"/>
                  <a:gd name="connsiteY12" fmla="*/ 3176 h 1094939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61807 w 1078273"/>
                  <a:gd name="connsiteY5" fmla="*/ 1056406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  <a:gd name="connsiteX0" fmla="*/ 587104 w 1078273"/>
                  <a:gd name="connsiteY0" fmla="*/ 3176 h 1090862"/>
                  <a:gd name="connsiteX1" fmla="*/ 645264 w 1078273"/>
                  <a:gd name="connsiteY1" fmla="*/ 6178 h 1090862"/>
                  <a:gd name="connsiteX2" fmla="*/ 1033976 w 1078273"/>
                  <a:gd name="connsiteY2" fmla="*/ 115699 h 1090862"/>
                  <a:gd name="connsiteX3" fmla="*/ 1076125 w 1078273"/>
                  <a:gd name="connsiteY3" fmla="*/ 144865 h 1090862"/>
                  <a:gd name="connsiteX4" fmla="*/ 1069459 w 1078273"/>
                  <a:gd name="connsiteY4" fmla="*/ 193677 h 1090862"/>
                  <a:gd name="connsiteX5" fmla="*/ 576391 w 1078273"/>
                  <a:gd name="connsiteY5" fmla="*/ 1037845 h 1090862"/>
                  <a:gd name="connsiteX6" fmla="*/ 517654 w 1078273"/>
                  <a:gd name="connsiteY6" fmla="*/ 1088713 h 1090862"/>
                  <a:gd name="connsiteX7" fmla="*/ 448240 w 1078273"/>
                  <a:gd name="connsiteY7" fmla="*/ 1085539 h 1090862"/>
                  <a:gd name="connsiteX8" fmla="*/ 43235 w 1078273"/>
                  <a:gd name="connsiteY8" fmla="*/ 946537 h 1090862"/>
                  <a:gd name="connsiteX9" fmla="*/ 566 w 1078273"/>
                  <a:gd name="connsiteY9" fmla="*/ 906970 h 1090862"/>
                  <a:gd name="connsiteX10" fmla="*/ 10509 w 1078273"/>
                  <a:gd name="connsiteY10" fmla="*/ 862208 h 1090862"/>
                  <a:gd name="connsiteX11" fmla="*/ 549561 w 1078273"/>
                  <a:gd name="connsiteY11" fmla="*/ 43894 h 1090862"/>
                  <a:gd name="connsiteX12" fmla="*/ 587104 w 1078273"/>
                  <a:gd name="connsiteY12" fmla="*/ 3176 h 109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8273" h="1090862">
                    <a:moveTo>
                      <a:pt x="587104" y="3176"/>
                    </a:moveTo>
                    <a:cubicBezTo>
                      <a:pt x="615109" y="-3999"/>
                      <a:pt x="631180" y="2747"/>
                      <a:pt x="645264" y="6178"/>
                    </a:cubicBezTo>
                    <a:lnTo>
                      <a:pt x="1033976" y="115699"/>
                    </a:lnTo>
                    <a:cubicBezTo>
                      <a:pt x="1049793" y="123874"/>
                      <a:pt x="1063623" y="124758"/>
                      <a:pt x="1076125" y="144865"/>
                    </a:cubicBezTo>
                    <a:cubicBezTo>
                      <a:pt x="1080311" y="165114"/>
                      <a:pt x="1078531" y="173428"/>
                      <a:pt x="1069459" y="193677"/>
                    </a:cubicBezTo>
                    <a:cubicBezTo>
                      <a:pt x="891011" y="503941"/>
                      <a:pt x="761552" y="728011"/>
                      <a:pt x="576391" y="1037845"/>
                    </a:cubicBezTo>
                    <a:cubicBezTo>
                      <a:pt x="554824" y="1067175"/>
                      <a:pt x="544524" y="1073968"/>
                      <a:pt x="517654" y="1088713"/>
                    </a:cubicBezTo>
                    <a:cubicBezTo>
                      <a:pt x="487890" y="1091706"/>
                      <a:pt x="467843" y="1092342"/>
                      <a:pt x="448240" y="1085539"/>
                    </a:cubicBezTo>
                    <a:lnTo>
                      <a:pt x="43235" y="946537"/>
                    </a:lnTo>
                    <a:cubicBezTo>
                      <a:pt x="17301" y="934896"/>
                      <a:pt x="5288" y="925904"/>
                      <a:pt x="566" y="906970"/>
                    </a:cubicBezTo>
                    <a:cubicBezTo>
                      <a:pt x="-982" y="896248"/>
                      <a:pt x="125" y="883536"/>
                      <a:pt x="10509" y="862208"/>
                    </a:cubicBezTo>
                    <a:lnTo>
                      <a:pt x="549561" y="43894"/>
                    </a:lnTo>
                    <a:cubicBezTo>
                      <a:pt x="561412" y="23029"/>
                      <a:pt x="573927" y="10120"/>
                      <a:pt x="587104" y="3176"/>
                    </a:cubicBezTo>
                    <a:close/>
                  </a:path>
                </a:pathLst>
              </a:custGeom>
              <a:solidFill>
                <a:srgbClr val="6262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フリーフォーム 52"/>
              <p:cNvSpPr/>
              <p:nvPr/>
            </p:nvSpPr>
            <p:spPr>
              <a:xfrm>
                <a:off x="8109676" y="2788512"/>
                <a:ext cx="869457" cy="866893"/>
              </a:xfrm>
              <a:custGeom>
                <a:avLst/>
                <a:gdLst>
                  <a:gd name="connsiteX0" fmla="*/ 1751526 w 3245476"/>
                  <a:gd name="connsiteY0" fmla="*/ 0 h 3245476"/>
                  <a:gd name="connsiteX1" fmla="*/ 3245476 w 3245476"/>
                  <a:gd name="connsiteY1" fmla="*/ 450761 h 3245476"/>
                  <a:gd name="connsiteX2" fmla="*/ 1506828 w 3245476"/>
                  <a:gd name="connsiteY2" fmla="*/ 3245476 h 3245476"/>
                  <a:gd name="connsiteX3" fmla="*/ 0 w 3245476"/>
                  <a:gd name="connsiteY3" fmla="*/ 2730321 h 3245476"/>
                  <a:gd name="connsiteX4" fmla="*/ 1751526 w 3245476"/>
                  <a:gd name="connsiteY4" fmla="*/ 0 h 3245476"/>
                  <a:gd name="connsiteX0" fmla="*/ 1751526 w 3245476"/>
                  <a:gd name="connsiteY0" fmla="*/ 0 h 3296991"/>
                  <a:gd name="connsiteX1" fmla="*/ 3245476 w 3245476"/>
                  <a:gd name="connsiteY1" fmla="*/ 450761 h 3296991"/>
                  <a:gd name="connsiteX2" fmla="*/ 1581091 w 3245476"/>
                  <a:gd name="connsiteY2" fmla="*/ 3296991 h 3296991"/>
                  <a:gd name="connsiteX3" fmla="*/ 0 w 3245476"/>
                  <a:gd name="connsiteY3" fmla="*/ 2730321 h 3296991"/>
                  <a:gd name="connsiteX4" fmla="*/ 1751526 w 3245476"/>
                  <a:gd name="connsiteY4" fmla="*/ 0 h 3296991"/>
                  <a:gd name="connsiteX0" fmla="*/ 1751526 w 3158835"/>
                  <a:gd name="connsiteY0" fmla="*/ 0 h 3296991"/>
                  <a:gd name="connsiteX1" fmla="*/ 3158835 w 3158835"/>
                  <a:gd name="connsiteY1" fmla="*/ 515155 h 3296991"/>
                  <a:gd name="connsiteX2" fmla="*/ 1581091 w 3158835"/>
                  <a:gd name="connsiteY2" fmla="*/ 3296991 h 3296991"/>
                  <a:gd name="connsiteX3" fmla="*/ 0 w 3158835"/>
                  <a:gd name="connsiteY3" fmla="*/ 2730321 h 3296991"/>
                  <a:gd name="connsiteX4" fmla="*/ 1751526 w 3158835"/>
                  <a:gd name="connsiteY4" fmla="*/ 0 h 3296991"/>
                  <a:gd name="connsiteX0" fmla="*/ 1689639 w 3158835"/>
                  <a:gd name="connsiteY0" fmla="*/ 0 h 3245476"/>
                  <a:gd name="connsiteX1" fmla="*/ 3158835 w 3158835"/>
                  <a:gd name="connsiteY1" fmla="*/ 463640 h 3245476"/>
                  <a:gd name="connsiteX2" fmla="*/ 1581091 w 3158835"/>
                  <a:gd name="connsiteY2" fmla="*/ 3245476 h 3245476"/>
                  <a:gd name="connsiteX3" fmla="*/ 0 w 3158835"/>
                  <a:gd name="connsiteY3" fmla="*/ 2678806 h 3245476"/>
                  <a:gd name="connsiteX4" fmla="*/ 1689639 w 3158835"/>
                  <a:gd name="connsiteY4" fmla="*/ 0 h 3245476"/>
                  <a:gd name="connsiteX0" fmla="*/ 1664884 w 3158835"/>
                  <a:gd name="connsiteY0" fmla="*/ 0 h 3219719"/>
                  <a:gd name="connsiteX1" fmla="*/ 3158835 w 3158835"/>
                  <a:gd name="connsiteY1" fmla="*/ 437883 h 3219719"/>
                  <a:gd name="connsiteX2" fmla="*/ 1581091 w 3158835"/>
                  <a:gd name="connsiteY2" fmla="*/ 3219719 h 3219719"/>
                  <a:gd name="connsiteX3" fmla="*/ 0 w 3158835"/>
                  <a:gd name="connsiteY3" fmla="*/ 2653049 h 3219719"/>
                  <a:gd name="connsiteX4" fmla="*/ 1664884 w 3158835"/>
                  <a:gd name="connsiteY4" fmla="*/ 0 h 3219719"/>
                  <a:gd name="connsiteX0" fmla="*/ 1615376 w 3158835"/>
                  <a:gd name="connsiteY0" fmla="*/ 0 h 3245476"/>
                  <a:gd name="connsiteX1" fmla="*/ 3158835 w 3158835"/>
                  <a:gd name="connsiteY1" fmla="*/ 463640 h 3245476"/>
                  <a:gd name="connsiteX2" fmla="*/ 1581091 w 3158835"/>
                  <a:gd name="connsiteY2" fmla="*/ 3245476 h 3245476"/>
                  <a:gd name="connsiteX3" fmla="*/ 0 w 3158835"/>
                  <a:gd name="connsiteY3" fmla="*/ 2678806 h 3245476"/>
                  <a:gd name="connsiteX4" fmla="*/ 1615376 w 3158835"/>
                  <a:gd name="connsiteY4" fmla="*/ 0 h 3245476"/>
                  <a:gd name="connsiteX0" fmla="*/ 1677263 w 3220722"/>
                  <a:gd name="connsiteY0" fmla="*/ 0 h 3245476"/>
                  <a:gd name="connsiteX1" fmla="*/ 3220722 w 3220722"/>
                  <a:gd name="connsiteY1" fmla="*/ 463640 h 3245476"/>
                  <a:gd name="connsiteX2" fmla="*/ 1642978 w 3220722"/>
                  <a:gd name="connsiteY2" fmla="*/ 3245476 h 3245476"/>
                  <a:gd name="connsiteX3" fmla="*/ 0 w 3220722"/>
                  <a:gd name="connsiteY3" fmla="*/ 2627290 h 3245476"/>
                  <a:gd name="connsiteX4" fmla="*/ 1677263 w 3220722"/>
                  <a:gd name="connsiteY4" fmla="*/ 0 h 3245476"/>
                  <a:gd name="connsiteX0" fmla="*/ 1652508 w 3195967"/>
                  <a:gd name="connsiteY0" fmla="*/ 0 h 3245476"/>
                  <a:gd name="connsiteX1" fmla="*/ 3195967 w 3195967"/>
                  <a:gd name="connsiteY1" fmla="*/ 463640 h 3245476"/>
                  <a:gd name="connsiteX2" fmla="*/ 1618223 w 3195967"/>
                  <a:gd name="connsiteY2" fmla="*/ 3245476 h 3245476"/>
                  <a:gd name="connsiteX3" fmla="*/ 0 w 3195967"/>
                  <a:gd name="connsiteY3" fmla="*/ 2627290 h 3245476"/>
                  <a:gd name="connsiteX4" fmla="*/ 1652508 w 3195967"/>
                  <a:gd name="connsiteY4" fmla="*/ 0 h 3245476"/>
                  <a:gd name="connsiteX0" fmla="*/ 1677263 w 3220722"/>
                  <a:gd name="connsiteY0" fmla="*/ 0 h 3245476"/>
                  <a:gd name="connsiteX1" fmla="*/ 3220722 w 3220722"/>
                  <a:gd name="connsiteY1" fmla="*/ 463640 h 3245476"/>
                  <a:gd name="connsiteX2" fmla="*/ 1642978 w 3220722"/>
                  <a:gd name="connsiteY2" fmla="*/ 3245476 h 3245476"/>
                  <a:gd name="connsiteX3" fmla="*/ 0 w 3220722"/>
                  <a:gd name="connsiteY3" fmla="*/ 2678805 h 3245476"/>
                  <a:gd name="connsiteX4" fmla="*/ 1677263 w 3220722"/>
                  <a:gd name="connsiteY4" fmla="*/ 0 h 3245476"/>
                  <a:gd name="connsiteX0" fmla="*/ 1702017 w 3245476"/>
                  <a:gd name="connsiteY0" fmla="*/ 0 h 3245476"/>
                  <a:gd name="connsiteX1" fmla="*/ 3245476 w 3245476"/>
                  <a:gd name="connsiteY1" fmla="*/ 463640 h 3245476"/>
                  <a:gd name="connsiteX2" fmla="*/ 1667732 w 3245476"/>
                  <a:gd name="connsiteY2" fmla="*/ 3245476 h 3245476"/>
                  <a:gd name="connsiteX3" fmla="*/ 0 w 3245476"/>
                  <a:gd name="connsiteY3" fmla="*/ 2678805 h 3245476"/>
                  <a:gd name="connsiteX4" fmla="*/ 1702017 w 3245476"/>
                  <a:gd name="connsiteY4" fmla="*/ 0 h 3245476"/>
                  <a:gd name="connsiteX0" fmla="*/ 1735990 w 3245476"/>
                  <a:gd name="connsiteY0" fmla="*/ 0 h 3228263"/>
                  <a:gd name="connsiteX1" fmla="*/ 3245476 w 3245476"/>
                  <a:gd name="connsiteY1" fmla="*/ 446427 h 3228263"/>
                  <a:gd name="connsiteX2" fmla="*/ 1667732 w 3245476"/>
                  <a:gd name="connsiteY2" fmla="*/ 3228263 h 3228263"/>
                  <a:gd name="connsiteX3" fmla="*/ 0 w 3245476"/>
                  <a:gd name="connsiteY3" fmla="*/ 2661592 h 3228263"/>
                  <a:gd name="connsiteX4" fmla="*/ 1735990 w 3245476"/>
                  <a:gd name="connsiteY4" fmla="*/ 0 h 3228263"/>
                  <a:gd name="connsiteX0" fmla="*/ 1735990 w 3245476"/>
                  <a:gd name="connsiteY0" fmla="*/ 0 h 3228263"/>
                  <a:gd name="connsiteX1" fmla="*/ 3245476 w 3245476"/>
                  <a:gd name="connsiteY1" fmla="*/ 446427 h 3228263"/>
                  <a:gd name="connsiteX2" fmla="*/ 1625269 w 3245476"/>
                  <a:gd name="connsiteY2" fmla="*/ 3228263 h 3228263"/>
                  <a:gd name="connsiteX3" fmla="*/ 0 w 3245476"/>
                  <a:gd name="connsiteY3" fmla="*/ 2661592 h 3228263"/>
                  <a:gd name="connsiteX4" fmla="*/ 1735990 w 3245476"/>
                  <a:gd name="connsiteY4" fmla="*/ 0 h 3228263"/>
                  <a:gd name="connsiteX0" fmla="*/ 1702017 w 3211503"/>
                  <a:gd name="connsiteY0" fmla="*/ 0 h 3228263"/>
                  <a:gd name="connsiteX1" fmla="*/ 3211503 w 3211503"/>
                  <a:gd name="connsiteY1" fmla="*/ 446427 h 3228263"/>
                  <a:gd name="connsiteX2" fmla="*/ 1591296 w 3211503"/>
                  <a:gd name="connsiteY2" fmla="*/ 3228263 h 3228263"/>
                  <a:gd name="connsiteX3" fmla="*/ 0 w 3211503"/>
                  <a:gd name="connsiteY3" fmla="*/ 2661594 h 3228263"/>
                  <a:gd name="connsiteX4" fmla="*/ 1702017 w 3211503"/>
                  <a:gd name="connsiteY4" fmla="*/ 0 h 3228263"/>
                  <a:gd name="connsiteX0" fmla="*/ 1642563 w 3211503"/>
                  <a:gd name="connsiteY0" fmla="*/ 0 h 3150792"/>
                  <a:gd name="connsiteX1" fmla="*/ 3211503 w 3211503"/>
                  <a:gd name="connsiteY1" fmla="*/ 368956 h 3150792"/>
                  <a:gd name="connsiteX2" fmla="*/ 1591296 w 3211503"/>
                  <a:gd name="connsiteY2" fmla="*/ 3150792 h 3150792"/>
                  <a:gd name="connsiteX3" fmla="*/ 0 w 3211503"/>
                  <a:gd name="connsiteY3" fmla="*/ 2584123 h 3150792"/>
                  <a:gd name="connsiteX4" fmla="*/ 1642563 w 3211503"/>
                  <a:gd name="connsiteY4" fmla="*/ 0 h 3150792"/>
                  <a:gd name="connsiteX0" fmla="*/ 1642563 w 3152050"/>
                  <a:gd name="connsiteY0" fmla="*/ 0 h 3150792"/>
                  <a:gd name="connsiteX1" fmla="*/ 3152050 w 3152050"/>
                  <a:gd name="connsiteY1" fmla="*/ 420602 h 3150792"/>
                  <a:gd name="connsiteX2" fmla="*/ 1591296 w 3152050"/>
                  <a:gd name="connsiteY2" fmla="*/ 3150792 h 3150792"/>
                  <a:gd name="connsiteX3" fmla="*/ 0 w 3152050"/>
                  <a:gd name="connsiteY3" fmla="*/ 2584123 h 3150792"/>
                  <a:gd name="connsiteX4" fmla="*/ 1642563 w 3152050"/>
                  <a:gd name="connsiteY4" fmla="*/ 0 h 3150792"/>
                  <a:gd name="connsiteX0" fmla="*/ 1642563 w 3194519"/>
                  <a:gd name="connsiteY0" fmla="*/ 0 h 3150792"/>
                  <a:gd name="connsiteX1" fmla="*/ 3194519 w 3194519"/>
                  <a:gd name="connsiteY1" fmla="*/ 429209 h 3150792"/>
                  <a:gd name="connsiteX2" fmla="*/ 1591296 w 3194519"/>
                  <a:gd name="connsiteY2" fmla="*/ 3150792 h 3150792"/>
                  <a:gd name="connsiteX3" fmla="*/ 0 w 3194519"/>
                  <a:gd name="connsiteY3" fmla="*/ 2584123 h 3150792"/>
                  <a:gd name="connsiteX4" fmla="*/ 1642563 w 3194519"/>
                  <a:gd name="connsiteY4" fmla="*/ 0 h 3150792"/>
                  <a:gd name="connsiteX0" fmla="*/ 1642563 w 3135066"/>
                  <a:gd name="connsiteY0" fmla="*/ 0 h 3150792"/>
                  <a:gd name="connsiteX1" fmla="*/ 3135066 w 3135066"/>
                  <a:gd name="connsiteY1" fmla="*/ 429209 h 3150792"/>
                  <a:gd name="connsiteX2" fmla="*/ 1591296 w 3135066"/>
                  <a:gd name="connsiteY2" fmla="*/ 3150792 h 3150792"/>
                  <a:gd name="connsiteX3" fmla="*/ 0 w 3135066"/>
                  <a:gd name="connsiteY3" fmla="*/ 2584123 h 3150792"/>
                  <a:gd name="connsiteX4" fmla="*/ 1642563 w 3135066"/>
                  <a:gd name="connsiteY4" fmla="*/ 0 h 3150792"/>
                  <a:gd name="connsiteX0" fmla="*/ 1642563 w 3169039"/>
                  <a:gd name="connsiteY0" fmla="*/ 0 h 3150792"/>
                  <a:gd name="connsiteX1" fmla="*/ 3169039 w 3169039"/>
                  <a:gd name="connsiteY1" fmla="*/ 480852 h 3150792"/>
                  <a:gd name="connsiteX2" fmla="*/ 1591296 w 3169039"/>
                  <a:gd name="connsiteY2" fmla="*/ 3150792 h 3150792"/>
                  <a:gd name="connsiteX3" fmla="*/ 0 w 3169039"/>
                  <a:gd name="connsiteY3" fmla="*/ 2584123 h 3150792"/>
                  <a:gd name="connsiteX4" fmla="*/ 1642563 w 3169039"/>
                  <a:gd name="connsiteY4" fmla="*/ 0 h 3150792"/>
                  <a:gd name="connsiteX0" fmla="*/ 1710510 w 3169039"/>
                  <a:gd name="connsiteY0" fmla="*/ 0 h 3133579"/>
                  <a:gd name="connsiteX1" fmla="*/ 3169039 w 3169039"/>
                  <a:gd name="connsiteY1" fmla="*/ 463639 h 3133579"/>
                  <a:gd name="connsiteX2" fmla="*/ 1591296 w 3169039"/>
                  <a:gd name="connsiteY2" fmla="*/ 3133579 h 3133579"/>
                  <a:gd name="connsiteX3" fmla="*/ 0 w 3169039"/>
                  <a:gd name="connsiteY3" fmla="*/ 2566910 h 3133579"/>
                  <a:gd name="connsiteX4" fmla="*/ 1710510 w 3169039"/>
                  <a:gd name="connsiteY4" fmla="*/ 0 h 3133579"/>
                  <a:gd name="connsiteX0" fmla="*/ 1651057 w 3109586"/>
                  <a:gd name="connsiteY0" fmla="*/ 0 h 3133579"/>
                  <a:gd name="connsiteX1" fmla="*/ 3109586 w 3109586"/>
                  <a:gd name="connsiteY1" fmla="*/ 463639 h 3133579"/>
                  <a:gd name="connsiteX2" fmla="*/ 1531843 w 3109586"/>
                  <a:gd name="connsiteY2" fmla="*/ 3133579 h 3133579"/>
                  <a:gd name="connsiteX3" fmla="*/ 0 w 3109586"/>
                  <a:gd name="connsiteY3" fmla="*/ 2575520 h 3133579"/>
                  <a:gd name="connsiteX4" fmla="*/ 1651057 w 3109586"/>
                  <a:gd name="connsiteY4" fmla="*/ 0 h 3133579"/>
                  <a:gd name="connsiteX0" fmla="*/ 1651057 w 3101090"/>
                  <a:gd name="connsiteY0" fmla="*/ 0 h 3133579"/>
                  <a:gd name="connsiteX1" fmla="*/ 3101090 w 3101090"/>
                  <a:gd name="connsiteY1" fmla="*/ 420598 h 3133579"/>
                  <a:gd name="connsiteX2" fmla="*/ 1531843 w 3101090"/>
                  <a:gd name="connsiteY2" fmla="*/ 3133579 h 3133579"/>
                  <a:gd name="connsiteX3" fmla="*/ 0 w 3101090"/>
                  <a:gd name="connsiteY3" fmla="*/ 2575520 h 3133579"/>
                  <a:gd name="connsiteX4" fmla="*/ 1651057 w 3101090"/>
                  <a:gd name="connsiteY4" fmla="*/ 0 h 3133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01090" h="3133579">
                    <a:moveTo>
                      <a:pt x="1651057" y="0"/>
                    </a:moveTo>
                    <a:lnTo>
                      <a:pt x="3101090" y="420598"/>
                    </a:lnTo>
                    <a:lnTo>
                      <a:pt x="1531843" y="3133579"/>
                    </a:lnTo>
                    <a:lnTo>
                      <a:pt x="0" y="2575520"/>
                    </a:lnTo>
                    <a:lnTo>
                      <a:pt x="1651057" y="0"/>
                    </a:lnTo>
                    <a:close/>
                  </a:path>
                </a:pathLst>
              </a:custGeom>
              <a:gradFill>
                <a:gsLst>
                  <a:gs pos="67000">
                    <a:srgbClr val="E7FAFF"/>
                  </a:gs>
                  <a:gs pos="0">
                    <a:srgbClr val="7DD7FF"/>
                  </a:gs>
                  <a:gs pos="38000">
                    <a:srgbClr val="B0E7FF"/>
                  </a:gs>
                  <a:gs pos="100000">
                    <a:srgbClr val="7DD7FF"/>
                  </a:gs>
                </a:gsLst>
                <a:lin ang="14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フリーフォーム 53"/>
              <p:cNvSpPr/>
              <p:nvPr/>
            </p:nvSpPr>
            <p:spPr>
              <a:xfrm>
                <a:off x="8184305" y="3584159"/>
                <a:ext cx="172111" cy="109526"/>
              </a:xfrm>
              <a:custGeom>
                <a:avLst/>
                <a:gdLst>
                  <a:gd name="connsiteX0" fmla="*/ 23813 w 197644"/>
                  <a:gd name="connsiteY0" fmla="*/ 0 h 128588"/>
                  <a:gd name="connsiteX1" fmla="*/ 197644 w 197644"/>
                  <a:gd name="connsiteY1" fmla="*/ 61913 h 128588"/>
                  <a:gd name="connsiteX2" fmla="*/ 159544 w 197644"/>
                  <a:gd name="connsiteY2" fmla="*/ 128588 h 128588"/>
                  <a:gd name="connsiteX3" fmla="*/ 0 w 197644"/>
                  <a:gd name="connsiteY3" fmla="*/ 64294 h 128588"/>
                  <a:gd name="connsiteX4" fmla="*/ 23813 w 197644"/>
                  <a:gd name="connsiteY4" fmla="*/ 0 h 128588"/>
                  <a:gd name="connsiteX0" fmla="*/ 23813 w 197644"/>
                  <a:gd name="connsiteY0" fmla="*/ 0 h 128588"/>
                  <a:gd name="connsiteX1" fmla="*/ 197644 w 197644"/>
                  <a:gd name="connsiteY1" fmla="*/ 61913 h 128588"/>
                  <a:gd name="connsiteX2" fmla="*/ 159544 w 197644"/>
                  <a:gd name="connsiteY2" fmla="*/ 128588 h 128588"/>
                  <a:gd name="connsiteX3" fmla="*/ 0 w 197644"/>
                  <a:gd name="connsiteY3" fmla="*/ 64294 h 128588"/>
                  <a:gd name="connsiteX4" fmla="*/ 23813 w 197644"/>
                  <a:gd name="connsiteY4" fmla="*/ 0 h 128588"/>
                  <a:gd name="connsiteX0" fmla="*/ 23813 w 197644"/>
                  <a:gd name="connsiteY0" fmla="*/ 0 h 119063"/>
                  <a:gd name="connsiteX1" fmla="*/ 197644 w 197644"/>
                  <a:gd name="connsiteY1" fmla="*/ 61913 h 119063"/>
                  <a:gd name="connsiteX2" fmla="*/ 166688 w 197644"/>
                  <a:gd name="connsiteY2" fmla="*/ 119063 h 119063"/>
                  <a:gd name="connsiteX3" fmla="*/ 0 w 197644"/>
                  <a:gd name="connsiteY3" fmla="*/ 64294 h 119063"/>
                  <a:gd name="connsiteX4" fmla="*/ 23813 w 197644"/>
                  <a:gd name="connsiteY4" fmla="*/ 0 h 119063"/>
                  <a:gd name="connsiteX0" fmla="*/ 23813 w 190500"/>
                  <a:gd name="connsiteY0" fmla="*/ 0 h 119063"/>
                  <a:gd name="connsiteX1" fmla="*/ 190500 w 190500"/>
                  <a:gd name="connsiteY1" fmla="*/ 61913 h 119063"/>
                  <a:gd name="connsiteX2" fmla="*/ 166688 w 190500"/>
                  <a:gd name="connsiteY2" fmla="*/ 119063 h 119063"/>
                  <a:gd name="connsiteX3" fmla="*/ 0 w 190500"/>
                  <a:gd name="connsiteY3" fmla="*/ 64294 h 119063"/>
                  <a:gd name="connsiteX4" fmla="*/ 23813 w 190500"/>
                  <a:gd name="connsiteY4" fmla="*/ 0 h 119063"/>
                  <a:gd name="connsiteX0" fmla="*/ 19050 w 185737"/>
                  <a:gd name="connsiteY0" fmla="*/ 0 h 119063"/>
                  <a:gd name="connsiteX1" fmla="*/ 185737 w 185737"/>
                  <a:gd name="connsiteY1" fmla="*/ 61913 h 119063"/>
                  <a:gd name="connsiteX2" fmla="*/ 161925 w 185737"/>
                  <a:gd name="connsiteY2" fmla="*/ 119063 h 119063"/>
                  <a:gd name="connsiteX3" fmla="*/ 0 w 185737"/>
                  <a:gd name="connsiteY3" fmla="*/ 64294 h 119063"/>
                  <a:gd name="connsiteX4" fmla="*/ 19050 w 185737"/>
                  <a:gd name="connsiteY4" fmla="*/ 0 h 119063"/>
                  <a:gd name="connsiteX0" fmla="*/ 19050 w 173831"/>
                  <a:gd name="connsiteY0" fmla="*/ 0 h 119063"/>
                  <a:gd name="connsiteX1" fmla="*/ 173831 w 173831"/>
                  <a:gd name="connsiteY1" fmla="*/ 54769 h 119063"/>
                  <a:gd name="connsiteX2" fmla="*/ 161925 w 173831"/>
                  <a:gd name="connsiteY2" fmla="*/ 119063 h 119063"/>
                  <a:gd name="connsiteX3" fmla="*/ 0 w 173831"/>
                  <a:gd name="connsiteY3" fmla="*/ 64294 h 119063"/>
                  <a:gd name="connsiteX4" fmla="*/ 19050 w 173831"/>
                  <a:gd name="connsiteY4" fmla="*/ 0 h 119063"/>
                  <a:gd name="connsiteX0" fmla="*/ 19050 w 176212"/>
                  <a:gd name="connsiteY0" fmla="*/ 0 h 119063"/>
                  <a:gd name="connsiteX1" fmla="*/ 176212 w 176212"/>
                  <a:gd name="connsiteY1" fmla="*/ 59532 h 119063"/>
                  <a:gd name="connsiteX2" fmla="*/ 161925 w 176212"/>
                  <a:gd name="connsiteY2" fmla="*/ 119063 h 119063"/>
                  <a:gd name="connsiteX3" fmla="*/ 0 w 176212"/>
                  <a:gd name="connsiteY3" fmla="*/ 64294 h 119063"/>
                  <a:gd name="connsiteX4" fmla="*/ 19050 w 176212"/>
                  <a:gd name="connsiteY4" fmla="*/ 0 h 119063"/>
                  <a:gd name="connsiteX0" fmla="*/ 28575 w 185737"/>
                  <a:gd name="connsiteY0" fmla="*/ 0 h 119063"/>
                  <a:gd name="connsiteX1" fmla="*/ 185737 w 185737"/>
                  <a:gd name="connsiteY1" fmla="*/ 59532 h 119063"/>
                  <a:gd name="connsiteX2" fmla="*/ 171450 w 185737"/>
                  <a:gd name="connsiteY2" fmla="*/ 119063 h 119063"/>
                  <a:gd name="connsiteX3" fmla="*/ 0 w 185737"/>
                  <a:gd name="connsiteY3" fmla="*/ 59532 h 119063"/>
                  <a:gd name="connsiteX4" fmla="*/ 28575 w 185737"/>
                  <a:gd name="connsiteY4" fmla="*/ 0 h 119063"/>
                  <a:gd name="connsiteX0" fmla="*/ 28575 w 185737"/>
                  <a:gd name="connsiteY0" fmla="*/ 0 h 116682"/>
                  <a:gd name="connsiteX1" fmla="*/ 185737 w 185737"/>
                  <a:gd name="connsiteY1" fmla="*/ 59532 h 116682"/>
                  <a:gd name="connsiteX2" fmla="*/ 161925 w 185737"/>
                  <a:gd name="connsiteY2" fmla="*/ 116682 h 116682"/>
                  <a:gd name="connsiteX3" fmla="*/ 0 w 185737"/>
                  <a:gd name="connsiteY3" fmla="*/ 59532 h 116682"/>
                  <a:gd name="connsiteX4" fmla="*/ 28575 w 185737"/>
                  <a:gd name="connsiteY4" fmla="*/ 0 h 116682"/>
                  <a:gd name="connsiteX0" fmla="*/ 26194 w 183356"/>
                  <a:gd name="connsiteY0" fmla="*/ 0 h 116682"/>
                  <a:gd name="connsiteX1" fmla="*/ 183356 w 183356"/>
                  <a:gd name="connsiteY1" fmla="*/ 59532 h 116682"/>
                  <a:gd name="connsiteX2" fmla="*/ 159544 w 183356"/>
                  <a:gd name="connsiteY2" fmla="*/ 116682 h 116682"/>
                  <a:gd name="connsiteX3" fmla="*/ 0 w 183356"/>
                  <a:gd name="connsiteY3" fmla="*/ 59532 h 116682"/>
                  <a:gd name="connsiteX4" fmla="*/ 26194 w 183356"/>
                  <a:gd name="connsiteY4" fmla="*/ 0 h 116682"/>
                  <a:gd name="connsiteX0" fmla="*/ 26194 w 183356"/>
                  <a:gd name="connsiteY0" fmla="*/ 0 h 116682"/>
                  <a:gd name="connsiteX1" fmla="*/ 183356 w 183356"/>
                  <a:gd name="connsiteY1" fmla="*/ 59532 h 116682"/>
                  <a:gd name="connsiteX2" fmla="*/ 159544 w 183356"/>
                  <a:gd name="connsiteY2" fmla="*/ 116682 h 116682"/>
                  <a:gd name="connsiteX3" fmla="*/ 0 w 183356"/>
                  <a:gd name="connsiteY3" fmla="*/ 54889 h 116682"/>
                  <a:gd name="connsiteX4" fmla="*/ 26194 w 183356"/>
                  <a:gd name="connsiteY4" fmla="*/ 0 h 116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356" h="116682">
                    <a:moveTo>
                      <a:pt x="26194" y="0"/>
                    </a:moveTo>
                    <a:lnTo>
                      <a:pt x="183356" y="59532"/>
                    </a:lnTo>
                    <a:lnTo>
                      <a:pt x="159544" y="116682"/>
                    </a:lnTo>
                    <a:lnTo>
                      <a:pt x="0" y="54889"/>
                    </a:lnTo>
                    <a:lnTo>
                      <a:pt x="26194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1D4B7F89-B7A4-49CE-8CB1-65607A19FB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28" r="14244"/>
            <a:stretch/>
          </p:blipFill>
          <p:spPr>
            <a:xfrm>
              <a:off x="5570220" y="2734396"/>
              <a:ext cx="1127760" cy="173427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10.</a:t>
            </a:r>
            <a:r>
              <a:rPr lang="ja-JP" altLang="en-US" dirty="0"/>
              <a:t>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フィルタリングで何を守ってくれているの？</a:t>
            </a:r>
            <a:endParaRPr lang="ja-JP" altLang="en-US" dirty="0"/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2" y="501844"/>
            <a:ext cx="2151697" cy="2143125"/>
          </a:xfrm>
          <a:prstGeom prst="rect">
            <a:avLst/>
          </a:prstGeom>
        </p:spPr>
      </p:pic>
      <p:sp>
        <p:nvSpPr>
          <p:cNvPr id="26" name="角丸四角形 28"/>
          <p:cNvSpPr/>
          <p:nvPr/>
        </p:nvSpPr>
        <p:spPr>
          <a:xfrm>
            <a:off x="672641" y="1065550"/>
            <a:ext cx="5661177" cy="1111992"/>
          </a:xfrm>
          <a:custGeom>
            <a:avLst/>
            <a:gdLst>
              <a:gd name="connsiteX0" fmla="*/ 0 w 6516914"/>
              <a:gd name="connsiteY0" fmla="*/ 555996 h 1111992"/>
              <a:gd name="connsiteX1" fmla="*/ 555996 w 6516914"/>
              <a:gd name="connsiteY1" fmla="*/ 0 h 1111992"/>
              <a:gd name="connsiteX2" fmla="*/ 5960918 w 6516914"/>
              <a:gd name="connsiteY2" fmla="*/ 0 h 1111992"/>
              <a:gd name="connsiteX3" fmla="*/ 6516914 w 6516914"/>
              <a:gd name="connsiteY3" fmla="*/ 555996 h 1111992"/>
              <a:gd name="connsiteX4" fmla="*/ 6516914 w 6516914"/>
              <a:gd name="connsiteY4" fmla="*/ 555996 h 1111992"/>
              <a:gd name="connsiteX5" fmla="*/ 5960918 w 6516914"/>
              <a:gd name="connsiteY5" fmla="*/ 1111992 h 1111992"/>
              <a:gd name="connsiteX6" fmla="*/ 555996 w 6516914"/>
              <a:gd name="connsiteY6" fmla="*/ 1111992 h 1111992"/>
              <a:gd name="connsiteX7" fmla="*/ 0 w 6516914"/>
              <a:gd name="connsiteY7" fmla="*/ 555996 h 1111992"/>
              <a:gd name="connsiteX0" fmla="*/ 0 w 6555491"/>
              <a:gd name="connsiteY0" fmla="*/ 555996 h 1111992"/>
              <a:gd name="connsiteX1" fmla="*/ 555996 w 6555491"/>
              <a:gd name="connsiteY1" fmla="*/ 0 h 1111992"/>
              <a:gd name="connsiteX2" fmla="*/ 5960918 w 6555491"/>
              <a:gd name="connsiteY2" fmla="*/ 0 h 1111992"/>
              <a:gd name="connsiteX3" fmla="*/ 6478814 w 6555491"/>
              <a:gd name="connsiteY3" fmla="*/ 350218 h 1111992"/>
              <a:gd name="connsiteX4" fmla="*/ 6516914 w 6555491"/>
              <a:gd name="connsiteY4" fmla="*/ 555996 h 1111992"/>
              <a:gd name="connsiteX5" fmla="*/ 6516914 w 6555491"/>
              <a:gd name="connsiteY5" fmla="*/ 555996 h 1111992"/>
              <a:gd name="connsiteX6" fmla="*/ 5960918 w 6555491"/>
              <a:gd name="connsiteY6" fmla="*/ 1111992 h 1111992"/>
              <a:gd name="connsiteX7" fmla="*/ 555996 w 6555491"/>
              <a:gd name="connsiteY7" fmla="*/ 1111992 h 1111992"/>
              <a:gd name="connsiteX8" fmla="*/ 0 w 6555491"/>
              <a:gd name="connsiteY8" fmla="*/ 555996 h 1111992"/>
              <a:gd name="connsiteX0" fmla="*/ 0 w 6562480"/>
              <a:gd name="connsiteY0" fmla="*/ 555996 h 1111992"/>
              <a:gd name="connsiteX1" fmla="*/ 555996 w 6562480"/>
              <a:gd name="connsiteY1" fmla="*/ 0 h 1111992"/>
              <a:gd name="connsiteX2" fmla="*/ 5960918 w 6562480"/>
              <a:gd name="connsiteY2" fmla="*/ 0 h 1111992"/>
              <a:gd name="connsiteX3" fmla="*/ 6478814 w 6562480"/>
              <a:gd name="connsiteY3" fmla="*/ 350218 h 1111992"/>
              <a:gd name="connsiteX4" fmla="*/ 6516914 w 6562480"/>
              <a:gd name="connsiteY4" fmla="*/ 555996 h 1111992"/>
              <a:gd name="connsiteX5" fmla="*/ 6516914 w 6562480"/>
              <a:gd name="connsiteY5" fmla="*/ 555996 h 1111992"/>
              <a:gd name="connsiteX6" fmla="*/ 6491514 w 6562480"/>
              <a:gd name="connsiteY6" fmla="*/ 756618 h 1111992"/>
              <a:gd name="connsiteX7" fmla="*/ 5960918 w 6562480"/>
              <a:gd name="connsiteY7" fmla="*/ 1111992 h 1111992"/>
              <a:gd name="connsiteX8" fmla="*/ 555996 w 6562480"/>
              <a:gd name="connsiteY8" fmla="*/ 1111992 h 1111992"/>
              <a:gd name="connsiteX9" fmla="*/ 0 w 6562480"/>
              <a:gd name="connsiteY9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6516914 w 7063014"/>
              <a:gd name="connsiteY4" fmla="*/ 555996 h 1111992"/>
              <a:gd name="connsiteX5" fmla="*/ 7063014 w 7063014"/>
              <a:gd name="connsiteY5" fmla="*/ 555996 h 1111992"/>
              <a:gd name="connsiteX6" fmla="*/ 6491514 w 7063014"/>
              <a:gd name="connsiteY6" fmla="*/ 756618 h 1111992"/>
              <a:gd name="connsiteX7" fmla="*/ 5960918 w 7063014"/>
              <a:gd name="connsiteY7" fmla="*/ 1111992 h 1111992"/>
              <a:gd name="connsiteX8" fmla="*/ 555996 w 7063014"/>
              <a:gd name="connsiteY8" fmla="*/ 1111992 h 1111992"/>
              <a:gd name="connsiteX9" fmla="*/ 0 w 7063014"/>
              <a:gd name="connsiteY9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7566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91514 w 7063014"/>
              <a:gd name="connsiteY3" fmla="*/ 40736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91514 w 7063014"/>
              <a:gd name="connsiteY3" fmla="*/ 40736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63014" h="1111992">
                <a:moveTo>
                  <a:pt x="0" y="555996"/>
                </a:moveTo>
                <a:cubicBezTo>
                  <a:pt x="0" y="248928"/>
                  <a:pt x="248928" y="0"/>
                  <a:pt x="555996" y="0"/>
                </a:cubicBezTo>
                <a:lnTo>
                  <a:pt x="5960918" y="0"/>
                </a:lnTo>
                <a:cubicBezTo>
                  <a:pt x="6509904" y="58370"/>
                  <a:pt x="6434832" y="314702"/>
                  <a:pt x="6491514" y="407368"/>
                </a:cubicBezTo>
                <a:cubicBezTo>
                  <a:pt x="6675196" y="500034"/>
                  <a:pt x="6825947" y="558113"/>
                  <a:pt x="7063014" y="555996"/>
                </a:cubicBezTo>
                <a:cubicBezTo>
                  <a:pt x="6855581" y="725329"/>
                  <a:pt x="6622280" y="714752"/>
                  <a:pt x="6491514" y="693118"/>
                </a:cubicBezTo>
                <a:cubicBezTo>
                  <a:pt x="6544898" y="849284"/>
                  <a:pt x="6385021" y="1078163"/>
                  <a:pt x="5960918" y="1111992"/>
                </a:cubicBezTo>
                <a:lnTo>
                  <a:pt x="555996" y="1111992"/>
                </a:lnTo>
                <a:cubicBezTo>
                  <a:pt x="248928" y="1111992"/>
                  <a:pt x="0" y="863064"/>
                  <a:pt x="0" y="555996"/>
                </a:cubicBezTo>
                <a:close/>
              </a:path>
            </a:pathLst>
          </a:cu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accent6"/>
              </a:solidFill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72641" y="1279643"/>
            <a:ext cx="5213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2400" b="1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何がいけなかったのか</a:t>
            </a:r>
            <a:endParaRPr lang="en-US" altLang="ja-JP" dirty="0"/>
          </a:p>
          <a:p>
            <a:r>
              <a:rPr lang="ja-JP" altLang="en-US" dirty="0"/>
              <a:t>一緒に考えてみよう！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4426267" y="2700340"/>
            <a:ext cx="4469268" cy="1693224"/>
            <a:chOff x="4426267" y="2700340"/>
            <a:chExt cx="4469268" cy="1693224"/>
          </a:xfrm>
        </p:grpSpPr>
        <p:grpSp>
          <p:nvGrpSpPr>
            <p:cNvPr id="75" name="グループ化 74"/>
            <p:cNvGrpSpPr/>
            <p:nvPr/>
          </p:nvGrpSpPr>
          <p:grpSpPr>
            <a:xfrm rot="18942403" flipH="1">
              <a:off x="4713351" y="3541206"/>
              <a:ext cx="511300" cy="656155"/>
              <a:chOff x="6520845" y="1891939"/>
              <a:chExt cx="1102542" cy="1414899"/>
            </a:xfrm>
            <a:effectLst/>
          </p:grpSpPr>
          <p:sp>
            <p:nvSpPr>
              <p:cNvPr id="76" name="正方形/長方形 2"/>
              <p:cNvSpPr/>
              <p:nvPr/>
            </p:nvSpPr>
            <p:spPr>
              <a:xfrm rot="1052167">
                <a:off x="6690565" y="1891939"/>
                <a:ext cx="288032" cy="1259708"/>
              </a:xfrm>
              <a:custGeom>
                <a:avLst/>
                <a:gdLst>
                  <a:gd name="connsiteX0" fmla="*/ 0 w 288032"/>
                  <a:gd name="connsiteY0" fmla="*/ 0 h 1008112"/>
                  <a:gd name="connsiteX1" fmla="*/ 288032 w 288032"/>
                  <a:gd name="connsiteY1" fmla="*/ 0 h 1008112"/>
                  <a:gd name="connsiteX2" fmla="*/ 288032 w 288032"/>
                  <a:gd name="connsiteY2" fmla="*/ 1008112 h 1008112"/>
                  <a:gd name="connsiteX3" fmla="*/ 0 w 288032"/>
                  <a:gd name="connsiteY3" fmla="*/ 1008112 h 1008112"/>
                  <a:gd name="connsiteX4" fmla="*/ 0 w 288032"/>
                  <a:gd name="connsiteY4" fmla="*/ 0 h 1008112"/>
                  <a:gd name="connsiteX0" fmla="*/ 142875 w 288032"/>
                  <a:gd name="connsiteY0" fmla="*/ 12700 h 1008112"/>
                  <a:gd name="connsiteX1" fmla="*/ 288032 w 288032"/>
                  <a:gd name="connsiteY1" fmla="*/ 0 h 1008112"/>
                  <a:gd name="connsiteX2" fmla="*/ 288032 w 288032"/>
                  <a:gd name="connsiteY2" fmla="*/ 1008112 h 1008112"/>
                  <a:gd name="connsiteX3" fmla="*/ 0 w 288032"/>
                  <a:gd name="connsiteY3" fmla="*/ 1008112 h 1008112"/>
                  <a:gd name="connsiteX4" fmla="*/ 142875 w 288032"/>
                  <a:gd name="connsiteY4" fmla="*/ 12700 h 10081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  <a:gd name="connsiteX0" fmla="*/ 142875 w 288032"/>
                  <a:gd name="connsiteY0" fmla="*/ 0 h 995412"/>
                  <a:gd name="connsiteX1" fmla="*/ 288032 w 288032"/>
                  <a:gd name="connsiteY1" fmla="*/ 995412 h 995412"/>
                  <a:gd name="connsiteX2" fmla="*/ 0 w 288032"/>
                  <a:gd name="connsiteY2" fmla="*/ 995412 h 995412"/>
                  <a:gd name="connsiteX3" fmla="*/ 142875 w 288032"/>
                  <a:gd name="connsiteY3" fmla="*/ 0 h 995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8032" h="995412">
                    <a:moveTo>
                      <a:pt x="142875" y="0"/>
                    </a:moveTo>
                    <a:cubicBezTo>
                      <a:pt x="248411" y="427054"/>
                      <a:pt x="268221" y="663608"/>
                      <a:pt x="288032" y="995412"/>
                    </a:cubicBezTo>
                    <a:lnTo>
                      <a:pt x="0" y="995412"/>
                    </a:lnTo>
                    <a:cubicBezTo>
                      <a:pt x="92075" y="663608"/>
                      <a:pt x="123825" y="392129"/>
                      <a:pt x="14287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77" name="上矢印 4"/>
              <p:cNvSpPr/>
              <p:nvPr/>
            </p:nvSpPr>
            <p:spPr>
              <a:xfrm rot="4749254">
                <a:off x="6830506" y="2513957"/>
                <a:ext cx="483220" cy="1102542"/>
              </a:xfrm>
              <a:custGeom>
                <a:avLst/>
                <a:gdLst>
                  <a:gd name="connsiteX0" fmla="*/ 0 w 468560"/>
                  <a:gd name="connsiteY0" fmla="*/ 234280 h 1277878"/>
                  <a:gd name="connsiteX1" fmla="*/ 234280 w 468560"/>
                  <a:gd name="connsiteY1" fmla="*/ 0 h 1277878"/>
                  <a:gd name="connsiteX2" fmla="*/ 468560 w 468560"/>
                  <a:gd name="connsiteY2" fmla="*/ 234280 h 1277878"/>
                  <a:gd name="connsiteX3" fmla="*/ 351420 w 468560"/>
                  <a:gd name="connsiteY3" fmla="*/ 234280 h 1277878"/>
                  <a:gd name="connsiteX4" fmla="*/ 351420 w 468560"/>
                  <a:gd name="connsiteY4" fmla="*/ 1277878 h 1277878"/>
                  <a:gd name="connsiteX5" fmla="*/ 117140 w 468560"/>
                  <a:gd name="connsiteY5" fmla="*/ 1277878 h 1277878"/>
                  <a:gd name="connsiteX6" fmla="*/ 117140 w 468560"/>
                  <a:gd name="connsiteY6" fmla="*/ 234280 h 1277878"/>
                  <a:gd name="connsiteX7" fmla="*/ 0 w 468560"/>
                  <a:gd name="connsiteY7" fmla="*/ 234280 h 1277878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351420 w 468560"/>
                  <a:gd name="connsiteY3" fmla="*/ 234280 h 1298777"/>
                  <a:gd name="connsiteX4" fmla="*/ 351420 w 468560"/>
                  <a:gd name="connsiteY4" fmla="*/ 1277878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351420 w 468560"/>
                  <a:gd name="connsiteY3" fmla="*/ 2342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351420 w 468560"/>
                  <a:gd name="connsiteY3" fmla="*/ 2342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351420 w 468560"/>
                  <a:gd name="connsiteY3" fmla="*/ 2342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17140 w 468560"/>
                  <a:gd name="connsiteY6" fmla="*/ 234280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73918 w 468560"/>
                  <a:gd name="connsiteY6" fmla="*/ 243373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73918 w 468560"/>
                  <a:gd name="connsiteY6" fmla="*/ 243373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73918 w 468560"/>
                  <a:gd name="connsiteY6" fmla="*/ 243373 h 1298777"/>
                  <a:gd name="connsiteX7" fmla="*/ 0 w 468560"/>
                  <a:gd name="connsiteY7" fmla="*/ 234280 h 1298777"/>
                  <a:gd name="connsiteX0" fmla="*/ 0 w 468560"/>
                  <a:gd name="connsiteY0" fmla="*/ 234280 h 1298777"/>
                  <a:gd name="connsiteX1" fmla="*/ 234280 w 468560"/>
                  <a:gd name="connsiteY1" fmla="*/ 0 h 1298777"/>
                  <a:gd name="connsiteX2" fmla="*/ 468560 w 468560"/>
                  <a:gd name="connsiteY2" fmla="*/ 234280 h 1298777"/>
                  <a:gd name="connsiteX3" fmla="*/ 296537 w 468560"/>
                  <a:gd name="connsiteY3" fmla="*/ 242180 h 1298777"/>
                  <a:gd name="connsiteX4" fmla="*/ 378466 w 468560"/>
                  <a:gd name="connsiteY4" fmla="*/ 1179944 h 1298777"/>
                  <a:gd name="connsiteX5" fmla="*/ 121250 w 468560"/>
                  <a:gd name="connsiteY5" fmla="*/ 1298777 h 1298777"/>
                  <a:gd name="connsiteX6" fmla="*/ 173918 w 468560"/>
                  <a:gd name="connsiteY6" fmla="*/ 243373 h 1298777"/>
                  <a:gd name="connsiteX7" fmla="*/ 0 w 468560"/>
                  <a:gd name="connsiteY7" fmla="*/ 234280 h 1298777"/>
                  <a:gd name="connsiteX0" fmla="*/ 0 w 483221"/>
                  <a:gd name="connsiteY0" fmla="*/ 234280 h 1298777"/>
                  <a:gd name="connsiteX1" fmla="*/ 234280 w 483221"/>
                  <a:gd name="connsiteY1" fmla="*/ 0 h 1298777"/>
                  <a:gd name="connsiteX2" fmla="*/ 483221 w 483221"/>
                  <a:gd name="connsiteY2" fmla="*/ 264679 h 1298777"/>
                  <a:gd name="connsiteX3" fmla="*/ 296537 w 483221"/>
                  <a:gd name="connsiteY3" fmla="*/ 242180 h 1298777"/>
                  <a:gd name="connsiteX4" fmla="*/ 378466 w 483221"/>
                  <a:gd name="connsiteY4" fmla="*/ 1179944 h 1298777"/>
                  <a:gd name="connsiteX5" fmla="*/ 121250 w 483221"/>
                  <a:gd name="connsiteY5" fmla="*/ 1298777 h 1298777"/>
                  <a:gd name="connsiteX6" fmla="*/ 173918 w 483221"/>
                  <a:gd name="connsiteY6" fmla="*/ 243373 h 1298777"/>
                  <a:gd name="connsiteX7" fmla="*/ 0 w 483221"/>
                  <a:gd name="connsiteY7" fmla="*/ 234280 h 129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3221" h="1298777">
                    <a:moveTo>
                      <a:pt x="0" y="234280"/>
                    </a:moveTo>
                    <a:lnTo>
                      <a:pt x="234280" y="0"/>
                    </a:lnTo>
                    <a:lnTo>
                      <a:pt x="483221" y="264679"/>
                    </a:lnTo>
                    <a:lnTo>
                      <a:pt x="296537" y="242180"/>
                    </a:lnTo>
                    <a:cubicBezTo>
                      <a:pt x="253524" y="543032"/>
                      <a:pt x="321881" y="762652"/>
                      <a:pt x="378466" y="1179944"/>
                    </a:cubicBezTo>
                    <a:lnTo>
                      <a:pt x="121250" y="1298777"/>
                    </a:lnTo>
                    <a:cubicBezTo>
                      <a:pt x="102285" y="959947"/>
                      <a:pt x="60732" y="631347"/>
                      <a:pt x="173918" y="243373"/>
                    </a:cubicBezTo>
                    <a:lnTo>
                      <a:pt x="0" y="23428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78" name="星 16 3"/>
            <p:cNvSpPr/>
            <p:nvPr/>
          </p:nvSpPr>
          <p:spPr>
            <a:xfrm rot="19659457" flipH="1">
              <a:off x="5168209" y="3578352"/>
              <a:ext cx="371478" cy="525442"/>
            </a:xfrm>
            <a:custGeom>
              <a:avLst/>
              <a:gdLst>
                <a:gd name="connsiteX0" fmla="*/ 0 w 672268"/>
                <a:gd name="connsiteY0" fmla="*/ 603269 h 1206537"/>
                <a:gd name="connsiteX1" fmla="*/ 88876 w 672268"/>
                <a:gd name="connsiteY1" fmla="*/ 515000 h 1206537"/>
                <a:gd name="connsiteX2" fmla="*/ 25587 w 672268"/>
                <a:gd name="connsiteY2" fmla="*/ 372410 h 1206537"/>
                <a:gd name="connsiteX3" fmla="*/ 126520 w 672268"/>
                <a:gd name="connsiteY3" fmla="*/ 351900 h 1206537"/>
                <a:gd name="connsiteX4" fmla="*/ 98450 w 672268"/>
                <a:gd name="connsiteY4" fmla="*/ 176691 h 1206537"/>
                <a:gd name="connsiteX5" fmla="*/ 196075 w 672268"/>
                <a:gd name="connsiteY5" fmla="*/ 227069 h 1206537"/>
                <a:gd name="connsiteX6" fmla="*/ 207502 w 672268"/>
                <a:gd name="connsiteY6" fmla="*/ 45921 h 1206537"/>
                <a:gd name="connsiteX7" fmla="*/ 286952 w 672268"/>
                <a:gd name="connsiteY7" fmla="*/ 159509 h 1206537"/>
                <a:gd name="connsiteX8" fmla="*/ 336134 w 672268"/>
                <a:gd name="connsiteY8" fmla="*/ 0 h 1206537"/>
                <a:gd name="connsiteX9" fmla="*/ 385316 w 672268"/>
                <a:gd name="connsiteY9" fmla="*/ 159509 h 1206537"/>
                <a:gd name="connsiteX10" fmla="*/ 464766 w 672268"/>
                <a:gd name="connsiteY10" fmla="*/ 45921 h 1206537"/>
                <a:gd name="connsiteX11" fmla="*/ 476193 w 672268"/>
                <a:gd name="connsiteY11" fmla="*/ 227069 h 1206537"/>
                <a:gd name="connsiteX12" fmla="*/ 573818 w 672268"/>
                <a:gd name="connsiteY12" fmla="*/ 176691 h 1206537"/>
                <a:gd name="connsiteX13" fmla="*/ 545748 w 672268"/>
                <a:gd name="connsiteY13" fmla="*/ 351900 h 1206537"/>
                <a:gd name="connsiteX14" fmla="*/ 646681 w 672268"/>
                <a:gd name="connsiteY14" fmla="*/ 372410 h 1206537"/>
                <a:gd name="connsiteX15" fmla="*/ 583392 w 672268"/>
                <a:gd name="connsiteY15" fmla="*/ 515000 h 1206537"/>
                <a:gd name="connsiteX16" fmla="*/ 672268 w 672268"/>
                <a:gd name="connsiteY16" fmla="*/ 603269 h 1206537"/>
                <a:gd name="connsiteX17" fmla="*/ 583392 w 672268"/>
                <a:gd name="connsiteY17" fmla="*/ 691537 h 1206537"/>
                <a:gd name="connsiteX18" fmla="*/ 646681 w 672268"/>
                <a:gd name="connsiteY18" fmla="*/ 834127 h 1206537"/>
                <a:gd name="connsiteX19" fmla="*/ 545748 w 672268"/>
                <a:gd name="connsiteY19" fmla="*/ 854637 h 1206537"/>
                <a:gd name="connsiteX20" fmla="*/ 573818 w 672268"/>
                <a:gd name="connsiteY20" fmla="*/ 1029846 h 1206537"/>
                <a:gd name="connsiteX21" fmla="*/ 476193 w 672268"/>
                <a:gd name="connsiteY21" fmla="*/ 979468 h 1206537"/>
                <a:gd name="connsiteX22" fmla="*/ 464766 w 672268"/>
                <a:gd name="connsiteY22" fmla="*/ 1160616 h 1206537"/>
                <a:gd name="connsiteX23" fmla="*/ 385316 w 672268"/>
                <a:gd name="connsiteY23" fmla="*/ 1047028 h 1206537"/>
                <a:gd name="connsiteX24" fmla="*/ 336134 w 672268"/>
                <a:gd name="connsiteY24" fmla="*/ 1206537 h 1206537"/>
                <a:gd name="connsiteX25" fmla="*/ 286952 w 672268"/>
                <a:gd name="connsiteY25" fmla="*/ 1047028 h 1206537"/>
                <a:gd name="connsiteX26" fmla="*/ 207502 w 672268"/>
                <a:gd name="connsiteY26" fmla="*/ 1160616 h 1206537"/>
                <a:gd name="connsiteX27" fmla="*/ 196075 w 672268"/>
                <a:gd name="connsiteY27" fmla="*/ 979468 h 1206537"/>
                <a:gd name="connsiteX28" fmla="*/ 98450 w 672268"/>
                <a:gd name="connsiteY28" fmla="*/ 1029846 h 1206537"/>
                <a:gd name="connsiteX29" fmla="*/ 126520 w 672268"/>
                <a:gd name="connsiteY29" fmla="*/ 854637 h 1206537"/>
                <a:gd name="connsiteX30" fmla="*/ 25587 w 672268"/>
                <a:gd name="connsiteY30" fmla="*/ 834127 h 1206537"/>
                <a:gd name="connsiteX31" fmla="*/ 88876 w 672268"/>
                <a:gd name="connsiteY31" fmla="*/ 691537 h 1206537"/>
                <a:gd name="connsiteX32" fmla="*/ 0 w 672268"/>
                <a:gd name="connsiteY32" fmla="*/ 603269 h 1206537"/>
                <a:gd name="connsiteX0" fmla="*/ 0 w 672268"/>
                <a:gd name="connsiteY0" fmla="*/ 603269 h 1206537"/>
                <a:gd name="connsiteX1" fmla="*/ 88876 w 672268"/>
                <a:gd name="connsiteY1" fmla="*/ 515000 h 1206537"/>
                <a:gd name="connsiteX2" fmla="*/ 25587 w 672268"/>
                <a:gd name="connsiteY2" fmla="*/ 372410 h 1206537"/>
                <a:gd name="connsiteX3" fmla="*/ 126520 w 672268"/>
                <a:gd name="connsiteY3" fmla="*/ 351900 h 1206537"/>
                <a:gd name="connsiteX4" fmla="*/ 98450 w 672268"/>
                <a:gd name="connsiteY4" fmla="*/ 176691 h 1206537"/>
                <a:gd name="connsiteX5" fmla="*/ 196075 w 672268"/>
                <a:gd name="connsiteY5" fmla="*/ 227069 h 1206537"/>
                <a:gd name="connsiteX6" fmla="*/ 207502 w 672268"/>
                <a:gd name="connsiteY6" fmla="*/ 45921 h 1206537"/>
                <a:gd name="connsiteX7" fmla="*/ 286952 w 672268"/>
                <a:gd name="connsiteY7" fmla="*/ 159509 h 1206537"/>
                <a:gd name="connsiteX8" fmla="*/ 336134 w 672268"/>
                <a:gd name="connsiteY8" fmla="*/ 0 h 1206537"/>
                <a:gd name="connsiteX9" fmla="*/ 385316 w 672268"/>
                <a:gd name="connsiteY9" fmla="*/ 159509 h 1206537"/>
                <a:gd name="connsiteX10" fmla="*/ 464766 w 672268"/>
                <a:gd name="connsiteY10" fmla="*/ 45921 h 1206537"/>
                <a:gd name="connsiteX11" fmla="*/ 476193 w 672268"/>
                <a:gd name="connsiteY11" fmla="*/ 227069 h 1206537"/>
                <a:gd name="connsiteX12" fmla="*/ 573818 w 672268"/>
                <a:gd name="connsiteY12" fmla="*/ 176691 h 1206537"/>
                <a:gd name="connsiteX13" fmla="*/ 545748 w 672268"/>
                <a:gd name="connsiteY13" fmla="*/ 351900 h 1206537"/>
                <a:gd name="connsiteX14" fmla="*/ 646681 w 672268"/>
                <a:gd name="connsiteY14" fmla="*/ 372410 h 1206537"/>
                <a:gd name="connsiteX15" fmla="*/ 503757 w 672268"/>
                <a:gd name="connsiteY15" fmla="*/ 541161 h 1206537"/>
                <a:gd name="connsiteX16" fmla="*/ 672268 w 672268"/>
                <a:gd name="connsiteY16" fmla="*/ 603269 h 1206537"/>
                <a:gd name="connsiteX17" fmla="*/ 583392 w 672268"/>
                <a:gd name="connsiteY17" fmla="*/ 691537 h 1206537"/>
                <a:gd name="connsiteX18" fmla="*/ 646681 w 672268"/>
                <a:gd name="connsiteY18" fmla="*/ 834127 h 1206537"/>
                <a:gd name="connsiteX19" fmla="*/ 545748 w 672268"/>
                <a:gd name="connsiteY19" fmla="*/ 854637 h 1206537"/>
                <a:gd name="connsiteX20" fmla="*/ 573818 w 672268"/>
                <a:gd name="connsiteY20" fmla="*/ 1029846 h 1206537"/>
                <a:gd name="connsiteX21" fmla="*/ 476193 w 672268"/>
                <a:gd name="connsiteY21" fmla="*/ 979468 h 1206537"/>
                <a:gd name="connsiteX22" fmla="*/ 464766 w 672268"/>
                <a:gd name="connsiteY22" fmla="*/ 1160616 h 1206537"/>
                <a:gd name="connsiteX23" fmla="*/ 385316 w 672268"/>
                <a:gd name="connsiteY23" fmla="*/ 1047028 h 1206537"/>
                <a:gd name="connsiteX24" fmla="*/ 336134 w 672268"/>
                <a:gd name="connsiteY24" fmla="*/ 1206537 h 1206537"/>
                <a:gd name="connsiteX25" fmla="*/ 286952 w 672268"/>
                <a:gd name="connsiteY25" fmla="*/ 1047028 h 1206537"/>
                <a:gd name="connsiteX26" fmla="*/ 207502 w 672268"/>
                <a:gd name="connsiteY26" fmla="*/ 1160616 h 1206537"/>
                <a:gd name="connsiteX27" fmla="*/ 196075 w 672268"/>
                <a:gd name="connsiteY27" fmla="*/ 979468 h 1206537"/>
                <a:gd name="connsiteX28" fmla="*/ 98450 w 672268"/>
                <a:gd name="connsiteY28" fmla="*/ 1029846 h 1206537"/>
                <a:gd name="connsiteX29" fmla="*/ 126520 w 672268"/>
                <a:gd name="connsiteY29" fmla="*/ 854637 h 1206537"/>
                <a:gd name="connsiteX30" fmla="*/ 25587 w 672268"/>
                <a:gd name="connsiteY30" fmla="*/ 834127 h 1206537"/>
                <a:gd name="connsiteX31" fmla="*/ 88876 w 672268"/>
                <a:gd name="connsiteY31" fmla="*/ 691537 h 1206537"/>
                <a:gd name="connsiteX32" fmla="*/ 0 w 672268"/>
                <a:gd name="connsiteY32" fmla="*/ 603269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102604 w 749285"/>
                <a:gd name="connsiteY2" fmla="*/ 372410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622765 w 749285"/>
                <a:gd name="connsiteY13" fmla="*/ 351900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03537 w 749285"/>
                <a:gd name="connsiteY29" fmla="*/ 854637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102604 w 749285"/>
                <a:gd name="connsiteY2" fmla="*/ 372410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622765 w 749285"/>
                <a:gd name="connsiteY13" fmla="*/ 351900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94784 w 749285"/>
                <a:gd name="connsiteY29" fmla="*/ 817193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102604 w 749285"/>
                <a:gd name="connsiteY2" fmla="*/ 372410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622765 w 749285"/>
                <a:gd name="connsiteY13" fmla="*/ 351900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65677 w 749285"/>
                <a:gd name="connsiteY29" fmla="*/ 820299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622765 w 749285"/>
                <a:gd name="connsiteY13" fmla="*/ 351900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65677 w 749285"/>
                <a:gd name="connsiteY29" fmla="*/ 820299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60409 w 749285"/>
                <a:gd name="connsiteY17" fmla="*/ 691537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65677 w 749285"/>
                <a:gd name="connsiteY29" fmla="*/ 820299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723698 w 749285"/>
                <a:gd name="connsiteY18" fmla="*/ 834127 h 1206537"/>
                <a:gd name="connsiteX19" fmla="*/ 622765 w 749285"/>
                <a:gd name="connsiteY19" fmla="*/ 854637 h 1206537"/>
                <a:gd name="connsiteX20" fmla="*/ 650835 w 749285"/>
                <a:gd name="connsiteY20" fmla="*/ 1029846 h 1206537"/>
                <a:gd name="connsiteX21" fmla="*/ 553210 w 749285"/>
                <a:gd name="connsiteY21" fmla="*/ 979468 h 1206537"/>
                <a:gd name="connsiteX22" fmla="*/ 541783 w 749285"/>
                <a:gd name="connsiteY22" fmla="*/ 1160616 h 1206537"/>
                <a:gd name="connsiteX23" fmla="*/ 462333 w 749285"/>
                <a:gd name="connsiteY23" fmla="*/ 1047028 h 1206537"/>
                <a:gd name="connsiteX24" fmla="*/ 413151 w 749285"/>
                <a:gd name="connsiteY24" fmla="*/ 1206537 h 1206537"/>
                <a:gd name="connsiteX25" fmla="*/ 363969 w 749285"/>
                <a:gd name="connsiteY25" fmla="*/ 1047028 h 1206537"/>
                <a:gd name="connsiteX26" fmla="*/ 284519 w 749285"/>
                <a:gd name="connsiteY26" fmla="*/ 1160616 h 1206537"/>
                <a:gd name="connsiteX27" fmla="*/ 273092 w 749285"/>
                <a:gd name="connsiteY27" fmla="*/ 979468 h 1206537"/>
                <a:gd name="connsiteX28" fmla="*/ 175467 w 749285"/>
                <a:gd name="connsiteY28" fmla="*/ 1029846 h 1206537"/>
                <a:gd name="connsiteX29" fmla="*/ 265677 w 749285"/>
                <a:gd name="connsiteY29" fmla="*/ 820299 h 1206537"/>
                <a:gd name="connsiteX30" fmla="*/ 102604 w 749285"/>
                <a:gd name="connsiteY30" fmla="*/ 834127 h 1206537"/>
                <a:gd name="connsiteX31" fmla="*/ 165893 w 749285"/>
                <a:gd name="connsiteY31" fmla="*/ 691537 h 1206537"/>
                <a:gd name="connsiteX32" fmla="*/ 0 w 749285"/>
                <a:gd name="connsiteY32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723698 w 749285"/>
                <a:gd name="connsiteY18" fmla="*/ 834127 h 1206537"/>
                <a:gd name="connsiteX19" fmla="*/ 650835 w 749285"/>
                <a:gd name="connsiteY19" fmla="*/ 1029846 h 1206537"/>
                <a:gd name="connsiteX20" fmla="*/ 553210 w 749285"/>
                <a:gd name="connsiteY20" fmla="*/ 979468 h 1206537"/>
                <a:gd name="connsiteX21" fmla="*/ 541783 w 749285"/>
                <a:gd name="connsiteY21" fmla="*/ 1160616 h 1206537"/>
                <a:gd name="connsiteX22" fmla="*/ 462333 w 749285"/>
                <a:gd name="connsiteY22" fmla="*/ 1047028 h 1206537"/>
                <a:gd name="connsiteX23" fmla="*/ 413151 w 749285"/>
                <a:gd name="connsiteY23" fmla="*/ 1206537 h 1206537"/>
                <a:gd name="connsiteX24" fmla="*/ 363969 w 749285"/>
                <a:gd name="connsiteY24" fmla="*/ 1047028 h 1206537"/>
                <a:gd name="connsiteX25" fmla="*/ 284519 w 749285"/>
                <a:gd name="connsiteY25" fmla="*/ 1160616 h 1206537"/>
                <a:gd name="connsiteX26" fmla="*/ 273092 w 749285"/>
                <a:gd name="connsiteY26" fmla="*/ 979468 h 1206537"/>
                <a:gd name="connsiteX27" fmla="*/ 175467 w 749285"/>
                <a:gd name="connsiteY27" fmla="*/ 1029846 h 1206537"/>
                <a:gd name="connsiteX28" fmla="*/ 265677 w 749285"/>
                <a:gd name="connsiteY28" fmla="*/ 820299 h 1206537"/>
                <a:gd name="connsiteX29" fmla="*/ 102604 w 749285"/>
                <a:gd name="connsiteY29" fmla="*/ 834127 h 1206537"/>
                <a:gd name="connsiteX30" fmla="*/ 165893 w 749285"/>
                <a:gd name="connsiteY30" fmla="*/ 691537 h 1206537"/>
                <a:gd name="connsiteX31" fmla="*/ 0 w 749285"/>
                <a:gd name="connsiteY31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723698 w 749285"/>
                <a:gd name="connsiteY18" fmla="*/ 834127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84519 w 749285"/>
                <a:gd name="connsiteY24" fmla="*/ 1160616 h 1206537"/>
                <a:gd name="connsiteX25" fmla="*/ 273092 w 749285"/>
                <a:gd name="connsiteY25" fmla="*/ 979468 h 1206537"/>
                <a:gd name="connsiteX26" fmla="*/ 175467 w 749285"/>
                <a:gd name="connsiteY26" fmla="*/ 1029846 h 1206537"/>
                <a:gd name="connsiteX27" fmla="*/ 265677 w 749285"/>
                <a:gd name="connsiteY27" fmla="*/ 820299 h 1206537"/>
                <a:gd name="connsiteX28" fmla="*/ 102604 w 749285"/>
                <a:gd name="connsiteY28" fmla="*/ 834127 h 1206537"/>
                <a:gd name="connsiteX29" fmla="*/ 165893 w 749285"/>
                <a:gd name="connsiteY29" fmla="*/ 691537 h 1206537"/>
                <a:gd name="connsiteX30" fmla="*/ 0 w 749285"/>
                <a:gd name="connsiteY30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683467 w 749285"/>
                <a:gd name="connsiteY18" fmla="*/ 999119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84519 w 749285"/>
                <a:gd name="connsiteY24" fmla="*/ 1160616 h 1206537"/>
                <a:gd name="connsiteX25" fmla="*/ 273092 w 749285"/>
                <a:gd name="connsiteY25" fmla="*/ 979468 h 1206537"/>
                <a:gd name="connsiteX26" fmla="*/ 175467 w 749285"/>
                <a:gd name="connsiteY26" fmla="*/ 1029846 h 1206537"/>
                <a:gd name="connsiteX27" fmla="*/ 265677 w 749285"/>
                <a:gd name="connsiteY27" fmla="*/ 820299 h 1206537"/>
                <a:gd name="connsiteX28" fmla="*/ 102604 w 749285"/>
                <a:gd name="connsiteY28" fmla="*/ 834127 h 1206537"/>
                <a:gd name="connsiteX29" fmla="*/ 165893 w 749285"/>
                <a:gd name="connsiteY29" fmla="*/ 691537 h 1206537"/>
                <a:gd name="connsiteX30" fmla="*/ 0 w 749285"/>
                <a:gd name="connsiteY30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1792 w 749285"/>
                <a:gd name="connsiteY17" fmla="*/ 721951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84519 w 749285"/>
                <a:gd name="connsiteY24" fmla="*/ 1160616 h 1206537"/>
                <a:gd name="connsiteX25" fmla="*/ 273092 w 749285"/>
                <a:gd name="connsiteY25" fmla="*/ 979468 h 1206537"/>
                <a:gd name="connsiteX26" fmla="*/ 175467 w 749285"/>
                <a:gd name="connsiteY26" fmla="*/ 1029846 h 1206537"/>
                <a:gd name="connsiteX27" fmla="*/ 265677 w 749285"/>
                <a:gd name="connsiteY27" fmla="*/ 820299 h 1206537"/>
                <a:gd name="connsiteX28" fmla="*/ 102604 w 749285"/>
                <a:gd name="connsiteY28" fmla="*/ 834127 h 1206537"/>
                <a:gd name="connsiteX29" fmla="*/ 165893 w 749285"/>
                <a:gd name="connsiteY29" fmla="*/ 691537 h 1206537"/>
                <a:gd name="connsiteX30" fmla="*/ 0 w 749285"/>
                <a:gd name="connsiteY30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84519 w 749285"/>
                <a:gd name="connsiteY24" fmla="*/ 1160616 h 1206537"/>
                <a:gd name="connsiteX25" fmla="*/ 273092 w 749285"/>
                <a:gd name="connsiteY25" fmla="*/ 979468 h 1206537"/>
                <a:gd name="connsiteX26" fmla="*/ 175467 w 749285"/>
                <a:gd name="connsiteY26" fmla="*/ 1029846 h 1206537"/>
                <a:gd name="connsiteX27" fmla="*/ 265677 w 749285"/>
                <a:gd name="connsiteY27" fmla="*/ 820299 h 1206537"/>
                <a:gd name="connsiteX28" fmla="*/ 102604 w 749285"/>
                <a:gd name="connsiteY28" fmla="*/ 834127 h 1206537"/>
                <a:gd name="connsiteX29" fmla="*/ 165893 w 749285"/>
                <a:gd name="connsiteY29" fmla="*/ 691537 h 1206537"/>
                <a:gd name="connsiteX30" fmla="*/ 0 w 749285"/>
                <a:gd name="connsiteY30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73092 w 749285"/>
                <a:gd name="connsiteY24" fmla="*/ 979468 h 1206537"/>
                <a:gd name="connsiteX25" fmla="*/ 175467 w 749285"/>
                <a:gd name="connsiteY25" fmla="*/ 1029846 h 1206537"/>
                <a:gd name="connsiteX26" fmla="*/ 265677 w 749285"/>
                <a:gd name="connsiteY26" fmla="*/ 820299 h 1206537"/>
                <a:gd name="connsiteX27" fmla="*/ 102604 w 749285"/>
                <a:gd name="connsiteY27" fmla="*/ 834127 h 1206537"/>
                <a:gd name="connsiteX28" fmla="*/ 165893 w 749285"/>
                <a:gd name="connsiteY28" fmla="*/ 691537 h 1206537"/>
                <a:gd name="connsiteX29" fmla="*/ 0 w 749285"/>
                <a:gd name="connsiteY29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175467 w 749285"/>
                <a:gd name="connsiteY24" fmla="*/ 1029846 h 1206537"/>
                <a:gd name="connsiteX25" fmla="*/ 265677 w 749285"/>
                <a:gd name="connsiteY25" fmla="*/ 820299 h 1206537"/>
                <a:gd name="connsiteX26" fmla="*/ 102604 w 749285"/>
                <a:gd name="connsiteY26" fmla="*/ 834127 h 1206537"/>
                <a:gd name="connsiteX27" fmla="*/ 165893 w 749285"/>
                <a:gd name="connsiteY27" fmla="*/ 691537 h 1206537"/>
                <a:gd name="connsiteX28" fmla="*/ 0 w 749285"/>
                <a:gd name="connsiteY28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63969 w 749285"/>
                <a:gd name="connsiteY23" fmla="*/ 1047028 h 1206537"/>
                <a:gd name="connsiteX24" fmla="*/ 206699 w 749285"/>
                <a:gd name="connsiteY24" fmla="*/ 1062877 h 1206537"/>
                <a:gd name="connsiteX25" fmla="*/ 265677 w 749285"/>
                <a:gd name="connsiteY25" fmla="*/ 820299 h 1206537"/>
                <a:gd name="connsiteX26" fmla="*/ 102604 w 749285"/>
                <a:gd name="connsiteY26" fmla="*/ 834127 h 1206537"/>
                <a:gd name="connsiteX27" fmla="*/ 165893 w 749285"/>
                <a:gd name="connsiteY27" fmla="*/ 691537 h 1206537"/>
                <a:gd name="connsiteX28" fmla="*/ 0 w 749285"/>
                <a:gd name="connsiteY28" fmla="*/ 569581 h 1206537"/>
                <a:gd name="connsiteX0" fmla="*/ 0 w 749285"/>
                <a:gd name="connsiteY0" fmla="*/ 569581 h 1206537"/>
                <a:gd name="connsiteX1" fmla="*/ 165893 w 749285"/>
                <a:gd name="connsiteY1" fmla="*/ 515000 h 1206537"/>
                <a:gd name="connsiteX2" fmla="*/ 83310 w 749285"/>
                <a:gd name="connsiteY2" fmla="*/ 305203 h 1206537"/>
                <a:gd name="connsiteX3" fmla="*/ 203537 w 749285"/>
                <a:gd name="connsiteY3" fmla="*/ 351900 h 1206537"/>
                <a:gd name="connsiteX4" fmla="*/ 175467 w 749285"/>
                <a:gd name="connsiteY4" fmla="*/ 176691 h 1206537"/>
                <a:gd name="connsiteX5" fmla="*/ 273092 w 749285"/>
                <a:gd name="connsiteY5" fmla="*/ 227069 h 1206537"/>
                <a:gd name="connsiteX6" fmla="*/ 284519 w 749285"/>
                <a:gd name="connsiteY6" fmla="*/ 45921 h 1206537"/>
                <a:gd name="connsiteX7" fmla="*/ 363969 w 749285"/>
                <a:gd name="connsiteY7" fmla="*/ 159509 h 1206537"/>
                <a:gd name="connsiteX8" fmla="*/ 413151 w 749285"/>
                <a:gd name="connsiteY8" fmla="*/ 0 h 1206537"/>
                <a:gd name="connsiteX9" fmla="*/ 462333 w 749285"/>
                <a:gd name="connsiteY9" fmla="*/ 159509 h 1206537"/>
                <a:gd name="connsiteX10" fmla="*/ 541783 w 749285"/>
                <a:gd name="connsiteY10" fmla="*/ 45921 h 1206537"/>
                <a:gd name="connsiteX11" fmla="*/ 553210 w 749285"/>
                <a:gd name="connsiteY11" fmla="*/ 227069 h 1206537"/>
                <a:gd name="connsiteX12" fmla="*/ 650835 w 749285"/>
                <a:gd name="connsiteY12" fmla="*/ 176691 h 1206537"/>
                <a:gd name="connsiteX13" fmla="*/ 573710 w 749285"/>
                <a:gd name="connsiteY13" fmla="*/ 333584 h 1206537"/>
                <a:gd name="connsiteX14" fmla="*/ 723698 w 749285"/>
                <a:gd name="connsiteY14" fmla="*/ 372410 h 1206537"/>
                <a:gd name="connsiteX15" fmla="*/ 580774 w 749285"/>
                <a:gd name="connsiteY15" fmla="*/ 541161 h 1206537"/>
                <a:gd name="connsiteX16" fmla="*/ 749285 w 749285"/>
                <a:gd name="connsiteY16" fmla="*/ 603269 h 1206537"/>
                <a:gd name="connsiteX17" fmla="*/ 633589 w 749285"/>
                <a:gd name="connsiteY17" fmla="*/ 780982 h 1206537"/>
                <a:gd name="connsiteX18" fmla="*/ 729090 w 749285"/>
                <a:gd name="connsiteY18" fmla="*/ 949573 h 1206537"/>
                <a:gd name="connsiteX19" fmla="*/ 553210 w 749285"/>
                <a:gd name="connsiteY19" fmla="*/ 979468 h 1206537"/>
                <a:gd name="connsiteX20" fmla="*/ 541783 w 749285"/>
                <a:gd name="connsiteY20" fmla="*/ 1160616 h 1206537"/>
                <a:gd name="connsiteX21" fmla="*/ 462333 w 749285"/>
                <a:gd name="connsiteY21" fmla="*/ 1047028 h 1206537"/>
                <a:gd name="connsiteX22" fmla="*/ 413151 w 749285"/>
                <a:gd name="connsiteY22" fmla="*/ 1206537 h 1206537"/>
                <a:gd name="connsiteX23" fmla="*/ 353504 w 749285"/>
                <a:gd name="connsiteY23" fmla="*/ 1039832 h 1206537"/>
                <a:gd name="connsiteX24" fmla="*/ 206699 w 749285"/>
                <a:gd name="connsiteY24" fmla="*/ 1062877 h 1206537"/>
                <a:gd name="connsiteX25" fmla="*/ 265677 w 749285"/>
                <a:gd name="connsiteY25" fmla="*/ 820299 h 1206537"/>
                <a:gd name="connsiteX26" fmla="*/ 102604 w 749285"/>
                <a:gd name="connsiteY26" fmla="*/ 834127 h 1206537"/>
                <a:gd name="connsiteX27" fmla="*/ 165893 w 749285"/>
                <a:gd name="connsiteY27" fmla="*/ 691537 h 1206537"/>
                <a:gd name="connsiteX28" fmla="*/ 0 w 749285"/>
                <a:gd name="connsiteY28" fmla="*/ 569581 h 1206537"/>
                <a:gd name="connsiteX0" fmla="*/ 0 w 749285"/>
                <a:gd name="connsiteY0" fmla="*/ 569581 h 1173995"/>
                <a:gd name="connsiteX1" fmla="*/ 165893 w 749285"/>
                <a:gd name="connsiteY1" fmla="*/ 515000 h 1173995"/>
                <a:gd name="connsiteX2" fmla="*/ 83310 w 749285"/>
                <a:gd name="connsiteY2" fmla="*/ 305203 h 1173995"/>
                <a:gd name="connsiteX3" fmla="*/ 203537 w 749285"/>
                <a:gd name="connsiteY3" fmla="*/ 351900 h 1173995"/>
                <a:gd name="connsiteX4" fmla="*/ 175467 w 749285"/>
                <a:gd name="connsiteY4" fmla="*/ 176691 h 1173995"/>
                <a:gd name="connsiteX5" fmla="*/ 273092 w 749285"/>
                <a:gd name="connsiteY5" fmla="*/ 227069 h 1173995"/>
                <a:gd name="connsiteX6" fmla="*/ 284519 w 749285"/>
                <a:gd name="connsiteY6" fmla="*/ 45921 h 1173995"/>
                <a:gd name="connsiteX7" fmla="*/ 363969 w 749285"/>
                <a:gd name="connsiteY7" fmla="*/ 159509 h 1173995"/>
                <a:gd name="connsiteX8" fmla="*/ 413151 w 749285"/>
                <a:gd name="connsiteY8" fmla="*/ 0 h 1173995"/>
                <a:gd name="connsiteX9" fmla="*/ 462333 w 749285"/>
                <a:gd name="connsiteY9" fmla="*/ 159509 h 1173995"/>
                <a:gd name="connsiteX10" fmla="*/ 541783 w 749285"/>
                <a:gd name="connsiteY10" fmla="*/ 45921 h 1173995"/>
                <a:gd name="connsiteX11" fmla="*/ 553210 w 749285"/>
                <a:gd name="connsiteY11" fmla="*/ 227069 h 1173995"/>
                <a:gd name="connsiteX12" fmla="*/ 650835 w 749285"/>
                <a:gd name="connsiteY12" fmla="*/ 176691 h 1173995"/>
                <a:gd name="connsiteX13" fmla="*/ 573710 w 749285"/>
                <a:gd name="connsiteY13" fmla="*/ 333584 h 1173995"/>
                <a:gd name="connsiteX14" fmla="*/ 723698 w 749285"/>
                <a:gd name="connsiteY14" fmla="*/ 372410 h 1173995"/>
                <a:gd name="connsiteX15" fmla="*/ 580774 w 749285"/>
                <a:gd name="connsiteY15" fmla="*/ 541161 h 1173995"/>
                <a:gd name="connsiteX16" fmla="*/ 749285 w 749285"/>
                <a:gd name="connsiteY16" fmla="*/ 603269 h 1173995"/>
                <a:gd name="connsiteX17" fmla="*/ 633589 w 749285"/>
                <a:gd name="connsiteY17" fmla="*/ 780982 h 1173995"/>
                <a:gd name="connsiteX18" fmla="*/ 729090 w 749285"/>
                <a:gd name="connsiteY18" fmla="*/ 949573 h 1173995"/>
                <a:gd name="connsiteX19" fmla="*/ 553210 w 749285"/>
                <a:gd name="connsiteY19" fmla="*/ 979468 h 1173995"/>
                <a:gd name="connsiteX20" fmla="*/ 541783 w 749285"/>
                <a:gd name="connsiteY20" fmla="*/ 1160616 h 1173995"/>
                <a:gd name="connsiteX21" fmla="*/ 462333 w 749285"/>
                <a:gd name="connsiteY21" fmla="*/ 1047028 h 1173995"/>
                <a:gd name="connsiteX22" fmla="*/ 354611 w 749285"/>
                <a:gd name="connsiteY22" fmla="*/ 1173995 h 1173995"/>
                <a:gd name="connsiteX23" fmla="*/ 353504 w 749285"/>
                <a:gd name="connsiteY23" fmla="*/ 1039832 h 1173995"/>
                <a:gd name="connsiteX24" fmla="*/ 206699 w 749285"/>
                <a:gd name="connsiteY24" fmla="*/ 1062877 h 1173995"/>
                <a:gd name="connsiteX25" fmla="*/ 265677 w 749285"/>
                <a:gd name="connsiteY25" fmla="*/ 820299 h 1173995"/>
                <a:gd name="connsiteX26" fmla="*/ 102604 w 749285"/>
                <a:gd name="connsiteY26" fmla="*/ 834127 h 1173995"/>
                <a:gd name="connsiteX27" fmla="*/ 165893 w 749285"/>
                <a:gd name="connsiteY27" fmla="*/ 691537 h 1173995"/>
                <a:gd name="connsiteX28" fmla="*/ 0 w 749285"/>
                <a:gd name="connsiteY28" fmla="*/ 569581 h 1173995"/>
                <a:gd name="connsiteX0" fmla="*/ 0 w 749285"/>
                <a:gd name="connsiteY0" fmla="*/ 569581 h 1173995"/>
                <a:gd name="connsiteX1" fmla="*/ 165893 w 749285"/>
                <a:gd name="connsiteY1" fmla="*/ 515000 h 1173995"/>
                <a:gd name="connsiteX2" fmla="*/ 83310 w 749285"/>
                <a:gd name="connsiteY2" fmla="*/ 305203 h 1173995"/>
                <a:gd name="connsiteX3" fmla="*/ 203537 w 749285"/>
                <a:gd name="connsiteY3" fmla="*/ 351900 h 1173995"/>
                <a:gd name="connsiteX4" fmla="*/ 175467 w 749285"/>
                <a:gd name="connsiteY4" fmla="*/ 176691 h 1173995"/>
                <a:gd name="connsiteX5" fmla="*/ 273092 w 749285"/>
                <a:gd name="connsiteY5" fmla="*/ 227069 h 1173995"/>
                <a:gd name="connsiteX6" fmla="*/ 284519 w 749285"/>
                <a:gd name="connsiteY6" fmla="*/ 45921 h 1173995"/>
                <a:gd name="connsiteX7" fmla="*/ 413151 w 749285"/>
                <a:gd name="connsiteY7" fmla="*/ 0 h 1173995"/>
                <a:gd name="connsiteX8" fmla="*/ 462333 w 749285"/>
                <a:gd name="connsiteY8" fmla="*/ 159509 h 1173995"/>
                <a:gd name="connsiteX9" fmla="*/ 541783 w 749285"/>
                <a:gd name="connsiteY9" fmla="*/ 45921 h 1173995"/>
                <a:gd name="connsiteX10" fmla="*/ 553210 w 749285"/>
                <a:gd name="connsiteY10" fmla="*/ 227069 h 1173995"/>
                <a:gd name="connsiteX11" fmla="*/ 650835 w 749285"/>
                <a:gd name="connsiteY11" fmla="*/ 176691 h 1173995"/>
                <a:gd name="connsiteX12" fmla="*/ 573710 w 749285"/>
                <a:gd name="connsiteY12" fmla="*/ 333584 h 1173995"/>
                <a:gd name="connsiteX13" fmla="*/ 723698 w 749285"/>
                <a:gd name="connsiteY13" fmla="*/ 372410 h 1173995"/>
                <a:gd name="connsiteX14" fmla="*/ 580774 w 749285"/>
                <a:gd name="connsiteY14" fmla="*/ 541161 h 1173995"/>
                <a:gd name="connsiteX15" fmla="*/ 749285 w 749285"/>
                <a:gd name="connsiteY15" fmla="*/ 603269 h 1173995"/>
                <a:gd name="connsiteX16" fmla="*/ 633589 w 749285"/>
                <a:gd name="connsiteY16" fmla="*/ 780982 h 1173995"/>
                <a:gd name="connsiteX17" fmla="*/ 729090 w 749285"/>
                <a:gd name="connsiteY17" fmla="*/ 949573 h 1173995"/>
                <a:gd name="connsiteX18" fmla="*/ 553210 w 749285"/>
                <a:gd name="connsiteY18" fmla="*/ 979468 h 1173995"/>
                <a:gd name="connsiteX19" fmla="*/ 541783 w 749285"/>
                <a:gd name="connsiteY19" fmla="*/ 1160616 h 1173995"/>
                <a:gd name="connsiteX20" fmla="*/ 462333 w 749285"/>
                <a:gd name="connsiteY20" fmla="*/ 1047028 h 1173995"/>
                <a:gd name="connsiteX21" fmla="*/ 354611 w 749285"/>
                <a:gd name="connsiteY21" fmla="*/ 1173995 h 1173995"/>
                <a:gd name="connsiteX22" fmla="*/ 353504 w 749285"/>
                <a:gd name="connsiteY22" fmla="*/ 1039832 h 1173995"/>
                <a:gd name="connsiteX23" fmla="*/ 206699 w 749285"/>
                <a:gd name="connsiteY23" fmla="*/ 1062877 h 1173995"/>
                <a:gd name="connsiteX24" fmla="*/ 265677 w 749285"/>
                <a:gd name="connsiteY24" fmla="*/ 820299 h 1173995"/>
                <a:gd name="connsiteX25" fmla="*/ 102604 w 749285"/>
                <a:gd name="connsiteY25" fmla="*/ 834127 h 1173995"/>
                <a:gd name="connsiteX26" fmla="*/ 165893 w 749285"/>
                <a:gd name="connsiteY26" fmla="*/ 691537 h 1173995"/>
                <a:gd name="connsiteX27" fmla="*/ 0 w 749285"/>
                <a:gd name="connsiteY27" fmla="*/ 569581 h 1173995"/>
                <a:gd name="connsiteX0" fmla="*/ 0 w 749285"/>
                <a:gd name="connsiteY0" fmla="*/ 569581 h 1173995"/>
                <a:gd name="connsiteX1" fmla="*/ 165893 w 749285"/>
                <a:gd name="connsiteY1" fmla="*/ 515000 h 1173995"/>
                <a:gd name="connsiteX2" fmla="*/ 83310 w 749285"/>
                <a:gd name="connsiteY2" fmla="*/ 305203 h 1173995"/>
                <a:gd name="connsiteX3" fmla="*/ 203537 w 749285"/>
                <a:gd name="connsiteY3" fmla="*/ 351900 h 1173995"/>
                <a:gd name="connsiteX4" fmla="*/ 175467 w 749285"/>
                <a:gd name="connsiteY4" fmla="*/ 176691 h 1173995"/>
                <a:gd name="connsiteX5" fmla="*/ 273092 w 749285"/>
                <a:gd name="connsiteY5" fmla="*/ 227069 h 1173995"/>
                <a:gd name="connsiteX6" fmla="*/ 413151 w 749285"/>
                <a:gd name="connsiteY6" fmla="*/ 0 h 1173995"/>
                <a:gd name="connsiteX7" fmla="*/ 462333 w 749285"/>
                <a:gd name="connsiteY7" fmla="*/ 159509 h 1173995"/>
                <a:gd name="connsiteX8" fmla="*/ 541783 w 749285"/>
                <a:gd name="connsiteY8" fmla="*/ 45921 h 1173995"/>
                <a:gd name="connsiteX9" fmla="*/ 553210 w 749285"/>
                <a:gd name="connsiteY9" fmla="*/ 227069 h 1173995"/>
                <a:gd name="connsiteX10" fmla="*/ 650835 w 749285"/>
                <a:gd name="connsiteY10" fmla="*/ 176691 h 1173995"/>
                <a:gd name="connsiteX11" fmla="*/ 573710 w 749285"/>
                <a:gd name="connsiteY11" fmla="*/ 333584 h 1173995"/>
                <a:gd name="connsiteX12" fmla="*/ 723698 w 749285"/>
                <a:gd name="connsiteY12" fmla="*/ 372410 h 1173995"/>
                <a:gd name="connsiteX13" fmla="*/ 580774 w 749285"/>
                <a:gd name="connsiteY13" fmla="*/ 541161 h 1173995"/>
                <a:gd name="connsiteX14" fmla="*/ 749285 w 749285"/>
                <a:gd name="connsiteY14" fmla="*/ 603269 h 1173995"/>
                <a:gd name="connsiteX15" fmla="*/ 633589 w 749285"/>
                <a:gd name="connsiteY15" fmla="*/ 780982 h 1173995"/>
                <a:gd name="connsiteX16" fmla="*/ 729090 w 749285"/>
                <a:gd name="connsiteY16" fmla="*/ 949573 h 1173995"/>
                <a:gd name="connsiteX17" fmla="*/ 553210 w 749285"/>
                <a:gd name="connsiteY17" fmla="*/ 979468 h 1173995"/>
                <a:gd name="connsiteX18" fmla="*/ 541783 w 749285"/>
                <a:gd name="connsiteY18" fmla="*/ 1160616 h 1173995"/>
                <a:gd name="connsiteX19" fmla="*/ 462333 w 749285"/>
                <a:gd name="connsiteY19" fmla="*/ 1047028 h 1173995"/>
                <a:gd name="connsiteX20" fmla="*/ 354611 w 749285"/>
                <a:gd name="connsiteY20" fmla="*/ 1173995 h 1173995"/>
                <a:gd name="connsiteX21" fmla="*/ 353504 w 749285"/>
                <a:gd name="connsiteY21" fmla="*/ 1039832 h 1173995"/>
                <a:gd name="connsiteX22" fmla="*/ 206699 w 749285"/>
                <a:gd name="connsiteY22" fmla="*/ 1062877 h 1173995"/>
                <a:gd name="connsiteX23" fmla="*/ 265677 w 749285"/>
                <a:gd name="connsiteY23" fmla="*/ 820299 h 1173995"/>
                <a:gd name="connsiteX24" fmla="*/ 102604 w 749285"/>
                <a:gd name="connsiteY24" fmla="*/ 834127 h 1173995"/>
                <a:gd name="connsiteX25" fmla="*/ 165893 w 749285"/>
                <a:gd name="connsiteY25" fmla="*/ 691537 h 1173995"/>
                <a:gd name="connsiteX26" fmla="*/ 0 w 749285"/>
                <a:gd name="connsiteY26" fmla="*/ 569581 h 1173995"/>
                <a:gd name="connsiteX0" fmla="*/ 0 w 749285"/>
                <a:gd name="connsiteY0" fmla="*/ 569581 h 1173995"/>
                <a:gd name="connsiteX1" fmla="*/ 165893 w 749285"/>
                <a:gd name="connsiteY1" fmla="*/ 515000 h 1173995"/>
                <a:gd name="connsiteX2" fmla="*/ 83310 w 749285"/>
                <a:gd name="connsiteY2" fmla="*/ 305203 h 1173995"/>
                <a:gd name="connsiteX3" fmla="*/ 203537 w 749285"/>
                <a:gd name="connsiteY3" fmla="*/ 351900 h 1173995"/>
                <a:gd name="connsiteX4" fmla="*/ 175467 w 749285"/>
                <a:gd name="connsiteY4" fmla="*/ 176691 h 1173995"/>
                <a:gd name="connsiteX5" fmla="*/ 351092 w 749285"/>
                <a:gd name="connsiteY5" fmla="*/ 222902 h 1173995"/>
                <a:gd name="connsiteX6" fmla="*/ 413151 w 749285"/>
                <a:gd name="connsiteY6" fmla="*/ 0 h 1173995"/>
                <a:gd name="connsiteX7" fmla="*/ 462333 w 749285"/>
                <a:gd name="connsiteY7" fmla="*/ 159509 h 1173995"/>
                <a:gd name="connsiteX8" fmla="*/ 541783 w 749285"/>
                <a:gd name="connsiteY8" fmla="*/ 45921 h 1173995"/>
                <a:gd name="connsiteX9" fmla="*/ 553210 w 749285"/>
                <a:gd name="connsiteY9" fmla="*/ 227069 h 1173995"/>
                <a:gd name="connsiteX10" fmla="*/ 650835 w 749285"/>
                <a:gd name="connsiteY10" fmla="*/ 176691 h 1173995"/>
                <a:gd name="connsiteX11" fmla="*/ 573710 w 749285"/>
                <a:gd name="connsiteY11" fmla="*/ 333584 h 1173995"/>
                <a:gd name="connsiteX12" fmla="*/ 723698 w 749285"/>
                <a:gd name="connsiteY12" fmla="*/ 372410 h 1173995"/>
                <a:gd name="connsiteX13" fmla="*/ 580774 w 749285"/>
                <a:gd name="connsiteY13" fmla="*/ 541161 h 1173995"/>
                <a:gd name="connsiteX14" fmla="*/ 749285 w 749285"/>
                <a:gd name="connsiteY14" fmla="*/ 603269 h 1173995"/>
                <a:gd name="connsiteX15" fmla="*/ 633589 w 749285"/>
                <a:gd name="connsiteY15" fmla="*/ 780982 h 1173995"/>
                <a:gd name="connsiteX16" fmla="*/ 729090 w 749285"/>
                <a:gd name="connsiteY16" fmla="*/ 949573 h 1173995"/>
                <a:gd name="connsiteX17" fmla="*/ 553210 w 749285"/>
                <a:gd name="connsiteY17" fmla="*/ 979468 h 1173995"/>
                <a:gd name="connsiteX18" fmla="*/ 541783 w 749285"/>
                <a:gd name="connsiteY18" fmla="*/ 1160616 h 1173995"/>
                <a:gd name="connsiteX19" fmla="*/ 462333 w 749285"/>
                <a:gd name="connsiteY19" fmla="*/ 1047028 h 1173995"/>
                <a:gd name="connsiteX20" fmla="*/ 354611 w 749285"/>
                <a:gd name="connsiteY20" fmla="*/ 1173995 h 1173995"/>
                <a:gd name="connsiteX21" fmla="*/ 353504 w 749285"/>
                <a:gd name="connsiteY21" fmla="*/ 1039832 h 1173995"/>
                <a:gd name="connsiteX22" fmla="*/ 206699 w 749285"/>
                <a:gd name="connsiteY22" fmla="*/ 1062877 h 1173995"/>
                <a:gd name="connsiteX23" fmla="*/ 265677 w 749285"/>
                <a:gd name="connsiteY23" fmla="*/ 820299 h 1173995"/>
                <a:gd name="connsiteX24" fmla="*/ 102604 w 749285"/>
                <a:gd name="connsiteY24" fmla="*/ 834127 h 1173995"/>
                <a:gd name="connsiteX25" fmla="*/ 165893 w 749285"/>
                <a:gd name="connsiteY25" fmla="*/ 691537 h 1173995"/>
                <a:gd name="connsiteX26" fmla="*/ 0 w 749285"/>
                <a:gd name="connsiteY26" fmla="*/ 569581 h 117399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51092 w 749285"/>
                <a:gd name="connsiteY5" fmla="*/ 181942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553210 w 749285"/>
                <a:gd name="connsiteY9" fmla="*/ 186109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090 w 749285"/>
                <a:gd name="connsiteY16" fmla="*/ 908613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553210 w 749285"/>
                <a:gd name="connsiteY9" fmla="*/ 186109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090 w 749285"/>
                <a:gd name="connsiteY16" fmla="*/ 908613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535060 w 749285"/>
                <a:gd name="connsiteY9" fmla="*/ 162071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090 w 749285"/>
                <a:gd name="connsiteY16" fmla="*/ 908613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535060 w 749285"/>
                <a:gd name="connsiteY9" fmla="*/ 162071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686164 w 749285"/>
                <a:gd name="connsiteY16" fmla="*/ 954234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62333 w 749285"/>
                <a:gd name="connsiteY7" fmla="*/ 118549 h 1133035"/>
                <a:gd name="connsiteX8" fmla="*/ 541783 w 749285"/>
                <a:gd name="connsiteY8" fmla="*/ 4961 h 1133035"/>
                <a:gd name="connsiteX9" fmla="*/ 497408 w 749285"/>
                <a:gd name="connsiteY9" fmla="*/ 208428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686164 w 749285"/>
                <a:gd name="connsiteY16" fmla="*/ 954234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26889 w 749285"/>
                <a:gd name="connsiteY7" fmla="*/ 149085 h 1133035"/>
                <a:gd name="connsiteX8" fmla="*/ 541783 w 749285"/>
                <a:gd name="connsiteY8" fmla="*/ 4961 h 1133035"/>
                <a:gd name="connsiteX9" fmla="*/ 497408 w 749285"/>
                <a:gd name="connsiteY9" fmla="*/ 208428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686164 w 749285"/>
                <a:gd name="connsiteY16" fmla="*/ 954234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26889 w 749285"/>
                <a:gd name="connsiteY7" fmla="*/ 149085 h 1133035"/>
                <a:gd name="connsiteX8" fmla="*/ 541783 w 749285"/>
                <a:gd name="connsiteY8" fmla="*/ 4961 h 1133035"/>
                <a:gd name="connsiteX9" fmla="*/ 497408 w 749285"/>
                <a:gd name="connsiteY9" fmla="*/ 208428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580774 w 749285"/>
                <a:gd name="connsiteY13" fmla="*/ 500201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947 w 749285"/>
                <a:gd name="connsiteY16" fmla="*/ 940990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749285"/>
                <a:gd name="connsiteY0" fmla="*/ 528621 h 1133035"/>
                <a:gd name="connsiteX1" fmla="*/ 165893 w 749285"/>
                <a:gd name="connsiteY1" fmla="*/ 474040 h 1133035"/>
                <a:gd name="connsiteX2" fmla="*/ 83310 w 749285"/>
                <a:gd name="connsiteY2" fmla="*/ 264243 h 1133035"/>
                <a:gd name="connsiteX3" fmla="*/ 203537 w 749285"/>
                <a:gd name="connsiteY3" fmla="*/ 310940 h 1133035"/>
                <a:gd name="connsiteX4" fmla="*/ 175467 w 749285"/>
                <a:gd name="connsiteY4" fmla="*/ 135731 h 1133035"/>
                <a:gd name="connsiteX5" fmla="*/ 328403 w 749285"/>
                <a:gd name="connsiteY5" fmla="*/ 198130 h 1133035"/>
                <a:gd name="connsiteX6" fmla="*/ 367650 w 749285"/>
                <a:gd name="connsiteY6" fmla="*/ 0 h 1133035"/>
                <a:gd name="connsiteX7" fmla="*/ 426889 w 749285"/>
                <a:gd name="connsiteY7" fmla="*/ 149085 h 1133035"/>
                <a:gd name="connsiteX8" fmla="*/ 541783 w 749285"/>
                <a:gd name="connsiteY8" fmla="*/ 4961 h 1133035"/>
                <a:gd name="connsiteX9" fmla="*/ 497408 w 749285"/>
                <a:gd name="connsiteY9" fmla="*/ 208428 h 1133035"/>
                <a:gd name="connsiteX10" fmla="*/ 650835 w 749285"/>
                <a:gd name="connsiteY10" fmla="*/ 135731 h 1133035"/>
                <a:gd name="connsiteX11" fmla="*/ 573710 w 749285"/>
                <a:gd name="connsiteY11" fmla="*/ 292624 h 1133035"/>
                <a:gd name="connsiteX12" fmla="*/ 723698 w 749285"/>
                <a:gd name="connsiteY12" fmla="*/ 331450 h 1133035"/>
                <a:gd name="connsiteX13" fmla="*/ 603092 w 749285"/>
                <a:gd name="connsiteY13" fmla="*/ 556003 h 1133035"/>
                <a:gd name="connsiteX14" fmla="*/ 749285 w 749285"/>
                <a:gd name="connsiteY14" fmla="*/ 562309 h 1133035"/>
                <a:gd name="connsiteX15" fmla="*/ 633589 w 749285"/>
                <a:gd name="connsiteY15" fmla="*/ 740022 h 1133035"/>
                <a:gd name="connsiteX16" fmla="*/ 729947 w 749285"/>
                <a:gd name="connsiteY16" fmla="*/ 940990 h 1133035"/>
                <a:gd name="connsiteX17" fmla="*/ 553210 w 749285"/>
                <a:gd name="connsiteY17" fmla="*/ 938508 h 1133035"/>
                <a:gd name="connsiteX18" fmla="*/ 541783 w 749285"/>
                <a:gd name="connsiteY18" fmla="*/ 1119656 h 1133035"/>
                <a:gd name="connsiteX19" fmla="*/ 462333 w 749285"/>
                <a:gd name="connsiteY19" fmla="*/ 1006068 h 1133035"/>
                <a:gd name="connsiteX20" fmla="*/ 354611 w 749285"/>
                <a:gd name="connsiteY20" fmla="*/ 1133035 h 1133035"/>
                <a:gd name="connsiteX21" fmla="*/ 353504 w 749285"/>
                <a:gd name="connsiteY21" fmla="*/ 998872 h 1133035"/>
                <a:gd name="connsiteX22" fmla="*/ 206699 w 749285"/>
                <a:gd name="connsiteY22" fmla="*/ 1021917 h 1133035"/>
                <a:gd name="connsiteX23" fmla="*/ 265677 w 749285"/>
                <a:gd name="connsiteY23" fmla="*/ 779339 h 1133035"/>
                <a:gd name="connsiteX24" fmla="*/ 102604 w 749285"/>
                <a:gd name="connsiteY24" fmla="*/ 793167 h 1133035"/>
                <a:gd name="connsiteX25" fmla="*/ 165893 w 749285"/>
                <a:gd name="connsiteY25" fmla="*/ 650577 h 1133035"/>
                <a:gd name="connsiteX26" fmla="*/ 0 w 749285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497408 w 801037"/>
                <a:gd name="connsiteY9" fmla="*/ 208428 h 1133035"/>
                <a:gd name="connsiteX10" fmla="*/ 650835 w 801037"/>
                <a:gd name="connsiteY10" fmla="*/ 135731 h 1133035"/>
                <a:gd name="connsiteX11" fmla="*/ 573710 w 801037"/>
                <a:gd name="connsiteY11" fmla="*/ 292624 h 1133035"/>
                <a:gd name="connsiteX12" fmla="*/ 723698 w 801037"/>
                <a:gd name="connsiteY12" fmla="*/ 331450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497408 w 801037"/>
                <a:gd name="connsiteY9" fmla="*/ 208428 h 1133035"/>
                <a:gd name="connsiteX10" fmla="*/ 650835 w 801037"/>
                <a:gd name="connsiteY10" fmla="*/ 135731 h 1133035"/>
                <a:gd name="connsiteX11" fmla="*/ 588916 w 801037"/>
                <a:gd name="connsiteY11" fmla="*/ 337756 h 1133035"/>
                <a:gd name="connsiteX12" fmla="*/ 723698 w 801037"/>
                <a:gd name="connsiteY12" fmla="*/ 331450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497408 w 801037"/>
                <a:gd name="connsiteY9" fmla="*/ 208428 h 1133035"/>
                <a:gd name="connsiteX10" fmla="*/ 650835 w 801037"/>
                <a:gd name="connsiteY10" fmla="*/ 135731 h 1133035"/>
                <a:gd name="connsiteX11" fmla="*/ 588916 w 801037"/>
                <a:gd name="connsiteY11" fmla="*/ 337756 h 1133035"/>
                <a:gd name="connsiteX12" fmla="*/ 750187 w 801037"/>
                <a:gd name="connsiteY12" fmla="*/ 372781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497408 w 801037"/>
                <a:gd name="connsiteY9" fmla="*/ 208428 h 1133035"/>
                <a:gd name="connsiteX10" fmla="*/ 680882 w 801037"/>
                <a:gd name="connsiteY10" fmla="*/ 159279 h 1133035"/>
                <a:gd name="connsiteX11" fmla="*/ 588916 w 801037"/>
                <a:gd name="connsiteY11" fmla="*/ 337756 h 1133035"/>
                <a:gd name="connsiteX12" fmla="*/ 750187 w 801037"/>
                <a:gd name="connsiteY12" fmla="*/ 372781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  <a:gd name="connsiteX0" fmla="*/ 0 w 801037"/>
                <a:gd name="connsiteY0" fmla="*/ 528621 h 1133035"/>
                <a:gd name="connsiteX1" fmla="*/ 165893 w 801037"/>
                <a:gd name="connsiteY1" fmla="*/ 474040 h 1133035"/>
                <a:gd name="connsiteX2" fmla="*/ 83310 w 801037"/>
                <a:gd name="connsiteY2" fmla="*/ 264243 h 1133035"/>
                <a:gd name="connsiteX3" fmla="*/ 203537 w 801037"/>
                <a:gd name="connsiteY3" fmla="*/ 310940 h 1133035"/>
                <a:gd name="connsiteX4" fmla="*/ 175467 w 801037"/>
                <a:gd name="connsiteY4" fmla="*/ 135731 h 1133035"/>
                <a:gd name="connsiteX5" fmla="*/ 328403 w 801037"/>
                <a:gd name="connsiteY5" fmla="*/ 198130 h 1133035"/>
                <a:gd name="connsiteX6" fmla="*/ 367650 w 801037"/>
                <a:gd name="connsiteY6" fmla="*/ 0 h 1133035"/>
                <a:gd name="connsiteX7" fmla="*/ 426889 w 801037"/>
                <a:gd name="connsiteY7" fmla="*/ 149085 h 1133035"/>
                <a:gd name="connsiteX8" fmla="*/ 541783 w 801037"/>
                <a:gd name="connsiteY8" fmla="*/ 4961 h 1133035"/>
                <a:gd name="connsiteX9" fmla="*/ 532728 w 801037"/>
                <a:gd name="connsiteY9" fmla="*/ 232713 h 1133035"/>
                <a:gd name="connsiteX10" fmla="*/ 680882 w 801037"/>
                <a:gd name="connsiteY10" fmla="*/ 159279 h 1133035"/>
                <a:gd name="connsiteX11" fmla="*/ 588916 w 801037"/>
                <a:gd name="connsiteY11" fmla="*/ 337756 h 1133035"/>
                <a:gd name="connsiteX12" fmla="*/ 750187 w 801037"/>
                <a:gd name="connsiteY12" fmla="*/ 372781 h 1133035"/>
                <a:gd name="connsiteX13" fmla="*/ 603092 w 801037"/>
                <a:gd name="connsiteY13" fmla="*/ 556003 h 1133035"/>
                <a:gd name="connsiteX14" fmla="*/ 801037 w 801037"/>
                <a:gd name="connsiteY14" fmla="*/ 638348 h 1133035"/>
                <a:gd name="connsiteX15" fmla="*/ 633589 w 801037"/>
                <a:gd name="connsiteY15" fmla="*/ 740022 h 1133035"/>
                <a:gd name="connsiteX16" fmla="*/ 729947 w 801037"/>
                <a:gd name="connsiteY16" fmla="*/ 940990 h 1133035"/>
                <a:gd name="connsiteX17" fmla="*/ 553210 w 801037"/>
                <a:gd name="connsiteY17" fmla="*/ 938508 h 1133035"/>
                <a:gd name="connsiteX18" fmla="*/ 541783 w 801037"/>
                <a:gd name="connsiteY18" fmla="*/ 1119656 h 1133035"/>
                <a:gd name="connsiteX19" fmla="*/ 462333 w 801037"/>
                <a:gd name="connsiteY19" fmla="*/ 1006068 h 1133035"/>
                <a:gd name="connsiteX20" fmla="*/ 354611 w 801037"/>
                <a:gd name="connsiteY20" fmla="*/ 1133035 h 1133035"/>
                <a:gd name="connsiteX21" fmla="*/ 353504 w 801037"/>
                <a:gd name="connsiteY21" fmla="*/ 998872 h 1133035"/>
                <a:gd name="connsiteX22" fmla="*/ 206699 w 801037"/>
                <a:gd name="connsiteY22" fmla="*/ 1021917 h 1133035"/>
                <a:gd name="connsiteX23" fmla="*/ 265677 w 801037"/>
                <a:gd name="connsiteY23" fmla="*/ 779339 h 1133035"/>
                <a:gd name="connsiteX24" fmla="*/ 102604 w 801037"/>
                <a:gd name="connsiteY24" fmla="*/ 793167 h 1133035"/>
                <a:gd name="connsiteX25" fmla="*/ 165893 w 801037"/>
                <a:gd name="connsiteY25" fmla="*/ 650577 h 1133035"/>
                <a:gd name="connsiteX26" fmla="*/ 0 w 801037"/>
                <a:gd name="connsiteY26" fmla="*/ 528621 h 1133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01037" h="1133035">
                  <a:moveTo>
                    <a:pt x="0" y="528621"/>
                  </a:moveTo>
                  <a:lnTo>
                    <a:pt x="165893" y="474040"/>
                  </a:lnTo>
                  <a:lnTo>
                    <a:pt x="83310" y="264243"/>
                  </a:lnTo>
                  <a:lnTo>
                    <a:pt x="203537" y="310940"/>
                  </a:lnTo>
                  <a:lnTo>
                    <a:pt x="175467" y="135731"/>
                  </a:lnTo>
                  <a:lnTo>
                    <a:pt x="328403" y="198130"/>
                  </a:lnTo>
                  <a:lnTo>
                    <a:pt x="367650" y="0"/>
                  </a:lnTo>
                  <a:lnTo>
                    <a:pt x="426889" y="149085"/>
                  </a:lnTo>
                  <a:lnTo>
                    <a:pt x="541783" y="4961"/>
                  </a:lnTo>
                  <a:lnTo>
                    <a:pt x="532728" y="232713"/>
                  </a:lnTo>
                  <a:lnTo>
                    <a:pt x="680882" y="159279"/>
                  </a:lnTo>
                  <a:lnTo>
                    <a:pt x="588916" y="337756"/>
                  </a:lnTo>
                  <a:lnTo>
                    <a:pt x="750187" y="372781"/>
                  </a:lnTo>
                  <a:lnTo>
                    <a:pt x="603092" y="556003"/>
                  </a:lnTo>
                  <a:lnTo>
                    <a:pt x="801037" y="638348"/>
                  </a:lnTo>
                  <a:lnTo>
                    <a:pt x="633589" y="740022"/>
                  </a:lnTo>
                  <a:lnTo>
                    <a:pt x="729947" y="940990"/>
                  </a:lnTo>
                  <a:lnTo>
                    <a:pt x="553210" y="938508"/>
                  </a:lnTo>
                  <a:lnTo>
                    <a:pt x="541783" y="1119656"/>
                  </a:lnTo>
                  <a:lnTo>
                    <a:pt x="462333" y="1006068"/>
                  </a:lnTo>
                  <a:lnTo>
                    <a:pt x="354611" y="1133035"/>
                  </a:lnTo>
                  <a:lnTo>
                    <a:pt x="353504" y="998872"/>
                  </a:lnTo>
                  <a:lnTo>
                    <a:pt x="206699" y="1021917"/>
                  </a:lnTo>
                  <a:lnTo>
                    <a:pt x="265677" y="779339"/>
                  </a:lnTo>
                  <a:lnTo>
                    <a:pt x="102604" y="793167"/>
                  </a:lnTo>
                  <a:lnTo>
                    <a:pt x="165893" y="650577"/>
                  </a:lnTo>
                  <a:lnTo>
                    <a:pt x="0" y="528621"/>
                  </a:lnTo>
                  <a:close/>
                </a:path>
              </a:pathLst>
            </a:custGeom>
            <a:solidFill>
              <a:srgbClr val="ED7D3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79" name="グループ化 78"/>
            <p:cNvGrpSpPr/>
            <p:nvPr/>
          </p:nvGrpSpPr>
          <p:grpSpPr>
            <a:xfrm rot="10344">
              <a:off x="4426267" y="3944845"/>
              <a:ext cx="448717" cy="448719"/>
              <a:chOff x="65134" y="2600496"/>
              <a:chExt cx="783726" cy="783726"/>
            </a:xfrm>
          </p:grpSpPr>
          <p:sp>
            <p:nvSpPr>
              <p:cNvPr id="80" name="星 12 79"/>
              <p:cNvSpPr/>
              <p:nvPr/>
            </p:nvSpPr>
            <p:spPr>
              <a:xfrm rot="809011">
                <a:off x="65134" y="2600496"/>
                <a:ext cx="783726" cy="783726"/>
              </a:xfrm>
              <a:prstGeom prst="star12">
                <a:avLst/>
              </a:prstGeom>
              <a:solidFill>
                <a:sysClr val="windowText" lastClr="000000">
                  <a:lumMod val="85000"/>
                  <a:lumOff val="1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81" name="フリーフォーム 80"/>
              <p:cNvSpPr/>
              <p:nvPr/>
            </p:nvSpPr>
            <p:spPr>
              <a:xfrm rot="20790989" flipV="1">
                <a:off x="320579" y="3062902"/>
                <a:ext cx="252692" cy="107120"/>
              </a:xfrm>
              <a:custGeom>
                <a:avLst/>
                <a:gdLst>
                  <a:gd name="connsiteX0" fmla="*/ 0 w 2028825"/>
                  <a:gd name="connsiteY0" fmla="*/ 142875 h 1019175"/>
                  <a:gd name="connsiteX1" fmla="*/ 1019175 w 2028825"/>
                  <a:gd name="connsiteY1" fmla="*/ 457200 h 1019175"/>
                  <a:gd name="connsiteX2" fmla="*/ 2028825 w 2028825"/>
                  <a:gd name="connsiteY2" fmla="*/ 0 h 1019175"/>
                  <a:gd name="connsiteX3" fmla="*/ 1009650 w 2028825"/>
                  <a:gd name="connsiteY3" fmla="*/ 1019175 h 1019175"/>
                  <a:gd name="connsiteX4" fmla="*/ 57150 w 2028825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7144 w 1978819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14288 w 1978819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33"/>
                  <a:gd name="connsiteX1" fmla="*/ 959645 w 1971675"/>
                  <a:gd name="connsiteY1" fmla="*/ 423863 h 835833"/>
                  <a:gd name="connsiteX2" fmla="*/ 1971675 w 1971675"/>
                  <a:gd name="connsiteY2" fmla="*/ 0 h 835833"/>
                  <a:gd name="connsiteX3" fmla="*/ 959643 w 1971675"/>
                  <a:gd name="connsiteY3" fmla="*/ 835818 h 835833"/>
                  <a:gd name="connsiteX4" fmla="*/ 7144 w 1971675"/>
                  <a:gd name="connsiteY4" fmla="*/ 42863 h 835833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675" h="835818">
                    <a:moveTo>
                      <a:pt x="0" y="40482"/>
                    </a:moveTo>
                    <a:cubicBezTo>
                      <a:pt x="335757" y="272257"/>
                      <a:pt x="731044" y="439738"/>
                      <a:pt x="959645" y="423863"/>
                    </a:cubicBezTo>
                    <a:cubicBezTo>
                      <a:pt x="1281113" y="411958"/>
                      <a:pt x="1650207" y="319088"/>
                      <a:pt x="1971675" y="0"/>
                    </a:cubicBezTo>
                    <a:cubicBezTo>
                      <a:pt x="1789113" y="508794"/>
                      <a:pt x="1468436" y="819942"/>
                      <a:pt x="959643" y="835818"/>
                    </a:cubicBezTo>
                    <a:cubicBezTo>
                      <a:pt x="384969" y="824708"/>
                      <a:pt x="119857" y="342106"/>
                      <a:pt x="7144" y="42863"/>
                    </a:cubicBezTo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82" name="乗算記号 60"/>
              <p:cNvSpPr/>
              <p:nvPr/>
            </p:nvSpPr>
            <p:spPr>
              <a:xfrm rot="20633417">
                <a:off x="172970" y="2892101"/>
                <a:ext cx="228828" cy="164497"/>
              </a:xfrm>
              <a:prstGeom prst="mathMultiply">
                <a:avLst>
                  <a:gd name="adj1" fmla="val 16282"/>
                </a:avLst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83" name="乗算記号 61"/>
              <p:cNvSpPr/>
              <p:nvPr/>
            </p:nvSpPr>
            <p:spPr>
              <a:xfrm rot="20633417">
                <a:off x="418937" y="2842903"/>
                <a:ext cx="228828" cy="164497"/>
              </a:xfrm>
              <a:prstGeom prst="mathMultiply">
                <a:avLst>
                  <a:gd name="adj1" fmla="val 16282"/>
                </a:avLst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grpSp>
          <p:nvGrpSpPr>
            <p:cNvPr id="4" name="グループ化 3"/>
            <p:cNvGrpSpPr/>
            <p:nvPr/>
          </p:nvGrpSpPr>
          <p:grpSpPr>
            <a:xfrm rot="19213712" flipH="1">
              <a:off x="7655777" y="2700340"/>
              <a:ext cx="868847" cy="656154"/>
              <a:chOff x="4877167" y="3693608"/>
              <a:chExt cx="868847" cy="656154"/>
            </a:xfrm>
          </p:grpSpPr>
          <p:grpSp>
            <p:nvGrpSpPr>
              <p:cNvPr id="84" name="グループ化 83"/>
              <p:cNvGrpSpPr/>
              <p:nvPr/>
            </p:nvGrpSpPr>
            <p:grpSpPr>
              <a:xfrm rot="18942403" flipH="1">
                <a:off x="4877167" y="3693608"/>
                <a:ext cx="511300" cy="656154"/>
                <a:chOff x="6520840" y="1891941"/>
                <a:chExt cx="1102541" cy="1414898"/>
              </a:xfrm>
              <a:effectLst/>
            </p:grpSpPr>
            <p:sp>
              <p:nvSpPr>
                <p:cNvPr id="85" name="正方形/長方形 2"/>
                <p:cNvSpPr/>
                <p:nvPr/>
              </p:nvSpPr>
              <p:spPr>
                <a:xfrm rot="1052167">
                  <a:off x="6690559" y="1891941"/>
                  <a:ext cx="288032" cy="1259710"/>
                </a:xfrm>
                <a:custGeom>
                  <a:avLst/>
                  <a:gdLst>
                    <a:gd name="connsiteX0" fmla="*/ 0 w 288032"/>
                    <a:gd name="connsiteY0" fmla="*/ 0 h 1008112"/>
                    <a:gd name="connsiteX1" fmla="*/ 288032 w 288032"/>
                    <a:gd name="connsiteY1" fmla="*/ 0 h 1008112"/>
                    <a:gd name="connsiteX2" fmla="*/ 288032 w 288032"/>
                    <a:gd name="connsiteY2" fmla="*/ 1008112 h 1008112"/>
                    <a:gd name="connsiteX3" fmla="*/ 0 w 288032"/>
                    <a:gd name="connsiteY3" fmla="*/ 1008112 h 1008112"/>
                    <a:gd name="connsiteX4" fmla="*/ 0 w 288032"/>
                    <a:gd name="connsiteY4" fmla="*/ 0 h 1008112"/>
                    <a:gd name="connsiteX0" fmla="*/ 142875 w 288032"/>
                    <a:gd name="connsiteY0" fmla="*/ 12700 h 1008112"/>
                    <a:gd name="connsiteX1" fmla="*/ 288032 w 288032"/>
                    <a:gd name="connsiteY1" fmla="*/ 0 h 1008112"/>
                    <a:gd name="connsiteX2" fmla="*/ 288032 w 288032"/>
                    <a:gd name="connsiteY2" fmla="*/ 1008112 h 1008112"/>
                    <a:gd name="connsiteX3" fmla="*/ 0 w 288032"/>
                    <a:gd name="connsiteY3" fmla="*/ 1008112 h 1008112"/>
                    <a:gd name="connsiteX4" fmla="*/ 142875 w 288032"/>
                    <a:gd name="connsiteY4" fmla="*/ 12700 h 10081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8032" h="995412">
                      <a:moveTo>
                        <a:pt x="142875" y="0"/>
                      </a:moveTo>
                      <a:cubicBezTo>
                        <a:pt x="248411" y="427054"/>
                        <a:pt x="268221" y="663608"/>
                        <a:pt x="288032" y="995412"/>
                      </a:cubicBezTo>
                      <a:lnTo>
                        <a:pt x="0" y="995412"/>
                      </a:lnTo>
                      <a:cubicBezTo>
                        <a:pt x="92075" y="663608"/>
                        <a:pt x="123825" y="392129"/>
                        <a:pt x="142875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86" name="上矢印 4"/>
                <p:cNvSpPr/>
                <p:nvPr/>
              </p:nvSpPr>
              <p:spPr>
                <a:xfrm rot="4749254">
                  <a:off x="6830501" y="2513958"/>
                  <a:ext cx="483220" cy="1102541"/>
                </a:xfrm>
                <a:custGeom>
                  <a:avLst/>
                  <a:gdLst>
                    <a:gd name="connsiteX0" fmla="*/ 0 w 468560"/>
                    <a:gd name="connsiteY0" fmla="*/ 234280 h 1277878"/>
                    <a:gd name="connsiteX1" fmla="*/ 234280 w 468560"/>
                    <a:gd name="connsiteY1" fmla="*/ 0 h 1277878"/>
                    <a:gd name="connsiteX2" fmla="*/ 468560 w 468560"/>
                    <a:gd name="connsiteY2" fmla="*/ 234280 h 1277878"/>
                    <a:gd name="connsiteX3" fmla="*/ 351420 w 468560"/>
                    <a:gd name="connsiteY3" fmla="*/ 234280 h 1277878"/>
                    <a:gd name="connsiteX4" fmla="*/ 351420 w 468560"/>
                    <a:gd name="connsiteY4" fmla="*/ 1277878 h 1277878"/>
                    <a:gd name="connsiteX5" fmla="*/ 117140 w 468560"/>
                    <a:gd name="connsiteY5" fmla="*/ 1277878 h 1277878"/>
                    <a:gd name="connsiteX6" fmla="*/ 117140 w 468560"/>
                    <a:gd name="connsiteY6" fmla="*/ 234280 h 1277878"/>
                    <a:gd name="connsiteX7" fmla="*/ 0 w 468560"/>
                    <a:gd name="connsiteY7" fmla="*/ 234280 h 1277878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51420 w 468560"/>
                    <a:gd name="connsiteY4" fmla="*/ 1277878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83221"/>
                    <a:gd name="connsiteY0" fmla="*/ 234280 h 1298777"/>
                    <a:gd name="connsiteX1" fmla="*/ 234280 w 483221"/>
                    <a:gd name="connsiteY1" fmla="*/ 0 h 1298777"/>
                    <a:gd name="connsiteX2" fmla="*/ 483221 w 483221"/>
                    <a:gd name="connsiteY2" fmla="*/ 264679 h 1298777"/>
                    <a:gd name="connsiteX3" fmla="*/ 296537 w 483221"/>
                    <a:gd name="connsiteY3" fmla="*/ 242180 h 1298777"/>
                    <a:gd name="connsiteX4" fmla="*/ 378466 w 483221"/>
                    <a:gd name="connsiteY4" fmla="*/ 1179944 h 1298777"/>
                    <a:gd name="connsiteX5" fmla="*/ 121250 w 483221"/>
                    <a:gd name="connsiteY5" fmla="*/ 1298777 h 1298777"/>
                    <a:gd name="connsiteX6" fmla="*/ 173918 w 483221"/>
                    <a:gd name="connsiteY6" fmla="*/ 243373 h 1298777"/>
                    <a:gd name="connsiteX7" fmla="*/ 0 w 483221"/>
                    <a:gd name="connsiteY7" fmla="*/ 234280 h 1298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3221" h="1298777">
                      <a:moveTo>
                        <a:pt x="0" y="234280"/>
                      </a:moveTo>
                      <a:lnTo>
                        <a:pt x="234280" y="0"/>
                      </a:lnTo>
                      <a:lnTo>
                        <a:pt x="483221" y="264679"/>
                      </a:lnTo>
                      <a:lnTo>
                        <a:pt x="296537" y="242180"/>
                      </a:lnTo>
                      <a:cubicBezTo>
                        <a:pt x="253524" y="543032"/>
                        <a:pt x="321881" y="762652"/>
                        <a:pt x="378466" y="1179944"/>
                      </a:cubicBezTo>
                      <a:lnTo>
                        <a:pt x="121250" y="1298777"/>
                      </a:lnTo>
                      <a:cubicBezTo>
                        <a:pt x="102285" y="959947"/>
                        <a:pt x="60732" y="631347"/>
                        <a:pt x="173918" y="243373"/>
                      </a:cubicBezTo>
                      <a:lnTo>
                        <a:pt x="0" y="234280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</p:grpSp>
          <p:sp>
            <p:nvSpPr>
              <p:cNvPr id="87" name="星 16 3"/>
              <p:cNvSpPr/>
              <p:nvPr/>
            </p:nvSpPr>
            <p:spPr>
              <a:xfrm rot="20178529" flipH="1">
                <a:off x="5374536" y="3742939"/>
                <a:ext cx="371478" cy="525442"/>
              </a:xfrm>
              <a:custGeom>
                <a:avLst/>
                <a:gdLst>
                  <a:gd name="connsiteX0" fmla="*/ 0 w 672268"/>
                  <a:gd name="connsiteY0" fmla="*/ 603269 h 1206537"/>
                  <a:gd name="connsiteX1" fmla="*/ 88876 w 672268"/>
                  <a:gd name="connsiteY1" fmla="*/ 515000 h 1206537"/>
                  <a:gd name="connsiteX2" fmla="*/ 25587 w 672268"/>
                  <a:gd name="connsiteY2" fmla="*/ 372410 h 1206537"/>
                  <a:gd name="connsiteX3" fmla="*/ 126520 w 672268"/>
                  <a:gd name="connsiteY3" fmla="*/ 351900 h 1206537"/>
                  <a:gd name="connsiteX4" fmla="*/ 98450 w 672268"/>
                  <a:gd name="connsiteY4" fmla="*/ 176691 h 1206537"/>
                  <a:gd name="connsiteX5" fmla="*/ 196075 w 672268"/>
                  <a:gd name="connsiteY5" fmla="*/ 227069 h 1206537"/>
                  <a:gd name="connsiteX6" fmla="*/ 207502 w 672268"/>
                  <a:gd name="connsiteY6" fmla="*/ 45921 h 1206537"/>
                  <a:gd name="connsiteX7" fmla="*/ 286952 w 672268"/>
                  <a:gd name="connsiteY7" fmla="*/ 159509 h 1206537"/>
                  <a:gd name="connsiteX8" fmla="*/ 336134 w 672268"/>
                  <a:gd name="connsiteY8" fmla="*/ 0 h 1206537"/>
                  <a:gd name="connsiteX9" fmla="*/ 385316 w 672268"/>
                  <a:gd name="connsiteY9" fmla="*/ 159509 h 1206537"/>
                  <a:gd name="connsiteX10" fmla="*/ 464766 w 672268"/>
                  <a:gd name="connsiteY10" fmla="*/ 45921 h 1206537"/>
                  <a:gd name="connsiteX11" fmla="*/ 476193 w 672268"/>
                  <a:gd name="connsiteY11" fmla="*/ 227069 h 1206537"/>
                  <a:gd name="connsiteX12" fmla="*/ 573818 w 672268"/>
                  <a:gd name="connsiteY12" fmla="*/ 176691 h 1206537"/>
                  <a:gd name="connsiteX13" fmla="*/ 545748 w 672268"/>
                  <a:gd name="connsiteY13" fmla="*/ 351900 h 1206537"/>
                  <a:gd name="connsiteX14" fmla="*/ 646681 w 672268"/>
                  <a:gd name="connsiteY14" fmla="*/ 372410 h 1206537"/>
                  <a:gd name="connsiteX15" fmla="*/ 583392 w 672268"/>
                  <a:gd name="connsiteY15" fmla="*/ 515000 h 1206537"/>
                  <a:gd name="connsiteX16" fmla="*/ 672268 w 672268"/>
                  <a:gd name="connsiteY16" fmla="*/ 603269 h 1206537"/>
                  <a:gd name="connsiteX17" fmla="*/ 583392 w 672268"/>
                  <a:gd name="connsiteY17" fmla="*/ 691537 h 1206537"/>
                  <a:gd name="connsiteX18" fmla="*/ 646681 w 672268"/>
                  <a:gd name="connsiteY18" fmla="*/ 834127 h 1206537"/>
                  <a:gd name="connsiteX19" fmla="*/ 545748 w 672268"/>
                  <a:gd name="connsiteY19" fmla="*/ 854637 h 1206537"/>
                  <a:gd name="connsiteX20" fmla="*/ 573818 w 672268"/>
                  <a:gd name="connsiteY20" fmla="*/ 1029846 h 1206537"/>
                  <a:gd name="connsiteX21" fmla="*/ 476193 w 672268"/>
                  <a:gd name="connsiteY21" fmla="*/ 979468 h 1206537"/>
                  <a:gd name="connsiteX22" fmla="*/ 464766 w 672268"/>
                  <a:gd name="connsiteY22" fmla="*/ 1160616 h 1206537"/>
                  <a:gd name="connsiteX23" fmla="*/ 385316 w 672268"/>
                  <a:gd name="connsiteY23" fmla="*/ 1047028 h 1206537"/>
                  <a:gd name="connsiteX24" fmla="*/ 336134 w 672268"/>
                  <a:gd name="connsiteY24" fmla="*/ 1206537 h 1206537"/>
                  <a:gd name="connsiteX25" fmla="*/ 286952 w 672268"/>
                  <a:gd name="connsiteY25" fmla="*/ 1047028 h 1206537"/>
                  <a:gd name="connsiteX26" fmla="*/ 207502 w 672268"/>
                  <a:gd name="connsiteY26" fmla="*/ 1160616 h 1206537"/>
                  <a:gd name="connsiteX27" fmla="*/ 196075 w 672268"/>
                  <a:gd name="connsiteY27" fmla="*/ 979468 h 1206537"/>
                  <a:gd name="connsiteX28" fmla="*/ 98450 w 672268"/>
                  <a:gd name="connsiteY28" fmla="*/ 1029846 h 1206537"/>
                  <a:gd name="connsiteX29" fmla="*/ 126520 w 672268"/>
                  <a:gd name="connsiteY29" fmla="*/ 854637 h 1206537"/>
                  <a:gd name="connsiteX30" fmla="*/ 25587 w 672268"/>
                  <a:gd name="connsiteY30" fmla="*/ 834127 h 1206537"/>
                  <a:gd name="connsiteX31" fmla="*/ 88876 w 672268"/>
                  <a:gd name="connsiteY31" fmla="*/ 691537 h 1206537"/>
                  <a:gd name="connsiteX32" fmla="*/ 0 w 672268"/>
                  <a:gd name="connsiteY32" fmla="*/ 603269 h 1206537"/>
                  <a:gd name="connsiteX0" fmla="*/ 0 w 672268"/>
                  <a:gd name="connsiteY0" fmla="*/ 603269 h 1206537"/>
                  <a:gd name="connsiteX1" fmla="*/ 88876 w 672268"/>
                  <a:gd name="connsiteY1" fmla="*/ 515000 h 1206537"/>
                  <a:gd name="connsiteX2" fmla="*/ 25587 w 672268"/>
                  <a:gd name="connsiteY2" fmla="*/ 372410 h 1206537"/>
                  <a:gd name="connsiteX3" fmla="*/ 126520 w 672268"/>
                  <a:gd name="connsiteY3" fmla="*/ 351900 h 1206537"/>
                  <a:gd name="connsiteX4" fmla="*/ 98450 w 672268"/>
                  <a:gd name="connsiteY4" fmla="*/ 176691 h 1206537"/>
                  <a:gd name="connsiteX5" fmla="*/ 196075 w 672268"/>
                  <a:gd name="connsiteY5" fmla="*/ 227069 h 1206537"/>
                  <a:gd name="connsiteX6" fmla="*/ 207502 w 672268"/>
                  <a:gd name="connsiteY6" fmla="*/ 45921 h 1206537"/>
                  <a:gd name="connsiteX7" fmla="*/ 286952 w 672268"/>
                  <a:gd name="connsiteY7" fmla="*/ 159509 h 1206537"/>
                  <a:gd name="connsiteX8" fmla="*/ 336134 w 672268"/>
                  <a:gd name="connsiteY8" fmla="*/ 0 h 1206537"/>
                  <a:gd name="connsiteX9" fmla="*/ 385316 w 672268"/>
                  <a:gd name="connsiteY9" fmla="*/ 159509 h 1206537"/>
                  <a:gd name="connsiteX10" fmla="*/ 464766 w 672268"/>
                  <a:gd name="connsiteY10" fmla="*/ 45921 h 1206537"/>
                  <a:gd name="connsiteX11" fmla="*/ 476193 w 672268"/>
                  <a:gd name="connsiteY11" fmla="*/ 227069 h 1206537"/>
                  <a:gd name="connsiteX12" fmla="*/ 573818 w 672268"/>
                  <a:gd name="connsiteY12" fmla="*/ 176691 h 1206537"/>
                  <a:gd name="connsiteX13" fmla="*/ 545748 w 672268"/>
                  <a:gd name="connsiteY13" fmla="*/ 351900 h 1206537"/>
                  <a:gd name="connsiteX14" fmla="*/ 646681 w 672268"/>
                  <a:gd name="connsiteY14" fmla="*/ 372410 h 1206537"/>
                  <a:gd name="connsiteX15" fmla="*/ 503757 w 672268"/>
                  <a:gd name="connsiteY15" fmla="*/ 541161 h 1206537"/>
                  <a:gd name="connsiteX16" fmla="*/ 672268 w 672268"/>
                  <a:gd name="connsiteY16" fmla="*/ 603269 h 1206537"/>
                  <a:gd name="connsiteX17" fmla="*/ 583392 w 672268"/>
                  <a:gd name="connsiteY17" fmla="*/ 691537 h 1206537"/>
                  <a:gd name="connsiteX18" fmla="*/ 646681 w 672268"/>
                  <a:gd name="connsiteY18" fmla="*/ 834127 h 1206537"/>
                  <a:gd name="connsiteX19" fmla="*/ 545748 w 672268"/>
                  <a:gd name="connsiteY19" fmla="*/ 854637 h 1206537"/>
                  <a:gd name="connsiteX20" fmla="*/ 573818 w 672268"/>
                  <a:gd name="connsiteY20" fmla="*/ 1029846 h 1206537"/>
                  <a:gd name="connsiteX21" fmla="*/ 476193 w 672268"/>
                  <a:gd name="connsiteY21" fmla="*/ 979468 h 1206537"/>
                  <a:gd name="connsiteX22" fmla="*/ 464766 w 672268"/>
                  <a:gd name="connsiteY22" fmla="*/ 1160616 h 1206537"/>
                  <a:gd name="connsiteX23" fmla="*/ 385316 w 672268"/>
                  <a:gd name="connsiteY23" fmla="*/ 1047028 h 1206537"/>
                  <a:gd name="connsiteX24" fmla="*/ 336134 w 672268"/>
                  <a:gd name="connsiteY24" fmla="*/ 1206537 h 1206537"/>
                  <a:gd name="connsiteX25" fmla="*/ 286952 w 672268"/>
                  <a:gd name="connsiteY25" fmla="*/ 1047028 h 1206537"/>
                  <a:gd name="connsiteX26" fmla="*/ 207502 w 672268"/>
                  <a:gd name="connsiteY26" fmla="*/ 1160616 h 1206537"/>
                  <a:gd name="connsiteX27" fmla="*/ 196075 w 672268"/>
                  <a:gd name="connsiteY27" fmla="*/ 979468 h 1206537"/>
                  <a:gd name="connsiteX28" fmla="*/ 98450 w 672268"/>
                  <a:gd name="connsiteY28" fmla="*/ 1029846 h 1206537"/>
                  <a:gd name="connsiteX29" fmla="*/ 126520 w 672268"/>
                  <a:gd name="connsiteY29" fmla="*/ 854637 h 1206537"/>
                  <a:gd name="connsiteX30" fmla="*/ 25587 w 672268"/>
                  <a:gd name="connsiteY30" fmla="*/ 834127 h 1206537"/>
                  <a:gd name="connsiteX31" fmla="*/ 88876 w 672268"/>
                  <a:gd name="connsiteY31" fmla="*/ 691537 h 1206537"/>
                  <a:gd name="connsiteX32" fmla="*/ 0 w 672268"/>
                  <a:gd name="connsiteY32" fmla="*/ 603269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102604 w 749285"/>
                  <a:gd name="connsiteY2" fmla="*/ 372410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03537 w 749285"/>
                  <a:gd name="connsiteY29" fmla="*/ 854637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102604 w 749285"/>
                  <a:gd name="connsiteY2" fmla="*/ 372410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94784 w 749285"/>
                  <a:gd name="connsiteY29" fmla="*/ 817193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102604 w 749285"/>
                  <a:gd name="connsiteY2" fmla="*/ 372410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3698 w 749285"/>
                  <a:gd name="connsiteY18" fmla="*/ 834127 h 1206537"/>
                  <a:gd name="connsiteX19" fmla="*/ 650835 w 749285"/>
                  <a:gd name="connsiteY19" fmla="*/ 1029846 h 1206537"/>
                  <a:gd name="connsiteX20" fmla="*/ 553210 w 749285"/>
                  <a:gd name="connsiteY20" fmla="*/ 979468 h 1206537"/>
                  <a:gd name="connsiteX21" fmla="*/ 541783 w 749285"/>
                  <a:gd name="connsiteY21" fmla="*/ 1160616 h 1206537"/>
                  <a:gd name="connsiteX22" fmla="*/ 462333 w 749285"/>
                  <a:gd name="connsiteY22" fmla="*/ 1047028 h 1206537"/>
                  <a:gd name="connsiteX23" fmla="*/ 413151 w 749285"/>
                  <a:gd name="connsiteY23" fmla="*/ 1206537 h 1206537"/>
                  <a:gd name="connsiteX24" fmla="*/ 363969 w 749285"/>
                  <a:gd name="connsiteY24" fmla="*/ 1047028 h 1206537"/>
                  <a:gd name="connsiteX25" fmla="*/ 284519 w 749285"/>
                  <a:gd name="connsiteY25" fmla="*/ 1160616 h 1206537"/>
                  <a:gd name="connsiteX26" fmla="*/ 273092 w 749285"/>
                  <a:gd name="connsiteY26" fmla="*/ 979468 h 1206537"/>
                  <a:gd name="connsiteX27" fmla="*/ 175467 w 749285"/>
                  <a:gd name="connsiteY27" fmla="*/ 1029846 h 1206537"/>
                  <a:gd name="connsiteX28" fmla="*/ 265677 w 749285"/>
                  <a:gd name="connsiteY28" fmla="*/ 820299 h 1206537"/>
                  <a:gd name="connsiteX29" fmla="*/ 102604 w 749285"/>
                  <a:gd name="connsiteY29" fmla="*/ 834127 h 1206537"/>
                  <a:gd name="connsiteX30" fmla="*/ 165893 w 749285"/>
                  <a:gd name="connsiteY30" fmla="*/ 691537 h 1206537"/>
                  <a:gd name="connsiteX31" fmla="*/ 0 w 749285"/>
                  <a:gd name="connsiteY31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3698 w 749285"/>
                  <a:gd name="connsiteY18" fmla="*/ 834127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683467 w 749285"/>
                  <a:gd name="connsiteY18" fmla="*/ 999119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73092 w 749285"/>
                  <a:gd name="connsiteY24" fmla="*/ 979468 h 1206537"/>
                  <a:gd name="connsiteX25" fmla="*/ 175467 w 749285"/>
                  <a:gd name="connsiteY25" fmla="*/ 1029846 h 1206537"/>
                  <a:gd name="connsiteX26" fmla="*/ 265677 w 749285"/>
                  <a:gd name="connsiteY26" fmla="*/ 820299 h 1206537"/>
                  <a:gd name="connsiteX27" fmla="*/ 102604 w 749285"/>
                  <a:gd name="connsiteY27" fmla="*/ 834127 h 1206537"/>
                  <a:gd name="connsiteX28" fmla="*/ 165893 w 749285"/>
                  <a:gd name="connsiteY28" fmla="*/ 691537 h 1206537"/>
                  <a:gd name="connsiteX29" fmla="*/ 0 w 749285"/>
                  <a:gd name="connsiteY29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175467 w 749285"/>
                  <a:gd name="connsiteY24" fmla="*/ 1029846 h 1206537"/>
                  <a:gd name="connsiteX25" fmla="*/ 265677 w 749285"/>
                  <a:gd name="connsiteY25" fmla="*/ 820299 h 1206537"/>
                  <a:gd name="connsiteX26" fmla="*/ 102604 w 749285"/>
                  <a:gd name="connsiteY26" fmla="*/ 834127 h 1206537"/>
                  <a:gd name="connsiteX27" fmla="*/ 165893 w 749285"/>
                  <a:gd name="connsiteY27" fmla="*/ 691537 h 1206537"/>
                  <a:gd name="connsiteX28" fmla="*/ 0 w 749285"/>
                  <a:gd name="connsiteY28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06699 w 749285"/>
                  <a:gd name="connsiteY24" fmla="*/ 1062877 h 1206537"/>
                  <a:gd name="connsiteX25" fmla="*/ 265677 w 749285"/>
                  <a:gd name="connsiteY25" fmla="*/ 820299 h 1206537"/>
                  <a:gd name="connsiteX26" fmla="*/ 102604 w 749285"/>
                  <a:gd name="connsiteY26" fmla="*/ 834127 h 1206537"/>
                  <a:gd name="connsiteX27" fmla="*/ 165893 w 749285"/>
                  <a:gd name="connsiteY27" fmla="*/ 691537 h 1206537"/>
                  <a:gd name="connsiteX28" fmla="*/ 0 w 749285"/>
                  <a:gd name="connsiteY28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53504 w 749285"/>
                  <a:gd name="connsiteY23" fmla="*/ 1039832 h 1206537"/>
                  <a:gd name="connsiteX24" fmla="*/ 206699 w 749285"/>
                  <a:gd name="connsiteY24" fmla="*/ 1062877 h 1206537"/>
                  <a:gd name="connsiteX25" fmla="*/ 265677 w 749285"/>
                  <a:gd name="connsiteY25" fmla="*/ 820299 h 1206537"/>
                  <a:gd name="connsiteX26" fmla="*/ 102604 w 749285"/>
                  <a:gd name="connsiteY26" fmla="*/ 834127 h 1206537"/>
                  <a:gd name="connsiteX27" fmla="*/ 165893 w 749285"/>
                  <a:gd name="connsiteY27" fmla="*/ 691537 h 1206537"/>
                  <a:gd name="connsiteX28" fmla="*/ 0 w 749285"/>
                  <a:gd name="connsiteY28" fmla="*/ 569581 h 1206537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273092 w 749285"/>
                  <a:gd name="connsiteY5" fmla="*/ 227069 h 1173995"/>
                  <a:gd name="connsiteX6" fmla="*/ 284519 w 749285"/>
                  <a:gd name="connsiteY6" fmla="*/ 45921 h 1173995"/>
                  <a:gd name="connsiteX7" fmla="*/ 363969 w 749285"/>
                  <a:gd name="connsiteY7" fmla="*/ 159509 h 1173995"/>
                  <a:gd name="connsiteX8" fmla="*/ 413151 w 749285"/>
                  <a:gd name="connsiteY8" fmla="*/ 0 h 1173995"/>
                  <a:gd name="connsiteX9" fmla="*/ 462333 w 749285"/>
                  <a:gd name="connsiteY9" fmla="*/ 159509 h 1173995"/>
                  <a:gd name="connsiteX10" fmla="*/ 541783 w 749285"/>
                  <a:gd name="connsiteY10" fmla="*/ 45921 h 1173995"/>
                  <a:gd name="connsiteX11" fmla="*/ 553210 w 749285"/>
                  <a:gd name="connsiteY11" fmla="*/ 227069 h 1173995"/>
                  <a:gd name="connsiteX12" fmla="*/ 650835 w 749285"/>
                  <a:gd name="connsiteY12" fmla="*/ 176691 h 1173995"/>
                  <a:gd name="connsiteX13" fmla="*/ 573710 w 749285"/>
                  <a:gd name="connsiteY13" fmla="*/ 333584 h 1173995"/>
                  <a:gd name="connsiteX14" fmla="*/ 723698 w 749285"/>
                  <a:gd name="connsiteY14" fmla="*/ 372410 h 1173995"/>
                  <a:gd name="connsiteX15" fmla="*/ 580774 w 749285"/>
                  <a:gd name="connsiteY15" fmla="*/ 541161 h 1173995"/>
                  <a:gd name="connsiteX16" fmla="*/ 749285 w 749285"/>
                  <a:gd name="connsiteY16" fmla="*/ 603269 h 1173995"/>
                  <a:gd name="connsiteX17" fmla="*/ 633589 w 749285"/>
                  <a:gd name="connsiteY17" fmla="*/ 780982 h 1173995"/>
                  <a:gd name="connsiteX18" fmla="*/ 729090 w 749285"/>
                  <a:gd name="connsiteY18" fmla="*/ 949573 h 1173995"/>
                  <a:gd name="connsiteX19" fmla="*/ 553210 w 749285"/>
                  <a:gd name="connsiteY19" fmla="*/ 979468 h 1173995"/>
                  <a:gd name="connsiteX20" fmla="*/ 541783 w 749285"/>
                  <a:gd name="connsiteY20" fmla="*/ 1160616 h 1173995"/>
                  <a:gd name="connsiteX21" fmla="*/ 462333 w 749285"/>
                  <a:gd name="connsiteY21" fmla="*/ 1047028 h 1173995"/>
                  <a:gd name="connsiteX22" fmla="*/ 354611 w 749285"/>
                  <a:gd name="connsiteY22" fmla="*/ 1173995 h 1173995"/>
                  <a:gd name="connsiteX23" fmla="*/ 353504 w 749285"/>
                  <a:gd name="connsiteY23" fmla="*/ 1039832 h 1173995"/>
                  <a:gd name="connsiteX24" fmla="*/ 206699 w 749285"/>
                  <a:gd name="connsiteY24" fmla="*/ 1062877 h 1173995"/>
                  <a:gd name="connsiteX25" fmla="*/ 265677 w 749285"/>
                  <a:gd name="connsiteY25" fmla="*/ 820299 h 1173995"/>
                  <a:gd name="connsiteX26" fmla="*/ 102604 w 749285"/>
                  <a:gd name="connsiteY26" fmla="*/ 834127 h 1173995"/>
                  <a:gd name="connsiteX27" fmla="*/ 165893 w 749285"/>
                  <a:gd name="connsiteY27" fmla="*/ 691537 h 1173995"/>
                  <a:gd name="connsiteX28" fmla="*/ 0 w 749285"/>
                  <a:gd name="connsiteY28" fmla="*/ 569581 h 1173995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273092 w 749285"/>
                  <a:gd name="connsiteY5" fmla="*/ 227069 h 1173995"/>
                  <a:gd name="connsiteX6" fmla="*/ 284519 w 749285"/>
                  <a:gd name="connsiteY6" fmla="*/ 45921 h 1173995"/>
                  <a:gd name="connsiteX7" fmla="*/ 413151 w 749285"/>
                  <a:gd name="connsiteY7" fmla="*/ 0 h 1173995"/>
                  <a:gd name="connsiteX8" fmla="*/ 462333 w 749285"/>
                  <a:gd name="connsiteY8" fmla="*/ 159509 h 1173995"/>
                  <a:gd name="connsiteX9" fmla="*/ 541783 w 749285"/>
                  <a:gd name="connsiteY9" fmla="*/ 45921 h 1173995"/>
                  <a:gd name="connsiteX10" fmla="*/ 553210 w 749285"/>
                  <a:gd name="connsiteY10" fmla="*/ 227069 h 1173995"/>
                  <a:gd name="connsiteX11" fmla="*/ 650835 w 749285"/>
                  <a:gd name="connsiteY11" fmla="*/ 176691 h 1173995"/>
                  <a:gd name="connsiteX12" fmla="*/ 573710 w 749285"/>
                  <a:gd name="connsiteY12" fmla="*/ 333584 h 1173995"/>
                  <a:gd name="connsiteX13" fmla="*/ 723698 w 749285"/>
                  <a:gd name="connsiteY13" fmla="*/ 372410 h 1173995"/>
                  <a:gd name="connsiteX14" fmla="*/ 580774 w 749285"/>
                  <a:gd name="connsiteY14" fmla="*/ 541161 h 1173995"/>
                  <a:gd name="connsiteX15" fmla="*/ 749285 w 749285"/>
                  <a:gd name="connsiteY15" fmla="*/ 603269 h 1173995"/>
                  <a:gd name="connsiteX16" fmla="*/ 633589 w 749285"/>
                  <a:gd name="connsiteY16" fmla="*/ 780982 h 1173995"/>
                  <a:gd name="connsiteX17" fmla="*/ 729090 w 749285"/>
                  <a:gd name="connsiteY17" fmla="*/ 949573 h 1173995"/>
                  <a:gd name="connsiteX18" fmla="*/ 553210 w 749285"/>
                  <a:gd name="connsiteY18" fmla="*/ 979468 h 1173995"/>
                  <a:gd name="connsiteX19" fmla="*/ 541783 w 749285"/>
                  <a:gd name="connsiteY19" fmla="*/ 1160616 h 1173995"/>
                  <a:gd name="connsiteX20" fmla="*/ 462333 w 749285"/>
                  <a:gd name="connsiteY20" fmla="*/ 1047028 h 1173995"/>
                  <a:gd name="connsiteX21" fmla="*/ 354611 w 749285"/>
                  <a:gd name="connsiteY21" fmla="*/ 1173995 h 1173995"/>
                  <a:gd name="connsiteX22" fmla="*/ 353504 w 749285"/>
                  <a:gd name="connsiteY22" fmla="*/ 1039832 h 1173995"/>
                  <a:gd name="connsiteX23" fmla="*/ 206699 w 749285"/>
                  <a:gd name="connsiteY23" fmla="*/ 1062877 h 1173995"/>
                  <a:gd name="connsiteX24" fmla="*/ 265677 w 749285"/>
                  <a:gd name="connsiteY24" fmla="*/ 820299 h 1173995"/>
                  <a:gd name="connsiteX25" fmla="*/ 102604 w 749285"/>
                  <a:gd name="connsiteY25" fmla="*/ 834127 h 1173995"/>
                  <a:gd name="connsiteX26" fmla="*/ 165893 w 749285"/>
                  <a:gd name="connsiteY26" fmla="*/ 691537 h 1173995"/>
                  <a:gd name="connsiteX27" fmla="*/ 0 w 749285"/>
                  <a:gd name="connsiteY27" fmla="*/ 569581 h 1173995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273092 w 749285"/>
                  <a:gd name="connsiteY5" fmla="*/ 227069 h 1173995"/>
                  <a:gd name="connsiteX6" fmla="*/ 413151 w 749285"/>
                  <a:gd name="connsiteY6" fmla="*/ 0 h 1173995"/>
                  <a:gd name="connsiteX7" fmla="*/ 462333 w 749285"/>
                  <a:gd name="connsiteY7" fmla="*/ 159509 h 1173995"/>
                  <a:gd name="connsiteX8" fmla="*/ 541783 w 749285"/>
                  <a:gd name="connsiteY8" fmla="*/ 45921 h 1173995"/>
                  <a:gd name="connsiteX9" fmla="*/ 553210 w 749285"/>
                  <a:gd name="connsiteY9" fmla="*/ 227069 h 1173995"/>
                  <a:gd name="connsiteX10" fmla="*/ 650835 w 749285"/>
                  <a:gd name="connsiteY10" fmla="*/ 176691 h 1173995"/>
                  <a:gd name="connsiteX11" fmla="*/ 573710 w 749285"/>
                  <a:gd name="connsiteY11" fmla="*/ 333584 h 1173995"/>
                  <a:gd name="connsiteX12" fmla="*/ 723698 w 749285"/>
                  <a:gd name="connsiteY12" fmla="*/ 372410 h 1173995"/>
                  <a:gd name="connsiteX13" fmla="*/ 580774 w 749285"/>
                  <a:gd name="connsiteY13" fmla="*/ 541161 h 1173995"/>
                  <a:gd name="connsiteX14" fmla="*/ 749285 w 749285"/>
                  <a:gd name="connsiteY14" fmla="*/ 603269 h 1173995"/>
                  <a:gd name="connsiteX15" fmla="*/ 633589 w 749285"/>
                  <a:gd name="connsiteY15" fmla="*/ 780982 h 1173995"/>
                  <a:gd name="connsiteX16" fmla="*/ 729090 w 749285"/>
                  <a:gd name="connsiteY16" fmla="*/ 949573 h 1173995"/>
                  <a:gd name="connsiteX17" fmla="*/ 553210 w 749285"/>
                  <a:gd name="connsiteY17" fmla="*/ 979468 h 1173995"/>
                  <a:gd name="connsiteX18" fmla="*/ 541783 w 749285"/>
                  <a:gd name="connsiteY18" fmla="*/ 1160616 h 1173995"/>
                  <a:gd name="connsiteX19" fmla="*/ 462333 w 749285"/>
                  <a:gd name="connsiteY19" fmla="*/ 1047028 h 1173995"/>
                  <a:gd name="connsiteX20" fmla="*/ 354611 w 749285"/>
                  <a:gd name="connsiteY20" fmla="*/ 1173995 h 1173995"/>
                  <a:gd name="connsiteX21" fmla="*/ 353504 w 749285"/>
                  <a:gd name="connsiteY21" fmla="*/ 1039832 h 1173995"/>
                  <a:gd name="connsiteX22" fmla="*/ 206699 w 749285"/>
                  <a:gd name="connsiteY22" fmla="*/ 1062877 h 1173995"/>
                  <a:gd name="connsiteX23" fmla="*/ 265677 w 749285"/>
                  <a:gd name="connsiteY23" fmla="*/ 820299 h 1173995"/>
                  <a:gd name="connsiteX24" fmla="*/ 102604 w 749285"/>
                  <a:gd name="connsiteY24" fmla="*/ 834127 h 1173995"/>
                  <a:gd name="connsiteX25" fmla="*/ 165893 w 749285"/>
                  <a:gd name="connsiteY25" fmla="*/ 691537 h 1173995"/>
                  <a:gd name="connsiteX26" fmla="*/ 0 w 749285"/>
                  <a:gd name="connsiteY26" fmla="*/ 569581 h 1173995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351092 w 749285"/>
                  <a:gd name="connsiteY5" fmla="*/ 222902 h 1173995"/>
                  <a:gd name="connsiteX6" fmla="*/ 413151 w 749285"/>
                  <a:gd name="connsiteY6" fmla="*/ 0 h 1173995"/>
                  <a:gd name="connsiteX7" fmla="*/ 462333 w 749285"/>
                  <a:gd name="connsiteY7" fmla="*/ 159509 h 1173995"/>
                  <a:gd name="connsiteX8" fmla="*/ 541783 w 749285"/>
                  <a:gd name="connsiteY8" fmla="*/ 45921 h 1173995"/>
                  <a:gd name="connsiteX9" fmla="*/ 553210 w 749285"/>
                  <a:gd name="connsiteY9" fmla="*/ 227069 h 1173995"/>
                  <a:gd name="connsiteX10" fmla="*/ 650835 w 749285"/>
                  <a:gd name="connsiteY10" fmla="*/ 176691 h 1173995"/>
                  <a:gd name="connsiteX11" fmla="*/ 573710 w 749285"/>
                  <a:gd name="connsiteY11" fmla="*/ 333584 h 1173995"/>
                  <a:gd name="connsiteX12" fmla="*/ 723698 w 749285"/>
                  <a:gd name="connsiteY12" fmla="*/ 372410 h 1173995"/>
                  <a:gd name="connsiteX13" fmla="*/ 580774 w 749285"/>
                  <a:gd name="connsiteY13" fmla="*/ 541161 h 1173995"/>
                  <a:gd name="connsiteX14" fmla="*/ 749285 w 749285"/>
                  <a:gd name="connsiteY14" fmla="*/ 603269 h 1173995"/>
                  <a:gd name="connsiteX15" fmla="*/ 633589 w 749285"/>
                  <a:gd name="connsiteY15" fmla="*/ 780982 h 1173995"/>
                  <a:gd name="connsiteX16" fmla="*/ 729090 w 749285"/>
                  <a:gd name="connsiteY16" fmla="*/ 949573 h 1173995"/>
                  <a:gd name="connsiteX17" fmla="*/ 553210 w 749285"/>
                  <a:gd name="connsiteY17" fmla="*/ 979468 h 1173995"/>
                  <a:gd name="connsiteX18" fmla="*/ 541783 w 749285"/>
                  <a:gd name="connsiteY18" fmla="*/ 1160616 h 1173995"/>
                  <a:gd name="connsiteX19" fmla="*/ 462333 w 749285"/>
                  <a:gd name="connsiteY19" fmla="*/ 1047028 h 1173995"/>
                  <a:gd name="connsiteX20" fmla="*/ 354611 w 749285"/>
                  <a:gd name="connsiteY20" fmla="*/ 1173995 h 1173995"/>
                  <a:gd name="connsiteX21" fmla="*/ 353504 w 749285"/>
                  <a:gd name="connsiteY21" fmla="*/ 1039832 h 1173995"/>
                  <a:gd name="connsiteX22" fmla="*/ 206699 w 749285"/>
                  <a:gd name="connsiteY22" fmla="*/ 1062877 h 1173995"/>
                  <a:gd name="connsiteX23" fmla="*/ 265677 w 749285"/>
                  <a:gd name="connsiteY23" fmla="*/ 820299 h 1173995"/>
                  <a:gd name="connsiteX24" fmla="*/ 102604 w 749285"/>
                  <a:gd name="connsiteY24" fmla="*/ 834127 h 1173995"/>
                  <a:gd name="connsiteX25" fmla="*/ 165893 w 749285"/>
                  <a:gd name="connsiteY25" fmla="*/ 691537 h 1173995"/>
                  <a:gd name="connsiteX26" fmla="*/ 0 w 749285"/>
                  <a:gd name="connsiteY26" fmla="*/ 569581 h 117399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51092 w 749285"/>
                  <a:gd name="connsiteY5" fmla="*/ 181942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53210 w 749285"/>
                  <a:gd name="connsiteY9" fmla="*/ 186109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090 w 749285"/>
                  <a:gd name="connsiteY16" fmla="*/ 908613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53210 w 749285"/>
                  <a:gd name="connsiteY9" fmla="*/ 186109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090 w 749285"/>
                  <a:gd name="connsiteY16" fmla="*/ 908613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35060 w 749285"/>
                  <a:gd name="connsiteY9" fmla="*/ 162071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090 w 749285"/>
                  <a:gd name="connsiteY16" fmla="*/ 908613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35060 w 749285"/>
                  <a:gd name="connsiteY9" fmla="*/ 162071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686164 w 749285"/>
                  <a:gd name="connsiteY16" fmla="*/ 954234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686164 w 749285"/>
                  <a:gd name="connsiteY16" fmla="*/ 954234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26889 w 749285"/>
                  <a:gd name="connsiteY7" fmla="*/ 149085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686164 w 749285"/>
                  <a:gd name="connsiteY16" fmla="*/ 954234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26889 w 749285"/>
                  <a:gd name="connsiteY7" fmla="*/ 149085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947 w 749285"/>
                  <a:gd name="connsiteY16" fmla="*/ 940990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26889 w 749285"/>
                  <a:gd name="connsiteY7" fmla="*/ 149085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603092 w 749285"/>
                  <a:gd name="connsiteY13" fmla="*/ 556003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947 w 749285"/>
                  <a:gd name="connsiteY16" fmla="*/ 940990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50835 w 801037"/>
                  <a:gd name="connsiteY10" fmla="*/ 135731 h 1133035"/>
                  <a:gd name="connsiteX11" fmla="*/ 573710 w 801037"/>
                  <a:gd name="connsiteY11" fmla="*/ 292624 h 1133035"/>
                  <a:gd name="connsiteX12" fmla="*/ 723698 w 801037"/>
                  <a:gd name="connsiteY12" fmla="*/ 331450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50835 w 801037"/>
                  <a:gd name="connsiteY10" fmla="*/ 135731 h 1133035"/>
                  <a:gd name="connsiteX11" fmla="*/ 588916 w 801037"/>
                  <a:gd name="connsiteY11" fmla="*/ 337756 h 1133035"/>
                  <a:gd name="connsiteX12" fmla="*/ 723698 w 801037"/>
                  <a:gd name="connsiteY12" fmla="*/ 331450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50835 w 801037"/>
                  <a:gd name="connsiteY10" fmla="*/ 135731 h 1133035"/>
                  <a:gd name="connsiteX11" fmla="*/ 588916 w 801037"/>
                  <a:gd name="connsiteY11" fmla="*/ 337756 h 1133035"/>
                  <a:gd name="connsiteX12" fmla="*/ 750187 w 801037"/>
                  <a:gd name="connsiteY12" fmla="*/ 372781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80882 w 801037"/>
                  <a:gd name="connsiteY10" fmla="*/ 159279 h 1133035"/>
                  <a:gd name="connsiteX11" fmla="*/ 588916 w 801037"/>
                  <a:gd name="connsiteY11" fmla="*/ 337756 h 1133035"/>
                  <a:gd name="connsiteX12" fmla="*/ 750187 w 801037"/>
                  <a:gd name="connsiteY12" fmla="*/ 372781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532728 w 801037"/>
                  <a:gd name="connsiteY9" fmla="*/ 232713 h 1133035"/>
                  <a:gd name="connsiteX10" fmla="*/ 680882 w 801037"/>
                  <a:gd name="connsiteY10" fmla="*/ 159279 h 1133035"/>
                  <a:gd name="connsiteX11" fmla="*/ 588916 w 801037"/>
                  <a:gd name="connsiteY11" fmla="*/ 337756 h 1133035"/>
                  <a:gd name="connsiteX12" fmla="*/ 750187 w 801037"/>
                  <a:gd name="connsiteY12" fmla="*/ 372781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01037" h="1133035">
                    <a:moveTo>
                      <a:pt x="0" y="528621"/>
                    </a:moveTo>
                    <a:lnTo>
                      <a:pt x="165893" y="474040"/>
                    </a:lnTo>
                    <a:lnTo>
                      <a:pt x="83310" y="264243"/>
                    </a:lnTo>
                    <a:lnTo>
                      <a:pt x="203537" y="310940"/>
                    </a:lnTo>
                    <a:lnTo>
                      <a:pt x="175467" y="135731"/>
                    </a:lnTo>
                    <a:lnTo>
                      <a:pt x="328403" y="198130"/>
                    </a:lnTo>
                    <a:lnTo>
                      <a:pt x="367650" y="0"/>
                    </a:lnTo>
                    <a:lnTo>
                      <a:pt x="426889" y="149085"/>
                    </a:lnTo>
                    <a:lnTo>
                      <a:pt x="541783" y="4961"/>
                    </a:lnTo>
                    <a:lnTo>
                      <a:pt x="532728" y="232713"/>
                    </a:lnTo>
                    <a:lnTo>
                      <a:pt x="680882" y="159279"/>
                    </a:lnTo>
                    <a:lnTo>
                      <a:pt x="588916" y="337756"/>
                    </a:lnTo>
                    <a:lnTo>
                      <a:pt x="750187" y="372781"/>
                    </a:lnTo>
                    <a:lnTo>
                      <a:pt x="603092" y="556003"/>
                    </a:lnTo>
                    <a:lnTo>
                      <a:pt x="801037" y="638348"/>
                    </a:lnTo>
                    <a:lnTo>
                      <a:pt x="633589" y="740022"/>
                    </a:lnTo>
                    <a:lnTo>
                      <a:pt x="729947" y="940990"/>
                    </a:lnTo>
                    <a:lnTo>
                      <a:pt x="553210" y="938508"/>
                    </a:lnTo>
                    <a:lnTo>
                      <a:pt x="541783" y="1119656"/>
                    </a:lnTo>
                    <a:lnTo>
                      <a:pt x="462333" y="1006068"/>
                    </a:lnTo>
                    <a:lnTo>
                      <a:pt x="354611" y="1133035"/>
                    </a:lnTo>
                    <a:lnTo>
                      <a:pt x="353504" y="998872"/>
                    </a:lnTo>
                    <a:lnTo>
                      <a:pt x="206699" y="1021917"/>
                    </a:lnTo>
                    <a:lnTo>
                      <a:pt x="265677" y="779339"/>
                    </a:lnTo>
                    <a:lnTo>
                      <a:pt x="102604" y="793167"/>
                    </a:lnTo>
                    <a:lnTo>
                      <a:pt x="165893" y="650577"/>
                    </a:lnTo>
                    <a:lnTo>
                      <a:pt x="0" y="528621"/>
                    </a:lnTo>
                    <a:close/>
                  </a:path>
                </a:pathLst>
              </a:custGeom>
              <a:solidFill>
                <a:srgbClr val="ED7D3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grpSp>
          <p:nvGrpSpPr>
            <p:cNvPr id="88" name="グループ化 87"/>
            <p:cNvGrpSpPr/>
            <p:nvPr/>
          </p:nvGrpSpPr>
          <p:grpSpPr>
            <a:xfrm rot="21006782">
              <a:off x="8434297" y="2720077"/>
              <a:ext cx="461238" cy="610201"/>
              <a:chOff x="7004136" y="3768602"/>
              <a:chExt cx="1427709" cy="1888812"/>
            </a:xfrm>
          </p:grpSpPr>
          <p:sp>
            <p:nvSpPr>
              <p:cNvPr id="89" name="円/楕円 75"/>
              <p:cNvSpPr/>
              <p:nvPr/>
            </p:nvSpPr>
            <p:spPr>
              <a:xfrm>
                <a:off x="7145928" y="3768602"/>
                <a:ext cx="1173094" cy="1198851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フローチャート: 論理積ゲート 56"/>
              <p:cNvSpPr/>
              <p:nvPr/>
            </p:nvSpPr>
            <p:spPr>
              <a:xfrm rot="16200000">
                <a:off x="7357463" y="4583031"/>
                <a:ext cx="721056" cy="1427709"/>
              </a:xfrm>
              <a:custGeom>
                <a:avLst/>
                <a:gdLst>
                  <a:gd name="connsiteX0" fmla="*/ 0 w 388234"/>
                  <a:gd name="connsiteY0" fmla="*/ 0 h 795790"/>
                  <a:gd name="connsiteX1" fmla="*/ 194117 w 388234"/>
                  <a:gd name="connsiteY1" fmla="*/ 0 h 795790"/>
                  <a:gd name="connsiteX2" fmla="*/ 388234 w 388234"/>
                  <a:gd name="connsiteY2" fmla="*/ 397895 h 795790"/>
                  <a:gd name="connsiteX3" fmla="*/ 194117 w 388234"/>
                  <a:gd name="connsiteY3" fmla="*/ 795790 h 795790"/>
                  <a:gd name="connsiteX4" fmla="*/ 0 w 388234"/>
                  <a:gd name="connsiteY4" fmla="*/ 795790 h 795790"/>
                  <a:gd name="connsiteX5" fmla="*/ 0 w 388234"/>
                  <a:gd name="connsiteY5" fmla="*/ 0 h 795790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3 w 388237"/>
                  <a:gd name="connsiteY0" fmla="*/ 0 h 867230"/>
                  <a:gd name="connsiteX1" fmla="*/ 194120 w 388237"/>
                  <a:gd name="connsiteY1" fmla="*/ 33337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92693"/>
                  <a:gd name="connsiteY0" fmla="*/ 0 h 867230"/>
                  <a:gd name="connsiteX1" fmla="*/ 194120 w 392693"/>
                  <a:gd name="connsiteY1" fmla="*/ 19052 h 867230"/>
                  <a:gd name="connsiteX2" fmla="*/ 388237 w 392693"/>
                  <a:gd name="connsiteY2" fmla="*/ 431232 h 867230"/>
                  <a:gd name="connsiteX3" fmla="*/ 318946 w 392693"/>
                  <a:gd name="connsiteY3" fmla="*/ 679683 h 867230"/>
                  <a:gd name="connsiteX4" fmla="*/ 189354 w 392693"/>
                  <a:gd name="connsiteY4" fmla="*/ 845799 h 867230"/>
                  <a:gd name="connsiteX5" fmla="*/ 0 w 392693"/>
                  <a:gd name="connsiteY5" fmla="*/ 867230 h 867230"/>
                  <a:gd name="connsiteX6" fmla="*/ 3 w 392693"/>
                  <a:gd name="connsiteY6" fmla="*/ 0 h 867230"/>
                  <a:gd name="connsiteX0" fmla="*/ 3 w 391949"/>
                  <a:gd name="connsiteY0" fmla="*/ 0 h 867230"/>
                  <a:gd name="connsiteX1" fmla="*/ 194120 w 391949"/>
                  <a:gd name="connsiteY1" fmla="*/ 19052 h 867230"/>
                  <a:gd name="connsiteX2" fmla="*/ 388237 w 391949"/>
                  <a:gd name="connsiteY2" fmla="*/ 431232 h 867230"/>
                  <a:gd name="connsiteX3" fmla="*/ 311798 w 391949"/>
                  <a:gd name="connsiteY3" fmla="*/ 753505 h 867230"/>
                  <a:gd name="connsiteX4" fmla="*/ 189354 w 391949"/>
                  <a:gd name="connsiteY4" fmla="*/ 845799 h 867230"/>
                  <a:gd name="connsiteX5" fmla="*/ 0 w 391949"/>
                  <a:gd name="connsiteY5" fmla="*/ 867230 h 867230"/>
                  <a:gd name="connsiteX6" fmla="*/ 3 w 391949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8 w 374051"/>
                  <a:gd name="connsiteY3" fmla="*/ 753505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69405"/>
                  <a:gd name="connsiteY0" fmla="*/ 0 h 867230"/>
                  <a:gd name="connsiteX1" fmla="*/ 194120 w 369405"/>
                  <a:gd name="connsiteY1" fmla="*/ 19052 h 867230"/>
                  <a:gd name="connsiteX2" fmla="*/ 369187 w 369405"/>
                  <a:gd name="connsiteY2" fmla="*/ 397897 h 867230"/>
                  <a:gd name="connsiteX3" fmla="*/ 311798 w 369405"/>
                  <a:gd name="connsiteY3" fmla="*/ 753505 h 867230"/>
                  <a:gd name="connsiteX4" fmla="*/ 189354 w 369405"/>
                  <a:gd name="connsiteY4" fmla="*/ 845799 h 867230"/>
                  <a:gd name="connsiteX5" fmla="*/ 0 w 369405"/>
                  <a:gd name="connsiteY5" fmla="*/ 867230 h 867230"/>
                  <a:gd name="connsiteX6" fmla="*/ 3 w 369405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5 w 374051"/>
                  <a:gd name="connsiteY3" fmla="*/ 784464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72547"/>
                  <a:gd name="connsiteY0" fmla="*/ 0 h 867230"/>
                  <a:gd name="connsiteX1" fmla="*/ 194120 w 372547"/>
                  <a:gd name="connsiteY1" fmla="*/ 19052 h 867230"/>
                  <a:gd name="connsiteX2" fmla="*/ 369187 w 372547"/>
                  <a:gd name="connsiteY2" fmla="*/ 397897 h 867230"/>
                  <a:gd name="connsiteX3" fmla="*/ 311795 w 372547"/>
                  <a:gd name="connsiteY3" fmla="*/ 784464 h 867230"/>
                  <a:gd name="connsiteX4" fmla="*/ 189354 w 372547"/>
                  <a:gd name="connsiteY4" fmla="*/ 845799 h 867230"/>
                  <a:gd name="connsiteX5" fmla="*/ 0 w 372547"/>
                  <a:gd name="connsiteY5" fmla="*/ 867230 h 867230"/>
                  <a:gd name="connsiteX6" fmla="*/ 3 w 372547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1718"/>
                  <a:gd name="connsiteY0" fmla="*/ 0 h 869901"/>
                  <a:gd name="connsiteX1" fmla="*/ 194120 w 371718"/>
                  <a:gd name="connsiteY1" fmla="*/ 19052 h 869901"/>
                  <a:gd name="connsiteX2" fmla="*/ 369187 w 371718"/>
                  <a:gd name="connsiteY2" fmla="*/ 397897 h 869901"/>
                  <a:gd name="connsiteX3" fmla="*/ 299886 w 371718"/>
                  <a:gd name="connsiteY3" fmla="*/ 796373 h 869901"/>
                  <a:gd name="connsiteX4" fmla="*/ 189354 w 371718"/>
                  <a:gd name="connsiteY4" fmla="*/ 860087 h 869901"/>
                  <a:gd name="connsiteX5" fmla="*/ 0 w 371718"/>
                  <a:gd name="connsiteY5" fmla="*/ 867230 h 869901"/>
                  <a:gd name="connsiteX6" fmla="*/ 3 w 371718"/>
                  <a:gd name="connsiteY6" fmla="*/ 0 h 869901"/>
                  <a:gd name="connsiteX0" fmla="*/ 3 w 372244"/>
                  <a:gd name="connsiteY0" fmla="*/ 0 h 869901"/>
                  <a:gd name="connsiteX1" fmla="*/ 194120 w 372244"/>
                  <a:gd name="connsiteY1" fmla="*/ 19052 h 869901"/>
                  <a:gd name="connsiteX2" fmla="*/ 369187 w 372244"/>
                  <a:gd name="connsiteY2" fmla="*/ 397897 h 869901"/>
                  <a:gd name="connsiteX3" fmla="*/ 299886 w 372244"/>
                  <a:gd name="connsiteY3" fmla="*/ 796373 h 869901"/>
                  <a:gd name="connsiteX4" fmla="*/ 189354 w 372244"/>
                  <a:gd name="connsiteY4" fmla="*/ 860087 h 869901"/>
                  <a:gd name="connsiteX5" fmla="*/ 0 w 372244"/>
                  <a:gd name="connsiteY5" fmla="*/ 867230 h 869901"/>
                  <a:gd name="connsiteX6" fmla="*/ 3 w 372244"/>
                  <a:gd name="connsiteY6" fmla="*/ 0 h 869901"/>
                  <a:gd name="connsiteX0" fmla="*/ 2384 w 372244"/>
                  <a:gd name="connsiteY0" fmla="*/ 0 h 969912"/>
                  <a:gd name="connsiteX1" fmla="*/ 194120 w 372244"/>
                  <a:gd name="connsiteY1" fmla="*/ 119063 h 969912"/>
                  <a:gd name="connsiteX2" fmla="*/ 369187 w 372244"/>
                  <a:gd name="connsiteY2" fmla="*/ 497908 h 969912"/>
                  <a:gd name="connsiteX3" fmla="*/ 299886 w 372244"/>
                  <a:gd name="connsiteY3" fmla="*/ 896384 h 969912"/>
                  <a:gd name="connsiteX4" fmla="*/ 189354 w 372244"/>
                  <a:gd name="connsiteY4" fmla="*/ 960098 h 969912"/>
                  <a:gd name="connsiteX5" fmla="*/ 0 w 372244"/>
                  <a:gd name="connsiteY5" fmla="*/ 967241 h 969912"/>
                  <a:gd name="connsiteX6" fmla="*/ 2384 w 372244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92039"/>
                  <a:gd name="connsiteX1" fmla="*/ 222695 w 371011"/>
                  <a:gd name="connsiteY1" fmla="*/ 66675 h 992039"/>
                  <a:gd name="connsiteX2" fmla="*/ 369187 w 371011"/>
                  <a:gd name="connsiteY2" fmla="*/ 497908 h 992039"/>
                  <a:gd name="connsiteX3" fmla="*/ 299886 w 371011"/>
                  <a:gd name="connsiteY3" fmla="*/ 896384 h 992039"/>
                  <a:gd name="connsiteX4" fmla="*/ 189352 w 371011"/>
                  <a:gd name="connsiteY4" fmla="*/ 986467 h 992039"/>
                  <a:gd name="connsiteX5" fmla="*/ 0 w 371011"/>
                  <a:gd name="connsiteY5" fmla="*/ 967241 h 992039"/>
                  <a:gd name="connsiteX6" fmla="*/ 2384 w 371011"/>
                  <a:gd name="connsiteY6" fmla="*/ 0 h 992039"/>
                  <a:gd name="connsiteX0" fmla="*/ 11087 w 379714"/>
                  <a:gd name="connsiteY0" fmla="*/ 0 h 1054106"/>
                  <a:gd name="connsiteX1" fmla="*/ 231398 w 379714"/>
                  <a:gd name="connsiteY1" fmla="*/ 66675 h 1054106"/>
                  <a:gd name="connsiteX2" fmla="*/ 377890 w 379714"/>
                  <a:gd name="connsiteY2" fmla="*/ 497908 h 1054106"/>
                  <a:gd name="connsiteX3" fmla="*/ 308589 w 379714"/>
                  <a:gd name="connsiteY3" fmla="*/ 896384 h 1054106"/>
                  <a:gd name="connsiteX4" fmla="*/ 198055 w 379714"/>
                  <a:gd name="connsiteY4" fmla="*/ 986467 h 1054106"/>
                  <a:gd name="connsiteX5" fmla="*/ 15285 w 379714"/>
                  <a:gd name="connsiteY5" fmla="*/ 1018704 h 1054106"/>
                  <a:gd name="connsiteX6" fmla="*/ 8703 w 379714"/>
                  <a:gd name="connsiteY6" fmla="*/ 967241 h 1054106"/>
                  <a:gd name="connsiteX7" fmla="*/ 11087 w 379714"/>
                  <a:gd name="connsiteY7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497908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513289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11087 w 378328"/>
                  <a:gd name="connsiteY0" fmla="*/ 0 h 1054106"/>
                  <a:gd name="connsiteX1" fmla="*/ 231398 w 378328"/>
                  <a:gd name="connsiteY1" fmla="*/ 66675 h 1054106"/>
                  <a:gd name="connsiteX2" fmla="*/ 377890 w 378328"/>
                  <a:gd name="connsiteY2" fmla="*/ 513289 h 1054106"/>
                  <a:gd name="connsiteX3" fmla="*/ 198055 w 378328"/>
                  <a:gd name="connsiteY3" fmla="*/ 986467 h 1054106"/>
                  <a:gd name="connsiteX4" fmla="*/ 15285 w 378328"/>
                  <a:gd name="connsiteY4" fmla="*/ 1018704 h 1054106"/>
                  <a:gd name="connsiteX5" fmla="*/ 8703 w 378328"/>
                  <a:gd name="connsiteY5" fmla="*/ 967241 h 1054106"/>
                  <a:gd name="connsiteX6" fmla="*/ 11087 w 378328"/>
                  <a:gd name="connsiteY6" fmla="*/ 0 h 1054106"/>
                  <a:gd name="connsiteX0" fmla="*/ 2384 w 369625"/>
                  <a:gd name="connsiteY0" fmla="*/ 0 h 1067837"/>
                  <a:gd name="connsiteX1" fmla="*/ 222695 w 369625"/>
                  <a:gd name="connsiteY1" fmla="*/ 66675 h 1067837"/>
                  <a:gd name="connsiteX2" fmla="*/ 369187 w 369625"/>
                  <a:gd name="connsiteY2" fmla="*/ 513289 h 1067837"/>
                  <a:gd name="connsiteX3" fmla="*/ 189352 w 369625"/>
                  <a:gd name="connsiteY3" fmla="*/ 986467 h 1067837"/>
                  <a:gd name="connsiteX4" fmla="*/ 0 w 369625"/>
                  <a:gd name="connsiteY4" fmla="*/ 967241 h 1067837"/>
                  <a:gd name="connsiteX5" fmla="*/ 2384 w 369625"/>
                  <a:gd name="connsiteY5" fmla="*/ 0 h 1067837"/>
                  <a:gd name="connsiteX0" fmla="*/ 2384 w 369546"/>
                  <a:gd name="connsiteY0" fmla="*/ 0 h 1065002"/>
                  <a:gd name="connsiteX1" fmla="*/ 222695 w 369546"/>
                  <a:gd name="connsiteY1" fmla="*/ 66675 h 1065002"/>
                  <a:gd name="connsiteX2" fmla="*/ 369187 w 369546"/>
                  <a:gd name="connsiteY2" fmla="*/ 513289 h 1065002"/>
                  <a:gd name="connsiteX3" fmla="*/ 236247 w 369546"/>
                  <a:gd name="connsiteY3" fmla="*/ 979649 h 1065002"/>
                  <a:gd name="connsiteX4" fmla="*/ 0 w 369546"/>
                  <a:gd name="connsiteY4" fmla="*/ 967241 h 1065002"/>
                  <a:gd name="connsiteX5" fmla="*/ 2384 w 369546"/>
                  <a:gd name="connsiteY5" fmla="*/ 0 h 1065002"/>
                  <a:gd name="connsiteX0" fmla="*/ 2384 w 369260"/>
                  <a:gd name="connsiteY0" fmla="*/ 0 h 1065002"/>
                  <a:gd name="connsiteX1" fmla="*/ 222695 w 369260"/>
                  <a:gd name="connsiteY1" fmla="*/ 66675 h 1065002"/>
                  <a:gd name="connsiteX2" fmla="*/ 369187 w 369260"/>
                  <a:gd name="connsiteY2" fmla="*/ 513289 h 1065002"/>
                  <a:gd name="connsiteX3" fmla="*/ 236247 w 369260"/>
                  <a:gd name="connsiteY3" fmla="*/ 979649 h 1065002"/>
                  <a:gd name="connsiteX4" fmla="*/ 0 w 369260"/>
                  <a:gd name="connsiteY4" fmla="*/ 967241 h 1065002"/>
                  <a:gd name="connsiteX5" fmla="*/ 2384 w 369260"/>
                  <a:gd name="connsiteY5" fmla="*/ 0 h 1065002"/>
                  <a:gd name="connsiteX0" fmla="*/ 2384 w 369260"/>
                  <a:gd name="connsiteY0" fmla="*/ 0 h 1057616"/>
                  <a:gd name="connsiteX1" fmla="*/ 222695 w 369260"/>
                  <a:gd name="connsiteY1" fmla="*/ 66675 h 1057616"/>
                  <a:gd name="connsiteX2" fmla="*/ 369187 w 369260"/>
                  <a:gd name="connsiteY2" fmla="*/ 513289 h 1057616"/>
                  <a:gd name="connsiteX3" fmla="*/ 236247 w 369260"/>
                  <a:gd name="connsiteY3" fmla="*/ 979649 h 1057616"/>
                  <a:gd name="connsiteX4" fmla="*/ 0 w 369260"/>
                  <a:gd name="connsiteY4" fmla="*/ 967241 h 1057616"/>
                  <a:gd name="connsiteX5" fmla="*/ 2384 w 369260"/>
                  <a:gd name="connsiteY5" fmla="*/ 0 h 1057616"/>
                  <a:gd name="connsiteX0" fmla="*/ 3728 w 370604"/>
                  <a:gd name="connsiteY0" fmla="*/ 0 h 1079052"/>
                  <a:gd name="connsiteX1" fmla="*/ 224039 w 370604"/>
                  <a:gd name="connsiteY1" fmla="*/ 66675 h 1079052"/>
                  <a:gd name="connsiteX2" fmla="*/ 370531 w 370604"/>
                  <a:gd name="connsiteY2" fmla="*/ 513289 h 1079052"/>
                  <a:gd name="connsiteX3" fmla="*/ 237591 w 370604"/>
                  <a:gd name="connsiteY3" fmla="*/ 979649 h 1079052"/>
                  <a:gd name="connsiteX4" fmla="*/ 0 w 370604"/>
                  <a:gd name="connsiteY4" fmla="*/ 999188 h 1079052"/>
                  <a:gd name="connsiteX5" fmla="*/ 3728 w 370604"/>
                  <a:gd name="connsiteY5" fmla="*/ 0 h 1079052"/>
                  <a:gd name="connsiteX0" fmla="*/ 3728 w 370604"/>
                  <a:gd name="connsiteY0" fmla="*/ 0 h 1018481"/>
                  <a:gd name="connsiteX1" fmla="*/ 224039 w 370604"/>
                  <a:gd name="connsiteY1" fmla="*/ 66675 h 1018481"/>
                  <a:gd name="connsiteX2" fmla="*/ 370531 w 370604"/>
                  <a:gd name="connsiteY2" fmla="*/ 513289 h 1018481"/>
                  <a:gd name="connsiteX3" fmla="*/ 237591 w 370604"/>
                  <a:gd name="connsiteY3" fmla="*/ 979649 h 1018481"/>
                  <a:gd name="connsiteX4" fmla="*/ 0 w 370604"/>
                  <a:gd name="connsiteY4" fmla="*/ 999188 h 1018481"/>
                  <a:gd name="connsiteX5" fmla="*/ 3728 w 370604"/>
                  <a:gd name="connsiteY5" fmla="*/ 0 h 1018481"/>
                  <a:gd name="connsiteX0" fmla="*/ 5216 w 372092"/>
                  <a:gd name="connsiteY0" fmla="*/ 0 h 1048677"/>
                  <a:gd name="connsiteX1" fmla="*/ 225527 w 372092"/>
                  <a:gd name="connsiteY1" fmla="*/ 66675 h 1048677"/>
                  <a:gd name="connsiteX2" fmla="*/ 372019 w 372092"/>
                  <a:gd name="connsiteY2" fmla="*/ 513289 h 1048677"/>
                  <a:gd name="connsiteX3" fmla="*/ 239079 w 372092"/>
                  <a:gd name="connsiteY3" fmla="*/ 979649 h 1048677"/>
                  <a:gd name="connsiteX4" fmla="*/ 0 w 372092"/>
                  <a:gd name="connsiteY4" fmla="*/ 1040193 h 1048677"/>
                  <a:gd name="connsiteX5" fmla="*/ 5216 w 372092"/>
                  <a:gd name="connsiteY5" fmla="*/ 0 h 1048677"/>
                  <a:gd name="connsiteX0" fmla="*/ 5216 w 372092"/>
                  <a:gd name="connsiteY0" fmla="*/ 0 h 1040341"/>
                  <a:gd name="connsiteX1" fmla="*/ 225527 w 372092"/>
                  <a:gd name="connsiteY1" fmla="*/ 66675 h 1040341"/>
                  <a:gd name="connsiteX2" fmla="*/ 372019 w 372092"/>
                  <a:gd name="connsiteY2" fmla="*/ 513289 h 1040341"/>
                  <a:gd name="connsiteX3" fmla="*/ 239079 w 372092"/>
                  <a:gd name="connsiteY3" fmla="*/ 979649 h 1040341"/>
                  <a:gd name="connsiteX4" fmla="*/ 0 w 372092"/>
                  <a:gd name="connsiteY4" fmla="*/ 1040193 h 1040341"/>
                  <a:gd name="connsiteX5" fmla="*/ 5216 w 372092"/>
                  <a:gd name="connsiteY5" fmla="*/ 0 h 1040341"/>
                  <a:gd name="connsiteX0" fmla="*/ 5216 w 372087"/>
                  <a:gd name="connsiteY0" fmla="*/ 0 h 1040341"/>
                  <a:gd name="connsiteX1" fmla="*/ 225527 w 372087"/>
                  <a:gd name="connsiteY1" fmla="*/ 66675 h 1040341"/>
                  <a:gd name="connsiteX2" fmla="*/ 372019 w 372087"/>
                  <a:gd name="connsiteY2" fmla="*/ 513289 h 1040341"/>
                  <a:gd name="connsiteX3" fmla="*/ 239079 w 372087"/>
                  <a:gd name="connsiteY3" fmla="*/ 979649 h 1040341"/>
                  <a:gd name="connsiteX4" fmla="*/ 0 w 372087"/>
                  <a:gd name="connsiteY4" fmla="*/ 1040193 h 1040341"/>
                  <a:gd name="connsiteX5" fmla="*/ 5216 w 372087"/>
                  <a:gd name="connsiteY5" fmla="*/ 0 h 1040341"/>
                  <a:gd name="connsiteX0" fmla="*/ 5216 w 372087"/>
                  <a:gd name="connsiteY0" fmla="*/ 0 h 1040483"/>
                  <a:gd name="connsiteX1" fmla="*/ 225527 w 372087"/>
                  <a:gd name="connsiteY1" fmla="*/ 66675 h 1040483"/>
                  <a:gd name="connsiteX2" fmla="*/ 372019 w 372087"/>
                  <a:gd name="connsiteY2" fmla="*/ 513289 h 1040483"/>
                  <a:gd name="connsiteX3" fmla="*/ 239079 w 372087"/>
                  <a:gd name="connsiteY3" fmla="*/ 979649 h 1040483"/>
                  <a:gd name="connsiteX4" fmla="*/ 0 w 372087"/>
                  <a:gd name="connsiteY4" fmla="*/ 1040193 h 1040483"/>
                  <a:gd name="connsiteX5" fmla="*/ 5216 w 372087"/>
                  <a:gd name="connsiteY5" fmla="*/ 0 h 1040483"/>
                  <a:gd name="connsiteX0" fmla="*/ 5216 w 372085"/>
                  <a:gd name="connsiteY0" fmla="*/ 0 h 1040483"/>
                  <a:gd name="connsiteX1" fmla="*/ 225527 w 372085"/>
                  <a:gd name="connsiteY1" fmla="*/ 66675 h 1040483"/>
                  <a:gd name="connsiteX2" fmla="*/ 372019 w 372085"/>
                  <a:gd name="connsiteY2" fmla="*/ 513289 h 1040483"/>
                  <a:gd name="connsiteX3" fmla="*/ 239079 w 372085"/>
                  <a:gd name="connsiteY3" fmla="*/ 979649 h 1040483"/>
                  <a:gd name="connsiteX4" fmla="*/ 0 w 372085"/>
                  <a:gd name="connsiteY4" fmla="*/ 1040193 h 1040483"/>
                  <a:gd name="connsiteX5" fmla="*/ 5216 w 372085"/>
                  <a:gd name="connsiteY5" fmla="*/ 0 h 1040483"/>
                  <a:gd name="connsiteX0" fmla="*/ 5216 w 372089"/>
                  <a:gd name="connsiteY0" fmla="*/ 0 h 1040483"/>
                  <a:gd name="connsiteX1" fmla="*/ 225527 w 372089"/>
                  <a:gd name="connsiteY1" fmla="*/ 66675 h 1040483"/>
                  <a:gd name="connsiteX2" fmla="*/ 372019 w 372089"/>
                  <a:gd name="connsiteY2" fmla="*/ 513289 h 1040483"/>
                  <a:gd name="connsiteX3" fmla="*/ 239079 w 372089"/>
                  <a:gd name="connsiteY3" fmla="*/ 979649 h 1040483"/>
                  <a:gd name="connsiteX4" fmla="*/ 0 w 372089"/>
                  <a:gd name="connsiteY4" fmla="*/ 1040193 h 1040483"/>
                  <a:gd name="connsiteX5" fmla="*/ 5216 w 372089"/>
                  <a:gd name="connsiteY5" fmla="*/ 0 h 1040483"/>
                  <a:gd name="connsiteX0" fmla="*/ 5216 w 372077"/>
                  <a:gd name="connsiteY0" fmla="*/ 0 h 1042008"/>
                  <a:gd name="connsiteX1" fmla="*/ 225527 w 372077"/>
                  <a:gd name="connsiteY1" fmla="*/ 66675 h 1042008"/>
                  <a:gd name="connsiteX2" fmla="*/ 372019 w 372077"/>
                  <a:gd name="connsiteY2" fmla="*/ 513289 h 1042008"/>
                  <a:gd name="connsiteX3" fmla="*/ 238020 w 372077"/>
                  <a:gd name="connsiteY3" fmla="*/ 993480 h 1042008"/>
                  <a:gd name="connsiteX4" fmla="*/ 0 w 372077"/>
                  <a:gd name="connsiteY4" fmla="*/ 1040193 h 1042008"/>
                  <a:gd name="connsiteX5" fmla="*/ 5216 w 372077"/>
                  <a:gd name="connsiteY5" fmla="*/ 0 h 1042008"/>
                  <a:gd name="connsiteX0" fmla="*/ 5216 w 372075"/>
                  <a:gd name="connsiteY0" fmla="*/ 0 h 1042008"/>
                  <a:gd name="connsiteX1" fmla="*/ 225527 w 372075"/>
                  <a:gd name="connsiteY1" fmla="*/ 66675 h 1042008"/>
                  <a:gd name="connsiteX2" fmla="*/ 372019 w 372075"/>
                  <a:gd name="connsiteY2" fmla="*/ 513289 h 1042008"/>
                  <a:gd name="connsiteX3" fmla="*/ 238020 w 372075"/>
                  <a:gd name="connsiteY3" fmla="*/ 993480 h 1042008"/>
                  <a:gd name="connsiteX4" fmla="*/ 0 w 372075"/>
                  <a:gd name="connsiteY4" fmla="*/ 1040193 h 1042008"/>
                  <a:gd name="connsiteX5" fmla="*/ 5216 w 372075"/>
                  <a:gd name="connsiteY5" fmla="*/ 0 h 1042008"/>
                  <a:gd name="connsiteX0" fmla="*/ 5216 w 372055"/>
                  <a:gd name="connsiteY0" fmla="*/ 0 h 1040518"/>
                  <a:gd name="connsiteX1" fmla="*/ 225527 w 372055"/>
                  <a:gd name="connsiteY1" fmla="*/ 66675 h 1040518"/>
                  <a:gd name="connsiteX2" fmla="*/ 372019 w 372055"/>
                  <a:gd name="connsiteY2" fmla="*/ 513289 h 1040518"/>
                  <a:gd name="connsiteX3" fmla="*/ 235692 w 372055"/>
                  <a:gd name="connsiteY3" fmla="*/ 980629 h 1040518"/>
                  <a:gd name="connsiteX4" fmla="*/ 0 w 372055"/>
                  <a:gd name="connsiteY4" fmla="*/ 1040193 h 1040518"/>
                  <a:gd name="connsiteX5" fmla="*/ 5216 w 372055"/>
                  <a:gd name="connsiteY5" fmla="*/ 0 h 1040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2055" h="1040518">
                    <a:moveTo>
                      <a:pt x="5216" y="0"/>
                    </a:moveTo>
                    <a:cubicBezTo>
                      <a:pt x="69922" y="0"/>
                      <a:pt x="160821" y="21437"/>
                      <a:pt x="225527" y="66675"/>
                    </a:cubicBezTo>
                    <a:cubicBezTo>
                      <a:pt x="330354" y="123831"/>
                      <a:pt x="370325" y="360963"/>
                      <a:pt x="372019" y="513289"/>
                    </a:cubicBezTo>
                    <a:cubicBezTo>
                      <a:pt x="373713" y="665615"/>
                      <a:pt x="316231" y="913310"/>
                      <a:pt x="235692" y="980629"/>
                    </a:cubicBezTo>
                    <a:cubicBezTo>
                      <a:pt x="160508" y="1039955"/>
                      <a:pt x="126452" y="1041763"/>
                      <a:pt x="0" y="1040193"/>
                    </a:cubicBezTo>
                    <a:cubicBezTo>
                      <a:pt x="1" y="751116"/>
                      <a:pt x="5215" y="289077"/>
                      <a:pt x="5216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91" name="フリーフォーム 90"/>
              <p:cNvSpPr/>
              <p:nvPr/>
            </p:nvSpPr>
            <p:spPr>
              <a:xfrm flipV="1">
                <a:off x="7486545" y="4552861"/>
                <a:ext cx="596360" cy="175985"/>
              </a:xfrm>
              <a:custGeom>
                <a:avLst/>
                <a:gdLst>
                  <a:gd name="connsiteX0" fmla="*/ 0 w 2028825"/>
                  <a:gd name="connsiteY0" fmla="*/ 142875 h 1019175"/>
                  <a:gd name="connsiteX1" fmla="*/ 1019175 w 2028825"/>
                  <a:gd name="connsiteY1" fmla="*/ 457200 h 1019175"/>
                  <a:gd name="connsiteX2" fmla="*/ 2028825 w 2028825"/>
                  <a:gd name="connsiteY2" fmla="*/ 0 h 1019175"/>
                  <a:gd name="connsiteX3" fmla="*/ 1009650 w 2028825"/>
                  <a:gd name="connsiteY3" fmla="*/ 1019175 h 1019175"/>
                  <a:gd name="connsiteX4" fmla="*/ 57150 w 2028825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7144 w 1978819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14288 w 1978819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33"/>
                  <a:gd name="connsiteX1" fmla="*/ 959645 w 1971675"/>
                  <a:gd name="connsiteY1" fmla="*/ 423863 h 835833"/>
                  <a:gd name="connsiteX2" fmla="*/ 1971675 w 1971675"/>
                  <a:gd name="connsiteY2" fmla="*/ 0 h 835833"/>
                  <a:gd name="connsiteX3" fmla="*/ 959643 w 1971675"/>
                  <a:gd name="connsiteY3" fmla="*/ 835818 h 835833"/>
                  <a:gd name="connsiteX4" fmla="*/ 7144 w 1971675"/>
                  <a:gd name="connsiteY4" fmla="*/ 42863 h 835833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675" h="835818">
                    <a:moveTo>
                      <a:pt x="0" y="40482"/>
                    </a:moveTo>
                    <a:cubicBezTo>
                      <a:pt x="335757" y="272257"/>
                      <a:pt x="731044" y="439738"/>
                      <a:pt x="959645" y="423863"/>
                    </a:cubicBezTo>
                    <a:cubicBezTo>
                      <a:pt x="1281113" y="411958"/>
                      <a:pt x="1650207" y="319088"/>
                      <a:pt x="1971675" y="0"/>
                    </a:cubicBezTo>
                    <a:cubicBezTo>
                      <a:pt x="1789113" y="508794"/>
                      <a:pt x="1468436" y="819942"/>
                      <a:pt x="959643" y="835818"/>
                    </a:cubicBezTo>
                    <a:cubicBezTo>
                      <a:pt x="384969" y="824708"/>
                      <a:pt x="119857" y="342106"/>
                      <a:pt x="7144" y="4286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乗算記号 78"/>
              <p:cNvSpPr/>
              <p:nvPr/>
            </p:nvSpPr>
            <p:spPr>
              <a:xfrm rot="21383664" flipH="1">
                <a:off x="7382949" y="4175201"/>
                <a:ext cx="407120" cy="292666"/>
              </a:xfrm>
              <a:prstGeom prst="mathMultiply">
                <a:avLst>
                  <a:gd name="adj1" fmla="val 1628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乗算記号 79"/>
              <p:cNvSpPr/>
              <p:nvPr/>
            </p:nvSpPr>
            <p:spPr>
              <a:xfrm rot="21383664" flipH="1">
                <a:off x="7856841" y="4165811"/>
                <a:ext cx="407120" cy="292666"/>
              </a:xfrm>
              <a:prstGeom prst="mathMultiply">
                <a:avLst>
                  <a:gd name="adj1" fmla="val 1628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6" name="グループ化 5"/>
          <p:cNvGrpSpPr/>
          <p:nvPr/>
        </p:nvGrpSpPr>
        <p:grpSpPr>
          <a:xfrm>
            <a:off x="258160" y="4196102"/>
            <a:ext cx="8599834" cy="2472267"/>
            <a:chOff x="258160" y="4196102"/>
            <a:chExt cx="8599834" cy="2472267"/>
          </a:xfrm>
        </p:grpSpPr>
        <p:sp>
          <p:nvSpPr>
            <p:cNvPr id="46" name="角丸四角形 45"/>
            <p:cNvSpPr/>
            <p:nvPr/>
          </p:nvSpPr>
          <p:spPr>
            <a:xfrm>
              <a:off x="286007" y="4855948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947887" y="5068234"/>
              <a:ext cx="4726213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フィルタリングによって見られなくなるサイトは、安全でない可能性が高いサイトです。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無理に見ようとするとどんな危険があるか</a:t>
              </a:r>
              <a:b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わかりません。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grpSp>
          <p:nvGrpSpPr>
            <p:cNvPr id="19" name="グループ化 18"/>
            <p:cNvGrpSpPr/>
            <p:nvPr/>
          </p:nvGrpSpPr>
          <p:grpSpPr>
            <a:xfrm rot="21372559">
              <a:off x="431585" y="4196102"/>
              <a:ext cx="2156914" cy="1351030"/>
              <a:chOff x="436799" y="2167836"/>
              <a:chExt cx="3261711" cy="2380886"/>
            </a:xfrm>
          </p:grpSpPr>
          <p:sp>
            <p:nvSpPr>
              <p:cNvPr id="20" name="円/楕円 19"/>
              <p:cNvSpPr/>
              <p:nvPr/>
            </p:nvSpPr>
            <p:spPr>
              <a:xfrm>
                <a:off x="3275048" y="4314659"/>
                <a:ext cx="183844" cy="171238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1" name="雲 31"/>
              <p:cNvSpPr/>
              <p:nvPr/>
            </p:nvSpPr>
            <p:spPr>
              <a:xfrm rot="197991">
                <a:off x="436799" y="2167836"/>
                <a:ext cx="3261711" cy="2380886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3498492" y="4401466"/>
                <a:ext cx="118273" cy="110165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28" name="テキスト ボックス 27"/>
            <p:cNvSpPr txBox="1"/>
            <p:nvPr/>
          </p:nvSpPr>
          <p:spPr>
            <a:xfrm rot="21047143">
              <a:off x="258160" y="4551931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危ないサイトは</a:t>
              </a:r>
              <a:br>
                <a:rPr lang="en-US" altLang="ja-JP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見ないでおこう</a:t>
              </a:r>
              <a:endParaRPr kumimoji="1" lang="ja-JP" altLang="en-US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6ECCFA35-7E97-4736-8D56-E16E2980B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157" y="4369306"/>
              <a:ext cx="2285811" cy="22858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1" name="ドーナツ 28">
            <a:extLst>
              <a:ext uri="{FF2B5EF4-FFF2-40B4-BE49-F238E27FC236}">
                <a16:creationId xmlns:a16="http://schemas.microsoft.com/office/drawing/2014/main" id="{5D96BBC6-62C3-4154-90F5-21683D74E18F}"/>
              </a:ext>
            </a:extLst>
          </p:cNvPr>
          <p:cNvSpPr>
            <a:spLocks noChangeAspect="1"/>
          </p:cNvSpPr>
          <p:nvPr/>
        </p:nvSpPr>
        <p:spPr>
          <a:xfrm>
            <a:off x="944611" y="5431256"/>
            <a:ext cx="1281882" cy="1280054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548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0C91753-84BE-42F8-B98C-4532B9788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599" y="3353090"/>
            <a:ext cx="3504910" cy="35049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10.</a:t>
            </a:r>
            <a:r>
              <a:rPr lang="ja-JP" altLang="en-US" dirty="0"/>
              <a:t>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フィルタリングで何を守ってくれているの？</a:t>
            </a:r>
            <a:endParaRPr lang="ja-JP" altLang="en-US" dirty="0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685" y="4129291"/>
            <a:ext cx="2240395" cy="2185077"/>
          </a:xfrm>
          <a:prstGeom prst="rect">
            <a:avLst/>
          </a:prstGeom>
        </p:spPr>
      </p:pic>
      <p:sp>
        <p:nvSpPr>
          <p:cNvPr id="16" name="爆発 1 5"/>
          <p:cNvSpPr/>
          <p:nvPr/>
        </p:nvSpPr>
        <p:spPr>
          <a:xfrm rot="15806009">
            <a:off x="7137147" y="5361228"/>
            <a:ext cx="707721" cy="435615"/>
          </a:xfrm>
          <a:custGeom>
            <a:avLst/>
            <a:gdLst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17607 w 21600"/>
              <a:gd name="connsiteY6" fmla="*/ 10475 h 21600"/>
              <a:gd name="connsiteX7" fmla="*/ 21600 w 21600"/>
              <a:gd name="connsiteY7" fmla="*/ 13290 h 21600"/>
              <a:gd name="connsiteX8" fmla="*/ 16837 w 21600"/>
              <a:gd name="connsiteY8" fmla="*/ 12942 h 21600"/>
              <a:gd name="connsiteX9" fmla="*/ 18145 w 21600"/>
              <a:gd name="connsiteY9" fmla="*/ 18095 h 21600"/>
              <a:gd name="connsiteX10" fmla="*/ 14020 w 21600"/>
              <a:gd name="connsiteY10" fmla="*/ 14457 h 21600"/>
              <a:gd name="connsiteX11" fmla="*/ 13247 w 21600"/>
              <a:gd name="connsiteY11" fmla="*/ 19737 h 21600"/>
              <a:gd name="connsiteX12" fmla="*/ 10532 w 21600"/>
              <a:gd name="connsiteY12" fmla="*/ 14935 h 21600"/>
              <a:gd name="connsiteX13" fmla="*/ 8485 w 21600"/>
              <a:gd name="connsiteY13" fmla="*/ 21600 h 21600"/>
              <a:gd name="connsiteX14" fmla="*/ 7715 w 21600"/>
              <a:gd name="connsiteY14" fmla="*/ 15627 h 21600"/>
              <a:gd name="connsiteX15" fmla="*/ 4762 w 21600"/>
              <a:gd name="connsiteY15" fmla="*/ 17617 h 21600"/>
              <a:gd name="connsiteX16" fmla="*/ 5667 w 21600"/>
              <a:gd name="connsiteY16" fmla="*/ 13937 h 21600"/>
              <a:gd name="connsiteX17" fmla="*/ 135 w 21600"/>
              <a:gd name="connsiteY17" fmla="*/ 14587 h 21600"/>
              <a:gd name="connsiteX18" fmla="*/ 3722 w 21600"/>
              <a:gd name="connsiteY18" fmla="*/ 11775 h 21600"/>
              <a:gd name="connsiteX19" fmla="*/ 0 w 21600"/>
              <a:gd name="connsiteY19" fmla="*/ 8615 h 21600"/>
              <a:gd name="connsiteX20" fmla="*/ 4627 w 21600"/>
              <a:gd name="connsiteY20" fmla="*/ 7617 h 21600"/>
              <a:gd name="connsiteX21" fmla="*/ 370 w 21600"/>
              <a:gd name="connsiteY21" fmla="*/ 2295 h 21600"/>
              <a:gd name="connsiteX22" fmla="*/ 7312 w 21600"/>
              <a:gd name="connsiteY22" fmla="*/ 6320 h 21600"/>
              <a:gd name="connsiteX23" fmla="*/ 8352 w 21600"/>
              <a:gd name="connsiteY23" fmla="*/ 2295 h 21600"/>
              <a:gd name="connsiteX24" fmla="*/ 10800 w 21600"/>
              <a:gd name="connsiteY24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21600 w 21600"/>
              <a:gd name="connsiteY6" fmla="*/ 13290 h 21600"/>
              <a:gd name="connsiteX7" fmla="*/ 16837 w 21600"/>
              <a:gd name="connsiteY7" fmla="*/ 12942 h 21600"/>
              <a:gd name="connsiteX8" fmla="*/ 18145 w 21600"/>
              <a:gd name="connsiteY8" fmla="*/ 18095 h 21600"/>
              <a:gd name="connsiteX9" fmla="*/ 14020 w 21600"/>
              <a:gd name="connsiteY9" fmla="*/ 14457 h 21600"/>
              <a:gd name="connsiteX10" fmla="*/ 13247 w 21600"/>
              <a:gd name="connsiteY10" fmla="*/ 19737 h 21600"/>
              <a:gd name="connsiteX11" fmla="*/ 10532 w 21600"/>
              <a:gd name="connsiteY11" fmla="*/ 14935 h 21600"/>
              <a:gd name="connsiteX12" fmla="*/ 8485 w 21600"/>
              <a:gd name="connsiteY12" fmla="*/ 21600 h 21600"/>
              <a:gd name="connsiteX13" fmla="*/ 7715 w 21600"/>
              <a:gd name="connsiteY13" fmla="*/ 15627 h 21600"/>
              <a:gd name="connsiteX14" fmla="*/ 4762 w 21600"/>
              <a:gd name="connsiteY14" fmla="*/ 17617 h 21600"/>
              <a:gd name="connsiteX15" fmla="*/ 5667 w 21600"/>
              <a:gd name="connsiteY15" fmla="*/ 13937 h 21600"/>
              <a:gd name="connsiteX16" fmla="*/ 135 w 21600"/>
              <a:gd name="connsiteY16" fmla="*/ 14587 h 21600"/>
              <a:gd name="connsiteX17" fmla="*/ 3722 w 21600"/>
              <a:gd name="connsiteY17" fmla="*/ 11775 h 21600"/>
              <a:gd name="connsiteX18" fmla="*/ 0 w 21600"/>
              <a:gd name="connsiteY18" fmla="*/ 8615 h 21600"/>
              <a:gd name="connsiteX19" fmla="*/ 4627 w 21600"/>
              <a:gd name="connsiteY19" fmla="*/ 7617 h 21600"/>
              <a:gd name="connsiteX20" fmla="*/ 370 w 21600"/>
              <a:gd name="connsiteY20" fmla="*/ 2295 h 21600"/>
              <a:gd name="connsiteX21" fmla="*/ 7312 w 21600"/>
              <a:gd name="connsiteY21" fmla="*/ 6320 h 21600"/>
              <a:gd name="connsiteX22" fmla="*/ 8352 w 21600"/>
              <a:gd name="connsiteY22" fmla="*/ 2295 h 21600"/>
              <a:gd name="connsiteX23" fmla="*/ 10800 w 21600"/>
              <a:gd name="connsiteY23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600 w 21600"/>
              <a:gd name="connsiteY5" fmla="*/ 13290 h 21600"/>
              <a:gd name="connsiteX6" fmla="*/ 16837 w 21600"/>
              <a:gd name="connsiteY6" fmla="*/ 12942 h 21600"/>
              <a:gd name="connsiteX7" fmla="*/ 18145 w 21600"/>
              <a:gd name="connsiteY7" fmla="*/ 18095 h 21600"/>
              <a:gd name="connsiteX8" fmla="*/ 14020 w 21600"/>
              <a:gd name="connsiteY8" fmla="*/ 14457 h 21600"/>
              <a:gd name="connsiteX9" fmla="*/ 13247 w 21600"/>
              <a:gd name="connsiteY9" fmla="*/ 19737 h 21600"/>
              <a:gd name="connsiteX10" fmla="*/ 10532 w 21600"/>
              <a:gd name="connsiteY10" fmla="*/ 14935 h 21600"/>
              <a:gd name="connsiteX11" fmla="*/ 8485 w 21600"/>
              <a:gd name="connsiteY11" fmla="*/ 21600 h 21600"/>
              <a:gd name="connsiteX12" fmla="*/ 7715 w 21600"/>
              <a:gd name="connsiteY12" fmla="*/ 15627 h 21600"/>
              <a:gd name="connsiteX13" fmla="*/ 4762 w 21600"/>
              <a:gd name="connsiteY13" fmla="*/ 17617 h 21600"/>
              <a:gd name="connsiteX14" fmla="*/ 5667 w 21600"/>
              <a:gd name="connsiteY14" fmla="*/ 13937 h 21600"/>
              <a:gd name="connsiteX15" fmla="*/ 135 w 21600"/>
              <a:gd name="connsiteY15" fmla="*/ 14587 h 21600"/>
              <a:gd name="connsiteX16" fmla="*/ 3722 w 21600"/>
              <a:gd name="connsiteY16" fmla="*/ 11775 h 21600"/>
              <a:gd name="connsiteX17" fmla="*/ 0 w 21600"/>
              <a:gd name="connsiteY17" fmla="*/ 8615 h 21600"/>
              <a:gd name="connsiteX18" fmla="*/ 4627 w 21600"/>
              <a:gd name="connsiteY18" fmla="*/ 7617 h 21600"/>
              <a:gd name="connsiteX19" fmla="*/ 370 w 21600"/>
              <a:gd name="connsiteY19" fmla="*/ 2295 h 21600"/>
              <a:gd name="connsiteX20" fmla="*/ 7312 w 21600"/>
              <a:gd name="connsiteY20" fmla="*/ 6320 h 21600"/>
              <a:gd name="connsiteX21" fmla="*/ 8352 w 21600"/>
              <a:gd name="connsiteY21" fmla="*/ 2295 h 21600"/>
              <a:gd name="connsiteX22" fmla="*/ 10800 w 21600"/>
              <a:gd name="connsiteY22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21600 w 21600"/>
              <a:gd name="connsiteY4" fmla="*/ 13290 h 21600"/>
              <a:gd name="connsiteX5" fmla="*/ 16837 w 21600"/>
              <a:gd name="connsiteY5" fmla="*/ 12942 h 21600"/>
              <a:gd name="connsiteX6" fmla="*/ 18145 w 21600"/>
              <a:gd name="connsiteY6" fmla="*/ 18095 h 21600"/>
              <a:gd name="connsiteX7" fmla="*/ 14020 w 21600"/>
              <a:gd name="connsiteY7" fmla="*/ 14457 h 21600"/>
              <a:gd name="connsiteX8" fmla="*/ 13247 w 21600"/>
              <a:gd name="connsiteY8" fmla="*/ 19737 h 21600"/>
              <a:gd name="connsiteX9" fmla="*/ 10532 w 21600"/>
              <a:gd name="connsiteY9" fmla="*/ 14935 h 21600"/>
              <a:gd name="connsiteX10" fmla="*/ 8485 w 21600"/>
              <a:gd name="connsiteY10" fmla="*/ 21600 h 21600"/>
              <a:gd name="connsiteX11" fmla="*/ 7715 w 21600"/>
              <a:gd name="connsiteY11" fmla="*/ 15627 h 21600"/>
              <a:gd name="connsiteX12" fmla="*/ 4762 w 21600"/>
              <a:gd name="connsiteY12" fmla="*/ 17617 h 21600"/>
              <a:gd name="connsiteX13" fmla="*/ 5667 w 21600"/>
              <a:gd name="connsiteY13" fmla="*/ 13937 h 21600"/>
              <a:gd name="connsiteX14" fmla="*/ 135 w 21600"/>
              <a:gd name="connsiteY14" fmla="*/ 14587 h 21600"/>
              <a:gd name="connsiteX15" fmla="*/ 3722 w 21600"/>
              <a:gd name="connsiteY15" fmla="*/ 11775 h 21600"/>
              <a:gd name="connsiteX16" fmla="*/ 0 w 21600"/>
              <a:gd name="connsiteY16" fmla="*/ 8615 h 21600"/>
              <a:gd name="connsiteX17" fmla="*/ 4627 w 21600"/>
              <a:gd name="connsiteY17" fmla="*/ 7617 h 21600"/>
              <a:gd name="connsiteX18" fmla="*/ 370 w 21600"/>
              <a:gd name="connsiteY18" fmla="*/ 2295 h 21600"/>
              <a:gd name="connsiteX19" fmla="*/ 7312 w 21600"/>
              <a:gd name="connsiteY19" fmla="*/ 6320 h 21600"/>
              <a:gd name="connsiteX20" fmla="*/ 8352 w 21600"/>
              <a:gd name="connsiteY20" fmla="*/ 2295 h 21600"/>
              <a:gd name="connsiteX21" fmla="*/ 10800 w 21600"/>
              <a:gd name="connsiteY21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21600 w 21600"/>
              <a:gd name="connsiteY3" fmla="*/ 13290 h 21600"/>
              <a:gd name="connsiteX4" fmla="*/ 16837 w 21600"/>
              <a:gd name="connsiteY4" fmla="*/ 12942 h 21600"/>
              <a:gd name="connsiteX5" fmla="*/ 18145 w 21600"/>
              <a:gd name="connsiteY5" fmla="*/ 18095 h 21600"/>
              <a:gd name="connsiteX6" fmla="*/ 14020 w 21600"/>
              <a:gd name="connsiteY6" fmla="*/ 14457 h 21600"/>
              <a:gd name="connsiteX7" fmla="*/ 13247 w 21600"/>
              <a:gd name="connsiteY7" fmla="*/ 19737 h 21600"/>
              <a:gd name="connsiteX8" fmla="*/ 10532 w 21600"/>
              <a:gd name="connsiteY8" fmla="*/ 14935 h 21600"/>
              <a:gd name="connsiteX9" fmla="*/ 8485 w 21600"/>
              <a:gd name="connsiteY9" fmla="*/ 21600 h 21600"/>
              <a:gd name="connsiteX10" fmla="*/ 7715 w 21600"/>
              <a:gd name="connsiteY10" fmla="*/ 15627 h 21600"/>
              <a:gd name="connsiteX11" fmla="*/ 4762 w 21600"/>
              <a:gd name="connsiteY11" fmla="*/ 17617 h 21600"/>
              <a:gd name="connsiteX12" fmla="*/ 5667 w 21600"/>
              <a:gd name="connsiteY12" fmla="*/ 13937 h 21600"/>
              <a:gd name="connsiteX13" fmla="*/ 135 w 21600"/>
              <a:gd name="connsiteY13" fmla="*/ 14587 h 21600"/>
              <a:gd name="connsiteX14" fmla="*/ 3722 w 21600"/>
              <a:gd name="connsiteY14" fmla="*/ 11775 h 21600"/>
              <a:gd name="connsiteX15" fmla="*/ 0 w 21600"/>
              <a:gd name="connsiteY15" fmla="*/ 8615 h 21600"/>
              <a:gd name="connsiteX16" fmla="*/ 4627 w 21600"/>
              <a:gd name="connsiteY16" fmla="*/ 7617 h 21600"/>
              <a:gd name="connsiteX17" fmla="*/ 370 w 21600"/>
              <a:gd name="connsiteY17" fmla="*/ 2295 h 21600"/>
              <a:gd name="connsiteX18" fmla="*/ 7312 w 21600"/>
              <a:gd name="connsiteY18" fmla="*/ 6320 h 21600"/>
              <a:gd name="connsiteX19" fmla="*/ 8352 w 21600"/>
              <a:gd name="connsiteY19" fmla="*/ 2295 h 21600"/>
              <a:gd name="connsiteX20" fmla="*/ 10800 w 21600"/>
              <a:gd name="connsiteY20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21600 w 21600"/>
              <a:gd name="connsiteY2" fmla="*/ 13290 h 21600"/>
              <a:gd name="connsiteX3" fmla="*/ 16837 w 21600"/>
              <a:gd name="connsiteY3" fmla="*/ 12942 h 21600"/>
              <a:gd name="connsiteX4" fmla="*/ 18145 w 21600"/>
              <a:gd name="connsiteY4" fmla="*/ 18095 h 21600"/>
              <a:gd name="connsiteX5" fmla="*/ 14020 w 21600"/>
              <a:gd name="connsiteY5" fmla="*/ 14457 h 21600"/>
              <a:gd name="connsiteX6" fmla="*/ 13247 w 21600"/>
              <a:gd name="connsiteY6" fmla="*/ 19737 h 21600"/>
              <a:gd name="connsiteX7" fmla="*/ 10532 w 21600"/>
              <a:gd name="connsiteY7" fmla="*/ 14935 h 21600"/>
              <a:gd name="connsiteX8" fmla="*/ 8485 w 21600"/>
              <a:gd name="connsiteY8" fmla="*/ 21600 h 21600"/>
              <a:gd name="connsiteX9" fmla="*/ 7715 w 21600"/>
              <a:gd name="connsiteY9" fmla="*/ 15627 h 21600"/>
              <a:gd name="connsiteX10" fmla="*/ 4762 w 21600"/>
              <a:gd name="connsiteY10" fmla="*/ 17617 h 21600"/>
              <a:gd name="connsiteX11" fmla="*/ 5667 w 21600"/>
              <a:gd name="connsiteY11" fmla="*/ 13937 h 21600"/>
              <a:gd name="connsiteX12" fmla="*/ 135 w 21600"/>
              <a:gd name="connsiteY12" fmla="*/ 14587 h 21600"/>
              <a:gd name="connsiteX13" fmla="*/ 3722 w 21600"/>
              <a:gd name="connsiteY13" fmla="*/ 11775 h 21600"/>
              <a:gd name="connsiteX14" fmla="*/ 0 w 21600"/>
              <a:gd name="connsiteY14" fmla="*/ 8615 h 21600"/>
              <a:gd name="connsiteX15" fmla="*/ 4627 w 21600"/>
              <a:gd name="connsiteY15" fmla="*/ 7617 h 21600"/>
              <a:gd name="connsiteX16" fmla="*/ 370 w 21600"/>
              <a:gd name="connsiteY16" fmla="*/ 2295 h 21600"/>
              <a:gd name="connsiteX17" fmla="*/ 7312 w 21600"/>
              <a:gd name="connsiteY17" fmla="*/ 6320 h 21600"/>
              <a:gd name="connsiteX18" fmla="*/ 8352 w 21600"/>
              <a:gd name="connsiteY18" fmla="*/ 2295 h 21600"/>
              <a:gd name="connsiteX19" fmla="*/ 10800 w 21600"/>
              <a:gd name="connsiteY19" fmla="*/ 5800 h 21600"/>
              <a:gd name="connsiteX0" fmla="*/ 10800 w 21600"/>
              <a:gd name="connsiteY0" fmla="*/ 3505 h 19305"/>
              <a:gd name="connsiteX1" fmla="*/ 21600 w 21600"/>
              <a:gd name="connsiteY1" fmla="*/ 10995 h 19305"/>
              <a:gd name="connsiteX2" fmla="*/ 16837 w 21600"/>
              <a:gd name="connsiteY2" fmla="*/ 10647 h 19305"/>
              <a:gd name="connsiteX3" fmla="*/ 18145 w 21600"/>
              <a:gd name="connsiteY3" fmla="*/ 15800 h 19305"/>
              <a:gd name="connsiteX4" fmla="*/ 14020 w 21600"/>
              <a:gd name="connsiteY4" fmla="*/ 12162 h 19305"/>
              <a:gd name="connsiteX5" fmla="*/ 13247 w 21600"/>
              <a:gd name="connsiteY5" fmla="*/ 17442 h 19305"/>
              <a:gd name="connsiteX6" fmla="*/ 10532 w 21600"/>
              <a:gd name="connsiteY6" fmla="*/ 12640 h 19305"/>
              <a:gd name="connsiteX7" fmla="*/ 8485 w 21600"/>
              <a:gd name="connsiteY7" fmla="*/ 19305 h 19305"/>
              <a:gd name="connsiteX8" fmla="*/ 7715 w 21600"/>
              <a:gd name="connsiteY8" fmla="*/ 13332 h 19305"/>
              <a:gd name="connsiteX9" fmla="*/ 4762 w 21600"/>
              <a:gd name="connsiteY9" fmla="*/ 15322 h 19305"/>
              <a:gd name="connsiteX10" fmla="*/ 5667 w 21600"/>
              <a:gd name="connsiteY10" fmla="*/ 11642 h 19305"/>
              <a:gd name="connsiteX11" fmla="*/ 135 w 21600"/>
              <a:gd name="connsiteY11" fmla="*/ 12292 h 19305"/>
              <a:gd name="connsiteX12" fmla="*/ 3722 w 21600"/>
              <a:gd name="connsiteY12" fmla="*/ 9480 h 19305"/>
              <a:gd name="connsiteX13" fmla="*/ 0 w 21600"/>
              <a:gd name="connsiteY13" fmla="*/ 6320 h 19305"/>
              <a:gd name="connsiteX14" fmla="*/ 4627 w 21600"/>
              <a:gd name="connsiteY14" fmla="*/ 5322 h 19305"/>
              <a:gd name="connsiteX15" fmla="*/ 370 w 21600"/>
              <a:gd name="connsiteY15" fmla="*/ 0 h 19305"/>
              <a:gd name="connsiteX16" fmla="*/ 7312 w 21600"/>
              <a:gd name="connsiteY16" fmla="*/ 4025 h 19305"/>
              <a:gd name="connsiteX17" fmla="*/ 8352 w 21600"/>
              <a:gd name="connsiteY17" fmla="*/ 0 h 19305"/>
              <a:gd name="connsiteX18" fmla="*/ 10800 w 21600"/>
              <a:gd name="connsiteY18" fmla="*/ 3505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16" fmla="*/ 8352 w 21600"/>
              <a:gd name="connsiteY16" fmla="*/ 0 h 19305"/>
              <a:gd name="connsiteX17" fmla="*/ 12712 w 21600"/>
              <a:gd name="connsiteY17" fmla="*/ 6263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16" fmla="*/ 8352 w 21600"/>
              <a:gd name="connsiteY16" fmla="*/ 0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0" fmla="*/ 21600 w 21600"/>
              <a:gd name="connsiteY0" fmla="*/ 5673 h 13983"/>
              <a:gd name="connsiteX1" fmla="*/ 16837 w 21600"/>
              <a:gd name="connsiteY1" fmla="*/ 5325 h 13983"/>
              <a:gd name="connsiteX2" fmla="*/ 18145 w 21600"/>
              <a:gd name="connsiteY2" fmla="*/ 10478 h 13983"/>
              <a:gd name="connsiteX3" fmla="*/ 14020 w 21600"/>
              <a:gd name="connsiteY3" fmla="*/ 6840 h 13983"/>
              <a:gd name="connsiteX4" fmla="*/ 13247 w 21600"/>
              <a:gd name="connsiteY4" fmla="*/ 12120 h 13983"/>
              <a:gd name="connsiteX5" fmla="*/ 10532 w 21600"/>
              <a:gd name="connsiteY5" fmla="*/ 7318 h 13983"/>
              <a:gd name="connsiteX6" fmla="*/ 8485 w 21600"/>
              <a:gd name="connsiteY6" fmla="*/ 13983 h 13983"/>
              <a:gd name="connsiteX7" fmla="*/ 7715 w 21600"/>
              <a:gd name="connsiteY7" fmla="*/ 8010 h 13983"/>
              <a:gd name="connsiteX8" fmla="*/ 4762 w 21600"/>
              <a:gd name="connsiteY8" fmla="*/ 10000 h 13983"/>
              <a:gd name="connsiteX9" fmla="*/ 5667 w 21600"/>
              <a:gd name="connsiteY9" fmla="*/ 6320 h 13983"/>
              <a:gd name="connsiteX10" fmla="*/ 135 w 21600"/>
              <a:gd name="connsiteY10" fmla="*/ 6970 h 13983"/>
              <a:gd name="connsiteX11" fmla="*/ 3722 w 21600"/>
              <a:gd name="connsiteY11" fmla="*/ 4158 h 13983"/>
              <a:gd name="connsiteX12" fmla="*/ 0 w 21600"/>
              <a:gd name="connsiteY12" fmla="*/ 998 h 13983"/>
              <a:gd name="connsiteX13" fmla="*/ 4627 w 21600"/>
              <a:gd name="connsiteY13" fmla="*/ 0 h 13983"/>
              <a:gd name="connsiteX0" fmla="*/ 21600 w 21600"/>
              <a:gd name="connsiteY0" fmla="*/ 4675 h 12985"/>
              <a:gd name="connsiteX1" fmla="*/ 16837 w 21600"/>
              <a:gd name="connsiteY1" fmla="*/ 4327 h 12985"/>
              <a:gd name="connsiteX2" fmla="*/ 18145 w 21600"/>
              <a:gd name="connsiteY2" fmla="*/ 9480 h 12985"/>
              <a:gd name="connsiteX3" fmla="*/ 14020 w 21600"/>
              <a:gd name="connsiteY3" fmla="*/ 5842 h 12985"/>
              <a:gd name="connsiteX4" fmla="*/ 13247 w 21600"/>
              <a:gd name="connsiteY4" fmla="*/ 11122 h 12985"/>
              <a:gd name="connsiteX5" fmla="*/ 10532 w 21600"/>
              <a:gd name="connsiteY5" fmla="*/ 6320 h 12985"/>
              <a:gd name="connsiteX6" fmla="*/ 8485 w 21600"/>
              <a:gd name="connsiteY6" fmla="*/ 12985 h 12985"/>
              <a:gd name="connsiteX7" fmla="*/ 7715 w 21600"/>
              <a:gd name="connsiteY7" fmla="*/ 7012 h 12985"/>
              <a:gd name="connsiteX8" fmla="*/ 4762 w 21600"/>
              <a:gd name="connsiteY8" fmla="*/ 9002 h 12985"/>
              <a:gd name="connsiteX9" fmla="*/ 5667 w 21600"/>
              <a:gd name="connsiteY9" fmla="*/ 5322 h 12985"/>
              <a:gd name="connsiteX10" fmla="*/ 135 w 21600"/>
              <a:gd name="connsiteY10" fmla="*/ 5972 h 12985"/>
              <a:gd name="connsiteX11" fmla="*/ 3722 w 21600"/>
              <a:gd name="connsiteY11" fmla="*/ 3160 h 12985"/>
              <a:gd name="connsiteX12" fmla="*/ 0 w 21600"/>
              <a:gd name="connsiteY12" fmla="*/ 0 h 12985"/>
              <a:gd name="connsiteX0" fmla="*/ 21465 w 21465"/>
              <a:gd name="connsiteY0" fmla="*/ 1515 h 9825"/>
              <a:gd name="connsiteX1" fmla="*/ 16702 w 21465"/>
              <a:gd name="connsiteY1" fmla="*/ 1167 h 9825"/>
              <a:gd name="connsiteX2" fmla="*/ 18010 w 21465"/>
              <a:gd name="connsiteY2" fmla="*/ 6320 h 9825"/>
              <a:gd name="connsiteX3" fmla="*/ 13885 w 21465"/>
              <a:gd name="connsiteY3" fmla="*/ 2682 h 9825"/>
              <a:gd name="connsiteX4" fmla="*/ 13112 w 21465"/>
              <a:gd name="connsiteY4" fmla="*/ 7962 h 9825"/>
              <a:gd name="connsiteX5" fmla="*/ 10397 w 21465"/>
              <a:gd name="connsiteY5" fmla="*/ 3160 h 9825"/>
              <a:gd name="connsiteX6" fmla="*/ 8350 w 21465"/>
              <a:gd name="connsiteY6" fmla="*/ 9825 h 9825"/>
              <a:gd name="connsiteX7" fmla="*/ 7580 w 21465"/>
              <a:gd name="connsiteY7" fmla="*/ 3852 h 9825"/>
              <a:gd name="connsiteX8" fmla="*/ 4627 w 21465"/>
              <a:gd name="connsiteY8" fmla="*/ 5842 h 9825"/>
              <a:gd name="connsiteX9" fmla="*/ 5532 w 21465"/>
              <a:gd name="connsiteY9" fmla="*/ 2162 h 9825"/>
              <a:gd name="connsiteX10" fmla="*/ 0 w 21465"/>
              <a:gd name="connsiteY10" fmla="*/ 2812 h 9825"/>
              <a:gd name="connsiteX11" fmla="*/ 3587 w 21465"/>
              <a:gd name="connsiteY11" fmla="*/ 0 h 9825"/>
              <a:gd name="connsiteX0" fmla="*/ 10000 w 10000"/>
              <a:gd name="connsiteY0" fmla="*/ 1542 h 10000"/>
              <a:gd name="connsiteX1" fmla="*/ 9442 w 10000"/>
              <a:gd name="connsiteY1" fmla="*/ 1420 h 10000"/>
              <a:gd name="connsiteX2" fmla="*/ 7781 w 10000"/>
              <a:gd name="connsiteY2" fmla="*/ 1188 h 10000"/>
              <a:gd name="connsiteX3" fmla="*/ 8390 w 10000"/>
              <a:gd name="connsiteY3" fmla="*/ 6433 h 10000"/>
              <a:gd name="connsiteX4" fmla="*/ 6469 w 10000"/>
              <a:gd name="connsiteY4" fmla="*/ 2730 h 10000"/>
              <a:gd name="connsiteX5" fmla="*/ 6109 w 10000"/>
              <a:gd name="connsiteY5" fmla="*/ 8104 h 10000"/>
              <a:gd name="connsiteX6" fmla="*/ 4844 w 10000"/>
              <a:gd name="connsiteY6" fmla="*/ 3216 h 10000"/>
              <a:gd name="connsiteX7" fmla="*/ 3890 w 10000"/>
              <a:gd name="connsiteY7" fmla="*/ 10000 h 10000"/>
              <a:gd name="connsiteX8" fmla="*/ 3531 w 10000"/>
              <a:gd name="connsiteY8" fmla="*/ 3921 h 10000"/>
              <a:gd name="connsiteX9" fmla="*/ 2156 w 10000"/>
              <a:gd name="connsiteY9" fmla="*/ 5946 h 10000"/>
              <a:gd name="connsiteX10" fmla="*/ 2577 w 10000"/>
              <a:gd name="connsiteY10" fmla="*/ 2201 h 10000"/>
              <a:gd name="connsiteX11" fmla="*/ 0 w 10000"/>
              <a:gd name="connsiteY11" fmla="*/ 2862 h 10000"/>
              <a:gd name="connsiteX12" fmla="*/ 1671 w 10000"/>
              <a:gd name="connsiteY12" fmla="*/ 0 h 10000"/>
              <a:gd name="connsiteX0" fmla="*/ 8120 w 9442"/>
              <a:gd name="connsiteY0" fmla="*/ 0 h 12062"/>
              <a:gd name="connsiteX1" fmla="*/ 9442 w 9442"/>
              <a:gd name="connsiteY1" fmla="*/ 3482 h 12062"/>
              <a:gd name="connsiteX2" fmla="*/ 7781 w 9442"/>
              <a:gd name="connsiteY2" fmla="*/ 3250 h 12062"/>
              <a:gd name="connsiteX3" fmla="*/ 8390 w 9442"/>
              <a:gd name="connsiteY3" fmla="*/ 8495 h 12062"/>
              <a:gd name="connsiteX4" fmla="*/ 6469 w 9442"/>
              <a:gd name="connsiteY4" fmla="*/ 4792 h 12062"/>
              <a:gd name="connsiteX5" fmla="*/ 6109 w 9442"/>
              <a:gd name="connsiteY5" fmla="*/ 10166 h 12062"/>
              <a:gd name="connsiteX6" fmla="*/ 4844 w 9442"/>
              <a:gd name="connsiteY6" fmla="*/ 5278 h 12062"/>
              <a:gd name="connsiteX7" fmla="*/ 3890 w 9442"/>
              <a:gd name="connsiteY7" fmla="*/ 12062 h 12062"/>
              <a:gd name="connsiteX8" fmla="*/ 3531 w 9442"/>
              <a:gd name="connsiteY8" fmla="*/ 5983 h 12062"/>
              <a:gd name="connsiteX9" fmla="*/ 2156 w 9442"/>
              <a:gd name="connsiteY9" fmla="*/ 8008 h 12062"/>
              <a:gd name="connsiteX10" fmla="*/ 2577 w 9442"/>
              <a:gd name="connsiteY10" fmla="*/ 4263 h 12062"/>
              <a:gd name="connsiteX11" fmla="*/ 0 w 9442"/>
              <a:gd name="connsiteY11" fmla="*/ 4924 h 12062"/>
              <a:gd name="connsiteX12" fmla="*/ 1671 w 9442"/>
              <a:gd name="connsiteY12" fmla="*/ 2062 h 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42" h="12062">
                <a:moveTo>
                  <a:pt x="8120" y="0"/>
                </a:moveTo>
                <a:lnTo>
                  <a:pt x="9442" y="3482"/>
                </a:lnTo>
                <a:lnTo>
                  <a:pt x="7781" y="3250"/>
                </a:lnTo>
                <a:lnTo>
                  <a:pt x="8390" y="8495"/>
                </a:lnTo>
                <a:lnTo>
                  <a:pt x="6469" y="4792"/>
                </a:lnTo>
                <a:lnTo>
                  <a:pt x="6109" y="10166"/>
                </a:lnTo>
                <a:lnTo>
                  <a:pt x="4844" y="5278"/>
                </a:lnTo>
                <a:lnTo>
                  <a:pt x="3890" y="12062"/>
                </a:lnTo>
                <a:cubicBezTo>
                  <a:pt x="3770" y="10036"/>
                  <a:pt x="3651" y="8009"/>
                  <a:pt x="3531" y="5983"/>
                </a:cubicBezTo>
                <a:lnTo>
                  <a:pt x="2156" y="8008"/>
                </a:lnTo>
                <a:cubicBezTo>
                  <a:pt x="2296" y="6760"/>
                  <a:pt x="2437" y="5511"/>
                  <a:pt x="2577" y="4263"/>
                </a:cubicBezTo>
                <a:lnTo>
                  <a:pt x="0" y="4924"/>
                </a:lnTo>
                <a:lnTo>
                  <a:pt x="1671" y="2062"/>
                </a:lnTo>
              </a:path>
            </a:pathLst>
          </a:custGeom>
          <a:noFill/>
          <a:ln w="57150">
            <a:solidFill>
              <a:srgbClr val="C0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 rot="1635714">
            <a:off x="7492197" y="3750880"/>
            <a:ext cx="840322" cy="840322"/>
            <a:chOff x="65134" y="2600497"/>
            <a:chExt cx="783726" cy="783726"/>
          </a:xfrm>
        </p:grpSpPr>
        <p:sp>
          <p:nvSpPr>
            <p:cNvPr id="18" name="星 12 17"/>
            <p:cNvSpPr/>
            <p:nvPr/>
          </p:nvSpPr>
          <p:spPr>
            <a:xfrm rot="809011">
              <a:off x="65134" y="2600497"/>
              <a:ext cx="783726" cy="783726"/>
            </a:xfrm>
            <a:prstGeom prst="star12">
              <a:avLst/>
            </a:prstGeom>
            <a:solidFill>
              <a:sysClr val="windowText" lastClr="000000">
                <a:lumMod val="85000"/>
                <a:lumOff val="1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9" name="フリーフォーム 18"/>
            <p:cNvSpPr/>
            <p:nvPr/>
          </p:nvSpPr>
          <p:spPr>
            <a:xfrm rot="20790989" flipV="1">
              <a:off x="320578" y="3062902"/>
              <a:ext cx="252691" cy="107119"/>
            </a:xfrm>
            <a:custGeom>
              <a:avLst/>
              <a:gdLst>
                <a:gd name="connsiteX0" fmla="*/ 0 w 2028825"/>
                <a:gd name="connsiteY0" fmla="*/ 142875 h 1019175"/>
                <a:gd name="connsiteX1" fmla="*/ 1019175 w 2028825"/>
                <a:gd name="connsiteY1" fmla="*/ 457200 h 1019175"/>
                <a:gd name="connsiteX2" fmla="*/ 2028825 w 2028825"/>
                <a:gd name="connsiteY2" fmla="*/ 0 h 1019175"/>
                <a:gd name="connsiteX3" fmla="*/ 1009650 w 2028825"/>
                <a:gd name="connsiteY3" fmla="*/ 1019175 h 1019175"/>
                <a:gd name="connsiteX4" fmla="*/ 57150 w 2028825"/>
                <a:gd name="connsiteY4" fmla="*/ 161925 h 1019175"/>
                <a:gd name="connsiteX0" fmla="*/ 0 w 1978819"/>
                <a:gd name="connsiteY0" fmla="*/ 157163 h 1019175"/>
                <a:gd name="connsiteX1" fmla="*/ 969169 w 1978819"/>
                <a:gd name="connsiteY1" fmla="*/ 457200 h 1019175"/>
                <a:gd name="connsiteX2" fmla="*/ 1978819 w 1978819"/>
                <a:gd name="connsiteY2" fmla="*/ 0 h 1019175"/>
                <a:gd name="connsiteX3" fmla="*/ 959644 w 1978819"/>
                <a:gd name="connsiteY3" fmla="*/ 1019175 h 1019175"/>
                <a:gd name="connsiteX4" fmla="*/ 7144 w 1978819"/>
                <a:gd name="connsiteY4" fmla="*/ 161925 h 1019175"/>
                <a:gd name="connsiteX0" fmla="*/ 0 w 1978819"/>
                <a:gd name="connsiteY0" fmla="*/ 157163 h 1019175"/>
                <a:gd name="connsiteX1" fmla="*/ 969169 w 1978819"/>
                <a:gd name="connsiteY1" fmla="*/ 457200 h 1019175"/>
                <a:gd name="connsiteX2" fmla="*/ 1978819 w 1978819"/>
                <a:gd name="connsiteY2" fmla="*/ 0 h 1019175"/>
                <a:gd name="connsiteX3" fmla="*/ 959644 w 1978819"/>
                <a:gd name="connsiteY3" fmla="*/ 1019175 h 1019175"/>
                <a:gd name="connsiteX4" fmla="*/ 14288 w 1978819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945356"/>
                <a:gd name="connsiteX1" fmla="*/ 959645 w 1971675"/>
                <a:gd name="connsiteY1" fmla="*/ 423863 h 945356"/>
                <a:gd name="connsiteX2" fmla="*/ 1971675 w 1971675"/>
                <a:gd name="connsiteY2" fmla="*/ 0 h 945356"/>
                <a:gd name="connsiteX3" fmla="*/ 966787 w 1971675"/>
                <a:gd name="connsiteY3" fmla="*/ 945356 h 945356"/>
                <a:gd name="connsiteX4" fmla="*/ 7144 w 1971675"/>
                <a:gd name="connsiteY4" fmla="*/ 42863 h 945356"/>
                <a:gd name="connsiteX0" fmla="*/ 0 w 1971675"/>
                <a:gd name="connsiteY0" fmla="*/ 40482 h 945356"/>
                <a:gd name="connsiteX1" fmla="*/ 959645 w 1971675"/>
                <a:gd name="connsiteY1" fmla="*/ 423863 h 945356"/>
                <a:gd name="connsiteX2" fmla="*/ 1971675 w 1971675"/>
                <a:gd name="connsiteY2" fmla="*/ 0 h 945356"/>
                <a:gd name="connsiteX3" fmla="*/ 966787 w 1971675"/>
                <a:gd name="connsiteY3" fmla="*/ 945356 h 945356"/>
                <a:gd name="connsiteX4" fmla="*/ 7144 w 1971675"/>
                <a:gd name="connsiteY4" fmla="*/ 42863 h 945356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33"/>
                <a:gd name="connsiteX1" fmla="*/ 959645 w 1971675"/>
                <a:gd name="connsiteY1" fmla="*/ 423863 h 835833"/>
                <a:gd name="connsiteX2" fmla="*/ 1971675 w 1971675"/>
                <a:gd name="connsiteY2" fmla="*/ 0 h 835833"/>
                <a:gd name="connsiteX3" fmla="*/ 959643 w 1971675"/>
                <a:gd name="connsiteY3" fmla="*/ 835818 h 835833"/>
                <a:gd name="connsiteX4" fmla="*/ 7144 w 1971675"/>
                <a:gd name="connsiteY4" fmla="*/ 42863 h 835833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675" h="835818">
                  <a:moveTo>
                    <a:pt x="0" y="40482"/>
                  </a:moveTo>
                  <a:cubicBezTo>
                    <a:pt x="335757" y="272257"/>
                    <a:pt x="731044" y="439738"/>
                    <a:pt x="959645" y="423863"/>
                  </a:cubicBezTo>
                  <a:cubicBezTo>
                    <a:pt x="1281113" y="411958"/>
                    <a:pt x="1650207" y="319088"/>
                    <a:pt x="1971675" y="0"/>
                  </a:cubicBezTo>
                  <a:cubicBezTo>
                    <a:pt x="1789113" y="508794"/>
                    <a:pt x="1468436" y="819942"/>
                    <a:pt x="959643" y="835818"/>
                  </a:cubicBezTo>
                  <a:cubicBezTo>
                    <a:pt x="384969" y="824708"/>
                    <a:pt x="119857" y="342106"/>
                    <a:pt x="7144" y="42863"/>
                  </a:cubicBezTo>
                </a:path>
              </a:pathLst>
            </a:cu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0" name="乗算記号 60"/>
            <p:cNvSpPr/>
            <p:nvPr/>
          </p:nvSpPr>
          <p:spPr>
            <a:xfrm rot="20633417">
              <a:off x="172970" y="2892101"/>
              <a:ext cx="228828" cy="164497"/>
            </a:xfrm>
            <a:prstGeom prst="mathMultiply">
              <a:avLst>
                <a:gd name="adj1" fmla="val 16282"/>
              </a:avLst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1" name="乗算記号 61"/>
            <p:cNvSpPr/>
            <p:nvPr/>
          </p:nvSpPr>
          <p:spPr>
            <a:xfrm rot="20633417">
              <a:off x="418937" y="2842905"/>
              <a:ext cx="228828" cy="164497"/>
            </a:xfrm>
            <a:prstGeom prst="mathMultiply">
              <a:avLst>
                <a:gd name="adj1" fmla="val 16282"/>
              </a:avLst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22" name="フリーフォーム 21"/>
          <p:cNvSpPr/>
          <p:nvPr/>
        </p:nvSpPr>
        <p:spPr>
          <a:xfrm rot="16471399" flipH="1">
            <a:off x="7225237" y="4811716"/>
            <a:ext cx="509710" cy="177342"/>
          </a:xfrm>
          <a:custGeom>
            <a:avLst/>
            <a:gdLst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00075"/>
              <a:gd name="connsiteY0" fmla="*/ 323850 h 323850"/>
              <a:gd name="connsiteX1" fmla="*/ 600075 w 600075"/>
              <a:gd name="connsiteY1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00075" h="323850">
                <a:moveTo>
                  <a:pt x="0" y="323850"/>
                </a:moveTo>
                <a:cubicBezTo>
                  <a:pt x="158750" y="164042"/>
                  <a:pt x="323850" y="42333"/>
                  <a:pt x="600075" y="0"/>
                </a:cubicBez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 22"/>
          <p:cNvSpPr/>
          <p:nvPr/>
        </p:nvSpPr>
        <p:spPr>
          <a:xfrm rot="16471399" flipH="1">
            <a:off x="7359221" y="4837434"/>
            <a:ext cx="509710" cy="177342"/>
          </a:xfrm>
          <a:custGeom>
            <a:avLst/>
            <a:gdLst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00075"/>
              <a:gd name="connsiteY0" fmla="*/ 323850 h 323850"/>
              <a:gd name="connsiteX1" fmla="*/ 600075 w 600075"/>
              <a:gd name="connsiteY1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00075" h="323850">
                <a:moveTo>
                  <a:pt x="0" y="323850"/>
                </a:moveTo>
                <a:cubicBezTo>
                  <a:pt x="158750" y="164042"/>
                  <a:pt x="323850" y="42333"/>
                  <a:pt x="600075" y="0"/>
                </a:cubicBez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フリーフォーム 23"/>
          <p:cNvSpPr/>
          <p:nvPr/>
        </p:nvSpPr>
        <p:spPr>
          <a:xfrm flipH="1">
            <a:off x="7759543" y="5893621"/>
            <a:ext cx="352918" cy="91454"/>
          </a:xfrm>
          <a:custGeom>
            <a:avLst/>
            <a:gdLst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00075"/>
              <a:gd name="connsiteY0" fmla="*/ 323850 h 323850"/>
              <a:gd name="connsiteX1" fmla="*/ 600075 w 600075"/>
              <a:gd name="connsiteY1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00075" h="323850">
                <a:moveTo>
                  <a:pt x="0" y="323850"/>
                </a:moveTo>
                <a:cubicBezTo>
                  <a:pt x="158750" y="164042"/>
                  <a:pt x="323850" y="42333"/>
                  <a:pt x="600075" y="0"/>
                </a:cubicBez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フリーフォーム 24"/>
          <p:cNvSpPr/>
          <p:nvPr/>
        </p:nvSpPr>
        <p:spPr>
          <a:xfrm flipH="1">
            <a:off x="7686095" y="5736827"/>
            <a:ext cx="352918" cy="91454"/>
          </a:xfrm>
          <a:custGeom>
            <a:avLst/>
            <a:gdLst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00075"/>
              <a:gd name="connsiteY0" fmla="*/ 323850 h 323850"/>
              <a:gd name="connsiteX1" fmla="*/ 600075 w 600075"/>
              <a:gd name="connsiteY1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00075" h="323850">
                <a:moveTo>
                  <a:pt x="0" y="323850"/>
                </a:moveTo>
                <a:cubicBezTo>
                  <a:pt x="158750" y="164042"/>
                  <a:pt x="323850" y="42333"/>
                  <a:pt x="600075" y="0"/>
                </a:cubicBez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6" name="グループ化 25"/>
          <p:cNvGrpSpPr/>
          <p:nvPr/>
        </p:nvGrpSpPr>
        <p:grpSpPr>
          <a:xfrm rot="650558">
            <a:off x="8183805" y="5325459"/>
            <a:ext cx="741228" cy="980616"/>
            <a:chOff x="7004137" y="3768598"/>
            <a:chExt cx="1427709" cy="1888805"/>
          </a:xfrm>
        </p:grpSpPr>
        <p:sp>
          <p:nvSpPr>
            <p:cNvPr id="27" name="円/楕円 75"/>
            <p:cNvSpPr/>
            <p:nvPr/>
          </p:nvSpPr>
          <p:spPr>
            <a:xfrm>
              <a:off x="7145931" y="3768598"/>
              <a:ext cx="1173095" cy="1198851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フローチャート: 論理積ゲート 56"/>
            <p:cNvSpPr/>
            <p:nvPr/>
          </p:nvSpPr>
          <p:spPr>
            <a:xfrm rot="16200000">
              <a:off x="7357464" y="4583020"/>
              <a:ext cx="721056" cy="1427709"/>
            </a:xfrm>
            <a:custGeom>
              <a:avLst/>
              <a:gdLst>
                <a:gd name="connsiteX0" fmla="*/ 0 w 388234"/>
                <a:gd name="connsiteY0" fmla="*/ 0 h 795790"/>
                <a:gd name="connsiteX1" fmla="*/ 194117 w 388234"/>
                <a:gd name="connsiteY1" fmla="*/ 0 h 795790"/>
                <a:gd name="connsiteX2" fmla="*/ 388234 w 388234"/>
                <a:gd name="connsiteY2" fmla="*/ 397895 h 795790"/>
                <a:gd name="connsiteX3" fmla="*/ 194117 w 388234"/>
                <a:gd name="connsiteY3" fmla="*/ 795790 h 795790"/>
                <a:gd name="connsiteX4" fmla="*/ 0 w 388234"/>
                <a:gd name="connsiteY4" fmla="*/ 795790 h 795790"/>
                <a:gd name="connsiteX5" fmla="*/ 0 w 388234"/>
                <a:gd name="connsiteY5" fmla="*/ 0 h 795790"/>
                <a:gd name="connsiteX0" fmla="*/ 0 w 388234"/>
                <a:gd name="connsiteY0" fmla="*/ 0 h 829127"/>
                <a:gd name="connsiteX1" fmla="*/ 194117 w 388234"/>
                <a:gd name="connsiteY1" fmla="*/ 33337 h 829127"/>
                <a:gd name="connsiteX2" fmla="*/ 388234 w 388234"/>
                <a:gd name="connsiteY2" fmla="*/ 431232 h 829127"/>
                <a:gd name="connsiteX3" fmla="*/ 194117 w 388234"/>
                <a:gd name="connsiteY3" fmla="*/ 829127 h 829127"/>
                <a:gd name="connsiteX4" fmla="*/ 0 w 388234"/>
                <a:gd name="connsiteY4" fmla="*/ 829127 h 829127"/>
                <a:gd name="connsiteX5" fmla="*/ 0 w 388234"/>
                <a:gd name="connsiteY5" fmla="*/ 0 h 829127"/>
                <a:gd name="connsiteX0" fmla="*/ 0 w 388234"/>
                <a:gd name="connsiteY0" fmla="*/ 0 h 829127"/>
                <a:gd name="connsiteX1" fmla="*/ 194117 w 388234"/>
                <a:gd name="connsiteY1" fmla="*/ 33337 h 829127"/>
                <a:gd name="connsiteX2" fmla="*/ 388234 w 388234"/>
                <a:gd name="connsiteY2" fmla="*/ 431232 h 829127"/>
                <a:gd name="connsiteX3" fmla="*/ 194117 w 388234"/>
                <a:gd name="connsiteY3" fmla="*/ 829127 h 829127"/>
                <a:gd name="connsiteX4" fmla="*/ 0 w 388234"/>
                <a:gd name="connsiteY4" fmla="*/ 829127 h 829127"/>
                <a:gd name="connsiteX5" fmla="*/ 0 w 388234"/>
                <a:gd name="connsiteY5" fmla="*/ 0 h 829127"/>
                <a:gd name="connsiteX0" fmla="*/ 3 w 388237"/>
                <a:gd name="connsiteY0" fmla="*/ 0 h 867230"/>
                <a:gd name="connsiteX1" fmla="*/ 194120 w 388237"/>
                <a:gd name="connsiteY1" fmla="*/ 33337 h 867230"/>
                <a:gd name="connsiteX2" fmla="*/ 388237 w 388237"/>
                <a:gd name="connsiteY2" fmla="*/ 431232 h 867230"/>
                <a:gd name="connsiteX3" fmla="*/ 194120 w 388237"/>
                <a:gd name="connsiteY3" fmla="*/ 829127 h 867230"/>
                <a:gd name="connsiteX4" fmla="*/ 0 w 388237"/>
                <a:gd name="connsiteY4" fmla="*/ 867230 h 867230"/>
                <a:gd name="connsiteX5" fmla="*/ 3 w 388237"/>
                <a:gd name="connsiteY5" fmla="*/ 0 h 867230"/>
                <a:gd name="connsiteX0" fmla="*/ 3 w 388237"/>
                <a:gd name="connsiteY0" fmla="*/ 0 h 867230"/>
                <a:gd name="connsiteX1" fmla="*/ 194120 w 388237"/>
                <a:gd name="connsiteY1" fmla="*/ 19052 h 867230"/>
                <a:gd name="connsiteX2" fmla="*/ 388237 w 388237"/>
                <a:gd name="connsiteY2" fmla="*/ 431232 h 867230"/>
                <a:gd name="connsiteX3" fmla="*/ 194120 w 388237"/>
                <a:gd name="connsiteY3" fmla="*/ 829127 h 867230"/>
                <a:gd name="connsiteX4" fmla="*/ 0 w 388237"/>
                <a:gd name="connsiteY4" fmla="*/ 867230 h 867230"/>
                <a:gd name="connsiteX5" fmla="*/ 3 w 388237"/>
                <a:gd name="connsiteY5" fmla="*/ 0 h 867230"/>
                <a:gd name="connsiteX0" fmla="*/ 3 w 388237"/>
                <a:gd name="connsiteY0" fmla="*/ 0 h 867230"/>
                <a:gd name="connsiteX1" fmla="*/ 194120 w 388237"/>
                <a:gd name="connsiteY1" fmla="*/ 19052 h 867230"/>
                <a:gd name="connsiteX2" fmla="*/ 388237 w 388237"/>
                <a:gd name="connsiteY2" fmla="*/ 431232 h 867230"/>
                <a:gd name="connsiteX3" fmla="*/ 194120 w 388237"/>
                <a:gd name="connsiteY3" fmla="*/ 829127 h 867230"/>
                <a:gd name="connsiteX4" fmla="*/ 0 w 388237"/>
                <a:gd name="connsiteY4" fmla="*/ 867230 h 867230"/>
                <a:gd name="connsiteX5" fmla="*/ 3 w 388237"/>
                <a:gd name="connsiteY5" fmla="*/ 0 h 867230"/>
                <a:gd name="connsiteX0" fmla="*/ 3 w 388242"/>
                <a:gd name="connsiteY0" fmla="*/ 0 h 867230"/>
                <a:gd name="connsiteX1" fmla="*/ 194120 w 388242"/>
                <a:gd name="connsiteY1" fmla="*/ 19052 h 867230"/>
                <a:gd name="connsiteX2" fmla="*/ 388237 w 388242"/>
                <a:gd name="connsiteY2" fmla="*/ 431232 h 867230"/>
                <a:gd name="connsiteX3" fmla="*/ 189354 w 388242"/>
                <a:gd name="connsiteY3" fmla="*/ 845799 h 867230"/>
                <a:gd name="connsiteX4" fmla="*/ 0 w 388242"/>
                <a:gd name="connsiteY4" fmla="*/ 867230 h 867230"/>
                <a:gd name="connsiteX5" fmla="*/ 3 w 388242"/>
                <a:gd name="connsiteY5" fmla="*/ 0 h 867230"/>
                <a:gd name="connsiteX0" fmla="*/ 3 w 388242"/>
                <a:gd name="connsiteY0" fmla="*/ 0 h 867230"/>
                <a:gd name="connsiteX1" fmla="*/ 194120 w 388242"/>
                <a:gd name="connsiteY1" fmla="*/ 19052 h 867230"/>
                <a:gd name="connsiteX2" fmla="*/ 388237 w 388242"/>
                <a:gd name="connsiteY2" fmla="*/ 431232 h 867230"/>
                <a:gd name="connsiteX3" fmla="*/ 189354 w 388242"/>
                <a:gd name="connsiteY3" fmla="*/ 845799 h 867230"/>
                <a:gd name="connsiteX4" fmla="*/ 0 w 388242"/>
                <a:gd name="connsiteY4" fmla="*/ 867230 h 867230"/>
                <a:gd name="connsiteX5" fmla="*/ 3 w 388242"/>
                <a:gd name="connsiteY5" fmla="*/ 0 h 867230"/>
                <a:gd name="connsiteX0" fmla="*/ 3 w 388242"/>
                <a:gd name="connsiteY0" fmla="*/ 0 h 867230"/>
                <a:gd name="connsiteX1" fmla="*/ 194120 w 388242"/>
                <a:gd name="connsiteY1" fmla="*/ 19052 h 867230"/>
                <a:gd name="connsiteX2" fmla="*/ 388237 w 388242"/>
                <a:gd name="connsiteY2" fmla="*/ 431232 h 867230"/>
                <a:gd name="connsiteX3" fmla="*/ 189354 w 388242"/>
                <a:gd name="connsiteY3" fmla="*/ 845799 h 867230"/>
                <a:gd name="connsiteX4" fmla="*/ 0 w 388242"/>
                <a:gd name="connsiteY4" fmla="*/ 867230 h 867230"/>
                <a:gd name="connsiteX5" fmla="*/ 3 w 388242"/>
                <a:gd name="connsiteY5" fmla="*/ 0 h 867230"/>
                <a:gd name="connsiteX0" fmla="*/ 3 w 392693"/>
                <a:gd name="connsiteY0" fmla="*/ 0 h 867230"/>
                <a:gd name="connsiteX1" fmla="*/ 194120 w 392693"/>
                <a:gd name="connsiteY1" fmla="*/ 19052 h 867230"/>
                <a:gd name="connsiteX2" fmla="*/ 388237 w 392693"/>
                <a:gd name="connsiteY2" fmla="*/ 431232 h 867230"/>
                <a:gd name="connsiteX3" fmla="*/ 318946 w 392693"/>
                <a:gd name="connsiteY3" fmla="*/ 679683 h 867230"/>
                <a:gd name="connsiteX4" fmla="*/ 189354 w 392693"/>
                <a:gd name="connsiteY4" fmla="*/ 845799 h 867230"/>
                <a:gd name="connsiteX5" fmla="*/ 0 w 392693"/>
                <a:gd name="connsiteY5" fmla="*/ 867230 h 867230"/>
                <a:gd name="connsiteX6" fmla="*/ 3 w 392693"/>
                <a:gd name="connsiteY6" fmla="*/ 0 h 867230"/>
                <a:gd name="connsiteX0" fmla="*/ 3 w 391949"/>
                <a:gd name="connsiteY0" fmla="*/ 0 h 867230"/>
                <a:gd name="connsiteX1" fmla="*/ 194120 w 391949"/>
                <a:gd name="connsiteY1" fmla="*/ 19052 h 867230"/>
                <a:gd name="connsiteX2" fmla="*/ 388237 w 391949"/>
                <a:gd name="connsiteY2" fmla="*/ 431232 h 867230"/>
                <a:gd name="connsiteX3" fmla="*/ 311798 w 391949"/>
                <a:gd name="connsiteY3" fmla="*/ 753505 h 867230"/>
                <a:gd name="connsiteX4" fmla="*/ 189354 w 391949"/>
                <a:gd name="connsiteY4" fmla="*/ 845799 h 867230"/>
                <a:gd name="connsiteX5" fmla="*/ 0 w 391949"/>
                <a:gd name="connsiteY5" fmla="*/ 867230 h 867230"/>
                <a:gd name="connsiteX6" fmla="*/ 3 w 391949"/>
                <a:gd name="connsiteY6" fmla="*/ 0 h 867230"/>
                <a:gd name="connsiteX0" fmla="*/ 3 w 374051"/>
                <a:gd name="connsiteY0" fmla="*/ 0 h 867230"/>
                <a:gd name="connsiteX1" fmla="*/ 194120 w 374051"/>
                <a:gd name="connsiteY1" fmla="*/ 19052 h 867230"/>
                <a:gd name="connsiteX2" fmla="*/ 369187 w 374051"/>
                <a:gd name="connsiteY2" fmla="*/ 397897 h 867230"/>
                <a:gd name="connsiteX3" fmla="*/ 311798 w 374051"/>
                <a:gd name="connsiteY3" fmla="*/ 753505 h 867230"/>
                <a:gd name="connsiteX4" fmla="*/ 189354 w 374051"/>
                <a:gd name="connsiteY4" fmla="*/ 845799 h 867230"/>
                <a:gd name="connsiteX5" fmla="*/ 0 w 374051"/>
                <a:gd name="connsiteY5" fmla="*/ 867230 h 867230"/>
                <a:gd name="connsiteX6" fmla="*/ 3 w 374051"/>
                <a:gd name="connsiteY6" fmla="*/ 0 h 867230"/>
                <a:gd name="connsiteX0" fmla="*/ 3 w 369405"/>
                <a:gd name="connsiteY0" fmla="*/ 0 h 867230"/>
                <a:gd name="connsiteX1" fmla="*/ 194120 w 369405"/>
                <a:gd name="connsiteY1" fmla="*/ 19052 h 867230"/>
                <a:gd name="connsiteX2" fmla="*/ 369187 w 369405"/>
                <a:gd name="connsiteY2" fmla="*/ 397897 h 867230"/>
                <a:gd name="connsiteX3" fmla="*/ 311798 w 369405"/>
                <a:gd name="connsiteY3" fmla="*/ 753505 h 867230"/>
                <a:gd name="connsiteX4" fmla="*/ 189354 w 369405"/>
                <a:gd name="connsiteY4" fmla="*/ 845799 h 867230"/>
                <a:gd name="connsiteX5" fmla="*/ 0 w 369405"/>
                <a:gd name="connsiteY5" fmla="*/ 867230 h 867230"/>
                <a:gd name="connsiteX6" fmla="*/ 3 w 369405"/>
                <a:gd name="connsiteY6" fmla="*/ 0 h 867230"/>
                <a:gd name="connsiteX0" fmla="*/ 3 w 374051"/>
                <a:gd name="connsiteY0" fmla="*/ 0 h 867230"/>
                <a:gd name="connsiteX1" fmla="*/ 194120 w 374051"/>
                <a:gd name="connsiteY1" fmla="*/ 19052 h 867230"/>
                <a:gd name="connsiteX2" fmla="*/ 369187 w 374051"/>
                <a:gd name="connsiteY2" fmla="*/ 397897 h 867230"/>
                <a:gd name="connsiteX3" fmla="*/ 311795 w 374051"/>
                <a:gd name="connsiteY3" fmla="*/ 784464 h 867230"/>
                <a:gd name="connsiteX4" fmla="*/ 189354 w 374051"/>
                <a:gd name="connsiteY4" fmla="*/ 845799 h 867230"/>
                <a:gd name="connsiteX5" fmla="*/ 0 w 374051"/>
                <a:gd name="connsiteY5" fmla="*/ 867230 h 867230"/>
                <a:gd name="connsiteX6" fmla="*/ 3 w 374051"/>
                <a:gd name="connsiteY6" fmla="*/ 0 h 867230"/>
                <a:gd name="connsiteX0" fmla="*/ 3 w 372547"/>
                <a:gd name="connsiteY0" fmla="*/ 0 h 867230"/>
                <a:gd name="connsiteX1" fmla="*/ 194120 w 372547"/>
                <a:gd name="connsiteY1" fmla="*/ 19052 h 867230"/>
                <a:gd name="connsiteX2" fmla="*/ 369187 w 372547"/>
                <a:gd name="connsiteY2" fmla="*/ 397897 h 867230"/>
                <a:gd name="connsiteX3" fmla="*/ 311795 w 372547"/>
                <a:gd name="connsiteY3" fmla="*/ 784464 h 867230"/>
                <a:gd name="connsiteX4" fmla="*/ 189354 w 372547"/>
                <a:gd name="connsiteY4" fmla="*/ 845799 h 867230"/>
                <a:gd name="connsiteX5" fmla="*/ 0 w 372547"/>
                <a:gd name="connsiteY5" fmla="*/ 867230 h 867230"/>
                <a:gd name="connsiteX6" fmla="*/ 3 w 372547"/>
                <a:gd name="connsiteY6" fmla="*/ 0 h 867230"/>
                <a:gd name="connsiteX0" fmla="*/ 3 w 372638"/>
                <a:gd name="connsiteY0" fmla="*/ 0 h 867230"/>
                <a:gd name="connsiteX1" fmla="*/ 194120 w 372638"/>
                <a:gd name="connsiteY1" fmla="*/ 19052 h 867230"/>
                <a:gd name="connsiteX2" fmla="*/ 369187 w 372638"/>
                <a:gd name="connsiteY2" fmla="*/ 397897 h 867230"/>
                <a:gd name="connsiteX3" fmla="*/ 311795 w 372638"/>
                <a:gd name="connsiteY3" fmla="*/ 784464 h 867230"/>
                <a:gd name="connsiteX4" fmla="*/ 189354 w 372638"/>
                <a:gd name="connsiteY4" fmla="*/ 845799 h 867230"/>
                <a:gd name="connsiteX5" fmla="*/ 0 w 372638"/>
                <a:gd name="connsiteY5" fmla="*/ 867230 h 867230"/>
                <a:gd name="connsiteX6" fmla="*/ 3 w 372638"/>
                <a:gd name="connsiteY6" fmla="*/ 0 h 867230"/>
                <a:gd name="connsiteX0" fmla="*/ 3 w 372638"/>
                <a:gd name="connsiteY0" fmla="*/ 0 h 867230"/>
                <a:gd name="connsiteX1" fmla="*/ 194120 w 372638"/>
                <a:gd name="connsiteY1" fmla="*/ 19052 h 867230"/>
                <a:gd name="connsiteX2" fmla="*/ 369187 w 372638"/>
                <a:gd name="connsiteY2" fmla="*/ 397897 h 867230"/>
                <a:gd name="connsiteX3" fmla="*/ 311795 w 372638"/>
                <a:gd name="connsiteY3" fmla="*/ 784464 h 867230"/>
                <a:gd name="connsiteX4" fmla="*/ 189354 w 372638"/>
                <a:gd name="connsiteY4" fmla="*/ 845799 h 867230"/>
                <a:gd name="connsiteX5" fmla="*/ 0 w 372638"/>
                <a:gd name="connsiteY5" fmla="*/ 867230 h 867230"/>
                <a:gd name="connsiteX6" fmla="*/ 3 w 372638"/>
                <a:gd name="connsiteY6" fmla="*/ 0 h 867230"/>
                <a:gd name="connsiteX0" fmla="*/ 3 w 372638"/>
                <a:gd name="connsiteY0" fmla="*/ 0 h 869901"/>
                <a:gd name="connsiteX1" fmla="*/ 194120 w 372638"/>
                <a:gd name="connsiteY1" fmla="*/ 19052 h 869901"/>
                <a:gd name="connsiteX2" fmla="*/ 369187 w 372638"/>
                <a:gd name="connsiteY2" fmla="*/ 397897 h 869901"/>
                <a:gd name="connsiteX3" fmla="*/ 311795 w 372638"/>
                <a:gd name="connsiteY3" fmla="*/ 784464 h 869901"/>
                <a:gd name="connsiteX4" fmla="*/ 189354 w 372638"/>
                <a:gd name="connsiteY4" fmla="*/ 860087 h 869901"/>
                <a:gd name="connsiteX5" fmla="*/ 0 w 372638"/>
                <a:gd name="connsiteY5" fmla="*/ 867230 h 869901"/>
                <a:gd name="connsiteX6" fmla="*/ 3 w 372638"/>
                <a:gd name="connsiteY6" fmla="*/ 0 h 869901"/>
                <a:gd name="connsiteX0" fmla="*/ 3 w 372638"/>
                <a:gd name="connsiteY0" fmla="*/ 0 h 869901"/>
                <a:gd name="connsiteX1" fmla="*/ 194120 w 372638"/>
                <a:gd name="connsiteY1" fmla="*/ 19052 h 869901"/>
                <a:gd name="connsiteX2" fmla="*/ 369187 w 372638"/>
                <a:gd name="connsiteY2" fmla="*/ 397897 h 869901"/>
                <a:gd name="connsiteX3" fmla="*/ 311795 w 372638"/>
                <a:gd name="connsiteY3" fmla="*/ 784464 h 869901"/>
                <a:gd name="connsiteX4" fmla="*/ 189354 w 372638"/>
                <a:gd name="connsiteY4" fmla="*/ 860087 h 869901"/>
                <a:gd name="connsiteX5" fmla="*/ 0 w 372638"/>
                <a:gd name="connsiteY5" fmla="*/ 867230 h 869901"/>
                <a:gd name="connsiteX6" fmla="*/ 3 w 372638"/>
                <a:gd name="connsiteY6" fmla="*/ 0 h 869901"/>
                <a:gd name="connsiteX0" fmla="*/ 3 w 371718"/>
                <a:gd name="connsiteY0" fmla="*/ 0 h 869901"/>
                <a:gd name="connsiteX1" fmla="*/ 194120 w 371718"/>
                <a:gd name="connsiteY1" fmla="*/ 19052 h 869901"/>
                <a:gd name="connsiteX2" fmla="*/ 369187 w 371718"/>
                <a:gd name="connsiteY2" fmla="*/ 397897 h 869901"/>
                <a:gd name="connsiteX3" fmla="*/ 299886 w 371718"/>
                <a:gd name="connsiteY3" fmla="*/ 796373 h 869901"/>
                <a:gd name="connsiteX4" fmla="*/ 189354 w 371718"/>
                <a:gd name="connsiteY4" fmla="*/ 860087 h 869901"/>
                <a:gd name="connsiteX5" fmla="*/ 0 w 371718"/>
                <a:gd name="connsiteY5" fmla="*/ 867230 h 869901"/>
                <a:gd name="connsiteX6" fmla="*/ 3 w 371718"/>
                <a:gd name="connsiteY6" fmla="*/ 0 h 869901"/>
                <a:gd name="connsiteX0" fmla="*/ 3 w 372244"/>
                <a:gd name="connsiteY0" fmla="*/ 0 h 869901"/>
                <a:gd name="connsiteX1" fmla="*/ 194120 w 372244"/>
                <a:gd name="connsiteY1" fmla="*/ 19052 h 869901"/>
                <a:gd name="connsiteX2" fmla="*/ 369187 w 372244"/>
                <a:gd name="connsiteY2" fmla="*/ 397897 h 869901"/>
                <a:gd name="connsiteX3" fmla="*/ 299886 w 372244"/>
                <a:gd name="connsiteY3" fmla="*/ 796373 h 869901"/>
                <a:gd name="connsiteX4" fmla="*/ 189354 w 372244"/>
                <a:gd name="connsiteY4" fmla="*/ 860087 h 869901"/>
                <a:gd name="connsiteX5" fmla="*/ 0 w 372244"/>
                <a:gd name="connsiteY5" fmla="*/ 867230 h 869901"/>
                <a:gd name="connsiteX6" fmla="*/ 3 w 372244"/>
                <a:gd name="connsiteY6" fmla="*/ 0 h 869901"/>
                <a:gd name="connsiteX0" fmla="*/ 2384 w 372244"/>
                <a:gd name="connsiteY0" fmla="*/ 0 h 969912"/>
                <a:gd name="connsiteX1" fmla="*/ 194120 w 372244"/>
                <a:gd name="connsiteY1" fmla="*/ 119063 h 969912"/>
                <a:gd name="connsiteX2" fmla="*/ 369187 w 372244"/>
                <a:gd name="connsiteY2" fmla="*/ 497908 h 969912"/>
                <a:gd name="connsiteX3" fmla="*/ 299886 w 372244"/>
                <a:gd name="connsiteY3" fmla="*/ 896384 h 969912"/>
                <a:gd name="connsiteX4" fmla="*/ 189354 w 372244"/>
                <a:gd name="connsiteY4" fmla="*/ 960098 h 969912"/>
                <a:gd name="connsiteX5" fmla="*/ 0 w 372244"/>
                <a:gd name="connsiteY5" fmla="*/ 967241 h 969912"/>
                <a:gd name="connsiteX6" fmla="*/ 2384 w 372244"/>
                <a:gd name="connsiteY6" fmla="*/ 0 h 969912"/>
                <a:gd name="connsiteX0" fmla="*/ 2384 w 371011"/>
                <a:gd name="connsiteY0" fmla="*/ 0 h 969912"/>
                <a:gd name="connsiteX1" fmla="*/ 222695 w 371011"/>
                <a:gd name="connsiteY1" fmla="*/ 66675 h 969912"/>
                <a:gd name="connsiteX2" fmla="*/ 369187 w 371011"/>
                <a:gd name="connsiteY2" fmla="*/ 497908 h 969912"/>
                <a:gd name="connsiteX3" fmla="*/ 299886 w 371011"/>
                <a:gd name="connsiteY3" fmla="*/ 896384 h 969912"/>
                <a:gd name="connsiteX4" fmla="*/ 189354 w 371011"/>
                <a:gd name="connsiteY4" fmla="*/ 960098 h 969912"/>
                <a:gd name="connsiteX5" fmla="*/ 0 w 371011"/>
                <a:gd name="connsiteY5" fmla="*/ 967241 h 969912"/>
                <a:gd name="connsiteX6" fmla="*/ 2384 w 371011"/>
                <a:gd name="connsiteY6" fmla="*/ 0 h 969912"/>
                <a:gd name="connsiteX0" fmla="*/ 2384 w 371011"/>
                <a:gd name="connsiteY0" fmla="*/ 0 h 969912"/>
                <a:gd name="connsiteX1" fmla="*/ 222695 w 371011"/>
                <a:gd name="connsiteY1" fmla="*/ 66675 h 969912"/>
                <a:gd name="connsiteX2" fmla="*/ 369187 w 371011"/>
                <a:gd name="connsiteY2" fmla="*/ 497908 h 969912"/>
                <a:gd name="connsiteX3" fmla="*/ 299886 w 371011"/>
                <a:gd name="connsiteY3" fmla="*/ 896384 h 969912"/>
                <a:gd name="connsiteX4" fmla="*/ 189354 w 371011"/>
                <a:gd name="connsiteY4" fmla="*/ 960098 h 969912"/>
                <a:gd name="connsiteX5" fmla="*/ 0 w 371011"/>
                <a:gd name="connsiteY5" fmla="*/ 967241 h 969912"/>
                <a:gd name="connsiteX6" fmla="*/ 2384 w 371011"/>
                <a:gd name="connsiteY6" fmla="*/ 0 h 969912"/>
                <a:gd name="connsiteX0" fmla="*/ 2384 w 371011"/>
                <a:gd name="connsiteY0" fmla="*/ 0 h 969912"/>
                <a:gd name="connsiteX1" fmla="*/ 222695 w 371011"/>
                <a:gd name="connsiteY1" fmla="*/ 66675 h 969912"/>
                <a:gd name="connsiteX2" fmla="*/ 369187 w 371011"/>
                <a:gd name="connsiteY2" fmla="*/ 497908 h 969912"/>
                <a:gd name="connsiteX3" fmla="*/ 299886 w 371011"/>
                <a:gd name="connsiteY3" fmla="*/ 896384 h 969912"/>
                <a:gd name="connsiteX4" fmla="*/ 189354 w 371011"/>
                <a:gd name="connsiteY4" fmla="*/ 960098 h 969912"/>
                <a:gd name="connsiteX5" fmla="*/ 0 w 371011"/>
                <a:gd name="connsiteY5" fmla="*/ 967241 h 969912"/>
                <a:gd name="connsiteX6" fmla="*/ 2384 w 371011"/>
                <a:gd name="connsiteY6" fmla="*/ 0 h 969912"/>
                <a:gd name="connsiteX0" fmla="*/ 2384 w 371011"/>
                <a:gd name="connsiteY0" fmla="*/ 0 h 992039"/>
                <a:gd name="connsiteX1" fmla="*/ 222695 w 371011"/>
                <a:gd name="connsiteY1" fmla="*/ 66675 h 992039"/>
                <a:gd name="connsiteX2" fmla="*/ 369187 w 371011"/>
                <a:gd name="connsiteY2" fmla="*/ 497908 h 992039"/>
                <a:gd name="connsiteX3" fmla="*/ 299886 w 371011"/>
                <a:gd name="connsiteY3" fmla="*/ 896384 h 992039"/>
                <a:gd name="connsiteX4" fmla="*/ 189352 w 371011"/>
                <a:gd name="connsiteY4" fmla="*/ 986467 h 992039"/>
                <a:gd name="connsiteX5" fmla="*/ 0 w 371011"/>
                <a:gd name="connsiteY5" fmla="*/ 967241 h 992039"/>
                <a:gd name="connsiteX6" fmla="*/ 2384 w 371011"/>
                <a:gd name="connsiteY6" fmla="*/ 0 h 992039"/>
                <a:gd name="connsiteX0" fmla="*/ 11087 w 379714"/>
                <a:gd name="connsiteY0" fmla="*/ 0 h 1054106"/>
                <a:gd name="connsiteX1" fmla="*/ 231398 w 379714"/>
                <a:gd name="connsiteY1" fmla="*/ 66675 h 1054106"/>
                <a:gd name="connsiteX2" fmla="*/ 377890 w 379714"/>
                <a:gd name="connsiteY2" fmla="*/ 497908 h 1054106"/>
                <a:gd name="connsiteX3" fmla="*/ 308589 w 379714"/>
                <a:gd name="connsiteY3" fmla="*/ 896384 h 1054106"/>
                <a:gd name="connsiteX4" fmla="*/ 198055 w 379714"/>
                <a:gd name="connsiteY4" fmla="*/ 986467 h 1054106"/>
                <a:gd name="connsiteX5" fmla="*/ 15285 w 379714"/>
                <a:gd name="connsiteY5" fmla="*/ 1018704 h 1054106"/>
                <a:gd name="connsiteX6" fmla="*/ 8703 w 379714"/>
                <a:gd name="connsiteY6" fmla="*/ 967241 h 1054106"/>
                <a:gd name="connsiteX7" fmla="*/ 11087 w 379714"/>
                <a:gd name="connsiteY7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497908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497908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497908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497908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513289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513289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2384 w 369625"/>
                <a:gd name="connsiteY0" fmla="*/ 0 h 1067837"/>
                <a:gd name="connsiteX1" fmla="*/ 222695 w 369625"/>
                <a:gd name="connsiteY1" fmla="*/ 66675 h 1067837"/>
                <a:gd name="connsiteX2" fmla="*/ 369187 w 369625"/>
                <a:gd name="connsiteY2" fmla="*/ 513289 h 1067837"/>
                <a:gd name="connsiteX3" fmla="*/ 189352 w 369625"/>
                <a:gd name="connsiteY3" fmla="*/ 986467 h 1067837"/>
                <a:gd name="connsiteX4" fmla="*/ 0 w 369625"/>
                <a:gd name="connsiteY4" fmla="*/ 967241 h 1067837"/>
                <a:gd name="connsiteX5" fmla="*/ 2384 w 369625"/>
                <a:gd name="connsiteY5" fmla="*/ 0 h 1067837"/>
                <a:gd name="connsiteX0" fmla="*/ 2384 w 369546"/>
                <a:gd name="connsiteY0" fmla="*/ 0 h 1065002"/>
                <a:gd name="connsiteX1" fmla="*/ 222695 w 369546"/>
                <a:gd name="connsiteY1" fmla="*/ 66675 h 1065002"/>
                <a:gd name="connsiteX2" fmla="*/ 369187 w 369546"/>
                <a:gd name="connsiteY2" fmla="*/ 513289 h 1065002"/>
                <a:gd name="connsiteX3" fmla="*/ 236247 w 369546"/>
                <a:gd name="connsiteY3" fmla="*/ 979649 h 1065002"/>
                <a:gd name="connsiteX4" fmla="*/ 0 w 369546"/>
                <a:gd name="connsiteY4" fmla="*/ 967241 h 1065002"/>
                <a:gd name="connsiteX5" fmla="*/ 2384 w 369546"/>
                <a:gd name="connsiteY5" fmla="*/ 0 h 1065002"/>
                <a:gd name="connsiteX0" fmla="*/ 2384 w 369260"/>
                <a:gd name="connsiteY0" fmla="*/ 0 h 1065002"/>
                <a:gd name="connsiteX1" fmla="*/ 222695 w 369260"/>
                <a:gd name="connsiteY1" fmla="*/ 66675 h 1065002"/>
                <a:gd name="connsiteX2" fmla="*/ 369187 w 369260"/>
                <a:gd name="connsiteY2" fmla="*/ 513289 h 1065002"/>
                <a:gd name="connsiteX3" fmla="*/ 236247 w 369260"/>
                <a:gd name="connsiteY3" fmla="*/ 979649 h 1065002"/>
                <a:gd name="connsiteX4" fmla="*/ 0 w 369260"/>
                <a:gd name="connsiteY4" fmla="*/ 967241 h 1065002"/>
                <a:gd name="connsiteX5" fmla="*/ 2384 w 369260"/>
                <a:gd name="connsiteY5" fmla="*/ 0 h 1065002"/>
                <a:gd name="connsiteX0" fmla="*/ 2384 w 369260"/>
                <a:gd name="connsiteY0" fmla="*/ 0 h 1057616"/>
                <a:gd name="connsiteX1" fmla="*/ 222695 w 369260"/>
                <a:gd name="connsiteY1" fmla="*/ 66675 h 1057616"/>
                <a:gd name="connsiteX2" fmla="*/ 369187 w 369260"/>
                <a:gd name="connsiteY2" fmla="*/ 513289 h 1057616"/>
                <a:gd name="connsiteX3" fmla="*/ 236247 w 369260"/>
                <a:gd name="connsiteY3" fmla="*/ 979649 h 1057616"/>
                <a:gd name="connsiteX4" fmla="*/ 0 w 369260"/>
                <a:gd name="connsiteY4" fmla="*/ 967241 h 1057616"/>
                <a:gd name="connsiteX5" fmla="*/ 2384 w 369260"/>
                <a:gd name="connsiteY5" fmla="*/ 0 h 1057616"/>
                <a:gd name="connsiteX0" fmla="*/ 3728 w 370604"/>
                <a:gd name="connsiteY0" fmla="*/ 0 h 1079052"/>
                <a:gd name="connsiteX1" fmla="*/ 224039 w 370604"/>
                <a:gd name="connsiteY1" fmla="*/ 66675 h 1079052"/>
                <a:gd name="connsiteX2" fmla="*/ 370531 w 370604"/>
                <a:gd name="connsiteY2" fmla="*/ 513289 h 1079052"/>
                <a:gd name="connsiteX3" fmla="*/ 237591 w 370604"/>
                <a:gd name="connsiteY3" fmla="*/ 979649 h 1079052"/>
                <a:gd name="connsiteX4" fmla="*/ 0 w 370604"/>
                <a:gd name="connsiteY4" fmla="*/ 999188 h 1079052"/>
                <a:gd name="connsiteX5" fmla="*/ 3728 w 370604"/>
                <a:gd name="connsiteY5" fmla="*/ 0 h 1079052"/>
                <a:gd name="connsiteX0" fmla="*/ 3728 w 370604"/>
                <a:gd name="connsiteY0" fmla="*/ 0 h 1018481"/>
                <a:gd name="connsiteX1" fmla="*/ 224039 w 370604"/>
                <a:gd name="connsiteY1" fmla="*/ 66675 h 1018481"/>
                <a:gd name="connsiteX2" fmla="*/ 370531 w 370604"/>
                <a:gd name="connsiteY2" fmla="*/ 513289 h 1018481"/>
                <a:gd name="connsiteX3" fmla="*/ 237591 w 370604"/>
                <a:gd name="connsiteY3" fmla="*/ 979649 h 1018481"/>
                <a:gd name="connsiteX4" fmla="*/ 0 w 370604"/>
                <a:gd name="connsiteY4" fmla="*/ 999188 h 1018481"/>
                <a:gd name="connsiteX5" fmla="*/ 3728 w 370604"/>
                <a:gd name="connsiteY5" fmla="*/ 0 h 1018481"/>
                <a:gd name="connsiteX0" fmla="*/ 5216 w 372092"/>
                <a:gd name="connsiteY0" fmla="*/ 0 h 1048677"/>
                <a:gd name="connsiteX1" fmla="*/ 225527 w 372092"/>
                <a:gd name="connsiteY1" fmla="*/ 66675 h 1048677"/>
                <a:gd name="connsiteX2" fmla="*/ 372019 w 372092"/>
                <a:gd name="connsiteY2" fmla="*/ 513289 h 1048677"/>
                <a:gd name="connsiteX3" fmla="*/ 239079 w 372092"/>
                <a:gd name="connsiteY3" fmla="*/ 979649 h 1048677"/>
                <a:gd name="connsiteX4" fmla="*/ 0 w 372092"/>
                <a:gd name="connsiteY4" fmla="*/ 1040193 h 1048677"/>
                <a:gd name="connsiteX5" fmla="*/ 5216 w 372092"/>
                <a:gd name="connsiteY5" fmla="*/ 0 h 1048677"/>
                <a:gd name="connsiteX0" fmla="*/ 5216 w 372092"/>
                <a:gd name="connsiteY0" fmla="*/ 0 h 1040341"/>
                <a:gd name="connsiteX1" fmla="*/ 225527 w 372092"/>
                <a:gd name="connsiteY1" fmla="*/ 66675 h 1040341"/>
                <a:gd name="connsiteX2" fmla="*/ 372019 w 372092"/>
                <a:gd name="connsiteY2" fmla="*/ 513289 h 1040341"/>
                <a:gd name="connsiteX3" fmla="*/ 239079 w 372092"/>
                <a:gd name="connsiteY3" fmla="*/ 979649 h 1040341"/>
                <a:gd name="connsiteX4" fmla="*/ 0 w 372092"/>
                <a:gd name="connsiteY4" fmla="*/ 1040193 h 1040341"/>
                <a:gd name="connsiteX5" fmla="*/ 5216 w 372092"/>
                <a:gd name="connsiteY5" fmla="*/ 0 h 1040341"/>
                <a:gd name="connsiteX0" fmla="*/ 5216 w 372087"/>
                <a:gd name="connsiteY0" fmla="*/ 0 h 1040341"/>
                <a:gd name="connsiteX1" fmla="*/ 225527 w 372087"/>
                <a:gd name="connsiteY1" fmla="*/ 66675 h 1040341"/>
                <a:gd name="connsiteX2" fmla="*/ 372019 w 372087"/>
                <a:gd name="connsiteY2" fmla="*/ 513289 h 1040341"/>
                <a:gd name="connsiteX3" fmla="*/ 239079 w 372087"/>
                <a:gd name="connsiteY3" fmla="*/ 979649 h 1040341"/>
                <a:gd name="connsiteX4" fmla="*/ 0 w 372087"/>
                <a:gd name="connsiteY4" fmla="*/ 1040193 h 1040341"/>
                <a:gd name="connsiteX5" fmla="*/ 5216 w 372087"/>
                <a:gd name="connsiteY5" fmla="*/ 0 h 1040341"/>
                <a:gd name="connsiteX0" fmla="*/ 5216 w 372087"/>
                <a:gd name="connsiteY0" fmla="*/ 0 h 1040483"/>
                <a:gd name="connsiteX1" fmla="*/ 225527 w 372087"/>
                <a:gd name="connsiteY1" fmla="*/ 66675 h 1040483"/>
                <a:gd name="connsiteX2" fmla="*/ 372019 w 372087"/>
                <a:gd name="connsiteY2" fmla="*/ 513289 h 1040483"/>
                <a:gd name="connsiteX3" fmla="*/ 239079 w 372087"/>
                <a:gd name="connsiteY3" fmla="*/ 979649 h 1040483"/>
                <a:gd name="connsiteX4" fmla="*/ 0 w 372087"/>
                <a:gd name="connsiteY4" fmla="*/ 1040193 h 1040483"/>
                <a:gd name="connsiteX5" fmla="*/ 5216 w 372087"/>
                <a:gd name="connsiteY5" fmla="*/ 0 h 1040483"/>
                <a:gd name="connsiteX0" fmla="*/ 5216 w 372085"/>
                <a:gd name="connsiteY0" fmla="*/ 0 h 1040483"/>
                <a:gd name="connsiteX1" fmla="*/ 225527 w 372085"/>
                <a:gd name="connsiteY1" fmla="*/ 66675 h 1040483"/>
                <a:gd name="connsiteX2" fmla="*/ 372019 w 372085"/>
                <a:gd name="connsiteY2" fmla="*/ 513289 h 1040483"/>
                <a:gd name="connsiteX3" fmla="*/ 239079 w 372085"/>
                <a:gd name="connsiteY3" fmla="*/ 979649 h 1040483"/>
                <a:gd name="connsiteX4" fmla="*/ 0 w 372085"/>
                <a:gd name="connsiteY4" fmla="*/ 1040193 h 1040483"/>
                <a:gd name="connsiteX5" fmla="*/ 5216 w 372085"/>
                <a:gd name="connsiteY5" fmla="*/ 0 h 1040483"/>
                <a:gd name="connsiteX0" fmla="*/ 5216 w 372089"/>
                <a:gd name="connsiteY0" fmla="*/ 0 h 1040483"/>
                <a:gd name="connsiteX1" fmla="*/ 225527 w 372089"/>
                <a:gd name="connsiteY1" fmla="*/ 66675 h 1040483"/>
                <a:gd name="connsiteX2" fmla="*/ 372019 w 372089"/>
                <a:gd name="connsiteY2" fmla="*/ 513289 h 1040483"/>
                <a:gd name="connsiteX3" fmla="*/ 239079 w 372089"/>
                <a:gd name="connsiteY3" fmla="*/ 979649 h 1040483"/>
                <a:gd name="connsiteX4" fmla="*/ 0 w 372089"/>
                <a:gd name="connsiteY4" fmla="*/ 1040193 h 1040483"/>
                <a:gd name="connsiteX5" fmla="*/ 5216 w 372089"/>
                <a:gd name="connsiteY5" fmla="*/ 0 h 1040483"/>
                <a:gd name="connsiteX0" fmla="*/ 5216 w 372077"/>
                <a:gd name="connsiteY0" fmla="*/ 0 h 1042008"/>
                <a:gd name="connsiteX1" fmla="*/ 225527 w 372077"/>
                <a:gd name="connsiteY1" fmla="*/ 66675 h 1042008"/>
                <a:gd name="connsiteX2" fmla="*/ 372019 w 372077"/>
                <a:gd name="connsiteY2" fmla="*/ 513289 h 1042008"/>
                <a:gd name="connsiteX3" fmla="*/ 238020 w 372077"/>
                <a:gd name="connsiteY3" fmla="*/ 993480 h 1042008"/>
                <a:gd name="connsiteX4" fmla="*/ 0 w 372077"/>
                <a:gd name="connsiteY4" fmla="*/ 1040193 h 1042008"/>
                <a:gd name="connsiteX5" fmla="*/ 5216 w 372077"/>
                <a:gd name="connsiteY5" fmla="*/ 0 h 1042008"/>
                <a:gd name="connsiteX0" fmla="*/ 5216 w 372075"/>
                <a:gd name="connsiteY0" fmla="*/ 0 h 1042008"/>
                <a:gd name="connsiteX1" fmla="*/ 225527 w 372075"/>
                <a:gd name="connsiteY1" fmla="*/ 66675 h 1042008"/>
                <a:gd name="connsiteX2" fmla="*/ 372019 w 372075"/>
                <a:gd name="connsiteY2" fmla="*/ 513289 h 1042008"/>
                <a:gd name="connsiteX3" fmla="*/ 238020 w 372075"/>
                <a:gd name="connsiteY3" fmla="*/ 993480 h 1042008"/>
                <a:gd name="connsiteX4" fmla="*/ 0 w 372075"/>
                <a:gd name="connsiteY4" fmla="*/ 1040193 h 1042008"/>
                <a:gd name="connsiteX5" fmla="*/ 5216 w 372075"/>
                <a:gd name="connsiteY5" fmla="*/ 0 h 1042008"/>
                <a:gd name="connsiteX0" fmla="*/ 5216 w 372055"/>
                <a:gd name="connsiteY0" fmla="*/ 0 h 1040518"/>
                <a:gd name="connsiteX1" fmla="*/ 225527 w 372055"/>
                <a:gd name="connsiteY1" fmla="*/ 66675 h 1040518"/>
                <a:gd name="connsiteX2" fmla="*/ 372019 w 372055"/>
                <a:gd name="connsiteY2" fmla="*/ 513289 h 1040518"/>
                <a:gd name="connsiteX3" fmla="*/ 235692 w 372055"/>
                <a:gd name="connsiteY3" fmla="*/ 980629 h 1040518"/>
                <a:gd name="connsiteX4" fmla="*/ 0 w 372055"/>
                <a:gd name="connsiteY4" fmla="*/ 1040193 h 1040518"/>
                <a:gd name="connsiteX5" fmla="*/ 5216 w 372055"/>
                <a:gd name="connsiteY5" fmla="*/ 0 h 1040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055" h="1040518">
                  <a:moveTo>
                    <a:pt x="5216" y="0"/>
                  </a:moveTo>
                  <a:cubicBezTo>
                    <a:pt x="69922" y="0"/>
                    <a:pt x="160821" y="21437"/>
                    <a:pt x="225527" y="66675"/>
                  </a:cubicBezTo>
                  <a:cubicBezTo>
                    <a:pt x="330354" y="123831"/>
                    <a:pt x="370325" y="360963"/>
                    <a:pt x="372019" y="513289"/>
                  </a:cubicBezTo>
                  <a:cubicBezTo>
                    <a:pt x="373713" y="665615"/>
                    <a:pt x="316231" y="913310"/>
                    <a:pt x="235692" y="980629"/>
                  </a:cubicBezTo>
                  <a:cubicBezTo>
                    <a:pt x="160508" y="1039955"/>
                    <a:pt x="126452" y="1041763"/>
                    <a:pt x="0" y="1040193"/>
                  </a:cubicBezTo>
                  <a:cubicBezTo>
                    <a:pt x="1" y="751116"/>
                    <a:pt x="5215" y="289077"/>
                    <a:pt x="5216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29" name="フリーフォーム 28"/>
            <p:cNvSpPr/>
            <p:nvPr/>
          </p:nvSpPr>
          <p:spPr>
            <a:xfrm flipV="1">
              <a:off x="7486541" y="4552862"/>
              <a:ext cx="596361" cy="175985"/>
            </a:xfrm>
            <a:custGeom>
              <a:avLst/>
              <a:gdLst>
                <a:gd name="connsiteX0" fmla="*/ 0 w 2028825"/>
                <a:gd name="connsiteY0" fmla="*/ 142875 h 1019175"/>
                <a:gd name="connsiteX1" fmla="*/ 1019175 w 2028825"/>
                <a:gd name="connsiteY1" fmla="*/ 457200 h 1019175"/>
                <a:gd name="connsiteX2" fmla="*/ 2028825 w 2028825"/>
                <a:gd name="connsiteY2" fmla="*/ 0 h 1019175"/>
                <a:gd name="connsiteX3" fmla="*/ 1009650 w 2028825"/>
                <a:gd name="connsiteY3" fmla="*/ 1019175 h 1019175"/>
                <a:gd name="connsiteX4" fmla="*/ 57150 w 2028825"/>
                <a:gd name="connsiteY4" fmla="*/ 161925 h 1019175"/>
                <a:gd name="connsiteX0" fmla="*/ 0 w 1978819"/>
                <a:gd name="connsiteY0" fmla="*/ 157163 h 1019175"/>
                <a:gd name="connsiteX1" fmla="*/ 969169 w 1978819"/>
                <a:gd name="connsiteY1" fmla="*/ 457200 h 1019175"/>
                <a:gd name="connsiteX2" fmla="*/ 1978819 w 1978819"/>
                <a:gd name="connsiteY2" fmla="*/ 0 h 1019175"/>
                <a:gd name="connsiteX3" fmla="*/ 959644 w 1978819"/>
                <a:gd name="connsiteY3" fmla="*/ 1019175 h 1019175"/>
                <a:gd name="connsiteX4" fmla="*/ 7144 w 1978819"/>
                <a:gd name="connsiteY4" fmla="*/ 161925 h 1019175"/>
                <a:gd name="connsiteX0" fmla="*/ 0 w 1978819"/>
                <a:gd name="connsiteY0" fmla="*/ 157163 h 1019175"/>
                <a:gd name="connsiteX1" fmla="*/ 969169 w 1978819"/>
                <a:gd name="connsiteY1" fmla="*/ 457200 h 1019175"/>
                <a:gd name="connsiteX2" fmla="*/ 1978819 w 1978819"/>
                <a:gd name="connsiteY2" fmla="*/ 0 h 1019175"/>
                <a:gd name="connsiteX3" fmla="*/ 959644 w 1978819"/>
                <a:gd name="connsiteY3" fmla="*/ 1019175 h 1019175"/>
                <a:gd name="connsiteX4" fmla="*/ 14288 w 1978819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945356"/>
                <a:gd name="connsiteX1" fmla="*/ 959645 w 1971675"/>
                <a:gd name="connsiteY1" fmla="*/ 423863 h 945356"/>
                <a:gd name="connsiteX2" fmla="*/ 1971675 w 1971675"/>
                <a:gd name="connsiteY2" fmla="*/ 0 h 945356"/>
                <a:gd name="connsiteX3" fmla="*/ 966787 w 1971675"/>
                <a:gd name="connsiteY3" fmla="*/ 945356 h 945356"/>
                <a:gd name="connsiteX4" fmla="*/ 7144 w 1971675"/>
                <a:gd name="connsiteY4" fmla="*/ 42863 h 945356"/>
                <a:gd name="connsiteX0" fmla="*/ 0 w 1971675"/>
                <a:gd name="connsiteY0" fmla="*/ 40482 h 945356"/>
                <a:gd name="connsiteX1" fmla="*/ 959645 w 1971675"/>
                <a:gd name="connsiteY1" fmla="*/ 423863 h 945356"/>
                <a:gd name="connsiteX2" fmla="*/ 1971675 w 1971675"/>
                <a:gd name="connsiteY2" fmla="*/ 0 h 945356"/>
                <a:gd name="connsiteX3" fmla="*/ 966787 w 1971675"/>
                <a:gd name="connsiteY3" fmla="*/ 945356 h 945356"/>
                <a:gd name="connsiteX4" fmla="*/ 7144 w 1971675"/>
                <a:gd name="connsiteY4" fmla="*/ 42863 h 945356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33"/>
                <a:gd name="connsiteX1" fmla="*/ 959645 w 1971675"/>
                <a:gd name="connsiteY1" fmla="*/ 423863 h 835833"/>
                <a:gd name="connsiteX2" fmla="*/ 1971675 w 1971675"/>
                <a:gd name="connsiteY2" fmla="*/ 0 h 835833"/>
                <a:gd name="connsiteX3" fmla="*/ 959643 w 1971675"/>
                <a:gd name="connsiteY3" fmla="*/ 835818 h 835833"/>
                <a:gd name="connsiteX4" fmla="*/ 7144 w 1971675"/>
                <a:gd name="connsiteY4" fmla="*/ 42863 h 835833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675" h="835818">
                  <a:moveTo>
                    <a:pt x="0" y="40482"/>
                  </a:moveTo>
                  <a:cubicBezTo>
                    <a:pt x="335757" y="272257"/>
                    <a:pt x="731044" y="439738"/>
                    <a:pt x="959645" y="423863"/>
                  </a:cubicBezTo>
                  <a:cubicBezTo>
                    <a:pt x="1281113" y="411958"/>
                    <a:pt x="1650207" y="319088"/>
                    <a:pt x="1971675" y="0"/>
                  </a:cubicBezTo>
                  <a:cubicBezTo>
                    <a:pt x="1789113" y="508794"/>
                    <a:pt x="1468436" y="819942"/>
                    <a:pt x="959643" y="835818"/>
                  </a:cubicBezTo>
                  <a:cubicBezTo>
                    <a:pt x="384969" y="824708"/>
                    <a:pt x="119857" y="342106"/>
                    <a:pt x="7144" y="4286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乗算記号 78"/>
            <p:cNvSpPr/>
            <p:nvPr/>
          </p:nvSpPr>
          <p:spPr>
            <a:xfrm rot="21383664" flipH="1">
              <a:off x="7382948" y="4175196"/>
              <a:ext cx="407121" cy="292666"/>
            </a:xfrm>
            <a:prstGeom prst="mathMultiply">
              <a:avLst>
                <a:gd name="adj1" fmla="val 162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乗算記号 79"/>
            <p:cNvSpPr/>
            <p:nvPr/>
          </p:nvSpPr>
          <p:spPr>
            <a:xfrm rot="21383664" flipH="1">
              <a:off x="7856841" y="4165807"/>
              <a:ext cx="407121" cy="292666"/>
            </a:xfrm>
            <a:prstGeom prst="mathMultiply">
              <a:avLst>
                <a:gd name="adj1" fmla="val 162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3" name="角丸四角形 42"/>
          <p:cNvSpPr/>
          <p:nvPr/>
        </p:nvSpPr>
        <p:spPr>
          <a:xfrm>
            <a:off x="381000" y="733423"/>
            <a:ext cx="8629650" cy="259394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974724" y="1329227"/>
            <a:ext cx="77332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フィルタリングは、インターネットにひそむ危険からあなたを守ってくれるものです。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適切なフィルタリングの設定について、家の人と相談して決めていきましょう。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118797" y="3022832"/>
            <a:ext cx="3480907" cy="1927237"/>
            <a:chOff x="204230" y="2909256"/>
            <a:chExt cx="3480907" cy="1927237"/>
          </a:xfrm>
        </p:grpSpPr>
        <p:sp>
          <p:nvSpPr>
            <p:cNvPr id="11" name="雲 31"/>
            <p:cNvSpPr/>
            <p:nvPr/>
          </p:nvSpPr>
          <p:spPr>
            <a:xfrm>
              <a:off x="204230" y="2909256"/>
              <a:ext cx="3480907" cy="192723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 rot="21442876">
              <a:off x="333440" y="3442537"/>
              <a:ext cx="329780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インターネットを</a:t>
              </a:r>
              <a:br>
                <a:rPr kumimoji="0" lang="en-US" altLang="ja-JP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安全に使おう！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0564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0話 フィルタリングで何を守ってくれている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1"/>
  <p:tag name="ISPRING_CUSTOM_TIMING_USED" val="0"/>
  <p:tag name="GENSWF_ADVANCE_TIME" val="0.0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262</Words>
  <PresentationFormat>画面に合わせる (4:3)</PresentationFormat>
  <Paragraphs>25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第10話 フィルタリングで 何を守ってくれているの？</vt:lpstr>
      <vt:lpstr>10. フィルタリングで何を守ってくれているの？</vt:lpstr>
      <vt:lpstr>10. フィルタリングで何を守ってくれているの？</vt:lpstr>
      <vt:lpstr>10. フィルタリングで何を守ってくれているの？</vt:lpstr>
      <vt:lpstr>10. フィルタリングで何を守ってくれているの？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