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58" r:id="rId2"/>
    <p:sldId id="459" r:id="rId3"/>
    <p:sldId id="460" r:id="rId4"/>
    <p:sldId id="461" r:id="rId5"/>
    <p:sldId id="462" r:id="rId6"/>
  </p:sldIdLst>
  <p:sldSz cx="9144000" cy="6858000" type="screen4x3"/>
  <p:notesSz cx="6735763" cy="986631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25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615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20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66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74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4000" dirty="0"/>
              <a:t>第</a:t>
            </a:r>
            <a:r>
              <a:rPr lang="en-US" altLang="ja-JP" sz="4000" dirty="0"/>
              <a:t>11</a:t>
            </a:r>
            <a:r>
              <a:rPr lang="ja-JP" altLang="en-US" sz="4000" dirty="0"/>
              <a:t>話</a:t>
            </a:r>
            <a:br>
              <a:rPr lang="en-US" altLang="ja-JP" sz="4000" dirty="0"/>
            </a:br>
            <a:r>
              <a:rPr lang="ja-JP" altLang="en-US" dirty="0"/>
              <a:t>ウイルスに</a:t>
            </a:r>
            <a:br>
              <a:rPr lang="en-US" altLang="ja-JP" dirty="0"/>
            </a:br>
            <a:r>
              <a:rPr lang="ja-JP" altLang="en-US" dirty="0"/>
              <a:t>感染</a:t>
            </a:r>
            <a:r>
              <a:rPr lang="ja-JP" altLang="en-US" sz="4800" dirty="0"/>
              <a:t>（かんせん）</a:t>
            </a:r>
            <a:r>
              <a:rPr lang="ja-JP" altLang="en-US" dirty="0"/>
              <a:t>してしまったら？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81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A87007A-388E-4B5A-BA5D-5FCB3346DD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2"/>
          <a:stretch/>
        </p:blipFill>
        <p:spPr>
          <a:xfrm>
            <a:off x="-585222" y="254000"/>
            <a:ext cx="9143244" cy="6594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11.</a:t>
            </a:r>
            <a:r>
              <a:rPr lang="ja-JP" altLang="en-US" dirty="0"/>
              <a:t> ウイルスに感染してしまったら？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869489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鳴門くんのスマートフォンに、知らない人からメールが届きました。一緒に届いた画像を開いて見てみても、心当たりはありません。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443104" y="2114550"/>
            <a:ext cx="2843646" cy="1709408"/>
            <a:chOff x="5443104" y="2114550"/>
            <a:chExt cx="2843646" cy="1709408"/>
          </a:xfrm>
        </p:grpSpPr>
        <p:sp>
          <p:nvSpPr>
            <p:cNvPr id="7" name="円形吹き出し 3"/>
            <p:cNvSpPr/>
            <p:nvPr/>
          </p:nvSpPr>
          <p:spPr>
            <a:xfrm>
              <a:off x="5443104" y="2114550"/>
              <a:ext cx="2843646" cy="170940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745202" y="2686411"/>
              <a:ext cx="2394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誰からだろう？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88927" y="2616200"/>
            <a:ext cx="3004216" cy="1887798"/>
            <a:chOff x="188927" y="2616200"/>
            <a:chExt cx="3004216" cy="1887798"/>
          </a:xfrm>
        </p:grpSpPr>
        <p:sp>
          <p:nvSpPr>
            <p:cNvPr id="10" name="円形吹き出し 3"/>
            <p:cNvSpPr/>
            <p:nvPr/>
          </p:nvSpPr>
          <p:spPr>
            <a:xfrm flipH="1">
              <a:off x="188927" y="2616200"/>
              <a:ext cx="3004216" cy="188779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88625" y="3263437"/>
              <a:ext cx="2785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可愛い犬の画像だ</a:t>
              </a:r>
              <a:endParaRPr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6885214" y="4359909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7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690A91B-BCC2-41F6-BB80-A357775E5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81" y="-748118"/>
            <a:ext cx="7619370" cy="7619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5269691" y="4891576"/>
            <a:ext cx="3372496" cy="1840495"/>
            <a:chOff x="5269691" y="4891576"/>
            <a:chExt cx="3372496" cy="1840495"/>
          </a:xfrm>
        </p:grpSpPr>
        <p:sp>
          <p:nvSpPr>
            <p:cNvPr id="106" name="雲 31"/>
            <p:cNvSpPr/>
            <p:nvPr/>
          </p:nvSpPr>
          <p:spPr>
            <a:xfrm rot="5178419">
              <a:off x="5965895" y="4195372"/>
              <a:ext cx="1840495" cy="323290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6587 w 43367"/>
                <a:gd name="connsiteY16" fmla="*/ 37072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6587 w 43367"/>
                <a:gd name="connsiteY16" fmla="*/ 37072 h 43219"/>
                <a:gd name="connsiteX17" fmla="*/ 5840 w 43367"/>
                <a:gd name="connsiteY17" fmla="*/ 35331 h 43219"/>
                <a:gd name="connsiteX18" fmla="*/ 2985 w 43367"/>
                <a:gd name="connsiteY18" fmla="*/ 34284 h 43219"/>
                <a:gd name="connsiteX19" fmla="*/ 1146 w 43367"/>
                <a:gd name="connsiteY19" fmla="*/ 31109 h 43219"/>
                <a:gd name="connsiteX20" fmla="*/ 2149 w 43367"/>
                <a:gd name="connsiteY20" fmla="*/ 25410 h 43219"/>
                <a:gd name="connsiteX21" fmla="*/ 31 w 43367"/>
                <a:gd name="connsiteY21" fmla="*/ 19563 h 43219"/>
                <a:gd name="connsiteX22" fmla="*/ 3899 w 43367"/>
                <a:gd name="connsiteY22" fmla="*/ 14366 h 43219"/>
                <a:gd name="connsiteX23" fmla="*/ 3936 w 43367"/>
                <a:gd name="connsiteY23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10237 w 49668"/>
                <a:gd name="connsiteY0" fmla="*/ 14229 h 43219"/>
                <a:gd name="connsiteX1" fmla="*/ 11960 w 49668"/>
                <a:gd name="connsiteY1" fmla="*/ 6766 h 43219"/>
                <a:gd name="connsiteX2" fmla="*/ 20342 w 49668"/>
                <a:gd name="connsiteY2" fmla="*/ 5061 h 43219"/>
                <a:gd name="connsiteX3" fmla="*/ 28793 w 49668"/>
                <a:gd name="connsiteY3" fmla="*/ 3291 h 43219"/>
                <a:gd name="connsiteX4" fmla="*/ 32086 w 49668"/>
                <a:gd name="connsiteY4" fmla="*/ 59 h 43219"/>
                <a:gd name="connsiteX5" fmla="*/ 36170 w 49668"/>
                <a:gd name="connsiteY5" fmla="*/ 2340 h 43219"/>
                <a:gd name="connsiteX6" fmla="*/ 41800 w 49668"/>
                <a:gd name="connsiteY6" fmla="*/ 549 h 43219"/>
                <a:gd name="connsiteX7" fmla="*/ 44655 w 49668"/>
                <a:gd name="connsiteY7" fmla="*/ 5435 h 43219"/>
                <a:gd name="connsiteX8" fmla="*/ 48319 w 49668"/>
                <a:gd name="connsiteY8" fmla="*/ 10177 h 43219"/>
                <a:gd name="connsiteX9" fmla="*/ 48155 w 49668"/>
                <a:gd name="connsiteY9" fmla="*/ 15319 h 43219"/>
                <a:gd name="connsiteX10" fmla="*/ 49353 w 49668"/>
                <a:gd name="connsiteY10" fmla="*/ 23181 h 43219"/>
                <a:gd name="connsiteX11" fmla="*/ 43587 w 49668"/>
                <a:gd name="connsiteY11" fmla="*/ 30591 h 43219"/>
                <a:gd name="connsiteX12" fmla="*/ 41141 w 49668"/>
                <a:gd name="connsiteY12" fmla="*/ 35172 h 43219"/>
                <a:gd name="connsiteX13" fmla="*/ 34892 w 49668"/>
                <a:gd name="connsiteY13" fmla="*/ 36674 h 43219"/>
                <a:gd name="connsiteX14" fmla="*/ 30004 w 49668"/>
                <a:gd name="connsiteY14" fmla="*/ 42965 h 43219"/>
                <a:gd name="connsiteX15" fmla="*/ 22817 w 49668"/>
                <a:gd name="connsiteY15" fmla="*/ 39125 h 43219"/>
                <a:gd name="connsiteX16" fmla="*/ 12888 w 49668"/>
                <a:gd name="connsiteY16" fmla="*/ 37072 h 43219"/>
                <a:gd name="connsiteX17" fmla="*/ 24 w 49668"/>
                <a:gd name="connsiteY17" fmla="*/ 39578 h 43219"/>
                <a:gd name="connsiteX18" fmla="*/ 9286 w 49668"/>
                <a:gd name="connsiteY18" fmla="*/ 34284 h 43219"/>
                <a:gd name="connsiteX19" fmla="*/ 7447 w 49668"/>
                <a:gd name="connsiteY19" fmla="*/ 31109 h 43219"/>
                <a:gd name="connsiteX20" fmla="*/ 8450 w 49668"/>
                <a:gd name="connsiteY20" fmla="*/ 25410 h 43219"/>
                <a:gd name="connsiteX21" fmla="*/ 6332 w 49668"/>
                <a:gd name="connsiteY21" fmla="*/ 19563 h 43219"/>
                <a:gd name="connsiteX22" fmla="*/ 10200 w 49668"/>
                <a:gd name="connsiteY22" fmla="*/ 14366 h 43219"/>
                <a:gd name="connsiteX23" fmla="*/ 10237 w 49668"/>
                <a:gd name="connsiteY23" fmla="*/ 14229 h 43219"/>
                <a:gd name="connsiteX0" fmla="*/ 34920 w 49668"/>
                <a:gd name="connsiteY0" fmla="*/ 36455 h 43219"/>
                <a:gd name="connsiteX1" fmla="*/ 34897 w 49668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44" h="43219">
                  <a:moveTo>
                    <a:pt x="10213" y="14229"/>
                  </a:moveTo>
                  <a:cubicBezTo>
                    <a:pt x="9942" y="11516"/>
                    <a:pt x="10574" y="8780"/>
                    <a:pt x="11936" y="6766"/>
                  </a:cubicBezTo>
                  <a:cubicBezTo>
                    <a:pt x="14088" y="3585"/>
                    <a:pt x="17577" y="2876"/>
                    <a:pt x="20318" y="5061"/>
                  </a:cubicBezTo>
                  <a:cubicBezTo>
                    <a:pt x="21991" y="768"/>
                    <a:pt x="26227" y="-119"/>
                    <a:pt x="28769" y="3291"/>
                  </a:cubicBezTo>
                  <a:cubicBezTo>
                    <a:pt x="29410" y="1542"/>
                    <a:pt x="30641" y="333"/>
                    <a:pt x="32062" y="59"/>
                  </a:cubicBezTo>
                  <a:cubicBezTo>
                    <a:pt x="33626" y="-243"/>
                    <a:pt x="35188" y="629"/>
                    <a:pt x="36146" y="2340"/>
                  </a:cubicBezTo>
                  <a:cubicBezTo>
                    <a:pt x="37528" y="126"/>
                    <a:pt x="39814" y="-601"/>
                    <a:pt x="41776" y="549"/>
                  </a:cubicBezTo>
                  <a:cubicBezTo>
                    <a:pt x="43271" y="1425"/>
                    <a:pt x="44343" y="3259"/>
                    <a:pt x="44631" y="5435"/>
                  </a:cubicBezTo>
                  <a:cubicBezTo>
                    <a:pt x="46359" y="6077"/>
                    <a:pt x="47735" y="7857"/>
                    <a:pt x="48295" y="10177"/>
                  </a:cubicBezTo>
                  <a:cubicBezTo>
                    <a:pt x="48702" y="11861"/>
                    <a:pt x="48644" y="13690"/>
                    <a:pt x="48131" y="15319"/>
                  </a:cubicBezTo>
                  <a:cubicBezTo>
                    <a:pt x="49392" y="17553"/>
                    <a:pt x="50090" y="20636"/>
                    <a:pt x="49329" y="23181"/>
                  </a:cubicBezTo>
                  <a:cubicBezTo>
                    <a:pt x="48568" y="25726"/>
                    <a:pt x="46287" y="30061"/>
                    <a:pt x="43563" y="30591"/>
                  </a:cubicBezTo>
                  <a:cubicBezTo>
                    <a:pt x="42194" y="32590"/>
                    <a:pt x="42566" y="34158"/>
                    <a:pt x="41117" y="35172"/>
                  </a:cubicBezTo>
                  <a:cubicBezTo>
                    <a:pt x="40463" y="37306"/>
                    <a:pt x="37017" y="38498"/>
                    <a:pt x="34868" y="36674"/>
                  </a:cubicBezTo>
                  <a:cubicBezTo>
                    <a:pt x="34173" y="39807"/>
                    <a:pt x="32312" y="42202"/>
                    <a:pt x="29980" y="42965"/>
                  </a:cubicBezTo>
                  <a:cubicBezTo>
                    <a:pt x="27232" y="43864"/>
                    <a:pt x="24364" y="42332"/>
                    <a:pt x="22793" y="39125"/>
                  </a:cubicBezTo>
                  <a:cubicBezTo>
                    <a:pt x="18246" y="40216"/>
                    <a:pt x="13478" y="40298"/>
                    <a:pt x="12864" y="37072"/>
                  </a:cubicBezTo>
                  <a:cubicBezTo>
                    <a:pt x="11085" y="36440"/>
                    <a:pt x="6687" y="37336"/>
                    <a:pt x="0" y="39578"/>
                  </a:cubicBezTo>
                  <a:cubicBezTo>
                    <a:pt x="3413" y="36347"/>
                    <a:pt x="10044" y="34988"/>
                    <a:pt x="9262" y="34284"/>
                  </a:cubicBezTo>
                  <a:cubicBezTo>
                    <a:pt x="8480" y="33580"/>
                    <a:pt x="7562" y="32588"/>
                    <a:pt x="7423" y="31109"/>
                  </a:cubicBezTo>
                  <a:cubicBezTo>
                    <a:pt x="6992" y="29102"/>
                    <a:pt x="7373" y="26936"/>
                    <a:pt x="8426" y="25410"/>
                  </a:cubicBezTo>
                  <a:cubicBezTo>
                    <a:pt x="6932" y="24213"/>
                    <a:pt x="6100" y="21916"/>
                    <a:pt x="6308" y="19563"/>
                  </a:cubicBezTo>
                  <a:cubicBezTo>
                    <a:pt x="6552" y="16808"/>
                    <a:pt x="8158" y="14650"/>
                    <a:pt x="10176" y="14366"/>
                  </a:cubicBezTo>
                  <a:cubicBezTo>
                    <a:pt x="10188" y="14320"/>
                    <a:pt x="10201" y="14275"/>
                    <a:pt x="10213" y="14229"/>
                  </a:cubicBezTo>
                  <a:close/>
                </a:path>
                <a:path w="49644" h="43219" fill="none" extrusionOk="0">
                  <a:moveTo>
                    <a:pt x="34896" y="36455"/>
                  </a:moveTo>
                  <a:cubicBezTo>
                    <a:pt x="34857" y="37102"/>
                    <a:pt x="35011" y="35897"/>
                    <a:pt x="34873" y="36519"/>
                  </a:cubicBezTo>
                </a:path>
              </a:pathLst>
            </a:custGeom>
            <a:solidFill>
              <a:srgbClr val="FFFFFF"/>
            </a:solidFill>
            <a:ln w="5080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5427081" y="5609716"/>
              <a:ext cx="321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動きもおかしいし、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どうしよう</a:t>
              </a:r>
              <a:r>
                <a:rPr kumimoji="1"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・・・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11.</a:t>
            </a:r>
            <a:r>
              <a:rPr lang="ja-JP" altLang="en-US" dirty="0"/>
              <a:t> ウイルスに感染してしまったら？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8" y="869489"/>
            <a:ext cx="8935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ところが、その後からスマートフォンの動きがおかしくなってしまいました。そのうえ、知らない人やお店から大量にメールが届くようになったのです。</a:t>
            </a:r>
          </a:p>
        </p:txBody>
      </p:sp>
      <p:grpSp>
        <p:nvGrpSpPr>
          <p:cNvPr id="54" name="グループ化 53"/>
          <p:cNvGrpSpPr/>
          <p:nvPr/>
        </p:nvGrpSpPr>
        <p:grpSpPr>
          <a:xfrm rot="21056550">
            <a:off x="2389983" y="2887064"/>
            <a:ext cx="989180" cy="647607"/>
            <a:chOff x="6347189" y="1750532"/>
            <a:chExt cx="1555386" cy="1018297"/>
          </a:xfrm>
        </p:grpSpPr>
        <p:sp>
          <p:nvSpPr>
            <p:cNvPr id="55" name="正方形/長方形 54"/>
            <p:cNvSpPr/>
            <p:nvPr/>
          </p:nvSpPr>
          <p:spPr>
            <a:xfrm rot="21600000">
              <a:off x="6369180" y="1750937"/>
              <a:ext cx="1532168" cy="1017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6" name="直線コネクタ 55"/>
            <p:cNvCxnSpPr/>
            <p:nvPr/>
          </p:nvCxnSpPr>
          <p:spPr>
            <a:xfrm flipV="1">
              <a:off x="6369179" y="2194456"/>
              <a:ext cx="758951" cy="57437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 flipV="1">
              <a:off x="7135250" y="2196828"/>
              <a:ext cx="767325" cy="5685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二等辺三角形 57"/>
            <p:cNvSpPr/>
            <p:nvPr/>
          </p:nvSpPr>
          <p:spPr>
            <a:xfrm rot="21600000" flipH="1" flipV="1">
              <a:off x="6347189" y="1750532"/>
              <a:ext cx="1528269" cy="567627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-667702" y="1859917"/>
            <a:ext cx="4972779" cy="2388257"/>
            <a:chOff x="-667702" y="1859917"/>
            <a:chExt cx="4972779" cy="2388257"/>
          </a:xfrm>
        </p:grpSpPr>
        <p:grpSp>
          <p:nvGrpSpPr>
            <p:cNvPr id="100" name="グループ化 99"/>
            <p:cNvGrpSpPr/>
            <p:nvPr/>
          </p:nvGrpSpPr>
          <p:grpSpPr>
            <a:xfrm rot="898190" flipH="1">
              <a:off x="-667702" y="1859917"/>
              <a:ext cx="4972779" cy="2388257"/>
              <a:chOff x="5257801" y="2339800"/>
              <a:chExt cx="5067300" cy="2590800"/>
            </a:xfrm>
          </p:grpSpPr>
          <p:sp>
            <p:nvSpPr>
              <p:cNvPr id="101" name="雲 31"/>
              <p:cNvSpPr/>
              <p:nvPr/>
            </p:nvSpPr>
            <p:spPr>
              <a:xfrm rot="6158944">
                <a:off x="6253403" y="1704534"/>
                <a:ext cx="2016069" cy="388038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982 w 43256"/>
                  <a:gd name="connsiteY14" fmla="*/ 35098 h 43219"/>
                  <a:gd name="connsiteX15" fmla="*/ 35606 w 43256"/>
                  <a:gd name="connsiteY15" fmla="*/ 35594 h 43219"/>
                  <a:gd name="connsiteX16" fmla="*/ 35118 w 43256"/>
                  <a:gd name="connsiteY16" fmla="*/ 36183 h 43219"/>
                  <a:gd name="connsiteX17" fmla="*/ 28591 w 43256"/>
                  <a:gd name="connsiteY17" fmla="*/ 36674 h 43219"/>
                  <a:gd name="connsiteX18" fmla="*/ 23703 w 43256"/>
                  <a:gd name="connsiteY18" fmla="*/ 42965 h 43219"/>
                  <a:gd name="connsiteX19" fmla="*/ 16516 w 43256"/>
                  <a:gd name="connsiteY19" fmla="*/ 39125 h 43219"/>
                  <a:gd name="connsiteX20" fmla="*/ 5840 w 43256"/>
                  <a:gd name="connsiteY20" fmla="*/ 35331 h 43219"/>
                  <a:gd name="connsiteX21" fmla="*/ 1146 w 43256"/>
                  <a:gd name="connsiteY21" fmla="*/ 31109 h 43219"/>
                  <a:gd name="connsiteX22" fmla="*/ 2149 w 43256"/>
                  <a:gd name="connsiteY22" fmla="*/ 25410 h 43219"/>
                  <a:gd name="connsiteX23" fmla="*/ 31 w 43256"/>
                  <a:gd name="connsiteY23" fmla="*/ 19563 h 43219"/>
                  <a:gd name="connsiteX24" fmla="*/ 3899 w 43256"/>
                  <a:gd name="connsiteY24" fmla="*/ 14366 h 43219"/>
                  <a:gd name="connsiteX25" fmla="*/ 3936 w 43256"/>
                  <a:gd name="connsiteY25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118 w 43256"/>
                  <a:gd name="connsiteY14" fmla="*/ 36183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175 w 43367"/>
                  <a:gd name="connsiteY12" fmla="*/ 39794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36183 w 43367"/>
                  <a:gd name="connsiteY12" fmla="*/ 41947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5306"/>
                  <a:gd name="connsiteY0" fmla="*/ 14229 h 43219"/>
                  <a:gd name="connsiteX1" fmla="*/ 5659 w 45306"/>
                  <a:gd name="connsiteY1" fmla="*/ 6766 h 43219"/>
                  <a:gd name="connsiteX2" fmla="*/ 14041 w 45306"/>
                  <a:gd name="connsiteY2" fmla="*/ 5061 h 43219"/>
                  <a:gd name="connsiteX3" fmla="*/ 22492 w 45306"/>
                  <a:gd name="connsiteY3" fmla="*/ 3291 h 43219"/>
                  <a:gd name="connsiteX4" fmla="*/ 25785 w 45306"/>
                  <a:gd name="connsiteY4" fmla="*/ 59 h 43219"/>
                  <a:gd name="connsiteX5" fmla="*/ 29869 w 45306"/>
                  <a:gd name="connsiteY5" fmla="*/ 2340 h 43219"/>
                  <a:gd name="connsiteX6" fmla="*/ 35499 w 45306"/>
                  <a:gd name="connsiteY6" fmla="*/ 549 h 43219"/>
                  <a:gd name="connsiteX7" fmla="*/ 38354 w 45306"/>
                  <a:gd name="connsiteY7" fmla="*/ 5435 h 43219"/>
                  <a:gd name="connsiteX8" fmla="*/ 42018 w 45306"/>
                  <a:gd name="connsiteY8" fmla="*/ 10177 h 43219"/>
                  <a:gd name="connsiteX9" fmla="*/ 41854 w 45306"/>
                  <a:gd name="connsiteY9" fmla="*/ 15319 h 43219"/>
                  <a:gd name="connsiteX10" fmla="*/ 43052 w 45306"/>
                  <a:gd name="connsiteY10" fmla="*/ 23181 h 43219"/>
                  <a:gd name="connsiteX11" fmla="*/ 37286 w 45306"/>
                  <a:gd name="connsiteY11" fmla="*/ 30591 h 43219"/>
                  <a:gd name="connsiteX12" fmla="*/ 45306 w 45306"/>
                  <a:gd name="connsiteY12" fmla="*/ 37718 h 43219"/>
                  <a:gd name="connsiteX13" fmla="*/ 34840 w 45306"/>
                  <a:gd name="connsiteY13" fmla="*/ 35172 h 43219"/>
                  <a:gd name="connsiteX14" fmla="*/ 28591 w 45306"/>
                  <a:gd name="connsiteY14" fmla="*/ 36674 h 43219"/>
                  <a:gd name="connsiteX15" fmla="*/ 23703 w 45306"/>
                  <a:gd name="connsiteY15" fmla="*/ 42965 h 43219"/>
                  <a:gd name="connsiteX16" fmla="*/ 16516 w 45306"/>
                  <a:gd name="connsiteY16" fmla="*/ 39125 h 43219"/>
                  <a:gd name="connsiteX17" fmla="*/ 5840 w 45306"/>
                  <a:gd name="connsiteY17" fmla="*/ 35331 h 43219"/>
                  <a:gd name="connsiteX18" fmla="*/ 1146 w 45306"/>
                  <a:gd name="connsiteY18" fmla="*/ 31109 h 43219"/>
                  <a:gd name="connsiteX19" fmla="*/ 2149 w 45306"/>
                  <a:gd name="connsiteY19" fmla="*/ 25410 h 43219"/>
                  <a:gd name="connsiteX20" fmla="*/ 31 w 45306"/>
                  <a:gd name="connsiteY20" fmla="*/ 19563 h 43219"/>
                  <a:gd name="connsiteX21" fmla="*/ 3899 w 45306"/>
                  <a:gd name="connsiteY21" fmla="*/ 14366 h 43219"/>
                  <a:gd name="connsiteX22" fmla="*/ 3936 w 45306"/>
                  <a:gd name="connsiteY22" fmla="*/ 14229 h 43219"/>
                  <a:gd name="connsiteX0" fmla="*/ 28619 w 45306"/>
                  <a:gd name="connsiteY0" fmla="*/ 36455 h 43219"/>
                  <a:gd name="connsiteX1" fmla="*/ 28596 w 4530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30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813" y="20636"/>
                      <a:pt x="43052" y="23181"/>
                    </a:cubicBezTo>
                    <a:cubicBezTo>
                      <a:pt x="42291" y="25726"/>
                      <a:pt x="40010" y="30061"/>
                      <a:pt x="37286" y="30591"/>
                    </a:cubicBezTo>
                    <a:cubicBezTo>
                      <a:pt x="40761" y="32955"/>
                      <a:pt x="42987" y="30396"/>
                      <a:pt x="45306" y="37718"/>
                    </a:cubicBezTo>
                    <a:cubicBezTo>
                      <a:pt x="41915" y="32052"/>
                      <a:pt x="37294" y="34135"/>
                      <a:pt x="34840" y="35172"/>
                    </a:cubicBezTo>
                    <a:cubicBezTo>
                      <a:pt x="34186" y="37306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530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50800" cap="rnd">
                <a:solidFill>
                  <a:schemeClr val="accent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pic>
            <p:nvPicPr>
              <p:cNvPr id="102" name="Picture 3" descr="D:\ryuno\_徳島\コンテンツ制作\ストライプ_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01" y="2339800"/>
                <a:ext cx="5067300" cy="2590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3" name="テキスト ボックス 102"/>
            <p:cNvSpPr txBox="1"/>
            <p:nvPr/>
          </p:nvSpPr>
          <p:spPr>
            <a:xfrm>
              <a:off x="322939" y="2751197"/>
              <a:ext cx="38055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なんでこんなに</a:t>
              </a:r>
              <a:br>
                <a:rPr lang="en-US" altLang="ja-JP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メールが来るんだろう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61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11.</a:t>
            </a:r>
            <a:r>
              <a:rPr lang="ja-JP" altLang="en-US" dirty="0"/>
              <a:t> ウイルスに感染してしまったら？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72641" y="781560"/>
            <a:ext cx="7725371" cy="2087151"/>
            <a:chOff x="672641" y="781560"/>
            <a:chExt cx="7725371" cy="2087151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512" y="781560"/>
              <a:ext cx="2095500" cy="2087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角丸四角形 28"/>
            <p:cNvSpPr/>
            <p:nvPr/>
          </p:nvSpPr>
          <p:spPr>
            <a:xfrm>
              <a:off x="672641" y="1079652"/>
              <a:ext cx="5661177" cy="1111992"/>
            </a:xfrm>
            <a:custGeom>
              <a:avLst/>
              <a:gdLst>
                <a:gd name="connsiteX0" fmla="*/ 0 w 6516914"/>
                <a:gd name="connsiteY0" fmla="*/ 555996 h 1111992"/>
                <a:gd name="connsiteX1" fmla="*/ 555996 w 6516914"/>
                <a:gd name="connsiteY1" fmla="*/ 0 h 1111992"/>
                <a:gd name="connsiteX2" fmla="*/ 5960918 w 6516914"/>
                <a:gd name="connsiteY2" fmla="*/ 0 h 1111992"/>
                <a:gd name="connsiteX3" fmla="*/ 6516914 w 6516914"/>
                <a:gd name="connsiteY3" fmla="*/ 555996 h 1111992"/>
                <a:gd name="connsiteX4" fmla="*/ 6516914 w 6516914"/>
                <a:gd name="connsiteY4" fmla="*/ 555996 h 1111992"/>
                <a:gd name="connsiteX5" fmla="*/ 5960918 w 6516914"/>
                <a:gd name="connsiteY5" fmla="*/ 1111992 h 1111992"/>
                <a:gd name="connsiteX6" fmla="*/ 555996 w 6516914"/>
                <a:gd name="connsiteY6" fmla="*/ 1111992 h 1111992"/>
                <a:gd name="connsiteX7" fmla="*/ 0 w 6516914"/>
                <a:gd name="connsiteY7" fmla="*/ 555996 h 1111992"/>
                <a:gd name="connsiteX0" fmla="*/ 0 w 6555491"/>
                <a:gd name="connsiteY0" fmla="*/ 555996 h 1111992"/>
                <a:gd name="connsiteX1" fmla="*/ 555996 w 6555491"/>
                <a:gd name="connsiteY1" fmla="*/ 0 h 1111992"/>
                <a:gd name="connsiteX2" fmla="*/ 5960918 w 6555491"/>
                <a:gd name="connsiteY2" fmla="*/ 0 h 1111992"/>
                <a:gd name="connsiteX3" fmla="*/ 6478814 w 6555491"/>
                <a:gd name="connsiteY3" fmla="*/ 350218 h 1111992"/>
                <a:gd name="connsiteX4" fmla="*/ 6516914 w 6555491"/>
                <a:gd name="connsiteY4" fmla="*/ 555996 h 1111992"/>
                <a:gd name="connsiteX5" fmla="*/ 6516914 w 6555491"/>
                <a:gd name="connsiteY5" fmla="*/ 555996 h 1111992"/>
                <a:gd name="connsiteX6" fmla="*/ 5960918 w 6555491"/>
                <a:gd name="connsiteY6" fmla="*/ 1111992 h 1111992"/>
                <a:gd name="connsiteX7" fmla="*/ 555996 w 6555491"/>
                <a:gd name="connsiteY7" fmla="*/ 1111992 h 1111992"/>
                <a:gd name="connsiteX8" fmla="*/ 0 w 6555491"/>
                <a:gd name="connsiteY8" fmla="*/ 555996 h 1111992"/>
                <a:gd name="connsiteX0" fmla="*/ 0 w 6562480"/>
                <a:gd name="connsiteY0" fmla="*/ 555996 h 1111992"/>
                <a:gd name="connsiteX1" fmla="*/ 555996 w 6562480"/>
                <a:gd name="connsiteY1" fmla="*/ 0 h 1111992"/>
                <a:gd name="connsiteX2" fmla="*/ 5960918 w 6562480"/>
                <a:gd name="connsiteY2" fmla="*/ 0 h 1111992"/>
                <a:gd name="connsiteX3" fmla="*/ 6478814 w 6562480"/>
                <a:gd name="connsiteY3" fmla="*/ 350218 h 1111992"/>
                <a:gd name="connsiteX4" fmla="*/ 6516914 w 6562480"/>
                <a:gd name="connsiteY4" fmla="*/ 555996 h 1111992"/>
                <a:gd name="connsiteX5" fmla="*/ 6516914 w 6562480"/>
                <a:gd name="connsiteY5" fmla="*/ 555996 h 1111992"/>
                <a:gd name="connsiteX6" fmla="*/ 6491514 w 6562480"/>
                <a:gd name="connsiteY6" fmla="*/ 756618 h 1111992"/>
                <a:gd name="connsiteX7" fmla="*/ 5960918 w 6562480"/>
                <a:gd name="connsiteY7" fmla="*/ 1111992 h 1111992"/>
                <a:gd name="connsiteX8" fmla="*/ 555996 w 6562480"/>
                <a:gd name="connsiteY8" fmla="*/ 1111992 h 1111992"/>
                <a:gd name="connsiteX9" fmla="*/ 0 w 6562480"/>
                <a:gd name="connsiteY9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6516914 w 7063014"/>
                <a:gd name="connsiteY4" fmla="*/ 555996 h 1111992"/>
                <a:gd name="connsiteX5" fmla="*/ 7063014 w 7063014"/>
                <a:gd name="connsiteY5" fmla="*/ 555996 h 1111992"/>
                <a:gd name="connsiteX6" fmla="*/ 6491514 w 7063014"/>
                <a:gd name="connsiteY6" fmla="*/ 756618 h 1111992"/>
                <a:gd name="connsiteX7" fmla="*/ 5960918 w 7063014"/>
                <a:gd name="connsiteY7" fmla="*/ 1111992 h 1111992"/>
                <a:gd name="connsiteX8" fmla="*/ 555996 w 7063014"/>
                <a:gd name="connsiteY8" fmla="*/ 1111992 h 1111992"/>
                <a:gd name="connsiteX9" fmla="*/ 0 w 7063014"/>
                <a:gd name="connsiteY9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7566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91514 w 7063014"/>
                <a:gd name="connsiteY3" fmla="*/ 40736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91514 w 7063014"/>
                <a:gd name="connsiteY3" fmla="*/ 40736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63014" h="1111992">
                  <a:moveTo>
                    <a:pt x="0" y="555996"/>
                  </a:moveTo>
                  <a:cubicBezTo>
                    <a:pt x="0" y="248928"/>
                    <a:pt x="248928" y="0"/>
                    <a:pt x="555996" y="0"/>
                  </a:cubicBezTo>
                  <a:lnTo>
                    <a:pt x="5960918" y="0"/>
                  </a:lnTo>
                  <a:cubicBezTo>
                    <a:pt x="6509904" y="58370"/>
                    <a:pt x="6434832" y="314702"/>
                    <a:pt x="6491514" y="407368"/>
                  </a:cubicBezTo>
                  <a:cubicBezTo>
                    <a:pt x="6675196" y="500034"/>
                    <a:pt x="6825947" y="558113"/>
                    <a:pt x="7063014" y="555996"/>
                  </a:cubicBezTo>
                  <a:cubicBezTo>
                    <a:pt x="6855581" y="725329"/>
                    <a:pt x="6622280" y="714752"/>
                    <a:pt x="6491514" y="693118"/>
                  </a:cubicBezTo>
                  <a:cubicBezTo>
                    <a:pt x="6544898" y="849284"/>
                    <a:pt x="6385021" y="1078163"/>
                    <a:pt x="5960918" y="1111992"/>
                  </a:cubicBezTo>
                  <a:lnTo>
                    <a:pt x="555996" y="1111992"/>
                  </a:lnTo>
                  <a:cubicBezTo>
                    <a:pt x="248928" y="1111992"/>
                    <a:pt x="0" y="863064"/>
                    <a:pt x="0" y="555996"/>
                  </a:cubicBezTo>
                  <a:close/>
                </a:path>
              </a:pathLst>
            </a:cu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72641" y="1293745"/>
              <a:ext cx="52138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solidFill>
                    <a:schemeClr val="accent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何がいけなかったのか</a:t>
              </a:r>
              <a:endParaRPr kumimoji="1" lang="en-US" altLang="ja-JP" sz="2400" b="1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solidFill>
                    <a:schemeClr val="accent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一緒に考えてみよう！</a:t>
              </a:r>
              <a:endParaRPr kumimoji="1" lang="ja-JP" altLang="en-US" sz="2400" b="1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86007" y="2679596"/>
            <a:ext cx="8571987" cy="1982787"/>
            <a:chOff x="286007" y="2679596"/>
            <a:chExt cx="8571987" cy="1982787"/>
          </a:xfrm>
        </p:grpSpPr>
        <p:sp>
          <p:nvSpPr>
            <p:cNvPr id="56" name="角丸四角形 55"/>
            <p:cNvSpPr/>
            <p:nvPr/>
          </p:nvSpPr>
          <p:spPr>
            <a:xfrm>
              <a:off x="286007" y="2679596"/>
              <a:ext cx="8571987" cy="19827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640219" y="2836969"/>
              <a:ext cx="5106232" cy="17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メールの添付ファイルや、インストールしたアプリから、ウイルスに感染してしまうことがあります。なかには、サイトを見るだけで感染するものもあります。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知らない人からのメール、信頼できないアプリ、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公式でないサイトなどには、十分注意しましょう。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502302" y="2689903"/>
              <a:ext cx="6322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てんぷ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86006" y="4906744"/>
            <a:ext cx="8571987" cy="1812421"/>
            <a:chOff x="286006" y="4906744"/>
            <a:chExt cx="8571987" cy="1812421"/>
          </a:xfrm>
        </p:grpSpPr>
        <p:sp>
          <p:nvSpPr>
            <p:cNvPr id="57" name="角丸四角形 56"/>
            <p:cNvSpPr/>
            <p:nvPr/>
          </p:nvSpPr>
          <p:spPr>
            <a:xfrm>
              <a:off x="286006" y="4906744"/>
              <a:ext cx="8571987" cy="181242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58782" y="4989697"/>
              <a:ext cx="54640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スマートフォンには、あなたや家族、友人の個人情報がたくさん入っています。そのため、ウイルス対策をしっかり行いましょう。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10811" y="5957464"/>
              <a:ext cx="486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ウイルス対策ソフトをインストールしておく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ウイルス対策ソフトを毎日アップデートする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7BB53D78-CD53-4EB1-883A-2278DEDE6D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0" b="18867"/>
          <a:stretch/>
        </p:blipFill>
        <p:spPr>
          <a:xfrm>
            <a:off x="5454495" y="4675517"/>
            <a:ext cx="3657298" cy="21652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グループ化 9"/>
          <p:cNvGrpSpPr/>
          <p:nvPr/>
        </p:nvGrpSpPr>
        <p:grpSpPr>
          <a:xfrm>
            <a:off x="1594543" y="2265610"/>
            <a:ext cx="2210680" cy="1522425"/>
            <a:chOff x="1594543" y="2265610"/>
            <a:chExt cx="2210680" cy="1522425"/>
          </a:xfrm>
        </p:grpSpPr>
        <p:grpSp>
          <p:nvGrpSpPr>
            <p:cNvPr id="19" name="グループ化 18"/>
            <p:cNvGrpSpPr/>
            <p:nvPr/>
          </p:nvGrpSpPr>
          <p:grpSpPr>
            <a:xfrm rot="21446088" flipH="1">
              <a:off x="1692110" y="2265610"/>
              <a:ext cx="1986040" cy="1522425"/>
              <a:chOff x="-343543" y="2157369"/>
              <a:chExt cx="4095076" cy="2596142"/>
            </a:xfrm>
          </p:grpSpPr>
          <p:sp>
            <p:nvSpPr>
              <p:cNvPr id="20" name="円/楕円 63"/>
              <p:cNvSpPr/>
              <p:nvPr/>
            </p:nvSpPr>
            <p:spPr>
              <a:xfrm>
                <a:off x="3333551" y="4441948"/>
                <a:ext cx="183844" cy="171239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1" name="雲 31"/>
              <p:cNvSpPr/>
              <p:nvPr/>
            </p:nvSpPr>
            <p:spPr>
              <a:xfrm rot="197991">
                <a:off x="-343532" y="2157365"/>
                <a:ext cx="4095063" cy="259614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1682 w 43256"/>
                  <a:gd name="connsiteY0" fmla="*/ 13295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1682 w 43256"/>
                  <a:gd name="connsiteY24" fmla="*/ 13295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1682 w 43256"/>
                  <a:gd name="connsiteY0" fmla="*/ 13295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1656 w 43256"/>
                  <a:gd name="connsiteY23" fmla="*/ 13566 h 43219"/>
                  <a:gd name="connsiteX24" fmla="*/ 1682 w 43256"/>
                  <a:gd name="connsiteY24" fmla="*/ 13295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2732 w 44306"/>
                  <a:gd name="connsiteY0" fmla="*/ 13295 h 43219"/>
                  <a:gd name="connsiteX1" fmla="*/ 6709 w 44306"/>
                  <a:gd name="connsiteY1" fmla="*/ 6766 h 43219"/>
                  <a:gd name="connsiteX2" fmla="*/ 15091 w 44306"/>
                  <a:gd name="connsiteY2" fmla="*/ 5061 h 43219"/>
                  <a:gd name="connsiteX3" fmla="*/ 23542 w 44306"/>
                  <a:gd name="connsiteY3" fmla="*/ 3291 h 43219"/>
                  <a:gd name="connsiteX4" fmla="*/ 26835 w 44306"/>
                  <a:gd name="connsiteY4" fmla="*/ 59 h 43219"/>
                  <a:gd name="connsiteX5" fmla="*/ 30919 w 44306"/>
                  <a:gd name="connsiteY5" fmla="*/ 2340 h 43219"/>
                  <a:gd name="connsiteX6" fmla="*/ 36549 w 44306"/>
                  <a:gd name="connsiteY6" fmla="*/ 549 h 43219"/>
                  <a:gd name="connsiteX7" fmla="*/ 39404 w 44306"/>
                  <a:gd name="connsiteY7" fmla="*/ 5435 h 43219"/>
                  <a:gd name="connsiteX8" fmla="*/ 43068 w 44306"/>
                  <a:gd name="connsiteY8" fmla="*/ 10177 h 43219"/>
                  <a:gd name="connsiteX9" fmla="*/ 42904 w 44306"/>
                  <a:gd name="connsiteY9" fmla="*/ 15319 h 43219"/>
                  <a:gd name="connsiteX10" fmla="*/ 44102 w 44306"/>
                  <a:gd name="connsiteY10" fmla="*/ 23181 h 43219"/>
                  <a:gd name="connsiteX11" fmla="*/ 38490 w 44306"/>
                  <a:gd name="connsiteY11" fmla="*/ 30063 h 43219"/>
                  <a:gd name="connsiteX12" fmla="*/ 38062 w 44306"/>
                  <a:gd name="connsiteY12" fmla="*/ 32109 h 43219"/>
                  <a:gd name="connsiteX13" fmla="*/ 40363 w 44306"/>
                  <a:gd name="connsiteY13" fmla="*/ 36007 h 43219"/>
                  <a:gd name="connsiteX14" fmla="*/ 37100 w 44306"/>
                  <a:gd name="connsiteY14" fmla="*/ 35003 h 43219"/>
                  <a:gd name="connsiteX15" fmla="*/ 36168 w 44306"/>
                  <a:gd name="connsiteY15" fmla="*/ 36183 h 43219"/>
                  <a:gd name="connsiteX16" fmla="*/ 29641 w 44306"/>
                  <a:gd name="connsiteY16" fmla="*/ 36674 h 43219"/>
                  <a:gd name="connsiteX17" fmla="*/ 24753 w 44306"/>
                  <a:gd name="connsiteY17" fmla="*/ 42965 h 43219"/>
                  <a:gd name="connsiteX18" fmla="*/ 17566 w 44306"/>
                  <a:gd name="connsiteY18" fmla="*/ 39125 h 43219"/>
                  <a:gd name="connsiteX19" fmla="*/ 6890 w 44306"/>
                  <a:gd name="connsiteY19" fmla="*/ 35331 h 43219"/>
                  <a:gd name="connsiteX20" fmla="*/ 2196 w 44306"/>
                  <a:gd name="connsiteY20" fmla="*/ 31109 h 43219"/>
                  <a:gd name="connsiteX21" fmla="*/ 3199 w 44306"/>
                  <a:gd name="connsiteY21" fmla="*/ 25410 h 43219"/>
                  <a:gd name="connsiteX22" fmla="*/ 15 w 44306"/>
                  <a:gd name="connsiteY22" fmla="*/ 19836 h 43219"/>
                  <a:gd name="connsiteX23" fmla="*/ 2706 w 44306"/>
                  <a:gd name="connsiteY23" fmla="*/ 13566 h 43219"/>
                  <a:gd name="connsiteX24" fmla="*/ 2732 w 44306"/>
                  <a:gd name="connsiteY24" fmla="*/ 13295 h 43219"/>
                  <a:gd name="connsiteX0" fmla="*/ 29669 w 44306"/>
                  <a:gd name="connsiteY0" fmla="*/ 36455 h 43219"/>
                  <a:gd name="connsiteX1" fmla="*/ 29646 w 44306"/>
                  <a:gd name="connsiteY1" fmla="*/ 36519 h 43219"/>
                  <a:gd name="connsiteX0" fmla="*/ 2773 w 44347"/>
                  <a:gd name="connsiteY0" fmla="*/ 13295 h 43219"/>
                  <a:gd name="connsiteX1" fmla="*/ 6750 w 44347"/>
                  <a:gd name="connsiteY1" fmla="*/ 6766 h 43219"/>
                  <a:gd name="connsiteX2" fmla="*/ 15132 w 44347"/>
                  <a:gd name="connsiteY2" fmla="*/ 5061 h 43219"/>
                  <a:gd name="connsiteX3" fmla="*/ 23583 w 44347"/>
                  <a:gd name="connsiteY3" fmla="*/ 3291 h 43219"/>
                  <a:gd name="connsiteX4" fmla="*/ 26876 w 44347"/>
                  <a:gd name="connsiteY4" fmla="*/ 59 h 43219"/>
                  <a:gd name="connsiteX5" fmla="*/ 30960 w 44347"/>
                  <a:gd name="connsiteY5" fmla="*/ 2340 h 43219"/>
                  <a:gd name="connsiteX6" fmla="*/ 36590 w 44347"/>
                  <a:gd name="connsiteY6" fmla="*/ 549 h 43219"/>
                  <a:gd name="connsiteX7" fmla="*/ 39445 w 44347"/>
                  <a:gd name="connsiteY7" fmla="*/ 5435 h 43219"/>
                  <a:gd name="connsiteX8" fmla="*/ 43109 w 44347"/>
                  <a:gd name="connsiteY8" fmla="*/ 10177 h 43219"/>
                  <a:gd name="connsiteX9" fmla="*/ 42945 w 44347"/>
                  <a:gd name="connsiteY9" fmla="*/ 15319 h 43219"/>
                  <a:gd name="connsiteX10" fmla="*/ 44143 w 44347"/>
                  <a:gd name="connsiteY10" fmla="*/ 23181 h 43219"/>
                  <a:gd name="connsiteX11" fmla="*/ 38531 w 44347"/>
                  <a:gd name="connsiteY11" fmla="*/ 30063 h 43219"/>
                  <a:gd name="connsiteX12" fmla="*/ 38103 w 44347"/>
                  <a:gd name="connsiteY12" fmla="*/ 32109 h 43219"/>
                  <a:gd name="connsiteX13" fmla="*/ 40404 w 44347"/>
                  <a:gd name="connsiteY13" fmla="*/ 36007 h 43219"/>
                  <a:gd name="connsiteX14" fmla="*/ 37141 w 44347"/>
                  <a:gd name="connsiteY14" fmla="*/ 35003 h 43219"/>
                  <a:gd name="connsiteX15" fmla="*/ 36209 w 44347"/>
                  <a:gd name="connsiteY15" fmla="*/ 36183 h 43219"/>
                  <a:gd name="connsiteX16" fmla="*/ 29682 w 44347"/>
                  <a:gd name="connsiteY16" fmla="*/ 36674 h 43219"/>
                  <a:gd name="connsiteX17" fmla="*/ 24794 w 44347"/>
                  <a:gd name="connsiteY17" fmla="*/ 42965 h 43219"/>
                  <a:gd name="connsiteX18" fmla="*/ 17607 w 44347"/>
                  <a:gd name="connsiteY18" fmla="*/ 39125 h 43219"/>
                  <a:gd name="connsiteX19" fmla="*/ 6931 w 44347"/>
                  <a:gd name="connsiteY19" fmla="*/ 35331 h 43219"/>
                  <a:gd name="connsiteX20" fmla="*/ 2237 w 44347"/>
                  <a:gd name="connsiteY20" fmla="*/ 31109 h 43219"/>
                  <a:gd name="connsiteX21" fmla="*/ 3240 w 44347"/>
                  <a:gd name="connsiteY21" fmla="*/ 25410 h 43219"/>
                  <a:gd name="connsiteX22" fmla="*/ 56 w 44347"/>
                  <a:gd name="connsiteY22" fmla="*/ 19836 h 43219"/>
                  <a:gd name="connsiteX23" fmla="*/ 2747 w 44347"/>
                  <a:gd name="connsiteY23" fmla="*/ 13566 h 43219"/>
                  <a:gd name="connsiteX24" fmla="*/ 2773 w 44347"/>
                  <a:gd name="connsiteY24" fmla="*/ 13295 h 43219"/>
                  <a:gd name="connsiteX0" fmla="*/ 29710 w 44347"/>
                  <a:gd name="connsiteY0" fmla="*/ 36455 h 43219"/>
                  <a:gd name="connsiteX1" fmla="*/ 29687 w 44347"/>
                  <a:gd name="connsiteY1" fmla="*/ 36519 h 43219"/>
                  <a:gd name="connsiteX0" fmla="*/ 3053 w 44627"/>
                  <a:gd name="connsiteY0" fmla="*/ 13295 h 43219"/>
                  <a:gd name="connsiteX1" fmla="*/ 7030 w 44627"/>
                  <a:gd name="connsiteY1" fmla="*/ 6766 h 43219"/>
                  <a:gd name="connsiteX2" fmla="*/ 15412 w 44627"/>
                  <a:gd name="connsiteY2" fmla="*/ 5061 h 43219"/>
                  <a:gd name="connsiteX3" fmla="*/ 23863 w 44627"/>
                  <a:gd name="connsiteY3" fmla="*/ 3291 h 43219"/>
                  <a:gd name="connsiteX4" fmla="*/ 27156 w 44627"/>
                  <a:gd name="connsiteY4" fmla="*/ 59 h 43219"/>
                  <a:gd name="connsiteX5" fmla="*/ 31240 w 44627"/>
                  <a:gd name="connsiteY5" fmla="*/ 2340 h 43219"/>
                  <a:gd name="connsiteX6" fmla="*/ 36870 w 44627"/>
                  <a:gd name="connsiteY6" fmla="*/ 549 h 43219"/>
                  <a:gd name="connsiteX7" fmla="*/ 39725 w 44627"/>
                  <a:gd name="connsiteY7" fmla="*/ 5435 h 43219"/>
                  <a:gd name="connsiteX8" fmla="*/ 43389 w 44627"/>
                  <a:gd name="connsiteY8" fmla="*/ 10177 h 43219"/>
                  <a:gd name="connsiteX9" fmla="*/ 43225 w 44627"/>
                  <a:gd name="connsiteY9" fmla="*/ 15319 h 43219"/>
                  <a:gd name="connsiteX10" fmla="*/ 44423 w 44627"/>
                  <a:gd name="connsiteY10" fmla="*/ 23181 h 43219"/>
                  <a:gd name="connsiteX11" fmla="*/ 38811 w 44627"/>
                  <a:gd name="connsiteY11" fmla="*/ 30063 h 43219"/>
                  <a:gd name="connsiteX12" fmla="*/ 38383 w 44627"/>
                  <a:gd name="connsiteY12" fmla="*/ 32109 h 43219"/>
                  <a:gd name="connsiteX13" fmla="*/ 40684 w 44627"/>
                  <a:gd name="connsiteY13" fmla="*/ 36007 h 43219"/>
                  <a:gd name="connsiteX14" fmla="*/ 37421 w 44627"/>
                  <a:gd name="connsiteY14" fmla="*/ 35003 h 43219"/>
                  <a:gd name="connsiteX15" fmla="*/ 36489 w 44627"/>
                  <a:gd name="connsiteY15" fmla="*/ 36183 h 43219"/>
                  <a:gd name="connsiteX16" fmla="*/ 29962 w 44627"/>
                  <a:gd name="connsiteY16" fmla="*/ 36674 h 43219"/>
                  <a:gd name="connsiteX17" fmla="*/ 25074 w 44627"/>
                  <a:gd name="connsiteY17" fmla="*/ 42965 h 43219"/>
                  <a:gd name="connsiteX18" fmla="*/ 17887 w 44627"/>
                  <a:gd name="connsiteY18" fmla="*/ 39125 h 43219"/>
                  <a:gd name="connsiteX19" fmla="*/ 7211 w 44627"/>
                  <a:gd name="connsiteY19" fmla="*/ 35331 h 43219"/>
                  <a:gd name="connsiteX20" fmla="*/ 2517 w 44627"/>
                  <a:gd name="connsiteY20" fmla="*/ 31109 h 43219"/>
                  <a:gd name="connsiteX21" fmla="*/ 3520 w 44627"/>
                  <a:gd name="connsiteY21" fmla="*/ 25410 h 43219"/>
                  <a:gd name="connsiteX22" fmla="*/ 13 w 44627"/>
                  <a:gd name="connsiteY22" fmla="*/ 19877 h 43219"/>
                  <a:gd name="connsiteX23" fmla="*/ 3027 w 44627"/>
                  <a:gd name="connsiteY23" fmla="*/ 13566 h 43219"/>
                  <a:gd name="connsiteX24" fmla="*/ 3053 w 44627"/>
                  <a:gd name="connsiteY24" fmla="*/ 13295 h 43219"/>
                  <a:gd name="connsiteX0" fmla="*/ 29990 w 44627"/>
                  <a:gd name="connsiteY0" fmla="*/ 36455 h 43219"/>
                  <a:gd name="connsiteX1" fmla="*/ 29967 w 44627"/>
                  <a:gd name="connsiteY1" fmla="*/ 36519 h 43219"/>
                  <a:gd name="connsiteX0" fmla="*/ 3246 w 44820"/>
                  <a:gd name="connsiteY0" fmla="*/ 13295 h 43219"/>
                  <a:gd name="connsiteX1" fmla="*/ 7223 w 44820"/>
                  <a:gd name="connsiteY1" fmla="*/ 6766 h 43219"/>
                  <a:gd name="connsiteX2" fmla="*/ 15605 w 44820"/>
                  <a:gd name="connsiteY2" fmla="*/ 5061 h 43219"/>
                  <a:gd name="connsiteX3" fmla="*/ 24056 w 44820"/>
                  <a:gd name="connsiteY3" fmla="*/ 3291 h 43219"/>
                  <a:gd name="connsiteX4" fmla="*/ 27349 w 44820"/>
                  <a:gd name="connsiteY4" fmla="*/ 59 h 43219"/>
                  <a:gd name="connsiteX5" fmla="*/ 31433 w 44820"/>
                  <a:gd name="connsiteY5" fmla="*/ 2340 h 43219"/>
                  <a:gd name="connsiteX6" fmla="*/ 37063 w 44820"/>
                  <a:gd name="connsiteY6" fmla="*/ 549 h 43219"/>
                  <a:gd name="connsiteX7" fmla="*/ 39918 w 44820"/>
                  <a:gd name="connsiteY7" fmla="*/ 5435 h 43219"/>
                  <a:gd name="connsiteX8" fmla="*/ 43582 w 44820"/>
                  <a:gd name="connsiteY8" fmla="*/ 10177 h 43219"/>
                  <a:gd name="connsiteX9" fmla="*/ 43418 w 44820"/>
                  <a:gd name="connsiteY9" fmla="*/ 15319 h 43219"/>
                  <a:gd name="connsiteX10" fmla="*/ 44616 w 44820"/>
                  <a:gd name="connsiteY10" fmla="*/ 23181 h 43219"/>
                  <a:gd name="connsiteX11" fmla="*/ 39004 w 44820"/>
                  <a:gd name="connsiteY11" fmla="*/ 30063 h 43219"/>
                  <a:gd name="connsiteX12" fmla="*/ 38576 w 44820"/>
                  <a:gd name="connsiteY12" fmla="*/ 32109 h 43219"/>
                  <a:gd name="connsiteX13" fmla="*/ 40877 w 44820"/>
                  <a:gd name="connsiteY13" fmla="*/ 36007 h 43219"/>
                  <a:gd name="connsiteX14" fmla="*/ 37614 w 44820"/>
                  <a:gd name="connsiteY14" fmla="*/ 35003 h 43219"/>
                  <a:gd name="connsiteX15" fmla="*/ 36682 w 44820"/>
                  <a:gd name="connsiteY15" fmla="*/ 36183 h 43219"/>
                  <a:gd name="connsiteX16" fmla="*/ 30155 w 44820"/>
                  <a:gd name="connsiteY16" fmla="*/ 36674 h 43219"/>
                  <a:gd name="connsiteX17" fmla="*/ 25267 w 44820"/>
                  <a:gd name="connsiteY17" fmla="*/ 42965 h 43219"/>
                  <a:gd name="connsiteX18" fmla="*/ 18080 w 44820"/>
                  <a:gd name="connsiteY18" fmla="*/ 39125 h 43219"/>
                  <a:gd name="connsiteX19" fmla="*/ 7404 w 44820"/>
                  <a:gd name="connsiteY19" fmla="*/ 35331 h 43219"/>
                  <a:gd name="connsiteX20" fmla="*/ 2710 w 44820"/>
                  <a:gd name="connsiteY20" fmla="*/ 31109 h 43219"/>
                  <a:gd name="connsiteX21" fmla="*/ 3713 w 44820"/>
                  <a:gd name="connsiteY21" fmla="*/ 25410 h 43219"/>
                  <a:gd name="connsiteX22" fmla="*/ 206 w 44820"/>
                  <a:gd name="connsiteY22" fmla="*/ 19877 h 43219"/>
                  <a:gd name="connsiteX23" fmla="*/ 3220 w 44820"/>
                  <a:gd name="connsiteY23" fmla="*/ 13566 h 43219"/>
                  <a:gd name="connsiteX24" fmla="*/ 3246 w 44820"/>
                  <a:gd name="connsiteY24" fmla="*/ 13295 h 43219"/>
                  <a:gd name="connsiteX0" fmla="*/ 30183 w 44820"/>
                  <a:gd name="connsiteY0" fmla="*/ 36455 h 43219"/>
                  <a:gd name="connsiteX1" fmla="*/ 30160 w 44820"/>
                  <a:gd name="connsiteY1" fmla="*/ 36519 h 43219"/>
                  <a:gd name="connsiteX0" fmla="*/ 3246 w 44820"/>
                  <a:gd name="connsiteY0" fmla="*/ 13295 h 43219"/>
                  <a:gd name="connsiteX1" fmla="*/ 7223 w 44820"/>
                  <a:gd name="connsiteY1" fmla="*/ 6766 h 43219"/>
                  <a:gd name="connsiteX2" fmla="*/ 15605 w 44820"/>
                  <a:gd name="connsiteY2" fmla="*/ 5061 h 43219"/>
                  <a:gd name="connsiteX3" fmla="*/ 24056 w 44820"/>
                  <a:gd name="connsiteY3" fmla="*/ 3291 h 43219"/>
                  <a:gd name="connsiteX4" fmla="*/ 27349 w 44820"/>
                  <a:gd name="connsiteY4" fmla="*/ 59 h 43219"/>
                  <a:gd name="connsiteX5" fmla="*/ 31433 w 44820"/>
                  <a:gd name="connsiteY5" fmla="*/ 2340 h 43219"/>
                  <a:gd name="connsiteX6" fmla="*/ 37063 w 44820"/>
                  <a:gd name="connsiteY6" fmla="*/ 549 h 43219"/>
                  <a:gd name="connsiteX7" fmla="*/ 39918 w 44820"/>
                  <a:gd name="connsiteY7" fmla="*/ 5435 h 43219"/>
                  <a:gd name="connsiteX8" fmla="*/ 43582 w 44820"/>
                  <a:gd name="connsiteY8" fmla="*/ 10177 h 43219"/>
                  <a:gd name="connsiteX9" fmla="*/ 43418 w 44820"/>
                  <a:gd name="connsiteY9" fmla="*/ 15319 h 43219"/>
                  <a:gd name="connsiteX10" fmla="*/ 44616 w 44820"/>
                  <a:gd name="connsiteY10" fmla="*/ 23181 h 43219"/>
                  <a:gd name="connsiteX11" fmla="*/ 39004 w 44820"/>
                  <a:gd name="connsiteY11" fmla="*/ 30063 h 43219"/>
                  <a:gd name="connsiteX12" fmla="*/ 38576 w 44820"/>
                  <a:gd name="connsiteY12" fmla="*/ 32109 h 43219"/>
                  <a:gd name="connsiteX13" fmla="*/ 40877 w 44820"/>
                  <a:gd name="connsiteY13" fmla="*/ 36007 h 43219"/>
                  <a:gd name="connsiteX14" fmla="*/ 37614 w 44820"/>
                  <a:gd name="connsiteY14" fmla="*/ 35003 h 43219"/>
                  <a:gd name="connsiteX15" fmla="*/ 36682 w 44820"/>
                  <a:gd name="connsiteY15" fmla="*/ 36183 h 43219"/>
                  <a:gd name="connsiteX16" fmla="*/ 30155 w 44820"/>
                  <a:gd name="connsiteY16" fmla="*/ 36674 h 43219"/>
                  <a:gd name="connsiteX17" fmla="*/ 25267 w 44820"/>
                  <a:gd name="connsiteY17" fmla="*/ 42965 h 43219"/>
                  <a:gd name="connsiteX18" fmla="*/ 18080 w 44820"/>
                  <a:gd name="connsiteY18" fmla="*/ 39125 h 43219"/>
                  <a:gd name="connsiteX19" fmla="*/ 7404 w 44820"/>
                  <a:gd name="connsiteY19" fmla="*/ 35331 h 43219"/>
                  <a:gd name="connsiteX20" fmla="*/ 2710 w 44820"/>
                  <a:gd name="connsiteY20" fmla="*/ 31109 h 43219"/>
                  <a:gd name="connsiteX21" fmla="*/ 3713 w 44820"/>
                  <a:gd name="connsiteY21" fmla="*/ 25410 h 43219"/>
                  <a:gd name="connsiteX22" fmla="*/ 206 w 44820"/>
                  <a:gd name="connsiteY22" fmla="*/ 19877 h 43219"/>
                  <a:gd name="connsiteX23" fmla="*/ 3220 w 44820"/>
                  <a:gd name="connsiteY23" fmla="*/ 13566 h 43219"/>
                  <a:gd name="connsiteX24" fmla="*/ 3246 w 44820"/>
                  <a:gd name="connsiteY24" fmla="*/ 13295 h 43219"/>
                  <a:gd name="connsiteX0" fmla="*/ 30183 w 44820"/>
                  <a:gd name="connsiteY0" fmla="*/ 36455 h 43219"/>
                  <a:gd name="connsiteX1" fmla="*/ 30160 w 44820"/>
                  <a:gd name="connsiteY1" fmla="*/ 36519 h 43219"/>
                  <a:gd name="connsiteX0" fmla="*/ 3246 w 44820"/>
                  <a:gd name="connsiteY0" fmla="*/ 13295 h 43219"/>
                  <a:gd name="connsiteX1" fmla="*/ 6778 w 44820"/>
                  <a:gd name="connsiteY1" fmla="*/ 5328 h 43219"/>
                  <a:gd name="connsiteX2" fmla="*/ 15605 w 44820"/>
                  <a:gd name="connsiteY2" fmla="*/ 5061 h 43219"/>
                  <a:gd name="connsiteX3" fmla="*/ 24056 w 44820"/>
                  <a:gd name="connsiteY3" fmla="*/ 3291 h 43219"/>
                  <a:gd name="connsiteX4" fmla="*/ 27349 w 44820"/>
                  <a:gd name="connsiteY4" fmla="*/ 59 h 43219"/>
                  <a:gd name="connsiteX5" fmla="*/ 31433 w 44820"/>
                  <a:gd name="connsiteY5" fmla="*/ 2340 h 43219"/>
                  <a:gd name="connsiteX6" fmla="*/ 37063 w 44820"/>
                  <a:gd name="connsiteY6" fmla="*/ 549 h 43219"/>
                  <a:gd name="connsiteX7" fmla="*/ 39918 w 44820"/>
                  <a:gd name="connsiteY7" fmla="*/ 5435 h 43219"/>
                  <a:gd name="connsiteX8" fmla="*/ 43582 w 44820"/>
                  <a:gd name="connsiteY8" fmla="*/ 10177 h 43219"/>
                  <a:gd name="connsiteX9" fmla="*/ 43418 w 44820"/>
                  <a:gd name="connsiteY9" fmla="*/ 15319 h 43219"/>
                  <a:gd name="connsiteX10" fmla="*/ 44616 w 44820"/>
                  <a:gd name="connsiteY10" fmla="*/ 23181 h 43219"/>
                  <a:gd name="connsiteX11" fmla="*/ 39004 w 44820"/>
                  <a:gd name="connsiteY11" fmla="*/ 30063 h 43219"/>
                  <a:gd name="connsiteX12" fmla="*/ 38576 w 44820"/>
                  <a:gd name="connsiteY12" fmla="*/ 32109 h 43219"/>
                  <a:gd name="connsiteX13" fmla="*/ 40877 w 44820"/>
                  <a:gd name="connsiteY13" fmla="*/ 36007 h 43219"/>
                  <a:gd name="connsiteX14" fmla="*/ 37614 w 44820"/>
                  <a:gd name="connsiteY14" fmla="*/ 35003 h 43219"/>
                  <a:gd name="connsiteX15" fmla="*/ 36682 w 44820"/>
                  <a:gd name="connsiteY15" fmla="*/ 36183 h 43219"/>
                  <a:gd name="connsiteX16" fmla="*/ 30155 w 44820"/>
                  <a:gd name="connsiteY16" fmla="*/ 36674 h 43219"/>
                  <a:gd name="connsiteX17" fmla="*/ 25267 w 44820"/>
                  <a:gd name="connsiteY17" fmla="*/ 42965 h 43219"/>
                  <a:gd name="connsiteX18" fmla="*/ 18080 w 44820"/>
                  <a:gd name="connsiteY18" fmla="*/ 39125 h 43219"/>
                  <a:gd name="connsiteX19" fmla="*/ 7404 w 44820"/>
                  <a:gd name="connsiteY19" fmla="*/ 35331 h 43219"/>
                  <a:gd name="connsiteX20" fmla="*/ 2710 w 44820"/>
                  <a:gd name="connsiteY20" fmla="*/ 31109 h 43219"/>
                  <a:gd name="connsiteX21" fmla="*/ 3713 w 44820"/>
                  <a:gd name="connsiteY21" fmla="*/ 25410 h 43219"/>
                  <a:gd name="connsiteX22" fmla="*/ 206 w 44820"/>
                  <a:gd name="connsiteY22" fmla="*/ 19877 h 43219"/>
                  <a:gd name="connsiteX23" fmla="*/ 3220 w 44820"/>
                  <a:gd name="connsiteY23" fmla="*/ 13566 h 43219"/>
                  <a:gd name="connsiteX24" fmla="*/ 3246 w 44820"/>
                  <a:gd name="connsiteY24" fmla="*/ 13295 h 43219"/>
                  <a:gd name="connsiteX0" fmla="*/ 30183 w 44820"/>
                  <a:gd name="connsiteY0" fmla="*/ 36455 h 43219"/>
                  <a:gd name="connsiteX1" fmla="*/ 30160 w 44820"/>
                  <a:gd name="connsiteY1" fmla="*/ 36519 h 43219"/>
                  <a:gd name="connsiteX0" fmla="*/ 3246 w 44820"/>
                  <a:gd name="connsiteY0" fmla="*/ 13295 h 43219"/>
                  <a:gd name="connsiteX1" fmla="*/ 6002 w 44820"/>
                  <a:gd name="connsiteY1" fmla="*/ 5156 h 43219"/>
                  <a:gd name="connsiteX2" fmla="*/ 15605 w 44820"/>
                  <a:gd name="connsiteY2" fmla="*/ 5061 h 43219"/>
                  <a:gd name="connsiteX3" fmla="*/ 24056 w 44820"/>
                  <a:gd name="connsiteY3" fmla="*/ 3291 h 43219"/>
                  <a:gd name="connsiteX4" fmla="*/ 27349 w 44820"/>
                  <a:gd name="connsiteY4" fmla="*/ 59 h 43219"/>
                  <a:gd name="connsiteX5" fmla="*/ 31433 w 44820"/>
                  <a:gd name="connsiteY5" fmla="*/ 2340 h 43219"/>
                  <a:gd name="connsiteX6" fmla="*/ 37063 w 44820"/>
                  <a:gd name="connsiteY6" fmla="*/ 549 h 43219"/>
                  <a:gd name="connsiteX7" fmla="*/ 39918 w 44820"/>
                  <a:gd name="connsiteY7" fmla="*/ 5435 h 43219"/>
                  <a:gd name="connsiteX8" fmla="*/ 43582 w 44820"/>
                  <a:gd name="connsiteY8" fmla="*/ 10177 h 43219"/>
                  <a:gd name="connsiteX9" fmla="*/ 43418 w 44820"/>
                  <a:gd name="connsiteY9" fmla="*/ 15319 h 43219"/>
                  <a:gd name="connsiteX10" fmla="*/ 44616 w 44820"/>
                  <a:gd name="connsiteY10" fmla="*/ 23181 h 43219"/>
                  <a:gd name="connsiteX11" fmla="*/ 39004 w 44820"/>
                  <a:gd name="connsiteY11" fmla="*/ 30063 h 43219"/>
                  <a:gd name="connsiteX12" fmla="*/ 38576 w 44820"/>
                  <a:gd name="connsiteY12" fmla="*/ 32109 h 43219"/>
                  <a:gd name="connsiteX13" fmla="*/ 40877 w 44820"/>
                  <a:gd name="connsiteY13" fmla="*/ 36007 h 43219"/>
                  <a:gd name="connsiteX14" fmla="*/ 37614 w 44820"/>
                  <a:gd name="connsiteY14" fmla="*/ 35003 h 43219"/>
                  <a:gd name="connsiteX15" fmla="*/ 36682 w 44820"/>
                  <a:gd name="connsiteY15" fmla="*/ 36183 h 43219"/>
                  <a:gd name="connsiteX16" fmla="*/ 30155 w 44820"/>
                  <a:gd name="connsiteY16" fmla="*/ 36674 h 43219"/>
                  <a:gd name="connsiteX17" fmla="*/ 25267 w 44820"/>
                  <a:gd name="connsiteY17" fmla="*/ 42965 h 43219"/>
                  <a:gd name="connsiteX18" fmla="*/ 18080 w 44820"/>
                  <a:gd name="connsiteY18" fmla="*/ 39125 h 43219"/>
                  <a:gd name="connsiteX19" fmla="*/ 7404 w 44820"/>
                  <a:gd name="connsiteY19" fmla="*/ 35331 h 43219"/>
                  <a:gd name="connsiteX20" fmla="*/ 2710 w 44820"/>
                  <a:gd name="connsiteY20" fmla="*/ 31109 h 43219"/>
                  <a:gd name="connsiteX21" fmla="*/ 3713 w 44820"/>
                  <a:gd name="connsiteY21" fmla="*/ 25410 h 43219"/>
                  <a:gd name="connsiteX22" fmla="*/ 206 w 44820"/>
                  <a:gd name="connsiteY22" fmla="*/ 19877 h 43219"/>
                  <a:gd name="connsiteX23" fmla="*/ 3220 w 44820"/>
                  <a:gd name="connsiteY23" fmla="*/ 13566 h 43219"/>
                  <a:gd name="connsiteX24" fmla="*/ 3246 w 44820"/>
                  <a:gd name="connsiteY24" fmla="*/ 13295 h 43219"/>
                  <a:gd name="connsiteX0" fmla="*/ 30183 w 44820"/>
                  <a:gd name="connsiteY0" fmla="*/ 36455 h 43219"/>
                  <a:gd name="connsiteX1" fmla="*/ 30160 w 44820"/>
                  <a:gd name="connsiteY1" fmla="*/ 36519 h 43219"/>
                  <a:gd name="connsiteX0" fmla="*/ 2522 w 44820"/>
                  <a:gd name="connsiteY0" fmla="*/ 12436 h 43219"/>
                  <a:gd name="connsiteX1" fmla="*/ 6002 w 44820"/>
                  <a:gd name="connsiteY1" fmla="*/ 5156 h 43219"/>
                  <a:gd name="connsiteX2" fmla="*/ 15605 w 44820"/>
                  <a:gd name="connsiteY2" fmla="*/ 5061 h 43219"/>
                  <a:gd name="connsiteX3" fmla="*/ 24056 w 44820"/>
                  <a:gd name="connsiteY3" fmla="*/ 3291 h 43219"/>
                  <a:gd name="connsiteX4" fmla="*/ 27349 w 44820"/>
                  <a:gd name="connsiteY4" fmla="*/ 59 h 43219"/>
                  <a:gd name="connsiteX5" fmla="*/ 31433 w 44820"/>
                  <a:gd name="connsiteY5" fmla="*/ 2340 h 43219"/>
                  <a:gd name="connsiteX6" fmla="*/ 37063 w 44820"/>
                  <a:gd name="connsiteY6" fmla="*/ 549 h 43219"/>
                  <a:gd name="connsiteX7" fmla="*/ 39918 w 44820"/>
                  <a:gd name="connsiteY7" fmla="*/ 5435 h 43219"/>
                  <a:gd name="connsiteX8" fmla="*/ 43582 w 44820"/>
                  <a:gd name="connsiteY8" fmla="*/ 10177 h 43219"/>
                  <a:gd name="connsiteX9" fmla="*/ 43418 w 44820"/>
                  <a:gd name="connsiteY9" fmla="*/ 15319 h 43219"/>
                  <a:gd name="connsiteX10" fmla="*/ 44616 w 44820"/>
                  <a:gd name="connsiteY10" fmla="*/ 23181 h 43219"/>
                  <a:gd name="connsiteX11" fmla="*/ 39004 w 44820"/>
                  <a:gd name="connsiteY11" fmla="*/ 30063 h 43219"/>
                  <a:gd name="connsiteX12" fmla="*/ 38576 w 44820"/>
                  <a:gd name="connsiteY12" fmla="*/ 32109 h 43219"/>
                  <a:gd name="connsiteX13" fmla="*/ 40877 w 44820"/>
                  <a:gd name="connsiteY13" fmla="*/ 36007 h 43219"/>
                  <a:gd name="connsiteX14" fmla="*/ 37614 w 44820"/>
                  <a:gd name="connsiteY14" fmla="*/ 35003 h 43219"/>
                  <a:gd name="connsiteX15" fmla="*/ 36682 w 44820"/>
                  <a:gd name="connsiteY15" fmla="*/ 36183 h 43219"/>
                  <a:gd name="connsiteX16" fmla="*/ 30155 w 44820"/>
                  <a:gd name="connsiteY16" fmla="*/ 36674 h 43219"/>
                  <a:gd name="connsiteX17" fmla="*/ 25267 w 44820"/>
                  <a:gd name="connsiteY17" fmla="*/ 42965 h 43219"/>
                  <a:gd name="connsiteX18" fmla="*/ 18080 w 44820"/>
                  <a:gd name="connsiteY18" fmla="*/ 39125 h 43219"/>
                  <a:gd name="connsiteX19" fmla="*/ 7404 w 44820"/>
                  <a:gd name="connsiteY19" fmla="*/ 35331 h 43219"/>
                  <a:gd name="connsiteX20" fmla="*/ 2710 w 44820"/>
                  <a:gd name="connsiteY20" fmla="*/ 31109 h 43219"/>
                  <a:gd name="connsiteX21" fmla="*/ 3713 w 44820"/>
                  <a:gd name="connsiteY21" fmla="*/ 25410 h 43219"/>
                  <a:gd name="connsiteX22" fmla="*/ 206 w 44820"/>
                  <a:gd name="connsiteY22" fmla="*/ 19877 h 43219"/>
                  <a:gd name="connsiteX23" fmla="*/ 3220 w 44820"/>
                  <a:gd name="connsiteY23" fmla="*/ 13566 h 43219"/>
                  <a:gd name="connsiteX24" fmla="*/ 2522 w 44820"/>
                  <a:gd name="connsiteY24" fmla="*/ 12436 h 43219"/>
                  <a:gd name="connsiteX0" fmla="*/ 30183 w 44820"/>
                  <a:gd name="connsiteY0" fmla="*/ 36455 h 43219"/>
                  <a:gd name="connsiteX1" fmla="*/ 30160 w 44820"/>
                  <a:gd name="connsiteY1" fmla="*/ 36519 h 43219"/>
                  <a:gd name="connsiteX0" fmla="*/ 2744 w 45042"/>
                  <a:gd name="connsiteY0" fmla="*/ 12436 h 43219"/>
                  <a:gd name="connsiteX1" fmla="*/ 6224 w 45042"/>
                  <a:gd name="connsiteY1" fmla="*/ 5156 h 43219"/>
                  <a:gd name="connsiteX2" fmla="*/ 15827 w 45042"/>
                  <a:gd name="connsiteY2" fmla="*/ 5061 h 43219"/>
                  <a:gd name="connsiteX3" fmla="*/ 24278 w 45042"/>
                  <a:gd name="connsiteY3" fmla="*/ 3291 h 43219"/>
                  <a:gd name="connsiteX4" fmla="*/ 27571 w 45042"/>
                  <a:gd name="connsiteY4" fmla="*/ 59 h 43219"/>
                  <a:gd name="connsiteX5" fmla="*/ 31655 w 45042"/>
                  <a:gd name="connsiteY5" fmla="*/ 2340 h 43219"/>
                  <a:gd name="connsiteX6" fmla="*/ 37285 w 45042"/>
                  <a:gd name="connsiteY6" fmla="*/ 549 h 43219"/>
                  <a:gd name="connsiteX7" fmla="*/ 40140 w 45042"/>
                  <a:gd name="connsiteY7" fmla="*/ 5435 h 43219"/>
                  <a:gd name="connsiteX8" fmla="*/ 43804 w 45042"/>
                  <a:gd name="connsiteY8" fmla="*/ 10177 h 43219"/>
                  <a:gd name="connsiteX9" fmla="*/ 43640 w 45042"/>
                  <a:gd name="connsiteY9" fmla="*/ 15319 h 43219"/>
                  <a:gd name="connsiteX10" fmla="*/ 44838 w 45042"/>
                  <a:gd name="connsiteY10" fmla="*/ 23181 h 43219"/>
                  <a:gd name="connsiteX11" fmla="*/ 39226 w 45042"/>
                  <a:gd name="connsiteY11" fmla="*/ 30063 h 43219"/>
                  <a:gd name="connsiteX12" fmla="*/ 38798 w 45042"/>
                  <a:gd name="connsiteY12" fmla="*/ 32109 h 43219"/>
                  <a:gd name="connsiteX13" fmla="*/ 41099 w 45042"/>
                  <a:gd name="connsiteY13" fmla="*/ 36007 h 43219"/>
                  <a:gd name="connsiteX14" fmla="*/ 37836 w 45042"/>
                  <a:gd name="connsiteY14" fmla="*/ 35003 h 43219"/>
                  <a:gd name="connsiteX15" fmla="*/ 36904 w 45042"/>
                  <a:gd name="connsiteY15" fmla="*/ 36183 h 43219"/>
                  <a:gd name="connsiteX16" fmla="*/ 30377 w 45042"/>
                  <a:gd name="connsiteY16" fmla="*/ 36674 h 43219"/>
                  <a:gd name="connsiteX17" fmla="*/ 25489 w 45042"/>
                  <a:gd name="connsiteY17" fmla="*/ 42965 h 43219"/>
                  <a:gd name="connsiteX18" fmla="*/ 18302 w 45042"/>
                  <a:gd name="connsiteY18" fmla="*/ 39125 h 43219"/>
                  <a:gd name="connsiteX19" fmla="*/ 7626 w 45042"/>
                  <a:gd name="connsiteY19" fmla="*/ 35331 h 43219"/>
                  <a:gd name="connsiteX20" fmla="*/ 2932 w 45042"/>
                  <a:gd name="connsiteY20" fmla="*/ 31109 h 43219"/>
                  <a:gd name="connsiteX21" fmla="*/ 3935 w 45042"/>
                  <a:gd name="connsiteY21" fmla="*/ 25410 h 43219"/>
                  <a:gd name="connsiteX22" fmla="*/ 428 w 45042"/>
                  <a:gd name="connsiteY22" fmla="*/ 19877 h 43219"/>
                  <a:gd name="connsiteX23" fmla="*/ 2732 w 45042"/>
                  <a:gd name="connsiteY23" fmla="*/ 14201 h 43219"/>
                  <a:gd name="connsiteX24" fmla="*/ 2744 w 45042"/>
                  <a:gd name="connsiteY24" fmla="*/ 12436 h 43219"/>
                  <a:gd name="connsiteX0" fmla="*/ 30405 w 45042"/>
                  <a:gd name="connsiteY0" fmla="*/ 36455 h 43219"/>
                  <a:gd name="connsiteX1" fmla="*/ 30382 w 45042"/>
                  <a:gd name="connsiteY1" fmla="*/ 36519 h 43219"/>
                  <a:gd name="connsiteX0" fmla="*/ 2612 w 44910"/>
                  <a:gd name="connsiteY0" fmla="*/ 12436 h 43219"/>
                  <a:gd name="connsiteX1" fmla="*/ 6092 w 44910"/>
                  <a:gd name="connsiteY1" fmla="*/ 5156 h 43219"/>
                  <a:gd name="connsiteX2" fmla="*/ 15695 w 44910"/>
                  <a:gd name="connsiteY2" fmla="*/ 5061 h 43219"/>
                  <a:gd name="connsiteX3" fmla="*/ 24146 w 44910"/>
                  <a:gd name="connsiteY3" fmla="*/ 3291 h 43219"/>
                  <a:gd name="connsiteX4" fmla="*/ 27439 w 44910"/>
                  <a:gd name="connsiteY4" fmla="*/ 59 h 43219"/>
                  <a:gd name="connsiteX5" fmla="*/ 31523 w 44910"/>
                  <a:gd name="connsiteY5" fmla="*/ 2340 h 43219"/>
                  <a:gd name="connsiteX6" fmla="*/ 37153 w 44910"/>
                  <a:gd name="connsiteY6" fmla="*/ 549 h 43219"/>
                  <a:gd name="connsiteX7" fmla="*/ 40008 w 44910"/>
                  <a:gd name="connsiteY7" fmla="*/ 5435 h 43219"/>
                  <a:gd name="connsiteX8" fmla="*/ 43672 w 44910"/>
                  <a:gd name="connsiteY8" fmla="*/ 10177 h 43219"/>
                  <a:gd name="connsiteX9" fmla="*/ 43508 w 44910"/>
                  <a:gd name="connsiteY9" fmla="*/ 15319 h 43219"/>
                  <a:gd name="connsiteX10" fmla="*/ 44706 w 44910"/>
                  <a:gd name="connsiteY10" fmla="*/ 23181 h 43219"/>
                  <a:gd name="connsiteX11" fmla="*/ 39094 w 44910"/>
                  <a:gd name="connsiteY11" fmla="*/ 30063 h 43219"/>
                  <a:gd name="connsiteX12" fmla="*/ 38666 w 44910"/>
                  <a:gd name="connsiteY12" fmla="*/ 32109 h 43219"/>
                  <a:gd name="connsiteX13" fmla="*/ 40967 w 44910"/>
                  <a:gd name="connsiteY13" fmla="*/ 36007 h 43219"/>
                  <a:gd name="connsiteX14" fmla="*/ 37704 w 44910"/>
                  <a:gd name="connsiteY14" fmla="*/ 35003 h 43219"/>
                  <a:gd name="connsiteX15" fmla="*/ 36772 w 44910"/>
                  <a:gd name="connsiteY15" fmla="*/ 36183 h 43219"/>
                  <a:gd name="connsiteX16" fmla="*/ 30245 w 44910"/>
                  <a:gd name="connsiteY16" fmla="*/ 36674 h 43219"/>
                  <a:gd name="connsiteX17" fmla="*/ 25357 w 44910"/>
                  <a:gd name="connsiteY17" fmla="*/ 42965 h 43219"/>
                  <a:gd name="connsiteX18" fmla="*/ 18170 w 44910"/>
                  <a:gd name="connsiteY18" fmla="*/ 39125 h 43219"/>
                  <a:gd name="connsiteX19" fmla="*/ 7494 w 44910"/>
                  <a:gd name="connsiteY19" fmla="*/ 35331 h 43219"/>
                  <a:gd name="connsiteX20" fmla="*/ 2800 w 44910"/>
                  <a:gd name="connsiteY20" fmla="*/ 31109 h 43219"/>
                  <a:gd name="connsiteX21" fmla="*/ 3803 w 44910"/>
                  <a:gd name="connsiteY21" fmla="*/ 25410 h 43219"/>
                  <a:gd name="connsiteX22" fmla="*/ 296 w 44910"/>
                  <a:gd name="connsiteY22" fmla="*/ 19877 h 43219"/>
                  <a:gd name="connsiteX23" fmla="*/ 2600 w 44910"/>
                  <a:gd name="connsiteY23" fmla="*/ 14201 h 43219"/>
                  <a:gd name="connsiteX24" fmla="*/ 2612 w 44910"/>
                  <a:gd name="connsiteY24" fmla="*/ 12436 h 43219"/>
                  <a:gd name="connsiteX0" fmla="*/ 30273 w 44910"/>
                  <a:gd name="connsiteY0" fmla="*/ 36455 h 43219"/>
                  <a:gd name="connsiteX1" fmla="*/ 30250 w 44910"/>
                  <a:gd name="connsiteY1" fmla="*/ 36519 h 43219"/>
                  <a:gd name="connsiteX0" fmla="*/ 2775 w 45073"/>
                  <a:gd name="connsiteY0" fmla="*/ 12436 h 43219"/>
                  <a:gd name="connsiteX1" fmla="*/ 6255 w 45073"/>
                  <a:gd name="connsiteY1" fmla="*/ 5156 h 43219"/>
                  <a:gd name="connsiteX2" fmla="*/ 15858 w 45073"/>
                  <a:gd name="connsiteY2" fmla="*/ 5061 h 43219"/>
                  <a:gd name="connsiteX3" fmla="*/ 24309 w 45073"/>
                  <a:gd name="connsiteY3" fmla="*/ 3291 h 43219"/>
                  <a:gd name="connsiteX4" fmla="*/ 27602 w 45073"/>
                  <a:gd name="connsiteY4" fmla="*/ 59 h 43219"/>
                  <a:gd name="connsiteX5" fmla="*/ 31686 w 45073"/>
                  <a:gd name="connsiteY5" fmla="*/ 2340 h 43219"/>
                  <a:gd name="connsiteX6" fmla="*/ 37316 w 45073"/>
                  <a:gd name="connsiteY6" fmla="*/ 549 h 43219"/>
                  <a:gd name="connsiteX7" fmla="*/ 40171 w 45073"/>
                  <a:gd name="connsiteY7" fmla="*/ 5435 h 43219"/>
                  <a:gd name="connsiteX8" fmla="*/ 43835 w 45073"/>
                  <a:gd name="connsiteY8" fmla="*/ 10177 h 43219"/>
                  <a:gd name="connsiteX9" fmla="*/ 43671 w 45073"/>
                  <a:gd name="connsiteY9" fmla="*/ 15319 h 43219"/>
                  <a:gd name="connsiteX10" fmla="*/ 44869 w 45073"/>
                  <a:gd name="connsiteY10" fmla="*/ 23181 h 43219"/>
                  <a:gd name="connsiteX11" fmla="*/ 39257 w 45073"/>
                  <a:gd name="connsiteY11" fmla="*/ 30063 h 43219"/>
                  <a:gd name="connsiteX12" fmla="*/ 38829 w 45073"/>
                  <a:gd name="connsiteY12" fmla="*/ 32109 h 43219"/>
                  <a:gd name="connsiteX13" fmla="*/ 41130 w 45073"/>
                  <a:gd name="connsiteY13" fmla="*/ 36007 h 43219"/>
                  <a:gd name="connsiteX14" fmla="*/ 37867 w 45073"/>
                  <a:gd name="connsiteY14" fmla="*/ 35003 h 43219"/>
                  <a:gd name="connsiteX15" fmla="*/ 36935 w 45073"/>
                  <a:gd name="connsiteY15" fmla="*/ 36183 h 43219"/>
                  <a:gd name="connsiteX16" fmla="*/ 30408 w 45073"/>
                  <a:gd name="connsiteY16" fmla="*/ 36674 h 43219"/>
                  <a:gd name="connsiteX17" fmla="*/ 25520 w 45073"/>
                  <a:gd name="connsiteY17" fmla="*/ 42965 h 43219"/>
                  <a:gd name="connsiteX18" fmla="*/ 18333 w 45073"/>
                  <a:gd name="connsiteY18" fmla="*/ 39125 h 43219"/>
                  <a:gd name="connsiteX19" fmla="*/ 7657 w 45073"/>
                  <a:gd name="connsiteY19" fmla="*/ 35331 h 43219"/>
                  <a:gd name="connsiteX20" fmla="*/ 2963 w 45073"/>
                  <a:gd name="connsiteY20" fmla="*/ 31109 h 43219"/>
                  <a:gd name="connsiteX21" fmla="*/ 3966 w 45073"/>
                  <a:gd name="connsiteY21" fmla="*/ 25410 h 43219"/>
                  <a:gd name="connsiteX22" fmla="*/ 227 w 45073"/>
                  <a:gd name="connsiteY22" fmla="*/ 22353 h 43219"/>
                  <a:gd name="connsiteX23" fmla="*/ 2763 w 45073"/>
                  <a:gd name="connsiteY23" fmla="*/ 14201 h 43219"/>
                  <a:gd name="connsiteX24" fmla="*/ 2775 w 45073"/>
                  <a:gd name="connsiteY24" fmla="*/ 12436 h 43219"/>
                  <a:gd name="connsiteX0" fmla="*/ 30436 w 45073"/>
                  <a:gd name="connsiteY0" fmla="*/ 36455 h 43219"/>
                  <a:gd name="connsiteX1" fmla="*/ 30413 w 45073"/>
                  <a:gd name="connsiteY1" fmla="*/ 36519 h 43219"/>
                  <a:gd name="connsiteX0" fmla="*/ 2775 w 45073"/>
                  <a:gd name="connsiteY0" fmla="*/ 12436 h 43219"/>
                  <a:gd name="connsiteX1" fmla="*/ 6255 w 45073"/>
                  <a:gd name="connsiteY1" fmla="*/ 5156 h 43219"/>
                  <a:gd name="connsiteX2" fmla="*/ 15858 w 45073"/>
                  <a:gd name="connsiteY2" fmla="*/ 5061 h 43219"/>
                  <a:gd name="connsiteX3" fmla="*/ 24309 w 45073"/>
                  <a:gd name="connsiteY3" fmla="*/ 3291 h 43219"/>
                  <a:gd name="connsiteX4" fmla="*/ 27602 w 45073"/>
                  <a:gd name="connsiteY4" fmla="*/ 59 h 43219"/>
                  <a:gd name="connsiteX5" fmla="*/ 31686 w 45073"/>
                  <a:gd name="connsiteY5" fmla="*/ 2340 h 43219"/>
                  <a:gd name="connsiteX6" fmla="*/ 37316 w 45073"/>
                  <a:gd name="connsiteY6" fmla="*/ 549 h 43219"/>
                  <a:gd name="connsiteX7" fmla="*/ 40171 w 45073"/>
                  <a:gd name="connsiteY7" fmla="*/ 5435 h 43219"/>
                  <a:gd name="connsiteX8" fmla="*/ 43835 w 45073"/>
                  <a:gd name="connsiteY8" fmla="*/ 10177 h 43219"/>
                  <a:gd name="connsiteX9" fmla="*/ 43671 w 45073"/>
                  <a:gd name="connsiteY9" fmla="*/ 15319 h 43219"/>
                  <a:gd name="connsiteX10" fmla="*/ 44869 w 45073"/>
                  <a:gd name="connsiteY10" fmla="*/ 23181 h 43219"/>
                  <a:gd name="connsiteX11" fmla="*/ 39257 w 45073"/>
                  <a:gd name="connsiteY11" fmla="*/ 30063 h 43219"/>
                  <a:gd name="connsiteX12" fmla="*/ 38829 w 45073"/>
                  <a:gd name="connsiteY12" fmla="*/ 32109 h 43219"/>
                  <a:gd name="connsiteX13" fmla="*/ 41130 w 45073"/>
                  <a:gd name="connsiteY13" fmla="*/ 36007 h 43219"/>
                  <a:gd name="connsiteX14" fmla="*/ 37867 w 45073"/>
                  <a:gd name="connsiteY14" fmla="*/ 35003 h 43219"/>
                  <a:gd name="connsiteX15" fmla="*/ 36935 w 45073"/>
                  <a:gd name="connsiteY15" fmla="*/ 36183 h 43219"/>
                  <a:gd name="connsiteX16" fmla="*/ 30408 w 45073"/>
                  <a:gd name="connsiteY16" fmla="*/ 36674 h 43219"/>
                  <a:gd name="connsiteX17" fmla="*/ 25520 w 45073"/>
                  <a:gd name="connsiteY17" fmla="*/ 42965 h 43219"/>
                  <a:gd name="connsiteX18" fmla="*/ 18333 w 45073"/>
                  <a:gd name="connsiteY18" fmla="*/ 39125 h 43219"/>
                  <a:gd name="connsiteX19" fmla="*/ 7657 w 45073"/>
                  <a:gd name="connsiteY19" fmla="*/ 35331 h 43219"/>
                  <a:gd name="connsiteX20" fmla="*/ 2963 w 45073"/>
                  <a:gd name="connsiteY20" fmla="*/ 31109 h 43219"/>
                  <a:gd name="connsiteX21" fmla="*/ 3966 w 45073"/>
                  <a:gd name="connsiteY21" fmla="*/ 25410 h 43219"/>
                  <a:gd name="connsiteX22" fmla="*/ 227 w 45073"/>
                  <a:gd name="connsiteY22" fmla="*/ 22353 h 43219"/>
                  <a:gd name="connsiteX23" fmla="*/ 2763 w 45073"/>
                  <a:gd name="connsiteY23" fmla="*/ 14201 h 43219"/>
                  <a:gd name="connsiteX24" fmla="*/ 2775 w 45073"/>
                  <a:gd name="connsiteY24" fmla="*/ 12436 h 43219"/>
                  <a:gd name="connsiteX0" fmla="*/ 30436 w 45073"/>
                  <a:gd name="connsiteY0" fmla="*/ 36455 h 43219"/>
                  <a:gd name="connsiteX1" fmla="*/ 30413 w 45073"/>
                  <a:gd name="connsiteY1" fmla="*/ 36519 h 43219"/>
                  <a:gd name="connsiteX0" fmla="*/ 2775 w 45073"/>
                  <a:gd name="connsiteY0" fmla="*/ 12436 h 43219"/>
                  <a:gd name="connsiteX1" fmla="*/ 6255 w 45073"/>
                  <a:gd name="connsiteY1" fmla="*/ 5156 h 43219"/>
                  <a:gd name="connsiteX2" fmla="*/ 15858 w 45073"/>
                  <a:gd name="connsiteY2" fmla="*/ 5061 h 43219"/>
                  <a:gd name="connsiteX3" fmla="*/ 24309 w 45073"/>
                  <a:gd name="connsiteY3" fmla="*/ 3291 h 43219"/>
                  <a:gd name="connsiteX4" fmla="*/ 27602 w 45073"/>
                  <a:gd name="connsiteY4" fmla="*/ 59 h 43219"/>
                  <a:gd name="connsiteX5" fmla="*/ 31686 w 45073"/>
                  <a:gd name="connsiteY5" fmla="*/ 2340 h 43219"/>
                  <a:gd name="connsiteX6" fmla="*/ 37316 w 45073"/>
                  <a:gd name="connsiteY6" fmla="*/ 549 h 43219"/>
                  <a:gd name="connsiteX7" fmla="*/ 40171 w 45073"/>
                  <a:gd name="connsiteY7" fmla="*/ 5435 h 43219"/>
                  <a:gd name="connsiteX8" fmla="*/ 43835 w 45073"/>
                  <a:gd name="connsiteY8" fmla="*/ 10177 h 43219"/>
                  <a:gd name="connsiteX9" fmla="*/ 43671 w 45073"/>
                  <a:gd name="connsiteY9" fmla="*/ 15319 h 43219"/>
                  <a:gd name="connsiteX10" fmla="*/ 44869 w 45073"/>
                  <a:gd name="connsiteY10" fmla="*/ 23181 h 43219"/>
                  <a:gd name="connsiteX11" fmla="*/ 39257 w 45073"/>
                  <a:gd name="connsiteY11" fmla="*/ 30063 h 43219"/>
                  <a:gd name="connsiteX12" fmla="*/ 38829 w 45073"/>
                  <a:gd name="connsiteY12" fmla="*/ 32109 h 43219"/>
                  <a:gd name="connsiteX13" fmla="*/ 41130 w 45073"/>
                  <a:gd name="connsiteY13" fmla="*/ 36007 h 43219"/>
                  <a:gd name="connsiteX14" fmla="*/ 37867 w 45073"/>
                  <a:gd name="connsiteY14" fmla="*/ 35003 h 43219"/>
                  <a:gd name="connsiteX15" fmla="*/ 36935 w 45073"/>
                  <a:gd name="connsiteY15" fmla="*/ 36183 h 43219"/>
                  <a:gd name="connsiteX16" fmla="*/ 30408 w 45073"/>
                  <a:gd name="connsiteY16" fmla="*/ 36674 h 43219"/>
                  <a:gd name="connsiteX17" fmla="*/ 25520 w 45073"/>
                  <a:gd name="connsiteY17" fmla="*/ 42965 h 43219"/>
                  <a:gd name="connsiteX18" fmla="*/ 18333 w 45073"/>
                  <a:gd name="connsiteY18" fmla="*/ 39125 h 43219"/>
                  <a:gd name="connsiteX19" fmla="*/ 7657 w 45073"/>
                  <a:gd name="connsiteY19" fmla="*/ 35331 h 43219"/>
                  <a:gd name="connsiteX20" fmla="*/ 2963 w 45073"/>
                  <a:gd name="connsiteY20" fmla="*/ 31109 h 43219"/>
                  <a:gd name="connsiteX21" fmla="*/ 3546 w 45073"/>
                  <a:gd name="connsiteY21" fmla="*/ 25600 h 43219"/>
                  <a:gd name="connsiteX22" fmla="*/ 227 w 45073"/>
                  <a:gd name="connsiteY22" fmla="*/ 22353 h 43219"/>
                  <a:gd name="connsiteX23" fmla="*/ 2763 w 45073"/>
                  <a:gd name="connsiteY23" fmla="*/ 14201 h 43219"/>
                  <a:gd name="connsiteX24" fmla="*/ 2775 w 45073"/>
                  <a:gd name="connsiteY24" fmla="*/ 12436 h 43219"/>
                  <a:gd name="connsiteX0" fmla="*/ 30436 w 45073"/>
                  <a:gd name="connsiteY0" fmla="*/ 36455 h 43219"/>
                  <a:gd name="connsiteX1" fmla="*/ 30413 w 45073"/>
                  <a:gd name="connsiteY1" fmla="*/ 36519 h 43219"/>
                  <a:gd name="connsiteX0" fmla="*/ 2800 w 45098"/>
                  <a:gd name="connsiteY0" fmla="*/ 12436 h 43219"/>
                  <a:gd name="connsiteX1" fmla="*/ 6280 w 45098"/>
                  <a:gd name="connsiteY1" fmla="*/ 5156 h 43219"/>
                  <a:gd name="connsiteX2" fmla="*/ 15883 w 45098"/>
                  <a:gd name="connsiteY2" fmla="*/ 5061 h 43219"/>
                  <a:gd name="connsiteX3" fmla="*/ 24334 w 45098"/>
                  <a:gd name="connsiteY3" fmla="*/ 3291 h 43219"/>
                  <a:gd name="connsiteX4" fmla="*/ 27627 w 45098"/>
                  <a:gd name="connsiteY4" fmla="*/ 59 h 43219"/>
                  <a:gd name="connsiteX5" fmla="*/ 31711 w 45098"/>
                  <a:gd name="connsiteY5" fmla="*/ 2340 h 43219"/>
                  <a:gd name="connsiteX6" fmla="*/ 37341 w 45098"/>
                  <a:gd name="connsiteY6" fmla="*/ 549 h 43219"/>
                  <a:gd name="connsiteX7" fmla="*/ 40196 w 45098"/>
                  <a:gd name="connsiteY7" fmla="*/ 5435 h 43219"/>
                  <a:gd name="connsiteX8" fmla="*/ 43860 w 45098"/>
                  <a:gd name="connsiteY8" fmla="*/ 10177 h 43219"/>
                  <a:gd name="connsiteX9" fmla="*/ 43696 w 45098"/>
                  <a:gd name="connsiteY9" fmla="*/ 15319 h 43219"/>
                  <a:gd name="connsiteX10" fmla="*/ 44894 w 45098"/>
                  <a:gd name="connsiteY10" fmla="*/ 23181 h 43219"/>
                  <a:gd name="connsiteX11" fmla="*/ 39282 w 45098"/>
                  <a:gd name="connsiteY11" fmla="*/ 30063 h 43219"/>
                  <a:gd name="connsiteX12" fmla="*/ 38854 w 45098"/>
                  <a:gd name="connsiteY12" fmla="*/ 32109 h 43219"/>
                  <a:gd name="connsiteX13" fmla="*/ 41155 w 45098"/>
                  <a:gd name="connsiteY13" fmla="*/ 36007 h 43219"/>
                  <a:gd name="connsiteX14" fmla="*/ 37892 w 45098"/>
                  <a:gd name="connsiteY14" fmla="*/ 35003 h 43219"/>
                  <a:gd name="connsiteX15" fmla="*/ 36960 w 45098"/>
                  <a:gd name="connsiteY15" fmla="*/ 36183 h 43219"/>
                  <a:gd name="connsiteX16" fmla="*/ 30433 w 45098"/>
                  <a:gd name="connsiteY16" fmla="*/ 36674 h 43219"/>
                  <a:gd name="connsiteX17" fmla="*/ 25545 w 45098"/>
                  <a:gd name="connsiteY17" fmla="*/ 42965 h 43219"/>
                  <a:gd name="connsiteX18" fmla="*/ 18358 w 45098"/>
                  <a:gd name="connsiteY18" fmla="*/ 39125 h 43219"/>
                  <a:gd name="connsiteX19" fmla="*/ 7682 w 45098"/>
                  <a:gd name="connsiteY19" fmla="*/ 35331 h 43219"/>
                  <a:gd name="connsiteX20" fmla="*/ 2988 w 45098"/>
                  <a:gd name="connsiteY20" fmla="*/ 31109 h 43219"/>
                  <a:gd name="connsiteX21" fmla="*/ 3571 w 45098"/>
                  <a:gd name="connsiteY21" fmla="*/ 25600 h 43219"/>
                  <a:gd name="connsiteX22" fmla="*/ 219 w 45098"/>
                  <a:gd name="connsiteY22" fmla="*/ 21950 h 43219"/>
                  <a:gd name="connsiteX23" fmla="*/ 2788 w 45098"/>
                  <a:gd name="connsiteY23" fmla="*/ 14201 h 43219"/>
                  <a:gd name="connsiteX24" fmla="*/ 2800 w 45098"/>
                  <a:gd name="connsiteY24" fmla="*/ 12436 h 43219"/>
                  <a:gd name="connsiteX0" fmla="*/ 30461 w 45098"/>
                  <a:gd name="connsiteY0" fmla="*/ 36455 h 43219"/>
                  <a:gd name="connsiteX1" fmla="*/ 30438 w 45098"/>
                  <a:gd name="connsiteY1" fmla="*/ 36519 h 43219"/>
                  <a:gd name="connsiteX0" fmla="*/ 2800 w 45098"/>
                  <a:gd name="connsiteY0" fmla="*/ 12436 h 43219"/>
                  <a:gd name="connsiteX1" fmla="*/ 6280 w 45098"/>
                  <a:gd name="connsiteY1" fmla="*/ 5156 h 43219"/>
                  <a:gd name="connsiteX2" fmla="*/ 15883 w 45098"/>
                  <a:gd name="connsiteY2" fmla="*/ 5061 h 43219"/>
                  <a:gd name="connsiteX3" fmla="*/ 24334 w 45098"/>
                  <a:gd name="connsiteY3" fmla="*/ 3291 h 43219"/>
                  <a:gd name="connsiteX4" fmla="*/ 27627 w 45098"/>
                  <a:gd name="connsiteY4" fmla="*/ 59 h 43219"/>
                  <a:gd name="connsiteX5" fmla="*/ 31711 w 45098"/>
                  <a:gd name="connsiteY5" fmla="*/ 2340 h 43219"/>
                  <a:gd name="connsiteX6" fmla="*/ 37341 w 45098"/>
                  <a:gd name="connsiteY6" fmla="*/ 549 h 43219"/>
                  <a:gd name="connsiteX7" fmla="*/ 40196 w 45098"/>
                  <a:gd name="connsiteY7" fmla="*/ 5435 h 43219"/>
                  <a:gd name="connsiteX8" fmla="*/ 43860 w 45098"/>
                  <a:gd name="connsiteY8" fmla="*/ 10177 h 43219"/>
                  <a:gd name="connsiteX9" fmla="*/ 43696 w 45098"/>
                  <a:gd name="connsiteY9" fmla="*/ 15319 h 43219"/>
                  <a:gd name="connsiteX10" fmla="*/ 44894 w 45098"/>
                  <a:gd name="connsiteY10" fmla="*/ 23181 h 43219"/>
                  <a:gd name="connsiteX11" fmla="*/ 39282 w 45098"/>
                  <a:gd name="connsiteY11" fmla="*/ 30063 h 43219"/>
                  <a:gd name="connsiteX12" fmla="*/ 38854 w 45098"/>
                  <a:gd name="connsiteY12" fmla="*/ 32109 h 43219"/>
                  <a:gd name="connsiteX13" fmla="*/ 41155 w 45098"/>
                  <a:gd name="connsiteY13" fmla="*/ 36007 h 43219"/>
                  <a:gd name="connsiteX14" fmla="*/ 37892 w 45098"/>
                  <a:gd name="connsiteY14" fmla="*/ 35003 h 43219"/>
                  <a:gd name="connsiteX15" fmla="*/ 36960 w 45098"/>
                  <a:gd name="connsiteY15" fmla="*/ 36183 h 43219"/>
                  <a:gd name="connsiteX16" fmla="*/ 30433 w 45098"/>
                  <a:gd name="connsiteY16" fmla="*/ 36674 h 43219"/>
                  <a:gd name="connsiteX17" fmla="*/ 25545 w 45098"/>
                  <a:gd name="connsiteY17" fmla="*/ 42965 h 43219"/>
                  <a:gd name="connsiteX18" fmla="*/ 18358 w 45098"/>
                  <a:gd name="connsiteY18" fmla="*/ 39125 h 43219"/>
                  <a:gd name="connsiteX19" fmla="*/ 7682 w 45098"/>
                  <a:gd name="connsiteY19" fmla="*/ 35331 h 43219"/>
                  <a:gd name="connsiteX20" fmla="*/ 2988 w 45098"/>
                  <a:gd name="connsiteY20" fmla="*/ 31109 h 43219"/>
                  <a:gd name="connsiteX21" fmla="*/ 3571 w 45098"/>
                  <a:gd name="connsiteY21" fmla="*/ 25600 h 43219"/>
                  <a:gd name="connsiteX22" fmla="*/ 219 w 45098"/>
                  <a:gd name="connsiteY22" fmla="*/ 21950 h 43219"/>
                  <a:gd name="connsiteX23" fmla="*/ 2788 w 45098"/>
                  <a:gd name="connsiteY23" fmla="*/ 14201 h 43219"/>
                  <a:gd name="connsiteX24" fmla="*/ 2800 w 45098"/>
                  <a:gd name="connsiteY24" fmla="*/ 12436 h 43219"/>
                  <a:gd name="connsiteX0" fmla="*/ 30461 w 45098"/>
                  <a:gd name="connsiteY0" fmla="*/ 36455 h 43219"/>
                  <a:gd name="connsiteX1" fmla="*/ 30438 w 45098"/>
                  <a:gd name="connsiteY1" fmla="*/ 36519 h 43219"/>
                  <a:gd name="connsiteX0" fmla="*/ 2861 w 45159"/>
                  <a:gd name="connsiteY0" fmla="*/ 12436 h 43219"/>
                  <a:gd name="connsiteX1" fmla="*/ 6341 w 45159"/>
                  <a:gd name="connsiteY1" fmla="*/ 5156 h 43219"/>
                  <a:gd name="connsiteX2" fmla="*/ 15944 w 45159"/>
                  <a:gd name="connsiteY2" fmla="*/ 5061 h 43219"/>
                  <a:gd name="connsiteX3" fmla="*/ 24395 w 45159"/>
                  <a:gd name="connsiteY3" fmla="*/ 3291 h 43219"/>
                  <a:gd name="connsiteX4" fmla="*/ 27688 w 45159"/>
                  <a:gd name="connsiteY4" fmla="*/ 59 h 43219"/>
                  <a:gd name="connsiteX5" fmla="*/ 31772 w 45159"/>
                  <a:gd name="connsiteY5" fmla="*/ 2340 h 43219"/>
                  <a:gd name="connsiteX6" fmla="*/ 37402 w 45159"/>
                  <a:gd name="connsiteY6" fmla="*/ 549 h 43219"/>
                  <a:gd name="connsiteX7" fmla="*/ 40257 w 45159"/>
                  <a:gd name="connsiteY7" fmla="*/ 5435 h 43219"/>
                  <a:gd name="connsiteX8" fmla="*/ 43921 w 45159"/>
                  <a:gd name="connsiteY8" fmla="*/ 10177 h 43219"/>
                  <a:gd name="connsiteX9" fmla="*/ 43757 w 45159"/>
                  <a:gd name="connsiteY9" fmla="*/ 15319 h 43219"/>
                  <a:gd name="connsiteX10" fmla="*/ 44955 w 45159"/>
                  <a:gd name="connsiteY10" fmla="*/ 23181 h 43219"/>
                  <a:gd name="connsiteX11" fmla="*/ 39343 w 45159"/>
                  <a:gd name="connsiteY11" fmla="*/ 30063 h 43219"/>
                  <a:gd name="connsiteX12" fmla="*/ 38915 w 45159"/>
                  <a:gd name="connsiteY12" fmla="*/ 32109 h 43219"/>
                  <a:gd name="connsiteX13" fmla="*/ 41216 w 45159"/>
                  <a:gd name="connsiteY13" fmla="*/ 36007 h 43219"/>
                  <a:gd name="connsiteX14" fmla="*/ 37953 w 45159"/>
                  <a:gd name="connsiteY14" fmla="*/ 35003 h 43219"/>
                  <a:gd name="connsiteX15" fmla="*/ 37021 w 45159"/>
                  <a:gd name="connsiteY15" fmla="*/ 36183 h 43219"/>
                  <a:gd name="connsiteX16" fmla="*/ 30494 w 45159"/>
                  <a:gd name="connsiteY16" fmla="*/ 36674 h 43219"/>
                  <a:gd name="connsiteX17" fmla="*/ 25606 w 45159"/>
                  <a:gd name="connsiteY17" fmla="*/ 42965 h 43219"/>
                  <a:gd name="connsiteX18" fmla="*/ 18419 w 45159"/>
                  <a:gd name="connsiteY18" fmla="*/ 39125 h 43219"/>
                  <a:gd name="connsiteX19" fmla="*/ 7743 w 45159"/>
                  <a:gd name="connsiteY19" fmla="*/ 35331 h 43219"/>
                  <a:gd name="connsiteX20" fmla="*/ 3049 w 45159"/>
                  <a:gd name="connsiteY20" fmla="*/ 31109 h 43219"/>
                  <a:gd name="connsiteX21" fmla="*/ 3632 w 45159"/>
                  <a:gd name="connsiteY21" fmla="*/ 25600 h 43219"/>
                  <a:gd name="connsiteX22" fmla="*/ 280 w 45159"/>
                  <a:gd name="connsiteY22" fmla="*/ 21950 h 43219"/>
                  <a:gd name="connsiteX23" fmla="*/ 2849 w 45159"/>
                  <a:gd name="connsiteY23" fmla="*/ 14201 h 43219"/>
                  <a:gd name="connsiteX24" fmla="*/ 2861 w 45159"/>
                  <a:gd name="connsiteY24" fmla="*/ 12436 h 43219"/>
                  <a:gd name="connsiteX0" fmla="*/ 30522 w 45159"/>
                  <a:gd name="connsiteY0" fmla="*/ 36455 h 43219"/>
                  <a:gd name="connsiteX1" fmla="*/ 30499 w 45159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159" h="43219">
                    <a:moveTo>
                      <a:pt x="2861" y="12436"/>
                    </a:moveTo>
                    <a:cubicBezTo>
                      <a:pt x="2590" y="9723"/>
                      <a:pt x="4160" y="6385"/>
                      <a:pt x="6341" y="5156"/>
                    </a:cubicBezTo>
                    <a:cubicBezTo>
                      <a:pt x="8522" y="3927"/>
                      <a:pt x="13203" y="2876"/>
                      <a:pt x="15944" y="5061"/>
                    </a:cubicBezTo>
                    <a:cubicBezTo>
                      <a:pt x="17617" y="768"/>
                      <a:pt x="21853" y="-119"/>
                      <a:pt x="24395" y="3291"/>
                    </a:cubicBezTo>
                    <a:cubicBezTo>
                      <a:pt x="25036" y="1542"/>
                      <a:pt x="26267" y="333"/>
                      <a:pt x="27688" y="59"/>
                    </a:cubicBezTo>
                    <a:cubicBezTo>
                      <a:pt x="29252" y="-243"/>
                      <a:pt x="30814" y="629"/>
                      <a:pt x="31772" y="2340"/>
                    </a:cubicBezTo>
                    <a:cubicBezTo>
                      <a:pt x="33154" y="126"/>
                      <a:pt x="35440" y="-601"/>
                      <a:pt x="37402" y="549"/>
                    </a:cubicBezTo>
                    <a:cubicBezTo>
                      <a:pt x="38897" y="1425"/>
                      <a:pt x="39969" y="3259"/>
                      <a:pt x="40257" y="5435"/>
                    </a:cubicBezTo>
                    <a:cubicBezTo>
                      <a:pt x="41985" y="6077"/>
                      <a:pt x="43361" y="7857"/>
                      <a:pt x="43921" y="10177"/>
                    </a:cubicBezTo>
                    <a:cubicBezTo>
                      <a:pt x="44328" y="11861"/>
                      <a:pt x="44270" y="13690"/>
                      <a:pt x="43757" y="15319"/>
                    </a:cubicBezTo>
                    <a:cubicBezTo>
                      <a:pt x="45018" y="17553"/>
                      <a:pt x="45459" y="20449"/>
                      <a:pt x="44955" y="23181"/>
                    </a:cubicBezTo>
                    <a:cubicBezTo>
                      <a:pt x="44285" y="26813"/>
                      <a:pt x="42067" y="29533"/>
                      <a:pt x="39343" y="30063"/>
                    </a:cubicBezTo>
                    <a:cubicBezTo>
                      <a:pt x="39383" y="30755"/>
                      <a:pt x="39258" y="31595"/>
                      <a:pt x="38915" y="32109"/>
                    </a:cubicBezTo>
                    <a:cubicBezTo>
                      <a:pt x="39874" y="31489"/>
                      <a:pt x="42392" y="32793"/>
                      <a:pt x="41216" y="36007"/>
                    </a:cubicBezTo>
                    <a:cubicBezTo>
                      <a:pt x="40407" y="38128"/>
                      <a:pt x="37647" y="37404"/>
                      <a:pt x="37953" y="35003"/>
                    </a:cubicBezTo>
                    <a:cubicBezTo>
                      <a:pt x="37667" y="35454"/>
                      <a:pt x="37326" y="35938"/>
                      <a:pt x="37021" y="36183"/>
                    </a:cubicBezTo>
                    <a:cubicBezTo>
                      <a:pt x="36028" y="36981"/>
                      <a:pt x="32643" y="38498"/>
                      <a:pt x="30494" y="36674"/>
                    </a:cubicBezTo>
                    <a:cubicBezTo>
                      <a:pt x="29799" y="39807"/>
                      <a:pt x="27938" y="42202"/>
                      <a:pt x="25606" y="42965"/>
                    </a:cubicBezTo>
                    <a:cubicBezTo>
                      <a:pt x="22858" y="43864"/>
                      <a:pt x="19990" y="42332"/>
                      <a:pt x="18419" y="39125"/>
                    </a:cubicBezTo>
                    <a:cubicBezTo>
                      <a:pt x="14711" y="42169"/>
                      <a:pt x="9895" y="40458"/>
                      <a:pt x="7743" y="35331"/>
                    </a:cubicBezTo>
                    <a:cubicBezTo>
                      <a:pt x="5629" y="35668"/>
                      <a:pt x="3734" y="32731"/>
                      <a:pt x="3049" y="31109"/>
                    </a:cubicBezTo>
                    <a:cubicBezTo>
                      <a:pt x="2364" y="29487"/>
                      <a:pt x="2579" y="27126"/>
                      <a:pt x="3632" y="25600"/>
                    </a:cubicBezTo>
                    <a:cubicBezTo>
                      <a:pt x="2138" y="24403"/>
                      <a:pt x="1105" y="23626"/>
                      <a:pt x="280" y="21950"/>
                    </a:cubicBezTo>
                    <a:cubicBezTo>
                      <a:pt x="-153" y="20233"/>
                      <a:pt x="-544" y="16292"/>
                      <a:pt x="2849" y="14201"/>
                    </a:cubicBezTo>
                    <a:cubicBezTo>
                      <a:pt x="2861" y="14155"/>
                      <a:pt x="2849" y="12482"/>
                      <a:pt x="2861" y="12436"/>
                    </a:cubicBezTo>
                    <a:close/>
                  </a:path>
                  <a:path w="45159" h="43219" fill="none" extrusionOk="0">
                    <a:moveTo>
                      <a:pt x="30522" y="36455"/>
                    </a:moveTo>
                    <a:cubicBezTo>
                      <a:pt x="30483" y="37102"/>
                      <a:pt x="30637" y="35897"/>
                      <a:pt x="30499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円/楕円 65"/>
              <p:cNvSpPr/>
              <p:nvPr/>
            </p:nvSpPr>
            <p:spPr>
              <a:xfrm>
                <a:off x="3556991" y="4528756"/>
                <a:ext cx="118273" cy="110165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 rot="8886">
              <a:off x="1594543" y="2446462"/>
              <a:ext cx="221068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これ誰だろう？</a:t>
              </a:r>
              <a:endParaRPr lang="en-US" altLang="ja-JP" sz="17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とりあえず</a:t>
              </a:r>
              <a:br>
                <a:rPr lang="en-US" altLang="ja-JP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ファイルを</a:t>
              </a:r>
              <a:br>
                <a:rPr lang="en-US" altLang="ja-JP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開いてみるか</a:t>
              </a: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35911CC8-0B69-466D-ADF0-56B34A276F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/>
          <a:stretch/>
        </p:blipFill>
        <p:spPr>
          <a:xfrm>
            <a:off x="169681" y="2197201"/>
            <a:ext cx="2025963" cy="2438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乗算記号 65"/>
          <p:cNvSpPr>
            <a:spLocks noChangeAspect="1"/>
          </p:cNvSpPr>
          <p:nvPr/>
        </p:nvSpPr>
        <p:spPr>
          <a:xfrm rot="20932626">
            <a:off x="1092336" y="3251385"/>
            <a:ext cx="1914328" cy="1889604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97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11.</a:t>
            </a:r>
            <a:r>
              <a:rPr lang="ja-JP" altLang="en-US" dirty="0"/>
              <a:t> ウイルスに感染してしまったら？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444624" y="859483"/>
            <a:ext cx="7566026" cy="2664952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2" y="1128433"/>
            <a:ext cx="1996568" cy="194727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400016" y="1706867"/>
            <a:ext cx="5880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ウイルスに感染したかもしれないと思ったら、すぐに信頼できる大人に相談しましょう。</a:t>
            </a:r>
          </a:p>
        </p:txBody>
      </p:sp>
      <p:grpSp>
        <p:nvGrpSpPr>
          <p:cNvPr id="4" name="グループ化 3"/>
          <p:cNvGrpSpPr/>
          <p:nvPr/>
        </p:nvGrpSpPr>
        <p:grpSpPr>
          <a:xfrm rot="21120000">
            <a:off x="-228813" y="3256610"/>
            <a:ext cx="5184862" cy="2240620"/>
            <a:chOff x="178326" y="4550661"/>
            <a:chExt cx="4572000" cy="2240620"/>
          </a:xfrm>
        </p:grpSpPr>
        <p:sp>
          <p:nvSpPr>
            <p:cNvPr id="18" name="雲 31"/>
            <p:cNvSpPr/>
            <p:nvPr/>
          </p:nvSpPr>
          <p:spPr>
            <a:xfrm rot="197991">
              <a:off x="684336" y="4550661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 rot="21386266">
              <a:off x="178326" y="5163775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ウイルス対応は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スピードが命！</a:t>
              </a: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E9CCAF1E-F754-4BBB-A4AF-BFE50EE29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11" y="1372054"/>
            <a:ext cx="5485946" cy="5485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604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1話 ウイルスに感染（かんせん）してしまったら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287</Words>
  <PresentationFormat>画面に合わせる (4:3)</PresentationFormat>
  <Paragraphs>27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第11話 ウイルスに 感染（かんせん）してしまったら？</vt:lpstr>
      <vt:lpstr>11. ウイルスに感染してしまったら？</vt:lpstr>
      <vt:lpstr>11. ウイルスに感染してしまったら？</vt:lpstr>
      <vt:lpstr>11. ウイルスに感染してしまったら？</vt:lpstr>
      <vt:lpstr>11. ウイルスに感染してしまったら？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