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463" r:id="rId2"/>
    <p:sldId id="464" r:id="rId3"/>
    <p:sldId id="465" r:id="rId4"/>
    <p:sldId id="466" r:id="rId5"/>
    <p:sldId id="467" r:id="rId6"/>
  </p:sldIdLst>
  <p:sldSz cx="9144000" cy="6858000" type="screen4x3"/>
  <p:notesSz cx="6735763" cy="9866313"/>
  <p:custDataLst>
    <p:tags r:id="rId9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4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9424"/>
    <a:srgbClr val="CBA163"/>
    <a:srgbClr val="C9A865"/>
    <a:srgbClr val="D09F58"/>
    <a:srgbClr val="D6A452"/>
    <a:srgbClr val="D8A85A"/>
    <a:srgbClr val="DBB068"/>
    <a:srgbClr val="BABABA"/>
    <a:srgbClr val="CC9900"/>
    <a:srgbClr val="EFC8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75" autoAdjust="0"/>
    <p:restoredTop sz="92287" autoAdjust="0"/>
  </p:normalViewPr>
  <p:slideViewPr>
    <p:cSldViewPr snapToGrid="0">
      <p:cViewPr varScale="1">
        <p:scale>
          <a:sx n="72" d="100"/>
          <a:sy n="72" d="100"/>
        </p:scale>
        <p:origin x="1925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76" d="100"/>
          <a:sy n="76" d="100"/>
        </p:scale>
        <p:origin x="-3930" y="-90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5443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78379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283631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914197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1925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8" r="26766" b="53451"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3" t="48627" r="36251"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7210"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Relationship Id="rId6" Type="http://schemas.openxmlformats.org/officeDocument/2006/relationships/image" Target="../media/image1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4000" dirty="0"/>
              <a:t>第</a:t>
            </a:r>
            <a:r>
              <a:rPr lang="en-US" altLang="ja-JP" sz="4000" dirty="0"/>
              <a:t>12</a:t>
            </a:r>
            <a:r>
              <a:rPr lang="ja-JP" altLang="en-US" sz="4000" dirty="0"/>
              <a:t>話</a:t>
            </a:r>
            <a:r>
              <a:rPr lang="en-US" altLang="ja-JP" sz="4000" dirty="0"/>
              <a:t> </a:t>
            </a:r>
            <a:br>
              <a:rPr lang="en-US" altLang="ja-JP" sz="4000" dirty="0"/>
            </a:br>
            <a:r>
              <a:rPr lang="ja-JP" altLang="en-US" sz="4800" dirty="0"/>
              <a:t>ネットオークションや</a:t>
            </a:r>
            <a:br>
              <a:rPr lang="en-US" altLang="ja-JP" sz="4800" dirty="0"/>
            </a:br>
            <a:r>
              <a:rPr lang="ja-JP" altLang="en-US" sz="4800" dirty="0"/>
              <a:t>フリマアプリで</a:t>
            </a:r>
            <a:br>
              <a:rPr lang="en-US" altLang="ja-JP" sz="4800" dirty="0"/>
            </a:br>
            <a:r>
              <a:rPr lang="ja-JP" altLang="en-US" sz="4800" dirty="0"/>
              <a:t>トラブルにあったら？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42047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12.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ネットオークションやフリマアプリでトラブルにあったら？</a:t>
            </a: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8349" y="869489"/>
            <a:ext cx="88434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フリーマーケットアプリで新しい</a:t>
            </a:r>
            <a: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</a:t>
            </a: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シャツを買ってもらった美波さん。すぐに出品者にお金を送りましたが、いくら待っても連絡がありません。</a:t>
            </a:r>
            <a:endParaRPr kumimoji="1" lang="ja-JP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6022459" y="6300578"/>
            <a:ext cx="2002972" cy="403644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accent6">
                <a:lumMod val="50000"/>
              </a:schemeClr>
            </a:solidFill>
          </a:ln>
        </p:spPr>
        <p:txBody>
          <a:bodyPr wrap="square" tIns="72000" rtlCol="0" anchor="ctr">
            <a:noAutofit/>
          </a:bodyPr>
          <a:lstStyle/>
          <a:p>
            <a:pPr algn="ctr"/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美波（みなみ）さん</a:t>
            </a:r>
          </a:p>
        </p:txBody>
      </p:sp>
      <p:grpSp>
        <p:nvGrpSpPr>
          <p:cNvPr id="3" name="グループ化 2"/>
          <p:cNvGrpSpPr/>
          <p:nvPr/>
        </p:nvGrpSpPr>
        <p:grpSpPr>
          <a:xfrm>
            <a:off x="4807294" y="2246621"/>
            <a:ext cx="4088287" cy="1702576"/>
            <a:chOff x="4807294" y="2246621"/>
            <a:chExt cx="4088287" cy="1702576"/>
          </a:xfrm>
        </p:grpSpPr>
        <p:sp>
          <p:nvSpPr>
            <p:cNvPr id="14" name="雲 31"/>
            <p:cNvSpPr/>
            <p:nvPr/>
          </p:nvSpPr>
          <p:spPr>
            <a:xfrm rot="16724970" flipH="1">
              <a:off x="5930998" y="1165802"/>
              <a:ext cx="1702576" cy="3864214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982 w 43256"/>
                <a:gd name="connsiteY14" fmla="*/ 35098 h 43219"/>
                <a:gd name="connsiteX15" fmla="*/ 35606 w 43256"/>
                <a:gd name="connsiteY15" fmla="*/ 35594 h 43219"/>
                <a:gd name="connsiteX16" fmla="*/ 35118 w 43256"/>
                <a:gd name="connsiteY16" fmla="*/ 36183 h 43219"/>
                <a:gd name="connsiteX17" fmla="*/ 28591 w 43256"/>
                <a:gd name="connsiteY17" fmla="*/ 36674 h 43219"/>
                <a:gd name="connsiteX18" fmla="*/ 23703 w 43256"/>
                <a:gd name="connsiteY18" fmla="*/ 42965 h 43219"/>
                <a:gd name="connsiteX19" fmla="*/ 16516 w 43256"/>
                <a:gd name="connsiteY19" fmla="*/ 39125 h 43219"/>
                <a:gd name="connsiteX20" fmla="*/ 5840 w 43256"/>
                <a:gd name="connsiteY20" fmla="*/ 35331 h 43219"/>
                <a:gd name="connsiteX21" fmla="*/ 1146 w 43256"/>
                <a:gd name="connsiteY21" fmla="*/ 31109 h 43219"/>
                <a:gd name="connsiteX22" fmla="*/ 2149 w 43256"/>
                <a:gd name="connsiteY22" fmla="*/ 25410 h 43219"/>
                <a:gd name="connsiteX23" fmla="*/ 31 w 43256"/>
                <a:gd name="connsiteY23" fmla="*/ 19563 h 43219"/>
                <a:gd name="connsiteX24" fmla="*/ 3899 w 43256"/>
                <a:gd name="connsiteY24" fmla="*/ 14366 h 43219"/>
                <a:gd name="connsiteX25" fmla="*/ 3936 w 43256"/>
                <a:gd name="connsiteY25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175 w 43367"/>
                <a:gd name="connsiteY12" fmla="*/ 39794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6183 w 43367"/>
                <a:gd name="connsiteY12" fmla="*/ 41947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5306"/>
                <a:gd name="connsiteY0" fmla="*/ 14229 h 43219"/>
                <a:gd name="connsiteX1" fmla="*/ 5659 w 45306"/>
                <a:gd name="connsiteY1" fmla="*/ 6766 h 43219"/>
                <a:gd name="connsiteX2" fmla="*/ 14041 w 45306"/>
                <a:gd name="connsiteY2" fmla="*/ 5061 h 43219"/>
                <a:gd name="connsiteX3" fmla="*/ 22492 w 45306"/>
                <a:gd name="connsiteY3" fmla="*/ 3291 h 43219"/>
                <a:gd name="connsiteX4" fmla="*/ 25785 w 45306"/>
                <a:gd name="connsiteY4" fmla="*/ 59 h 43219"/>
                <a:gd name="connsiteX5" fmla="*/ 29869 w 45306"/>
                <a:gd name="connsiteY5" fmla="*/ 2340 h 43219"/>
                <a:gd name="connsiteX6" fmla="*/ 35499 w 45306"/>
                <a:gd name="connsiteY6" fmla="*/ 549 h 43219"/>
                <a:gd name="connsiteX7" fmla="*/ 38354 w 45306"/>
                <a:gd name="connsiteY7" fmla="*/ 5435 h 43219"/>
                <a:gd name="connsiteX8" fmla="*/ 42018 w 45306"/>
                <a:gd name="connsiteY8" fmla="*/ 10177 h 43219"/>
                <a:gd name="connsiteX9" fmla="*/ 41854 w 45306"/>
                <a:gd name="connsiteY9" fmla="*/ 15319 h 43219"/>
                <a:gd name="connsiteX10" fmla="*/ 43052 w 45306"/>
                <a:gd name="connsiteY10" fmla="*/ 23181 h 43219"/>
                <a:gd name="connsiteX11" fmla="*/ 37286 w 45306"/>
                <a:gd name="connsiteY11" fmla="*/ 30591 h 43219"/>
                <a:gd name="connsiteX12" fmla="*/ 45306 w 45306"/>
                <a:gd name="connsiteY12" fmla="*/ 37718 h 43219"/>
                <a:gd name="connsiteX13" fmla="*/ 34840 w 45306"/>
                <a:gd name="connsiteY13" fmla="*/ 35172 h 43219"/>
                <a:gd name="connsiteX14" fmla="*/ 28591 w 45306"/>
                <a:gd name="connsiteY14" fmla="*/ 36674 h 43219"/>
                <a:gd name="connsiteX15" fmla="*/ 23703 w 45306"/>
                <a:gd name="connsiteY15" fmla="*/ 42965 h 43219"/>
                <a:gd name="connsiteX16" fmla="*/ 16516 w 45306"/>
                <a:gd name="connsiteY16" fmla="*/ 39125 h 43219"/>
                <a:gd name="connsiteX17" fmla="*/ 5840 w 45306"/>
                <a:gd name="connsiteY17" fmla="*/ 35331 h 43219"/>
                <a:gd name="connsiteX18" fmla="*/ 1146 w 45306"/>
                <a:gd name="connsiteY18" fmla="*/ 31109 h 43219"/>
                <a:gd name="connsiteX19" fmla="*/ 2149 w 45306"/>
                <a:gd name="connsiteY19" fmla="*/ 25410 h 43219"/>
                <a:gd name="connsiteX20" fmla="*/ 31 w 45306"/>
                <a:gd name="connsiteY20" fmla="*/ 19563 h 43219"/>
                <a:gd name="connsiteX21" fmla="*/ 3899 w 45306"/>
                <a:gd name="connsiteY21" fmla="*/ 14366 h 43219"/>
                <a:gd name="connsiteX22" fmla="*/ 3936 w 45306"/>
                <a:gd name="connsiteY22" fmla="*/ 14229 h 43219"/>
                <a:gd name="connsiteX0" fmla="*/ 28619 w 45306"/>
                <a:gd name="connsiteY0" fmla="*/ 36455 h 43219"/>
                <a:gd name="connsiteX1" fmla="*/ 28596 w 45306"/>
                <a:gd name="connsiteY1" fmla="*/ 36519 h 43219"/>
                <a:gd name="connsiteX0" fmla="*/ 3936 w 49110"/>
                <a:gd name="connsiteY0" fmla="*/ 14229 h 43219"/>
                <a:gd name="connsiteX1" fmla="*/ 5659 w 49110"/>
                <a:gd name="connsiteY1" fmla="*/ 6766 h 43219"/>
                <a:gd name="connsiteX2" fmla="*/ 14041 w 49110"/>
                <a:gd name="connsiteY2" fmla="*/ 5061 h 43219"/>
                <a:gd name="connsiteX3" fmla="*/ 22492 w 49110"/>
                <a:gd name="connsiteY3" fmla="*/ 3291 h 43219"/>
                <a:gd name="connsiteX4" fmla="*/ 25785 w 49110"/>
                <a:gd name="connsiteY4" fmla="*/ 59 h 43219"/>
                <a:gd name="connsiteX5" fmla="*/ 29869 w 49110"/>
                <a:gd name="connsiteY5" fmla="*/ 2340 h 43219"/>
                <a:gd name="connsiteX6" fmla="*/ 35499 w 49110"/>
                <a:gd name="connsiteY6" fmla="*/ 549 h 43219"/>
                <a:gd name="connsiteX7" fmla="*/ 38354 w 49110"/>
                <a:gd name="connsiteY7" fmla="*/ 5435 h 43219"/>
                <a:gd name="connsiteX8" fmla="*/ 42018 w 49110"/>
                <a:gd name="connsiteY8" fmla="*/ 10177 h 43219"/>
                <a:gd name="connsiteX9" fmla="*/ 41854 w 49110"/>
                <a:gd name="connsiteY9" fmla="*/ 15319 h 43219"/>
                <a:gd name="connsiteX10" fmla="*/ 43052 w 49110"/>
                <a:gd name="connsiteY10" fmla="*/ 23181 h 43219"/>
                <a:gd name="connsiteX11" fmla="*/ 37286 w 49110"/>
                <a:gd name="connsiteY11" fmla="*/ 30591 h 43219"/>
                <a:gd name="connsiteX12" fmla="*/ 49110 w 49110"/>
                <a:gd name="connsiteY12" fmla="*/ 31161 h 43219"/>
                <a:gd name="connsiteX13" fmla="*/ 34840 w 49110"/>
                <a:gd name="connsiteY13" fmla="*/ 35172 h 43219"/>
                <a:gd name="connsiteX14" fmla="*/ 28591 w 49110"/>
                <a:gd name="connsiteY14" fmla="*/ 36674 h 43219"/>
                <a:gd name="connsiteX15" fmla="*/ 23703 w 49110"/>
                <a:gd name="connsiteY15" fmla="*/ 42965 h 43219"/>
                <a:gd name="connsiteX16" fmla="*/ 16516 w 49110"/>
                <a:gd name="connsiteY16" fmla="*/ 39125 h 43219"/>
                <a:gd name="connsiteX17" fmla="*/ 5840 w 49110"/>
                <a:gd name="connsiteY17" fmla="*/ 35331 h 43219"/>
                <a:gd name="connsiteX18" fmla="*/ 1146 w 49110"/>
                <a:gd name="connsiteY18" fmla="*/ 31109 h 43219"/>
                <a:gd name="connsiteX19" fmla="*/ 2149 w 49110"/>
                <a:gd name="connsiteY19" fmla="*/ 25410 h 43219"/>
                <a:gd name="connsiteX20" fmla="*/ 31 w 49110"/>
                <a:gd name="connsiteY20" fmla="*/ 19563 h 43219"/>
                <a:gd name="connsiteX21" fmla="*/ 3899 w 49110"/>
                <a:gd name="connsiteY21" fmla="*/ 14366 h 43219"/>
                <a:gd name="connsiteX22" fmla="*/ 3936 w 49110"/>
                <a:gd name="connsiteY22" fmla="*/ 14229 h 43219"/>
                <a:gd name="connsiteX0" fmla="*/ 28619 w 49110"/>
                <a:gd name="connsiteY0" fmla="*/ 36455 h 43219"/>
                <a:gd name="connsiteX1" fmla="*/ 28596 w 49110"/>
                <a:gd name="connsiteY1" fmla="*/ 36519 h 43219"/>
                <a:gd name="connsiteX0" fmla="*/ 3936 w 49110"/>
                <a:gd name="connsiteY0" fmla="*/ 14229 h 43219"/>
                <a:gd name="connsiteX1" fmla="*/ 5659 w 49110"/>
                <a:gd name="connsiteY1" fmla="*/ 6766 h 43219"/>
                <a:gd name="connsiteX2" fmla="*/ 14041 w 49110"/>
                <a:gd name="connsiteY2" fmla="*/ 5061 h 43219"/>
                <a:gd name="connsiteX3" fmla="*/ 22492 w 49110"/>
                <a:gd name="connsiteY3" fmla="*/ 3291 h 43219"/>
                <a:gd name="connsiteX4" fmla="*/ 25785 w 49110"/>
                <a:gd name="connsiteY4" fmla="*/ 59 h 43219"/>
                <a:gd name="connsiteX5" fmla="*/ 29869 w 49110"/>
                <a:gd name="connsiteY5" fmla="*/ 2340 h 43219"/>
                <a:gd name="connsiteX6" fmla="*/ 35499 w 49110"/>
                <a:gd name="connsiteY6" fmla="*/ 549 h 43219"/>
                <a:gd name="connsiteX7" fmla="*/ 38354 w 49110"/>
                <a:gd name="connsiteY7" fmla="*/ 5435 h 43219"/>
                <a:gd name="connsiteX8" fmla="*/ 42018 w 49110"/>
                <a:gd name="connsiteY8" fmla="*/ 10177 h 43219"/>
                <a:gd name="connsiteX9" fmla="*/ 41854 w 49110"/>
                <a:gd name="connsiteY9" fmla="*/ 15319 h 43219"/>
                <a:gd name="connsiteX10" fmla="*/ 43052 w 49110"/>
                <a:gd name="connsiteY10" fmla="*/ 23181 h 43219"/>
                <a:gd name="connsiteX11" fmla="*/ 37286 w 49110"/>
                <a:gd name="connsiteY11" fmla="*/ 30591 h 43219"/>
                <a:gd name="connsiteX12" fmla="*/ 49110 w 49110"/>
                <a:gd name="connsiteY12" fmla="*/ 31161 h 43219"/>
                <a:gd name="connsiteX13" fmla="*/ 34840 w 49110"/>
                <a:gd name="connsiteY13" fmla="*/ 35172 h 43219"/>
                <a:gd name="connsiteX14" fmla="*/ 28591 w 49110"/>
                <a:gd name="connsiteY14" fmla="*/ 36674 h 43219"/>
                <a:gd name="connsiteX15" fmla="*/ 23703 w 49110"/>
                <a:gd name="connsiteY15" fmla="*/ 42965 h 43219"/>
                <a:gd name="connsiteX16" fmla="*/ 16516 w 49110"/>
                <a:gd name="connsiteY16" fmla="*/ 39125 h 43219"/>
                <a:gd name="connsiteX17" fmla="*/ 5840 w 49110"/>
                <a:gd name="connsiteY17" fmla="*/ 35331 h 43219"/>
                <a:gd name="connsiteX18" fmla="*/ 1146 w 49110"/>
                <a:gd name="connsiteY18" fmla="*/ 31109 h 43219"/>
                <a:gd name="connsiteX19" fmla="*/ 2149 w 49110"/>
                <a:gd name="connsiteY19" fmla="*/ 25410 h 43219"/>
                <a:gd name="connsiteX20" fmla="*/ 31 w 49110"/>
                <a:gd name="connsiteY20" fmla="*/ 19563 h 43219"/>
                <a:gd name="connsiteX21" fmla="*/ 3899 w 49110"/>
                <a:gd name="connsiteY21" fmla="*/ 14366 h 43219"/>
                <a:gd name="connsiteX22" fmla="*/ 3936 w 49110"/>
                <a:gd name="connsiteY22" fmla="*/ 14229 h 43219"/>
                <a:gd name="connsiteX0" fmla="*/ 28619 w 49110"/>
                <a:gd name="connsiteY0" fmla="*/ 36455 h 43219"/>
                <a:gd name="connsiteX1" fmla="*/ 28596 w 49110"/>
                <a:gd name="connsiteY1" fmla="*/ 36519 h 43219"/>
                <a:gd name="connsiteX0" fmla="*/ 3936 w 49110"/>
                <a:gd name="connsiteY0" fmla="*/ 14229 h 43219"/>
                <a:gd name="connsiteX1" fmla="*/ 5659 w 49110"/>
                <a:gd name="connsiteY1" fmla="*/ 6766 h 43219"/>
                <a:gd name="connsiteX2" fmla="*/ 14041 w 49110"/>
                <a:gd name="connsiteY2" fmla="*/ 5061 h 43219"/>
                <a:gd name="connsiteX3" fmla="*/ 22492 w 49110"/>
                <a:gd name="connsiteY3" fmla="*/ 3291 h 43219"/>
                <a:gd name="connsiteX4" fmla="*/ 25785 w 49110"/>
                <a:gd name="connsiteY4" fmla="*/ 59 h 43219"/>
                <a:gd name="connsiteX5" fmla="*/ 29869 w 49110"/>
                <a:gd name="connsiteY5" fmla="*/ 2340 h 43219"/>
                <a:gd name="connsiteX6" fmla="*/ 35499 w 49110"/>
                <a:gd name="connsiteY6" fmla="*/ 549 h 43219"/>
                <a:gd name="connsiteX7" fmla="*/ 38354 w 49110"/>
                <a:gd name="connsiteY7" fmla="*/ 5435 h 43219"/>
                <a:gd name="connsiteX8" fmla="*/ 42018 w 49110"/>
                <a:gd name="connsiteY8" fmla="*/ 10177 h 43219"/>
                <a:gd name="connsiteX9" fmla="*/ 41854 w 49110"/>
                <a:gd name="connsiteY9" fmla="*/ 15319 h 43219"/>
                <a:gd name="connsiteX10" fmla="*/ 43052 w 49110"/>
                <a:gd name="connsiteY10" fmla="*/ 23181 h 43219"/>
                <a:gd name="connsiteX11" fmla="*/ 37286 w 49110"/>
                <a:gd name="connsiteY11" fmla="*/ 30591 h 43219"/>
                <a:gd name="connsiteX12" fmla="*/ 49110 w 49110"/>
                <a:gd name="connsiteY12" fmla="*/ 31161 h 43219"/>
                <a:gd name="connsiteX13" fmla="*/ 34840 w 49110"/>
                <a:gd name="connsiteY13" fmla="*/ 35172 h 43219"/>
                <a:gd name="connsiteX14" fmla="*/ 28591 w 49110"/>
                <a:gd name="connsiteY14" fmla="*/ 36674 h 43219"/>
                <a:gd name="connsiteX15" fmla="*/ 23703 w 49110"/>
                <a:gd name="connsiteY15" fmla="*/ 42965 h 43219"/>
                <a:gd name="connsiteX16" fmla="*/ 16516 w 49110"/>
                <a:gd name="connsiteY16" fmla="*/ 39125 h 43219"/>
                <a:gd name="connsiteX17" fmla="*/ 5840 w 49110"/>
                <a:gd name="connsiteY17" fmla="*/ 35331 h 43219"/>
                <a:gd name="connsiteX18" fmla="*/ 1146 w 49110"/>
                <a:gd name="connsiteY18" fmla="*/ 31109 h 43219"/>
                <a:gd name="connsiteX19" fmla="*/ 2149 w 49110"/>
                <a:gd name="connsiteY19" fmla="*/ 25410 h 43219"/>
                <a:gd name="connsiteX20" fmla="*/ 31 w 49110"/>
                <a:gd name="connsiteY20" fmla="*/ 19563 h 43219"/>
                <a:gd name="connsiteX21" fmla="*/ 3899 w 49110"/>
                <a:gd name="connsiteY21" fmla="*/ 14366 h 43219"/>
                <a:gd name="connsiteX22" fmla="*/ 3936 w 49110"/>
                <a:gd name="connsiteY22" fmla="*/ 14229 h 43219"/>
                <a:gd name="connsiteX0" fmla="*/ 28619 w 49110"/>
                <a:gd name="connsiteY0" fmla="*/ 36455 h 43219"/>
                <a:gd name="connsiteX1" fmla="*/ 28596 w 49110"/>
                <a:gd name="connsiteY1" fmla="*/ 36519 h 43219"/>
                <a:gd name="connsiteX0" fmla="*/ 3936 w 48174"/>
                <a:gd name="connsiteY0" fmla="*/ 14229 h 43219"/>
                <a:gd name="connsiteX1" fmla="*/ 5659 w 48174"/>
                <a:gd name="connsiteY1" fmla="*/ 6766 h 43219"/>
                <a:gd name="connsiteX2" fmla="*/ 14041 w 48174"/>
                <a:gd name="connsiteY2" fmla="*/ 5061 h 43219"/>
                <a:gd name="connsiteX3" fmla="*/ 22492 w 48174"/>
                <a:gd name="connsiteY3" fmla="*/ 3291 h 43219"/>
                <a:gd name="connsiteX4" fmla="*/ 25785 w 48174"/>
                <a:gd name="connsiteY4" fmla="*/ 59 h 43219"/>
                <a:gd name="connsiteX5" fmla="*/ 29869 w 48174"/>
                <a:gd name="connsiteY5" fmla="*/ 2340 h 43219"/>
                <a:gd name="connsiteX6" fmla="*/ 35499 w 48174"/>
                <a:gd name="connsiteY6" fmla="*/ 549 h 43219"/>
                <a:gd name="connsiteX7" fmla="*/ 38354 w 48174"/>
                <a:gd name="connsiteY7" fmla="*/ 5435 h 43219"/>
                <a:gd name="connsiteX8" fmla="*/ 42018 w 48174"/>
                <a:gd name="connsiteY8" fmla="*/ 10177 h 43219"/>
                <a:gd name="connsiteX9" fmla="*/ 41854 w 48174"/>
                <a:gd name="connsiteY9" fmla="*/ 15319 h 43219"/>
                <a:gd name="connsiteX10" fmla="*/ 43052 w 48174"/>
                <a:gd name="connsiteY10" fmla="*/ 23181 h 43219"/>
                <a:gd name="connsiteX11" fmla="*/ 37286 w 48174"/>
                <a:gd name="connsiteY11" fmla="*/ 30591 h 43219"/>
                <a:gd name="connsiteX12" fmla="*/ 48174 w 48174"/>
                <a:gd name="connsiteY12" fmla="*/ 29939 h 43219"/>
                <a:gd name="connsiteX13" fmla="*/ 34840 w 48174"/>
                <a:gd name="connsiteY13" fmla="*/ 35172 h 43219"/>
                <a:gd name="connsiteX14" fmla="*/ 28591 w 48174"/>
                <a:gd name="connsiteY14" fmla="*/ 36674 h 43219"/>
                <a:gd name="connsiteX15" fmla="*/ 23703 w 48174"/>
                <a:gd name="connsiteY15" fmla="*/ 42965 h 43219"/>
                <a:gd name="connsiteX16" fmla="*/ 16516 w 48174"/>
                <a:gd name="connsiteY16" fmla="*/ 39125 h 43219"/>
                <a:gd name="connsiteX17" fmla="*/ 5840 w 48174"/>
                <a:gd name="connsiteY17" fmla="*/ 35331 h 43219"/>
                <a:gd name="connsiteX18" fmla="*/ 1146 w 48174"/>
                <a:gd name="connsiteY18" fmla="*/ 31109 h 43219"/>
                <a:gd name="connsiteX19" fmla="*/ 2149 w 48174"/>
                <a:gd name="connsiteY19" fmla="*/ 25410 h 43219"/>
                <a:gd name="connsiteX20" fmla="*/ 31 w 48174"/>
                <a:gd name="connsiteY20" fmla="*/ 19563 h 43219"/>
                <a:gd name="connsiteX21" fmla="*/ 3899 w 48174"/>
                <a:gd name="connsiteY21" fmla="*/ 14366 h 43219"/>
                <a:gd name="connsiteX22" fmla="*/ 3936 w 48174"/>
                <a:gd name="connsiteY22" fmla="*/ 14229 h 43219"/>
                <a:gd name="connsiteX0" fmla="*/ 28619 w 48174"/>
                <a:gd name="connsiteY0" fmla="*/ 36455 h 43219"/>
                <a:gd name="connsiteX1" fmla="*/ 28596 w 48174"/>
                <a:gd name="connsiteY1" fmla="*/ 36519 h 43219"/>
                <a:gd name="connsiteX0" fmla="*/ 3936 w 48174"/>
                <a:gd name="connsiteY0" fmla="*/ 14229 h 43219"/>
                <a:gd name="connsiteX1" fmla="*/ 5659 w 48174"/>
                <a:gd name="connsiteY1" fmla="*/ 6766 h 43219"/>
                <a:gd name="connsiteX2" fmla="*/ 14041 w 48174"/>
                <a:gd name="connsiteY2" fmla="*/ 5061 h 43219"/>
                <a:gd name="connsiteX3" fmla="*/ 22492 w 48174"/>
                <a:gd name="connsiteY3" fmla="*/ 3291 h 43219"/>
                <a:gd name="connsiteX4" fmla="*/ 25785 w 48174"/>
                <a:gd name="connsiteY4" fmla="*/ 59 h 43219"/>
                <a:gd name="connsiteX5" fmla="*/ 29869 w 48174"/>
                <a:gd name="connsiteY5" fmla="*/ 2340 h 43219"/>
                <a:gd name="connsiteX6" fmla="*/ 35499 w 48174"/>
                <a:gd name="connsiteY6" fmla="*/ 549 h 43219"/>
                <a:gd name="connsiteX7" fmla="*/ 38354 w 48174"/>
                <a:gd name="connsiteY7" fmla="*/ 5435 h 43219"/>
                <a:gd name="connsiteX8" fmla="*/ 42018 w 48174"/>
                <a:gd name="connsiteY8" fmla="*/ 10177 h 43219"/>
                <a:gd name="connsiteX9" fmla="*/ 41854 w 48174"/>
                <a:gd name="connsiteY9" fmla="*/ 15319 h 43219"/>
                <a:gd name="connsiteX10" fmla="*/ 43052 w 48174"/>
                <a:gd name="connsiteY10" fmla="*/ 23181 h 43219"/>
                <a:gd name="connsiteX11" fmla="*/ 37286 w 48174"/>
                <a:gd name="connsiteY11" fmla="*/ 30591 h 43219"/>
                <a:gd name="connsiteX12" fmla="*/ 48174 w 48174"/>
                <a:gd name="connsiteY12" fmla="*/ 29939 h 43219"/>
                <a:gd name="connsiteX13" fmla="*/ 34840 w 48174"/>
                <a:gd name="connsiteY13" fmla="*/ 35172 h 43219"/>
                <a:gd name="connsiteX14" fmla="*/ 28591 w 48174"/>
                <a:gd name="connsiteY14" fmla="*/ 36674 h 43219"/>
                <a:gd name="connsiteX15" fmla="*/ 23703 w 48174"/>
                <a:gd name="connsiteY15" fmla="*/ 42965 h 43219"/>
                <a:gd name="connsiteX16" fmla="*/ 16516 w 48174"/>
                <a:gd name="connsiteY16" fmla="*/ 39125 h 43219"/>
                <a:gd name="connsiteX17" fmla="*/ 5840 w 48174"/>
                <a:gd name="connsiteY17" fmla="*/ 35331 h 43219"/>
                <a:gd name="connsiteX18" fmla="*/ 1146 w 48174"/>
                <a:gd name="connsiteY18" fmla="*/ 31109 h 43219"/>
                <a:gd name="connsiteX19" fmla="*/ 2149 w 48174"/>
                <a:gd name="connsiteY19" fmla="*/ 25410 h 43219"/>
                <a:gd name="connsiteX20" fmla="*/ 31 w 48174"/>
                <a:gd name="connsiteY20" fmla="*/ 19563 h 43219"/>
                <a:gd name="connsiteX21" fmla="*/ 3899 w 48174"/>
                <a:gd name="connsiteY21" fmla="*/ 14366 h 43219"/>
                <a:gd name="connsiteX22" fmla="*/ 3936 w 48174"/>
                <a:gd name="connsiteY22" fmla="*/ 14229 h 43219"/>
                <a:gd name="connsiteX0" fmla="*/ 28619 w 48174"/>
                <a:gd name="connsiteY0" fmla="*/ 36455 h 43219"/>
                <a:gd name="connsiteX1" fmla="*/ 28596 w 48174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174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813" y="20636"/>
                    <a:pt x="43052" y="23181"/>
                  </a:cubicBezTo>
                  <a:cubicBezTo>
                    <a:pt x="42291" y="25726"/>
                    <a:pt x="40010" y="30061"/>
                    <a:pt x="37286" y="30591"/>
                  </a:cubicBezTo>
                  <a:cubicBezTo>
                    <a:pt x="40761" y="32955"/>
                    <a:pt x="43787" y="31499"/>
                    <a:pt x="48174" y="29939"/>
                  </a:cubicBezTo>
                  <a:cubicBezTo>
                    <a:pt x="41679" y="34310"/>
                    <a:pt x="37294" y="34135"/>
                    <a:pt x="34840" y="35172"/>
                  </a:cubicBezTo>
                  <a:cubicBezTo>
                    <a:pt x="34186" y="37306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8174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FFFFFF"/>
            </a:solidFill>
            <a:ln w="50800" cap="rnd">
              <a:solidFill>
                <a:schemeClr val="accent5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sp>
          <p:nvSpPr>
            <p:cNvPr id="16" name="テキスト ボックス 15"/>
            <p:cNvSpPr txBox="1"/>
            <p:nvPr/>
          </p:nvSpPr>
          <p:spPr>
            <a:xfrm rot="262134">
              <a:off x="4807294" y="2695336"/>
              <a:ext cx="40882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400" dirty="0">
                  <a:solidFill>
                    <a:srgbClr val="203864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全然連絡がない・・・</a:t>
              </a:r>
              <a:endParaRPr lang="en-US" altLang="ja-JP" sz="2400" dirty="0">
                <a:solidFill>
                  <a:srgbClr val="203864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400" dirty="0">
                  <a:solidFill>
                    <a:srgbClr val="203864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不安・・・</a:t>
              </a:r>
              <a:endParaRPr lang="en-US" altLang="ja-JP" sz="2400" dirty="0">
                <a:solidFill>
                  <a:srgbClr val="203864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pic>
        <p:nvPicPr>
          <p:cNvPr id="8" name="図 7">
            <a:extLst>
              <a:ext uri="{FF2B5EF4-FFF2-40B4-BE49-F238E27FC236}">
                <a16:creationId xmlns:a16="http://schemas.microsoft.com/office/drawing/2014/main" id="{3E511C6F-166B-4486-837B-9EA997FE184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4" t="21617" r="28185" b="5330"/>
          <a:stretch/>
        </p:blipFill>
        <p:spPr>
          <a:xfrm>
            <a:off x="3371850" y="3295651"/>
            <a:ext cx="2200275" cy="35623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5" name="グループ化 4"/>
          <p:cNvGrpSpPr/>
          <p:nvPr/>
        </p:nvGrpSpPr>
        <p:grpSpPr>
          <a:xfrm>
            <a:off x="332638" y="2229074"/>
            <a:ext cx="3480907" cy="2489963"/>
            <a:chOff x="332638" y="2229074"/>
            <a:chExt cx="3480907" cy="2489963"/>
          </a:xfrm>
        </p:grpSpPr>
        <p:sp>
          <p:nvSpPr>
            <p:cNvPr id="29" name="雲 31"/>
            <p:cNvSpPr/>
            <p:nvPr/>
          </p:nvSpPr>
          <p:spPr>
            <a:xfrm>
              <a:off x="332638" y="2229074"/>
              <a:ext cx="3480907" cy="2375664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68A2DB"/>
            </a:solidFill>
            <a:ln w="508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sp>
          <p:nvSpPr>
            <p:cNvPr id="31" name="楕円 30"/>
            <p:cNvSpPr/>
            <p:nvPr/>
          </p:nvSpPr>
          <p:spPr>
            <a:xfrm>
              <a:off x="2748697" y="4229528"/>
              <a:ext cx="406400" cy="304800"/>
            </a:xfrm>
            <a:prstGeom prst="ellipse">
              <a:avLst/>
            </a:prstGeom>
            <a:solidFill>
              <a:srgbClr val="68A2DB"/>
            </a:solidFill>
            <a:ln w="508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 dirty="0"/>
            </a:p>
          </p:txBody>
        </p:sp>
        <p:sp>
          <p:nvSpPr>
            <p:cNvPr id="32" name="楕円 31"/>
            <p:cNvSpPr/>
            <p:nvPr/>
          </p:nvSpPr>
          <p:spPr>
            <a:xfrm>
              <a:off x="3104297" y="4490437"/>
              <a:ext cx="279400" cy="228600"/>
            </a:xfrm>
            <a:prstGeom prst="ellipse">
              <a:avLst/>
            </a:prstGeom>
            <a:solidFill>
              <a:srgbClr val="68A2DB"/>
            </a:solidFill>
            <a:ln w="508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 dirty="0"/>
            </a:p>
          </p:txBody>
        </p:sp>
        <p:pic>
          <p:nvPicPr>
            <p:cNvPr id="39" name="図 38">
              <a:extLst>
                <a:ext uri="{FF2B5EF4-FFF2-40B4-BE49-F238E27FC236}">
                  <a16:creationId xmlns:a16="http://schemas.microsoft.com/office/drawing/2014/main" id="{818F36EC-3B0B-46AD-94B8-8B92300BF1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580" t="25947" r="33622" b="23721"/>
            <a:stretch/>
          </p:blipFill>
          <p:spPr>
            <a:xfrm rot="10800000">
              <a:off x="2695573" y="2381250"/>
              <a:ext cx="971551" cy="1228725"/>
            </a:xfrm>
            <a:prstGeom prst="rect">
              <a:avLst/>
            </a:prstGeom>
          </p:spPr>
        </p:pic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4B6CA3BE-9160-4FBC-A49A-EC65B12EE3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682" t="30355" r="26631" b="27006"/>
            <a:stretch/>
          </p:blipFill>
          <p:spPr>
            <a:xfrm rot="21134321">
              <a:off x="912533" y="2452995"/>
              <a:ext cx="2205398" cy="181931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4BE35674-FF30-4394-9961-963A387CA3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387" t="28592" r="32172" b="22654"/>
            <a:stretch/>
          </p:blipFill>
          <p:spPr>
            <a:xfrm>
              <a:off x="638175" y="2819399"/>
              <a:ext cx="1171576" cy="1485901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837478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12.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ネットオークションやフリマアプリでトラブルにあったら？</a:t>
            </a:r>
            <a:endParaRPr lang="ja-JP" altLang="en-US" dirty="0"/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8349" y="869489"/>
            <a:ext cx="88434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</a:t>
            </a:r>
            <a:r>
              <a:rPr kumimoji="1"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週間以上たってからようやく</a:t>
            </a:r>
            <a:r>
              <a:rPr kumimoji="1"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</a:t>
            </a:r>
            <a:r>
              <a:rPr kumimoji="1"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シャツが届きましたが、全体的に汚れていて、買うときに見た写真とまったく違う状態でした。</a:t>
            </a:r>
          </a:p>
        </p:txBody>
      </p:sp>
      <p:grpSp>
        <p:nvGrpSpPr>
          <p:cNvPr id="17" name="グループ化 16"/>
          <p:cNvGrpSpPr/>
          <p:nvPr/>
        </p:nvGrpSpPr>
        <p:grpSpPr>
          <a:xfrm rot="20352165">
            <a:off x="1815844" y="1690402"/>
            <a:ext cx="5287460" cy="2995174"/>
            <a:chOff x="3206474" y="1325341"/>
            <a:chExt cx="6113660" cy="2658471"/>
          </a:xfrm>
        </p:grpSpPr>
        <p:grpSp>
          <p:nvGrpSpPr>
            <p:cNvPr id="18" name="グループ化 17"/>
            <p:cNvGrpSpPr/>
            <p:nvPr/>
          </p:nvGrpSpPr>
          <p:grpSpPr>
            <a:xfrm rot="389126">
              <a:off x="3206474" y="1325341"/>
              <a:ext cx="6113660" cy="2658471"/>
              <a:chOff x="-5223648" y="1664841"/>
              <a:chExt cx="5424994" cy="2961661"/>
            </a:xfrm>
          </p:grpSpPr>
          <p:sp>
            <p:nvSpPr>
              <p:cNvPr id="20" name="爆発 2 6"/>
              <p:cNvSpPr/>
              <p:nvPr/>
            </p:nvSpPr>
            <p:spPr>
              <a:xfrm rot="1236237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sz="1400">
                  <a:solidFill>
                    <a:schemeClr val="dk1"/>
                  </a:solidFill>
                </a:endParaRPr>
              </a:p>
            </p:txBody>
          </p:sp>
          <p:pic>
            <p:nvPicPr>
              <p:cNvPr id="21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22509">
                <a:off x="-5187850" y="1708834"/>
                <a:ext cx="5347870" cy="2869766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9" name="テキスト ボックス 18"/>
            <p:cNvSpPr txBox="1"/>
            <p:nvPr/>
          </p:nvSpPr>
          <p:spPr>
            <a:xfrm rot="762892">
              <a:off x="3980408" y="2177407"/>
              <a:ext cx="4200242" cy="9561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32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写真と</a:t>
              </a:r>
              <a:br>
                <a:rPr lang="en-US" altLang="ja-JP" sz="32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32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全然ちがう！</a:t>
              </a:r>
            </a:p>
          </p:txBody>
        </p:sp>
      </p:grpSp>
      <p:pic>
        <p:nvPicPr>
          <p:cNvPr id="8" name="図 7">
            <a:extLst>
              <a:ext uri="{FF2B5EF4-FFF2-40B4-BE49-F238E27FC236}">
                <a16:creationId xmlns:a16="http://schemas.microsoft.com/office/drawing/2014/main" id="{978E9CDD-83D6-4CB9-9A98-D866C915042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73" t="34285" b="1768"/>
          <a:stretch/>
        </p:blipFill>
        <p:spPr>
          <a:xfrm>
            <a:off x="4080294" y="1595887"/>
            <a:ext cx="5367504" cy="52621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E2819B5C-0A85-4BF9-9D42-A67A424F5EE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19" t="5566" r="36512" b="47978"/>
          <a:stretch/>
        </p:blipFill>
        <p:spPr>
          <a:xfrm>
            <a:off x="492369" y="2627671"/>
            <a:ext cx="3133342" cy="42475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58506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/>
          <p:cNvGrpSpPr/>
          <p:nvPr/>
        </p:nvGrpSpPr>
        <p:grpSpPr>
          <a:xfrm>
            <a:off x="286007" y="2490914"/>
            <a:ext cx="8571987" cy="2202444"/>
            <a:chOff x="286007" y="2490914"/>
            <a:chExt cx="8571987" cy="2202444"/>
          </a:xfrm>
        </p:grpSpPr>
        <p:sp>
          <p:nvSpPr>
            <p:cNvPr id="20" name="角丸四角形 19"/>
            <p:cNvSpPr/>
            <p:nvPr/>
          </p:nvSpPr>
          <p:spPr>
            <a:xfrm>
              <a:off x="286007" y="2490914"/>
              <a:ext cx="8571987" cy="2068386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8100" cap="rnd" cmpd="sng" algn="ctr">
              <a:solidFill>
                <a:schemeClr val="accent6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55" name="テキスト ボックス 54"/>
            <p:cNvSpPr txBox="1"/>
            <p:nvPr/>
          </p:nvSpPr>
          <p:spPr>
            <a:xfrm>
              <a:off x="588491" y="2695663"/>
              <a:ext cx="5189316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ネットオークションやフリーマーケットアプリには、</a:t>
              </a:r>
              <a:br>
                <a: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いろいろな人が出品しています。</a:t>
              </a:r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そのため、出品者のこれまでの評価や、商品の</a:t>
              </a:r>
              <a:br>
                <a: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説明文・写真などを、信頼できる大人にしっかり</a:t>
              </a:r>
              <a:br>
                <a: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確認してもらいましょう。</a:t>
              </a:r>
            </a:p>
          </p:txBody>
        </p:sp>
        <p:grpSp>
          <p:nvGrpSpPr>
            <p:cNvPr id="15" name="グループ化 14"/>
            <p:cNvGrpSpPr/>
            <p:nvPr/>
          </p:nvGrpSpPr>
          <p:grpSpPr>
            <a:xfrm>
              <a:off x="5755742" y="2633755"/>
              <a:ext cx="973106" cy="973106"/>
              <a:chOff x="-1272941" y="2744533"/>
              <a:chExt cx="1724151" cy="1724153"/>
            </a:xfrm>
          </p:grpSpPr>
          <p:sp>
            <p:nvSpPr>
              <p:cNvPr id="16" name="円/楕円 26"/>
              <p:cNvSpPr/>
              <p:nvPr/>
            </p:nvSpPr>
            <p:spPr>
              <a:xfrm>
                <a:off x="-1272941" y="2744533"/>
                <a:ext cx="1724151" cy="172415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28575" cmpd="sng">
                <a:solidFill>
                  <a:srgbClr val="7064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17" name="フリーフォーム 16"/>
              <p:cNvSpPr/>
              <p:nvPr/>
            </p:nvSpPr>
            <p:spPr>
              <a:xfrm>
                <a:off x="-847724" y="3808408"/>
                <a:ext cx="921545" cy="659683"/>
              </a:xfrm>
              <a:custGeom>
                <a:avLst/>
                <a:gdLst>
                  <a:gd name="connsiteX0" fmla="*/ 152400 w 895350"/>
                  <a:gd name="connsiteY0" fmla="*/ 0 h 352425"/>
                  <a:gd name="connsiteX1" fmla="*/ 0 w 895350"/>
                  <a:gd name="connsiteY1" fmla="*/ 228600 h 352425"/>
                  <a:gd name="connsiteX2" fmla="*/ 438150 w 895350"/>
                  <a:gd name="connsiteY2" fmla="*/ 352425 h 352425"/>
                  <a:gd name="connsiteX3" fmla="*/ 895350 w 895350"/>
                  <a:gd name="connsiteY3" fmla="*/ 219075 h 352425"/>
                  <a:gd name="connsiteX4" fmla="*/ 676275 w 895350"/>
                  <a:gd name="connsiteY4" fmla="*/ 9525 h 352425"/>
                  <a:gd name="connsiteX5" fmla="*/ 152400 w 895350"/>
                  <a:gd name="connsiteY5" fmla="*/ 0 h 352425"/>
                  <a:gd name="connsiteX0" fmla="*/ 178594 w 921544"/>
                  <a:gd name="connsiteY0" fmla="*/ 0 h 352425"/>
                  <a:gd name="connsiteX1" fmla="*/ 0 w 921544"/>
                  <a:gd name="connsiteY1" fmla="*/ 238125 h 352425"/>
                  <a:gd name="connsiteX2" fmla="*/ 464344 w 921544"/>
                  <a:gd name="connsiteY2" fmla="*/ 352425 h 352425"/>
                  <a:gd name="connsiteX3" fmla="*/ 921544 w 921544"/>
                  <a:gd name="connsiteY3" fmla="*/ 219075 h 352425"/>
                  <a:gd name="connsiteX4" fmla="*/ 702469 w 921544"/>
                  <a:gd name="connsiteY4" fmla="*/ 9525 h 352425"/>
                  <a:gd name="connsiteX5" fmla="*/ 178594 w 921544"/>
                  <a:gd name="connsiteY5" fmla="*/ 0 h 352425"/>
                  <a:gd name="connsiteX0" fmla="*/ 178594 w 921544"/>
                  <a:gd name="connsiteY0" fmla="*/ 0 h 369094"/>
                  <a:gd name="connsiteX1" fmla="*/ 0 w 921544"/>
                  <a:gd name="connsiteY1" fmla="*/ 238125 h 369094"/>
                  <a:gd name="connsiteX2" fmla="*/ 464344 w 921544"/>
                  <a:gd name="connsiteY2" fmla="*/ 369094 h 369094"/>
                  <a:gd name="connsiteX3" fmla="*/ 921544 w 921544"/>
                  <a:gd name="connsiteY3" fmla="*/ 219075 h 369094"/>
                  <a:gd name="connsiteX4" fmla="*/ 702469 w 921544"/>
                  <a:gd name="connsiteY4" fmla="*/ 9525 h 369094"/>
                  <a:gd name="connsiteX5" fmla="*/ 178594 w 921544"/>
                  <a:gd name="connsiteY5" fmla="*/ 0 h 369094"/>
                  <a:gd name="connsiteX0" fmla="*/ 178594 w 921544"/>
                  <a:gd name="connsiteY0" fmla="*/ 0 h 369094"/>
                  <a:gd name="connsiteX1" fmla="*/ 0 w 921544"/>
                  <a:gd name="connsiteY1" fmla="*/ 238125 h 369094"/>
                  <a:gd name="connsiteX2" fmla="*/ 464344 w 921544"/>
                  <a:gd name="connsiteY2" fmla="*/ 369094 h 369094"/>
                  <a:gd name="connsiteX3" fmla="*/ 921544 w 921544"/>
                  <a:gd name="connsiteY3" fmla="*/ 219075 h 369094"/>
                  <a:gd name="connsiteX4" fmla="*/ 702469 w 921544"/>
                  <a:gd name="connsiteY4" fmla="*/ 9525 h 369094"/>
                  <a:gd name="connsiteX5" fmla="*/ 178594 w 921544"/>
                  <a:gd name="connsiteY5" fmla="*/ 0 h 369094"/>
                  <a:gd name="connsiteX0" fmla="*/ 178594 w 921544"/>
                  <a:gd name="connsiteY0" fmla="*/ 0 h 369094"/>
                  <a:gd name="connsiteX1" fmla="*/ 0 w 921544"/>
                  <a:gd name="connsiteY1" fmla="*/ 238125 h 369094"/>
                  <a:gd name="connsiteX2" fmla="*/ 464344 w 921544"/>
                  <a:gd name="connsiteY2" fmla="*/ 369094 h 369094"/>
                  <a:gd name="connsiteX3" fmla="*/ 921544 w 921544"/>
                  <a:gd name="connsiteY3" fmla="*/ 219075 h 369094"/>
                  <a:gd name="connsiteX4" fmla="*/ 702469 w 921544"/>
                  <a:gd name="connsiteY4" fmla="*/ 9525 h 369094"/>
                  <a:gd name="connsiteX5" fmla="*/ 178594 w 921544"/>
                  <a:gd name="connsiteY5" fmla="*/ 0 h 369094"/>
                  <a:gd name="connsiteX0" fmla="*/ 178594 w 912019"/>
                  <a:gd name="connsiteY0" fmla="*/ 0 h 369094"/>
                  <a:gd name="connsiteX1" fmla="*/ 0 w 912019"/>
                  <a:gd name="connsiteY1" fmla="*/ 238125 h 369094"/>
                  <a:gd name="connsiteX2" fmla="*/ 464344 w 912019"/>
                  <a:gd name="connsiteY2" fmla="*/ 369094 h 369094"/>
                  <a:gd name="connsiteX3" fmla="*/ 912019 w 912019"/>
                  <a:gd name="connsiteY3" fmla="*/ 219075 h 369094"/>
                  <a:gd name="connsiteX4" fmla="*/ 702469 w 912019"/>
                  <a:gd name="connsiteY4" fmla="*/ 9525 h 369094"/>
                  <a:gd name="connsiteX5" fmla="*/ 178594 w 912019"/>
                  <a:gd name="connsiteY5" fmla="*/ 0 h 369094"/>
                  <a:gd name="connsiteX0" fmla="*/ 178594 w 912019"/>
                  <a:gd name="connsiteY0" fmla="*/ 0 h 369094"/>
                  <a:gd name="connsiteX1" fmla="*/ 0 w 912019"/>
                  <a:gd name="connsiteY1" fmla="*/ 238125 h 369094"/>
                  <a:gd name="connsiteX2" fmla="*/ 464344 w 912019"/>
                  <a:gd name="connsiteY2" fmla="*/ 369094 h 369094"/>
                  <a:gd name="connsiteX3" fmla="*/ 912019 w 912019"/>
                  <a:gd name="connsiteY3" fmla="*/ 219075 h 369094"/>
                  <a:gd name="connsiteX4" fmla="*/ 702469 w 912019"/>
                  <a:gd name="connsiteY4" fmla="*/ 9525 h 369094"/>
                  <a:gd name="connsiteX5" fmla="*/ 178594 w 912019"/>
                  <a:gd name="connsiteY5" fmla="*/ 0 h 369094"/>
                  <a:gd name="connsiteX0" fmla="*/ 178594 w 912019"/>
                  <a:gd name="connsiteY0" fmla="*/ 0 h 369094"/>
                  <a:gd name="connsiteX1" fmla="*/ 0 w 912019"/>
                  <a:gd name="connsiteY1" fmla="*/ 238125 h 369094"/>
                  <a:gd name="connsiteX2" fmla="*/ 464344 w 912019"/>
                  <a:gd name="connsiteY2" fmla="*/ 369094 h 369094"/>
                  <a:gd name="connsiteX3" fmla="*/ 912019 w 912019"/>
                  <a:gd name="connsiteY3" fmla="*/ 219075 h 369094"/>
                  <a:gd name="connsiteX4" fmla="*/ 702469 w 912019"/>
                  <a:gd name="connsiteY4" fmla="*/ 9525 h 369094"/>
                  <a:gd name="connsiteX5" fmla="*/ 178594 w 912019"/>
                  <a:gd name="connsiteY5" fmla="*/ 0 h 369094"/>
                  <a:gd name="connsiteX0" fmla="*/ 178594 w 912019"/>
                  <a:gd name="connsiteY0" fmla="*/ 0 h 369094"/>
                  <a:gd name="connsiteX1" fmla="*/ 0 w 912019"/>
                  <a:gd name="connsiteY1" fmla="*/ 238125 h 369094"/>
                  <a:gd name="connsiteX2" fmla="*/ 464344 w 912019"/>
                  <a:gd name="connsiteY2" fmla="*/ 369094 h 369094"/>
                  <a:gd name="connsiteX3" fmla="*/ 912019 w 912019"/>
                  <a:gd name="connsiteY3" fmla="*/ 219075 h 369094"/>
                  <a:gd name="connsiteX4" fmla="*/ 702469 w 912019"/>
                  <a:gd name="connsiteY4" fmla="*/ 9525 h 369094"/>
                  <a:gd name="connsiteX5" fmla="*/ 178594 w 912019"/>
                  <a:gd name="connsiteY5" fmla="*/ 0 h 369094"/>
                  <a:gd name="connsiteX0" fmla="*/ 288131 w 912019"/>
                  <a:gd name="connsiteY0" fmla="*/ 14738 h 359569"/>
                  <a:gd name="connsiteX1" fmla="*/ 0 w 912019"/>
                  <a:gd name="connsiteY1" fmla="*/ 228600 h 359569"/>
                  <a:gd name="connsiteX2" fmla="*/ 464344 w 912019"/>
                  <a:gd name="connsiteY2" fmla="*/ 359569 h 359569"/>
                  <a:gd name="connsiteX3" fmla="*/ 912019 w 912019"/>
                  <a:gd name="connsiteY3" fmla="*/ 209550 h 359569"/>
                  <a:gd name="connsiteX4" fmla="*/ 702469 w 912019"/>
                  <a:gd name="connsiteY4" fmla="*/ 0 h 359569"/>
                  <a:gd name="connsiteX5" fmla="*/ 288131 w 912019"/>
                  <a:gd name="connsiteY5" fmla="*/ 14738 h 359569"/>
                  <a:gd name="connsiteX0" fmla="*/ 288131 w 912019"/>
                  <a:gd name="connsiteY0" fmla="*/ 9630 h 354461"/>
                  <a:gd name="connsiteX1" fmla="*/ 0 w 912019"/>
                  <a:gd name="connsiteY1" fmla="*/ 223492 h 354461"/>
                  <a:gd name="connsiteX2" fmla="*/ 464344 w 912019"/>
                  <a:gd name="connsiteY2" fmla="*/ 354461 h 354461"/>
                  <a:gd name="connsiteX3" fmla="*/ 912019 w 912019"/>
                  <a:gd name="connsiteY3" fmla="*/ 204442 h 354461"/>
                  <a:gd name="connsiteX4" fmla="*/ 564357 w 912019"/>
                  <a:gd name="connsiteY4" fmla="*/ 0 h 354461"/>
                  <a:gd name="connsiteX5" fmla="*/ 288131 w 912019"/>
                  <a:gd name="connsiteY5" fmla="*/ 9630 h 354461"/>
                  <a:gd name="connsiteX0" fmla="*/ 288131 w 966788"/>
                  <a:gd name="connsiteY0" fmla="*/ 9630 h 355122"/>
                  <a:gd name="connsiteX1" fmla="*/ 0 w 966788"/>
                  <a:gd name="connsiteY1" fmla="*/ 223492 h 355122"/>
                  <a:gd name="connsiteX2" fmla="*/ 464344 w 966788"/>
                  <a:gd name="connsiteY2" fmla="*/ 354461 h 355122"/>
                  <a:gd name="connsiteX3" fmla="*/ 966788 w 966788"/>
                  <a:gd name="connsiteY3" fmla="*/ 256799 h 355122"/>
                  <a:gd name="connsiteX4" fmla="*/ 564357 w 966788"/>
                  <a:gd name="connsiteY4" fmla="*/ 0 h 355122"/>
                  <a:gd name="connsiteX5" fmla="*/ 288131 w 966788"/>
                  <a:gd name="connsiteY5" fmla="*/ 9630 h 355122"/>
                  <a:gd name="connsiteX0" fmla="*/ 288131 w 966788"/>
                  <a:gd name="connsiteY0" fmla="*/ 9630 h 354461"/>
                  <a:gd name="connsiteX1" fmla="*/ 0 w 966788"/>
                  <a:gd name="connsiteY1" fmla="*/ 223492 h 354461"/>
                  <a:gd name="connsiteX2" fmla="*/ 464344 w 966788"/>
                  <a:gd name="connsiteY2" fmla="*/ 354461 h 354461"/>
                  <a:gd name="connsiteX3" fmla="*/ 966788 w 966788"/>
                  <a:gd name="connsiteY3" fmla="*/ 256799 h 354461"/>
                  <a:gd name="connsiteX4" fmla="*/ 564357 w 966788"/>
                  <a:gd name="connsiteY4" fmla="*/ 0 h 354461"/>
                  <a:gd name="connsiteX5" fmla="*/ 288131 w 966788"/>
                  <a:gd name="connsiteY5" fmla="*/ 9630 h 354461"/>
                  <a:gd name="connsiteX0" fmla="*/ 280987 w 959644"/>
                  <a:gd name="connsiteY0" fmla="*/ 9630 h 354461"/>
                  <a:gd name="connsiteX1" fmla="*/ 0 w 959644"/>
                  <a:gd name="connsiteY1" fmla="*/ 284788 h 354461"/>
                  <a:gd name="connsiteX2" fmla="*/ 457200 w 959644"/>
                  <a:gd name="connsiteY2" fmla="*/ 354461 h 354461"/>
                  <a:gd name="connsiteX3" fmla="*/ 959644 w 959644"/>
                  <a:gd name="connsiteY3" fmla="*/ 256799 h 354461"/>
                  <a:gd name="connsiteX4" fmla="*/ 557213 w 959644"/>
                  <a:gd name="connsiteY4" fmla="*/ 0 h 354461"/>
                  <a:gd name="connsiteX5" fmla="*/ 280987 w 959644"/>
                  <a:gd name="connsiteY5" fmla="*/ 9630 h 354461"/>
                  <a:gd name="connsiteX0" fmla="*/ 280987 w 959644"/>
                  <a:gd name="connsiteY0" fmla="*/ 9630 h 354461"/>
                  <a:gd name="connsiteX1" fmla="*/ 0 w 959644"/>
                  <a:gd name="connsiteY1" fmla="*/ 284788 h 354461"/>
                  <a:gd name="connsiteX2" fmla="*/ 457200 w 959644"/>
                  <a:gd name="connsiteY2" fmla="*/ 354461 h 354461"/>
                  <a:gd name="connsiteX3" fmla="*/ 959644 w 959644"/>
                  <a:gd name="connsiteY3" fmla="*/ 256799 h 354461"/>
                  <a:gd name="connsiteX4" fmla="*/ 557213 w 959644"/>
                  <a:gd name="connsiteY4" fmla="*/ 0 h 354461"/>
                  <a:gd name="connsiteX5" fmla="*/ 280987 w 959644"/>
                  <a:gd name="connsiteY5" fmla="*/ 9630 h 354461"/>
                  <a:gd name="connsiteX0" fmla="*/ 280987 w 959644"/>
                  <a:gd name="connsiteY0" fmla="*/ 9630 h 354461"/>
                  <a:gd name="connsiteX1" fmla="*/ 0 w 959644"/>
                  <a:gd name="connsiteY1" fmla="*/ 284788 h 354461"/>
                  <a:gd name="connsiteX2" fmla="*/ 457200 w 959644"/>
                  <a:gd name="connsiteY2" fmla="*/ 354461 h 354461"/>
                  <a:gd name="connsiteX3" fmla="*/ 959644 w 959644"/>
                  <a:gd name="connsiteY3" fmla="*/ 256799 h 354461"/>
                  <a:gd name="connsiteX4" fmla="*/ 557213 w 959644"/>
                  <a:gd name="connsiteY4" fmla="*/ 0 h 354461"/>
                  <a:gd name="connsiteX5" fmla="*/ 280987 w 959644"/>
                  <a:gd name="connsiteY5" fmla="*/ 9630 h 354461"/>
                  <a:gd name="connsiteX0" fmla="*/ 280987 w 921544"/>
                  <a:gd name="connsiteY0" fmla="*/ 9630 h 354461"/>
                  <a:gd name="connsiteX1" fmla="*/ 0 w 921544"/>
                  <a:gd name="connsiteY1" fmla="*/ 284788 h 354461"/>
                  <a:gd name="connsiteX2" fmla="*/ 457200 w 921544"/>
                  <a:gd name="connsiteY2" fmla="*/ 354461 h 354461"/>
                  <a:gd name="connsiteX3" fmla="*/ 921544 w 921544"/>
                  <a:gd name="connsiteY3" fmla="*/ 272123 h 354461"/>
                  <a:gd name="connsiteX4" fmla="*/ 557213 w 921544"/>
                  <a:gd name="connsiteY4" fmla="*/ 0 h 354461"/>
                  <a:gd name="connsiteX5" fmla="*/ 280987 w 921544"/>
                  <a:gd name="connsiteY5" fmla="*/ 9630 h 354461"/>
                  <a:gd name="connsiteX0" fmla="*/ 280987 w 921544"/>
                  <a:gd name="connsiteY0" fmla="*/ 7076 h 351907"/>
                  <a:gd name="connsiteX1" fmla="*/ 0 w 921544"/>
                  <a:gd name="connsiteY1" fmla="*/ 282234 h 351907"/>
                  <a:gd name="connsiteX2" fmla="*/ 457200 w 921544"/>
                  <a:gd name="connsiteY2" fmla="*/ 351907 h 351907"/>
                  <a:gd name="connsiteX3" fmla="*/ 921544 w 921544"/>
                  <a:gd name="connsiteY3" fmla="*/ 269569 h 351907"/>
                  <a:gd name="connsiteX4" fmla="*/ 590551 w 921544"/>
                  <a:gd name="connsiteY4" fmla="*/ 0 h 351907"/>
                  <a:gd name="connsiteX5" fmla="*/ 280987 w 921544"/>
                  <a:gd name="connsiteY5" fmla="*/ 7076 h 351907"/>
                  <a:gd name="connsiteX0" fmla="*/ 300037 w 921544"/>
                  <a:gd name="connsiteY0" fmla="*/ 0 h 353770"/>
                  <a:gd name="connsiteX1" fmla="*/ 0 w 921544"/>
                  <a:gd name="connsiteY1" fmla="*/ 284097 h 353770"/>
                  <a:gd name="connsiteX2" fmla="*/ 457200 w 921544"/>
                  <a:gd name="connsiteY2" fmla="*/ 353770 h 353770"/>
                  <a:gd name="connsiteX3" fmla="*/ 921544 w 921544"/>
                  <a:gd name="connsiteY3" fmla="*/ 271432 h 353770"/>
                  <a:gd name="connsiteX4" fmla="*/ 590551 w 921544"/>
                  <a:gd name="connsiteY4" fmla="*/ 1863 h 353770"/>
                  <a:gd name="connsiteX5" fmla="*/ 300037 w 921544"/>
                  <a:gd name="connsiteY5" fmla="*/ 0 h 353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21544" h="353770">
                    <a:moveTo>
                      <a:pt x="300037" y="0"/>
                    </a:moveTo>
                    <a:lnTo>
                      <a:pt x="0" y="284097"/>
                    </a:lnTo>
                    <a:cubicBezTo>
                      <a:pt x="135730" y="327302"/>
                      <a:pt x="214313" y="352976"/>
                      <a:pt x="457200" y="353770"/>
                    </a:cubicBezTo>
                    <a:cubicBezTo>
                      <a:pt x="589756" y="349009"/>
                      <a:pt x="731838" y="338896"/>
                      <a:pt x="921544" y="271432"/>
                    </a:cubicBezTo>
                    <a:lnTo>
                      <a:pt x="590551" y="1863"/>
                    </a:lnTo>
                    <a:lnTo>
                      <a:pt x="300037" y="0"/>
                    </a:lnTo>
                    <a:close/>
                  </a:path>
                </a:pathLst>
              </a:custGeom>
              <a:solidFill>
                <a:srgbClr val="706453"/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円/楕円 38"/>
              <p:cNvSpPr/>
              <p:nvPr/>
            </p:nvSpPr>
            <p:spPr>
              <a:xfrm>
                <a:off x="-905560" y="2983748"/>
                <a:ext cx="1004279" cy="930124"/>
              </a:xfrm>
              <a:prstGeom prst="ellipse">
                <a:avLst/>
              </a:prstGeom>
              <a:solidFill>
                <a:srgbClr val="7064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</p:grpSp>
        <p:sp>
          <p:nvSpPr>
            <p:cNvPr id="26" name="正方形/長方形 25"/>
            <p:cNvSpPr/>
            <p:nvPr/>
          </p:nvSpPr>
          <p:spPr>
            <a:xfrm rot="309043">
              <a:off x="6812759" y="3272931"/>
              <a:ext cx="981268" cy="1057404"/>
            </a:xfrm>
            <a:prstGeom prst="rect">
              <a:avLst/>
            </a:prstGeom>
            <a:ln w="38100">
              <a:solidFill>
                <a:schemeClr val="bg1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38" name="図 37">
              <a:extLst>
                <a:ext uri="{FF2B5EF4-FFF2-40B4-BE49-F238E27FC236}">
                  <a16:creationId xmlns:a16="http://schemas.microsoft.com/office/drawing/2014/main" id="{7B42598A-C9FF-423B-A540-67BA56FE44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67619">
              <a:off x="6412319" y="2864709"/>
              <a:ext cx="1828649" cy="1828649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12.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ネットオークションやフリマアプリでトラブルにあったら？</a:t>
            </a:r>
            <a:endParaRPr lang="ja-JP" altLang="en-US" dirty="0"/>
          </a:p>
        </p:txBody>
      </p:sp>
      <p:grpSp>
        <p:nvGrpSpPr>
          <p:cNvPr id="19" name="グループ化 18"/>
          <p:cNvGrpSpPr/>
          <p:nvPr/>
        </p:nvGrpSpPr>
        <p:grpSpPr>
          <a:xfrm>
            <a:off x="672641" y="541600"/>
            <a:ext cx="7771630" cy="2143125"/>
            <a:chOff x="672641" y="579700"/>
            <a:chExt cx="7771630" cy="2143125"/>
          </a:xfrm>
        </p:grpSpPr>
        <p:pic>
          <p:nvPicPr>
            <p:cNvPr id="21" name="図 2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92574" y="579700"/>
              <a:ext cx="2151697" cy="2143125"/>
            </a:xfrm>
            <a:prstGeom prst="rect">
              <a:avLst/>
            </a:prstGeom>
          </p:spPr>
        </p:pic>
        <p:grpSp>
          <p:nvGrpSpPr>
            <p:cNvPr id="22" name="グループ化 21"/>
            <p:cNvGrpSpPr/>
            <p:nvPr/>
          </p:nvGrpSpPr>
          <p:grpSpPr>
            <a:xfrm>
              <a:off x="672641" y="1103650"/>
              <a:ext cx="5661177" cy="1111992"/>
              <a:chOff x="672641" y="1103650"/>
              <a:chExt cx="5661177" cy="1111992"/>
            </a:xfrm>
          </p:grpSpPr>
          <p:sp>
            <p:nvSpPr>
              <p:cNvPr id="23" name="角丸四角形 28"/>
              <p:cNvSpPr/>
              <p:nvPr/>
            </p:nvSpPr>
            <p:spPr>
              <a:xfrm>
                <a:off x="672641" y="1103650"/>
                <a:ext cx="5661177" cy="1111992"/>
              </a:xfrm>
              <a:custGeom>
                <a:avLst/>
                <a:gdLst>
                  <a:gd name="connsiteX0" fmla="*/ 0 w 6516914"/>
                  <a:gd name="connsiteY0" fmla="*/ 555996 h 1111992"/>
                  <a:gd name="connsiteX1" fmla="*/ 555996 w 6516914"/>
                  <a:gd name="connsiteY1" fmla="*/ 0 h 1111992"/>
                  <a:gd name="connsiteX2" fmla="*/ 5960918 w 6516914"/>
                  <a:gd name="connsiteY2" fmla="*/ 0 h 1111992"/>
                  <a:gd name="connsiteX3" fmla="*/ 6516914 w 6516914"/>
                  <a:gd name="connsiteY3" fmla="*/ 555996 h 1111992"/>
                  <a:gd name="connsiteX4" fmla="*/ 6516914 w 6516914"/>
                  <a:gd name="connsiteY4" fmla="*/ 555996 h 1111992"/>
                  <a:gd name="connsiteX5" fmla="*/ 5960918 w 6516914"/>
                  <a:gd name="connsiteY5" fmla="*/ 1111992 h 1111992"/>
                  <a:gd name="connsiteX6" fmla="*/ 555996 w 6516914"/>
                  <a:gd name="connsiteY6" fmla="*/ 1111992 h 1111992"/>
                  <a:gd name="connsiteX7" fmla="*/ 0 w 6516914"/>
                  <a:gd name="connsiteY7" fmla="*/ 555996 h 1111992"/>
                  <a:gd name="connsiteX0" fmla="*/ 0 w 6555491"/>
                  <a:gd name="connsiteY0" fmla="*/ 555996 h 1111992"/>
                  <a:gd name="connsiteX1" fmla="*/ 555996 w 6555491"/>
                  <a:gd name="connsiteY1" fmla="*/ 0 h 1111992"/>
                  <a:gd name="connsiteX2" fmla="*/ 5960918 w 6555491"/>
                  <a:gd name="connsiteY2" fmla="*/ 0 h 1111992"/>
                  <a:gd name="connsiteX3" fmla="*/ 6478814 w 6555491"/>
                  <a:gd name="connsiteY3" fmla="*/ 350218 h 1111992"/>
                  <a:gd name="connsiteX4" fmla="*/ 6516914 w 6555491"/>
                  <a:gd name="connsiteY4" fmla="*/ 555996 h 1111992"/>
                  <a:gd name="connsiteX5" fmla="*/ 6516914 w 6555491"/>
                  <a:gd name="connsiteY5" fmla="*/ 555996 h 1111992"/>
                  <a:gd name="connsiteX6" fmla="*/ 5960918 w 6555491"/>
                  <a:gd name="connsiteY6" fmla="*/ 1111992 h 1111992"/>
                  <a:gd name="connsiteX7" fmla="*/ 555996 w 6555491"/>
                  <a:gd name="connsiteY7" fmla="*/ 1111992 h 1111992"/>
                  <a:gd name="connsiteX8" fmla="*/ 0 w 6555491"/>
                  <a:gd name="connsiteY8" fmla="*/ 555996 h 1111992"/>
                  <a:gd name="connsiteX0" fmla="*/ 0 w 6562480"/>
                  <a:gd name="connsiteY0" fmla="*/ 555996 h 1111992"/>
                  <a:gd name="connsiteX1" fmla="*/ 555996 w 6562480"/>
                  <a:gd name="connsiteY1" fmla="*/ 0 h 1111992"/>
                  <a:gd name="connsiteX2" fmla="*/ 5960918 w 6562480"/>
                  <a:gd name="connsiteY2" fmla="*/ 0 h 1111992"/>
                  <a:gd name="connsiteX3" fmla="*/ 6478814 w 6562480"/>
                  <a:gd name="connsiteY3" fmla="*/ 350218 h 1111992"/>
                  <a:gd name="connsiteX4" fmla="*/ 6516914 w 6562480"/>
                  <a:gd name="connsiteY4" fmla="*/ 555996 h 1111992"/>
                  <a:gd name="connsiteX5" fmla="*/ 6516914 w 6562480"/>
                  <a:gd name="connsiteY5" fmla="*/ 555996 h 1111992"/>
                  <a:gd name="connsiteX6" fmla="*/ 6491514 w 6562480"/>
                  <a:gd name="connsiteY6" fmla="*/ 756618 h 1111992"/>
                  <a:gd name="connsiteX7" fmla="*/ 5960918 w 6562480"/>
                  <a:gd name="connsiteY7" fmla="*/ 1111992 h 1111992"/>
                  <a:gd name="connsiteX8" fmla="*/ 555996 w 6562480"/>
                  <a:gd name="connsiteY8" fmla="*/ 1111992 h 1111992"/>
                  <a:gd name="connsiteX9" fmla="*/ 0 w 6562480"/>
                  <a:gd name="connsiteY9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6516914 w 7063014"/>
                  <a:gd name="connsiteY4" fmla="*/ 555996 h 1111992"/>
                  <a:gd name="connsiteX5" fmla="*/ 7063014 w 7063014"/>
                  <a:gd name="connsiteY5" fmla="*/ 555996 h 1111992"/>
                  <a:gd name="connsiteX6" fmla="*/ 6491514 w 7063014"/>
                  <a:gd name="connsiteY6" fmla="*/ 756618 h 1111992"/>
                  <a:gd name="connsiteX7" fmla="*/ 5960918 w 7063014"/>
                  <a:gd name="connsiteY7" fmla="*/ 1111992 h 1111992"/>
                  <a:gd name="connsiteX8" fmla="*/ 555996 w 7063014"/>
                  <a:gd name="connsiteY8" fmla="*/ 1111992 h 1111992"/>
                  <a:gd name="connsiteX9" fmla="*/ 0 w 7063014"/>
                  <a:gd name="connsiteY9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7566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91514 w 7063014"/>
                  <a:gd name="connsiteY3" fmla="*/ 40736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91514 w 7063014"/>
                  <a:gd name="connsiteY3" fmla="*/ 40736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063014" h="1111992">
                    <a:moveTo>
                      <a:pt x="0" y="555996"/>
                    </a:moveTo>
                    <a:cubicBezTo>
                      <a:pt x="0" y="248928"/>
                      <a:pt x="248928" y="0"/>
                      <a:pt x="555996" y="0"/>
                    </a:cubicBezTo>
                    <a:lnTo>
                      <a:pt x="5960918" y="0"/>
                    </a:lnTo>
                    <a:cubicBezTo>
                      <a:pt x="6509904" y="58370"/>
                      <a:pt x="6434832" y="314702"/>
                      <a:pt x="6491514" y="407368"/>
                    </a:cubicBezTo>
                    <a:cubicBezTo>
                      <a:pt x="6675196" y="500034"/>
                      <a:pt x="6825947" y="558113"/>
                      <a:pt x="7063014" y="555996"/>
                    </a:cubicBezTo>
                    <a:cubicBezTo>
                      <a:pt x="6855581" y="725329"/>
                      <a:pt x="6622280" y="714752"/>
                      <a:pt x="6491514" y="693118"/>
                    </a:cubicBezTo>
                    <a:cubicBezTo>
                      <a:pt x="6544898" y="849284"/>
                      <a:pt x="6385021" y="1078163"/>
                      <a:pt x="5960918" y="1111992"/>
                    </a:cubicBezTo>
                    <a:lnTo>
                      <a:pt x="555996" y="1111992"/>
                    </a:lnTo>
                    <a:cubicBezTo>
                      <a:pt x="248928" y="1111992"/>
                      <a:pt x="0" y="863064"/>
                      <a:pt x="0" y="555996"/>
                    </a:cubicBezTo>
                    <a:close/>
                  </a:path>
                </a:pathLst>
              </a:custGeom>
              <a:ln w="381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accent6"/>
                  </a:solidFill>
                </a:endParaRPr>
              </a:p>
            </p:txBody>
          </p:sp>
          <p:sp>
            <p:nvSpPr>
              <p:cNvPr id="24" name="テキスト ボックス 23"/>
              <p:cNvSpPr txBox="1"/>
              <p:nvPr/>
            </p:nvSpPr>
            <p:spPr>
              <a:xfrm>
                <a:off x="672641" y="1317743"/>
                <a:ext cx="521380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何がいけなかったのか</a:t>
                </a:r>
                <a:endParaRPr kumimoji="1" lang="en-US" altLang="ja-JP" sz="2400" b="1" dirty="0">
                  <a:solidFill>
                    <a:srgbClr val="62983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/>
                <a:r>
                  <a:rPr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一緒に考えてみよう！</a:t>
                </a:r>
                <a:endParaRPr kumimoji="1" lang="ja-JP" altLang="en-US" sz="2400" b="1" dirty="0">
                  <a:solidFill>
                    <a:srgbClr val="62983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p:grpSp>
      </p:grpSp>
      <p:grpSp>
        <p:nvGrpSpPr>
          <p:cNvPr id="3" name="グループ化 2"/>
          <p:cNvGrpSpPr/>
          <p:nvPr/>
        </p:nvGrpSpPr>
        <p:grpSpPr>
          <a:xfrm>
            <a:off x="5889155" y="2775790"/>
            <a:ext cx="2683826" cy="1807378"/>
            <a:chOff x="5889155" y="2775790"/>
            <a:chExt cx="2683826" cy="1807378"/>
          </a:xfrm>
        </p:grpSpPr>
        <p:sp>
          <p:nvSpPr>
            <p:cNvPr id="28" name="円/楕円 60"/>
            <p:cNvSpPr/>
            <p:nvPr/>
          </p:nvSpPr>
          <p:spPr>
            <a:xfrm>
              <a:off x="7667995" y="3954140"/>
              <a:ext cx="904986" cy="629028"/>
            </a:xfrm>
            <a:prstGeom prst="ellipse">
              <a:avLst/>
            </a:prstGeom>
            <a:solidFill>
              <a:srgbClr val="004DA0"/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tIns="108000" bIns="36000" rtlCol="0" anchor="ctr"/>
            <a:lstStyle/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写真</a:t>
              </a:r>
            </a:p>
          </p:txBody>
        </p:sp>
        <p:sp>
          <p:nvSpPr>
            <p:cNvPr id="29" name="円/楕円 60"/>
            <p:cNvSpPr/>
            <p:nvPr/>
          </p:nvSpPr>
          <p:spPr>
            <a:xfrm>
              <a:off x="5889155" y="3801633"/>
              <a:ext cx="1012070" cy="629028"/>
            </a:xfrm>
            <a:prstGeom prst="ellipse">
              <a:avLst/>
            </a:prstGeom>
            <a:solidFill>
              <a:srgbClr val="004DA0"/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tIns="108000" bIns="36000" rtlCol="0" anchor="ctr"/>
            <a:lstStyle/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説明文</a:t>
              </a:r>
            </a:p>
          </p:txBody>
        </p:sp>
        <p:sp>
          <p:nvSpPr>
            <p:cNvPr id="30" name="円/楕円 60"/>
            <p:cNvSpPr/>
            <p:nvPr/>
          </p:nvSpPr>
          <p:spPr>
            <a:xfrm>
              <a:off x="7254251" y="2775790"/>
              <a:ext cx="904986" cy="629028"/>
            </a:xfrm>
            <a:prstGeom prst="ellipse">
              <a:avLst/>
            </a:prstGeom>
            <a:solidFill>
              <a:srgbClr val="004DA0"/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tIns="108000" bIns="36000" rtlCol="0" anchor="ctr"/>
            <a:lstStyle/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評価</a:t>
              </a:r>
            </a:p>
          </p:txBody>
        </p:sp>
      </p:grpSp>
      <p:grpSp>
        <p:nvGrpSpPr>
          <p:cNvPr id="7" name="グループ化 6"/>
          <p:cNvGrpSpPr/>
          <p:nvPr/>
        </p:nvGrpSpPr>
        <p:grpSpPr>
          <a:xfrm>
            <a:off x="130123" y="4367874"/>
            <a:ext cx="8727871" cy="2300495"/>
            <a:chOff x="130123" y="4367874"/>
            <a:chExt cx="8727871" cy="2300495"/>
          </a:xfrm>
        </p:grpSpPr>
        <p:grpSp>
          <p:nvGrpSpPr>
            <p:cNvPr id="6" name="グループ化 5"/>
            <p:cNvGrpSpPr/>
            <p:nvPr/>
          </p:nvGrpSpPr>
          <p:grpSpPr>
            <a:xfrm>
              <a:off x="130123" y="4367874"/>
              <a:ext cx="8727871" cy="2300495"/>
              <a:chOff x="130123" y="4367874"/>
              <a:chExt cx="8727871" cy="2300495"/>
            </a:xfrm>
          </p:grpSpPr>
          <p:sp>
            <p:nvSpPr>
              <p:cNvPr id="42" name="角丸四角形 41"/>
              <p:cNvSpPr/>
              <p:nvPr/>
            </p:nvSpPr>
            <p:spPr>
              <a:xfrm>
                <a:off x="286007" y="4855948"/>
                <a:ext cx="8571987" cy="1812421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8100" cap="rnd" cmpd="sng" algn="ctr">
                <a:solidFill>
                  <a:schemeClr val="accent2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62" name="雲 31"/>
              <p:cNvSpPr>
                <a:spLocks noChangeAspect="1"/>
              </p:cNvSpPr>
              <p:nvPr/>
            </p:nvSpPr>
            <p:spPr>
              <a:xfrm>
                <a:off x="130123" y="4367874"/>
                <a:ext cx="2749491" cy="1371487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89" y="32793"/>
                      <a:pt x="39313" y="36007"/>
                    </a:cubicBezTo>
                    <a:cubicBezTo>
                      <a:pt x="38504" y="38128"/>
                      <a:pt x="35744" y="37404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rgbClr val="FFFFFF"/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sp>
            <p:nvSpPr>
              <p:cNvPr id="64" name="テキスト ボックス 63"/>
              <p:cNvSpPr txBox="1"/>
              <p:nvPr/>
            </p:nvSpPr>
            <p:spPr>
              <a:xfrm rot="21339864">
                <a:off x="325761" y="4584093"/>
                <a:ext cx="2503762" cy="8771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700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お金は払ったのに</a:t>
                </a:r>
                <a:br>
                  <a:rPr lang="en-US" altLang="ja-JP" sz="1700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</a:br>
                <a:r>
                  <a:rPr lang="ja-JP" altLang="en-US" sz="1700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品物がこない。</a:t>
                </a:r>
                <a:endParaRPr lang="en-US" altLang="ja-JP" sz="17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/>
                <a:r>
                  <a:rPr lang="ja-JP" altLang="en-US" sz="1700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家の人に聞いてみよう。</a:t>
                </a:r>
              </a:p>
            </p:txBody>
          </p:sp>
          <p:sp>
            <p:nvSpPr>
              <p:cNvPr id="44" name="テキスト ボックス 43"/>
              <p:cNvSpPr txBox="1"/>
              <p:nvPr/>
            </p:nvSpPr>
            <p:spPr>
              <a:xfrm>
                <a:off x="4101245" y="5100438"/>
                <a:ext cx="4535057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もしトラブルになったら、自分だけでなんとか</a:t>
                </a:r>
                <a:br>
                  <a:rPr lang="en-US" altLang="ja-JP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</a:b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しようとせず、すぐに大人に相談してください。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出品者と話しても解決できないときは、運営</a:t>
                </a:r>
                <a:br>
                  <a:rPr lang="en-US" altLang="ja-JP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</a:b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している会社に問い合わせてもらいましょう。</a:t>
                </a:r>
              </a:p>
            </p:txBody>
          </p:sp>
        </p:grpSp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F2F31816-7237-4DE0-94DC-132722230C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149" t="32679" r="25762"/>
            <a:stretch/>
          </p:blipFill>
          <p:spPr>
            <a:xfrm>
              <a:off x="2613804" y="4390845"/>
              <a:ext cx="1578634" cy="225694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45" name="ドーナツ 44"/>
          <p:cNvSpPr/>
          <p:nvPr/>
        </p:nvSpPr>
        <p:spPr>
          <a:xfrm>
            <a:off x="1301363" y="5501854"/>
            <a:ext cx="1267898" cy="1266090"/>
          </a:xfrm>
          <a:prstGeom prst="donut">
            <a:avLst>
              <a:gd name="adj" fmla="val 16648"/>
            </a:avLst>
          </a:prstGeom>
          <a:solidFill>
            <a:schemeClr val="bg1">
              <a:alpha val="80000"/>
            </a:schemeClr>
          </a:solidFill>
          <a:ln w="38100">
            <a:solidFill>
              <a:schemeClr val="tx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6731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D6C10C06-588D-4BED-96CB-8CB89E5346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118" y="1967080"/>
            <a:ext cx="4876397" cy="48763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角丸四角形 10"/>
          <p:cNvSpPr/>
          <p:nvPr/>
        </p:nvSpPr>
        <p:spPr>
          <a:xfrm>
            <a:off x="345744" y="886933"/>
            <a:ext cx="8664906" cy="2442193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12.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ネットオークションやフリマアプリでトラブルにあったら？</a:t>
            </a:r>
            <a:endParaRPr lang="ja-JP" altLang="en-US" dirty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1044731" y="1582964"/>
            <a:ext cx="73734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インターネット上で買い物をするときは、どんな人から、どんな品物を買うのか、しっかり確認してから買いましょう。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10" name="Picture 2" descr="D:\_プロジェクト\201512_徳島市教育研究所\07_illustration\ICTすだちくん0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964" y="4178827"/>
            <a:ext cx="1818799" cy="2289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グループ化 2"/>
          <p:cNvGrpSpPr/>
          <p:nvPr/>
        </p:nvGrpSpPr>
        <p:grpSpPr>
          <a:xfrm>
            <a:off x="2129828" y="4616358"/>
            <a:ext cx="2791658" cy="2351428"/>
            <a:chOff x="2129828" y="4616358"/>
            <a:chExt cx="2791658" cy="2351428"/>
          </a:xfrm>
        </p:grpSpPr>
        <p:sp>
          <p:nvSpPr>
            <p:cNvPr id="9" name="円形吹き出し 8"/>
            <p:cNvSpPr/>
            <p:nvPr/>
          </p:nvSpPr>
          <p:spPr>
            <a:xfrm>
              <a:off x="2570388" y="4747995"/>
              <a:ext cx="2351098" cy="1943543"/>
            </a:xfrm>
            <a:prstGeom prst="wedgeEllipseCallout">
              <a:avLst>
                <a:gd name="adj1" fmla="val 75067"/>
                <a:gd name="adj2" fmla="val -2324"/>
              </a:avLst>
            </a:prstGeom>
            <a:solidFill>
              <a:srgbClr val="68A2DB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 dirty="0"/>
            </a:p>
          </p:txBody>
        </p:sp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7965CAAC-0167-4075-A05D-C80883183AB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129828" y="4616358"/>
              <a:ext cx="2699532" cy="2351428"/>
              <a:chOff x="5237752" y="2311483"/>
              <a:chExt cx="3498936" cy="3047748"/>
            </a:xfrm>
          </p:grpSpPr>
          <p:pic>
            <p:nvPicPr>
              <p:cNvPr id="49" name="図 48">
                <a:extLst>
                  <a:ext uri="{FF2B5EF4-FFF2-40B4-BE49-F238E27FC236}">
                    <a16:creationId xmlns:a16="http://schemas.microsoft.com/office/drawing/2014/main" id="{2BA0AF6C-F8FC-46A5-B9A7-41794A39C08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627" t="25807" r="23083" b="21784"/>
              <a:stretch/>
            </p:blipFill>
            <p:spPr>
              <a:xfrm rot="647945">
                <a:off x="5993550" y="2548668"/>
                <a:ext cx="2743138" cy="223618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50" name="図 49">
                <a:extLst>
                  <a:ext uri="{FF2B5EF4-FFF2-40B4-BE49-F238E27FC236}">
                    <a16:creationId xmlns:a16="http://schemas.microsoft.com/office/drawing/2014/main" id="{4E87BFDF-1546-47F5-8C8A-94000EC4A6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37752" y="2311483"/>
                <a:ext cx="3047748" cy="304774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</p:grpSp>
      <p:grpSp>
        <p:nvGrpSpPr>
          <p:cNvPr id="14" name="グループ化 13"/>
          <p:cNvGrpSpPr/>
          <p:nvPr/>
        </p:nvGrpSpPr>
        <p:grpSpPr>
          <a:xfrm rot="21266756">
            <a:off x="-297947" y="2847114"/>
            <a:ext cx="4572000" cy="2240620"/>
            <a:chOff x="231363" y="4384193"/>
            <a:chExt cx="4572000" cy="2240620"/>
          </a:xfrm>
        </p:grpSpPr>
        <p:sp>
          <p:nvSpPr>
            <p:cNvPr id="15" name="雲 31"/>
            <p:cNvSpPr/>
            <p:nvPr/>
          </p:nvSpPr>
          <p:spPr>
            <a:xfrm rot="197991">
              <a:off x="777506" y="4384193"/>
              <a:ext cx="3424674" cy="2240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16" name="正方形/長方形 15"/>
            <p:cNvSpPr/>
            <p:nvPr/>
          </p:nvSpPr>
          <p:spPr>
            <a:xfrm rot="21577014">
              <a:off x="231363" y="4979526"/>
              <a:ext cx="4572000" cy="108029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ショッピングは</a:t>
              </a:r>
              <a:br>
                <a:rPr kumimoji="0" lang="en-US" altLang="ja-JP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kumimoji="0" lang="ja-JP" altLang="en-US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慎重に！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016202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12話 ネットオークションやフリマアプリで トラブルにあったら？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9845</TotalTime>
  <Words>282</Words>
  <PresentationFormat>画面に合わせる (4:3)</PresentationFormat>
  <Paragraphs>25</Paragraphs>
  <Slides>5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3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第12話  ネットオークションや フリマアプリで トラブルにあったら？</vt:lpstr>
      <vt:lpstr>12.ネットオークションやフリマアプリでトラブルにあったら？</vt:lpstr>
      <vt:lpstr>12.ネットオークションやフリマアプリでトラブルにあったら？</vt:lpstr>
      <vt:lpstr>12.ネットオークションやフリマアプリでトラブルにあったら？</vt:lpstr>
      <vt:lpstr>12.ネットオークションやフリマアプリでトラブルにあったら？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2019-12-18T05:51:40Z</cp:lastPrinted>
  <dcterms:created xsi:type="dcterms:W3CDTF">2016-01-27T02:00:48Z</dcterms:created>
  <dcterms:modified xsi:type="dcterms:W3CDTF">2022-08-15T08:42:36Z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