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68" r:id="rId2"/>
    <p:sldId id="469" r:id="rId3"/>
    <p:sldId id="470" r:id="rId4"/>
    <p:sldId id="471" r:id="rId5"/>
    <p:sldId id="472" r:id="rId6"/>
  </p:sldIdLst>
  <p:sldSz cx="9144000" cy="6858000" type="screen4x3"/>
  <p:notesSz cx="6735763" cy="986631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983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613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180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891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175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第</a:t>
            </a:r>
            <a:r>
              <a:rPr lang="en-US" altLang="ja-JP" sz="4000" dirty="0"/>
              <a:t>13</a:t>
            </a:r>
            <a:r>
              <a:rPr lang="ja-JP" altLang="en-US" sz="4000" dirty="0"/>
              <a:t>話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ja-JP" altLang="en-US" dirty="0"/>
              <a:t>写真をアップ</a:t>
            </a:r>
            <a:br>
              <a:rPr lang="en-US" altLang="ja-JP" dirty="0"/>
            </a:br>
            <a:r>
              <a:rPr lang="ja-JP" altLang="en-US" dirty="0"/>
              <a:t>するときは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243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13.</a:t>
            </a:r>
            <a:r>
              <a:rPr lang="ja-JP" altLang="en-US" dirty="0"/>
              <a:t>写真をアップするときは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48" y="869489"/>
            <a:ext cx="9186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美波さんは、お友達のナカちゃんと遊んだ日のことを、</a:t>
            </a:r>
            <a:b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写真つきで自分のブログに書き込みました。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二等辺三角形 23"/>
          <p:cNvSpPr/>
          <p:nvPr/>
        </p:nvSpPr>
        <p:spPr>
          <a:xfrm rot="7385982">
            <a:off x="3549650" y="4187300"/>
            <a:ext cx="420342" cy="1248024"/>
          </a:xfrm>
          <a:prstGeom prst="triangle">
            <a:avLst>
              <a:gd name="adj" fmla="val 5510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33"/>
          <p:cNvSpPr/>
          <p:nvPr/>
        </p:nvSpPr>
        <p:spPr>
          <a:xfrm>
            <a:off x="132496" y="1880286"/>
            <a:ext cx="3398632" cy="33986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274030" y="6259757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美波（みなみ）さん</a:t>
            </a: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2"/>
          <a:stretch/>
        </p:blipFill>
        <p:spPr>
          <a:xfrm>
            <a:off x="2687081" y="2450643"/>
            <a:ext cx="4873342" cy="4407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グループ化 17"/>
          <p:cNvGrpSpPr/>
          <p:nvPr/>
        </p:nvGrpSpPr>
        <p:grpSpPr>
          <a:xfrm flipH="1">
            <a:off x="5462856" y="1855035"/>
            <a:ext cx="3510129" cy="2060126"/>
            <a:chOff x="2820579" y="4575016"/>
            <a:chExt cx="3510129" cy="2060126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2875814" y="4575016"/>
              <a:ext cx="3454894" cy="2060126"/>
              <a:chOff x="348831" y="2320782"/>
              <a:chExt cx="3454894" cy="2060126"/>
            </a:xfrm>
            <a:solidFill>
              <a:srgbClr val="FFFFFF"/>
            </a:solidFill>
          </p:grpSpPr>
          <p:sp>
            <p:nvSpPr>
              <p:cNvPr id="21" name="円/楕円 40"/>
              <p:cNvSpPr/>
              <p:nvPr/>
            </p:nvSpPr>
            <p:spPr>
              <a:xfrm>
                <a:off x="3440810" y="4122894"/>
                <a:ext cx="183844" cy="171240"/>
              </a:xfrm>
              <a:prstGeom prst="ellipse">
                <a:avLst/>
              </a:pr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22" name="雲 31"/>
              <p:cNvSpPr/>
              <p:nvPr/>
            </p:nvSpPr>
            <p:spPr>
              <a:xfrm rot="197991">
                <a:off x="348831" y="2320782"/>
                <a:ext cx="3454894" cy="2018670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円/楕円 42"/>
              <p:cNvSpPr/>
              <p:nvPr/>
            </p:nvSpPr>
            <p:spPr>
              <a:xfrm>
                <a:off x="3624654" y="4270744"/>
                <a:ext cx="118273" cy="110164"/>
              </a:xfrm>
              <a:prstGeom prst="ellipse">
                <a:avLst/>
              </a:pr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2820579" y="4947772"/>
              <a:ext cx="31067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写真だけなら、</a:t>
              </a:r>
              <a:endParaRPr kumimoji="1"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名前も学校も</a:t>
              </a:r>
              <a:endParaRPr kumimoji="1"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わからないもんね！</a:t>
              </a:r>
              <a:endParaRPr kumimoji="1" lang="ja-JP" altLang="en-US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AB83092-0649-40FD-96C1-97D7F94E9357}"/>
              </a:ext>
            </a:extLst>
          </p:cNvPr>
          <p:cNvGrpSpPr>
            <a:grpSpLocks noChangeAspect="1"/>
          </p:cNvGrpSpPr>
          <p:nvPr/>
        </p:nvGrpSpPr>
        <p:grpSpPr>
          <a:xfrm rot="21159405">
            <a:off x="279584" y="2067188"/>
            <a:ext cx="3057034" cy="3057034"/>
            <a:chOff x="-3601678" y="2091290"/>
            <a:chExt cx="3620445" cy="3620445"/>
          </a:xfrm>
        </p:grpSpPr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018251F3-863F-41CA-B825-6972B18CC125}"/>
                </a:ext>
              </a:extLst>
            </p:cNvPr>
            <p:cNvSpPr/>
            <p:nvPr/>
          </p:nvSpPr>
          <p:spPr>
            <a:xfrm>
              <a:off x="-3497237" y="2494769"/>
              <a:ext cx="3438000" cy="2664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33390AC-1A2B-4796-99E4-DCEF94129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01678" y="2091290"/>
              <a:ext cx="3620445" cy="362044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1465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68349" y="869489"/>
            <a:ext cx="884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しかし翌日、美波さんはナカちゃんに、「勝手に</a:t>
            </a:r>
            <a:br>
              <a:rPr kumimoji="1"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写真をのせないで」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と、強く責められてしまいました。</a:t>
            </a:r>
            <a:endParaRPr kumimoji="1"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 rot="895403" flipH="1">
            <a:off x="3874018" y="1617761"/>
            <a:ext cx="3153436" cy="1499093"/>
            <a:chOff x="5321245" y="2391902"/>
            <a:chExt cx="4907235" cy="2489495"/>
          </a:xfrm>
        </p:grpSpPr>
        <p:sp>
          <p:nvSpPr>
            <p:cNvPr id="8" name="雲 31"/>
            <p:cNvSpPr/>
            <p:nvPr/>
          </p:nvSpPr>
          <p:spPr>
            <a:xfrm rot="6158944">
              <a:off x="6253402" y="1704533"/>
              <a:ext cx="2016069" cy="388038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30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42987" y="30396"/>
                    <a:pt x="45306" y="37718"/>
                  </a:cubicBezTo>
                  <a:cubicBezTo>
                    <a:pt x="41915" y="32052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530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715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>
                <a:solidFill>
                  <a:schemeClr val="lt1"/>
                </a:solidFill>
              </a:endParaRPr>
            </a:p>
          </p:txBody>
        </p:sp>
        <p:pic>
          <p:nvPicPr>
            <p:cNvPr id="9" name="Picture 3" descr="D:\ryuno\_徳島\コンテンツ制作\ストライプ_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317" y="2391902"/>
              <a:ext cx="4869163" cy="2489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 rot="902826">
              <a:off x="5754279" y="3107143"/>
              <a:ext cx="3215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いけないこと</a:t>
              </a:r>
              <a:endParaRPr kumimoji="1" lang="en-US" altLang="ja-JP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だったの･･？</a:t>
              </a:r>
            </a:p>
          </p:txBody>
        </p:sp>
      </p:grp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0" y="1"/>
            <a:ext cx="9218428" cy="812798"/>
          </a:xfrm>
        </p:spPr>
        <p:txBody>
          <a:bodyPr/>
          <a:lstStyle/>
          <a:p>
            <a:r>
              <a:rPr lang="en-US" altLang="ja-JP" dirty="0"/>
              <a:t>13.</a:t>
            </a:r>
            <a:r>
              <a:rPr lang="ja-JP" altLang="en-US" dirty="0"/>
              <a:t>写真をアップするときは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939F2AD-03B8-4126-8651-70529FA909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1" r="47436"/>
          <a:stretch/>
        </p:blipFill>
        <p:spPr>
          <a:xfrm>
            <a:off x="2277238" y="2461669"/>
            <a:ext cx="3203897" cy="4384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A9F9EE8-EFB4-4D6B-B02B-252BE70F00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7" t="30132"/>
          <a:stretch/>
        </p:blipFill>
        <p:spPr>
          <a:xfrm>
            <a:off x="6110364" y="2612571"/>
            <a:ext cx="3021600" cy="425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196579" y="1801717"/>
            <a:ext cx="3333893" cy="2286222"/>
            <a:chOff x="-668251" y="1697182"/>
            <a:chExt cx="3413760" cy="2579955"/>
          </a:xfrm>
        </p:grpSpPr>
        <p:sp>
          <p:nvSpPr>
            <p:cNvPr id="5" name="爆発 2 6"/>
            <p:cNvSpPr/>
            <p:nvPr/>
          </p:nvSpPr>
          <p:spPr>
            <a:xfrm rot="10800000">
              <a:off x="-668251" y="1697182"/>
              <a:ext cx="3413760" cy="2579955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9297 w 21600"/>
                <a:gd name="connsiteY26" fmla="*/ 4840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9297 w 21600"/>
                <a:gd name="connsiteY27" fmla="*/ 4840 h 21600"/>
                <a:gd name="connsiteX28" fmla="*/ 9722 w 21600"/>
                <a:gd name="connsiteY28" fmla="*/ 1887 h 21600"/>
                <a:gd name="connsiteX29" fmla="*/ 11462 w 21600"/>
                <a:gd name="connsiteY29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722 w 21600"/>
                <a:gd name="connsiteY29" fmla="*/ 956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587 w 17375"/>
                <a:gd name="connsiteY25" fmla="*/ 3112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539" h="19770">
                  <a:moveTo>
                    <a:pt x="10482" y="3347"/>
                  </a:moveTo>
                  <a:cubicBezTo>
                    <a:pt x="11423" y="3281"/>
                    <a:pt x="12197" y="1929"/>
                    <a:pt x="12986" y="0"/>
                  </a:cubicBezTo>
                  <a:cubicBezTo>
                    <a:pt x="12898" y="1926"/>
                    <a:pt x="12702" y="3370"/>
                    <a:pt x="13453" y="3979"/>
                  </a:cubicBezTo>
                  <a:cubicBezTo>
                    <a:pt x="14049" y="4470"/>
                    <a:pt x="15486" y="3131"/>
                    <a:pt x="16402" y="2241"/>
                  </a:cubicBezTo>
                  <a:cubicBezTo>
                    <a:pt x="15931" y="3372"/>
                    <a:pt x="15154" y="4920"/>
                    <a:pt x="15400" y="5537"/>
                  </a:cubicBezTo>
                  <a:cubicBezTo>
                    <a:pt x="15798" y="6378"/>
                    <a:pt x="15799" y="6415"/>
                    <a:pt x="17539" y="6453"/>
                  </a:cubicBezTo>
                  <a:cubicBezTo>
                    <a:pt x="16799" y="7104"/>
                    <a:pt x="16074" y="7628"/>
                    <a:pt x="16005" y="8407"/>
                  </a:cubicBezTo>
                  <a:cubicBezTo>
                    <a:pt x="16021" y="9454"/>
                    <a:pt x="16588" y="9987"/>
                    <a:pt x="17336" y="10295"/>
                  </a:cubicBezTo>
                  <a:cubicBezTo>
                    <a:pt x="16615" y="10474"/>
                    <a:pt x="15435" y="10493"/>
                    <a:pt x="15400" y="11315"/>
                  </a:cubicBezTo>
                  <a:cubicBezTo>
                    <a:pt x="15240" y="12358"/>
                    <a:pt x="15768" y="13209"/>
                    <a:pt x="16600" y="14316"/>
                  </a:cubicBezTo>
                  <a:cubicBezTo>
                    <a:pt x="15655" y="13685"/>
                    <a:pt x="14452" y="12605"/>
                    <a:pt x="13660" y="13355"/>
                  </a:cubicBezTo>
                  <a:cubicBezTo>
                    <a:pt x="13456" y="13816"/>
                    <a:pt x="13708" y="15368"/>
                    <a:pt x="13962" y="16375"/>
                  </a:cubicBezTo>
                  <a:cubicBezTo>
                    <a:pt x="13164" y="15479"/>
                    <a:pt x="12304" y="14422"/>
                    <a:pt x="11200" y="14940"/>
                  </a:cubicBezTo>
                  <a:cubicBezTo>
                    <a:pt x="10630" y="15556"/>
                    <a:pt x="10409" y="16589"/>
                    <a:pt x="10632" y="17847"/>
                  </a:cubicBezTo>
                  <a:cubicBezTo>
                    <a:pt x="10159" y="17067"/>
                    <a:pt x="9487" y="16256"/>
                    <a:pt x="8892" y="16375"/>
                  </a:cubicBezTo>
                  <a:cubicBezTo>
                    <a:pt x="8257" y="16610"/>
                    <a:pt x="7897" y="17486"/>
                    <a:pt x="7720" y="18717"/>
                  </a:cubicBezTo>
                  <a:cubicBezTo>
                    <a:pt x="7482" y="17931"/>
                    <a:pt x="7136" y="17113"/>
                    <a:pt x="6547" y="17130"/>
                  </a:cubicBezTo>
                  <a:cubicBezTo>
                    <a:pt x="5936" y="17228"/>
                    <a:pt x="4594" y="18516"/>
                    <a:pt x="4227" y="19770"/>
                  </a:cubicBezTo>
                  <a:cubicBezTo>
                    <a:pt x="4251" y="18457"/>
                    <a:pt x="4213" y="17499"/>
                    <a:pt x="3687" y="16828"/>
                  </a:cubicBezTo>
                  <a:cubicBezTo>
                    <a:pt x="3241" y="16283"/>
                    <a:pt x="2307" y="16316"/>
                    <a:pt x="1022" y="16766"/>
                  </a:cubicBezTo>
                  <a:cubicBezTo>
                    <a:pt x="1694" y="16033"/>
                    <a:pt x="2395" y="15397"/>
                    <a:pt x="2350" y="14375"/>
                  </a:cubicBezTo>
                  <a:cubicBezTo>
                    <a:pt x="2247" y="12837"/>
                    <a:pt x="1381" y="12199"/>
                    <a:pt x="164" y="11946"/>
                  </a:cubicBezTo>
                  <a:cubicBezTo>
                    <a:pt x="1247" y="11753"/>
                    <a:pt x="2925" y="11432"/>
                    <a:pt x="2955" y="10597"/>
                  </a:cubicBezTo>
                  <a:cubicBezTo>
                    <a:pt x="2995" y="9651"/>
                    <a:pt x="1708" y="8029"/>
                    <a:pt x="787" y="6922"/>
                  </a:cubicBezTo>
                  <a:cubicBezTo>
                    <a:pt x="2035" y="7499"/>
                    <a:pt x="4090" y="8044"/>
                    <a:pt x="4392" y="6822"/>
                  </a:cubicBezTo>
                  <a:cubicBezTo>
                    <a:pt x="4259" y="5846"/>
                    <a:pt x="4156" y="3982"/>
                    <a:pt x="0" y="1611"/>
                  </a:cubicBezTo>
                  <a:cubicBezTo>
                    <a:pt x="4185" y="1874"/>
                    <a:pt x="5176" y="3215"/>
                    <a:pt x="6281" y="4940"/>
                  </a:cubicBezTo>
                  <a:cubicBezTo>
                    <a:pt x="6884" y="4233"/>
                    <a:pt x="6887" y="3164"/>
                    <a:pt x="6845" y="1503"/>
                  </a:cubicBezTo>
                  <a:cubicBezTo>
                    <a:pt x="7260" y="2959"/>
                    <a:pt x="7684" y="4103"/>
                    <a:pt x="8317" y="3845"/>
                  </a:cubicBezTo>
                  <a:cubicBezTo>
                    <a:pt x="8860" y="3643"/>
                    <a:pt x="8948" y="1802"/>
                    <a:pt x="8895" y="796"/>
                  </a:cubicBezTo>
                  <a:cubicBezTo>
                    <a:pt x="9124" y="1903"/>
                    <a:pt x="9399" y="3139"/>
                    <a:pt x="10482" y="334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4631" y="2462883"/>
              <a:ext cx="2410059" cy="1285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accent5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私の写真</a:t>
              </a:r>
              <a:endParaRPr lang="en-US" altLang="ja-JP" sz="24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lang="ja-JP" altLang="en-US" sz="2400" dirty="0">
                  <a:solidFill>
                    <a:schemeClr val="accent5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勝手に使った</a:t>
              </a:r>
              <a:endParaRPr lang="en-US" altLang="ja-JP" sz="24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lang="ja-JP" altLang="en-US" sz="2400" dirty="0">
                  <a:solidFill>
                    <a:schemeClr val="accent5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でしょ！</a:t>
              </a:r>
              <a:endParaRPr lang="en-US" altLang="ja-JP" sz="24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7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672641" y="541600"/>
            <a:ext cx="7771630" cy="2143125"/>
            <a:chOff x="672641" y="579700"/>
            <a:chExt cx="7771630" cy="2143125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574" y="579700"/>
              <a:ext cx="2151697" cy="2143125"/>
            </a:xfrm>
            <a:prstGeom prst="rect">
              <a:avLst/>
            </a:prstGeom>
          </p:spPr>
        </p:pic>
        <p:grpSp>
          <p:nvGrpSpPr>
            <p:cNvPr id="22" name="グループ化 21"/>
            <p:cNvGrpSpPr/>
            <p:nvPr/>
          </p:nvGrpSpPr>
          <p:grpSpPr>
            <a:xfrm>
              <a:off x="672641" y="1103650"/>
              <a:ext cx="5661177" cy="1111992"/>
              <a:chOff x="672641" y="1103650"/>
              <a:chExt cx="5661177" cy="1111992"/>
            </a:xfrm>
          </p:grpSpPr>
          <p:sp>
            <p:nvSpPr>
              <p:cNvPr id="23" name="角丸四角形 28"/>
              <p:cNvSpPr/>
              <p:nvPr/>
            </p:nvSpPr>
            <p:spPr>
              <a:xfrm>
                <a:off x="672641" y="1103650"/>
                <a:ext cx="5661177" cy="1111992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72641" y="1317743"/>
                <a:ext cx="5213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何がいけなかったのか</a:t>
                </a:r>
                <a:endParaRPr kumimoji="1"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一緒に考えてみよう！</a:t>
                </a:r>
                <a:endParaRPr kumimoji="1" lang="ja-JP" altLang="en-US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5" name="グループ化 4"/>
          <p:cNvGrpSpPr/>
          <p:nvPr/>
        </p:nvGrpSpPr>
        <p:grpSpPr>
          <a:xfrm>
            <a:off x="137594" y="2148886"/>
            <a:ext cx="8720400" cy="2647170"/>
            <a:chOff x="137594" y="2148886"/>
            <a:chExt cx="8720400" cy="2647170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86007" y="2490914"/>
              <a:ext cx="8571987" cy="2068386"/>
              <a:chOff x="286007" y="2490914"/>
              <a:chExt cx="8571987" cy="2068386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286007" y="2490914"/>
                <a:ext cx="8571987" cy="206838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3848354" y="2709499"/>
                <a:ext cx="4944423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お友達の写真を</a:t>
                </a:r>
                <a: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SNS</a:t>
                </a: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などに勝手に公開しては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いけません。それは、お友達にとっては「他の人に見られたくないな」と思うすがたかもしれませんし、写真が原因で、名前や住所が広まってしまう</a:t>
                </a:r>
                <a:b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可能性もあるからです。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3A901D65-5A82-4659-A197-0B8B1111B9DB}"/>
                </a:ext>
              </a:extLst>
            </p:cNvPr>
            <p:cNvGrpSpPr>
              <a:grpSpLocks noChangeAspect="1"/>
            </p:cNvGrpSpPr>
            <p:nvPr/>
          </p:nvGrpSpPr>
          <p:grpSpPr>
            <a:xfrm rot="21159405">
              <a:off x="798237" y="2148886"/>
              <a:ext cx="2514286" cy="2514286"/>
              <a:chOff x="-3601678" y="2091290"/>
              <a:chExt cx="3620445" cy="3620445"/>
            </a:xfrm>
          </p:grpSpPr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2A236010-CF32-4C72-9211-D808DD6A1971}"/>
                  </a:ext>
                </a:extLst>
              </p:cNvPr>
              <p:cNvSpPr/>
              <p:nvPr/>
            </p:nvSpPr>
            <p:spPr>
              <a:xfrm>
                <a:off x="-3497237" y="2494769"/>
                <a:ext cx="3438000" cy="2664000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839CEE15-1B8B-47A2-A85A-9CB3965BD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01678" y="2091290"/>
                <a:ext cx="3620445" cy="3620445"/>
              </a:xfrm>
              <a:prstGeom prst="rect">
                <a:avLst/>
              </a:prstGeom>
            </p:spPr>
          </p:pic>
        </p:grpSp>
        <p:sp>
          <p:nvSpPr>
            <p:cNvPr id="36" name="円/楕円 60"/>
            <p:cNvSpPr/>
            <p:nvPr/>
          </p:nvSpPr>
          <p:spPr>
            <a:xfrm>
              <a:off x="1820859" y="3828511"/>
              <a:ext cx="1988782" cy="967545"/>
            </a:xfrm>
            <a:prstGeom prst="ellipse">
              <a:avLst/>
            </a:prstGeom>
            <a:solidFill>
              <a:srgbClr val="004DA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bIns="36000" rtlCol="0" anchor="ctr"/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個人情報が</a:t>
              </a:r>
              <a:endPara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うつりこんで</a:t>
              </a:r>
              <a:endPara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しまう</a:t>
              </a:r>
              <a:endPara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8" name="円/楕円 60"/>
            <p:cNvSpPr/>
            <p:nvPr/>
          </p:nvSpPr>
          <p:spPr>
            <a:xfrm>
              <a:off x="137594" y="2258267"/>
              <a:ext cx="1945835" cy="828986"/>
            </a:xfrm>
            <a:prstGeom prst="ellipse">
              <a:avLst/>
            </a:prstGeom>
            <a:solidFill>
              <a:srgbClr val="004DA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bIns="36000" rtlCol="0" anchor="ctr"/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とった場所から</a:t>
              </a:r>
              <a:endPara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住所がばれる</a:t>
              </a: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12798"/>
          </a:xfrm>
        </p:spPr>
        <p:txBody>
          <a:bodyPr/>
          <a:lstStyle/>
          <a:p>
            <a:r>
              <a:rPr lang="en-US" altLang="ja-JP" dirty="0"/>
              <a:t>13.</a:t>
            </a:r>
            <a:r>
              <a:rPr lang="ja-JP" altLang="en-US" dirty="0"/>
              <a:t>写真をアップするときは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86007" y="4026646"/>
            <a:ext cx="8651599" cy="2654902"/>
            <a:chOff x="286007" y="4026646"/>
            <a:chExt cx="8651599" cy="2654902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86007" y="4869127"/>
              <a:ext cx="8571987" cy="1812421"/>
              <a:chOff x="286007" y="4855948"/>
              <a:chExt cx="8571987" cy="1812421"/>
            </a:xfrm>
          </p:grpSpPr>
          <p:sp>
            <p:nvSpPr>
              <p:cNvPr id="42" name="角丸四角形 41"/>
              <p:cNvSpPr/>
              <p:nvPr/>
            </p:nvSpPr>
            <p:spPr>
              <a:xfrm>
                <a:off x="286007" y="4855948"/>
                <a:ext cx="8571987" cy="181242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11449" y="4936672"/>
                <a:ext cx="5370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17" name="テキスト ボックス 16"/>
            <p:cNvSpPr txBox="1"/>
            <p:nvPr/>
          </p:nvSpPr>
          <p:spPr>
            <a:xfrm>
              <a:off x="414335" y="5049498"/>
              <a:ext cx="5878239" cy="145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写真や動画には、色々な情報がふくまれていて、</a:t>
              </a:r>
              <a:b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インターネット上にアップすると危険なことがたくさんあります。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に写真をアップしたいときは、写っている本人は</a:t>
              </a:r>
              <a:b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もちろん、家の人にも確認してもらうようにしましょう。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6" name="雲 31"/>
            <p:cNvSpPr/>
            <p:nvPr/>
          </p:nvSpPr>
          <p:spPr>
            <a:xfrm rot="101497" flipH="1">
              <a:off x="7293256" y="4026646"/>
              <a:ext cx="1644350" cy="122510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89" y="32793"/>
                    <a:pt x="39313" y="36007"/>
                  </a:cubicBezTo>
                  <a:cubicBezTo>
                    <a:pt x="38504" y="38128"/>
                    <a:pt x="35744" y="3740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9DD7B105-A49F-4D72-96C0-417046CE9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618" y="4367462"/>
              <a:ext cx="2285811" cy="22858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テキスト ボックス 27"/>
            <p:cNvSpPr txBox="1"/>
            <p:nvPr/>
          </p:nvSpPr>
          <p:spPr>
            <a:xfrm rot="589150">
              <a:off x="7410810" y="4141116"/>
              <a:ext cx="14194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ちゃんと</a:t>
              </a:r>
              <a:endParaRPr lang="en-US" altLang="ja-JP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みんなに</a:t>
              </a:r>
              <a:endParaRPr lang="en-US" altLang="ja-JP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確認しよう</a:t>
              </a:r>
            </a:p>
          </p:txBody>
        </p:sp>
        <p:sp>
          <p:nvSpPr>
            <p:cNvPr id="29" name="円/楕円 65"/>
            <p:cNvSpPr/>
            <p:nvPr/>
          </p:nvSpPr>
          <p:spPr>
            <a:xfrm rot="299488" flipH="1">
              <a:off x="7434875" y="5099626"/>
              <a:ext cx="107390" cy="89297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0" name="円/楕円 65"/>
            <p:cNvSpPr/>
            <p:nvPr/>
          </p:nvSpPr>
          <p:spPr>
            <a:xfrm rot="299488" flipH="1">
              <a:off x="7384398" y="5224450"/>
              <a:ext cx="49219" cy="53595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33" name="ドーナツ 32"/>
          <p:cNvSpPr/>
          <p:nvPr/>
        </p:nvSpPr>
        <p:spPr>
          <a:xfrm>
            <a:off x="7298393" y="5307518"/>
            <a:ext cx="1502251" cy="1500109"/>
          </a:xfrm>
          <a:prstGeom prst="donut">
            <a:avLst>
              <a:gd name="adj" fmla="val 16648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86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-189307" y="3726119"/>
            <a:ext cx="4572000" cy="2240620"/>
            <a:chOff x="-319825" y="3991848"/>
            <a:chExt cx="4572000" cy="2240620"/>
          </a:xfrm>
        </p:grpSpPr>
        <p:sp>
          <p:nvSpPr>
            <p:cNvPr id="7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 rot="21333461">
              <a:off x="-319825" y="4345177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写真や動画は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勝手に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使わない</a:t>
              </a:r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77" y="4726177"/>
            <a:ext cx="2332012" cy="2224381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452314" y="859483"/>
            <a:ext cx="8239373" cy="2966124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0834" y="1480771"/>
            <a:ext cx="69223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などに情報をのせることには、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色々な危険がひそんでいます。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自分だけではなく、お友達の情報を守ることも、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インターネットを使うための大切なマナーです。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12798"/>
          </a:xfrm>
        </p:spPr>
        <p:txBody>
          <a:bodyPr/>
          <a:lstStyle/>
          <a:p>
            <a:r>
              <a:rPr lang="en-US" altLang="ja-JP" dirty="0"/>
              <a:t>13.</a:t>
            </a:r>
            <a:r>
              <a:rPr lang="ja-JP" altLang="en-US" dirty="0"/>
              <a:t>写真をアップするときは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BBFC43-BEE8-48E5-8C4D-48D6448943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3"/>
          <a:stretch/>
        </p:blipFill>
        <p:spPr>
          <a:xfrm>
            <a:off x="4735326" y="2694022"/>
            <a:ext cx="4469841" cy="4163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6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3話 写真をアップするときは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309</Words>
  <PresentationFormat>画面に合わせる (4:3)</PresentationFormat>
  <Paragraphs>36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第13話  写真をアップ するときは</vt:lpstr>
      <vt:lpstr>13.写真をアップするときは</vt:lpstr>
      <vt:lpstr>13.写真をアップするときは</vt:lpstr>
      <vt:lpstr>13.写真をアップするときは</vt:lpstr>
      <vt:lpstr>13.写真をアップするときは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