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73" r:id="rId2"/>
    <p:sldId id="474" r:id="rId3"/>
    <p:sldId id="475" r:id="rId4"/>
    <p:sldId id="476" r:id="rId5"/>
    <p:sldId id="477" r:id="rId6"/>
    <p:sldId id="478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49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886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99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26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92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267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14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返信がとまらない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0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56CF8A2-5CC5-4732-B9A7-F1B9CB8E6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78" y="598951"/>
            <a:ext cx="7111111" cy="7111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美波さんがお友達に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でメッセージを送ると、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すぐに返信がきました。やり取りをしているうちに、晩ごはんの時間になりましたが・・・。</a:t>
            </a:r>
          </a:p>
          <a:p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768800">
            <a:off x="5803117" y="4925372"/>
            <a:ext cx="371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ごはんよー</a:t>
            </a:r>
            <a:endParaRPr 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696364" y="3149600"/>
            <a:ext cx="2512291" cy="2281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935263" y="5675530"/>
            <a:ext cx="2997200" cy="891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3611725" y="2459175"/>
            <a:ext cx="1938552" cy="1050109"/>
            <a:chOff x="4815418" y="2276787"/>
            <a:chExt cx="2047584" cy="1050109"/>
          </a:xfrm>
        </p:grpSpPr>
        <p:sp>
          <p:nvSpPr>
            <p:cNvPr id="21" name="円形吹き出し 3"/>
            <p:cNvSpPr/>
            <p:nvPr/>
          </p:nvSpPr>
          <p:spPr>
            <a:xfrm>
              <a:off x="4815418" y="2276787"/>
              <a:ext cx="1885171" cy="105010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244384" y="2586740"/>
              <a:ext cx="161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はーい。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 rot="1461317">
            <a:off x="1374888" y="38621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2798"/>
          </a:xfrm>
        </p:spPr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2758" y="4995894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8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2837CEE0-3E12-4276-81FA-E7481C26E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78" y="598951"/>
            <a:ext cx="7111111" cy="7111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お友達から返信がすぐ来るので、なかなか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やめられません。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768800">
            <a:off x="5780041" y="4596232"/>
            <a:ext cx="3713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ごはん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だってば！！</a:t>
            </a:r>
            <a:endParaRPr 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696364" y="3149600"/>
            <a:ext cx="2512291" cy="2281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935263" y="5675530"/>
            <a:ext cx="2997200" cy="891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 rot="20546656">
            <a:off x="3515662" y="1386121"/>
            <a:ext cx="3509731" cy="1773251"/>
            <a:chOff x="5271353" y="2352146"/>
            <a:chExt cx="4958360" cy="2535101"/>
          </a:xfrm>
        </p:grpSpPr>
        <p:sp>
          <p:nvSpPr>
            <p:cNvPr id="25" name="雲 31"/>
            <p:cNvSpPr/>
            <p:nvPr/>
          </p:nvSpPr>
          <p:spPr>
            <a:xfrm rot="6158944">
              <a:off x="6253403" y="1704534"/>
              <a:ext cx="2016069" cy="388038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lt1"/>
                </a:solidFill>
              </a:endParaRPr>
            </a:p>
          </p:txBody>
        </p:sp>
        <p:pic>
          <p:nvPicPr>
            <p:cNvPr id="26" name="Picture 3" descr="D:\ryuno\_徳島\コンテンツ制作\ストライプ_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353" y="2352146"/>
              <a:ext cx="4958360" cy="253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/>
            <p:cNvSpPr txBox="1"/>
            <p:nvPr/>
          </p:nvSpPr>
          <p:spPr>
            <a:xfrm rot="1053344" flipH="1">
              <a:off x="5277809" y="3217806"/>
              <a:ext cx="4202996" cy="101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行かなきゃ・・・</a:t>
              </a:r>
              <a:endParaRPr kumimoji="1"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でも・・・</a:t>
              </a:r>
              <a:endPara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 rot="1461317">
            <a:off x="1555266" y="37221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461317">
            <a:off x="1138527" y="31261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461317">
            <a:off x="947930" y="40127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0" y="1"/>
            <a:ext cx="9208655" cy="812798"/>
          </a:xfrm>
        </p:spPr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CE136336-FF16-4094-AF99-62857E609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43" y="1762946"/>
            <a:ext cx="6858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7C41E66-BCF8-4FE4-9C59-080FAD5B5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78" y="598951"/>
            <a:ext cx="7111111" cy="7111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とうとう家の人に怒られてしまいましたが、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その間も、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が気になってしまいます。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1682" y="1743001"/>
            <a:ext cx="2748210" cy="1685999"/>
            <a:chOff x="78114" y="2151043"/>
            <a:chExt cx="3226610" cy="168599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8114" y="2151043"/>
              <a:ext cx="3209655" cy="1685999"/>
              <a:chOff x="394509" y="2671872"/>
              <a:chExt cx="4221343" cy="2538150"/>
            </a:xfrm>
            <a:solidFill>
              <a:srgbClr val="FFFFFF"/>
            </a:solidFill>
          </p:grpSpPr>
          <p:sp>
            <p:nvSpPr>
              <p:cNvPr id="8" name="円/楕円 14"/>
              <p:cNvSpPr/>
              <p:nvPr/>
            </p:nvSpPr>
            <p:spPr>
              <a:xfrm>
                <a:off x="3606920" y="4924668"/>
                <a:ext cx="183845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雲 31"/>
              <p:cNvSpPr/>
              <p:nvPr/>
            </p:nvSpPr>
            <p:spPr>
              <a:xfrm rot="197991">
                <a:off x="394509" y="2671872"/>
                <a:ext cx="4221343" cy="214127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円/楕円 16"/>
              <p:cNvSpPr/>
              <p:nvPr/>
            </p:nvSpPr>
            <p:spPr>
              <a:xfrm>
                <a:off x="3314700" y="467794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円/楕円 17"/>
              <p:cNvSpPr/>
              <p:nvPr/>
            </p:nvSpPr>
            <p:spPr>
              <a:xfrm>
                <a:off x="3866405" y="5099858"/>
                <a:ext cx="118272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 rot="21352559">
              <a:off x="621598" y="2482176"/>
              <a:ext cx="2683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通知が</a:t>
              </a:r>
              <a:endPara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なってる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 rot="20155131">
            <a:off x="3903606" y="2282844"/>
            <a:ext cx="3713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呼んだらすぐ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来なさい！</a:t>
            </a:r>
            <a:endParaRPr 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866639" y="1591939"/>
            <a:ext cx="20755" cy="124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202480" y="3375894"/>
            <a:ext cx="1197788" cy="207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 rot="1461317">
            <a:off x="7335201" y="542756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rot="1461317">
            <a:off x="6918462" y="48315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1461317">
            <a:off x="6727865" y="57181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♪～</a:t>
            </a:r>
            <a:endParaRPr lang="en-US" sz="3200" b="1" dirty="0">
              <a:solidFill>
                <a:srgbClr val="F4862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6007" y="2227364"/>
            <a:ext cx="8659583" cy="2333054"/>
            <a:chOff x="286007" y="2227364"/>
            <a:chExt cx="8659583" cy="233305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6007" y="2490914"/>
              <a:ext cx="8571987" cy="2068386"/>
              <a:chOff x="286007" y="2490914"/>
              <a:chExt cx="8571987" cy="2068386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490914"/>
                <a:ext cx="8571987" cy="206838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629891" y="2695662"/>
                <a:ext cx="5228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3914452" y="2733950"/>
              <a:ext cx="50311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は自分のペースで楽しむもので、すぐ返信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しなければならないものではありません。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しかし最近は、返信がおそいときらわれてしまう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のでは、などの不安から、</a:t>
              </a:r>
              <a:r>
                <a:rPr lang="ja-JP" altLang="en-US" sz="2000" dirty="0" err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ふかししたり、スマートフォンからはなれられない人もふえています。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2500633" y="2299782"/>
              <a:ext cx="1311114" cy="1311114"/>
              <a:chOff x="5059077" y="2018831"/>
              <a:chExt cx="1498294" cy="14982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円/楕円 42"/>
              <p:cNvSpPr/>
              <p:nvPr/>
            </p:nvSpPr>
            <p:spPr>
              <a:xfrm>
                <a:off x="5059077" y="2018831"/>
                <a:ext cx="1498294" cy="149829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619711" y="2047978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667801" y="324012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6252804" y="26294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5059077" y="26294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185301" y="291256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996737" y="3159722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6185301" y="236316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5971958" y="212587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356770" y="312817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5120167" y="2361390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310306" y="2141804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5126785" y="2912569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>
                <a:off x="5793896" y="2256162"/>
                <a:ext cx="45719" cy="470872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7" name="フリーフォーム 56"/>
              <p:cNvSpPr/>
              <p:nvPr/>
            </p:nvSpPr>
            <p:spPr>
              <a:xfrm rot="-5400000">
                <a:off x="5551828" y="2597222"/>
                <a:ext cx="60905" cy="311693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61"/>
              <p:cNvSpPr/>
              <p:nvPr/>
            </p:nvSpPr>
            <p:spPr>
              <a:xfrm>
                <a:off x="5731105" y="2689695"/>
                <a:ext cx="154237" cy="1542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4" t="42297" r="32712" b="32914"/>
            <a:stretch/>
          </p:blipFill>
          <p:spPr>
            <a:xfrm>
              <a:off x="413468" y="2227364"/>
              <a:ext cx="2717504" cy="23330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テキスト ボックス 58"/>
            <p:cNvSpPr txBox="1"/>
            <p:nvPr/>
          </p:nvSpPr>
          <p:spPr>
            <a:xfrm rot="1461317">
              <a:off x="2244008" y="373047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F4862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♪～</a:t>
              </a:r>
              <a:endParaRPr 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86007" y="3242726"/>
            <a:ext cx="8888380" cy="3585383"/>
            <a:chOff x="286007" y="3242726"/>
            <a:chExt cx="8888380" cy="358538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4855948"/>
              <a:ext cx="8571987" cy="1812421"/>
              <a:chOff x="286007" y="4855948"/>
              <a:chExt cx="8571987" cy="1812421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855948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34341" y="5100438"/>
                <a:ext cx="49412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98F4E00-EF85-4A8C-A156-9A0D573FA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65"/>
            <a:stretch/>
          </p:blipFill>
          <p:spPr>
            <a:xfrm>
              <a:off x="2798724" y="3242726"/>
              <a:ext cx="6375663" cy="35853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434340" y="5100439"/>
              <a:ext cx="53291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誰でも、ずっと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を見ていることはできません。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すぐに返信が来なくても気にしない、大事なことは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電話で話すなど、家の人やお友達同士でより良い使い方を話し合って、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を快適に利用しましょう。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 rot="20955937">
              <a:off x="7186441" y="586941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F4862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♪～</a:t>
              </a:r>
              <a:endParaRPr lang="en-US" sz="3200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A9796C90-B02B-4056-8CEA-F66122FAD7C8}"/>
                </a:ext>
              </a:extLst>
            </p:cNvPr>
            <p:cNvGrpSpPr/>
            <p:nvPr/>
          </p:nvGrpSpPr>
          <p:grpSpPr>
            <a:xfrm>
              <a:off x="7207471" y="4403115"/>
              <a:ext cx="1514037" cy="1080231"/>
              <a:chOff x="7233975" y="4403115"/>
              <a:chExt cx="1514037" cy="1080231"/>
            </a:xfrm>
          </p:grpSpPr>
          <p:sp>
            <p:nvSpPr>
              <p:cNvPr id="60" name="雲 31"/>
              <p:cNvSpPr/>
              <p:nvPr/>
            </p:nvSpPr>
            <p:spPr>
              <a:xfrm rot="101497" flipH="1">
                <a:off x="7328189" y="4403115"/>
                <a:ext cx="1403570" cy="102895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 rot="673596">
                <a:off x="7328603" y="4582822"/>
                <a:ext cx="14194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あとで</a:t>
                </a:r>
                <a:endPara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確認しよう</a:t>
                </a:r>
              </a:p>
            </p:txBody>
          </p:sp>
          <p:sp>
            <p:nvSpPr>
              <p:cNvPr id="70" name="雲 31"/>
              <p:cNvSpPr/>
              <p:nvPr/>
            </p:nvSpPr>
            <p:spPr>
              <a:xfrm rot="101497" flipH="1">
                <a:off x="7367139" y="5280213"/>
                <a:ext cx="116048" cy="12037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雲 31"/>
              <p:cNvSpPr/>
              <p:nvPr/>
            </p:nvSpPr>
            <p:spPr>
              <a:xfrm rot="101497" flipH="1">
                <a:off x="7233975" y="5375346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79" name="乗算記号 42"/>
          <p:cNvSpPr/>
          <p:nvPr/>
        </p:nvSpPr>
        <p:spPr>
          <a:xfrm rot="20932626">
            <a:off x="-273968" y="3145512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77" name="ドーナツ 76"/>
          <p:cNvSpPr/>
          <p:nvPr/>
        </p:nvSpPr>
        <p:spPr>
          <a:xfrm>
            <a:off x="7655848" y="5538225"/>
            <a:ext cx="1309201" cy="1307334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0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14.</a:t>
            </a:r>
            <a:r>
              <a:rPr lang="ja-JP" altLang="en-US" dirty="0"/>
              <a:t>返信がとまらない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-65481" y="4450583"/>
            <a:ext cx="4268500" cy="2131366"/>
            <a:chOff x="-321549" y="3983266"/>
            <a:chExt cx="4572000" cy="2240620"/>
          </a:xfrm>
        </p:grpSpPr>
        <p:sp>
          <p:nvSpPr>
            <p:cNvPr id="6" name="雲 31"/>
            <p:cNvSpPr/>
            <p:nvPr/>
          </p:nvSpPr>
          <p:spPr>
            <a:xfrm rot="197991">
              <a:off x="199530" y="3983266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280679">
              <a:off x="-321549" y="4342609"/>
              <a:ext cx="4572000" cy="16501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すぐに返信が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こなくても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大丈夫</a:t>
              </a:r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1444624" y="812797"/>
            <a:ext cx="7566026" cy="3585200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31"/>
            <a:ext cx="1996568" cy="194727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081907" y="1407935"/>
            <a:ext cx="64868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の返信が遅くなるのは、決して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悪いことではありません。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お友達との会話の他にも、生活には大切な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時間がたくさんあります。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それぞれ事情があることを忘れず、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適切な時間を守って、</a:t>
            </a: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45A5E0-DC22-4E01-9AD1-0F3A830BF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67" y="1804177"/>
            <a:ext cx="5587302" cy="5587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4話 返信がとまらない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352</Words>
  <PresentationFormat>画面に合わせる (4:3)</PresentationFormat>
  <Paragraphs>56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第14話  返信がとまらない</vt:lpstr>
      <vt:lpstr>14.返信がとまらない</vt:lpstr>
      <vt:lpstr>14.返信がとまらない</vt:lpstr>
      <vt:lpstr>14.返信がとまらない</vt:lpstr>
      <vt:lpstr>14.返信がとまらない</vt:lpstr>
      <vt:lpstr>14.返信がとまらない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