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479" r:id="rId2"/>
    <p:sldId id="480" r:id="rId3"/>
    <p:sldId id="481" r:id="rId4"/>
    <p:sldId id="482" r:id="rId5"/>
    <p:sldId id="483" r:id="rId6"/>
    <p:sldId id="484" r:id="rId7"/>
  </p:sldIdLst>
  <p:sldSz cx="9144000" cy="6858000" type="screen4x3"/>
  <p:notesSz cx="6735763" cy="9866313"/>
  <p:custDataLst>
    <p:tags r:id="rId10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4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9424"/>
    <a:srgbClr val="CBA163"/>
    <a:srgbClr val="C9A865"/>
    <a:srgbClr val="D09F58"/>
    <a:srgbClr val="D6A452"/>
    <a:srgbClr val="D8A85A"/>
    <a:srgbClr val="DBB068"/>
    <a:srgbClr val="BABABA"/>
    <a:srgbClr val="CC9900"/>
    <a:srgbClr val="EFC8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75" autoAdjust="0"/>
    <p:restoredTop sz="92287" autoAdjust="0"/>
  </p:normalViewPr>
  <p:slideViewPr>
    <p:cSldViewPr snapToGrid="0">
      <p:cViewPr varScale="1">
        <p:scale>
          <a:sx n="72" d="100"/>
          <a:sy n="72" d="100"/>
        </p:scale>
        <p:origin x="1925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0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614"/>
    </p:cViewPr>
  </p:sorterViewPr>
  <p:notesViewPr>
    <p:cSldViewPr snapToGrid="0">
      <p:cViewPr varScale="1">
        <p:scale>
          <a:sx n="76" d="100"/>
          <a:sy n="76" d="100"/>
        </p:scale>
        <p:origin x="-3930" y="-90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928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9604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51147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4496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8301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8291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0492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01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95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37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gradFill flip="none" rotWithShape="1">
            <a:gsLst>
              <a:gs pos="0">
                <a:srgbClr val="FFD1E1"/>
              </a:gs>
              <a:gs pos="74000">
                <a:srgbClr val="FFE5FF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4BEF2"/>
              </a:gs>
              <a:gs pos="74000">
                <a:srgbClr val="B9E1FD"/>
              </a:gs>
              <a:gs pos="100000">
                <a:srgbClr val="E6EDF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000" y="6492874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1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solidFill>
            <a:srgbClr val="FFD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8" r="26766" b="53451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 userDrawn="1"/>
        </p:nvSpPr>
        <p:spPr>
          <a:xfrm>
            <a:off x="882766" y="3152550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895136" y="3166953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391446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6127118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4290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060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0" y="1"/>
            <a:ext cx="91503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 userDrawn="1"/>
        </p:nvSpPr>
        <p:spPr>
          <a:xfrm>
            <a:off x="1564206" y="3453327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576576" y="3467730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43350" y="3849803"/>
            <a:ext cx="366576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166" y="3751206"/>
            <a:ext cx="720213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4016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1" y="1"/>
            <a:ext cx="90601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3" t="48627" r="36251"/>
          <a:stretch/>
        </p:blipFill>
        <p:spPr bwMode="auto">
          <a:xfrm rot="10800000">
            <a:off x="6640706" y="756827"/>
            <a:ext cx="2503293" cy="26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 userDrawn="1"/>
        </p:nvSpPr>
        <p:spPr>
          <a:xfrm rot="-60000">
            <a:off x="6571055" y="754203"/>
            <a:ext cx="76311" cy="265951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 userDrawn="1"/>
        </p:nvSpPr>
        <p:spPr>
          <a:xfrm>
            <a:off x="1537632" y="3429000"/>
            <a:ext cx="7612718" cy="3429000"/>
          </a:xfrm>
          <a:prstGeom prst="rect">
            <a:avLst/>
          </a:prstGeom>
          <a:solidFill>
            <a:srgbClr val="FFFFFF"/>
          </a:solidFill>
          <a:ln w="8890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3751206"/>
            <a:ext cx="7035800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1520288" y="3407832"/>
            <a:ext cx="7623712" cy="93426"/>
            <a:chOff x="1520288" y="3407832"/>
            <a:chExt cx="7623712" cy="93426"/>
          </a:xfrm>
        </p:grpSpPr>
        <p:cxnSp>
          <p:nvCxnSpPr>
            <p:cNvPr id="4" name="直線コネクタ 3"/>
            <p:cNvCxnSpPr/>
            <p:nvPr userDrawn="1"/>
          </p:nvCxnSpPr>
          <p:spPr>
            <a:xfrm flipV="1">
              <a:off x="1520288" y="3407832"/>
              <a:ext cx="7623712" cy="2116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 userDrawn="1"/>
          </p:nvCxnSpPr>
          <p:spPr>
            <a:xfrm flipV="1">
              <a:off x="1601425" y="3480430"/>
              <a:ext cx="7542575" cy="2082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 rot="5400000" flipV="1">
            <a:off x="-171431" y="5093609"/>
            <a:ext cx="3452286" cy="93430"/>
            <a:chOff x="1520288" y="3407832"/>
            <a:chExt cx="8912595" cy="93430"/>
          </a:xfrm>
        </p:grpSpPr>
        <p:cxnSp>
          <p:nvCxnSpPr>
            <p:cNvPr id="34" name="直線コネクタ 33"/>
            <p:cNvCxnSpPr/>
            <p:nvPr userDrawn="1"/>
          </p:nvCxnSpPr>
          <p:spPr>
            <a:xfrm rot="5400000" flipH="1" flipV="1">
              <a:off x="5955072" y="-1026952"/>
              <a:ext cx="21168" cy="889073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 userDrawn="1"/>
          </p:nvCxnSpPr>
          <p:spPr>
            <a:xfrm rot="5400000" flipH="1" flipV="1">
              <a:off x="6064905" y="-866716"/>
              <a:ext cx="24851" cy="871110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円/楕円 21"/>
          <p:cNvSpPr/>
          <p:nvPr userDrawn="1"/>
        </p:nvSpPr>
        <p:spPr>
          <a:xfrm>
            <a:off x="1312572" y="3833136"/>
            <a:ext cx="385275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tx1"/>
            </a:solidFill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1" name="グループ化 20"/>
          <p:cNvGrpSpPr/>
          <p:nvPr userDrawn="1"/>
        </p:nvGrpSpPr>
        <p:grpSpPr>
          <a:xfrm rot="5400000">
            <a:off x="5284193" y="2027834"/>
            <a:ext cx="2626626" cy="139409"/>
            <a:chOff x="900523" y="3387507"/>
            <a:chExt cx="8243479" cy="139410"/>
          </a:xfrm>
        </p:grpSpPr>
        <p:cxnSp>
          <p:nvCxnSpPr>
            <p:cNvPr id="25" name="直線コネクタ 24"/>
            <p:cNvCxnSpPr/>
            <p:nvPr userDrawn="1"/>
          </p:nvCxnSpPr>
          <p:spPr>
            <a:xfrm rot="16200000">
              <a:off x="5002407" y="-714377"/>
              <a:ext cx="39711" cy="824347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 userDrawn="1"/>
          </p:nvCxnSpPr>
          <p:spPr>
            <a:xfrm rot="16200000">
              <a:off x="4999017" y="-618064"/>
              <a:ext cx="46487" cy="824347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正方形/長方形 9"/>
          <p:cNvSpPr/>
          <p:nvPr userDrawn="1"/>
        </p:nvSpPr>
        <p:spPr>
          <a:xfrm>
            <a:off x="6590296" y="3388519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551045" y="733768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543" flipH="1">
            <a:off x="6803697" y="1289032"/>
            <a:ext cx="1996618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210"/>
          <a:stretch/>
        </p:blipFill>
        <p:spPr bwMode="auto">
          <a:xfrm>
            <a:off x="8688977" y="1251948"/>
            <a:ext cx="455023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30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75" r:id="rId7"/>
    <p:sldLayoutId id="2147483676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/>
              <a:t>第</a:t>
            </a:r>
            <a:r>
              <a:rPr lang="en-US" altLang="ja-JP" sz="4000" dirty="0"/>
              <a:t>15</a:t>
            </a:r>
            <a:r>
              <a:rPr lang="ja-JP" altLang="en-US" sz="4000" dirty="0"/>
              <a:t>話</a:t>
            </a:r>
            <a:r>
              <a:rPr lang="en-US" altLang="ja-JP" sz="4000" dirty="0"/>
              <a:t> </a:t>
            </a:r>
            <a:br>
              <a:rPr lang="en-US" altLang="ja-JP" sz="4000" dirty="0"/>
            </a:br>
            <a:r>
              <a:rPr lang="ja-JP" altLang="en-US" sz="5200" dirty="0"/>
              <a:t>時間を決めているのに</a:t>
            </a:r>
            <a:br>
              <a:rPr lang="en-US" altLang="ja-JP" sz="5200" dirty="0"/>
            </a:br>
            <a:r>
              <a:rPr lang="en-US" altLang="ja-JP" sz="4800" dirty="0"/>
              <a:t>(</a:t>
            </a:r>
            <a:r>
              <a:rPr lang="ja-JP" altLang="en-US" sz="4800" dirty="0"/>
              <a:t>オンラインゲーム</a:t>
            </a:r>
            <a:r>
              <a:rPr lang="en-US" altLang="ja-JP" sz="4800" dirty="0"/>
              <a:t>)</a:t>
            </a:r>
            <a:endParaRPr lang="ja-JP" altLang="en-US" sz="48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6596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15.</a:t>
            </a:r>
            <a:r>
              <a:rPr lang="ja-JP" altLang="en-US" dirty="0"/>
              <a:t>時間を決めているのに</a:t>
            </a:r>
            <a:r>
              <a:rPr lang="en-US" altLang="ja-JP" dirty="0"/>
              <a:t>(</a:t>
            </a:r>
            <a:r>
              <a:rPr lang="ja-JP" altLang="en-US" dirty="0"/>
              <a:t>オンラインゲーム</a:t>
            </a:r>
            <a:r>
              <a:rPr lang="en-US" altLang="ja-JP" dirty="0"/>
              <a:t>)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349" y="869489"/>
            <a:ext cx="88434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鳴門くんは、オンラインゲームの対戦に熱中しています。家のルールでは「ゲームは</a:t>
            </a:r>
            <a: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時間」と決まっていますが・・・。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225887" y="2540358"/>
            <a:ext cx="2887476" cy="1383106"/>
            <a:chOff x="-320061" y="2147342"/>
            <a:chExt cx="3338989" cy="1757949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-320061" y="2147342"/>
              <a:ext cx="3338989" cy="1757949"/>
              <a:chOff x="-129170" y="2666302"/>
              <a:chExt cx="4391441" cy="2646465"/>
            </a:xfrm>
            <a:solidFill>
              <a:srgbClr val="FFFFFF"/>
            </a:solidFill>
          </p:grpSpPr>
          <p:sp>
            <p:nvSpPr>
              <p:cNvPr id="9" name="円/楕円 14"/>
              <p:cNvSpPr/>
              <p:nvPr/>
            </p:nvSpPr>
            <p:spPr>
              <a:xfrm>
                <a:off x="3874377" y="4993741"/>
                <a:ext cx="183844" cy="17124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0" name="雲 31"/>
              <p:cNvSpPr/>
              <p:nvPr/>
            </p:nvSpPr>
            <p:spPr>
              <a:xfrm rot="197991">
                <a:off x="-129170" y="2666302"/>
                <a:ext cx="4039338" cy="2600067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31 w 43256"/>
                  <a:gd name="connsiteY1" fmla="*/ 35807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040 w 43256"/>
                  <a:gd name="connsiteY1" fmla="*/ 36090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01 w 43256"/>
                  <a:gd name="connsiteY1" fmla="*/ 37065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27" y="32330"/>
                      <a:pt x="36694" y="34480"/>
                      <a:pt x="35431" y="35960"/>
                    </a:cubicBezTo>
                    <a:cubicBezTo>
                      <a:pt x="33512" y="38209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639" y="36443"/>
                      <a:pt x="28501" y="37065"/>
                    </a:cubicBezTo>
                  </a:path>
                </a:pathLst>
              </a:custGeom>
              <a:solidFill>
                <a:srgbClr val="FFFFFF"/>
              </a:solidFill>
              <a:ln w="571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1" name="円/楕円 16"/>
              <p:cNvSpPr/>
              <p:nvPr/>
            </p:nvSpPr>
            <p:spPr>
              <a:xfrm>
                <a:off x="3500648" y="4719988"/>
                <a:ext cx="279400" cy="260245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2" name="円/楕円 17"/>
              <p:cNvSpPr/>
              <p:nvPr/>
            </p:nvSpPr>
            <p:spPr>
              <a:xfrm>
                <a:off x="4143998" y="5202604"/>
                <a:ext cx="118273" cy="110163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8" name="テキスト ボックス 7"/>
            <p:cNvSpPr txBox="1"/>
            <p:nvPr/>
          </p:nvSpPr>
          <p:spPr>
            <a:xfrm>
              <a:off x="-74434" y="2752596"/>
              <a:ext cx="2926065" cy="508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ものたりないよ～。</a:t>
              </a:r>
              <a:endParaRPr lang="en-US" altLang="ja-JP" sz="20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62" name="グループ化 61"/>
          <p:cNvGrpSpPr/>
          <p:nvPr/>
        </p:nvGrpSpPr>
        <p:grpSpPr>
          <a:xfrm flipH="1">
            <a:off x="1151384" y="4897800"/>
            <a:ext cx="3259811" cy="1724521"/>
            <a:chOff x="-330776" y="2137626"/>
            <a:chExt cx="3259811" cy="1724521"/>
          </a:xfrm>
        </p:grpSpPr>
        <p:grpSp>
          <p:nvGrpSpPr>
            <p:cNvPr id="63" name="グループ化 62"/>
            <p:cNvGrpSpPr/>
            <p:nvPr/>
          </p:nvGrpSpPr>
          <p:grpSpPr>
            <a:xfrm>
              <a:off x="-330776" y="2137626"/>
              <a:ext cx="3259811" cy="1724521"/>
              <a:chOff x="-143263" y="2651674"/>
              <a:chExt cx="4287304" cy="2596142"/>
            </a:xfrm>
            <a:solidFill>
              <a:srgbClr val="FFFFFF"/>
            </a:solidFill>
          </p:grpSpPr>
          <p:sp>
            <p:nvSpPr>
              <p:cNvPr id="65" name="円/楕円 14"/>
              <p:cNvSpPr/>
              <p:nvPr/>
            </p:nvSpPr>
            <p:spPr>
              <a:xfrm>
                <a:off x="39901" y="2982573"/>
                <a:ext cx="183844" cy="171239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66" name="雲 31"/>
              <p:cNvSpPr/>
              <p:nvPr/>
            </p:nvSpPr>
            <p:spPr>
              <a:xfrm rot="197991">
                <a:off x="629075" y="2651674"/>
                <a:ext cx="3514966" cy="2596142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31 w 43256"/>
                  <a:gd name="connsiteY1" fmla="*/ 35807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040 w 43256"/>
                  <a:gd name="connsiteY1" fmla="*/ 36090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01 w 43256"/>
                  <a:gd name="connsiteY1" fmla="*/ 37065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27" y="32330"/>
                      <a:pt x="36694" y="34480"/>
                      <a:pt x="35431" y="35960"/>
                    </a:cubicBezTo>
                    <a:cubicBezTo>
                      <a:pt x="33512" y="38209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639" y="36443"/>
                      <a:pt x="28501" y="37065"/>
                    </a:cubicBezTo>
                  </a:path>
                </a:pathLst>
              </a:custGeom>
              <a:solidFill>
                <a:srgbClr val="FFFFFF"/>
              </a:solidFill>
              <a:ln w="571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67" name="円/楕円 16"/>
              <p:cNvSpPr/>
              <p:nvPr/>
            </p:nvSpPr>
            <p:spPr>
              <a:xfrm>
                <a:off x="242923" y="3115072"/>
                <a:ext cx="279400" cy="260245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68" name="円/楕円 17"/>
              <p:cNvSpPr/>
              <p:nvPr/>
            </p:nvSpPr>
            <p:spPr>
              <a:xfrm>
                <a:off x="-143263" y="2862550"/>
                <a:ext cx="118273" cy="110164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64" name="テキスト ボックス 63"/>
            <p:cNvSpPr txBox="1"/>
            <p:nvPr/>
          </p:nvSpPr>
          <p:spPr>
            <a:xfrm>
              <a:off x="-172597" y="2662702"/>
              <a:ext cx="29260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あと少しだけ・・・</a:t>
              </a:r>
              <a:endParaRPr lang="en-US" altLang="ja-JP" sz="20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いいかな・・・</a:t>
              </a:r>
              <a:endParaRPr lang="en-US" altLang="ja-JP" sz="20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69" name="グループ化 68"/>
          <p:cNvGrpSpPr/>
          <p:nvPr/>
        </p:nvGrpSpPr>
        <p:grpSpPr>
          <a:xfrm>
            <a:off x="6372443" y="1978398"/>
            <a:ext cx="1265896" cy="1308861"/>
            <a:chOff x="2546003" y="1723870"/>
            <a:chExt cx="1265896" cy="1308861"/>
          </a:xfrm>
        </p:grpSpPr>
        <p:sp>
          <p:nvSpPr>
            <p:cNvPr id="70" name="円/楕円 15"/>
            <p:cNvSpPr/>
            <p:nvPr/>
          </p:nvSpPr>
          <p:spPr>
            <a:xfrm>
              <a:off x="2546003" y="1723870"/>
              <a:ext cx="1265896" cy="126589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9C8D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rgbClr val="706453"/>
                </a:solidFill>
              </a:endParaRPr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2994398" y="1759421"/>
              <a:ext cx="3609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12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3038528" y="2755732"/>
              <a:ext cx="2808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6</a:t>
              </a:r>
              <a:endParaRPr kumimoji="1" lang="ja-JP" altLang="en-US" sz="12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3536800" y="2239800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3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4" name="テキスト ボックス 73"/>
            <p:cNvSpPr txBox="1"/>
            <p:nvPr/>
          </p:nvSpPr>
          <p:spPr>
            <a:xfrm>
              <a:off x="2553416" y="2250725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9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5" name="テキスト ボックス 74"/>
            <p:cNvSpPr txBox="1"/>
            <p:nvPr/>
          </p:nvSpPr>
          <p:spPr>
            <a:xfrm>
              <a:off x="3479767" y="2478981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4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6" name="テキスト ボックス 75"/>
            <p:cNvSpPr txBox="1"/>
            <p:nvPr/>
          </p:nvSpPr>
          <p:spPr>
            <a:xfrm>
              <a:off x="3320451" y="2687799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5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7" name="テキスト ボックス 76"/>
            <p:cNvSpPr txBox="1"/>
            <p:nvPr/>
          </p:nvSpPr>
          <p:spPr>
            <a:xfrm>
              <a:off x="3479767" y="2014796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2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3324701" y="1825236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9" name="テキスト ボックス 78"/>
            <p:cNvSpPr txBox="1"/>
            <p:nvPr/>
          </p:nvSpPr>
          <p:spPr>
            <a:xfrm>
              <a:off x="2779748" y="2661148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7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0" name="テキスト ボックス 79"/>
            <p:cNvSpPr txBox="1"/>
            <p:nvPr/>
          </p:nvSpPr>
          <p:spPr>
            <a:xfrm>
              <a:off x="2601578" y="2024220"/>
              <a:ext cx="3609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1" name="テキスト ボックス 80"/>
            <p:cNvSpPr txBox="1"/>
            <p:nvPr/>
          </p:nvSpPr>
          <p:spPr>
            <a:xfrm>
              <a:off x="2762225" y="1838694"/>
              <a:ext cx="3609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11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2610622" y="2489907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8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3" name="フリーフォーム 82"/>
            <p:cNvSpPr/>
            <p:nvPr/>
          </p:nvSpPr>
          <p:spPr>
            <a:xfrm>
              <a:off x="3166220" y="1955170"/>
              <a:ext cx="38628" cy="397836"/>
            </a:xfrm>
            <a:custGeom>
              <a:avLst/>
              <a:gdLst>
                <a:gd name="connsiteX0" fmla="*/ 9189 w 78114"/>
                <a:gd name="connsiteY0" fmla="*/ 0 h 399763"/>
                <a:gd name="connsiteX1" fmla="*/ 59734 w 78114"/>
                <a:gd name="connsiteY1" fmla="*/ 0 h 399763"/>
                <a:gd name="connsiteX2" fmla="*/ 78114 w 78114"/>
                <a:gd name="connsiteY2" fmla="*/ 399763 h 399763"/>
                <a:gd name="connsiteX3" fmla="*/ 0 w 78114"/>
                <a:gd name="connsiteY3" fmla="*/ 395168 h 399763"/>
                <a:gd name="connsiteX4" fmla="*/ 9189 w 78114"/>
                <a:gd name="connsiteY4" fmla="*/ 0 h 3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" h="399763">
                  <a:moveTo>
                    <a:pt x="9189" y="0"/>
                  </a:moveTo>
                  <a:lnTo>
                    <a:pt x="59734" y="0"/>
                  </a:lnTo>
                  <a:lnTo>
                    <a:pt x="78114" y="399763"/>
                  </a:lnTo>
                  <a:lnTo>
                    <a:pt x="0" y="395168"/>
                  </a:lnTo>
                  <a:lnTo>
                    <a:pt x="91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6453"/>
                </a:solidFill>
              </a:endParaRPr>
            </a:p>
          </p:txBody>
        </p:sp>
        <p:sp>
          <p:nvSpPr>
            <p:cNvPr id="84" name="フリーフォーム 83"/>
            <p:cNvSpPr/>
            <p:nvPr/>
          </p:nvSpPr>
          <p:spPr>
            <a:xfrm rot="12540000">
              <a:off x="3062828" y="2373993"/>
              <a:ext cx="51458" cy="263347"/>
            </a:xfrm>
            <a:custGeom>
              <a:avLst/>
              <a:gdLst>
                <a:gd name="connsiteX0" fmla="*/ 9189 w 78114"/>
                <a:gd name="connsiteY0" fmla="*/ 0 h 399763"/>
                <a:gd name="connsiteX1" fmla="*/ 59734 w 78114"/>
                <a:gd name="connsiteY1" fmla="*/ 0 h 399763"/>
                <a:gd name="connsiteX2" fmla="*/ 78114 w 78114"/>
                <a:gd name="connsiteY2" fmla="*/ 399763 h 399763"/>
                <a:gd name="connsiteX3" fmla="*/ 0 w 78114"/>
                <a:gd name="connsiteY3" fmla="*/ 395168 h 399763"/>
                <a:gd name="connsiteX4" fmla="*/ 9189 w 78114"/>
                <a:gd name="connsiteY4" fmla="*/ 0 h 3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" h="399763">
                  <a:moveTo>
                    <a:pt x="9189" y="0"/>
                  </a:moveTo>
                  <a:lnTo>
                    <a:pt x="59734" y="0"/>
                  </a:lnTo>
                  <a:lnTo>
                    <a:pt x="78114" y="399763"/>
                  </a:lnTo>
                  <a:lnTo>
                    <a:pt x="0" y="395168"/>
                  </a:lnTo>
                  <a:lnTo>
                    <a:pt x="91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rgbClr val="706453"/>
                </a:solidFill>
              </a:endParaRPr>
            </a:p>
          </p:txBody>
        </p:sp>
        <p:sp>
          <p:nvSpPr>
            <p:cNvPr id="85" name="円/楕円 32"/>
            <p:cNvSpPr/>
            <p:nvPr/>
          </p:nvSpPr>
          <p:spPr>
            <a:xfrm>
              <a:off x="3113794" y="2291661"/>
              <a:ext cx="130314" cy="13031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rgbClr val="706453"/>
                </a:solidFill>
              </a:endParaRPr>
            </a:p>
          </p:txBody>
        </p:sp>
      </p:grpSp>
      <p:sp>
        <p:nvSpPr>
          <p:cNvPr id="103" name="円/楕円 15"/>
          <p:cNvSpPr/>
          <p:nvPr/>
        </p:nvSpPr>
        <p:spPr>
          <a:xfrm>
            <a:off x="6347949" y="1955419"/>
            <a:ext cx="1321379" cy="1321379"/>
          </a:xfrm>
          <a:prstGeom prst="ellipse">
            <a:avLst/>
          </a:prstGeom>
          <a:solidFill>
            <a:srgbClr val="FFFFFF">
              <a:alpha val="50196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rgbClr val="706453"/>
              </a:solidFill>
            </a:endParaRPr>
          </a:p>
        </p:txBody>
      </p:sp>
      <p:grpSp>
        <p:nvGrpSpPr>
          <p:cNvPr id="86" name="グループ化 85"/>
          <p:cNvGrpSpPr/>
          <p:nvPr/>
        </p:nvGrpSpPr>
        <p:grpSpPr>
          <a:xfrm>
            <a:off x="7112764" y="2676503"/>
            <a:ext cx="1470046" cy="1519940"/>
            <a:chOff x="2546003" y="1723870"/>
            <a:chExt cx="1265896" cy="1308861"/>
          </a:xfrm>
        </p:grpSpPr>
        <p:sp>
          <p:nvSpPr>
            <p:cNvPr id="87" name="円/楕円 15"/>
            <p:cNvSpPr/>
            <p:nvPr/>
          </p:nvSpPr>
          <p:spPr>
            <a:xfrm>
              <a:off x="2546003" y="1723870"/>
              <a:ext cx="1265896" cy="126589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9C8D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rgbClr val="706453"/>
                </a:solidFill>
              </a:endParaRPr>
            </a:p>
          </p:txBody>
        </p:sp>
        <p:sp>
          <p:nvSpPr>
            <p:cNvPr id="88" name="テキスト ボックス 87"/>
            <p:cNvSpPr txBox="1"/>
            <p:nvPr/>
          </p:nvSpPr>
          <p:spPr>
            <a:xfrm>
              <a:off x="2994398" y="1759421"/>
              <a:ext cx="3609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12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9" name="テキスト ボックス 88"/>
            <p:cNvSpPr txBox="1"/>
            <p:nvPr/>
          </p:nvSpPr>
          <p:spPr>
            <a:xfrm>
              <a:off x="3038528" y="2755732"/>
              <a:ext cx="2808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6</a:t>
              </a:r>
              <a:endParaRPr kumimoji="1" lang="ja-JP" altLang="en-US" sz="12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0" name="テキスト ボックス 89"/>
            <p:cNvSpPr txBox="1"/>
            <p:nvPr/>
          </p:nvSpPr>
          <p:spPr>
            <a:xfrm>
              <a:off x="3536800" y="2239800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3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1" name="テキスト ボックス 90"/>
            <p:cNvSpPr txBox="1"/>
            <p:nvPr/>
          </p:nvSpPr>
          <p:spPr>
            <a:xfrm>
              <a:off x="2553416" y="2250725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9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2" name="テキスト ボックス 91"/>
            <p:cNvSpPr txBox="1"/>
            <p:nvPr/>
          </p:nvSpPr>
          <p:spPr>
            <a:xfrm>
              <a:off x="3479767" y="2478981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4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3" name="テキスト ボックス 92"/>
            <p:cNvSpPr txBox="1"/>
            <p:nvPr/>
          </p:nvSpPr>
          <p:spPr>
            <a:xfrm>
              <a:off x="3320451" y="2687799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5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4" name="テキスト ボックス 93"/>
            <p:cNvSpPr txBox="1"/>
            <p:nvPr/>
          </p:nvSpPr>
          <p:spPr>
            <a:xfrm>
              <a:off x="3479767" y="2014796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2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5" name="テキスト ボックス 94"/>
            <p:cNvSpPr txBox="1"/>
            <p:nvPr/>
          </p:nvSpPr>
          <p:spPr>
            <a:xfrm>
              <a:off x="3324701" y="1825236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6" name="テキスト ボックス 95"/>
            <p:cNvSpPr txBox="1"/>
            <p:nvPr/>
          </p:nvSpPr>
          <p:spPr>
            <a:xfrm>
              <a:off x="2779748" y="2661148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7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7" name="テキスト ボックス 96"/>
            <p:cNvSpPr txBox="1"/>
            <p:nvPr/>
          </p:nvSpPr>
          <p:spPr>
            <a:xfrm>
              <a:off x="2601578" y="2024220"/>
              <a:ext cx="3609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8" name="テキスト ボックス 97"/>
            <p:cNvSpPr txBox="1"/>
            <p:nvPr/>
          </p:nvSpPr>
          <p:spPr>
            <a:xfrm>
              <a:off x="2762225" y="1838694"/>
              <a:ext cx="3609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11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9" name="テキスト ボックス 98"/>
            <p:cNvSpPr txBox="1"/>
            <p:nvPr/>
          </p:nvSpPr>
          <p:spPr>
            <a:xfrm>
              <a:off x="2610622" y="2489907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8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00" name="フリーフォーム 99"/>
            <p:cNvSpPr/>
            <p:nvPr/>
          </p:nvSpPr>
          <p:spPr>
            <a:xfrm>
              <a:off x="3166220" y="1955170"/>
              <a:ext cx="38628" cy="397836"/>
            </a:xfrm>
            <a:custGeom>
              <a:avLst/>
              <a:gdLst>
                <a:gd name="connsiteX0" fmla="*/ 9189 w 78114"/>
                <a:gd name="connsiteY0" fmla="*/ 0 h 399763"/>
                <a:gd name="connsiteX1" fmla="*/ 59734 w 78114"/>
                <a:gd name="connsiteY1" fmla="*/ 0 h 399763"/>
                <a:gd name="connsiteX2" fmla="*/ 78114 w 78114"/>
                <a:gd name="connsiteY2" fmla="*/ 399763 h 399763"/>
                <a:gd name="connsiteX3" fmla="*/ 0 w 78114"/>
                <a:gd name="connsiteY3" fmla="*/ 395168 h 399763"/>
                <a:gd name="connsiteX4" fmla="*/ 9189 w 78114"/>
                <a:gd name="connsiteY4" fmla="*/ 0 h 3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" h="399763">
                  <a:moveTo>
                    <a:pt x="9189" y="0"/>
                  </a:moveTo>
                  <a:lnTo>
                    <a:pt x="59734" y="0"/>
                  </a:lnTo>
                  <a:lnTo>
                    <a:pt x="78114" y="399763"/>
                  </a:lnTo>
                  <a:lnTo>
                    <a:pt x="0" y="395168"/>
                  </a:lnTo>
                  <a:lnTo>
                    <a:pt x="91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6453"/>
                </a:solidFill>
              </a:endParaRPr>
            </a:p>
          </p:txBody>
        </p:sp>
        <p:sp>
          <p:nvSpPr>
            <p:cNvPr id="101" name="フリーフォーム 100"/>
            <p:cNvSpPr/>
            <p:nvPr/>
          </p:nvSpPr>
          <p:spPr>
            <a:xfrm rot="14040000">
              <a:off x="3015623" y="2335085"/>
              <a:ext cx="51458" cy="263347"/>
            </a:xfrm>
            <a:custGeom>
              <a:avLst/>
              <a:gdLst>
                <a:gd name="connsiteX0" fmla="*/ 9189 w 78114"/>
                <a:gd name="connsiteY0" fmla="*/ 0 h 399763"/>
                <a:gd name="connsiteX1" fmla="*/ 59734 w 78114"/>
                <a:gd name="connsiteY1" fmla="*/ 0 h 399763"/>
                <a:gd name="connsiteX2" fmla="*/ 78114 w 78114"/>
                <a:gd name="connsiteY2" fmla="*/ 399763 h 399763"/>
                <a:gd name="connsiteX3" fmla="*/ 0 w 78114"/>
                <a:gd name="connsiteY3" fmla="*/ 395168 h 399763"/>
                <a:gd name="connsiteX4" fmla="*/ 9189 w 78114"/>
                <a:gd name="connsiteY4" fmla="*/ 0 h 3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" h="399763">
                  <a:moveTo>
                    <a:pt x="9189" y="0"/>
                  </a:moveTo>
                  <a:lnTo>
                    <a:pt x="59734" y="0"/>
                  </a:lnTo>
                  <a:lnTo>
                    <a:pt x="78114" y="399763"/>
                  </a:lnTo>
                  <a:lnTo>
                    <a:pt x="0" y="395168"/>
                  </a:lnTo>
                  <a:lnTo>
                    <a:pt x="91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rgbClr val="706453"/>
                </a:solidFill>
              </a:endParaRPr>
            </a:p>
          </p:txBody>
        </p:sp>
        <p:sp>
          <p:nvSpPr>
            <p:cNvPr id="102" name="円/楕円 32"/>
            <p:cNvSpPr/>
            <p:nvPr/>
          </p:nvSpPr>
          <p:spPr>
            <a:xfrm>
              <a:off x="3113794" y="2291661"/>
              <a:ext cx="130314" cy="13031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rgbClr val="706453"/>
                </a:solidFill>
              </a:endParaRPr>
            </a:p>
          </p:txBody>
        </p:sp>
      </p:grpSp>
      <p:sp>
        <p:nvSpPr>
          <p:cNvPr id="104" name="テキスト ボックス 103"/>
          <p:cNvSpPr txBox="1"/>
          <p:nvPr/>
        </p:nvSpPr>
        <p:spPr>
          <a:xfrm>
            <a:off x="6477809" y="6294166"/>
            <a:ext cx="2002972" cy="403644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chemeClr val="accent6">
                <a:lumMod val="50000"/>
              </a:schemeClr>
            </a:solidFill>
          </a:ln>
        </p:spPr>
        <p:txBody>
          <a:bodyPr wrap="square" tIns="72000" rtlCol="0" anchor="ctr">
            <a:noAutofit/>
          </a:bodyPr>
          <a:lstStyle/>
          <a:p>
            <a:pPr algn="ctr"/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鳴門（なると</a:t>
            </a:r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）くん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FBEB0137-816A-4CDC-9240-052BCCA2E0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65" y="0"/>
            <a:ext cx="685800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979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E94F636-EB7F-4463-8CC7-23E2E35FE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866" y="1588812"/>
            <a:ext cx="6095238" cy="60952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15.</a:t>
            </a:r>
            <a:r>
              <a:rPr lang="ja-JP" altLang="en-US" dirty="0"/>
              <a:t>時間を決めているのに</a:t>
            </a:r>
            <a:r>
              <a:rPr lang="en-US" altLang="ja-JP" dirty="0"/>
              <a:t>(</a:t>
            </a:r>
            <a:r>
              <a:rPr lang="ja-JP" altLang="en-US" dirty="0"/>
              <a:t>オンラインゲーム</a:t>
            </a:r>
            <a:r>
              <a:rPr lang="en-US" altLang="ja-JP" dirty="0"/>
              <a:t>)</a:t>
            </a:r>
            <a:endParaRPr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8349" y="869489"/>
            <a:ext cx="8843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時間をすぎてもゲームをやめられず、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家の人に怒られると、口答えをしてしまいます。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2582500" y="1823725"/>
            <a:ext cx="2278600" cy="1755712"/>
            <a:chOff x="6404138" y="1765840"/>
            <a:chExt cx="2739861" cy="1755712"/>
          </a:xfrm>
        </p:grpSpPr>
        <p:sp>
          <p:nvSpPr>
            <p:cNvPr id="21" name="円形吹き出し 3"/>
            <p:cNvSpPr/>
            <p:nvPr/>
          </p:nvSpPr>
          <p:spPr>
            <a:xfrm>
              <a:off x="6404138" y="1765840"/>
              <a:ext cx="2739861" cy="1755712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6493747" y="2223679"/>
              <a:ext cx="25606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もう</a:t>
              </a:r>
              <a:r>
                <a:rPr lang="en-US" altLang="ja-JP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</a:t>
              </a:r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時間</a:t>
              </a:r>
              <a:endParaRPr lang="en-US" altLang="ja-JP" sz="20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kumimoji="1"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すぎた</a:t>
              </a:r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だろう</a:t>
              </a:r>
              <a:r>
                <a:rPr kumimoji="1"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！</a:t>
              </a:r>
              <a:endParaRPr kumimoji="1" lang="en-US" altLang="ja-JP" sz="20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122" name="グループ化 121"/>
          <p:cNvGrpSpPr/>
          <p:nvPr/>
        </p:nvGrpSpPr>
        <p:grpSpPr>
          <a:xfrm>
            <a:off x="6372443" y="1978398"/>
            <a:ext cx="1265896" cy="1308861"/>
            <a:chOff x="2546003" y="1723870"/>
            <a:chExt cx="1265896" cy="1308861"/>
          </a:xfrm>
        </p:grpSpPr>
        <p:sp>
          <p:nvSpPr>
            <p:cNvPr id="123" name="円/楕円 15"/>
            <p:cNvSpPr/>
            <p:nvPr/>
          </p:nvSpPr>
          <p:spPr>
            <a:xfrm>
              <a:off x="2546003" y="1723870"/>
              <a:ext cx="1265896" cy="126589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9C8D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rgbClr val="706453"/>
                </a:solidFill>
              </a:endParaRPr>
            </a:p>
          </p:txBody>
        </p:sp>
        <p:sp>
          <p:nvSpPr>
            <p:cNvPr id="124" name="テキスト ボックス 123"/>
            <p:cNvSpPr txBox="1"/>
            <p:nvPr/>
          </p:nvSpPr>
          <p:spPr>
            <a:xfrm>
              <a:off x="2994398" y="1759421"/>
              <a:ext cx="3609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12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25" name="テキスト ボックス 124"/>
            <p:cNvSpPr txBox="1"/>
            <p:nvPr/>
          </p:nvSpPr>
          <p:spPr>
            <a:xfrm>
              <a:off x="3038528" y="2755732"/>
              <a:ext cx="2808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6</a:t>
              </a:r>
              <a:endParaRPr kumimoji="1" lang="ja-JP" altLang="en-US" sz="12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26" name="テキスト ボックス 125"/>
            <p:cNvSpPr txBox="1"/>
            <p:nvPr/>
          </p:nvSpPr>
          <p:spPr>
            <a:xfrm>
              <a:off x="3536800" y="2239800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3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27" name="テキスト ボックス 126"/>
            <p:cNvSpPr txBox="1"/>
            <p:nvPr/>
          </p:nvSpPr>
          <p:spPr>
            <a:xfrm>
              <a:off x="2553416" y="2250725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9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28" name="テキスト ボックス 127"/>
            <p:cNvSpPr txBox="1"/>
            <p:nvPr/>
          </p:nvSpPr>
          <p:spPr>
            <a:xfrm>
              <a:off x="3479767" y="2478981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4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29" name="テキスト ボックス 128"/>
            <p:cNvSpPr txBox="1"/>
            <p:nvPr/>
          </p:nvSpPr>
          <p:spPr>
            <a:xfrm>
              <a:off x="3320451" y="2687799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5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30" name="テキスト ボックス 129"/>
            <p:cNvSpPr txBox="1"/>
            <p:nvPr/>
          </p:nvSpPr>
          <p:spPr>
            <a:xfrm>
              <a:off x="3479767" y="2014796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2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31" name="テキスト ボックス 130"/>
            <p:cNvSpPr txBox="1"/>
            <p:nvPr/>
          </p:nvSpPr>
          <p:spPr>
            <a:xfrm>
              <a:off x="3324701" y="1825236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32" name="テキスト ボックス 131"/>
            <p:cNvSpPr txBox="1"/>
            <p:nvPr/>
          </p:nvSpPr>
          <p:spPr>
            <a:xfrm>
              <a:off x="2779748" y="2661148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7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33" name="テキスト ボックス 132"/>
            <p:cNvSpPr txBox="1"/>
            <p:nvPr/>
          </p:nvSpPr>
          <p:spPr>
            <a:xfrm>
              <a:off x="2601578" y="2024220"/>
              <a:ext cx="3609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34" name="テキスト ボックス 133"/>
            <p:cNvSpPr txBox="1"/>
            <p:nvPr/>
          </p:nvSpPr>
          <p:spPr>
            <a:xfrm>
              <a:off x="2762225" y="1838694"/>
              <a:ext cx="3609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11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35" name="テキスト ボックス 134"/>
            <p:cNvSpPr txBox="1"/>
            <p:nvPr/>
          </p:nvSpPr>
          <p:spPr>
            <a:xfrm>
              <a:off x="2610622" y="2489907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8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36" name="フリーフォーム 135"/>
            <p:cNvSpPr/>
            <p:nvPr/>
          </p:nvSpPr>
          <p:spPr>
            <a:xfrm>
              <a:off x="3166220" y="1955170"/>
              <a:ext cx="38628" cy="397836"/>
            </a:xfrm>
            <a:custGeom>
              <a:avLst/>
              <a:gdLst>
                <a:gd name="connsiteX0" fmla="*/ 9189 w 78114"/>
                <a:gd name="connsiteY0" fmla="*/ 0 h 399763"/>
                <a:gd name="connsiteX1" fmla="*/ 59734 w 78114"/>
                <a:gd name="connsiteY1" fmla="*/ 0 h 399763"/>
                <a:gd name="connsiteX2" fmla="*/ 78114 w 78114"/>
                <a:gd name="connsiteY2" fmla="*/ 399763 h 399763"/>
                <a:gd name="connsiteX3" fmla="*/ 0 w 78114"/>
                <a:gd name="connsiteY3" fmla="*/ 395168 h 399763"/>
                <a:gd name="connsiteX4" fmla="*/ 9189 w 78114"/>
                <a:gd name="connsiteY4" fmla="*/ 0 h 3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" h="399763">
                  <a:moveTo>
                    <a:pt x="9189" y="0"/>
                  </a:moveTo>
                  <a:lnTo>
                    <a:pt x="59734" y="0"/>
                  </a:lnTo>
                  <a:lnTo>
                    <a:pt x="78114" y="399763"/>
                  </a:lnTo>
                  <a:lnTo>
                    <a:pt x="0" y="395168"/>
                  </a:lnTo>
                  <a:lnTo>
                    <a:pt x="91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6453"/>
                </a:solidFill>
              </a:endParaRPr>
            </a:p>
          </p:txBody>
        </p:sp>
        <p:sp>
          <p:nvSpPr>
            <p:cNvPr id="137" name="フリーフォーム 136"/>
            <p:cNvSpPr/>
            <p:nvPr/>
          </p:nvSpPr>
          <p:spPr>
            <a:xfrm rot="14760000">
              <a:off x="3022285" y="2324430"/>
              <a:ext cx="51458" cy="263347"/>
            </a:xfrm>
            <a:custGeom>
              <a:avLst/>
              <a:gdLst>
                <a:gd name="connsiteX0" fmla="*/ 9189 w 78114"/>
                <a:gd name="connsiteY0" fmla="*/ 0 h 399763"/>
                <a:gd name="connsiteX1" fmla="*/ 59734 w 78114"/>
                <a:gd name="connsiteY1" fmla="*/ 0 h 399763"/>
                <a:gd name="connsiteX2" fmla="*/ 78114 w 78114"/>
                <a:gd name="connsiteY2" fmla="*/ 399763 h 399763"/>
                <a:gd name="connsiteX3" fmla="*/ 0 w 78114"/>
                <a:gd name="connsiteY3" fmla="*/ 395168 h 399763"/>
                <a:gd name="connsiteX4" fmla="*/ 9189 w 78114"/>
                <a:gd name="connsiteY4" fmla="*/ 0 h 3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" h="399763">
                  <a:moveTo>
                    <a:pt x="9189" y="0"/>
                  </a:moveTo>
                  <a:lnTo>
                    <a:pt x="59734" y="0"/>
                  </a:lnTo>
                  <a:lnTo>
                    <a:pt x="78114" y="399763"/>
                  </a:lnTo>
                  <a:lnTo>
                    <a:pt x="0" y="395168"/>
                  </a:lnTo>
                  <a:lnTo>
                    <a:pt x="91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rgbClr val="706453"/>
                </a:solidFill>
              </a:endParaRPr>
            </a:p>
          </p:txBody>
        </p:sp>
        <p:sp>
          <p:nvSpPr>
            <p:cNvPr id="138" name="円/楕円 32"/>
            <p:cNvSpPr/>
            <p:nvPr/>
          </p:nvSpPr>
          <p:spPr>
            <a:xfrm>
              <a:off x="3113794" y="2291661"/>
              <a:ext cx="130314" cy="13031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rgbClr val="706453"/>
                </a:solidFill>
              </a:endParaRPr>
            </a:p>
          </p:txBody>
        </p:sp>
      </p:grpSp>
      <p:sp>
        <p:nvSpPr>
          <p:cNvPr id="157" name="円/楕円 15"/>
          <p:cNvSpPr/>
          <p:nvPr/>
        </p:nvSpPr>
        <p:spPr>
          <a:xfrm>
            <a:off x="6347949" y="1955419"/>
            <a:ext cx="1321379" cy="1321379"/>
          </a:xfrm>
          <a:prstGeom prst="ellipse">
            <a:avLst/>
          </a:prstGeom>
          <a:solidFill>
            <a:srgbClr val="FFFFFF">
              <a:alpha val="50196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rgbClr val="706453"/>
              </a:solidFill>
            </a:endParaRPr>
          </a:p>
        </p:txBody>
      </p:sp>
      <p:grpSp>
        <p:nvGrpSpPr>
          <p:cNvPr id="140" name="グループ化 139"/>
          <p:cNvGrpSpPr/>
          <p:nvPr/>
        </p:nvGrpSpPr>
        <p:grpSpPr>
          <a:xfrm>
            <a:off x="7112764" y="2676503"/>
            <a:ext cx="1470046" cy="1519940"/>
            <a:chOff x="2546003" y="1723870"/>
            <a:chExt cx="1265896" cy="1308861"/>
          </a:xfrm>
        </p:grpSpPr>
        <p:sp>
          <p:nvSpPr>
            <p:cNvPr id="141" name="円/楕円 15"/>
            <p:cNvSpPr/>
            <p:nvPr/>
          </p:nvSpPr>
          <p:spPr>
            <a:xfrm>
              <a:off x="2546003" y="1723870"/>
              <a:ext cx="1265896" cy="126589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9C8D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rgbClr val="706453"/>
                </a:solidFill>
              </a:endParaRPr>
            </a:p>
          </p:txBody>
        </p:sp>
        <p:sp>
          <p:nvSpPr>
            <p:cNvPr id="142" name="テキスト ボックス 141"/>
            <p:cNvSpPr txBox="1"/>
            <p:nvPr/>
          </p:nvSpPr>
          <p:spPr>
            <a:xfrm>
              <a:off x="2994398" y="1759421"/>
              <a:ext cx="3609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12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43" name="テキスト ボックス 142"/>
            <p:cNvSpPr txBox="1"/>
            <p:nvPr/>
          </p:nvSpPr>
          <p:spPr>
            <a:xfrm>
              <a:off x="3038528" y="2755732"/>
              <a:ext cx="2808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6</a:t>
              </a:r>
              <a:endParaRPr kumimoji="1" lang="ja-JP" altLang="en-US" sz="12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44" name="テキスト ボックス 143"/>
            <p:cNvSpPr txBox="1"/>
            <p:nvPr/>
          </p:nvSpPr>
          <p:spPr>
            <a:xfrm>
              <a:off x="3536800" y="2239800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3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45" name="テキスト ボックス 144"/>
            <p:cNvSpPr txBox="1"/>
            <p:nvPr/>
          </p:nvSpPr>
          <p:spPr>
            <a:xfrm>
              <a:off x="2553416" y="2250725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9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46" name="テキスト ボックス 145"/>
            <p:cNvSpPr txBox="1"/>
            <p:nvPr/>
          </p:nvSpPr>
          <p:spPr>
            <a:xfrm>
              <a:off x="3479767" y="2478981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4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47" name="テキスト ボックス 146"/>
            <p:cNvSpPr txBox="1"/>
            <p:nvPr/>
          </p:nvSpPr>
          <p:spPr>
            <a:xfrm>
              <a:off x="3320451" y="2687799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5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48" name="テキスト ボックス 147"/>
            <p:cNvSpPr txBox="1"/>
            <p:nvPr/>
          </p:nvSpPr>
          <p:spPr>
            <a:xfrm>
              <a:off x="3479767" y="2014796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2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49" name="テキスト ボックス 148"/>
            <p:cNvSpPr txBox="1"/>
            <p:nvPr/>
          </p:nvSpPr>
          <p:spPr>
            <a:xfrm>
              <a:off x="3324701" y="1825236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50" name="テキスト ボックス 149"/>
            <p:cNvSpPr txBox="1"/>
            <p:nvPr/>
          </p:nvSpPr>
          <p:spPr>
            <a:xfrm>
              <a:off x="2779748" y="2661148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7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51" name="テキスト ボックス 150"/>
            <p:cNvSpPr txBox="1"/>
            <p:nvPr/>
          </p:nvSpPr>
          <p:spPr>
            <a:xfrm>
              <a:off x="2601578" y="2024220"/>
              <a:ext cx="3609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52" name="テキスト ボックス 151"/>
            <p:cNvSpPr txBox="1"/>
            <p:nvPr/>
          </p:nvSpPr>
          <p:spPr>
            <a:xfrm>
              <a:off x="2762225" y="1838694"/>
              <a:ext cx="3609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11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53" name="テキスト ボックス 152"/>
            <p:cNvSpPr txBox="1"/>
            <p:nvPr/>
          </p:nvSpPr>
          <p:spPr>
            <a:xfrm>
              <a:off x="2610622" y="2489907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8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54" name="フリーフォーム 153"/>
            <p:cNvSpPr/>
            <p:nvPr/>
          </p:nvSpPr>
          <p:spPr>
            <a:xfrm>
              <a:off x="3166220" y="1955170"/>
              <a:ext cx="38628" cy="397836"/>
            </a:xfrm>
            <a:custGeom>
              <a:avLst/>
              <a:gdLst>
                <a:gd name="connsiteX0" fmla="*/ 9189 w 78114"/>
                <a:gd name="connsiteY0" fmla="*/ 0 h 399763"/>
                <a:gd name="connsiteX1" fmla="*/ 59734 w 78114"/>
                <a:gd name="connsiteY1" fmla="*/ 0 h 399763"/>
                <a:gd name="connsiteX2" fmla="*/ 78114 w 78114"/>
                <a:gd name="connsiteY2" fmla="*/ 399763 h 399763"/>
                <a:gd name="connsiteX3" fmla="*/ 0 w 78114"/>
                <a:gd name="connsiteY3" fmla="*/ 395168 h 399763"/>
                <a:gd name="connsiteX4" fmla="*/ 9189 w 78114"/>
                <a:gd name="connsiteY4" fmla="*/ 0 h 3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" h="399763">
                  <a:moveTo>
                    <a:pt x="9189" y="0"/>
                  </a:moveTo>
                  <a:lnTo>
                    <a:pt x="59734" y="0"/>
                  </a:lnTo>
                  <a:lnTo>
                    <a:pt x="78114" y="399763"/>
                  </a:lnTo>
                  <a:lnTo>
                    <a:pt x="0" y="395168"/>
                  </a:lnTo>
                  <a:lnTo>
                    <a:pt x="91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6453"/>
                </a:solidFill>
              </a:endParaRPr>
            </a:p>
          </p:txBody>
        </p:sp>
        <p:sp>
          <p:nvSpPr>
            <p:cNvPr id="155" name="フリーフォーム 154"/>
            <p:cNvSpPr/>
            <p:nvPr/>
          </p:nvSpPr>
          <p:spPr>
            <a:xfrm rot="16200000">
              <a:off x="2966493" y="2222741"/>
              <a:ext cx="51458" cy="263347"/>
            </a:xfrm>
            <a:custGeom>
              <a:avLst/>
              <a:gdLst>
                <a:gd name="connsiteX0" fmla="*/ 9189 w 78114"/>
                <a:gd name="connsiteY0" fmla="*/ 0 h 399763"/>
                <a:gd name="connsiteX1" fmla="*/ 59734 w 78114"/>
                <a:gd name="connsiteY1" fmla="*/ 0 h 399763"/>
                <a:gd name="connsiteX2" fmla="*/ 78114 w 78114"/>
                <a:gd name="connsiteY2" fmla="*/ 399763 h 399763"/>
                <a:gd name="connsiteX3" fmla="*/ 0 w 78114"/>
                <a:gd name="connsiteY3" fmla="*/ 395168 h 399763"/>
                <a:gd name="connsiteX4" fmla="*/ 9189 w 78114"/>
                <a:gd name="connsiteY4" fmla="*/ 0 h 3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" h="399763">
                  <a:moveTo>
                    <a:pt x="9189" y="0"/>
                  </a:moveTo>
                  <a:lnTo>
                    <a:pt x="59734" y="0"/>
                  </a:lnTo>
                  <a:lnTo>
                    <a:pt x="78114" y="399763"/>
                  </a:lnTo>
                  <a:lnTo>
                    <a:pt x="0" y="395168"/>
                  </a:lnTo>
                  <a:lnTo>
                    <a:pt x="91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rgbClr val="706453"/>
                </a:solidFill>
              </a:endParaRPr>
            </a:p>
          </p:txBody>
        </p:sp>
        <p:sp>
          <p:nvSpPr>
            <p:cNvPr id="156" name="円/楕円 32"/>
            <p:cNvSpPr/>
            <p:nvPr/>
          </p:nvSpPr>
          <p:spPr>
            <a:xfrm>
              <a:off x="3113794" y="2291661"/>
              <a:ext cx="130314" cy="13031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rgbClr val="706453"/>
                </a:solidFill>
              </a:endParaRPr>
            </a:p>
          </p:txBody>
        </p:sp>
      </p:grpSp>
      <p:pic>
        <p:nvPicPr>
          <p:cNvPr id="8" name="図 7">
            <a:extLst>
              <a:ext uri="{FF2B5EF4-FFF2-40B4-BE49-F238E27FC236}">
                <a16:creationId xmlns:a16="http://schemas.microsoft.com/office/drawing/2014/main" id="{D477C711-0485-495F-B6B7-AB096401F7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9" y="921786"/>
            <a:ext cx="6095238" cy="60952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グループ化 11"/>
          <p:cNvGrpSpPr/>
          <p:nvPr/>
        </p:nvGrpSpPr>
        <p:grpSpPr>
          <a:xfrm rot="21243625">
            <a:off x="5213678" y="4618228"/>
            <a:ext cx="3987801" cy="2354036"/>
            <a:chOff x="3206474" y="1325341"/>
            <a:chExt cx="6413396" cy="2658471"/>
          </a:xfrm>
        </p:grpSpPr>
        <p:grpSp>
          <p:nvGrpSpPr>
            <p:cNvPr id="13" name="グループ化 12"/>
            <p:cNvGrpSpPr/>
            <p:nvPr/>
          </p:nvGrpSpPr>
          <p:grpSpPr>
            <a:xfrm rot="389126">
              <a:off x="3206474" y="1325341"/>
              <a:ext cx="6113660" cy="2658471"/>
              <a:chOff x="-5223648" y="1664841"/>
              <a:chExt cx="5424994" cy="2961661"/>
            </a:xfrm>
          </p:grpSpPr>
          <p:sp>
            <p:nvSpPr>
              <p:cNvPr id="15" name="爆発 2 6"/>
              <p:cNvSpPr/>
              <p:nvPr/>
            </p:nvSpPr>
            <p:spPr>
              <a:xfrm rot="1236237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sz="1600" dirty="0">
                  <a:solidFill>
                    <a:schemeClr val="dk1"/>
                  </a:solidFill>
                </a:endParaRPr>
              </a:p>
            </p:txBody>
          </p:sp>
          <p:pic>
            <p:nvPicPr>
              <p:cNvPr id="16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22509">
                <a:off x="-5080895" y="1705436"/>
                <a:ext cx="5152790" cy="2881793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テキスト ボックス 13"/>
            <p:cNvSpPr txBox="1"/>
            <p:nvPr/>
          </p:nvSpPr>
          <p:spPr>
            <a:xfrm rot="398895">
              <a:off x="4317032" y="2268154"/>
              <a:ext cx="5302838" cy="992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あと少し</a:t>
              </a:r>
              <a:endParaRPr lang="en-US" altLang="ja-JP" sz="2400" b="1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2400" b="1" dirty="0" err="1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だけ</a:t>
              </a:r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だから！！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4945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15.</a:t>
            </a:r>
            <a:r>
              <a:rPr lang="ja-JP" altLang="en-US" dirty="0"/>
              <a:t>時間を決めているのに</a:t>
            </a:r>
            <a:r>
              <a:rPr lang="en-US" altLang="ja-JP" dirty="0"/>
              <a:t>(</a:t>
            </a:r>
            <a:r>
              <a:rPr lang="ja-JP" altLang="en-US" dirty="0"/>
              <a:t>オンラインゲーム</a:t>
            </a:r>
            <a:r>
              <a:rPr lang="en-US" altLang="ja-JP" dirty="0"/>
              <a:t>)</a:t>
            </a:r>
            <a:endParaRPr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8348" y="869489"/>
            <a:ext cx="91899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ルールを守らなければ、と思うのですが、どうしても</a:t>
            </a:r>
            <a:b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がまんできません。鳴門くんは次の日も</a:t>
            </a:r>
            <a:b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ゲームをやりすぎて、家の人に怒られてしまいました。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19" name="グループ化 118"/>
          <p:cNvGrpSpPr/>
          <p:nvPr/>
        </p:nvGrpSpPr>
        <p:grpSpPr>
          <a:xfrm rot="21243625">
            <a:off x="138898" y="2309213"/>
            <a:ext cx="3821108" cy="2474120"/>
            <a:chOff x="3048451" y="1847268"/>
            <a:chExt cx="6113660" cy="2658471"/>
          </a:xfrm>
        </p:grpSpPr>
        <p:grpSp>
          <p:nvGrpSpPr>
            <p:cNvPr id="120" name="グループ化 119"/>
            <p:cNvGrpSpPr/>
            <p:nvPr/>
          </p:nvGrpSpPr>
          <p:grpSpPr>
            <a:xfrm rot="389126">
              <a:off x="3048451" y="1847268"/>
              <a:ext cx="6113660" cy="2658471"/>
              <a:chOff x="-5310662" y="2262455"/>
              <a:chExt cx="5424994" cy="2961661"/>
            </a:xfrm>
          </p:grpSpPr>
          <p:sp>
            <p:nvSpPr>
              <p:cNvPr id="122" name="爆発 2 6"/>
              <p:cNvSpPr/>
              <p:nvPr/>
            </p:nvSpPr>
            <p:spPr>
              <a:xfrm rot="1236237">
                <a:off x="-5310662" y="2262455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sz="1600" dirty="0">
                  <a:solidFill>
                    <a:schemeClr val="dk1"/>
                  </a:solidFill>
                </a:endParaRPr>
              </a:p>
            </p:txBody>
          </p:sp>
          <p:pic>
            <p:nvPicPr>
              <p:cNvPr id="123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22509">
                <a:off x="-5192943" y="2358210"/>
                <a:ext cx="5215833" cy="2798912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1" name="テキスト ボックス 120"/>
            <p:cNvSpPr txBox="1"/>
            <p:nvPr/>
          </p:nvSpPr>
          <p:spPr>
            <a:xfrm rot="398895">
              <a:off x="4160647" y="2764710"/>
              <a:ext cx="4022483" cy="892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もう</a:t>
              </a:r>
              <a:r>
                <a:rPr lang="en-US" altLang="ja-JP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</a:t>
              </a:r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時間</a:t>
              </a:r>
              <a:endParaRPr lang="en-US" altLang="ja-JP" sz="2400" b="1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たっただろう！</a:t>
              </a:r>
              <a:endParaRPr lang="en-US" altLang="ja-JP" sz="2400" b="1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124" name="グループ化 123"/>
          <p:cNvGrpSpPr/>
          <p:nvPr/>
        </p:nvGrpSpPr>
        <p:grpSpPr>
          <a:xfrm rot="21128005">
            <a:off x="5536856" y="2606875"/>
            <a:ext cx="3213921" cy="2156402"/>
            <a:chOff x="3206474" y="1325341"/>
            <a:chExt cx="6113660" cy="2658471"/>
          </a:xfrm>
        </p:grpSpPr>
        <p:grpSp>
          <p:nvGrpSpPr>
            <p:cNvPr id="125" name="グループ化 124"/>
            <p:cNvGrpSpPr/>
            <p:nvPr/>
          </p:nvGrpSpPr>
          <p:grpSpPr>
            <a:xfrm rot="389126">
              <a:off x="3206474" y="1325341"/>
              <a:ext cx="6113660" cy="2658471"/>
              <a:chOff x="-5223648" y="1664841"/>
              <a:chExt cx="5424994" cy="2961661"/>
            </a:xfrm>
          </p:grpSpPr>
          <p:sp>
            <p:nvSpPr>
              <p:cNvPr id="127" name="爆発 2 6"/>
              <p:cNvSpPr/>
              <p:nvPr/>
            </p:nvSpPr>
            <p:spPr>
              <a:xfrm rot="1236237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sz="1600" dirty="0">
                  <a:solidFill>
                    <a:schemeClr val="dk1"/>
                  </a:solidFill>
                </a:endParaRPr>
              </a:p>
            </p:txBody>
          </p:sp>
          <p:pic>
            <p:nvPicPr>
              <p:cNvPr id="128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22509">
                <a:off x="-5080536" y="1797008"/>
                <a:ext cx="5087267" cy="2729921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6" name="テキスト ボックス 125"/>
            <p:cNvSpPr txBox="1"/>
            <p:nvPr/>
          </p:nvSpPr>
          <p:spPr>
            <a:xfrm rot="398895">
              <a:off x="4414542" y="2293801"/>
              <a:ext cx="4022482" cy="845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あとちょっと</a:t>
              </a:r>
              <a:endParaRPr lang="en-US" altLang="ja-JP" sz="2000" b="1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2000" b="1" dirty="0" err="1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だけ</a:t>
              </a:r>
              <a:r>
                <a:rPr lang="ja-JP" altLang="en-US" sz="20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だから！</a:t>
              </a:r>
              <a:endParaRPr lang="en-US" altLang="ja-JP" sz="2000" b="1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129" name="グループ化 128">
            <a:extLst>
              <a:ext uri="{FF2B5EF4-FFF2-40B4-BE49-F238E27FC236}">
                <a16:creationId xmlns:a16="http://schemas.microsoft.com/office/drawing/2014/main" id="{36AA26ED-2A6E-45A8-96F0-880896BA248F}"/>
              </a:ext>
            </a:extLst>
          </p:cNvPr>
          <p:cNvGrpSpPr/>
          <p:nvPr/>
        </p:nvGrpSpPr>
        <p:grpSpPr>
          <a:xfrm rot="21200179">
            <a:off x="5376202" y="4620161"/>
            <a:ext cx="4109327" cy="2032163"/>
            <a:chOff x="8015112" y="2555497"/>
            <a:chExt cx="4109327" cy="2032163"/>
          </a:xfrm>
        </p:grpSpPr>
        <p:sp>
          <p:nvSpPr>
            <p:cNvPr id="130" name="円/楕円 55"/>
            <p:cNvSpPr/>
            <p:nvPr/>
          </p:nvSpPr>
          <p:spPr>
            <a:xfrm rot="21313003" flipH="1">
              <a:off x="8670362" y="2728931"/>
              <a:ext cx="172496" cy="137872"/>
            </a:xfrm>
            <a:prstGeom prst="ellipse">
              <a:avLst/>
            </a:prstGeom>
            <a:solidFill>
              <a:srgbClr val="004DA0"/>
            </a:solidFill>
            <a:ln w="38100">
              <a:solidFill>
                <a:srgbClr val="004DA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31" name="雲 31"/>
            <p:cNvSpPr/>
            <p:nvPr/>
          </p:nvSpPr>
          <p:spPr>
            <a:xfrm flipH="1">
              <a:off x="8532579" y="2921240"/>
              <a:ext cx="3071995" cy="166642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6050 w 43256"/>
                <a:gd name="connsiteY13" fmla="*/ 35003 h 43219"/>
                <a:gd name="connsiteX14" fmla="*/ 35118 w 43256"/>
                <a:gd name="connsiteY14" fmla="*/ 36183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80" y="30755"/>
                    <a:pt x="37355" y="31595"/>
                    <a:pt x="37012" y="32109"/>
                  </a:cubicBezTo>
                  <a:cubicBezTo>
                    <a:pt x="36780" y="32932"/>
                    <a:pt x="36366" y="34324"/>
                    <a:pt x="36050" y="35003"/>
                  </a:cubicBezTo>
                  <a:cubicBezTo>
                    <a:pt x="35764" y="35454"/>
                    <a:pt x="35423" y="35938"/>
                    <a:pt x="35118" y="36183"/>
                  </a:cubicBezTo>
                  <a:cubicBezTo>
                    <a:pt x="34125" y="36981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rgbClr val="004DA0"/>
            </a:solidFill>
            <a:ln w="38100">
              <a:solidFill>
                <a:srgbClr val="004DA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32" name="円/楕円 57"/>
            <p:cNvSpPr/>
            <p:nvPr/>
          </p:nvSpPr>
          <p:spPr>
            <a:xfrm rot="21313003" flipH="1">
              <a:off x="8529996" y="2555497"/>
              <a:ext cx="110973" cy="88699"/>
            </a:xfrm>
            <a:prstGeom prst="ellipse">
              <a:avLst/>
            </a:prstGeom>
            <a:solidFill>
              <a:srgbClr val="004DA0"/>
            </a:solidFill>
            <a:ln w="38100">
              <a:solidFill>
                <a:srgbClr val="004DA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33" name="テキスト ボックス 132"/>
            <p:cNvSpPr txBox="1"/>
            <p:nvPr/>
          </p:nvSpPr>
          <p:spPr>
            <a:xfrm rot="399821">
              <a:off x="8015112" y="3390242"/>
              <a:ext cx="41093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なんでやめられ</a:t>
              </a:r>
              <a:endParaRPr lang="en-US" altLang="ja-JP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0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ないんだろう・・・</a:t>
              </a:r>
            </a:p>
          </p:txBody>
        </p: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C16E56B5-7D5F-464F-89E6-51D79DF99C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9" t="31944"/>
          <a:stretch/>
        </p:blipFill>
        <p:spPr>
          <a:xfrm>
            <a:off x="3404222" y="2190751"/>
            <a:ext cx="3110139" cy="46672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690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/>
          <p:nvPr/>
        </p:nvGrpSpPr>
        <p:grpSpPr>
          <a:xfrm>
            <a:off x="286007" y="2050189"/>
            <a:ext cx="8571987" cy="2779694"/>
            <a:chOff x="286007" y="2050189"/>
            <a:chExt cx="8571987" cy="2779694"/>
          </a:xfrm>
        </p:grpSpPr>
        <p:sp>
          <p:nvSpPr>
            <p:cNvPr id="20" name="角丸四角形 19"/>
            <p:cNvSpPr/>
            <p:nvPr/>
          </p:nvSpPr>
          <p:spPr>
            <a:xfrm>
              <a:off x="286007" y="2490914"/>
              <a:ext cx="8571987" cy="206838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rnd" cmpd="sng" algn="ctr">
              <a:solidFill>
                <a:schemeClr val="accent6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4322618" y="2863388"/>
              <a:ext cx="440606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今、大人でもゲームに熱中する人がふえています。中には、夜中までゲームをやめられず、生活リズムをくずして会社や学校に</a:t>
              </a:r>
              <a:br>
                <a: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いけなくなってしまった、という人もいます。</a:t>
              </a:r>
              <a:endPara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1793825C-D155-4557-93ED-9073BDDA3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675" y="2050189"/>
              <a:ext cx="2779694" cy="277969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" name="グループ化 5"/>
          <p:cNvGrpSpPr/>
          <p:nvPr/>
        </p:nvGrpSpPr>
        <p:grpSpPr>
          <a:xfrm>
            <a:off x="286007" y="4855948"/>
            <a:ext cx="8571987" cy="1812421"/>
            <a:chOff x="286007" y="4855948"/>
            <a:chExt cx="8571987" cy="1812421"/>
          </a:xfrm>
        </p:grpSpPr>
        <p:sp>
          <p:nvSpPr>
            <p:cNvPr id="42" name="角丸四角形 41"/>
            <p:cNvSpPr/>
            <p:nvPr/>
          </p:nvSpPr>
          <p:spPr>
            <a:xfrm>
              <a:off x="286007" y="4855948"/>
              <a:ext cx="8571987" cy="181242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ap="rnd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419170" y="4908078"/>
              <a:ext cx="6298628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家庭などで決めた、ゲームに関するルールは</a:t>
              </a:r>
              <a:br>
                <a: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守りましょう。それは、あなたを危険なことから守るために</a:t>
              </a:r>
              <a:br>
                <a: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決められたものです。</a:t>
              </a:r>
              <a:endPara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Bef>
                  <a:spcPts val="600"/>
                </a:spcBef>
              </a:pPr>
              <a:r>
                <a:rPr lang="ja-JP" altLang="en-US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どうしてもがまんできないときは、家の人や学校の先生と相談し、どうしたら良いか考えたり、ルールを見直したりしましょう。</a:t>
              </a:r>
            </a:p>
          </p:txBody>
        </p:sp>
      </p:grpSp>
      <p:sp>
        <p:nvSpPr>
          <p:cNvPr id="74" name="ドーナツ 73"/>
          <p:cNvSpPr/>
          <p:nvPr/>
        </p:nvSpPr>
        <p:spPr>
          <a:xfrm>
            <a:off x="7746865" y="4268469"/>
            <a:ext cx="1309201" cy="1307334"/>
          </a:xfrm>
          <a:prstGeom prst="donut">
            <a:avLst>
              <a:gd name="adj" fmla="val 16648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15.</a:t>
            </a:r>
            <a:r>
              <a:rPr lang="ja-JP" altLang="en-US" dirty="0"/>
              <a:t>時間を決めているのに</a:t>
            </a:r>
            <a:r>
              <a:rPr lang="en-US" altLang="ja-JP" dirty="0"/>
              <a:t>(</a:t>
            </a:r>
            <a:r>
              <a:rPr lang="ja-JP" altLang="en-US" dirty="0"/>
              <a:t>オンラインゲーム</a:t>
            </a:r>
            <a:r>
              <a:rPr lang="en-US" altLang="ja-JP" dirty="0"/>
              <a:t>)</a:t>
            </a:r>
            <a:endParaRPr lang="ja-JP" altLang="en-US" dirty="0"/>
          </a:p>
        </p:txBody>
      </p:sp>
      <p:grpSp>
        <p:nvGrpSpPr>
          <p:cNvPr id="19" name="グループ化 18"/>
          <p:cNvGrpSpPr/>
          <p:nvPr/>
        </p:nvGrpSpPr>
        <p:grpSpPr>
          <a:xfrm>
            <a:off x="672641" y="541600"/>
            <a:ext cx="7771630" cy="2143125"/>
            <a:chOff x="672641" y="579700"/>
            <a:chExt cx="7771630" cy="2143125"/>
          </a:xfrm>
        </p:grpSpPr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2574" y="579700"/>
              <a:ext cx="2151697" cy="2143125"/>
            </a:xfrm>
            <a:prstGeom prst="rect">
              <a:avLst/>
            </a:prstGeom>
          </p:spPr>
        </p:pic>
        <p:grpSp>
          <p:nvGrpSpPr>
            <p:cNvPr id="22" name="グループ化 21"/>
            <p:cNvGrpSpPr/>
            <p:nvPr/>
          </p:nvGrpSpPr>
          <p:grpSpPr>
            <a:xfrm>
              <a:off x="672641" y="1103650"/>
              <a:ext cx="5661177" cy="1111992"/>
              <a:chOff x="672641" y="1103650"/>
              <a:chExt cx="5661177" cy="1111992"/>
            </a:xfrm>
          </p:grpSpPr>
          <p:sp>
            <p:nvSpPr>
              <p:cNvPr id="23" name="角丸四角形 28"/>
              <p:cNvSpPr/>
              <p:nvPr/>
            </p:nvSpPr>
            <p:spPr>
              <a:xfrm>
                <a:off x="672641" y="1103650"/>
                <a:ext cx="5661177" cy="1111992"/>
              </a:xfrm>
              <a:custGeom>
                <a:avLst/>
                <a:gdLst>
                  <a:gd name="connsiteX0" fmla="*/ 0 w 6516914"/>
                  <a:gd name="connsiteY0" fmla="*/ 555996 h 1111992"/>
                  <a:gd name="connsiteX1" fmla="*/ 555996 w 6516914"/>
                  <a:gd name="connsiteY1" fmla="*/ 0 h 1111992"/>
                  <a:gd name="connsiteX2" fmla="*/ 5960918 w 6516914"/>
                  <a:gd name="connsiteY2" fmla="*/ 0 h 1111992"/>
                  <a:gd name="connsiteX3" fmla="*/ 6516914 w 6516914"/>
                  <a:gd name="connsiteY3" fmla="*/ 555996 h 1111992"/>
                  <a:gd name="connsiteX4" fmla="*/ 6516914 w 6516914"/>
                  <a:gd name="connsiteY4" fmla="*/ 555996 h 1111992"/>
                  <a:gd name="connsiteX5" fmla="*/ 5960918 w 6516914"/>
                  <a:gd name="connsiteY5" fmla="*/ 1111992 h 1111992"/>
                  <a:gd name="connsiteX6" fmla="*/ 555996 w 6516914"/>
                  <a:gd name="connsiteY6" fmla="*/ 1111992 h 1111992"/>
                  <a:gd name="connsiteX7" fmla="*/ 0 w 6516914"/>
                  <a:gd name="connsiteY7" fmla="*/ 555996 h 1111992"/>
                  <a:gd name="connsiteX0" fmla="*/ 0 w 6555491"/>
                  <a:gd name="connsiteY0" fmla="*/ 555996 h 1111992"/>
                  <a:gd name="connsiteX1" fmla="*/ 555996 w 6555491"/>
                  <a:gd name="connsiteY1" fmla="*/ 0 h 1111992"/>
                  <a:gd name="connsiteX2" fmla="*/ 5960918 w 6555491"/>
                  <a:gd name="connsiteY2" fmla="*/ 0 h 1111992"/>
                  <a:gd name="connsiteX3" fmla="*/ 6478814 w 6555491"/>
                  <a:gd name="connsiteY3" fmla="*/ 350218 h 1111992"/>
                  <a:gd name="connsiteX4" fmla="*/ 6516914 w 6555491"/>
                  <a:gd name="connsiteY4" fmla="*/ 555996 h 1111992"/>
                  <a:gd name="connsiteX5" fmla="*/ 6516914 w 6555491"/>
                  <a:gd name="connsiteY5" fmla="*/ 555996 h 1111992"/>
                  <a:gd name="connsiteX6" fmla="*/ 5960918 w 6555491"/>
                  <a:gd name="connsiteY6" fmla="*/ 1111992 h 1111992"/>
                  <a:gd name="connsiteX7" fmla="*/ 555996 w 6555491"/>
                  <a:gd name="connsiteY7" fmla="*/ 1111992 h 1111992"/>
                  <a:gd name="connsiteX8" fmla="*/ 0 w 6555491"/>
                  <a:gd name="connsiteY8" fmla="*/ 555996 h 1111992"/>
                  <a:gd name="connsiteX0" fmla="*/ 0 w 6562480"/>
                  <a:gd name="connsiteY0" fmla="*/ 555996 h 1111992"/>
                  <a:gd name="connsiteX1" fmla="*/ 555996 w 6562480"/>
                  <a:gd name="connsiteY1" fmla="*/ 0 h 1111992"/>
                  <a:gd name="connsiteX2" fmla="*/ 5960918 w 6562480"/>
                  <a:gd name="connsiteY2" fmla="*/ 0 h 1111992"/>
                  <a:gd name="connsiteX3" fmla="*/ 6478814 w 6562480"/>
                  <a:gd name="connsiteY3" fmla="*/ 350218 h 1111992"/>
                  <a:gd name="connsiteX4" fmla="*/ 6516914 w 6562480"/>
                  <a:gd name="connsiteY4" fmla="*/ 555996 h 1111992"/>
                  <a:gd name="connsiteX5" fmla="*/ 6516914 w 6562480"/>
                  <a:gd name="connsiteY5" fmla="*/ 555996 h 1111992"/>
                  <a:gd name="connsiteX6" fmla="*/ 6491514 w 6562480"/>
                  <a:gd name="connsiteY6" fmla="*/ 756618 h 1111992"/>
                  <a:gd name="connsiteX7" fmla="*/ 5960918 w 6562480"/>
                  <a:gd name="connsiteY7" fmla="*/ 1111992 h 1111992"/>
                  <a:gd name="connsiteX8" fmla="*/ 555996 w 6562480"/>
                  <a:gd name="connsiteY8" fmla="*/ 1111992 h 1111992"/>
                  <a:gd name="connsiteX9" fmla="*/ 0 w 6562480"/>
                  <a:gd name="connsiteY9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6516914 w 7063014"/>
                  <a:gd name="connsiteY4" fmla="*/ 555996 h 1111992"/>
                  <a:gd name="connsiteX5" fmla="*/ 7063014 w 7063014"/>
                  <a:gd name="connsiteY5" fmla="*/ 555996 h 1111992"/>
                  <a:gd name="connsiteX6" fmla="*/ 6491514 w 7063014"/>
                  <a:gd name="connsiteY6" fmla="*/ 756618 h 1111992"/>
                  <a:gd name="connsiteX7" fmla="*/ 5960918 w 7063014"/>
                  <a:gd name="connsiteY7" fmla="*/ 1111992 h 1111992"/>
                  <a:gd name="connsiteX8" fmla="*/ 555996 w 7063014"/>
                  <a:gd name="connsiteY8" fmla="*/ 1111992 h 1111992"/>
                  <a:gd name="connsiteX9" fmla="*/ 0 w 7063014"/>
                  <a:gd name="connsiteY9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7566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91514 w 7063014"/>
                  <a:gd name="connsiteY3" fmla="*/ 40736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91514 w 7063014"/>
                  <a:gd name="connsiteY3" fmla="*/ 40736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63014" h="1111992">
                    <a:moveTo>
                      <a:pt x="0" y="555996"/>
                    </a:moveTo>
                    <a:cubicBezTo>
                      <a:pt x="0" y="248928"/>
                      <a:pt x="248928" y="0"/>
                      <a:pt x="555996" y="0"/>
                    </a:cubicBezTo>
                    <a:lnTo>
                      <a:pt x="5960918" y="0"/>
                    </a:lnTo>
                    <a:cubicBezTo>
                      <a:pt x="6509904" y="58370"/>
                      <a:pt x="6434832" y="314702"/>
                      <a:pt x="6491514" y="407368"/>
                    </a:cubicBezTo>
                    <a:cubicBezTo>
                      <a:pt x="6675196" y="500034"/>
                      <a:pt x="6825947" y="558113"/>
                      <a:pt x="7063014" y="555996"/>
                    </a:cubicBezTo>
                    <a:cubicBezTo>
                      <a:pt x="6855581" y="725329"/>
                      <a:pt x="6622280" y="714752"/>
                      <a:pt x="6491514" y="693118"/>
                    </a:cubicBezTo>
                    <a:cubicBezTo>
                      <a:pt x="6544898" y="849284"/>
                      <a:pt x="6385021" y="1078163"/>
                      <a:pt x="5960918" y="1111992"/>
                    </a:cubicBezTo>
                    <a:lnTo>
                      <a:pt x="555996" y="1111992"/>
                    </a:lnTo>
                    <a:cubicBezTo>
                      <a:pt x="248928" y="1111992"/>
                      <a:pt x="0" y="863064"/>
                      <a:pt x="0" y="555996"/>
                    </a:cubicBezTo>
                    <a:close/>
                  </a:path>
                </a:pathLst>
              </a:cu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672641" y="1317743"/>
                <a:ext cx="52138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何がいけなかったのか</a:t>
                </a:r>
                <a:endParaRPr kumimoji="1" lang="en-US" altLang="ja-JP" sz="2400" b="1" dirty="0">
                  <a:solidFill>
                    <a:srgbClr val="62983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/>
                <a:r>
                  <a:rPr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一緒に考えてみよう！</a:t>
                </a:r>
                <a:endParaRPr kumimoji="1" lang="ja-JP" altLang="en-US" sz="2400" b="1" dirty="0">
                  <a:solidFill>
                    <a:srgbClr val="62983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</p:grpSp>
      <p:grpSp>
        <p:nvGrpSpPr>
          <p:cNvPr id="12" name="グループ化 11"/>
          <p:cNvGrpSpPr/>
          <p:nvPr/>
        </p:nvGrpSpPr>
        <p:grpSpPr>
          <a:xfrm>
            <a:off x="5934378" y="4286961"/>
            <a:ext cx="1311114" cy="1311114"/>
            <a:chOff x="-945390" y="2903530"/>
            <a:chExt cx="1311114" cy="1311114"/>
          </a:xfrm>
        </p:grpSpPr>
        <p:sp>
          <p:nvSpPr>
            <p:cNvPr id="90" name="円/楕円 42"/>
            <p:cNvSpPr/>
            <p:nvPr/>
          </p:nvSpPr>
          <p:spPr>
            <a:xfrm>
              <a:off x="-945390" y="2903530"/>
              <a:ext cx="1311114" cy="131111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93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二等辺三角形 10"/>
            <p:cNvSpPr/>
            <p:nvPr/>
          </p:nvSpPr>
          <p:spPr>
            <a:xfrm rot="4374095">
              <a:off x="-652241" y="3364157"/>
              <a:ext cx="282849" cy="460844"/>
            </a:xfrm>
            <a:custGeom>
              <a:avLst/>
              <a:gdLst>
                <a:gd name="connsiteX0" fmla="*/ 0 w 211536"/>
                <a:gd name="connsiteY0" fmla="*/ 330505 h 330505"/>
                <a:gd name="connsiteX1" fmla="*/ 105768 w 211536"/>
                <a:gd name="connsiteY1" fmla="*/ 0 h 330505"/>
                <a:gd name="connsiteX2" fmla="*/ 211536 w 211536"/>
                <a:gd name="connsiteY2" fmla="*/ 330505 h 330505"/>
                <a:gd name="connsiteX3" fmla="*/ 0 w 211536"/>
                <a:gd name="connsiteY3" fmla="*/ 330505 h 330505"/>
                <a:gd name="connsiteX0" fmla="*/ 0 w 211536"/>
                <a:gd name="connsiteY0" fmla="*/ 330505 h 346711"/>
                <a:gd name="connsiteX1" fmla="*/ 105768 w 211536"/>
                <a:gd name="connsiteY1" fmla="*/ 0 h 346711"/>
                <a:gd name="connsiteX2" fmla="*/ 211536 w 211536"/>
                <a:gd name="connsiteY2" fmla="*/ 330505 h 346711"/>
                <a:gd name="connsiteX3" fmla="*/ 0 w 211536"/>
                <a:gd name="connsiteY3" fmla="*/ 330505 h 346711"/>
                <a:gd name="connsiteX0" fmla="*/ 0 w 211536"/>
                <a:gd name="connsiteY0" fmla="*/ 330505 h 347957"/>
                <a:gd name="connsiteX1" fmla="*/ 105768 w 211536"/>
                <a:gd name="connsiteY1" fmla="*/ 0 h 347957"/>
                <a:gd name="connsiteX2" fmla="*/ 211536 w 211536"/>
                <a:gd name="connsiteY2" fmla="*/ 330505 h 347957"/>
                <a:gd name="connsiteX3" fmla="*/ 0 w 211536"/>
                <a:gd name="connsiteY3" fmla="*/ 330505 h 347957"/>
                <a:gd name="connsiteX0" fmla="*/ 0 w 211536"/>
                <a:gd name="connsiteY0" fmla="*/ 330505 h 357893"/>
                <a:gd name="connsiteX1" fmla="*/ 105768 w 211536"/>
                <a:gd name="connsiteY1" fmla="*/ 0 h 357893"/>
                <a:gd name="connsiteX2" fmla="*/ 211536 w 211536"/>
                <a:gd name="connsiteY2" fmla="*/ 330505 h 357893"/>
                <a:gd name="connsiteX3" fmla="*/ 0 w 211536"/>
                <a:gd name="connsiteY3" fmla="*/ 330505 h 357893"/>
                <a:gd name="connsiteX0" fmla="*/ 0 w 211536"/>
                <a:gd name="connsiteY0" fmla="*/ 330505 h 359956"/>
                <a:gd name="connsiteX1" fmla="*/ 105768 w 211536"/>
                <a:gd name="connsiteY1" fmla="*/ 0 h 359956"/>
                <a:gd name="connsiteX2" fmla="*/ 211536 w 211536"/>
                <a:gd name="connsiteY2" fmla="*/ 330505 h 359956"/>
                <a:gd name="connsiteX3" fmla="*/ 0 w 211536"/>
                <a:gd name="connsiteY3" fmla="*/ 330505 h 359956"/>
                <a:gd name="connsiteX0" fmla="*/ 0 w 211536"/>
                <a:gd name="connsiteY0" fmla="*/ 330505 h 359956"/>
                <a:gd name="connsiteX1" fmla="*/ 105768 w 211536"/>
                <a:gd name="connsiteY1" fmla="*/ 0 h 359956"/>
                <a:gd name="connsiteX2" fmla="*/ 211536 w 211536"/>
                <a:gd name="connsiteY2" fmla="*/ 330505 h 359956"/>
                <a:gd name="connsiteX3" fmla="*/ 0 w 211536"/>
                <a:gd name="connsiteY3" fmla="*/ 330505 h 35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536" h="359956">
                  <a:moveTo>
                    <a:pt x="0" y="330505"/>
                  </a:moveTo>
                  <a:lnTo>
                    <a:pt x="105768" y="0"/>
                  </a:lnTo>
                  <a:lnTo>
                    <a:pt x="211536" y="330505"/>
                  </a:lnTo>
                  <a:cubicBezTo>
                    <a:pt x="138219" y="369774"/>
                    <a:pt x="53683" y="369774"/>
                    <a:pt x="0" y="330505"/>
                  </a:cubicBezTo>
                  <a:close/>
                </a:path>
              </a:pathLst>
            </a:custGeom>
            <a:solidFill>
              <a:srgbClr val="00B0F0">
                <a:alpha val="60000"/>
              </a:srgb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dirty="0">
                <a:solidFill>
                  <a:schemeClr val="tx1"/>
                </a:solidFill>
              </a:endParaRPr>
            </a:p>
          </p:txBody>
        </p:sp>
        <p:sp>
          <p:nvSpPr>
            <p:cNvPr id="91" name="テキスト ボックス 90"/>
            <p:cNvSpPr txBox="1"/>
            <p:nvPr/>
          </p:nvSpPr>
          <p:spPr>
            <a:xfrm>
              <a:off x="-454795" y="2929036"/>
              <a:ext cx="329925" cy="242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12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2" name="テキスト ボックス 91"/>
            <p:cNvSpPr txBox="1"/>
            <p:nvPr/>
          </p:nvSpPr>
          <p:spPr>
            <a:xfrm>
              <a:off x="-412713" y="3972250"/>
              <a:ext cx="245760" cy="242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6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3" name="テキスト ボックス 92"/>
            <p:cNvSpPr txBox="1"/>
            <p:nvPr/>
          </p:nvSpPr>
          <p:spPr>
            <a:xfrm>
              <a:off x="99206" y="3437889"/>
              <a:ext cx="245760" cy="242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4" name="テキスト ボックス 93"/>
            <p:cNvSpPr txBox="1"/>
            <p:nvPr/>
          </p:nvSpPr>
          <p:spPr>
            <a:xfrm>
              <a:off x="-945390" y="3437889"/>
              <a:ext cx="245760" cy="242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9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5" name="テキスト ボックス 94"/>
            <p:cNvSpPr txBox="1"/>
            <p:nvPr/>
          </p:nvSpPr>
          <p:spPr>
            <a:xfrm>
              <a:off x="40136" y="3685614"/>
              <a:ext cx="245760" cy="242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6" name="テキスト ボックス 95"/>
            <p:cNvSpPr txBox="1"/>
            <p:nvPr/>
          </p:nvSpPr>
          <p:spPr>
            <a:xfrm>
              <a:off x="-124871" y="3901891"/>
              <a:ext cx="245760" cy="242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5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7" name="テキスト ボックス 96"/>
            <p:cNvSpPr txBox="1"/>
            <p:nvPr/>
          </p:nvSpPr>
          <p:spPr>
            <a:xfrm>
              <a:off x="40136" y="3204848"/>
              <a:ext cx="245760" cy="242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8" name="テキスト ボックス 97"/>
            <p:cNvSpPr txBox="1"/>
            <p:nvPr/>
          </p:nvSpPr>
          <p:spPr>
            <a:xfrm>
              <a:off x="-146554" y="2997202"/>
              <a:ext cx="245760" cy="242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9" name="テキスト ボックス 98"/>
            <p:cNvSpPr txBox="1"/>
            <p:nvPr/>
          </p:nvSpPr>
          <p:spPr>
            <a:xfrm>
              <a:off x="-684887" y="3874288"/>
              <a:ext cx="245760" cy="242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7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00" name="テキスト ボックス 99"/>
            <p:cNvSpPr txBox="1"/>
            <p:nvPr/>
          </p:nvSpPr>
          <p:spPr>
            <a:xfrm>
              <a:off x="-891932" y="3203294"/>
              <a:ext cx="329925" cy="242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01" name="テキスト ボックス 100"/>
            <p:cNvSpPr txBox="1"/>
            <p:nvPr/>
          </p:nvSpPr>
          <p:spPr>
            <a:xfrm>
              <a:off x="-725547" y="3011140"/>
              <a:ext cx="329925" cy="242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11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02" name="テキスト ボックス 101"/>
            <p:cNvSpPr txBox="1"/>
            <p:nvPr/>
          </p:nvSpPr>
          <p:spPr>
            <a:xfrm>
              <a:off x="-886141" y="3685614"/>
              <a:ext cx="245760" cy="242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8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03" name="フリーフォーム 102"/>
            <p:cNvSpPr/>
            <p:nvPr/>
          </p:nvSpPr>
          <p:spPr>
            <a:xfrm>
              <a:off x="-302371" y="3111212"/>
              <a:ext cx="40007" cy="412047"/>
            </a:xfrm>
            <a:custGeom>
              <a:avLst/>
              <a:gdLst>
                <a:gd name="connsiteX0" fmla="*/ 9189 w 78114"/>
                <a:gd name="connsiteY0" fmla="*/ 0 h 399763"/>
                <a:gd name="connsiteX1" fmla="*/ 59734 w 78114"/>
                <a:gd name="connsiteY1" fmla="*/ 0 h 399763"/>
                <a:gd name="connsiteX2" fmla="*/ 78114 w 78114"/>
                <a:gd name="connsiteY2" fmla="*/ 399763 h 399763"/>
                <a:gd name="connsiteX3" fmla="*/ 0 w 78114"/>
                <a:gd name="connsiteY3" fmla="*/ 395168 h 399763"/>
                <a:gd name="connsiteX4" fmla="*/ 9189 w 78114"/>
                <a:gd name="connsiteY4" fmla="*/ 0 h 3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" h="399763">
                  <a:moveTo>
                    <a:pt x="9189" y="0"/>
                  </a:moveTo>
                  <a:lnTo>
                    <a:pt x="59734" y="0"/>
                  </a:lnTo>
                  <a:lnTo>
                    <a:pt x="78114" y="399763"/>
                  </a:lnTo>
                  <a:lnTo>
                    <a:pt x="0" y="395168"/>
                  </a:lnTo>
                  <a:lnTo>
                    <a:pt x="91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4" name="フリーフォーム 103"/>
            <p:cNvSpPr/>
            <p:nvPr/>
          </p:nvSpPr>
          <p:spPr>
            <a:xfrm rot="14527849">
              <a:off x="-468965" y="3501726"/>
              <a:ext cx="45719" cy="280025"/>
            </a:xfrm>
            <a:custGeom>
              <a:avLst/>
              <a:gdLst>
                <a:gd name="connsiteX0" fmla="*/ 9189 w 78114"/>
                <a:gd name="connsiteY0" fmla="*/ 0 h 399763"/>
                <a:gd name="connsiteX1" fmla="*/ 59734 w 78114"/>
                <a:gd name="connsiteY1" fmla="*/ 0 h 399763"/>
                <a:gd name="connsiteX2" fmla="*/ 78114 w 78114"/>
                <a:gd name="connsiteY2" fmla="*/ 399763 h 399763"/>
                <a:gd name="connsiteX3" fmla="*/ 0 w 78114"/>
                <a:gd name="connsiteY3" fmla="*/ 395168 h 399763"/>
                <a:gd name="connsiteX4" fmla="*/ 9189 w 78114"/>
                <a:gd name="connsiteY4" fmla="*/ 0 h 3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" h="399763">
                  <a:moveTo>
                    <a:pt x="9189" y="0"/>
                  </a:moveTo>
                  <a:lnTo>
                    <a:pt x="59734" y="0"/>
                  </a:lnTo>
                  <a:lnTo>
                    <a:pt x="78114" y="399763"/>
                  </a:lnTo>
                  <a:lnTo>
                    <a:pt x="0" y="395168"/>
                  </a:lnTo>
                  <a:lnTo>
                    <a:pt x="91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 105"/>
            <p:cNvSpPr/>
            <p:nvPr/>
          </p:nvSpPr>
          <p:spPr>
            <a:xfrm rot="16200000">
              <a:off x="-504415" y="3381446"/>
              <a:ext cx="45719" cy="290745"/>
            </a:xfrm>
            <a:custGeom>
              <a:avLst/>
              <a:gdLst>
                <a:gd name="connsiteX0" fmla="*/ 9189 w 78114"/>
                <a:gd name="connsiteY0" fmla="*/ 0 h 399763"/>
                <a:gd name="connsiteX1" fmla="*/ 59734 w 78114"/>
                <a:gd name="connsiteY1" fmla="*/ 0 h 399763"/>
                <a:gd name="connsiteX2" fmla="*/ 78114 w 78114"/>
                <a:gd name="connsiteY2" fmla="*/ 399763 h 399763"/>
                <a:gd name="connsiteX3" fmla="*/ 0 w 78114"/>
                <a:gd name="connsiteY3" fmla="*/ 395168 h 399763"/>
                <a:gd name="connsiteX4" fmla="*/ 9189 w 78114"/>
                <a:gd name="connsiteY4" fmla="*/ 0 h 3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" h="399763">
                  <a:moveTo>
                    <a:pt x="9189" y="0"/>
                  </a:moveTo>
                  <a:lnTo>
                    <a:pt x="59734" y="0"/>
                  </a:lnTo>
                  <a:lnTo>
                    <a:pt x="78114" y="399763"/>
                  </a:lnTo>
                  <a:lnTo>
                    <a:pt x="0" y="395168"/>
                  </a:lnTo>
                  <a:lnTo>
                    <a:pt x="91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円/楕円 61"/>
            <p:cNvSpPr/>
            <p:nvPr/>
          </p:nvSpPr>
          <p:spPr>
            <a:xfrm>
              <a:off x="-369855" y="3480930"/>
              <a:ext cx="134968" cy="13496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6" name="図 15">
            <a:extLst>
              <a:ext uri="{FF2B5EF4-FFF2-40B4-BE49-F238E27FC236}">
                <a16:creationId xmlns:a16="http://schemas.microsoft.com/office/drawing/2014/main" id="{7637382A-087B-4482-92A1-278E26DD39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5" t="57999"/>
          <a:stretch/>
        </p:blipFill>
        <p:spPr>
          <a:xfrm>
            <a:off x="6553199" y="4533899"/>
            <a:ext cx="2657585" cy="23466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7" name="乗算記号 42"/>
          <p:cNvSpPr/>
          <p:nvPr/>
        </p:nvSpPr>
        <p:spPr>
          <a:xfrm rot="20932626">
            <a:off x="129287" y="2979672"/>
            <a:ext cx="2040134" cy="2013785"/>
          </a:xfrm>
          <a:prstGeom prst="mathMultiply">
            <a:avLst>
              <a:gd name="adj1" fmla="val 13871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424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15.</a:t>
            </a:r>
            <a:r>
              <a:rPr lang="ja-JP" altLang="en-US" dirty="0"/>
              <a:t>時間を決めているのに</a:t>
            </a:r>
            <a:r>
              <a:rPr lang="en-US" altLang="ja-JP" dirty="0"/>
              <a:t>(</a:t>
            </a:r>
            <a:r>
              <a:rPr lang="ja-JP" altLang="en-US" dirty="0"/>
              <a:t>オンラインゲーム</a:t>
            </a:r>
            <a:r>
              <a:rPr lang="en-US" altLang="ja-JP" dirty="0"/>
              <a:t>)</a:t>
            </a:r>
            <a:endParaRPr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-179688" y="4168422"/>
            <a:ext cx="4572000" cy="2240620"/>
            <a:chOff x="-325999" y="3991848"/>
            <a:chExt cx="4572000" cy="2240620"/>
          </a:xfrm>
        </p:grpSpPr>
        <p:sp>
          <p:nvSpPr>
            <p:cNvPr id="6" name="雲 31"/>
            <p:cNvSpPr/>
            <p:nvPr/>
          </p:nvSpPr>
          <p:spPr>
            <a:xfrm rot="197991">
              <a:off x="199530" y="3991848"/>
              <a:ext cx="3424674" cy="224062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 rot="21098764">
              <a:off x="-325999" y="4653061"/>
              <a:ext cx="4572000" cy="10772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ルールを守って</a:t>
              </a:r>
              <a:endParaRPr kumimoji="0" lang="en-US" altLang="ja-JP" sz="3200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楽しもう！</a:t>
              </a:r>
            </a:p>
          </p:txBody>
        </p:sp>
      </p:grpSp>
      <p:sp>
        <p:nvSpPr>
          <p:cNvPr id="24" name="角丸四角形 23"/>
          <p:cNvSpPr/>
          <p:nvPr/>
        </p:nvSpPr>
        <p:spPr>
          <a:xfrm>
            <a:off x="459921" y="771990"/>
            <a:ext cx="8060092" cy="3005735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151805" y="1339567"/>
            <a:ext cx="70404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2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オンラインゲームは、誰もが楽しめるように</a:t>
            </a:r>
            <a:br>
              <a:rPr lang="en-US" altLang="ja-JP" sz="22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2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作られています。しかし、どんなに面白いゲームでもやりすぎは良くありません。</a:t>
            </a:r>
            <a:endParaRPr lang="en-US" altLang="ja-JP" sz="22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2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「ルールを守る」ことも、ゲームを楽しむコツの</a:t>
            </a:r>
            <a:r>
              <a:rPr lang="en-US" altLang="ja-JP" sz="22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22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つと考え、適切な時間･場所で遊ぶようにしましょう。</a:t>
            </a:r>
            <a:endParaRPr lang="en-US" altLang="ja-JP" sz="22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0493329-C260-4C9F-A30C-351166C6DA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866" y="2274857"/>
            <a:ext cx="5036262" cy="50362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161">
            <a:off x="6374641" y="4417189"/>
            <a:ext cx="3024119" cy="28416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872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PLAYERS_CUSTOMIZATION" val="UEsDBBQAAgAIAJ2Qd0gZFILhdwUAADITAAAdAAAAdW5pdmVyc2FsL2NvbW1vbl9tZXNzYWdlcy5sbme1WGtP21YY/l6p/yGyVGn7MNpOatUPkMpJDmDh2NR2gG6aLDYQQqJBGlvVj/ExYVwXxlVcVO5JWwopLXRQbj/m4Fw+9S/sPcdxFtOO2IFJEOU4fp/38Xt5zntc//jFs77A8+5fB3r74w3c/bp7XKA7/kt/V2+8p4GLaY3fPeICA791xrs6+/rj3Q1cvJ8LPA7evlXf1xnv+b2zpxu+374VCNQ/6x4YgOVAkK7+XQd6uxq41pAelqOtvPRUF+UmWQ8JTVzw4sTIbe0Qc4fg/W++f/joxf0HD7+tv1uy8wKjRnlRdAMFGNKDex6AJE2RRR3QkKhLqEPjgrm3a8Q49GcpxzRRkBAXzC/tgr0/41YFtXFBa2TCi9uYoiBJ01VRiCBdUHVJ1lg4RKShCKAkXxEjTYxdgo+I+ZrgTWKOEDxVSI+x6ylirBJjlhiD1TxF5CgvSLqCVE0RwpogS1yQmPPEfEvwCTE/EHOImCcE/03MDF0au9bwx4vT5UIiSYxxYkxTEuDbXGMk4IYxgkfgYnHufSGdAU75wTVr9IgY28SYJ8YZ+1whCZyfgZvnC6/gc4YYc8CV/bpE8DT8WpW3wrcLUpOuybKo6kiKOFco/RFaH5Q1Y4TfAZ38Ab74NOQTVeFVpECpfBymrPE+MVdrQNBZ4dopAyjrz2N/IM1CU7MI/xrlQswUeyw758P+kFoRy+4iRKWaIVQfUqByVbVdViJX14Rdd3iM5ThLzL9YVWbpPawqreSWNbrkpH+hmmtBCstQ/mHN5d4NaozndjYYIpQ6Jni0XDvV0KNIVfkmpIfkDugqQKZ1B3/DfgzlFi4ot/ixeIpU6ivroSUlvk1o4mkr0s53OpO1fQrnk5nc4bCr7aEBjXMae7xOcJbgY/jVSmUL5qk/Typ6EoO0CzxUq9tBtpBOWbuLtKtXh6xPEPKMTYVlwJfegAqGUYSW5JOY8IPeyAsiiuhQoxG5XdeYMlf6DtwpSaAUQR13AlR+ZlPFNRCe8YvDCaiBQmaDBWCFYIMkDCsJrbpdTLynSx9ycomWS27d7Co8JEoFnzC8Ud4GsvmdmS+DVhtB2h03xw5POdFcgFa2zpOFtMEUvtxdC75oqmEk8Yog15Li7Fnh9R7Qtzb3cqsnrn2D5jpzKb81kLoiwSXwspxdRTVTooqnGL03xACZgpi9o999iNJ/MPxahv3Qq4jk5LATyeuQVO1tISSAcOZnt3I7+96NEAwaoCzFpWNrZ5LOC1TJt73bC1KjfGkfwucAkjOT1uqedxxJrgLlrnp/kWmD+H8VmpjHxJwm5h8Ev/EO145CqqDBwNne/XOA4ANvmz5TCLsU3F1nT2suaafTWj5zbI3NlhqfzqfbZU2wdsdhbKpJsSpGStdOqAmaCE+Um56AMRJiDfNkcWGSwtKiTDtz4IIH/FgUOcGydzHX4+aWE9YZk106Fa98+dzW0ERxbqw8l8DFzycr13FrP1mV8Zk5realLAPXS6OjTk4aZ1k916zuKuKVcLMe5qUwYkMCTNkbrMSPPbRyyRr6j8ZQ1FRd5EMMx3xJTJOYhpMKLz1XQrPPVhHUyAOik/jN5fz+el1dnUeMS3Rs8/zBZO7l8ueTRV8gIC1UuVEZ7EemdOs/VUPR+JDb0LbzYlY6lTqG3s6mmgBFXOOp7+IwkVvA+cVBOmr8v8c81lKlJPOaxoebo9B1dJQ2Ye86ZSSP/IBEeaUFhJWdh0qVBxDbTKEHvW1JlXAsZZ6TVWFYfpXApvY0qLrTzR/8wNzU9kjjoQmtOh+JsNctlFeWxhj6Er4w/a989ULPfOen1uiqV+BwMy/BBnCj2GyzdbQRZMVel/untNtW287LqwH2dqv+bsXLrn8AUEsDBBQAAgAIAJ2Qd0ir7epJygQAAOYRAAAnAAAAdW5pdmVyc2FsL2ZsYXNoX3B1Ymxpc2hpbmdfc2V0dGluZ3MueG1s1VhtT9tWFP6eX2F56sfGwGBQlKRqIaiovK3xpE7ThG7iS+Lh2JF9M8o+xfZAMEBhZaxqi8qrknWjsO6VtZT+l17ywqf+hZ1rJ4EQYGaMqZVCiO899znnPOfNduD6vaTCfYl1Q9bUIN/sb+I5rMY0SVbjQf4TsedqB88ZBKkSUjQVB3lV47nrIV8glY4qspGIYEJA1OAARjU6UyTIJwhJdQrC2NiYXzZSOtvVlDQBfMMf05JCSscGVgnWhZSCxuEfGU9hg68geACAv6SmVo6FfD6OC7hI/ZqUVjAnS2C5KjOnkNKjICPBC65YFMVG47qWVqUuTdF0To9Hg/wHN1u6Wm+2VGVcqG45iVXGiRGCRbZMOpEkycwKpETkrzCXwHI8Aea2t/LcmCyRRJBvaWUoIC00ojjYruuIoXRpwIFKKvBJTJCECHIvXX0E3yNGdcFdksZVlJRjIuxwzP8g3y0OR/p6u8PDA4NiODJ8S+zvc204xyExfFc8xyGxV+wLn0feK/ytT4fCd/p6B24Pi4ODfWLv0OEpYLSOkIBQz1gAmNXSegzXCAuQRDoZVZGsQI4eo9HABLJcQXoci1qPDEEcQYqBee6LFI5/nEaKTMahGJqgGEYxTt0wUjhG7rCwBXmipzF/COcCgmEQy1pKtF2rpUR7R53rgqv90K0TrQwgQlAsAckDa45pAeHoUlVsRFPrXGPXXFRTpJpDOBnF0gBK4iMlERmV1R6QbOa5EQiCAq4OprDKRZAKZSgTcD9WAzDSUYPIxCm/nor0DV1GCgd40Ccw1x9poCOWQLpRx3qNeZb8sdBn1F6l9trnLh/u2mmyxaVMYW+Wmj+VczPUXKbWX9R+Sq0Nak9Tc4Za04XJuYPvYesBNfeo+RAW3+4ue0Gm5gI1txoBS/mXhZlFBmXNFKbnQHVhMXuwOkut+4Wt2f0Xk46uHDWz1FyhJkh+TTOWF42FiSlAO8j8Qq0M/KDmNs2YRw3grrg10zvQHb57hQPzaqqLz9bL+fWKVa8nyjmTmkCLRa1vKo5ftg0Qgvx66dl3/9p9b1pm93fmqs5uORE3wcIjZpuOv4+pteBVr/dAb++Vnz4/EuhFR9GFCK/YbM1U2D6bBNcAsGR+qriy61D9IzW/pRao/pn9rmhn7v/X2vM19y+u16ubG8+rbu4538tO0PPHAu0tsX9w0rI+0NZ9p2/UpasntKxVmsgXd6bq0wZse82YtNaoBWS+hN1CdrtsvzovJxCLci5b2HoEmAcrk4UXWca/o7SxvryANzW3fNja9lF7x7VOv/Amk7t65qHKAB5SkKxWJ3DXqRPe26ljc/4fDp0x7RvO9mh6EgYglhqUnnwHU5m0jXMoILAZefLIdCb7uzoxixtLpd/WSr/PF58svd195Cnb7CfUtqltVqvLayGVHm8VN1c9FQlrmjuepvjmqkdJ1qS8ZTwbPOwz5UV48LY3zh5Qe5Nau9T+ldqT1N6l1p/UzrNL6FrOnYYndxfm9l8twbwoTP1x8HCeVTFrpDnHXjY73ouKPq24Lt4M/peCvvA9sNsRLrOg/X7/pWXCe9E0L5Pid4k196r29Fr3uBoQTnwxwHaSsiongUtFlnDtbUKorbUJHoBP3PL5AK3+3UzI9zdQSwMEFAACAAgAnZB3SIaODw/IAgAAVQoAACEAAAB1bml2ZXJzYWwvZmxhc2hfc2tpbl9zZXR0aW5ncy54bWyVVsFu4jAQve9XIPbetJS2VHKRCAWpUne32la9O8mQWDg2sh26/P3asd04kJSUCAnPvOcZj99MQHJL2PzHaIRSTrl4BaUIy6WxeNuIZA/jpFKKs4uUMwVMXTAuSkzH85/r+oOiGnmOxfcghnI2OIUmzOTyPr6+GUJxMSY38d31qo+Q8nKH2eGZ5/wiwek2F7xi2dnUisMOBCVsq5GLtXn6kJRI9aSgbOUUP67Xi+kwyk6AlGBSur6f3Uzvz7IoToD6SNNH8wzkNKG+Pv0RbU8kUTVtdhXPZrd9tB3OoV3keLKcxpN+PNO7f+NWLEHBP6WhdxPz9EIpPoBob76arOJVP4Pvqt23shE8NwVtc25X5jnLoRxnuv3OauWTYA5kAhnFLx4vrxZ9DFeeE2G4n2HfI9OugtMXU9ejgWAuPaEwV6ICFPmV9cmCf/yplO4P7w8tDeZF5/yCKxmiGluD+wsfhGUByBkaxDunVQlLm+58g6l0yLajISyXcT0qQuynLchQwN4ZgxQbY4P8rct6ggyMDfKVkgz+MHo4gR97LMdfcYzdZX5dfe0FhvXSF8yvvNdEejaNK4PQzuAxJc9gLk06b6QEc20oqm02pegkJ8TwnuRYEc5+GVxyqA8jUXTkcErr1hVSRFHokludox7S4X3V67YanbctR/tSaA5n1yOlZ/jDGCuF06LULyU5HjmebhJdmHHUzTBTUsNBPLENDzh17D5SicUWxBvndGgYxhXIodtz21t9cBQFNUBRd5WR26Sr/KwqExArfWsEpK9y22iBBckLqr/qncAHZN5phdbjtExV6O0YJp+yDAxOA4BFWnjR2oX1lBVVhMIeqPMGhvrEfUdDUou0T28L9QwbFSrOWQZJ0k2KRiohru3oILzrvLoZ1jNA9gonsj5aq/P9FA62bg1mP86M+kKQNTg1tbbW/tMiaqP5O/kfUEsDBBQAAgAIAJ2Qd0hNDGcWtAQAAHcRAAAmAAAAdW5pdmVyc2FsL2h0bWxfcHVibGlzaGluZ19zZXR0aW5ncy54bWzVWG1P21YU/s6vsDz1Y2PK6KAooWohCFTe2nhSp2lCN/El8erYkX0zyj7F9kAwQGFlrGqLyquSdaOw7pW1lP6XXvLCp/6FnWs7gRCgZoyxSUDi63Ofc57nnHOPTfD6/aTCfYF1Q9bUEH8l0MhzWI1pkqzGQ/zHYtflVp4zCFIlpGgqDvGqxnPX2xuCqXRUkY1EBBMCpgYHMKrRliIhPkFIqk0QRkZGArKR0tldTUkTwDcCMS0ppHRsYJVgXUgpaBQ+yGgKG7yH4AMAfpOa6m1rb2jguKCL1KdJaQVzsgSRqzIjhZRuklR4wbWKoti9uK6lValDUzSd0+PREP/BzaaO5ptNFRsXqVNOYpVJYrTDIlsmbUiSZBYEUiLyl5hLYDmegGhbmnluRJZIIsQ3NTMUsBbqURxslzliKB0aSKASDz6JCZIQQe6l64/g+8SoLLhL0qiKknJMhDscox/iO8WhSG9PZ3iof0AMR4a6xb5eN4ZTbBLDd8VTbBJ7xN7waez9wnd/Mhi+09vTf2tIHBjoFXsG93eBojWCBIVaxYKgrJbWY7gqWJAk0smoimQFSvSQjAYmUOQK0uNY1LpkSOIwUgzMc5+ncPx2GikyGYVeaIReuIdx6oaRwjFyh6UtxBM9jfl9OBcQAoNcVkvi6rVqSbS01lAXXO/7tI6MMogIQbEEFA+sOaEFhYNLFbNhTa2hxq65qKZIVUI4GcVSP0qCwINdKs8Ng+oKcBtIYZWLIBXaTibAN1bdYaSjBpGJ025dnvUNXUYKBy0F5wLm+iJ1/GMJpBs1MlelZtUea/+U2svUXvnMFcBdO862uJAp7ExT88dyboqai9T6k9rPqLVG7UlqTlFrsjA+s/cd3HpIzR1qPoLFd9uLfpCpOUfNjXrAUv5VYWqeQVlThckZcF2Yz+4tT1PrQWFjevfluOMrR80sNZeoCZZf0Yzlx2NhbALQ9jI/UysDX6i5STPmwQC4S26T9PR3hu9e4iC8quvi89VyftWL6s1YOWdSE2SxqPW1R/y8Y4AU5FdLz7/92/T9eZne3ZqpkN1wMm5ChAfCNh2+T6g159ev/0Rv7pSfvTiQ6HnH0ZkE92K2pjy1TxbBDQAimZ0oLm07Uv9AzW+oBa5/Yt8974z+P+09X6V/dr9+aa69qNDccf4uOknPH0q0v8L+3inL2kRbD5xzo6ZcfaFlrdJYvrg1UVs2ENsbpqS1Qi0Q8xXcLWQ3y/br02oCuSjnsoWNx4C5tzReeJll+jtO6/vLD3jjlaYPm69+1NJ6rS0gvM3kLp+4yZu4gwqS1crI7Th2pPvbdWiwv2fTCeO9bm+Xpidh4mGpzunRjyzeaK2fQ0GBDcWjZ6Qzyg+NyOjFzcji2kLp15XSb7PFpwvvth/7qi/7KbVtapuVfvLbOqUnG8X1ZV9twY7JLV9ze33ZpyU7lvzVOBs17GfCj/HALX+aPaT2OrW2qf0LtcepvU2tP6idZ5dwTjnPFr7ozs3svl6ACVGY+H3v0SzrW3Z05px42bT4X/Twce109vb/V1r4yMdc+cQedrv+PFs4EAicW+4v7mC8OFX/S0K5V9W30JrXzqBw5At+A6zX/rOkveEvUEsDBBQAAgAIAJ2Qd0h5wiZUqAEAAB8GAAAfAAAAdW5pdmVyc2FsL2h0bWxfc2tpbl9zZXR0aW5ncy5qc42Uy27CMBBF93wFSrcVgvDujpQgVWJRqeyqLkwYQoRjR7ZJoYh/bxxetjMpjTfx1ckdzzgzx0azeLzIa740j+V7uX+396UGWlNiB8+2Tmv0VOuepMkKFkkKNGHgOUh+/fQmn+4EZuyx0nR5+NC20vDzOEJniCYQTSJajmjfWlsTKk1xj4k/VmaXrM4ZGWVe7pTirBVxpoCpFuMiJSXjPc3Kx0zQgXkO4gG6JhFYpn57HHT7deTd0e8Hw25ochFPM8IOcx7z1pJE21jwHVvVxd8cMhDFhW/PwGSmlwnQRKo3BakbOJjOZpNePZkJkBIucbvjUb83RmFKlkAN395Urz9Qy7iakEPniUzUlR51gtFoYNIZiaFSpcB/7QW+jbHC63E1z5yCvToTQ18vi6DkAKJiFfphENogz3bZf0IKHuuKVNBBqBeKUk5WCYvrLvLG6cNq28uvNpm2OxMTvCd6uTWrhbjTQhukTdO6weF2Kdb3Cu1c6YSdY3YUE9HAHBMzTMxvonUe5U4Svf9sekQpEm3SYkAUw7GoBBFbEAvOaZHA16OjurEap19QSwMEFAACAAgAnZB3SGPw76u6AAAAowEAABoAAAB1bml2ZXJzYWwvaTE4bl9wcmVzZXRzLnhtbJ2QsQrCMBCG9z5FuN3EbqUk7Sa4OegsNU010F5KLrE+vikV6SIFh0D+4/t+kpP1a+jZ03iyDhXkfA/MoHatxbuCy/mwK4BRaLBteodGATpgdZVJmxd48oZMIJYqkBQ8QhhLIaZp4pZGnxrI9TGkYuLaDSKdwaGYTTEuKixuaf+yPzOosowxeYu2D0es0j2lBWHktYLZubaGW+wciF+AwS2ANoDObwA+rgApvi+ek44U0jdTkGK13Cp7A1BLAwQUAAIACACdkHdI+mCV1HYAAACCAAAAHAAAAHVuaXZlcnNhbC9sb2NhbF9zZXR0aW5ncy54bWyzsa/IzVEoSy0qzszPs1Uy1DNQUkjNS85PycxLt1UKDXHTtVBSKC5JzEtJzMnPS7VVystXUrC347LJyU9OzAlOLSkBKixWKMhJrEwtCknNBTJKUv0Sc4EqIWK6xVA1uiH+js5GBoamCroKvkDz0zJTU5T07bgA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ZB3SNDIOwRyCgAAZycAACkAAAB1bml2ZXJzYWwvc2tpbl9jdXN0b21pemF0aW9uX3NldHRpbmdzLnhtbLVaa1PbVhr+3l+hMdOZ9kPx3YYZxzOyJIgmxqa2Aunu7HgEPgFPbImxZRJ2/AHLIUtuSzbXIck05AZtaULbTdqkkOTHKObyqX9h33Mk2ZJtjESyCBh0zvs85z3v9VgiVjlXkJhqRZFLhX+KSkGWskhRCtJMJf4FRcWm5aJcHi+jClLIgH2IksQSOuHR4VRlehaVEPVVSc4XzhZQ/msPVVFEKS+W8yc8Z8ViBXl0CpOEKsDEVFVRZGlwWpYUJCmDklwuiUUPNS8Wq0A9Qr483qOB8jwqu4CdFadR52LREXwdibKtFI7iqydmWi7NidJCUp6RB6fE6XMzZbkq5Z3oOLswh8rFgnSuJTwcZbjeqxQLFYVXUKmHbtwQvhyg5sCbFdRWLcLhqz+wKE6hon09nxNE51p9zNCBnC9UCooFSfvx1RM5J86gXjbv42FwFazRy08E1AejoAtKSzoYwFdv6aK4gMq9lmBD+OoNkueqcy7DZ64sz2Ar94L1cW0LVpTFPFSAtno+fPXH4M3h5Zx4x2YwsnXWlIt5LeWFVCBvZwnSiSYLUl4+z0tnZQNolhoGz1biPko3EDUUpYfYIbgLJUIBKhriAtwQxXJhBuaGg+xwkIE5NuBnYt4OCp23jKahvPRmjXlts90AXqqgssJLeXQhHrRLW6fsOxgtg/lBrhKPhPBVM1et6XFChfxQc7hagA4GgxGKCbN+1leLRoejtJ/ifKGwL1hLDOE4pPzhsH84UvNHA+Eg3I0MR4AlxA1HqFA0FAqwtQAXADRF0wk2wNSiwWG/n4bVuKFhpjYykoj6fJTf7w+G2Fo4EhxJ+CiQDgIHHRzCBgyywUQwUqMTtH8oSI0wI4mRUI1juQgTpoYCXMTnq4USiaDP1zZue3dWc7VHHW/HNOcRhD1d0HO2HW324IpNV8tlEBZQCaJcQdSUWEEp0vn0lP6mYrTMb4Q0zQR8/rAezgDEjdHEtRqobbSVH7iXxg8jjHnJtC2XrI3aYVuND+iRZOzTCZJUeBc4a2OND+gF1ynMWEvvqf1Ah7RWJ2q2e2t8wEfaaj/pHt01PqD3Vecws+XFB/Tq6whp6a+gKPlygWsvebRFDmmz8QG9hPeDdvZZJw7varSgI0EdDSKNIz6g99i+4l2tNj6gF8++qM5e68R6vZqtE0d3dVvQkPRZR6BWu3XiJcNseqftEDRuO2tJrASrgHOtxcUYIpTjiRyTHhunU9/lkunRdC7Bj3riH3fqu89faI0Xmvrqq0Bk6II/HPk65jVwDpmyY3QyaeeiCFnY54wrJWTSyRwQcslcijsjeOK7Pz/W6m9cg9OnhSSf4jxxTX2iqetaY1lr/Kipz7TGf11zjWe4CU+8efm6Q0VOZzJcSshlkzzL5fhsLpUWiJmSnMCxQLT0g1Zf1+ovNfWtqdRlTb25v36VjK9o9TWtfkerX3SwGJseo/lULsNlhQzPCHw6BVtu3NMaP2vqDmxWa1zSGjua+ofW2MC39ZfN5d8/vnu4v7ik1a9p9VtYD1i+8Vg3jla/qqmXYfDg7m/76xug1t7Fx80rb7X6pla/p9Xfk9+PtEV17zYI39v/AX7f1up3QV0y+0BTb8GsE9Uz9CSfGs0J6XQym+NSrDmCd3AZRw9WnCil/gIa7b1WP/55yT1xhs5yGQik35ex7uorrbF2PJIcCW7dfcDW/Pe2a56T/OjJJPwIWCOtsUL2p4fAsmuycY44+76zmIaQ5DIQ0dnsZDrD9o8SPRjVq8TrW1rjPyRUt7AMCdXm0vPmlQdmQKw6WJ1PMWlIC0awaWDnrV/bffGUkEIKqJp6pRVQDhYY47JZepTLJdJnIOGAHMcjfC+7xKZPeeLpUy5B33FZvOKWs5xN0RP8KI1zFVcHM3VJaVhR95Y2dt8s20oDZGj9A3YFLmVbmroNs82Vrf3GO9eLZblvT0Mg8HQSV0brGlv76yvNl/dx5q9dav4JHtjQtSEOcVuWoGQyHItD9dvT/N9yIzSf5NgcxC6bnswJpLBbl6e+NIpliuXOfEnhKnVn5eAx1KdrH99ch6jY33hKzPBIU+vaYr25BLm8ebD4G751V3U6NLPVZruClkUWjURYrDvTehP03Xtxu9t0x9YRZ83nU1C9adp0FbK8+WFpf71O2kEr61bdappluBSd4dPH8fXW+/0ff4UdNJ/9uru2Y+sz2OkbHY4+nl59PG3wt+pdP203DG3Vm0TDn7Q6FDGw3C/4b3cl6xAle7najYYWe95YNu35iXpm9e6R4KGy7t15vvvilSscB4cUqDgHD7abL27gswYu+JuuKPjUSLqjaakfgGe3sdRc+9UVVSp9BJs9FVxbaQLc0ZNda2xrjVta41+a+pMrxkkukeUFOM1OoilKU187PjCQ+qHHhz0h9YOfrQPgg9/exnbz6h2jLOAD72arYjRfXoPj13FLmuWAauucAi8kYV+7t67DoRTsDqfTg9UbmBkH67p5qlx1tsTpMc60mt7ybJvefbjYfE+qMz5pP+reffPS9YO7V1vHGhj8a+fRJ66s7++IIzlZ18FCrTrxaS41K5jp0jskyD+lD2Q5OsOczDF0iuHI0QIO709J3G87S3SDAFITGzMpZHNJOkGoGt9rjYbWqJtucZiOBqH+CY7lRmggNePg2cO9V08GBwed03QopTPsvb6x+/3Dv3buu+WB8oMrPdfi+zupiU/+4YBIoBN2rA51iDQ+Frewx/lwLPAQ68f8wPnxzeLuqrp3/yI+uPzfP2GS5DNCgBYEmjk5BvmJj+oN6IHviJ5vXfKM0ZlTUJHJJzAjOoFlk1T3i477mpWReNONHy3YT3vMYWX6jJ0W20bgx3M0y5LHQli7LWxyyGP4g3QQ6yMi/HHzw7vmlTUX3MxJOgUt5HPTk9Zt1lUoRvp9K9OM3u3gfNAaaD+VK4oLclWxPeSTlLJcHMePR7vfB4AAfpo7VURxpVxFMa95Z5WozMrn01WlWJBQnLylj3mtQ52i46DDuFitmJT2sU7pDDpfkPJWXmOkU3BCLlZLiNG3Y5W3T3TCGCZB3h9YEa2xLtXLaN6YsujeHuyUT6ELSpe8ZbBTPlss5FFaKi5069Q5ZYWaD3UTYtk6bnGeQdTDeyCEJBEG84aK5p1dBquQxE/3K5adGAN2yZKcR/EK1lYolBCOAAhDPGbV2HuIyjFJnC/MkP8iGcOYqQWy7wp+e2WbaAewt38Ex5SCUkSHhzfZhzwjW21N7r9wZcaY/haq0xj6KKUszKETHlFRxOnZEn5r6KEMjhMebM72S+5eOPwqBkCojN8nWpD6f8T0hZbE8jlUFmS56G5JSVZQxd1Ssp7u/UExb5edYt5+HooZtIc7UKqWplCZgxgoIDM47WNW6dnCzGwRfpSJAjqP8nbYIZNWvDIL1JJYaOWBZcAWVkgsT8+auaLfWOdL1aJSKKJ5VDRkLAMW0/TffawCudE/tGklic4q1uA2RlzngFHq2pFolbZPHAqbAH174/QZlzmniFMVsv0excpZQzLrNA53q6g+YAvcHouB7GEOiHmtnRaKVNcr+84xgALfof9L9z9QSwMEFAACAAgAnZB3SPinZe5PDAAAziAAABcAAAB1bml2ZXJzYWwvdW5pdmVyc2FsLnBuZ+1Xe1SSaRpnJmuSJm3TxiZTs3ZGO1NaY6sjXkjHxinylh1vJaaY5ipSIaAYMFNNWpbuNm1a3qfxNghkCgqIbFoyloqloInIdNPiU8gQSBBYPmtmO7t/7D/7J+85nO+873l+z+X3Ps/zPpyPDA9dDd0AhUAgq/d+G3IAArGyh0CWha5cYT4595MNwvz5AHsgNBhCH9z40ryxSg8KC4JAWkpWLSYvN++tj38bj4VAbHrA3wcCTGMqBLIJtTck6GAuclYqK3quTRTMGfw6V5722dw8tGqVK+9Ybd0nbcj5zWtC5roHEll/vnvz9qryyM7jCNc1kUWPVuzbdsXbAe0KTYkuZNWuPb/Smr1mNKSx75Ow8mPnj/srT/AlylMq32k9qVJlqKr0VeXePrMrf5Aw2D+z30s2vbCzNIZnmDFU0ybJ07OiEqMq1C27C2dn9rSjhhMYSau5HkQhnO4uobx+OnXbfAqpGw9q/7Hm1bDJmKG6AB6QRGvCT3frTXqyCqQFsl201kOk2pTg8KF503YQ0TE/RfMp/2M3wgGFjjgGfWD+FFqDkN37I8GzlNOgzBo7M6GQ78pqwKM7ViBnmz53Bzc7LRALxAKxQCwQC8QCsUAsEAvEArFALBALxAKxQCwQC8QC+V8QD1r/u9VtDU17uz6JiNzhtbRac0+fvvZ23bWzfye4rarmyDvJOavlbwW9itzcy94KxvsH3X4n+eTfKjENNa+STKpBOcL0apqq5xt+k3fxF+flDvzFzNam9lhM+yRZOljLeibYVcpVs3cuKeW+AKq9WIOjrCbUvWmTougB+3Bie/HLYgxvFi0v+0zo8rTmFUbZyeYs9guuK2cm5Hi55uqkK7yevVGORS0Zxj/QCjF8b4mTEOcRi8Fk4SrZg9EAqfpk+csnNa9+JZgaF2w86rIxL510qOv3XQN90lh5hn0BAsoRPMn+YXweHIyj+AQuVLERjlIbjEkUheaQrJMTDowligQ7tJUPT0R+NR+wgMtHKIdchg/bzLF3tmquklOjebNbTQWUmElbkEfUYSn7dRPGf2jRNyMJlenUytDFTXX2uNtAaYS/ZiAYuPLpuxNcHCCWv2yoRvLmeh3bTamnhIH6mb4TBt7re1+4YaabGqpgc92rPCe67lwdAxh88rQq0TRjInXOP0QQjM5V+Qq2KF/JI+gvD0vwvCYMqkM8+o2TflEllOXlGxiXONlOw4kxLrGZqFGqpFHbOqmswxeGeoflvRenunBALAzFrj8ElPmOCHaNWv2gTmjPQ/azYVu5ZINOft6taix3s8/hHwpgaR2wvc2NkW54NcuZ/Oax+4E4ls6PKiSQ6AA2yU3ChM0pjIGIu+fEezUsIIzk2IPWjTeiAHQOhkGPbo+iarkpXxvySP44Lg3NRfJoRL0aD8AQ6L7Q5Tly717878wd4k3tBtJvsC/ScP0b5elcNjIiKDJuibEKql3rOCv/XAE1//sGf92mvPKrNOOk3IrDFzjnzwzy5g38auNecmUuwW1CQm+fvYWWzDOjBJqnBxIb6IeUGJ7MIBKISIkxhY2M2hZABAdg6pbtn9onyEoQIAWfgSmd+LNo+MMpsvRsbQuz+BoiQJ1cbA0FmNmqzriUvj4K4QmMxfmITVmboaLhnkwYnFhGD+DBZqZO/yL4DgtAc7Mk3iT0xyWz/Gq10KhzObSn4MJy1Cgg1rX6jurIh7vHLqM0ecSzZkuP9oxPeBaOfckS78T+khTKVr5jf1uL2Do1E1dyQjukQ1Pzawq0NZJTmZVfaSOGCiiltPU3Z4nRsm8oki5v/GqotB7JUKdj6WrDVwdNrjoqZUEikpn0toTAay6SEZSGRANLtrXoFoOvoU0Jv8Y6mgNli4S/6Pcvscpdny0/qo9Lodn9KtbZesnaOLF5ua/TVXRzcPAgF2Oi82b3LP14x8qgWudg71PIcbrnCy/WVkH/XEowWHAOyQjTCloXyNUhUrN+8RvPoGSeGK1I6WgqnUWdZ4ZvKgCQjRiJHCkndi1eaQgZU1DttI+37K7vPBdMkdB91OgcR/34mPov9pww3qQUCu0xRdNNUuLZ4IA7zR5UuEzjQmsJ800rTiKkggX+J9YIozDrU/C6ZlRE6OluIk0ycfd4tKdEsLZ8rT3nx3+GASnBvMpw058fTiVWHiFUy2AtCsVtBpz6o95DnsN3qo1xM6q1B81Fgy5lemuYUaXaZd9qcQeocOWTPTyKYTS5Ucs0NrNmiVJFTGRj7hBasmXZOVtPaoGYaVzmzXqs1gtGJDMxUcnV49mgSzNUv1MJ8I+2H82ioa7eAoCtK8GEwTr0hPGyXBDN4SsE4Ubg51t+7Exa+LECVmXqOJnKL4L10YVYQyvlZKIbQOOf0amMAYZyeqwE/+g4KsmReeEDqQT46RvapJKolx41MHp0Wo/NWVxkO5FraA/QmnNWfexMNkrIk7Qln11/yMQxoDihIfOyBuKGXnoU2JJnymIJUCZ5RcLDsQTBtiaKYGzE+j3H0vAEsY4844zboZngElt6jfIHy9atTeBfP5bVA5Q+Hv5C/ndbnKPeX/1WF6FQJt+xy5yriA3Gi7Cj7/FecE1aidaTF4soRFZeXoPp4NmEgJM1OB6Y2NvXrcVfsr67pGFUt5CeATbDtpz/Rm/U06C4vHW/6dLbxep7Zof3i4ghdz4HU0zQKRbCEWDe1tXZ2YszpVMe58qJjwL7ZxRZEu3TsS32MBwvm3b/PoiKKrl8LGB5yvCN9UsdLq/PaTt2KVlE05sqa24iAW/CzomR+5q/K6YGyqmOPtkVnbfISYb4xLS0YZAO5K/1yK9rcQuRAaJafGGD/7zUNPsRxoWki90nhgOyglHPty41EVYOZID3PcJvzZQvVS676HE9klXSRI2LfPzb95laRqCOactQGAafRwca+0lUWd6z9gj6lm1llxhqw5jpEhQVkf+C/2KAlRQF8ho9Lxu9sFKtVAsTAN2SkS7OcJ0aO3SgVwxL22rwq7j8/vVFaxRcJZ2eyMWvXU1+7kJJvnEf3jH9DIaTwnr7vc0W4uQPrKXee364YC3tyzdgJZizYI9r0kXV8sW4AZAcEgpeOoAGg4h0wWpbM2Dvl+49uXbeJHaAiy6u3P5vnZyG1TnUBq+DcS9y+Am3JGMM9w1mpSG8iB4mPX2pPGMiktGGbW1nzR0hvvvV9HDq0l37e/Zq5FRGlf8/atfZsBaebXGJJz0XweMNA3JqhZdPl6lO9LVtwJ1PIgIXns0q/yY1t8qZkVXjOYySmxnrnOr9m7PNbtZv6C3JpgHXwS59BU288nICZCa73LkFhvvdSownK45xbcfHKyhvXGzpxnm3aniUKT93oYCvuU+Fd5yoy+u+92gUdn6qjQTaoBYUizK3zFd/GEWlMBw6r+n2dZsz1OtufVlkZqIMTNvNtPwH8s8umV+jCvn0g8Rq+VDYu+dojI7kcXRDWvLLg9vemPvGgG3Fd+JqNUNFlXHT1deo1Yv/VH/lkuA2VMFS/ucTU7kbwa/qNidsf8bMn5jRn7s3j3IGVClZsfTDvuug+wCrto8ZWsfYQHGnc3oSYHV9WCN1Rd5syEZlpT83gNOaH0uUuaqN7H0dzPr+5wCDBGhoMz5LN1jlgLKz96gXW+9qmOUSu+KB/JPh0VXDfzyxE5fhmWBAG6cWH3nYQAs6fJqVa7QXl0aiK8IwYKut+rp1j93QY8A9917Pghj2vZmt9vme3+Ro2yRKLbP1NRkMwwmo7/wb/hck/0hWdBL2iyiX+xVFZ7pdFasBvzsBqAJj2dSXz7HRfGOL+qeLSR3qR35u1Wp+Qelo0ZdIkpwQUfnzSXJbeI0vulikGrz6xnY/b+CZL/r38Hq3n/ho8AqWzRZGl3bcMA9OCJmjmNCY32uzsHPgqHx66nlpEjLg+KzR1urMzuoOvFIuRBqDVan/aJ1dIPAf+n8/Ne1Mmn8gkbkuzYVPqX7xU7D0CqKHz3TeX3mVnyncL5wJRjfl9+hsSMIx18B69s/V5QIXyin1XLoi89yZq+bx6e1ImWbi+w5+Ooxlc0+U9+GhUHyXRnwIU9l5tZtBWbgx8N0Qe/FMfjg9epSGejcHe4dFdmyi7o5kNLy6BjfOyyeVh42797/51Qee83qkkFNc9m6eBm9pDHlq7q5IDYxGkCtT3/ahpeV99P81imczdXB1QPrQXxxW7AD/A+zdEx5CDz5y+l9QSwMEFAACAAgAnZB3SIFvGFJLAAAAawAAABsAAAB1bml2ZXJzYWwvdW5pdmVyc2FsLnBuZy54bWyzsa/IzVEoSy0qzszPs1Uy1DNQsrfj5bIpKEoty0wtV6gAigEFIUBJoRLINUJwyzNTSjKAQgZGBgjBjNTM9IwSWyVzM1O4oD7QTABQSwECAAAUAAIACACdkHdIGRSC4XcFAAAyEwAAHQAAAAAAAAABAAAAAAAAAAAAdW5pdmVyc2FsL2NvbW1vbl9tZXNzYWdlcy5sbmdQSwECAAAUAAIACACdkHdIq+3qScoEAADmEQAAJwAAAAAAAAABAAAAAACyBQAAdW5pdmVyc2FsL2ZsYXNoX3B1Ymxpc2hpbmdfc2V0dGluZ3MueG1sUEsBAgAAFAACAAgAnZB3SIaODw/IAgAAVQoAACEAAAAAAAAAAQAAAAAAwQoAAHVuaXZlcnNhbC9mbGFzaF9za2luX3NldHRpbmdzLnhtbFBLAQIAABQAAgAIAJ2Qd0hNDGcWtAQAAHcRAAAmAAAAAAAAAAEAAAAAAMgNAAB1bml2ZXJzYWwvaHRtbF9wdWJsaXNoaW5nX3NldHRpbmdzLnhtbFBLAQIAABQAAgAIAJ2Qd0h5wiZUqAEAAB8GAAAfAAAAAAAAAAEAAAAAAMASAAB1bml2ZXJzYWwvaHRtbF9za2luX3NldHRpbmdzLmpzUEsBAgAAFAACAAgAnZB3SGPw76u6AAAAowEAABoAAAAAAAAAAQAAAAAApRQAAHVuaXZlcnNhbC9pMThuX3ByZXNldHMueG1sUEsBAgAAFAACAAgAnZB3SPpgldR2AAAAggAAABwAAAAAAAAAAQAAAAAAlxUAAHVuaXZlcnNhbC9sb2NhbF9zZXR0aW5ncy54bWxQSwECAAAUAAIACAAkk/RGiiTiqPoCAACwCAAAFAAAAAAAAAABAAAAAABHFgAAdW5pdmVyc2FsL3BsYXllci54bWxQSwECAAAUAAIACACdkHdI0Mg7BHIKAABnJwAAKQAAAAAAAAABAAAAAABzGQAAdW5pdmVyc2FsL3NraW5fY3VzdG9taXphdGlvbl9zZXR0aW5ncy54bWxQSwECAAAUAAIACACdkHdI+Kdl7k8MAADOIAAAFwAAAAAAAAAAAAAAAAAsJAAAdW5pdmVyc2FsL3VuaXZlcnNhbC5wbmdQSwECAAAUAAIACACdkHdIgW8YUksAAABrAAAAGwAAAAAAAAABAAAAAACwMAAAdW5pdmVyc2FsL3VuaXZlcnNhbC5wbmcueG1sUEsFBgAAAAALAAsASQMAADQxAAAAAA=="/>
  <p:tag name="ISPRING_FIRST_PUBLISH" val="1"/>
  <p:tag name="ISPRING_ULTRA_SCORM_COURCE_TITLE" val="情報モラル教育 小学生向け"/>
  <p:tag name="ISPRING_ULTRA_SCORM_LESSON_TITLE" val="情報モラル教育 小学生向け"/>
  <p:tag name="ISPRING_PRESENTATION_TITLE" val="情報モラル教育 小学生向け"/>
  <p:tag name="MMPROD_UIDATA" val="&lt;database version=&quot;11.0&quot;&gt;&lt;object type=&quot;1&quot; unique_id=&quot;10001&quot;&gt;&lt;object type=&quot;2&quot; unique_id=&quot;215453&quot;&gt;&lt;object type=&quot;3&quot; unique_id=&quot;215982&quot;&gt;&lt;property id=&quot;20148&quot; value=&quot;5&quot;/&gt;&lt;property id=&quot;20300&quot; value=&quot;スライド 45 - &amp;quot;8. ネットゲームのやり過ぎはダメ！（有料アイテム）&amp;quot;&quot;/&gt;&lt;property id=&quot;20307&quot; value=&quot;272&quot;/&gt;&lt;/object&gt;&lt;object type=&quot;3&quot; unique_id=&quot;216200&quot;&gt;&lt;property id=&quot;20148&quot; value=&quot;5&quot;/&gt;&lt;property id=&quot;20300&quot; value=&quot;スライド 41 - &amp;quot;8. ネットゲームのやり過ぎはダメ！（有料アイテム）&amp;quot;&quot;/&gt;&lt;property id=&quot;20307&quot; value=&quot;274&quot;/&gt;&lt;/object&gt;&lt;object type=&quot;3&quot; unique_id=&quot;216202&quot;&gt;&lt;property id=&quot;20148&quot; value=&quot;5&quot;/&gt;&lt;property id=&quot;20300&quot; value=&quot;スライド 44 - &amp;quot;8. ネットゲームのやり過ぎはダメ！（有料アイテム）&amp;quot;&quot;/&gt;&lt;property id=&quot;20307&quot; value=&quot;276&quot;/&gt;&lt;/object&gt;&lt;object type=&quot;3&quot; unique_id=&quot;216203&quot;&gt;&lt;property id=&quot;20148&quot; value=&quot;5&quot;/&gt;&lt;property id=&quot;20300&quot; value=&quot;スライド 46 - &amp;quot;8. ネットゲームのやり過ぎはダメ！（有料アイテム）&amp;quot;&quot;/&gt;&lt;property id=&quot;20307&quot; value=&quot;277&quot;/&gt;&lt;/object&gt;&lt;object type=&quot;3&quot; unique_id=&quot;216233&quot;&gt;&lt;property id=&quot;20148&quot; value=&quot;5&quot;/&gt;&lt;property id=&quot;20300&quot; value=&quot;スライド 42 - &amp;quot;8. ネットゲームのやり過ぎはダメ！（有料アイテム）&amp;quot;&quot;/&gt;&lt;property id=&quot;20307&quot; value=&quot;279&quot;/&gt;&lt;/object&gt;&lt;object type=&quot;3&quot; unique_id=&quot;216234&quot;&gt;&lt;property id=&quot;20148&quot; value=&quot;5&quot;/&gt;&lt;property id=&quot;20300&quot; value=&quot;スライド 43 - &amp;quot;8. ネットゲームのやり過ぎはダメ！（有料アイテム）&amp;quot;&quot;/&gt;&lt;property id=&quot;20307&quot; value=&quot;278&quot;/&gt;&lt;/object&gt;&lt;object type=&quot;3&quot; unique_id=&quot;217394&quot;&gt;&lt;property id=&quot;20148&quot; value=&quot;5&quot;/&gt;&lt;property id=&quot;20300&quot; value=&quot;スライド 35 - &amp;quot;7. インターネットを使うときのルール&amp;quot;&quot;/&gt;&lt;property id=&quot;20307&quot; value=&quot;280&quot;/&gt;&lt;/object&gt;&lt;object type=&quot;3&quot; unique_id=&quot;217395&quot;&gt;&lt;property id=&quot;20148&quot; value=&quot;5&quot;/&gt;&lt;property id=&quot;20300&quot; value=&quot;スライド 36 - &amp;quot;7. インターネットを使うときのルール&amp;quot;&quot;/&gt;&lt;property id=&quot;20307&quot; value=&quot;281&quot;/&gt;&lt;/object&gt;&lt;object type=&quot;3&quot; unique_id=&quot;217396&quot;&gt;&lt;property id=&quot;20148&quot; value=&quot;5&quot;/&gt;&lt;property id=&quot;20300&quot; value=&quot;スライド 37 - &amp;quot;7. インターネットを使うときのルール&amp;quot;&quot;/&gt;&lt;property id=&quot;20307&quot; value=&quot;282&quot;/&gt;&lt;/object&gt;&lt;object type=&quot;3&quot; unique_id=&quot;217452&quot;&gt;&lt;property id=&quot;20148&quot; value=&quot;5&quot;/&gt;&lt;property id=&quot;20300&quot; value=&quot;スライド 38 - &amp;quot;7. インターネットを使うときのルール&amp;quot;&quot;/&gt;&lt;property id=&quot;20307&quot; value=&quot;283&quot;/&gt;&lt;/object&gt;&lt;object type=&quot;3&quot; unique_id=&quot;217453&quot;&gt;&lt;property id=&quot;20148&quot; value=&quot;5&quot;/&gt;&lt;property id=&quot;20300&quot; value=&quot;スライド 39 - &amp;quot;7. インターネットを使うときのルール&amp;quot;&quot;/&gt;&lt;property id=&quot;20307&quot; value=&quot;284&quot;/&gt;&lt;/object&gt;&lt;object type=&quot;3&quot; unique_id=&quot;217506&quot;&gt;&lt;property id=&quot;20148&quot; value=&quot;5&quot;/&gt;&lt;property id=&quot;20300&quot; value=&quot;スライド 29 - &amp;quot;6. 悪口を書かない&amp;quot;&quot;/&gt;&lt;property id=&quot;20307&quot; value=&quot;285&quot;/&gt;&lt;/object&gt;&lt;object type=&quot;3&quot; unique_id=&quot;217507&quot;&gt;&lt;property id=&quot;20148&quot; value=&quot;5&quot;/&gt;&lt;property id=&quot;20300&quot; value=&quot;スライド 30 - &amp;quot;6. 悪口を書かない&amp;quot;&quot;/&gt;&lt;property id=&quot;20307&quot; value=&quot;286&quot;/&gt;&lt;/object&gt;&lt;object type=&quot;3&quot; unique_id=&quot;217667&quot;&gt;&lt;property id=&quot;20148&quot; value=&quot;5&quot;/&gt;&lt;property id=&quot;20300&quot; value=&quot;スライド 31 - &amp;quot;6. 悪口を書かない&amp;quot;&quot;/&gt;&lt;property id=&quot;20307&quot; value=&quot;288&quot;/&gt;&lt;/object&gt;&lt;object type=&quot;3&quot; unique_id=&quot;217668&quot;&gt;&lt;property id=&quot;20148&quot; value=&quot;5&quot;/&gt;&lt;property id=&quot;20300&quot; value=&quot;スライド 32 - &amp;quot;6. 悪口を書かない&amp;quot;&quot;/&gt;&lt;property id=&quot;20307&quot; value=&quot;289&quot;/&gt;&lt;/object&gt;&lt;object type=&quot;3&quot; unique_id=&quot;217669&quot;&gt;&lt;property id=&quot;20148&quot; value=&quot;5&quot;/&gt;&lt;property id=&quot;20300&quot; value=&quot;スライド 33 - &amp;quot;6. 悪口を書かない&amp;quot;&quot;/&gt;&lt;property id=&quot;20307&quot; value=&quot;290&quot;/&gt;&lt;/object&gt;&lt;object type=&quot;3&quot; unique_id=&quot;217671&quot;&gt;&lt;property id=&quot;20148&quot; value=&quot;5&quot;/&gt;&lt;property id=&quot;20300&quot; value=&quot;スライド 24 - &amp;quot;5. パスワード管理&amp;quot;&quot;/&gt;&lt;property id=&quot;20307&quot; value=&quot;291&quot;/&gt;&lt;/object&gt;&lt;object type=&quot;3&quot; unique_id=&quot;224503&quot;&gt;&lt;property id=&quot;20148&quot; value=&quot;5&quot;/&gt;&lt;property id=&quot;20300&quot; value=&quot;スライド 25 - &amp;quot;5. パスワード管理&amp;quot;&quot;/&gt;&lt;property id=&quot;20307&quot; value=&quot;292&quot;/&gt;&lt;/object&gt;&lt;object type=&quot;3&quot; unique_id=&quot;224731&quot;&gt;&lt;property id=&quot;20148&quot; value=&quot;5&quot;/&gt;&lt;property id=&quot;20300&quot; value=&quot;スライド 26 - &amp;quot;5. パスワード管理&amp;quot;&quot;/&gt;&lt;property id=&quot;20307&quot; value=&quot;294&quot;/&gt;&lt;/object&gt;&lt;object type=&quot;3&quot; unique_id=&quot;224732&quot;&gt;&lt;property id=&quot;20148&quot; value=&quot;5&quot;/&gt;&lt;property id=&quot;20300&quot; value=&quot;スライド 27 - &amp;quot;5. パスワード管理&amp;quot;&quot;/&gt;&lt;property id=&quot;20307&quot; value=&quot;295&quot;/&gt;&lt;/object&gt;&lt;object type=&quot;3&quot; unique_id=&quot;225310&quot;&gt;&lt;property id=&quot;20148&quot; value=&quot;5&quot;/&gt;&lt;property id=&quot;20300&quot; value=&quot;スライド 3 - &amp;quot;1. インターネットの情報は正しいの？&amp;quot;&quot;/&gt;&lt;property id=&quot;20307&quot; value=&quot;296&quot;/&gt;&lt;/object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25312&quot;&gt;&lt;property id=&quot;20148&quot; value=&quot;5&quot;/&gt;&lt;property id=&quot;20300&quot; value=&quot;スライド 5 - &amp;quot;1. インターネットの情報は正しいの？&amp;quot;&quot;/&gt;&lt;property id=&quot;20307&quot; value=&quot;298&quot;/&gt;&lt;/object&gt;&lt;object type=&quot;3&quot; unique_id=&quot;225313&quot;&gt;&lt;property id=&quot;20148&quot; value=&quot;5&quot;/&gt;&lt;property id=&quot;20300&quot; value=&quot;スライド 6 - &amp;quot;1. インターネットの情報は正しいの？&amp;quot;&quot;/&gt;&lt;property id=&quot;20307&quot; value=&quot;299&quot;/&gt;&lt;/object&gt;&lt;object type=&quot;3&quot; unique_id=&quot;225314&quot;&gt;&lt;property id=&quot;20148&quot; value=&quot;5&quot;/&gt;&lt;property id=&quot;20300&quot; value=&quot;スライド 8 - &amp;quot;2. ネットのイラストはだれのもの？&amp;quot;&quot;/&gt;&lt;property id=&quot;20307&quot; value=&quot;300&quot;/&gt;&lt;/object&gt;&lt;object type=&quot;3&quot; unique_id=&quot;225315&quot;&gt;&lt;property id=&quot;20148&quot; value=&quot;5&quot;/&gt;&lt;property id=&quot;20300&quot; value=&quot;スライド 9 - &amp;quot;2. ネットのイラストはだれのもの？&amp;quot;&quot;/&gt;&lt;property id=&quot;20307&quot; value=&quot;301&quot;/&gt;&lt;/object&gt;&lt;object type=&quot;3&quot; unique_id=&quot;225316&quot;&gt;&lt;property id=&quot;20148&quot; value=&quot;5&quot;/&gt;&lt;property id=&quot;20300&quot; value=&quot;スライド 10 - &amp;quot;2. ネットのイラストはだれのもの？&amp;quot;&quot;/&gt;&lt;property id=&quot;20307&quot; value=&quot;302&quot;/&gt;&lt;/object&gt;&lt;object type=&quot;3&quot; unique_id=&quot;225317&quot;&gt;&lt;property id=&quot;20148&quot; value=&quot;5&quot;/&gt;&lt;property id=&quot;20300&quot; value=&quot;スライド 11 - &amp;quot;2. ネットのイラストはだれのもの？&amp;quot;&quot;/&gt;&lt;property id=&quot;20307&quot; value=&quot;303&quot;/&gt;&lt;/object&gt;&lt;object type=&quot;3&quot; unique_id=&quot;225318&quot;&gt;&lt;property id=&quot;20148&quot; value=&quot;5&quot;/&gt;&lt;property id=&quot;20300&quot; value=&quot;スライド 13 - &amp;quot;3. 名前、住所、写真を公開しない&amp;quot;&quot;/&gt;&lt;property id=&quot;20307&quot; value=&quot;304&quot;/&gt;&lt;/object&gt;&lt;object type=&quot;3&quot; unique_id=&quot;225319&quot;&gt;&lt;property id=&quot;20148&quot; value=&quot;5&quot;/&gt;&lt;property id=&quot;20300&quot; value=&quot;スライド 14 - &amp;quot;3. 名前、住所、写真を公開しない&amp;quot;&quot;/&gt;&lt;property id=&quot;20307&quot; value=&quot;305&quot;/&gt;&lt;/object&gt;&lt;object type=&quot;3&quot; unique_id=&quot;225320&quot;&gt;&lt;property id=&quot;20148&quot; value=&quot;5&quot;/&gt;&lt;property id=&quot;20300&quot; value=&quot;スライド 16 - &amp;quot;3. 名前、住所、写真を公開しない&amp;quot;&quot;/&gt;&lt;property id=&quot;20307&quot; value=&quot;306&quot;/&gt;&lt;/object&gt;&lt;object type=&quot;3&quot; unique_id=&quot;225321&quot;&gt;&lt;property id=&quot;20148&quot; value=&quot;5&quot;/&gt;&lt;property id=&quot;20300&quot; value=&quot;スライド 17 - &amp;quot;3. 名前、住所、写真を公開しない&amp;quot;&quot;/&gt;&lt;property id=&quot;20307&quot; value=&quot;307&quot;/&gt;&lt;/object&gt;&lt;object type=&quot;3&quot; unique_id=&quot;225322&quot;&gt;&lt;property id=&quot;20148&quot; value=&quot;5&quot;/&gt;&lt;property id=&quot;20300&quot; value=&quot;スライド 19 - &amp;quot;4. 知らない人からのメール&amp;quot;&quot;/&gt;&lt;property id=&quot;20307&quot; value=&quot;308&quot;/&gt;&lt;/object&gt;&lt;object type=&quot;3&quot; unique_id=&quot;225323&quot;&gt;&lt;property id=&quot;20148&quot; value=&quot;5&quot;/&gt;&lt;property id=&quot;20300&quot; value=&quot;スライド 20 - &amp;quot;4. 知らない人からのメール&amp;quot;&quot;/&gt;&lt;property id=&quot;20307&quot; value=&quot;309&quot;/&gt;&lt;/object&gt;&lt;object type=&quot;3&quot; unique_id=&quot;225324&quot;&gt;&lt;property id=&quot;20148&quot; value=&quot;5&quot;/&gt;&lt;property id=&quot;20300&quot; value=&quot;スライド 21 - &amp;quot;4. 知らない人からのメール&amp;quot;&quot;/&gt;&lt;property id=&quot;20307&quot; value=&quot;310&quot;/&gt;&lt;/object&gt;&lt;object type=&quot;3&quot; unique_id=&quot;225325&quot;&gt;&lt;property id=&quot;20148&quot; value=&quot;5&quot;/&gt;&lt;property id=&quot;20300&quot; value=&quot;スライド 22 - &amp;quot;4. 知らない人からのメール&amp;quot;&quot;/&gt;&lt;property id=&quot;20307&quot; value=&quot;311&quot;/&gt;&lt;/object&gt;&lt;object type=&quot;3&quot; unique_id=&quot;225524&quot;&gt;&lt;property id=&quot;20148&quot; value=&quot;5&quot;/&gt;&lt;property id=&quot;20300&quot; value=&quot;スライド 1 - &amp;quot;情報モラル教育&amp;quot;&quot;/&gt;&lt;property id=&quot;20307&quot; value=&quot;313&quot;/&gt;&lt;/object&gt;&lt;object type=&quot;3&quot; unique_id=&quot;228223&quot;&gt;&lt;property id=&quot;20148&quot; value=&quot;5&quot;/&gt;&lt;property id=&quot;20300&quot; value=&quot;スライド 12 - &amp;quot;第3話 名前、住所、写真を 公開しない&amp;quot;&quot;/&gt;&lt;property id=&quot;20307&quot; value=&quot;316&quot;/&gt;&lt;/object&gt;&lt;object type=&quot;3&quot; unique_id=&quot;228225&quot;&gt;&lt;property id=&quot;20148&quot; value=&quot;5&quot;/&gt;&lt;property id=&quot;20300&quot; value=&quot;スライド 23 - &amp;quot;第5話 パスワード管理&amp;quot;&quot;/&gt;&lt;property id=&quot;20307&quot; value=&quot;318&quot;/&gt;&lt;/object&gt;&lt;object type=&quot;3&quot; unique_id=&quot;228227&quot;&gt;&lt;property id=&quot;20148&quot; value=&quot;5&quot;/&gt;&lt;property id=&quot;20300&quot; value=&quot;スライド 34 - &amp;quot;第7話 インターネットを 使うときのルール&amp;quot;&quot;/&gt;&lt;property id=&quot;20307&quot; value=&quot;320&quot;/&gt;&lt;/object&gt;&lt;object type=&quot;3&quot; unique_id=&quot;228228&quot;&gt;&lt;property id=&quot;20148&quot; value=&quot;5&quot;/&gt;&lt;property id=&quot;20300&quot; value=&quot;スライド 40 - &amp;quot;第8話 ネットゲームの 　やり過ぎはダメ！ 　（有料アイテム）&amp;quot;&quot;/&gt;&lt;property id=&quot;20307&quot; value=&quot;321&quot;/&gt;&lt;/object&gt;&lt;object type=&quot;3&quot; unique_id=&quot;228769&quot;&gt;&lt;property id=&quot;20148&quot; value=&quot;5&quot;/&gt;&lt;property id=&quot;20300&quot; value=&quot;スライド 15 - &amp;quot;3. 名前、住所、写真を公開しない&amp;quot;&quot;/&gt;&lt;property id=&quot;20307&quot; value=&quot;323&quot;/&gt;&lt;/object&gt;&lt;object type=&quot;3&quot; unique_id=&quot;230173&quot;&gt;&lt;property id=&quot;20148&quot; value=&quot;5&quot;/&gt;&lt;property id=&quot;20300&quot; value=&quot;スライド 2 - &amp;quot;第1話 インターネットの 情報は正しいの？&amp;quot;&quot;/&gt;&lt;property id=&quot;20307&quot; value=&quot;325&quot;/&gt;&lt;/object&gt;&lt;object type=&quot;3&quot; unique_id=&quot;230789&quot;&gt;&lt;property id=&quot;20148&quot; value=&quot;5&quot;/&gt;&lt;property id=&quot;20300&quot; value=&quot;スライド 18 - &amp;quot;第4話  知らない人からの メール&amp;quot;&quot;/&gt;&lt;property id=&quot;20307&quot; value=&quot;328&quot;/&gt;&lt;/object&gt;&lt;object type=&quot;3&quot; unique_id=&quot;230790&quot;&gt;&lt;property id=&quot;20148&quot; value=&quot;5&quot;/&gt;&lt;property id=&quot;20300&quot; value=&quot;スライド 28 - &amp;quot;第6話 悪口を書かない&amp;quot;&quot;/&gt;&lt;property id=&quot;20307&quot; value=&quot;329&quot;/&gt;&lt;/object&gt;&lt;object type=&quot;3&quot; unique_id=&quot;231045&quot;&gt;&lt;property id=&quot;20148&quot; value=&quot;5&quot;/&gt;&lt;property id=&quot;20300&quot; value=&quot;スライド 7 - &amp;quot;第2話 ネットのイラストは だれのもの？&amp;quot;&quot;/&gt;&lt;property id=&quot;20307&quot; value=&quot;330&quot;/&gt;&lt;/object&gt;&lt;object type=&quot;3&quot; unique_id=&quot;495021&quot;&gt;&lt;property id=&quot;20148&quot; value=&quot;5&quot;/&gt;&lt;property id=&quot;20300&quot; value=&quot;スライド 47 - &amp;quot;第9話 チケットの転売は いけないの？&amp;quot;&quot;/&gt;&lt;property id=&quot;20307&quot; value=&quot;331&quot;/&gt;&lt;/object&gt;&lt;object type=&quot;3&quot; unique_id=&quot;495022&quot;&gt;&lt;property id=&quot;20148&quot; value=&quot;5&quot;/&gt;&lt;property id=&quot;20300&quot; value=&quot;スライド 48 - &amp;quot;9. チケットの転売はいけないの？&amp;quot;&quot;/&gt;&lt;property id=&quot;20307&quot; value=&quot;332&quot;/&gt;&lt;/object&gt;&lt;object type=&quot;3&quot; unique_id=&quot;495023&quot;&gt;&lt;property id=&quot;20148&quot; value=&quot;5&quot;/&gt;&lt;property id=&quot;20300&quot; value=&quot;スライド 49 - &amp;quot;9. チケットの転売はいけないの？&amp;quot;&quot;/&gt;&lt;property id=&quot;20307&quot; value=&quot;333&quot;/&gt;&lt;/object&gt;&lt;object type=&quot;3&quot; unique_id=&quot;495024&quot;&gt;&lt;property id=&quot;20148&quot; value=&quot;5&quot;/&gt;&lt;property id=&quot;20300&quot; value=&quot;スライド 50 - &amp;quot;9. チケットの転売はいけないの？&amp;quot;&quot;/&gt;&lt;property id=&quot;20307&quot; value=&quot;334&quot;/&gt;&lt;/object&gt;&lt;object type=&quot;3&quot; unique_id=&quot;495025&quot;&gt;&lt;property id=&quot;20148&quot; value=&quot;5&quot;/&gt;&lt;property id=&quot;20300&quot; value=&quot;スライド 51 - &amp;quot;9. チケットの転売はいけないの？&amp;quot;&quot;/&gt;&lt;property id=&quot;20307&quot; value=&quot;335&quot;/&gt;&lt;/object&gt;&lt;object type=&quot;3&quot; unique_id=&quot;495026&quot;&gt;&lt;property id=&quot;20148&quot; value=&quot;5&quot;/&gt;&lt;property id=&quot;20300&quot; value=&quot;スライド 52 - &amp;quot;9. チケットの転売はいけないの？&amp;quot;&quot;/&gt;&lt;property id=&quot;20307&quot; value=&quot;336&quot;/&gt;&lt;/object&gt;&lt;object type=&quot;3&quot; unique_id=&quot;495027&quot;&gt;&lt;property id=&quot;20148&quot; value=&quot;5&quot;/&gt;&lt;property id=&quot;20300&quot; value=&quot;スライド 53 - &amp;quot;第10話 フィルタリングで 何を守ってくれているの？&amp;quot;&quot;/&gt;&lt;property id=&quot;20307&quot; value=&quot;337&quot;/&gt;&lt;/object&gt;&lt;object type=&quot;3&quot; unique_id=&quot;495028&quot;&gt;&lt;property id=&quot;20148&quot; value=&quot;5&quot;/&gt;&lt;property id=&quot;20300&quot; value=&quot;スライド 54 - &amp;quot;10. フィルタリングで何を守ってくれているの？&amp;quot;&quot;/&gt;&lt;property id=&quot;20307&quot; value=&quot;338&quot;/&gt;&lt;/object&gt;&lt;object type=&quot;3&quot; unique_id=&quot;495029&quot;&gt;&lt;property id=&quot;20148&quot; value=&quot;5&quot;/&gt;&lt;property id=&quot;20300&quot; value=&quot;スライド 55 - &amp;quot;10. フィルタリングで何を守ってくれているの？&amp;quot;&quot;/&gt;&lt;property id=&quot;20307&quot; value=&quot;339&quot;/&gt;&lt;/object&gt;&lt;object type=&quot;3&quot; unique_id=&quot;495030&quot;&gt;&lt;property id=&quot;20148&quot; value=&quot;5&quot;/&gt;&lt;property id=&quot;20300&quot; value=&quot;スライド 56 - &amp;quot;10. フィルタリングで何を守ってくれているの？&amp;quot;&quot;/&gt;&lt;property id=&quot;20307&quot; value=&quot;340&quot;/&gt;&lt;/object&gt;&lt;object type=&quot;3&quot; unique_id=&quot;495031&quot;&gt;&lt;property id=&quot;20148&quot; value=&quot;5&quot;/&gt;&lt;property id=&quot;20300&quot; value=&quot;スライド 57 - &amp;quot;10. フィルタリングで何を守ってくれているの？&amp;quot;&quot;/&gt;&lt;property id=&quot;20307&quot; value=&quot;341&quot;/&gt;&lt;/object&gt;&lt;object type=&quot;3&quot; unique_id=&quot;495032&quot;&gt;&lt;property id=&quot;20148&quot; value=&quot;5&quot;/&gt;&lt;property id=&quot;20300&quot; value=&quot;スライド 58 - &amp;quot;第11話 ウイルスに 感染（かんせん）してしまったら？&amp;quot;&quot;/&gt;&lt;property id=&quot;20307&quot; value=&quot;342&quot;/&gt;&lt;/object&gt;&lt;object type=&quot;3&quot; unique_id=&quot;495033&quot;&gt;&lt;property id=&quot;20148&quot; value=&quot;5&quot;/&gt;&lt;property id=&quot;20300&quot; value=&quot;スライド 59 - &amp;quot;11. ウイルスに感染してしまったら？&amp;quot;&quot;/&gt;&lt;property id=&quot;20307&quot; value=&quot;343&quot;/&gt;&lt;/object&gt;&lt;object type=&quot;3&quot; unique_id=&quot;495034&quot;&gt;&lt;property id=&quot;20148&quot; value=&quot;5&quot;/&gt;&lt;property id=&quot;20300&quot; value=&quot;スライド 60 - &amp;quot;11. ウイルスに感染してしまったら？&amp;quot;&quot;/&gt;&lt;property id=&quot;20307&quot; value=&quot;344&quot;/&gt;&lt;/object&gt;&lt;object type=&quot;3&quot; unique_id=&quot;495035&quot;&gt;&lt;property id=&quot;20148&quot; value=&quot;5&quot;/&gt;&lt;property id=&quot;20300&quot; value=&quot;スライド 61 - &amp;quot;11. ウイルスに感染してしまったら？&amp;quot;&quot;/&gt;&lt;property id=&quot;20307&quot; value=&quot;345&quot;/&gt;&lt;/object&gt;&lt;object type=&quot;3&quot; unique_id=&quot;495036&quot;&gt;&lt;property id=&quot;20148&quot; value=&quot;5&quot;/&gt;&lt;property id=&quot;20300&quot; value=&quot;スライド 62 - &amp;quot;11. ウイルスに感染してしまったら？&amp;quot;&quot;/&gt;&lt;property id=&quot;20307&quot; value=&quot;346&quot;/&gt;&lt;/object&gt;&lt;object type=&quot;3&quot; unique_id=&quot;495037&quot;&gt;&lt;property id=&quot;20148&quot; value=&quot;5&quot;/&gt;&lt;property id=&quot;20300&quot; value=&quot;スライド 63 - &amp;quot;第12話  ネットオークションや フリマアプリで トラブルにあったら？&amp;quot;&quot;/&gt;&lt;property id=&quot;20307&quot; value=&quot;347&quot;/&gt;&lt;/object&gt;&lt;object type=&quot;3&quot; unique_id=&quot;495038&quot;&gt;&lt;property id=&quot;20148&quot; value=&quot;5&quot;/&gt;&lt;property id=&quot;20300&quot; value=&quot;スライド 64 - &amp;quot;12.ネットオークションやフリマアプリでトラブルにあったら？&amp;quot;&quot;/&gt;&lt;property id=&quot;20307&quot; value=&quot;348&quot;/&gt;&lt;/object&gt;&lt;object type=&quot;3&quot; unique_id=&quot;495039&quot;&gt;&lt;property id=&quot;20148&quot; value=&quot;5&quot;/&gt;&lt;property id=&quot;20300&quot; value=&quot;スライド 65 - &amp;quot;12.ネットオークションやフリマアプリでトラブルにあったら？&amp;quot;&quot;/&gt;&lt;property id=&quot;20307&quot; value=&quot;349&quot;/&gt;&lt;/object&gt;&lt;object type=&quot;3&quot; unique_id=&quot;495040&quot;&gt;&lt;property id=&quot;20148&quot; value=&quot;5&quot;/&gt;&lt;property id=&quot;20300&quot; value=&quot;スライド 66 - &amp;quot;12.ネットオークションやフリマアプリでトラブルにあったら？&amp;quot;&quot;/&gt;&lt;property id=&quot;20307&quot; value=&quot;350&quot;/&gt;&lt;/object&gt;&lt;object type=&quot;3&quot; unique_id=&quot;495041&quot;&gt;&lt;property id=&quot;20148&quot; value=&quot;5&quot;/&gt;&lt;property id=&quot;20300&quot; value=&quot;スライド 67 - &amp;quot;12.ネットオークションやフリマアプリでトラブルにあったら？&amp;quot;&quot;/&gt;&lt;property id=&quot;20307&quot; value=&quot;351&quot;/&gt;&lt;/object&gt;&lt;/object&gt;&lt;object type=&quot;8&quot; unique_id=&quot;215459&quot;&gt;&lt;/object&gt;&lt;/object&gt;&lt;/database&gt;"/>
  <p:tag name="ISPRING_UUID" val="{45A6E4AE-7A1F-4D8E-ACC7-2C1BB4298570}"/>
  <p:tag name="ISPRING_RESOURCE_FOLDER" val="D:\_プロジェクト\201711_徳島第3弾\05_fla\情報モラル教育 小学生向け第1話～12話_20180301\"/>
  <p:tag name="ISPRING_PRESENTATION_PATH" val="D:\_プロジェクト\201711_徳島第3弾\05_fla\情報モラル教育 小学生向け第1話～12話_20180301.pptx"/>
  <p:tag name="ISPRING_SCREEN_RECS_UPDATED" val="D:\_プロジェクト\201711_徳島第3弾\05_fla\情報モラル教育 小学生向け第1話～12話_20180301"/>
  <p:tag name="ISPRING_ULTRA_SCORM_SLIDE_COUNT" val="1"/>
  <p:tag name="SECTOMILLISECCONVERTED" val="1"/>
  <p:tag name="ISPRING_RESOURCE_PATHS_HASH_PRESENTER" val="94cf2dea89bdb6e3d8d243bea5160be3173b8"/>
  <p:tag name="ARTICULATE_SLIDE_COUNT" val="113"/>
  <p:tag name="ISPRING_PRESENTATION_COURSE_TITLE" val="情報モラル教育 小学生向け"/>
  <p:tag name="ISPRING_CURRENT_PLAYER_ID" val="universal"/>
  <p:tag name="ISPRING_PLAYERS_CUSTOMIZATION_2" val="UEsDBBQAAgAIAMeBZ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x4Fl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x4Fl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MeBZ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x4Fl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MeBZVCOc/b6agAAAOUAAAAaAAAAbm9uZS9odG1sX3NraW5fc2V0dGluZ3MuanOr5lIAAqUcJQUrhWowG8xPKi0pyc/TS87PK0nNK9HLyy/KTQSrUVJ2AwMlHZyK88tSiwgoTUtMTkUx1NTIwskFp0qEiSZO5i7OlsjqChLTU/WSEpOz04vyS/NSIMqcXV0MXYyVwKpquWoBUEsDBBQAAgAIAMeBZ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ZoRl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ZoRl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mhGVQk9TEuEUFAABeFgAAJwAAAHVuaXZlcnNhbC9mbGFzaF9wdWJsaXNoaW5nX3NldHRpbmdzLnhtbOVY608UVxT/zl9xM40f3QEKRcnuGoUlbuRVd9pomobc3bmwt84rM3dE+omZqQQKBKu1RiW+w9ZWofZpFfF/6XV5fPJf6LkzuwvLoh1UEqwJj517z/2dc37ncc9O8sg5XUNnie1Q00hJLYlmCRGjYKrUGElJnyk9Bw9JyGHYULFmGiQlGaaEjqSbkpab16hTzBHGQNRBAGM4nRZLSUXGrE5ZHh0dTVDHssWuqbkM8J1EwdRlyyYOMRixZUvDY/CPjVnEkSoIMQDgVzeNyrF0UxNCyQipz1RdjSCqguUGFU5hrUfDTlGSI7E8LpwZsU3XULtMzbSRPZJPSR8da+1qO9ZalYmguqlODMGJk4ZFscw6sapSYQXWcvRrgoqEjhTB3I42CY1SlRVTUmubQAFpuRElxI5cxwKlywQODFaB1wnDKmY4eoz0MXKOOdWFaEkdM7BOCwrsIOF/SupWhnK92e7MUP+AkskNHVf6eiMbdnFIyZxSdnFIySq9md3Ix4U/fnowc7I3239iSBkY6FWyg5ungNE6QpJyPWNJYNZ07QKpEZZkRVfPG5hqkKPbaHQIgyzXsD1CFLOHQhCHseYQCX1lkZFPXaxRNgbF0AzFcIYQ66hjkQI7KcKWkpjtEmkTLgIEwyCWtZRoP1xLiY5Dda7LkfZNt3a0MokZw4UiJA+shaYl5a1LVTEqyggXGD0LiUm2OTnsalrOtSzTZmlhdKh762LNhlfAJIdNo4458YzypqbW+CJ6nqj9WCdbKi53hho9INkioWGIsQZMDljEQDlsQJVTBuwWagCOm3cYZWF191Skj9oUawjwoA0R1JdrYLtQxLZTF9RaYEVtFdJf8OA2D+58GdEdrb1SNqdRUCNyK5b86vx4eWWGez+vL0xz7yb3/+bBfe7f48EU96a5P1WemN34AbaucG+Fe1dh8eXyzTjI3LvEvcVGwLXS0/L0ZQHlT5enZkF1+fLcxu0Z7l8sL868eDIR6lrg3hz3bnEPJL/h434cjeXzk4C2Mf4r98fhA/eW+Li31QB0ICrhbH935tQBBObVVK8+vLteulux6vn59QWPe0CLz/1vK47vtQ0QgtLdtYffv7H78bTMvHg8W3V2MYy4BxZuMdsL/b3O/Usx9Z42XaS7DkNwk1kaYZB9Rbi2qlVoGihPhk2bII3gs3D9wTZ1kCPyNPGOE2lpZf3+oy2JdDl05K0CWuHEn65E8/UkRwaAJRcmV28th6H8iXvfcR9U/yI+V7QLet+19lLN/bfXG9fNe4+qbq6Ef2+GSVXalkjxCufHMO3rA+1fDPtSXTnEQpvz186XVh9P1qcN2PZcMOnf4T6Q+RR2y3NL68Gz3XICsVhfmCsvXgPMjVsT5Sdzgv9QaWP9xgFvbmn9uK39k45DhzsT8j/jCwdfe6gybwxqmBrVgaPrlQNNvFPbxpr/OPSa4abhbI9p63DfE7VB6c4DW4zj2X4lc/Jol5L9PKuc3gEgZK/xYk3K4tLfeQYIJ6H9OgKs3ptf+/3O2h8XVm/Mv1y+Fitdgxs8CHjgVcszdiWKXvo41vDw4HZMybXriyAcr9svxSwZcTOKn8k4wgMn4nF2hQcPuL/Mg994MMGDZe7/xYOSeIS2F45CsYi5NPvi2TxcOOXJPzeuXhBtQHTihdBecfm8Fy0hVnW+UTd5PzrCW38riFrKXnaERCKxZ6n0YbTtvYzR/5j2/f2N+Z0RX89cLtOXPTbQ2/0BtJd9ymD0VHtrVveaLCnv+EJS7OjUoDrQKr5z1t5iptvbmpPyzltNTYBW/0443fQvUEsDBBQAAgAIAGaEZVCh7ThMgwMAAK0MAAAhAAAAdW5pdmVyc2FsL2ZsYXNoX3NraW5fc2V0dGluZ3MueG1slVddb9owFH3vr0DsvbQpbakUkAgFqVrXVSvidTLkAhaOHdkOHf9+17GTOJAU2qhSfe859v04vt5CtaO8swepqODDbtAdXXU64SqTErieQ5IyoqHDSQLD7lzsMrWlCfmrQGvKN6rbs3DBhPxwNmMpbB0aD7vLTGvBr1eCa9zzmguZENYd/ZjlP2EvR55jCQzxUs6arKA6Jrh5iu7uL6G4M4L76PFu2kZYiSQl/PAqNuJ6SVa7jRQZj8+Gtj2kIBnlO0SOZ+ZrQzKq9IuGpBZT9DybjfuXUVIJSoEJ6e5pcN9/OstiZAmsOKn/bL4LOdVRX2d/RNtTRXVOG9xGg8FDGy0lG6gXOQom/Shox3Pc/RtdsQQN/zRCHwPztUIZOYCsbz4NptG0nSHSLP1WNFJsTEHrnIep+c5ymCAxXr+zWikJJiFzkFH8+PnmdtzGUIzG2AYh41wg0xvztYFdLU9U5P70h0Ro7rYU7N004Wh6GIUsGYy0zCDsFSvrU1vx+TvTeJkKv2+pMO+Y4DvJlI+qbBXuD3xSHnsgZ6gQC8GyBCY23NGaMOWQdUdFmEyifK742NLmRShh74xeiJWxQr5hWU+QnrFCfphu/ebscAI/9lhOoYeIuGZ+XX30Aie4LApWrAqvOenV3HLlHe0MBSYRMYxyWc1pAqZtYS+32ZB6JzGFnOzphmh8o34Z3PKQJ6PC3pHDKa1ZV6GmmkGT3FYikwqDQffCZes61+CxFPtwqLF+hbUu0HVj1RTzWvhayNd1pTvvvumQsnB23dH4mAy7RGuy2ib4Oqpux/HwAmLR7bN8yjDjGuEgX/haeJz87DZSQuQO5FwIdukxXGhQl24v7L1tg5c1ta1t7mDoNmlqLc+SJcgpKoKCKqpcN1rglm62DH/1gsInxIXTirjFaZl6i9txQkvJewanASBytS0uhF1YT5IxTRnsgTmvZ8gzbkstVHgBmhI2+qqr0rNcJEk3hSqp+Li6o4GwwLiaGdZzgew1Wao8tdpUKSa8t3Vt6Bej0qjPB1mDU1Nta/Q3FTFU9YqSTIsPTaR2LarWLn2yhzHHfxebMYQOXcqmyWM5TIjUFSZ3FgGf2KsQzNtVblZm2OBpo5hhOwqaKLnneNLO8X6O1hLAn7K58cp7B37CYSmIjN9KSO1haHBbNuaIT2c+tHHcJ6kOe57JNqdsA/6N/00Z/QdQSwMEFAACAAgAZoRlUH/StcdABQAA6BUAACYAAAB1bml2ZXJzYWwvaHRtbF9wdWJsaXNoaW5nX3NldHRpbmdzLnhtbN1YW08bRxR+51eMtspjbEJJSZBNlIBRrHAr3laJqgqNvQOeZm/anQ2hT+xug0gBkSZNoyQoNxBu2gSaXtOEkP+SwVye8hd6Ztc2GBu6JNCISsZ4Z85855zv3EabOHVZU9ElYtnU0JPSsVijhIieMxSqDyWlz+TOoyckZDOsK1g1dJKUdENCp9oaEqaTVamdzxDGQNRGAKPbrSZLSnnGzNZ4fHh4OEZt0xK7huowwLdjOUOLmxaxic6IFTdVPAL/2IhJbKmEEAEA/jRDLx1ra2hAKBEidRuKoxJEFbBcp8IprJ5lmirFQ6kszl0csgxHV9oN1bCQNZRNSh+daWpvPtNUlgmROqhGdEGJ3QaLYpm1YkWhwgisZujXBOUJHcqDtS3NEhqmCssnpaZmgQLS8VqUADv0HAuUdgMo0FkJXiMMK5jh8DHUx8hlZpcXwiVlRMcazcmwg4T7SalDHsh0pTtSAz29ciozcFbu7gpt2MMhOXVe3sMhOS13pfYiHxX+7IW+VH9XuufcgNzb2yWn+zZPAaNVhCTi1YwlgFnDsXKkQliC5R0tq2OqQopuo9EmDJJcxdYQkY1OCkEcxKpNJPSVSYY+dbBK2QjUQiPUwkVCzNO2SXKsX4QtKTHLIdImXAgIhkEsKylx/GQlJVpOVLkeD7VvulXXygRmDOfykDywFpiWiG9dKotRUUU4x+glSEyyzclBR1UzjmkaFmsTRge6ty5WbNgBJjFo6FXMiWeUNVSlwhfRskTpwRrEr69Tl9AgBFUF6npNoqMM1qGqKQM6c5UTtpO1GWVBNXeWpE9bFKsIKhbaDkHdmRp6c3ls2VVRrERSFFOu7QvuP+T+oy9DfsO1HWUzKgU1Ipkiya/OjBaXJ7n78/r8BHfvc+9v7j/m3hz3r3J3gntXi2NTGz/A1i3uLnP3Niy+XbofBZm7N7i7UAu4VnhZnLgpoLyJ4tUpUF28Ob3xcJJ714sLkysvxgJd89yd5u4D7oLkN3zUi6KxeGUc0DZGf+XeKPzg7iIfdbcagI6ENZvu6UidP4LAvIrq1aez64XZklWvr6zPu9wFWjzufVty/KBtgBAUZteefv/O7kfTMrnyfKrs7EIQcRcs3GK2G/h7l3s3Iuq9YDhIc2yGYHKZKmGQfXkYU+WyM3SUJYOGRZBK8CUYd7BNbWSLPI3tcyItLq8/frYlkW4GjrxXQEuceBOlaO5OcmgAWHJtfPXBUhDKn7j7HfdA9S/id0m7oHe/tRcq7r+/3qhuzj0ru7kcfN8PkqqwLZGiFc6PQdpXB9q7HvSlqnKIhDbtrV0prD4fr04bsO21YNJ7xD0g8yXsFqcX1/1Xe+UEYrE+P11cuAOYGw/Gii+mBf+B0tr6jQLeeKzp4+bjn7ScONkai78ZnT+666HSBaNPxVQv3zDad7zBRDu17R7zL4d2uc3UnO00LA0GPFFqlNa/oUU4nu6RU/2n2+X052n5Qh2AgL3awZqIiylff+gHV59tMz/74Yb+6tzM2u+P1v64tnpv5u3SnUgJ6t/jvs99t1yQkWtPdM/nka4LTx5GlFy7uwDC0fr7YsQiEbNQfMajCPeei8bZLe4/4d4S93/j/hj3l7j3F/cL4hEaXXD5iUTMjamVVzMwYorjf27cviYKX/Te+cBeMW4ORROIVI/v1D8ORw+oe/GnuzaBsG0cZA+IxWIHljyHuDV/uLD8j5muWwB2vTGIMkSj4tB/NA/3jfRq1jKp7vSZ3q6OA6WPRuPvUOTs/tIXPlVee1W950rE675RbID16rezbQ3/AFBLAwQUAAIACABmhGVQeIKjEbwBAABuBgAAHwAAAHVuaXZlcnNhbC9odG1sX3NraW5fc2V0dGluZ3MuanONlE1PwzAMhu/8iqlc0bR1G2zcVtZJSDsgwQ1xSDuvq5bGVZIVBuK/03RfSeYC9aV59fR17DT+uurUT5AGnfvOV/PerJ/cdaOB0bTcwo2r8xa9MHqgeL6El7wAngsIPKQ6fnqSv88EZRyIxjTZPRtbZfkFSNAloUlCU4RWEdq70VaMK1v8oMRPp7JDVfuKrDYnW61RdFMUGoTuCpQFa5jget48doEejBXIP9AVS8ExDXuTaDBqI8+O4Si6G8Q2l2JRMrFbYIbdhKWbTOJWLNvyr3clyPrAN3tgOjdhAzxX+lFD4SeOZvP5dNhOlhKUgkPewWQ8Gk5ImLMEuOU7nJn4BXWMLwvy6CpXuT7S4340Ht/adMkyuOhSFD4Mo9DFRO31dzf3nIYPvSfuQhMOwdkO5IVVHMZR7IJYbsv/pJSYmY5coLexCRLlyJa5yNoO8sSZzRrbw682nfX6UxtsJkY3Qbk8nl7cM2Ez52YcTta5ZuhdszVxlYu24eLfZGo2aPJ2Ky/tgrLjlEgmRkosKbE6ic5+tD9tzPq1EzCtWbou6iFSD9C6E0xuQL4g8rqAN3s2kHtN/12Vv62r7x9QSwMEFAACAAgAZoRlULIfICpoAAAAcQAAABwAAAB1bml2ZXJzYWwvbG9jYWxfc2V0dGluZ3MueG1sLcq9DoJADADgnadouvvD5sDB5ujCOZsGGrzYawk9jby9N7h9w9cN3yzw4c2TacD2eEZgnWxOugS8x+vhguCFdCYx5YBqCEPfdGITycil1OiwCu28Rc4VhW+U64z2evszZXr4v+Gpb35QSwMEFAACAAgAZ4RlUC/Zjlp5DQAA0iUAABcAAAB1bml2ZXJzYWwvdW5pdmVyc2FsLnBuZ+1ae1hTV7Y/KBWKInitBUGC1Kq3VaAIEl7hbbEVwQoaFQJ2UJFHEiAJwYQQbq0yKo927KA0PLXlTSIqCQRJtExDRyQBQ3gYApXIIwkkIoRAAmFOwuDMveM39/5x/8wf+fZ39lm/tdZea+211tnZ146FhZib2ZgBAGD+xeHg4wBgnA0A678z3QDOBAyahYODEeZ4SCBA5e6QgA/G8QFHAwCgsWDj0tfvgc/vpxw+jQGAze26n1EHuvocAOyO/yI4IDIjZlq0UncOT+qYWfZWR5Cd5q0cds6ZfPIqJ7LCdLnimNnMrTs7fyr//I8/OzgEb3SgH/tDQpPbyYe9z69zPkTeORm464XxoV27r3UHIxyw5gnYGocrCSNQYt9Nvqq4qMUVg+cm2ZtApuTFtLIWfDOmlDg+dKSuZ06aRKNSH6WdV452OpcuPiFrQR2B7PesCWFNJYk+YgkBIEiqnJv2rQen7/kICFcl+4HlKTa5z8kUnHmcdmLWc6M/bZmXNL1Oh9wf21R2RNlyD7VH99QJn554PlYWjYrXvbyXKchywrnqXvzmABiBw7dbs3VPv7zvrxteGu/UyU5ZZwkO/s0l67pneX4WOinmfTiKp7dJuTxVR+d0FTAGB8swQMfVdO//ysrDSKfrzmIDzAAzwAwwA8wAM8AMMAPMADPADDADzAAzwAwwA8wAM8AMMAPMAPt/giEO62d/36Du+X69pf5MfNf/4eh7fbcqa0lRR7Qnn1Xm81gYZWF4G1LZad869nFvY6+LoFHgkt6RBanyGvbsIDiBmFN0r5DMFbjc0zt+v8hz7BObfEb+8qOJFujsQGeY0aSts08Lgd+ORlpM/tDr0teYHjfw63GO98Qxnu4/ic75MQUZOTPR/DPnWJyE08zt8pl/AqJEscwHsOyIyI4XeV9bHbFRFAf5WOnO+IWKrJewaU/xfwhOMV2oGNcC0r0I4Mxxx7q4ac69G996ndo8E607708WLY7+CRcXXRVF/ivTBXU/ApCmE54yXabuCMeP48TrQbuM95TsczoN5eCYylv1tuI967pzUZQjgjyLZmvcXXrQcKj2EZTg92cxSMqZHOY7vovUgxU3Esqit3XlDYePeQBAcypTlXqkLy+1BLW8W8Zpvga43V0VmK/4CLWH/c90Ke+iE/bzebA2wiQPcgamnIuYXuJ2rEjF8bI8e42UnaVM9rZfvFlQvDjkR5Kbz3oW7y3NHFVjEOR89oexS2+saGRz30VJOLVU8xKDPoWnjNFFnEgV6StZ1ri9L4ZEFCtunKH3bR8XNHNkqNbo6bv5D/KJSwsOdrO1lIDpu0LVQM0OEwCAhqkgKNBsVH4D+5zIGrol+wJWGF2LytRUb5VYrPTkwFVDRN6Lm4oas0NN3LkZr0aaaeRecVODiqVq8z60mw6PpRGoskvUibbRw7CYinMLZwqvByE+KIpCCZGhDRpWNS7Jtn0+sehFSFedmOoRWdCfkcjmK6GOcGHtdH96UtEMIae3DVJQIVSdYnBdsJoNwO9uWMVIIWh8L5FaZ7itRhc/Z3T9LOUwCryKqH4TVNbt2n2O9BZm/C3k/Tb1jydeW/ul9yPwCLbZhaWm7SFFZruDdoIKoIaLcSNWTXIP474DTcl2aDtVxqBN/2vY6ZfVLLK7I5zcd+AgnXIQaKAMq5xVDzvRd4VQAKiqIK7QQVP0S/pi76NyKab+rkyk0wkoK2hgd9+mxgoK9CQ8ITd8yTPXCbspli2XnYL/QVCmbLL+pWcoDTM7Xq9h3aZ6+3LVGB+0D/168Da8uyNUNeCAo3XUjGgmVDTWnH0sgrTcEV7qzcJqILI+SSVpNFwybw48TpgcZpeEtKHtKtVExrNDk5zmMIa2Mfovs/y81Jt3N5R/LYV489yGue6r0e1byafPbq6wHXHA7l0uYX4at9DcU8x8Gkf4s1lOz5X81GNFWXatGa6MIbrQmqJheaABm+TW6FVdnqCXlhX1LPxYURJN3V/llyV1fnEeKpmH9TW4lnBbFY2oEQAovipfFlLlpNEnSQoIvG5FvbivLlZDGUm+1Wqqt5BfISFM2rK9ksBljs33rLmKFFqFnLALBE02Gab2FhcM10fAUaHhA57FTtjcy0/nZBlbjC7KNR/BgGXp3iySsh3uFEv8lcbVDiOMIv32J8bAYmS5E3k4nXGKwpRBtXciGVN0Jmk9kGLDVKFbq1XXxTXUc4rC1v9c1aKSgOLwWYoHVeD+H911FnSYPM4L6a2wZM7YBeKf+x0c2tFMgVbvC5CWOgszg3Nna7oPtDETKUQgr8uRMe2+gcJy5hItyp/QO0XVgBtrP1b+lKK+OJChbo2HJJAzQDdRnGKv1tA9Q7f913ggf4+IZQR4mIs0DEQuLYamqhEdsKrRx2uHe5ZzLA/BeHYJFzcUDPzYg8TY8xOEl3K68xSW9Pf9268RobRNM1V0V+uyBYzHtuCrE/TA31KuhMJOulwwTWlH82rZ8OoaWk/l2Pg4zp0U27uUes+GFSJVKBcsKdIFjmpLbVxDBxhSzVuMqqnj2yuvO4sOXMbx3WxAc9k6e1cnNI9ezAxVtksebal+G88NhBXPUI226mUFVpcoVwaknjbkD6YsGdHW2H/VU2qcFVFfY/lZ8Xf4TwNDu64YcWmszdsOST2pfh0uP41+qVrqF4v3JfQ5MhKGeysVN47PXBgYtqz40g6PJN+GaiH1ZIueeFRLABL/aDpIFlPQvmLcG9I6npUS5mzbYA9RBt3VFOMYikbJm/Pq1AfM+9XzX3GJ1xIZaAAIC1Jpkbbs5St4BDFErY5ckRe2XtQ7mW3aQZCD/k17rgJsaHiIyDr9n5QG07Nc6RFKXhSFM2ZNxAUXBG74wYugDFRJ2JUykm/Z0LQtkM3vbiMLOTWkuaRufT6+kZZb8M2/OOrvvChORg2LuG3dC2lCVMvzaWJ9VHxU69KFnLcbwz1MAiXn6SvPykc7ZFAdp7+EPAYT6FAH9kX6sAMWrAU0Imwzv3Jf9oamoc9ws0f0GiF7TxwWhfzSh9jd+1arPhf0xcyYtZUyCbVrtUdzO0zI9f4WlYlhLYrQVIh6IKhOY9+8Yi5t/LG/Yf0SWSRLXTA/i7MoR2l7XwfFyU2QeiFHOWVwSEi5+oEWhmC9Tat03DNbmzK4vr4VIDN3k2H4nEep6VDOUePy7SJ3lUsJvQRvKlrw2ob/dG5IVaE5GZ65fE3gyvOd3VBAGmsUmKy8vhzfaRpw77SKsGOF03DUz6MD+k1pa/RDfQJ353Sc8XsoHWm30KIW31rKqZL907kyYggkcFVwTSllJhLcJUO6XfLqY4WRW0yW/X93KFo6aO/bqn5sn/n7/jfPjsJpMbCoysIGHBNpRAND6meqdnslbkt11uFNjef5K9b6RDrY57Eurwo1+I/UxWFX/0Q95vfqhGOrdDWZ9mIOaCfhsHhRmmZyrRi/zaO9l8nq36Uv2VkLL7Ykl8pZGrmggTHMZIrzvXc+X2/h2806md7TBul87VL7da295bZvNoh5p/ofSsibmKQCnGzqTn6CF64Tt2bs9BOpcUtlRcLh/jfW+hJL3i8mZvRhcLmHdWXN3ogCLriGOZMH06ILykgPk/ol02iyRjovRKPDSx0CVITBQ6CVe9HG1is8f+iJj2uJM1hZAW51rW4nzSMYyW83zbuKeBwOM8Gc4GHVrwvkMSLtELqkhh1exSNrZ+uEqNYGWOpVY5HsvBUYQfVaaLl82lUb+8OP0hGln4lQe70LNRIn8hKesiInSgsVa+XpXb0ReipfJWpkpo09beIz+6t42ldoOPvNdCzhMiHZB8HKvITrdGQ83Mv9rpzYNnWHCIME6SM0bvLfM0UoFn+lESGVCUvbQ6ug7MWu6WuuH0/GOLdm6HrM2Js5kZrJeVj6px1GwOM8fltOFFiuZViZ8+m1aL5VaztyGzBukyvv38CTJdz5g5cONxWAy6pK2wEAQx4iYrOuIwPD4k9vk4DOHTh7ozqiNlTMm/P19133OVOHRz96/eorGqsG2e8L+rrkaSoApIixCvG7+hToSfY6Vuv7cwjnJa1yIYJcFobbepFtVhqJH750e98Z1tIyrWF4ZhBPp3WRet2ThCJf71WNrEXElndqBFMv3K3T+GJHmuofLEfKepkid7C997ATtfyP1tdrvMNkc0N+k227U6HbsKfQ1wo/gldJG2k+6Y7TyaWJg2eqhB+CXXPVmGMZIYrIbQ4+WAhabehZnP3UB9lOo3vu5KT9kfK9U8IjDJ3kxJodwnPl78395ueb5jgzxxfUwXmFNeeTSlBRII/iwh8wQ/dlnit/b+QHoFtgP3hxgoZysZ+ISx7IMF8FVMlN5nr8VialRfFlLYWZWS4kmXDESzMAd9yluwK0P+QXT5Qnb41D9Q6ZTv4k5ftSdcbE1Gy0z5vJXfpkN9XfXiCIO0iLAlvWbD79FSiXd0kOou5j9F8+Z0//m08m+erlIGDtchDi0tiX3lt15GN18xiJoD8G+Y+bQw1atP4q0kY9ebQgM9Fro//BtkzlWHqAbqqw6gzvM4SF/0HE8qJAcMOZPUDVCXksqaNH5E1Y8ROV7KQUmt1fjxszdORfHAoLpgae/eZvUEsDBBQAAgAIAGeEZVDrKqBCSgAAAGsAAAAbAAAAdW5pdmVyc2FsL3VuaXZlcnNhbC5wbmcueG1ss7GvyM1RKEstKs7Mz7NVMtQzULK34+WyKShKLctMLVeoAIoBBSFASaESyDVCcMszU0oyQCqMLBCCGamZ6RkltkoWJmZwQX2gmQBQSwMEFAACAAgAyYFlUPf3ja3yBAAAWRIAACAAAAB2aWRlb2xlY3R1cmUvY29tbW9uX21lc3NhZ2VzLmxuZ61Y32/bNhB+L9D/gRBQYAO6tsNe+pC4kGU6FaKIqkTFyV4IRqITopTo6YcT76/fkZJVe1sgOemLYVH+vjvefXdH+uzLU6HQVlS11OW58/uHTw4SZaZzWd6fOyld/vbZQXXDy5wrXYpzp9QO+jJ7++ZM8fK+5fcCvr99g9BZIeoaHuuZefrxjGR+7kRz5noeThJ/HmAWBe4tjlni4dCNfcJCQlmSRhGJKV44M/ogUC2LVvEGfEKyRqVuUN1uNrpqRI5kiRr4Cc8ysCDvpJLNDhU6F2cfe5vjLiSXfsjAvPm+X/YDn96yK7LAzgyX/E6BG1klRIkqwXNRvcZGSOIrN+jJF7J+PfvKpRg448vOjhdjWFiwlU+/OjMPOE2oHmXzgGSyqSCbSGy5aruY9vkeMzd3vUtGCXOjiM1TSknIAneOA2c259n3MbRHriI3vGUBuSAsge0DztPFhpc7FOh7jX754/Onp8+ffh0nCmlMAgZsOGAhvqHOzHyehotifO3MzOcoLo1jHIImA3+BmZ9YgZrdBNgK9Fa36IFvBWo02krxaOUoykZWkFMlc/si07BQtqMpXZArF/IX44TGvkd9EjqzRFfV7n2n8rZ50BWYq1HeySa3Nk1CzftNJWow3aVVm8qAesl1wWX5Ydz0KgyIu7D5vQJhuRegTjpsCpiO6K2atrA//R5MPJZK8xytQcNIkgTxzUbJrK/ZXnKR4rsxLyDS0AwiN0lWJF6Y0mugGjja8Lp+1FV+FOVDf8aI/dAjkEiPHpCb3jIQw/4ktLqqElkzTgZeujY/vS5WfggBZNTK0UiiaOsG0l5slGiE9VaarfDMhuROrDXoQwm+7XIH1q1YRtMUuGnofWVzOlRfwNsye5iIA3H9b34Ps9nW4ihnoz71bGxObqA6oBzJKQhy6czI5SmIW5xAkHEyhgnda//CtVmCut0X1b5oM25qRO362WHUtJW6rWHFhARKy2akPs1Kgr+lIGLfDZ5pDR3pfm7dyy00fdCfqEbDTFIa+CFm1KcBpK5/HENBj/Pwwg8v2LfU/5MtXT+wk+HfeuU7O1l5vuVlJkChGTdC2MG7XOb2nakV6/Vfrfwb8abvb+/61hgu8M27Dyf6c9RNnykj3jSi2DRjpk2Ye/df4oXpC8+6MGXrL7M/HHx+SmYOjkqvzs/RkeyUHI068cpITc/Wz/Yk6eYThikN9Y1hsKrpqJCA0aXpjxpF3eiC2eaXaz2do6/9YWE6coXniU8BuxJ3tWxGjyK2LiYPN1sWL59q4CVJYzjOHgUJYqTbKrPdcjxIPzj6IA0LE5D749bRnOl5QtjO/XD9ULKA6OUTONMrvI9/Nx6O4rjSrcptESv53Y4I2G5biP8e5NaVLuyq4vVexN2E+vIaL/ogdUajE45SQx1OVsdBGb5cI0k6tz4njCyXMP7W6zEE9WHvP+UszbvGVugClkY9pYQE1I+Y55lzGlht7xrZqPGjxAD86oagQXNXglsSHKS/G32IXEKftZE1tyYFt6aphMs0CBK4FeKw82jZKtVdOF/AAOHvWPATOLQeqCZdWvd85srWC8hyheKp1/ZUhv1xyMJJ2yhZTsZGbpr0yMgM08m4wL3tYRMuMwNqaMIddN/7T8BfH8Yq6k+qp8XrR3+0JPG+uU7FX5PA9BILvtYKusYxcniq7Z9AZx8P/hP6B1BLAwQUAAIACADJgWVQ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MmBZVC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yYFlUI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DJgWVQ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DJgWVQ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MmBZVC8fTX3SgAAAEkAAAAfAAAAdmlkZW9sZWN0dXJlL2xvY2FsX3NldHRpbmdzLnhtbLOxr8jNUShLLSrOzM+zVTLUM1BSSM1Lzk/JzEu3VQoNcdO1UFIoLknMS0nMyc9LtVXKy1dSsLfjssnJT07MCU4tKQEqLNa34wIAUEsBAgAAFAACAAgAx4FlUBnSz1eAAwAATQwAABgAAAAAAAAAAQAAAAAAAAAAAG5vbmUvY29tbW9uX21lc3NhZ2VzLmxuZ1BLAQIAABQAAgAIAMeBZVAVHmAbowAAAH8BAAApAAAAAAAAAAEAAAAAALYDAABub25lL3BsYXliYWNrX2FuZF9uYXZpZ2F0aW9uX3NldHRpbmdzLnhtbFBLAQIAABQAAgAIAMeBZVAfVIpqMAMAAMcOAAAiAAAAAAAAAAEAAAAAAKAEAABub25lL2ZsYXNoX3B1Ymxpc2hpbmdfc2V0dGluZ3MueG1sUEsBAgAAFAACAAgAx4FlUHFXlJ0VAQAA0QIAABwAAAAAAAAAAQAAAAAAEAgAAG5vbmUvZmxhc2hfc2tpbl9zZXR0aW5ncy54bWxQSwECAAAUAAIACADHgWVQ15twlisDAABvDgAAIQAAAAAAAAABAAAAAABfCQAAbm9uZS9odG1sX3B1Ymxpc2hpbmdfc2V0dGluZ3MueG1sUEsBAgAAFAACAAgAx4FlUI5z9vpqAAAA5QAAABoAAAAAAAAAAQAAAAAAyQwAAG5vbmUvaHRtbF9za2luX3NldHRpbmdzLmpzUEsBAgAAFAACAAgAx4FlULx9NfdKAAAASQAAABcAAAAAAAAAAQAAAAAAaw0AAG5vbmUvbG9jYWxfc2V0dGluZ3MueG1sUEsBAgAAFAACAAgAOwdjUDZhWAJHAwAA4QkAABQAAAAAAAAAAQAAAAAA6g0AAHVuaXZlcnNhbC9wbGF5ZXIueG1sUEsBAgAAFAACAAgAZoRlUJSegy9LBwAAPhgAAB0AAAAAAAAAAQAAAAAAYxEAAHVuaXZlcnNhbC9jb21tb25fbWVzc2FnZXMubG5nUEsBAgAAFAACAAgAZoRlUBUeYBujAAAAfwEAAC4AAAAAAAAAAQAAAAAA6RgAAHVuaXZlcnNhbC9wbGF5YmFja19hbmRfbmF2aWdhdGlvbl9zZXR0aW5ncy54bWxQSwECAAAUAAIACABmhGVQk9TEuEUFAABeFgAAJwAAAAAAAAABAAAAAADYGQAAdW5pdmVyc2FsL2ZsYXNoX3B1Ymxpc2hpbmdfc2V0dGluZ3MueG1sUEsBAgAAFAACAAgAZoRlUKHtOEyDAwAArQwAACEAAAAAAAAAAQAAAAAAYh8AAHVuaXZlcnNhbC9mbGFzaF9za2luX3NldHRpbmdzLnhtbFBLAQIAABQAAgAIAGaEZVB/0rXHQAUAAOgVAAAmAAAAAAAAAAEAAAAAACQjAAB1bml2ZXJzYWwvaHRtbF9wdWJsaXNoaW5nX3NldHRpbmdzLnhtbFBLAQIAABQAAgAIAGaEZVB4gqMRvAEAAG4GAAAfAAAAAAAAAAEAAAAAAKgoAAB1bml2ZXJzYWwvaHRtbF9za2luX3NldHRpbmdzLmpzUEsBAgAAFAACAAgAZoRlULIfICpoAAAAcQAAABwAAAAAAAAAAQAAAAAAoSoAAHVuaXZlcnNhbC9sb2NhbF9zZXR0aW5ncy54bWxQSwECAAAUAAIACABnhGVQL9mOWnkNAADSJQAAFwAAAAAAAAAAAAAAAABDKwAAdW5pdmVyc2FsL3VuaXZlcnNhbC5wbmdQSwECAAAUAAIACABnhGVQ6yqgQkoAAABrAAAAGwAAAAAAAAABAAAAAADxOAAAdW5pdmVyc2FsL3VuaXZlcnNhbC5wbmcueG1sUEsBAgAAFAACAAgAyYFlUPf3ja3yBAAAWRIAACAAAAAAAAAAAQAAAAAAdDkAAHZpZGVvbGVjdHVyZS9jb21tb25fbWVzc2FnZXMubG5nUEsBAgAAFAACAAgAyYFlUBUeYBujAAAAfwEAADEAAAAAAAAAAQAAAAAApD4AAHZpZGVvbGVjdHVyZS9wbGF5YmFja19hbmRfbmF2aWdhdGlvbl9zZXR0aW5ncy54bWxQSwECAAAUAAIACADJgWVQp4ruNgwFAADlGQAAKgAAAAAAAAABAAAAAACWPwAAdmlkZW9sZWN0dXJlL2ZsYXNoX3B1Ymxpc2hpbmdfc2V0dGluZ3MueG1sUEsBAgAAFAACAAgAyYFlUI92Vf5vAgAAhwgAACQAAAAAAAAAAQAAAAAA6kQAAHZpZGVvbGVjdHVyZS9mbGFzaF9za2luX3NldHRpbmdzLnhtbFBLAQIAABQAAgAIAMmBZVB8n4QKAgUAAF0ZAAApAAAAAAAAAAEAAAAAAJtHAAB2aWRlb2xlY3R1cmUvaHRtbF9wdWJsaXNoaW5nX3NldHRpbmdzLnhtbFBLAQIAABQAAgAIAMmBZVCTaEB+hwEAANkEAAAiAAAAAAAAAAEAAAAAAORMAAB2aWRlb2xlY3R1cmUvaHRtbF9za2luX3NldHRpbmdzLmpzUEsBAgAAFAACAAgAyYFlULx9NfdKAAAASQAAAB8AAAAAAAAAAQAAAAAAq04AAHZpZGVvbGVjdHVyZS9sb2NhbF9zZXR0aW5ncy54bWxQSwUGAAAAABgAGABkBwAAMk8AAAAA"/>
  <p:tag name="ISPRING_LMS_API_VERSION" val="SCORM 1.2"/>
  <p:tag name="ISPRING_CMI5_LAUNCH_METHOD" val="any window"/>
  <p:tag name="ISPRING_SCORM_PASSING_SCORE" val="0.000000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,&quot;language&quot;:&quot;EN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://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.00"/>
  <p:tag name="ISPRING_SLIDE_INDENT_LEVEL" val="0"/>
  <p:tag name="ISPRING_CUSTOM_TIMING_USED" val="0"/>
  <p:tag name="GENSWF_SLIDE_TITLE" val="第15話 時間を決めているのに(オンラインゲーム)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9845</TotalTime>
  <Words>436</Words>
  <PresentationFormat>画面に合わせる (4:3)</PresentationFormat>
  <Paragraphs>94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第15話  時間を決めているのに (オンラインゲーム)</vt:lpstr>
      <vt:lpstr>15.時間を決めているのに(オンラインゲーム)</vt:lpstr>
      <vt:lpstr>15.時間を決めているのに(オンラインゲーム)</vt:lpstr>
      <vt:lpstr>15.時間を決めているのに(オンラインゲーム)</vt:lpstr>
      <vt:lpstr>15.時間を決めているのに(オンラインゲーム)</vt:lpstr>
      <vt:lpstr>15.時間を決めているのに(オンラインゲーム)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2019-12-18T05:51:40Z</cp:lastPrinted>
  <dcterms:created xsi:type="dcterms:W3CDTF">2016-01-27T02:00:48Z</dcterms:created>
  <dcterms:modified xsi:type="dcterms:W3CDTF">2022-08-15T08:44:54Z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