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91" r:id="rId2"/>
    <p:sldId id="492" r:id="rId3"/>
    <p:sldId id="493" r:id="rId4"/>
    <p:sldId id="494" r:id="rId5"/>
    <p:sldId id="495" r:id="rId6"/>
    <p:sldId id="496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7252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66159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44418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206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776630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89740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3.tiff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0.sv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pn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15.png"/><Relationship Id="rId11" Type="http://schemas.microsoft.com/office/2007/relationships/hdphoto" Target="../media/hdphoto7.wdp"/><Relationship Id="rId5" Type="http://schemas.microsoft.com/office/2007/relationships/hdphoto" Target="../media/hdphoto5.wdp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sz="4000" dirty="0"/>
              <a:t>第</a:t>
            </a:r>
            <a:r>
              <a:rPr lang="en-US" altLang="ja-JP" sz="4000" dirty="0"/>
              <a:t>21</a:t>
            </a:r>
            <a:r>
              <a:rPr lang="ja-JP" altLang="en-US" sz="4000" dirty="0"/>
              <a:t>話</a:t>
            </a:r>
            <a:br>
              <a:rPr lang="en-US" altLang="ja-JP" sz="4000" dirty="0"/>
            </a:br>
            <a:r>
              <a:rPr lang="ja-JP" altLang="en-US" dirty="0"/>
              <a:t>ウイルスに</a:t>
            </a:r>
            <a:br>
              <a:rPr lang="en-US" altLang="ja-JP" dirty="0"/>
            </a:br>
            <a:r>
              <a:rPr lang="ja-JP" altLang="en-US" dirty="0"/>
              <a:t>感染</a:t>
            </a:r>
            <a:r>
              <a:rPr lang="ja-JP" altLang="en-US" sz="4800" dirty="0"/>
              <a:t>（かんせん）</a:t>
            </a:r>
            <a:r>
              <a:rPr lang="ja-JP" altLang="en-US" dirty="0"/>
              <a:t>してしまったら？ その２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9980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>
            <a:extLst>
              <a:ext uri="{FF2B5EF4-FFF2-40B4-BE49-F238E27FC236}">
                <a16:creationId xmlns:a16="http://schemas.microsoft.com/office/drawing/2014/main" id="{DEC4E3DE-5A89-C64D-950D-2DBF757DB0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556"/>
          <a:stretch/>
        </p:blipFill>
        <p:spPr>
          <a:xfrm>
            <a:off x="2459076" y="2942564"/>
            <a:ext cx="3898900" cy="3915436"/>
          </a:xfrm>
          <a:prstGeom prst="rect">
            <a:avLst/>
          </a:prstGeom>
        </p:spPr>
      </p:pic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B45BEF01-D988-41FB-8FC5-134AF48F4962}"/>
              </a:ext>
            </a:extLst>
          </p:cNvPr>
          <p:cNvGrpSpPr/>
          <p:nvPr/>
        </p:nvGrpSpPr>
        <p:grpSpPr>
          <a:xfrm rot="20733622">
            <a:off x="3074520" y="3873869"/>
            <a:ext cx="2140159" cy="2055459"/>
            <a:chOff x="186012" y="4603517"/>
            <a:chExt cx="2140159" cy="2055459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6CDED4F5-F229-4FE7-BE19-144261A6A2A3}"/>
                </a:ext>
              </a:extLst>
            </p:cNvPr>
            <p:cNvSpPr txBox="1"/>
            <p:nvPr/>
          </p:nvSpPr>
          <p:spPr>
            <a:xfrm>
              <a:off x="186012" y="4603517"/>
              <a:ext cx="19364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From: </a:t>
              </a:r>
              <a:r>
                <a:rPr kumimoji="1" lang="ja-JP" altLang="en-US" sz="12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〇〇</a:t>
              </a:r>
              <a:r>
                <a:rPr kumimoji="1" lang="en-US" altLang="ja-JP" sz="12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unnyu.com</a:t>
              </a:r>
              <a:endParaRPr kumimoji="1" lang="ja-JP" altLang="en-US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764C7AD6-6298-4831-811B-1E9E5997581D}"/>
                </a:ext>
              </a:extLst>
            </p:cNvPr>
            <p:cNvSpPr txBox="1"/>
            <p:nvPr/>
          </p:nvSpPr>
          <p:spPr>
            <a:xfrm>
              <a:off x="239219" y="4950774"/>
              <a:ext cx="193642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800" b="0" i="0" u="none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宅配しましたが不在でした。 　</a:t>
              </a:r>
              <a:endParaRPr lang="en-US" altLang="ja-JP" sz="1800" b="0" i="0" u="none" strike="noStrike" baseline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</a:t>
              </a:r>
              <a:r>
                <a:rPr lang="ja-JP" altLang="en-US" sz="1800" b="0" i="0" u="none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○○運輸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82EA3A9B-BC30-4261-82FC-12E403102373}"/>
                </a:ext>
              </a:extLst>
            </p:cNvPr>
            <p:cNvSpPr txBox="1"/>
            <p:nvPr/>
          </p:nvSpPr>
          <p:spPr>
            <a:xfrm>
              <a:off x="186012" y="6012645"/>
              <a:ext cx="2140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800" b="0" i="0" u="sng" strike="noStrike" baseline="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http://</a:t>
              </a:r>
              <a:r>
                <a:rPr lang="ja-JP" altLang="en-US" sz="1800" b="0" i="0" u="sng" strike="noStrike" baseline="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〇〇</a:t>
              </a:r>
              <a:r>
                <a:rPr lang="en-US" altLang="ja-JP" sz="1800" b="0" i="0" u="sng" strike="noStrike" baseline="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unyu-abc.com</a:t>
              </a:r>
              <a:endParaRPr lang="ja-JP" altLang="en-US" sz="1800" b="0" i="0" u="sng" strike="noStrike" baseline="0" dirty="0">
                <a:solidFill>
                  <a:schemeClr val="accent4">
                    <a:lumMod val="60000"/>
                    <a:lumOff val="4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CED1F97B-A817-4FBD-A03A-5289520246D2}"/>
                </a:ext>
              </a:extLst>
            </p:cNvPr>
            <p:cNvCxnSpPr/>
            <p:nvPr/>
          </p:nvCxnSpPr>
          <p:spPr>
            <a:xfrm>
              <a:off x="298301" y="4880516"/>
              <a:ext cx="1747475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21.</a:t>
            </a:r>
            <a:r>
              <a:rPr lang="ja-JP" altLang="en-US" dirty="0"/>
              <a:t> ウイルスに感染してしまったら？　その２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8" y="869489"/>
            <a:ext cx="90214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美波さんのスマートフォンに、運送会社からメールが届き</a:t>
            </a:r>
            <a:r>
              <a:rPr lang="ja-JP" altLang="en-US" sz="2800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ました。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ですが今日は荷物が届く予定はありません。</a:t>
            </a:r>
            <a:endParaRPr kumimoji="1" lang="ja-JP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5610299" y="2031564"/>
            <a:ext cx="2869216" cy="1709408"/>
            <a:chOff x="5417534" y="2114550"/>
            <a:chExt cx="2869216" cy="1709408"/>
          </a:xfrm>
        </p:grpSpPr>
        <p:sp>
          <p:nvSpPr>
            <p:cNvPr id="7" name="円形吹き出し 3"/>
            <p:cNvSpPr/>
            <p:nvPr/>
          </p:nvSpPr>
          <p:spPr>
            <a:xfrm>
              <a:off x="5443104" y="2114550"/>
              <a:ext cx="2843646" cy="170940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5417534" y="2466130"/>
              <a:ext cx="28436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今日は</a:t>
              </a:r>
              <a:r>
                <a:rPr kumimoji="1" lang="en-US" altLang="ja-JP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</a:t>
              </a:r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日中</a:t>
              </a:r>
              <a:endParaRPr kumimoji="1"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家にいたけどなあ</a:t>
              </a:r>
            </a:p>
          </p:txBody>
        </p:sp>
      </p:grpSp>
      <p:pic>
        <p:nvPicPr>
          <p:cNvPr id="24" name="図 23">
            <a:extLst>
              <a:ext uri="{FF2B5EF4-FFF2-40B4-BE49-F238E27FC236}">
                <a16:creationId xmlns:a16="http://schemas.microsoft.com/office/drawing/2014/main" id="{48A610AF-6EAD-9942-96FC-E29B8C9001A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11"/>
          <a:stretch/>
        </p:blipFill>
        <p:spPr>
          <a:xfrm>
            <a:off x="4179241" y="3947284"/>
            <a:ext cx="4787900" cy="2922290"/>
          </a:xfrm>
          <a:prstGeom prst="rect">
            <a:avLst/>
          </a:prstGeom>
        </p:spPr>
      </p:pic>
      <p:grpSp>
        <p:nvGrpSpPr>
          <p:cNvPr id="3" name="グループ化 2"/>
          <p:cNvGrpSpPr/>
          <p:nvPr/>
        </p:nvGrpSpPr>
        <p:grpSpPr>
          <a:xfrm>
            <a:off x="188927" y="2616200"/>
            <a:ext cx="3004216" cy="1887798"/>
            <a:chOff x="188927" y="2616200"/>
            <a:chExt cx="3004216" cy="1887798"/>
          </a:xfrm>
        </p:grpSpPr>
        <p:sp>
          <p:nvSpPr>
            <p:cNvPr id="10" name="円形吹き出し 3"/>
            <p:cNvSpPr/>
            <p:nvPr/>
          </p:nvSpPr>
          <p:spPr>
            <a:xfrm flipH="1">
              <a:off x="188927" y="2616200"/>
              <a:ext cx="3004216" cy="188779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298301" y="3091456"/>
              <a:ext cx="27854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運送会社さん</a:t>
              </a:r>
              <a:endParaRPr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からメールだ</a:t>
              </a:r>
              <a:endParaRPr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8" name="テキスト ボックス 17"/>
          <p:cNvSpPr txBox="1"/>
          <p:nvPr/>
        </p:nvSpPr>
        <p:spPr>
          <a:xfrm>
            <a:off x="6885214" y="4359909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美波（みなみ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</a:t>
            </a:r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さ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837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フリーフォーム 34">
            <a:extLst>
              <a:ext uri="{FF2B5EF4-FFF2-40B4-BE49-F238E27FC236}">
                <a16:creationId xmlns:a16="http://schemas.microsoft.com/office/drawing/2014/main" id="{FC19BAF3-9FB0-D248-8C99-807A800BE43D}"/>
              </a:ext>
            </a:extLst>
          </p:cNvPr>
          <p:cNvSpPr/>
          <p:nvPr/>
        </p:nvSpPr>
        <p:spPr>
          <a:xfrm>
            <a:off x="-1" y="2222592"/>
            <a:ext cx="4690190" cy="4635408"/>
          </a:xfrm>
          <a:custGeom>
            <a:avLst/>
            <a:gdLst>
              <a:gd name="connsiteX0" fmla="*/ 1632665 w 4690190"/>
              <a:gd name="connsiteY0" fmla="*/ 0 h 4635408"/>
              <a:gd name="connsiteX1" fmla="*/ 4690190 w 4690190"/>
              <a:gd name="connsiteY1" fmla="*/ 3057525 h 4635408"/>
              <a:gd name="connsiteX2" fmla="*/ 4321163 w 4690190"/>
              <a:gd name="connsiteY2" fmla="*/ 4514923 h 4635408"/>
              <a:gd name="connsiteX3" fmla="*/ 4247967 w 4690190"/>
              <a:gd name="connsiteY3" fmla="*/ 4635408 h 4635408"/>
              <a:gd name="connsiteX4" fmla="*/ 0 w 4690190"/>
              <a:gd name="connsiteY4" fmla="*/ 4635408 h 4635408"/>
              <a:gd name="connsiteX5" fmla="*/ 0 w 4690190"/>
              <a:gd name="connsiteY5" fmla="*/ 475504 h 4635408"/>
              <a:gd name="connsiteX6" fmla="*/ 175267 w 4690190"/>
              <a:gd name="connsiteY6" fmla="*/ 369027 h 4635408"/>
              <a:gd name="connsiteX7" fmla="*/ 1632665 w 4690190"/>
              <a:gd name="connsiteY7" fmla="*/ 0 h 4635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90190" h="4635408">
                <a:moveTo>
                  <a:pt x="1632665" y="0"/>
                </a:moveTo>
                <a:cubicBezTo>
                  <a:pt x="3321289" y="0"/>
                  <a:pt x="4690190" y="1368901"/>
                  <a:pt x="4690190" y="3057525"/>
                </a:cubicBezTo>
                <a:cubicBezTo>
                  <a:pt x="4690190" y="3585220"/>
                  <a:pt x="4556509" y="4081692"/>
                  <a:pt x="4321163" y="4514923"/>
                </a:cubicBezTo>
                <a:lnTo>
                  <a:pt x="4247967" y="4635408"/>
                </a:lnTo>
                <a:lnTo>
                  <a:pt x="0" y="4635408"/>
                </a:lnTo>
                <a:lnTo>
                  <a:pt x="0" y="475504"/>
                </a:lnTo>
                <a:lnTo>
                  <a:pt x="175267" y="369027"/>
                </a:lnTo>
                <a:cubicBezTo>
                  <a:pt x="608498" y="133682"/>
                  <a:pt x="1104970" y="0"/>
                  <a:pt x="1632665" y="0"/>
                </a:cubicBezTo>
                <a:close/>
              </a:path>
            </a:pathLst>
          </a:custGeom>
          <a:solidFill>
            <a:srgbClr val="9DC3E6"/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0820F22E-3B5A-F44C-A948-797E141B07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862"/>
          <a:stretch/>
        </p:blipFill>
        <p:spPr>
          <a:xfrm>
            <a:off x="489038" y="2901688"/>
            <a:ext cx="3898900" cy="3956312"/>
          </a:xfrm>
          <a:prstGeom prst="rect">
            <a:avLst/>
          </a:prstGeom>
        </p:spPr>
      </p:pic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0BAEEE91-A34E-42B6-86EF-D2D4998407EA}"/>
              </a:ext>
            </a:extLst>
          </p:cNvPr>
          <p:cNvGrpSpPr/>
          <p:nvPr/>
        </p:nvGrpSpPr>
        <p:grpSpPr>
          <a:xfrm rot="20733622">
            <a:off x="1114518" y="3867470"/>
            <a:ext cx="2140159" cy="2055459"/>
            <a:chOff x="186012" y="4603517"/>
            <a:chExt cx="2140159" cy="2055459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42DA3709-D8A1-4726-AC44-F9772207293A}"/>
                </a:ext>
              </a:extLst>
            </p:cNvPr>
            <p:cNvSpPr txBox="1"/>
            <p:nvPr/>
          </p:nvSpPr>
          <p:spPr>
            <a:xfrm>
              <a:off x="186012" y="4603517"/>
              <a:ext cx="19364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From: </a:t>
              </a:r>
              <a:r>
                <a:rPr kumimoji="1" lang="ja-JP" altLang="en-US" sz="12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〇〇</a:t>
              </a:r>
              <a:r>
                <a:rPr kumimoji="1" lang="en-US" altLang="ja-JP" sz="12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unnyu.com</a:t>
              </a:r>
              <a:endParaRPr kumimoji="1" lang="ja-JP" altLang="en-US" sz="12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FEA29B05-DFBB-4077-B5A6-67F689170F44}"/>
                </a:ext>
              </a:extLst>
            </p:cNvPr>
            <p:cNvSpPr txBox="1"/>
            <p:nvPr/>
          </p:nvSpPr>
          <p:spPr>
            <a:xfrm>
              <a:off x="229041" y="4948153"/>
              <a:ext cx="193642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800" b="0" i="0" u="none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宅配しましたが不在でした。 　</a:t>
              </a:r>
              <a:endParaRPr lang="en-US" altLang="ja-JP" sz="1800" b="0" i="0" u="none" strike="noStrike" baseline="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</a:t>
              </a:r>
              <a:r>
                <a:rPr lang="ja-JP" altLang="en-US" sz="1800" b="0" i="0" u="none" strike="noStrike" baseline="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○○運輸</a:t>
              </a: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DA4A4991-1D2C-4A29-A95F-1A9CDDC4D600}"/>
                </a:ext>
              </a:extLst>
            </p:cNvPr>
            <p:cNvSpPr txBox="1"/>
            <p:nvPr/>
          </p:nvSpPr>
          <p:spPr>
            <a:xfrm>
              <a:off x="186012" y="6012645"/>
              <a:ext cx="21401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800" b="0" i="0" u="sng" strike="noStrike" baseline="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http://</a:t>
              </a:r>
              <a:r>
                <a:rPr lang="ja-JP" altLang="en-US" sz="1800" b="0" i="0" u="sng" strike="noStrike" baseline="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〇〇</a:t>
              </a:r>
              <a:r>
                <a:rPr lang="en-US" altLang="ja-JP" sz="1800" b="0" i="0" u="sng" strike="noStrike" baseline="0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unyu-abc.com</a:t>
              </a:r>
              <a:endParaRPr lang="ja-JP" altLang="en-US" sz="1800" b="0" i="0" u="sng" strike="noStrike" baseline="0" dirty="0">
                <a:solidFill>
                  <a:schemeClr val="accent4">
                    <a:lumMod val="60000"/>
                    <a:lumOff val="4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8CF31200-B19C-4DBD-A3AE-C54ADFCDDF12}"/>
                </a:ext>
              </a:extLst>
            </p:cNvPr>
            <p:cNvCxnSpPr/>
            <p:nvPr/>
          </p:nvCxnSpPr>
          <p:spPr>
            <a:xfrm>
              <a:off x="298301" y="4880516"/>
              <a:ext cx="1747475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21.</a:t>
            </a:r>
            <a:r>
              <a:rPr lang="ja-JP" altLang="en-US" dirty="0"/>
              <a:t> ウイルスに感染してしまったら？　その２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8" y="869489"/>
            <a:ext cx="89449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知っている業者だったので、美波さんは安心して表示されている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URL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を押しました。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6232005" y="1438668"/>
            <a:ext cx="2843646" cy="1709408"/>
            <a:chOff x="5443104" y="2114550"/>
            <a:chExt cx="2843646" cy="1709408"/>
          </a:xfrm>
        </p:grpSpPr>
        <p:sp>
          <p:nvSpPr>
            <p:cNvPr id="7" name="円形吹き出し 3"/>
            <p:cNvSpPr/>
            <p:nvPr/>
          </p:nvSpPr>
          <p:spPr>
            <a:xfrm>
              <a:off x="5443104" y="2114550"/>
              <a:ext cx="2843646" cy="170940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5505497" y="2539549"/>
              <a:ext cx="27188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〇〇運輸さんなら</a:t>
              </a:r>
              <a:endParaRPr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安心だね</a:t>
              </a:r>
              <a:endParaRPr kumimoji="1" lang="ja-JP" altLang="en-US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2501777" y="1823596"/>
            <a:ext cx="3004216" cy="1887798"/>
            <a:chOff x="188927" y="2616200"/>
            <a:chExt cx="3004216" cy="1887798"/>
          </a:xfrm>
        </p:grpSpPr>
        <p:sp>
          <p:nvSpPr>
            <p:cNvPr id="10" name="円形吹き出し 3"/>
            <p:cNvSpPr/>
            <p:nvPr/>
          </p:nvSpPr>
          <p:spPr>
            <a:xfrm flipH="1">
              <a:off x="188927" y="2616200"/>
              <a:ext cx="3004216" cy="188779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298301" y="3054533"/>
              <a:ext cx="27854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このリンクを</a:t>
              </a:r>
              <a:endParaRPr kumimoji="1"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押せばいいのかな</a:t>
              </a:r>
              <a:endParaRPr lang="en-US" altLang="ja-JP" sz="24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9532F232-8D93-4EA0-B6D0-2E91F67F0C5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8" t="8672" r="20232" b="9562"/>
          <a:stretch/>
        </p:blipFill>
        <p:spPr>
          <a:xfrm>
            <a:off x="4320422" y="2725323"/>
            <a:ext cx="3213414" cy="41235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A8458C3-FBB5-EB48-B9E4-5BEE68BB932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3033"/>
          <a:stretch/>
        </p:blipFill>
        <p:spPr>
          <a:xfrm>
            <a:off x="2762135" y="5489057"/>
            <a:ext cx="2047440" cy="137999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8307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5690A91B-BCC2-41F6-BB80-A357775E5B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6800" l="1800" r="97700">
                        <a14:foregroundMark x1="16900" y1="68000" x2="9800" y2="69900"/>
                        <a14:foregroundMark x1="9800" y1="69900" x2="4500" y2="66500"/>
                        <a14:foregroundMark x1="4500" y1="66500" x2="7600" y2="60700"/>
                        <a14:foregroundMark x1="7600" y1="60700" x2="14800" y2="60600"/>
                        <a14:foregroundMark x1="14800" y1="60600" x2="15800" y2="67400"/>
                        <a14:foregroundMark x1="15800" y1="67400" x2="13900" y2="69700"/>
                        <a14:foregroundMark x1="3700" y1="70100" x2="2900" y2="63400"/>
                        <a14:foregroundMark x1="2900" y1="63400" x2="3500" y2="69100"/>
                        <a14:foregroundMark x1="3900" y1="70400" x2="1800" y2="64300"/>
                        <a14:foregroundMark x1="1800" y1="64300" x2="14100" y2="59400"/>
                        <a14:foregroundMark x1="14100" y1="59400" x2="18000" y2="64300"/>
                        <a14:foregroundMark x1="18000" y1="64300" x2="14900" y2="69900"/>
                        <a14:foregroundMark x1="14900" y1="69900" x2="9400" y2="73200"/>
                        <a14:foregroundMark x1="9400" y1="73200" x2="5600" y2="70800"/>
                        <a14:foregroundMark x1="7800" y1="72000" x2="4200" y2="69900"/>
                        <a14:foregroundMark x1="3800" y1="69800" x2="6800" y2="72700"/>
                        <a14:foregroundMark x1="6000" y1="73700" x2="4800" y2="73200"/>
                        <a14:foregroundMark x1="3400" y1="63500" x2="15300" y2="56600"/>
                        <a14:foregroundMark x1="15300" y1="56600" x2="6400" y2="60900"/>
                        <a14:foregroundMark x1="6400" y1="60900" x2="12000" y2="57800"/>
                        <a14:foregroundMark x1="12000" y1="57800" x2="6900" y2="61800"/>
                        <a14:foregroundMark x1="6900" y1="61800" x2="13500" y2="59500"/>
                        <a14:foregroundMark x1="13500" y1="59500" x2="6100" y2="63700"/>
                        <a14:foregroundMark x1="6100" y1="63700" x2="16300" y2="59800"/>
                        <a14:foregroundMark x1="16300" y1="59800" x2="19900" y2="65300"/>
                        <a14:foregroundMark x1="19900" y1="65300" x2="16600" y2="58800"/>
                        <a14:foregroundMark x1="16600" y1="58800" x2="17800" y2="65300"/>
                        <a14:foregroundMark x1="17800" y1="65300" x2="16500" y2="57800"/>
                        <a14:foregroundMark x1="16500" y1="57800" x2="19800" y2="63800"/>
                        <a14:foregroundMark x1="19800" y1="63800" x2="19300" y2="68700"/>
                        <a14:foregroundMark x1="5200" y1="61100" x2="3100" y2="64200"/>
                        <a14:foregroundMark x1="2900" y1="59600" x2="9900" y2="59600"/>
                        <a14:foregroundMark x1="9900" y1="59600" x2="3400" y2="64200"/>
                        <a14:foregroundMark x1="3400" y1="64200" x2="5600" y2="64800"/>
                        <a14:foregroundMark x1="19900" y1="66400" x2="13800" y2="70500"/>
                        <a14:foregroundMark x1="13800" y1="70500" x2="19200" y2="65700"/>
                        <a14:foregroundMark x1="19200" y1="65700" x2="19500" y2="68200"/>
                        <a14:foregroundMark x1="26600" y1="66100" x2="20300" y2="65100"/>
                        <a14:foregroundMark x1="20300" y1="65100" x2="21300" y2="67600"/>
                        <a14:foregroundMark x1="28400" y1="55900" x2="28400" y2="55900"/>
                        <a14:foregroundMark x1="28400" y1="56000" x2="23400" y2="62800"/>
                        <a14:foregroundMark x1="23400" y1="62800" x2="27100" y2="55400"/>
                        <a14:foregroundMark x1="27100" y1="55400" x2="19600" y2="66800"/>
                        <a14:foregroundMark x1="19600" y1="66800" x2="25600" y2="57700"/>
                        <a14:foregroundMark x1="25600" y1="57700" x2="23700" y2="64300"/>
                        <a14:foregroundMark x1="23700" y1="64300" x2="27600" y2="57400"/>
                        <a14:foregroundMark x1="27600" y1="57400" x2="22500" y2="66700"/>
                        <a14:foregroundMark x1="22500" y1="66700" x2="26800" y2="59100"/>
                        <a14:foregroundMark x1="26800" y1="59100" x2="27700" y2="59100"/>
                        <a14:foregroundMark x1="28800" y1="59500" x2="27400" y2="59800"/>
                        <a14:foregroundMark x1="27700" y1="65000" x2="30800" y2="66700"/>
                        <a14:foregroundMark x1="27200" y1="62700" x2="34000" y2="63300"/>
                        <a14:foregroundMark x1="34000" y1="63300" x2="28100" y2="60100"/>
                        <a14:foregroundMark x1="28100" y1="60100" x2="34000" y2="62400"/>
                        <a14:foregroundMark x1="34000" y1="62400" x2="33500" y2="62700"/>
                        <a14:foregroundMark x1="34426" y1="62603" x2="28700" y2="59400"/>
                        <a14:foregroundMark x1="28700" y1="59400" x2="31000" y2="60800"/>
                        <a14:foregroundMark x1="17900" y1="74700" x2="15800" y2="81500"/>
                        <a14:foregroundMark x1="15800" y1="81500" x2="21800" y2="77400"/>
                        <a14:foregroundMark x1="21800" y1="77400" x2="21800" y2="85600"/>
                        <a14:foregroundMark x1="21800" y1="85600" x2="25400" y2="78100"/>
                        <a14:foregroundMark x1="25400" y1="78100" x2="25300" y2="84800"/>
                        <a14:foregroundMark x1="25300" y1="84800" x2="30400" y2="81100"/>
                        <a14:foregroundMark x1="30400" y1="81100" x2="29500" y2="88700"/>
                        <a14:foregroundMark x1="29500" y1="88700" x2="30400" y2="88400"/>
                        <a14:foregroundMark x1="16700" y1="74900" x2="15500" y2="81200"/>
                        <a14:foregroundMark x1="15500" y1="81200" x2="20200" y2="85900"/>
                        <a14:foregroundMark x1="20200" y1="85900" x2="26300" y2="87600"/>
                        <a14:foregroundMark x1="26300" y1="87600" x2="19700" y2="87300"/>
                        <a14:foregroundMark x1="19700" y1="87300" x2="13800" y2="84600"/>
                        <a14:foregroundMark x1="13800" y1="84600" x2="16400" y2="77700"/>
                        <a14:foregroundMark x1="21900" y1="87200" x2="28600" y2="88300"/>
                        <a14:foregroundMark x1="28600" y1="88300" x2="22200" y2="87800"/>
                        <a14:foregroundMark x1="22200" y1="87800" x2="22200" y2="87800"/>
                        <a14:foregroundMark x1="25900" y1="88500" x2="28300" y2="89200"/>
                        <a14:foregroundMark x1="3600" y1="91300" x2="13000" y2="88800"/>
                        <a14:foregroundMark x1="13000" y1="88800" x2="6200" y2="92500"/>
                        <a14:foregroundMark x1="6200" y1="92500" x2="12400" y2="89400"/>
                        <a14:foregroundMark x1="12400" y1="89400" x2="7600" y2="93500"/>
                        <a14:foregroundMark x1="7600" y1="93500" x2="14800" y2="91600"/>
                        <a14:foregroundMark x1="14800" y1="91600" x2="6500" y2="95100"/>
                        <a14:foregroundMark x1="6500" y1="95100" x2="15500" y2="93800"/>
                        <a14:foregroundMark x1="15500" y1="93800" x2="8500" y2="96800"/>
                        <a14:foregroundMark x1="8500" y1="96800" x2="16500" y2="93900"/>
                        <a14:foregroundMark x1="16500" y1="93900" x2="6700" y2="96400"/>
                        <a14:foregroundMark x1="6700" y1="96400" x2="8700" y2="96800"/>
                        <a14:foregroundMark x1="60900" y1="67300" x2="67400" y2="65800"/>
                        <a14:foregroundMark x1="67400" y1="65800" x2="72500" y2="69600"/>
                        <a14:foregroundMark x1="72500" y1="69600" x2="67100" y2="73000"/>
                        <a14:foregroundMark x1="67100" y1="73000" x2="61400" y2="70200"/>
                        <a14:foregroundMark x1="61400" y1="70200" x2="68100" y2="66800"/>
                        <a14:foregroundMark x1="68100" y1="66800" x2="63800" y2="71400"/>
                        <a14:foregroundMark x1="63800" y1="71400" x2="70700" y2="71000"/>
                        <a14:foregroundMark x1="70700" y1="71000" x2="71500" y2="70700"/>
                        <a14:foregroundMark x1="66400" y1="65600" x2="73200" y2="64300"/>
                        <a14:foregroundMark x1="73200" y1="64300" x2="67500" y2="66900"/>
                        <a14:foregroundMark x1="67500" y1="66900" x2="73300" y2="70400"/>
                        <a14:foregroundMark x1="73300" y1="70400" x2="72900" y2="72400"/>
                        <a14:foregroundMark x1="71700" y1="66800" x2="73500" y2="70200"/>
                        <a14:foregroundMark x1="71900" y1="70900" x2="63200" y2="73400"/>
                        <a14:foregroundMark x1="66400" y1="73400" x2="74400" y2="71500"/>
                        <a14:foregroundMark x1="74400" y1="71500" x2="67500" y2="72500"/>
                        <a14:foregroundMark x1="67500" y1="72500" x2="75100" y2="70500"/>
                        <a14:foregroundMark x1="75100" y1="70500" x2="66000" y2="72800"/>
                        <a14:foregroundMark x1="66900" y1="73500" x2="61800" y2="67600"/>
                        <a14:foregroundMark x1="61800" y1="67600" x2="62900" y2="74000"/>
                        <a14:foregroundMark x1="62900" y1="74000" x2="61800" y2="67800"/>
                        <a14:foregroundMark x1="61800" y1="67800" x2="61800" y2="67800"/>
                        <a14:foregroundMark x1="60400" y1="67900" x2="63100" y2="75400"/>
                        <a14:foregroundMark x1="63100" y1="75400" x2="61900" y2="69000"/>
                        <a14:foregroundMark x1="61900" y1="69000" x2="60600" y2="69200"/>
                        <a14:foregroundMark x1="78600" y1="64800" x2="81500" y2="58500"/>
                        <a14:foregroundMark x1="81500" y1="58500" x2="78600" y2="66700"/>
                        <a14:foregroundMark x1="78600" y1="66700" x2="81800" y2="58700"/>
                        <a14:foregroundMark x1="81800" y1="58700" x2="77100" y2="67400"/>
                        <a14:foregroundMark x1="77100" y1="67400" x2="79700" y2="60700"/>
                        <a14:foregroundMark x1="79700" y1="60700" x2="77800" y2="67000"/>
                        <a14:foregroundMark x1="77800" y1="67000" x2="82100" y2="59600"/>
                        <a14:foregroundMark x1="82100" y1="59600" x2="78000" y2="66800"/>
                        <a14:foregroundMark x1="78000" y1="66800" x2="81100" y2="58200"/>
                        <a14:foregroundMark x1="81100" y1="58200" x2="78900" y2="65700"/>
                        <a14:foregroundMark x1="78900" y1="65700" x2="82100" y2="59100"/>
                        <a14:foregroundMark x1="82100" y1="59100" x2="78500" y2="67300"/>
                        <a14:foregroundMark x1="78500" y1="67300" x2="82200" y2="57700"/>
                        <a14:foregroundMark x1="82200" y1="57700" x2="77600" y2="68100"/>
                        <a14:foregroundMark x1="77600" y1="68100" x2="81800" y2="61400"/>
                        <a14:foregroundMark x1="81800" y1="61400" x2="77300" y2="70800"/>
                        <a14:foregroundMark x1="77300" y1="70800" x2="82400" y2="60600"/>
                        <a14:foregroundMark x1="82400" y1="60600" x2="82500" y2="60800"/>
                        <a14:foregroundMark x1="80600" y1="57500" x2="92900" y2="64400"/>
                        <a14:foregroundMark x1="92900" y1="64400" x2="85900" y2="58100"/>
                        <a14:foregroundMark x1="85900" y1="58100" x2="90300" y2="63300"/>
                        <a14:foregroundMark x1="90300" y1="63300" x2="80800" y2="57100"/>
                        <a14:foregroundMark x1="80800" y1="57100" x2="87600" y2="60300"/>
                        <a14:foregroundMark x1="87600" y1="60300" x2="81900" y2="56300"/>
                        <a14:foregroundMark x1="81900" y1="56300" x2="95300" y2="63900"/>
                        <a14:foregroundMark x1="95300" y1="63900" x2="94700" y2="63500"/>
                        <a14:foregroundMark x1="96400" y1="64900" x2="93600" y2="71100"/>
                        <a14:foregroundMark x1="93600" y1="71100" x2="97700" y2="63900"/>
                        <a14:foregroundMark x1="97700" y1="63900" x2="94900" y2="70300"/>
                        <a14:foregroundMark x1="94900" y1="70300" x2="83200" y2="69000"/>
                        <a14:foregroundMark x1="83200" y1="69000" x2="91100" y2="74800"/>
                        <a14:foregroundMark x1="91100" y1="74800" x2="82700" y2="68400"/>
                        <a14:foregroundMark x1="82700" y1="68400" x2="90200" y2="72700"/>
                        <a14:foregroundMark x1="90200" y1="72700" x2="83200" y2="70700"/>
                        <a14:foregroundMark x1="83200" y1="70700" x2="87800" y2="72900"/>
                        <a14:foregroundMark x1="84300" y1="47700" x2="90000" y2="44500"/>
                        <a14:foregroundMark x1="90000" y1="44500" x2="85700" y2="47800"/>
                        <a14:foregroundMark x1="84400" y1="49200" x2="85300" y2="43000"/>
                        <a14:foregroundMark x1="85300" y1="43000" x2="93400" y2="45000"/>
                        <a14:foregroundMark x1="93400" y1="45000" x2="86300" y2="47000"/>
                        <a14:foregroundMark x1="86300" y1="47000" x2="93300" y2="44900"/>
                        <a14:foregroundMark x1="93300" y1="44900" x2="87300" y2="47000"/>
                        <a14:foregroundMark x1="87300" y1="47000" x2="94000" y2="45000"/>
                        <a14:foregroundMark x1="94000" y1="45000" x2="87700" y2="47600"/>
                        <a14:foregroundMark x1="87700" y1="47600" x2="87700" y2="47600"/>
                        <a14:foregroundMark x1="92800" y1="47700" x2="88900" y2="42900"/>
                        <a14:foregroundMark x1="88900" y1="42900" x2="86800" y2="42300"/>
                        <a14:foregroundMark x1="92000" y1="45900" x2="85900" y2="42600"/>
                        <a14:foregroundMark x1="85900" y1="42600" x2="92500" y2="44600"/>
                        <a14:foregroundMark x1="92500" y1="44600" x2="85600" y2="41600"/>
                        <a14:foregroundMark x1="85600" y1="41600" x2="82500" y2="49000"/>
                        <a14:foregroundMark x1="82500" y1="49000" x2="82100" y2="49600"/>
                        <a14:foregroundMark x1="86000" y1="41900" x2="92700" y2="44600"/>
                        <a14:foregroundMark x1="92700" y1="44600" x2="86300" y2="40100"/>
                        <a14:foregroundMark x1="86300" y1="40100" x2="85500" y2="42400"/>
                        <a14:foregroundMark x1="54700" y1="46100" x2="57600" y2="54400"/>
                        <a14:foregroundMark x1="57600" y1="54400" x2="56900" y2="46200"/>
                        <a14:foregroundMark x1="56900" y1="46200" x2="58400" y2="56100"/>
                        <a14:foregroundMark x1="58400" y1="56100" x2="56900" y2="48300"/>
                        <a14:foregroundMark x1="56900" y1="48300" x2="57400" y2="55100"/>
                        <a14:foregroundMark x1="57400" y1="55100" x2="57200" y2="47600"/>
                        <a14:foregroundMark x1="57200" y1="47600" x2="59400" y2="57600"/>
                        <a14:foregroundMark x1="59400" y1="57600" x2="70500" y2="54000"/>
                        <a14:foregroundMark x1="70500" y1="54000" x2="62400" y2="58300"/>
                        <a14:foregroundMark x1="62400" y1="58300" x2="74400" y2="52900"/>
                        <a14:foregroundMark x1="74400" y1="52900" x2="63900" y2="56100"/>
                        <a14:foregroundMark x1="63900" y1="56100" x2="74000" y2="51500"/>
                        <a14:foregroundMark x1="74000" y1="51500" x2="64400" y2="54800"/>
                        <a14:foregroundMark x1="64400" y1="54800" x2="72100" y2="50800"/>
                        <a14:foregroundMark x1="72100" y1="50800" x2="62900" y2="53100"/>
                        <a14:foregroundMark x1="62900" y1="53100" x2="62900" y2="53100"/>
                        <a14:foregroundMark x1="73000" y1="52900" x2="71300" y2="46900"/>
                        <a14:foregroundMark x1="71300" y1="46900" x2="73100" y2="53700"/>
                        <a14:foregroundMark x1="73100" y1="53700" x2="69600" y2="42900"/>
                        <a14:foregroundMark x1="69600" y1="42900" x2="73000" y2="51900"/>
                        <a14:foregroundMark x1="73000" y1="51900" x2="70200" y2="42000"/>
                        <a14:foregroundMark x1="70200" y1="42000" x2="71500" y2="49400"/>
                        <a14:foregroundMark x1="71500" y1="49400" x2="71500" y2="42700"/>
                        <a14:foregroundMark x1="71500" y1="42700" x2="73500" y2="53000"/>
                        <a14:foregroundMark x1="73500" y1="53000" x2="71300" y2="43500"/>
                        <a14:foregroundMark x1="71300" y1="43500" x2="73400" y2="50300"/>
                        <a14:foregroundMark x1="73400" y1="50300" x2="70500" y2="43100"/>
                        <a14:foregroundMark x1="70500" y1="43100" x2="72700" y2="50600"/>
                        <a14:foregroundMark x1="72700" y1="50600" x2="70600" y2="41700"/>
                        <a14:foregroundMark x1="65500" y1="48200" x2="70200" y2="41700"/>
                        <a14:foregroundMark x1="70200" y1="41700" x2="55400" y2="46200"/>
                        <a14:foregroundMark x1="55400" y1="46200" x2="64300" y2="43100"/>
                        <a14:foregroundMark x1="64300" y1="43100" x2="58200" y2="46500"/>
                        <a14:foregroundMark x1="58200" y1="46500" x2="68500" y2="43900"/>
                        <a14:foregroundMark x1="68500" y1="43900" x2="61500" y2="45900"/>
                        <a14:foregroundMark x1="61500" y1="45900" x2="70900" y2="41900"/>
                        <a14:foregroundMark x1="70900" y1="41900" x2="62900" y2="45100"/>
                        <a14:foregroundMark x1="62900" y1="45100" x2="69600" y2="42700"/>
                        <a14:foregroundMark x1="69600" y1="42700" x2="63600" y2="45000"/>
                        <a14:foregroundMark x1="63600" y1="45000" x2="63700" y2="45400"/>
                        <a14:foregroundMark x1="27200" y1="66100" x2="32700" y2="70300"/>
                        <a14:foregroundMark x1="27000" y1="78700" x2="30800" y2="83800"/>
                        <a14:foregroundMark x1="30800" y1="83800" x2="33700" y2="77600"/>
                        <a14:foregroundMark x1="33700" y1="77600" x2="33500" y2="77600"/>
                        <a14:foregroundMark x1="32400" y1="80800" x2="29800" y2="89800"/>
                        <a14:foregroundMark x1="29800" y1="89800" x2="31700" y2="81800"/>
                        <a14:foregroundMark x1="31700" y1="81800" x2="29500" y2="91000"/>
                        <a14:foregroundMark x1="32000" y1="66700" x2="35000" y2="61000"/>
                        <a14:foregroundMark x1="35000" y1="61000" x2="34305" y2="64195"/>
                        <a14:foregroundMark x1="31700" y1="68900" x2="31000" y2="70300"/>
                        <a14:foregroundMark x1="32200" y1="67200" x2="31700" y2="70300"/>
                        <a14:foregroundMark x1="31200" y1="68600" x2="31500" y2="70100"/>
                        <a14:foregroundMark x1="35000" y1="64800" x2="33200" y2="65500"/>
                        <a14:foregroundMark x1="55000" y1="50700" x2="58000" y2="57100"/>
                        <a14:foregroundMark x1="58000" y1="57100" x2="58100" y2="55700"/>
                        <a14:foregroundMark x1="93400" y1="70300" x2="90300" y2="76400"/>
                        <a14:foregroundMark x1="90300" y1="76400" x2="93900" y2="70900"/>
                        <a14:foregroundMark x1="93900" y1="70900" x2="90800" y2="77000"/>
                        <a14:foregroundMark x1="90800" y1="77000" x2="94400" y2="70400"/>
                        <a14:foregroundMark x1="94400" y1="70400" x2="92700" y2="74700"/>
                        <a14:foregroundMark x1="33400" y1="79000" x2="30900" y2="85800"/>
                        <a14:foregroundMark x1="30900" y1="85800" x2="33300" y2="78500"/>
                        <a14:foregroundMark x1="33300" y1="78500" x2="30000" y2="89500"/>
                        <a14:backgroundMark x1="41800" y1="80600" x2="41700" y2="66000"/>
                        <a14:backgroundMark x1="41700" y1="66000" x2="45100" y2="59800"/>
                        <a14:backgroundMark x1="45100" y1="59800" x2="47400" y2="79200"/>
                        <a14:backgroundMark x1="46400" y1="83300" x2="38800" y2="71900"/>
                        <a14:backgroundMark x1="38800" y1="71900" x2="42800" y2="58200"/>
                        <a14:backgroundMark x1="42800" y1="58200" x2="49400" y2="59600"/>
                        <a14:backgroundMark x1="49400" y1="59600" x2="55200" y2="63600"/>
                        <a14:backgroundMark x1="55200" y1="63600" x2="55500" y2="71500"/>
                        <a14:backgroundMark x1="55500" y1="71500" x2="50300" y2="81400"/>
                        <a14:backgroundMark x1="47400" y1="80200" x2="47000" y2="65900"/>
                        <a14:backgroundMark x1="47000" y1="65900" x2="52300" y2="69600"/>
                        <a14:backgroundMark x1="52300" y1="69600" x2="50700" y2="77700"/>
                        <a14:backgroundMark x1="50700" y1="77700" x2="49800" y2="78500"/>
                        <a14:backgroundMark x1="52700" y1="58000" x2="56800" y2="63100"/>
                        <a14:backgroundMark x1="56800" y1="63100" x2="56800" y2="63300"/>
                        <a14:backgroundMark x1="53100" y1="57500" x2="56500" y2="63500"/>
                        <a14:backgroundMark x1="56500" y1="63500" x2="56700" y2="70200"/>
                        <a14:backgroundMark x1="56700" y1="70200" x2="52500" y2="80400"/>
                        <a14:backgroundMark x1="53600" y1="58800" x2="55300" y2="60800"/>
                        <a14:backgroundMark x1="53600" y1="58600" x2="53700" y2="58900"/>
                        <a14:backgroundMark x1="52700" y1="59100" x2="56100" y2="63100"/>
                        <a14:backgroundMark x1="54000" y1="59000" x2="56300" y2="72200"/>
                        <a14:backgroundMark x1="56300" y1="72200" x2="54300" y2="78200"/>
                        <a14:backgroundMark x1="54300" y1="78200" x2="52000" y2="79800"/>
                        <a14:backgroundMark x1="54800" y1="59800" x2="52200" y2="57300"/>
                        <a14:backgroundMark x1="36492" y1="62142" x2="36400" y2="74300"/>
                        <a14:backgroundMark x1="36400" y1="74300" x2="36700" y2="75500"/>
                        <a14:backgroundMark x1="35400" y1="70100" x2="41500" y2="81500"/>
                        <a14:backgroundMark x1="41500" y1="81500" x2="42500" y2="80600"/>
                        <a14:backgroundMark x1="40700" y1="78900" x2="40700" y2="81100"/>
                        <a14:backgroundMark x1="38000" y1="96600" x2="38400" y2="99500"/>
                        <a14:backgroundMark x1="37600" y1="98100" x2="38800" y2="96800"/>
                        <a14:backgroundMark x1="36900" y1="98600" x2="30700" y2="96800"/>
                        <a14:backgroundMark x1="30700" y1="96800" x2="31500" y2="98000"/>
                        <a14:backgroundMark x1="31500" y1="97100" x2="30800" y2="94400"/>
                        <a14:backgroundMark x1="31500" y1="95800" x2="33100" y2="99300"/>
                        <a14:backgroundMark x1="35300" y1="86100" x2="31400" y2="92200"/>
                        <a14:backgroundMark x1="31400" y1="92200" x2="35200" y2="83600"/>
                        <a14:backgroundMark x1="35200" y1="83600" x2="29700" y2="97700"/>
                        <a14:backgroundMark x1="29700" y1="97700" x2="30100" y2="97100"/>
                        <a14:backgroundMark x1="35800" y1="84600" x2="39700" y2="82300"/>
                        <a14:backgroundMark x1="36300" y1="84400" x2="40700" y2="81800"/>
                        <a14:backgroundMark x1="40500" y1="81800" x2="34600" y2="85300"/>
                        <a14:backgroundMark x1="34600" y1="85300" x2="40400" y2="81600"/>
                        <a14:backgroundMark x1="40400" y1="81600" x2="40700" y2="81800"/>
                        <a14:backgroundMark x1="39300" y1="82400" x2="38600" y2="84500"/>
                        <a14:backgroundMark x1="37300" y1="81300" x2="38200" y2="84400"/>
                        <a14:backgroundMark x1="36412" y1="61302" x2="36400" y2="60000"/>
                        <a14:backgroundMark x1="36500" y1="71100" x2="36422" y2="62464"/>
                        <a14:backgroundMark x1="36083" y1="66109" x2="36000" y2="67700"/>
                        <a14:backgroundMark x1="36225" y1="63371" x2="36083" y2="66100"/>
                        <a14:backgroundMark x1="36400" y1="60000" x2="36333" y2="61285"/>
                        <a14:backgroundMark x1="36053" y1="66064" x2="36200" y2="61500"/>
                        <a14:backgroundMark x1="36000" y1="67700" x2="36051" y2="66122"/>
                        <a14:backgroundMark x1="35903" y1="66179" x2="35800" y2="67800"/>
                        <a14:backgroundMark x1="36200" y1="61500" x2="35920" y2="65905"/>
                        <a14:backgroundMark x1="36149" y1="66084" x2="37100" y2="61400"/>
                        <a14:backgroundMark x1="35800" y1="67800" x2="36133" y2="66160"/>
                        <a14:backgroundMark x1="37100" y1="61400" x2="37500" y2="70600"/>
                        <a14:backgroundMark x1="37600" y1="62700" x2="35900" y2="65600"/>
                        <a14:backgroundMark x1="35700" y1="66200" x2="36100" y2="71000"/>
                        <a14:backgroundMark x1="35947" y1="65937" x2="36000" y2="61200"/>
                        <a14:backgroundMark x1="35900" y1="70200" x2="35945" y2="66163"/>
                        <a14:backgroundMark x1="35535" y1="66323" x2="35400" y2="67300"/>
                        <a14:backgroundMark x1="35800" y1="64400" x2="35639" y2="65567"/>
                        <a14:backgroundMark x1="53300" y1="58300" x2="55800" y2="62900"/>
                        <a14:backgroundMark x1="56800" y1="62400" x2="51100" y2="55700"/>
                        <a14:backgroundMark x1="51100" y1="55700" x2="54500" y2="61800"/>
                        <a14:backgroundMark x1="54500" y1="61800" x2="51700" y2="56000"/>
                        <a14:backgroundMark x1="51700" y1="56000" x2="55700" y2="61900"/>
                        <a14:backgroundMark x1="55700" y1="61900" x2="52100" y2="56200"/>
                        <a14:backgroundMark x1="52100" y1="56200" x2="55800" y2="61400"/>
                        <a14:backgroundMark x1="55800" y1="61400" x2="54700" y2="62000"/>
                        <a14:backgroundMark x1="55100" y1="62100" x2="50800" y2="55600"/>
                        <a14:backgroundMark x1="50800" y1="55600" x2="54800" y2="60800"/>
                        <a14:backgroundMark x1="54800" y1="60800" x2="55500" y2="61300"/>
                        <a14:backgroundMark x1="54700" y1="62100" x2="51500" y2="56000"/>
                        <a14:backgroundMark x1="51500" y1="56000" x2="57700" y2="63900"/>
                        <a14:backgroundMark x1="57700" y1="63900" x2="53300" y2="56000"/>
                        <a14:backgroundMark x1="53300" y1="56000" x2="56800" y2="63100"/>
                        <a14:backgroundMark x1="56800" y1="63100" x2="52800" y2="56000"/>
                        <a14:backgroundMark x1="52800" y1="56000" x2="56600" y2="61900"/>
                        <a14:backgroundMark x1="56600" y1="61900" x2="53200" y2="56000"/>
                        <a14:backgroundMark x1="53200" y1="56000" x2="57400" y2="61400"/>
                        <a14:backgroundMark x1="57400" y1="61400" x2="54800" y2="55200"/>
                        <a14:backgroundMark x1="54800" y1="55200" x2="57700" y2="61200"/>
                        <a14:backgroundMark x1="57700" y1="61200" x2="54000" y2="54700"/>
                        <a14:backgroundMark x1="54000" y1="54700" x2="56700" y2="62200"/>
                        <a14:backgroundMark x1="56700" y1="62200" x2="56200" y2="61200"/>
                        <a14:backgroundMark x1="54300" y1="83000" x2="59800" y2="91600"/>
                        <a14:backgroundMark x1="59800" y1="91600" x2="54100" y2="83400"/>
                        <a14:backgroundMark x1="54100" y1="83400" x2="57700" y2="90400"/>
                        <a14:backgroundMark x1="57700" y1="90400" x2="53100" y2="83400"/>
                        <a14:backgroundMark x1="53100" y1="83400" x2="60600" y2="91700"/>
                        <a14:backgroundMark x1="60600" y1="91700" x2="56600" y2="84800"/>
                        <a14:backgroundMark x1="56600" y1="84800" x2="61400" y2="92200"/>
                        <a14:backgroundMark x1="61400" y1="92200" x2="55000" y2="84400"/>
                        <a14:backgroundMark x1="55000" y1="84400" x2="62000" y2="95800"/>
                        <a14:backgroundMark x1="61000" y1="90500" x2="58800" y2="98600"/>
                        <a14:backgroundMark x1="58800" y1="98600" x2="63000" y2="93000"/>
                        <a14:backgroundMark x1="63000" y1="93000" x2="55700" y2="99000"/>
                        <a14:backgroundMark x1="55700" y1="99000" x2="57900" y2="99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781" y="-748118"/>
            <a:ext cx="7619370" cy="76193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D18F7A1C-B214-43FC-99C8-02E96F7829F8}"/>
              </a:ext>
            </a:extLst>
          </p:cNvPr>
          <p:cNvGrpSpPr/>
          <p:nvPr/>
        </p:nvGrpSpPr>
        <p:grpSpPr>
          <a:xfrm>
            <a:off x="3392986" y="3240996"/>
            <a:ext cx="2414430" cy="3617004"/>
            <a:chOff x="9270276" y="3196882"/>
            <a:chExt cx="2414430" cy="3617004"/>
          </a:xfrm>
        </p:grpSpPr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19E29EE3-930A-4E00-920F-FEB5E1B44B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819" t="33993" r="35690" b="30815"/>
            <a:stretch/>
          </p:blipFill>
          <p:spPr>
            <a:xfrm>
              <a:off x="9270276" y="3196882"/>
              <a:ext cx="2414430" cy="361700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6132615F-F1DB-4675-82F9-DD56943B74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845" t="50417" r="54526" b="40483"/>
            <a:stretch/>
          </p:blipFill>
          <p:spPr>
            <a:xfrm>
              <a:off x="9853978" y="4295714"/>
              <a:ext cx="346881" cy="413756"/>
            </a:xfrm>
            <a:prstGeom prst="rect">
              <a:avLst/>
            </a:prstGeom>
            <a:effectLst/>
          </p:spPr>
        </p:pic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F045EDF6-F60C-4FF0-9C22-36E6E87AF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29" t="50417" r="54526" b="40483"/>
            <a:stretch/>
          </p:blipFill>
          <p:spPr>
            <a:xfrm rot="301260" flipH="1">
              <a:off x="10686555" y="4359324"/>
              <a:ext cx="333956" cy="413756"/>
            </a:xfrm>
            <a:prstGeom prst="rect">
              <a:avLst/>
            </a:prstGeom>
            <a:effectLst/>
          </p:spPr>
        </p:pic>
        <p:pic>
          <p:nvPicPr>
            <p:cNvPr id="21" name="図 20">
              <a:extLst>
                <a:ext uri="{FF2B5EF4-FFF2-40B4-BE49-F238E27FC236}">
                  <a16:creationId xmlns:a16="http://schemas.microsoft.com/office/drawing/2014/main" id="{D45A1FE9-0BE8-4100-ABFD-ED07C265F7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5000" b="92400" l="29600" r="71800">
                          <a14:foregroundMark x1="48800" y1="66200" x2="40400" y2="59400"/>
                          <a14:foregroundMark x1="40400" y1="59400" x2="38800" y2="47000"/>
                          <a14:foregroundMark x1="38800" y1="47000" x2="45200" y2="38000"/>
                          <a14:foregroundMark x1="45200" y1="38000" x2="56600" y2="39600"/>
                          <a14:foregroundMark x1="56600" y1="39600" x2="60200" y2="53200"/>
                          <a14:foregroundMark x1="60200" y1="53200" x2="55400" y2="65200"/>
                          <a14:foregroundMark x1="55400" y1="65200" x2="49200" y2="66400"/>
                          <a14:foregroundMark x1="41600" y1="54200" x2="47000" y2="41800"/>
                          <a14:foregroundMark x1="47000" y1="41800" x2="34200" y2="45800"/>
                          <a14:foregroundMark x1="34200" y1="45800" x2="41200" y2="29800"/>
                          <a14:foregroundMark x1="41200" y1="29800" x2="36200" y2="41800"/>
                          <a14:foregroundMark x1="36200" y1="41800" x2="51400" y2="23600"/>
                          <a14:foregroundMark x1="51400" y1="23600" x2="32400" y2="50600"/>
                          <a14:foregroundMark x1="32400" y1="50600" x2="69600" y2="22000"/>
                          <a14:foregroundMark x1="69600" y1="22000" x2="57000" y2="37000"/>
                          <a14:foregroundMark x1="57000" y1="37000" x2="35800" y2="49400"/>
                          <a14:foregroundMark x1="35800" y1="49400" x2="59600" y2="42600"/>
                          <a14:foregroundMark x1="59600" y1="42600" x2="45600" y2="47800"/>
                          <a14:foregroundMark x1="45600" y1="47800" x2="26600" y2="49000"/>
                          <a14:foregroundMark x1="26600" y1="49000" x2="76600" y2="51600"/>
                          <a14:foregroundMark x1="76600" y1="51600" x2="29600" y2="55400"/>
                          <a14:foregroundMark x1="29600" y1="55400" x2="45400" y2="54600"/>
                          <a14:foregroundMark x1="45400" y1="54600" x2="56000" y2="55800"/>
                          <a14:foregroundMark x1="56000" y1="55800" x2="39600" y2="59600"/>
                          <a14:foregroundMark x1="39600" y1="59600" x2="55200" y2="62800"/>
                          <a14:foregroundMark x1="63800" y1="46000" x2="63000" y2="29800"/>
                          <a14:foregroundMark x1="63000" y1="29800" x2="48400" y2="33800"/>
                          <a14:foregroundMark x1="48400" y1="33800" x2="64400" y2="37600"/>
                          <a14:foregroundMark x1="64400" y1="37600" x2="52000" y2="35400"/>
                          <a14:foregroundMark x1="52000" y1="35400" x2="63400" y2="35400"/>
                          <a14:foregroundMark x1="63400" y1="35400" x2="68600" y2="37600"/>
                          <a14:foregroundMark x1="64000" y1="34600" x2="35600" y2="25000"/>
                          <a14:foregroundMark x1="35600" y1="25000" x2="33000" y2="28000"/>
                          <a14:foregroundMark x1="57303" y1="67783" x2="57600" y2="67800"/>
                          <a14:foregroundMark x1="46800" y1="67200" x2="57210" y2="67778"/>
                          <a14:foregroundMark x1="56600" y1="66000" x2="46000" y2="67600"/>
                          <a14:foregroundMark x1="46000" y1="67600" x2="47600" y2="68200"/>
                          <a14:foregroundMark x1="54400" y1="69400" x2="43800" y2="68200"/>
                          <a14:foregroundMark x1="58618" y1="67116" x2="60200" y2="67000"/>
                          <a14:foregroundMark x1="43800" y1="68200" x2="58568" y2="67119"/>
                          <a14:backgroundMark x1="50000" y1="83600" x2="40000" y2="74000"/>
                          <a14:backgroundMark x1="40000" y1="74000" x2="38800" y2="73400"/>
                          <a14:backgroundMark x1="37000" y1="77400" x2="40000" y2="89400"/>
                          <a14:backgroundMark x1="40000" y1="89400" x2="50200" y2="85800"/>
                          <a14:backgroundMark x1="50200" y1="85800" x2="59400" y2="79000"/>
                          <a14:backgroundMark x1="53200" y1="83400" x2="55800" y2="78800"/>
                          <a14:backgroundMark x1="59600" y1="75000" x2="59600" y2="70200"/>
                          <a14:backgroundMark x1="46000" y1="81000" x2="53600" y2="76800"/>
                          <a14:backgroundMark x1="42600" y1="72600" x2="51200" y2="78000"/>
                          <a14:backgroundMark x1="55800" y1="71200" x2="56200" y2="70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137" t="65108" r="43270" b="28988"/>
            <a:stretch/>
          </p:blipFill>
          <p:spPr>
            <a:xfrm rot="308852">
              <a:off x="10132478" y="4993081"/>
              <a:ext cx="527191" cy="268469"/>
            </a:xfrm>
            <a:prstGeom prst="rect">
              <a:avLst/>
            </a:prstGeom>
            <a:effectLst/>
          </p:spPr>
        </p:pic>
      </p:grpSp>
      <p:grpSp>
        <p:nvGrpSpPr>
          <p:cNvPr id="4" name="グループ化 3"/>
          <p:cNvGrpSpPr/>
          <p:nvPr/>
        </p:nvGrpSpPr>
        <p:grpSpPr>
          <a:xfrm>
            <a:off x="5269691" y="4891576"/>
            <a:ext cx="3372496" cy="1840495"/>
            <a:chOff x="5269691" y="4891576"/>
            <a:chExt cx="3372496" cy="1840495"/>
          </a:xfrm>
        </p:grpSpPr>
        <p:sp>
          <p:nvSpPr>
            <p:cNvPr id="106" name="雲 31"/>
            <p:cNvSpPr/>
            <p:nvPr/>
          </p:nvSpPr>
          <p:spPr>
            <a:xfrm rot="5178419">
              <a:off x="5965895" y="4195372"/>
              <a:ext cx="1840495" cy="323290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6587 w 43367"/>
                <a:gd name="connsiteY16" fmla="*/ 37072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6587 w 43367"/>
                <a:gd name="connsiteY16" fmla="*/ 37072 h 43219"/>
                <a:gd name="connsiteX17" fmla="*/ 5840 w 43367"/>
                <a:gd name="connsiteY17" fmla="*/ 35331 h 43219"/>
                <a:gd name="connsiteX18" fmla="*/ 2985 w 43367"/>
                <a:gd name="connsiteY18" fmla="*/ 34284 h 43219"/>
                <a:gd name="connsiteX19" fmla="*/ 1146 w 43367"/>
                <a:gd name="connsiteY19" fmla="*/ 31109 h 43219"/>
                <a:gd name="connsiteX20" fmla="*/ 2149 w 43367"/>
                <a:gd name="connsiteY20" fmla="*/ 25410 h 43219"/>
                <a:gd name="connsiteX21" fmla="*/ 31 w 43367"/>
                <a:gd name="connsiteY21" fmla="*/ 19563 h 43219"/>
                <a:gd name="connsiteX22" fmla="*/ 3899 w 43367"/>
                <a:gd name="connsiteY22" fmla="*/ 14366 h 43219"/>
                <a:gd name="connsiteX23" fmla="*/ 3936 w 43367"/>
                <a:gd name="connsiteY23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10237 w 49668"/>
                <a:gd name="connsiteY0" fmla="*/ 14229 h 43219"/>
                <a:gd name="connsiteX1" fmla="*/ 11960 w 49668"/>
                <a:gd name="connsiteY1" fmla="*/ 6766 h 43219"/>
                <a:gd name="connsiteX2" fmla="*/ 20342 w 49668"/>
                <a:gd name="connsiteY2" fmla="*/ 5061 h 43219"/>
                <a:gd name="connsiteX3" fmla="*/ 28793 w 49668"/>
                <a:gd name="connsiteY3" fmla="*/ 3291 h 43219"/>
                <a:gd name="connsiteX4" fmla="*/ 32086 w 49668"/>
                <a:gd name="connsiteY4" fmla="*/ 59 h 43219"/>
                <a:gd name="connsiteX5" fmla="*/ 36170 w 49668"/>
                <a:gd name="connsiteY5" fmla="*/ 2340 h 43219"/>
                <a:gd name="connsiteX6" fmla="*/ 41800 w 49668"/>
                <a:gd name="connsiteY6" fmla="*/ 549 h 43219"/>
                <a:gd name="connsiteX7" fmla="*/ 44655 w 49668"/>
                <a:gd name="connsiteY7" fmla="*/ 5435 h 43219"/>
                <a:gd name="connsiteX8" fmla="*/ 48319 w 49668"/>
                <a:gd name="connsiteY8" fmla="*/ 10177 h 43219"/>
                <a:gd name="connsiteX9" fmla="*/ 48155 w 49668"/>
                <a:gd name="connsiteY9" fmla="*/ 15319 h 43219"/>
                <a:gd name="connsiteX10" fmla="*/ 49353 w 49668"/>
                <a:gd name="connsiteY10" fmla="*/ 23181 h 43219"/>
                <a:gd name="connsiteX11" fmla="*/ 43587 w 49668"/>
                <a:gd name="connsiteY11" fmla="*/ 30591 h 43219"/>
                <a:gd name="connsiteX12" fmla="*/ 41141 w 49668"/>
                <a:gd name="connsiteY12" fmla="*/ 35172 h 43219"/>
                <a:gd name="connsiteX13" fmla="*/ 34892 w 49668"/>
                <a:gd name="connsiteY13" fmla="*/ 36674 h 43219"/>
                <a:gd name="connsiteX14" fmla="*/ 30004 w 49668"/>
                <a:gd name="connsiteY14" fmla="*/ 42965 h 43219"/>
                <a:gd name="connsiteX15" fmla="*/ 22817 w 49668"/>
                <a:gd name="connsiteY15" fmla="*/ 39125 h 43219"/>
                <a:gd name="connsiteX16" fmla="*/ 12888 w 49668"/>
                <a:gd name="connsiteY16" fmla="*/ 37072 h 43219"/>
                <a:gd name="connsiteX17" fmla="*/ 24 w 49668"/>
                <a:gd name="connsiteY17" fmla="*/ 39578 h 43219"/>
                <a:gd name="connsiteX18" fmla="*/ 9286 w 49668"/>
                <a:gd name="connsiteY18" fmla="*/ 34284 h 43219"/>
                <a:gd name="connsiteX19" fmla="*/ 7447 w 49668"/>
                <a:gd name="connsiteY19" fmla="*/ 31109 h 43219"/>
                <a:gd name="connsiteX20" fmla="*/ 8450 w 49668"/>
                <a:gd name="connsiteY20" fmla="*/ 25410 h 43219"/>
                <a:gd name="connsiteX21" fmla="*/ 6332 w 49668"/>
                <a:gd name="connsiteY21" fmla="*/ 19563 h 43219"/>
                <a:gd name="connsiteX22" fmla="*/ 10200 w 49668"/>
                <a:gd name="connsiteY22" fmla="*/ 14366 h 43219"/>
                <a:gd name="connsiteX23" fmla="*/ 10237 w 49668"/>
                <a:gd name="connsiteY23" fmla="*/ 14229 h 43219"/>
                <a:gd name="connsiteX0" fmla="*/ 34920 w 49668"/>
                <a:gd name="connsiteY0" fmla="*/ 36455 h 43219"/>
                <a:gd name="connsiteX1" fmla="*/ 34897 w 49668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  <a:gd name="connsiteX0" fmla="*/ 10213 w 49644"/>
                <a:gd name="connsiteY0" fmla="*/ 14229 h 43219"/>
                <a:gd name="connsiteX1" fmla="*/ 11936 w 49644"/>
                <a:gd name="connsiteY1" fmla="*/ 6766 h 43219"/>
                <a:gd name="connsiteX2" fmla="*/ 20318 w 49644"/>
                <a:gd name="connsiteY2" fmla="*/ 5061 h 43219"/>
                <a:gd name="connsiteX3" fmla="*/ 28769 w 49644"/>
                <a:gd name="connsiteY3" fmla="*/ 3291 h 43219"/>
                <a:gd name="connsiteX4" fmla="*/ 32062 w 49644"/>
                <a:gd name="connsiteY4" fmla="*/ 59 h 43219"/>
                <a:gd name="connsiteX5" fmla="*/ 36146 w 49644"/>
                <a:gd name="connsiteY5" fmla="*/ 2340 h 43219"/>
                <a:gd name="connsiteX6" fmla="*/ 41776 w 49644"/>
                <a:gd name="connsiteY6" fmla="*/ 549 h 43219"/>
                <a:gd name="connsiteX7" fmla="*/ 44631 w 49644"/>
                <a:gd name="connsiteY7" fmla="*/ 5435 h 43219"/>
                <a:gd name="connsiteX8" fmla="*/ 48295 w 49644"/>
                <a:gd name="connsiteY8" fmla="*/ 10177 h 43219"/>
                <a:gd name="connsiteX9" fmla="*/ 48131 w 49644"/>
                <a:gd name="connsiteY9" fmla="*/ 15319 h 43219"/>
                <a:gd name="connsiteX10" fmla="*/ 49329 w 49644"/>
                <a:gd name="connsiteY10" fmla="*/ 23181 h 43219"/>
                <a:gd name="connsiteX11" fmla="*/ 43563 w 49644"/>
                <a:gd name="connsiteY11" fmla="*/ 30591 h 43219"/>
                <a:gd name="connsiteX12" fmla="*/ 41117 w 49644"/>
                <a:gd name="connsiteY12" fmla="*/ 35172 h 43219"/>
                <a:gd name="connsiteX13" fmla="*/ 34868 w 49644"/>
                <a:gd name="connsiteY13" fmla="*/ 36674 h 43219"/>
                <a:gd name="connsiteX14" fmla="*/ 29980 w 49644"/>
                <a:gd name="connsiteY14" fmla="*/ 42965 h 43219"/>
                <a:gd name="connsiteX15" fmla="*/ 22793 w 49644"/>
                <a:gd name="connsiteY15" fmla="*/ 39125 h 43219"/>
                <a:gd name="connsiteX16" fmla="*/ 12864 w 49644"/>
                <a:gd name="connsiteY16" fmla="*/ 37072 h 43219"/>
                <a:gd name="connsiteX17" fmla="*/ 0 w 49644"/>
                <a:gd name="connsiteY17" fmla="*/ 39578 h 43219"/>
                <a:gd name="connsiteX18" fmla="*/ 9262 w 49644"/>
                <a:gd name="connsiteY18" fmla="*/ 34284 h 43219"/>
                <a:gd name="connsiteX19" fmla="*/ 7423 w 49644"/>
                <a:gd name="connsiteY19" fmla="*/ 31109 h 43219"/>
                <a:gd name="connsiteX20" fmla="*/ 8426 w 49644"/>
                <a:gd name="connsiteY20" fmla="*/ 25410 h 43219"/>
                <a:gd name="connsiteX21" fmla="*/ 6308 w 49644"/>
                <a:gd name="connsiteY21" fmla="*/ 19563 h 43219"/>
                <a:gd name="connsiteX22" fmla="*/ 10176 w 49644"/>
                <a:gd name="connsiteY22" fmla="*/ 14366 h 43219"/>
                <a:gd name="connsiteX23" fmla="*/ 10213 w 49644"/>
                <a:gd name="connsiteY23" fmla="*/ 14229 h 43219"/>
                <a:gd name="connsiteX0" fmla="*/ 34896 w 49644"/>
                <a:gd name="connsiteY0" fmla="*/ 36455 h 43219"/>
                <a:gd name="connsiteX1" fmla="*/ 34873 w 49644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9644" h="43219">
                  <a:moveTo>
                    <a:pt x="10213" y="14229"/>
                  </a:moveTo>
                  <a:cubicBezTo>
                    <a:pt x="9942" y="11516"/>
                    <a:pt x="10574" y="8780"/>
                    <a:pt x="11936" y="6766"/>
                  </a:cubicBezTo>
                  <a:cubicBezTo>
                    <a:pt x="14088" y="3585"/>
                    <a:pt x="17577" y="2876"/>
                    <a:pt x="20318" y="5061"/>
                  </a:cubicBezTo>
                  <a:cubicBezTo>
                    <a:pt x="21991" y="768"/>
                    <a:pt x="26227" y="-119"/>
                    <a:pt x="28769" y="3291"/>
                  </a:cubicBezTo>
                  <a:cubicBezTo>
                    <a:pt x="29410" y="1542"/>
                    <a:pt x="30641" y="333"/>
                    <a:pt x="32062" y="59"/>
                  </a:cubicBezTo>
                  <a:cubicBezTo>
                    <a:pt x="33626" y="-243"/>
                    <a:pt x="35188" y="629"/>
                    <a:pt x="36146" y="2340"/>
                  </a:cubicBezTo>
                  <a:cubicBezTo>
                    <a:pt x="37528" y="126"/>
                    <a:pt x="39814" y="-601"/>
                    <a:pt x="41776" y="549"/>
                  </a:cubicBezTo>
                  <a:cubicBezTo>
                    <a:pt x="43271" y="1425"/>
                    <a:pt x="44343" y="3259"/>
                    <a:pt x="44631" y="5435"/>
                  </a:cubicBezTo>
                  <a:cubicBezTo>
                    <a:pt x="46359" y="6077"/>
                    <a:pt x="47735" y="7857"/>
                    <a:pt x="48295" y="10177"/>
                  </a:cubicBezTo>
                  <a:cubicBezTo>
                    <a:pt x="48702" y="11861"/>
                    <a:pt x="48644" y="13690"/>
                    <a:pt x="48131" y="15319"/>
                  </a:cubicBezTo>
                  <a:cubicBezTo>
                    <a:pt x="49392" y="17553"/>
                    <a:pt x="50090" y="20636"/>
                    <a:pt x="49329" y="23181"/>
                  </a:cubicBezTo>
                  <a:cubicBezTo>
                    <a:pt x="48568" y="25726"/>
                    <a:pt x="46287" y="30061"/>
                    <a:pt x="43563" y="30591"/>
                  </a:cubicBezTo>
                  <a:cubicBezTo>
                    <a:pt x="42194" y="32590"/>
                    <a:pt x="42566" y="34158"/>
                    <a:pt x="41117" y="35172"/>
                  </a:cubicBezTo>
                  <a:cubicBezTo>
                    <a:pt x="40463" y="37306"/>
                    <a:pt x="37017" y="38498"/>
                    <a:pt x="34868" y="36674"/>
                  </a:cubicBezTo>
                  <a:cubicBezTo>
                    <a:pt x="34173" y="39807"/>
                    <a:pt x="32312" y="42202"/>
                    <a:pt x="29980" y="42965"/>
                  </a:cubicBezTo>
                  <a:cubicBezTo>
                    <a:pt x="27232" y="43864"/>
                    <a:pt x="24364" y="42332"/>
                    <a:pt x="22793" y="39125"/>
                  </a:cubicBezTo>
                  <a:cubicBezTo>
                    <a:pt x="18246" y="40216"/>
                    <a:pt x="13478" y="40298"/>
                    <a:pt x="12864" y="37072"/>
                  </a:cubicBezTo>
                  <a:cubicBezTo>
                    <a:pt x="11085" y="36440"/>
                    <a:pt x="6687" y="37336"/>
                    <a:pt x="0" y="39578"/>
                  </a:cubicBezTo>
                  <a:cubicBezTo>
                    <a:pt x="3413" y="36347"/>
                    <a:pt x="10044" y="34988"/>
                    <a:pt x="9262" y="34284"/>
                  </a:cubicBezTo>
                  <a:cubicBezTo>
                    <a:pt x="8480" y="33580"/>
                    <a:pt x="7562" y="32588"/>
                    <a:pt x="7423" y="31109"/>
                  </a:cubicBezTo>
                  <a:cubicBezTo>
                    <a:pt x="6992" y="29102"/>
                    <a:pt x="7373" y="26936"/>
                    <a:pt x="8426" y="25410"/>
                  </a:cubicBezTo>
                  <a:cubicBezTo>
                    <a:pt x="6932" y="24213"/>
                    <a:pt x="6100" y="21916"/>
                    <a:pt x="6308" y="19563"/>
                  </a:cubicBezTo>
                  <a:cubicBezTo>
                    <a:pt x="6552" y="16808"/>
                    <a:pt x="8158" y="14650"/>
                    <a:pt x="10176" y="14366"/>
                  </a:cubicBezTo>
                  <a:cubicBezTo>
                    <a:pt x="10188" y="14320"/>
                    <a:pt x="10201" y="14275"/>
                    <a:pt x="10213" y="14229"/>
                  </a:cubicBezTo>
                  <a:close/>
                </a:path>
                <a:path w="49644" h="43219" fill="none" extrusionOk="0">
                  <a:moveTo>
                    <a:pt x="34896" y="36455"/>
                  </a:moveTo>
                  <a:cubicBezTo>
                    <a:pt x="34857" y="37102"/>
                    <a:pt x="35011" y="35897"/>
                    <a:pt x="34873" y="36519"/>
                  </a:cubicBezTo>
                </a:path>
              </a:pathLst>
            </a:custGeom>
            <a:solidFill>
              <a:srgbClr val="FFFFFF"/>
            </a:solidFill>
            <a:ln w="50800" cap="rnd">
              <a:solidFill>
                <a:schemeClr val="accent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108" name="テキスト ボックス 107"/>
            <p:cNvSpPr txBox="1"/>
            <p:nvPr/>
          </p:nvSpPr>
          <p:spPr>
            <a:xfrm>
              <a:off x="5427081" y="5609716"/>
              <a:ext cx="321510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動きもおかしいし、</a:t>
              </a:r>
              <a:endParaRPr lang="en-US" altLang="ja-JP" sz="22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どうしよう</a:t>
              </a:r>
              <a:r>
                <a:rPr kumimoji="1" lang="ja-JP" altLang="en-US" sz="22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・・・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21.</a:t>
            </a:r>
            <a:r>
              <a:rPr lang="ja-JP" altLang="en-US" dirty="0"/>
              <a:t> ウイルスに感染してしまったら？　その２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8" y="869489"/>
            <a:ext cx="89359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ところが、その後からスマートフォンの動きがおかしくなってしまいました。そのうえ、知らない人やお店から大量にメールが届くようになったのです。</a:t>
            </a:r>
          </a:p>
        </p:txBody>
      </p:sp>
      <p:grpSp>
        <p:nvGrpSpPr>
          <p:cNvPr id="54" name="グループ化 53"/>
          <p:cNvGrpSpPr/>
          <p:nvPr/>
        </p:nvGrpSpPr>
        <p:grpSpPr>
          <a:xfrm rot="21056550">
            <a:off x="2389983" y="2887064"/>
            <a:ext cx="989180" cy="647607"/>
            <a:chOff x="6347189" y="1750532"/>
            <a:chExt cx="1555386" cy="1018297"/>
          </a:xfrm>
        </p:grpSpPr>
        <p:sp>
          <p:nvSpPr>
            <p:cNvPr id="55" name="正方形/長方形 54"/>
            <p:cNvSpPr/>
            <p:nvPr/>
          </p:nvSpPr>
          <p:spPr>
            <a:xfrm rot="21600000">
              <a:off x="6369180" y="1750937"/>
              <a:ext cx="1532168" cy="101789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56" name="直線コネクタ 55"/>
            <p:cNvCxnSpPr/>
            <p:nvPr/>
          </p:nvCxnSpPr>
          <p:spPr>
            <a:xfrm flipV="1">
              <a:off x="6369179" y="2194456"/>
              <a:ext cx="758951" cy="574373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コネクタ 56"/>
            <p:cNvCxnSpPr/>
            <p:nvPr/>
          </p:nvCxnSpPr>
          <p:spPr>
            <a:xfrm flipH="1" flipV="1">
              <a:off x="7135250" y="2196828"/>
              <a:ext cx="767325" cy="568597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二等辺三角形 57"/>
            <p:cNvSpPr/>
            <p:nvPr/>
          </p:nvSpPr>
          <p:spPr>
            <a:xfrm rot="21600000" flipH="1" flipV="1">
              <a:off x="6347189" y="1750532"/>
              <a:ext cx="1528269" cy="567627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-667702" y="1859917"/>
            <a:ext cx="4972779" cy="2388257"/>
            <a:chOff x="-667702" y="1859917"/>
            <a:chExt cx="4972779" cy="2388257"/>
          </a:xfrm>
        </p:grpSpPr>
        <p:grpSp>
          <p:nvGrpSpPr>
            <p:cNvPr id="100" name="グループ化 99"/>
            <p:cNvGrpSpPr/>
            <p:nvPr/>
          </p:nvGrpSpPr>
          <p:grpSpPr>
            <a:xfrm rot="898190" flipH="1">
              <a:off x="-667702" y="1859917"/>
              <a:ext cx="4972779" cy="2388257"/>
              <a:chOff x="5257801" y="2339800"/>
              <a:chExt cx="5067300" cy="2590800"/>
            </a:xfrm>
          </p:grpSpPr>
          <p:sp>
            <p:nvSpPr>
              <p:cNvPr id="101" name="雲 31"/>
              <p:cNvSpPr/>
              <p:nvPr/>
            </p:nvSpPr>
            <p:spPr>
              <a:xfrm rot="6158944">
                <a:off x="6253403" y="1704534"/>
                <a:ext cx="2016069" cy="388038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982 w 43256"/>
                  <a:gd name="connsiteY14" fmla="*/ 35098 h 43219"/>
                  <a:gd name="connsiteX15" fmla="*/ 35606 w 43256"/>
                  <a:gd name="connsiteY15" fmla="*/ 35594 h 43219"/>
                  <a:gd name="connsiteX16" fmla="*/ 35118 w 43256"/>
                  <a:gd name="connsiteY16" fmla="*/ 36183 h 43219"/>
                  <a:gd name="connsiteX17" fmla="*/ 28591 w 43256"/>
                  <a:gd name="connsiteY17" fmla="*/ 36674 h 43219"/>
                  <a:gd name="connsiteX18" fmla="*/ 23703 w 43256"/>
                  <a:gd name="connsiteY18" fmla="*/ 42965 h 43219"/>
                  <a:gd name="connsiteX19" fmla="*/ 16516 w 43256"/>
                  <a:gd name="connsiteY19" fmla="*/ 39125 h 43219"/>
                  <a:gd name="connsiteX20" fmla="*/ 5840 w 43256"/>
                  <a:gd name="connsiteY20" fmla="*/ 35331 h 43219"/>
                  <a:gd name="connsiteX21" fmla="*/ 1146 w 43256"/>
                  <a:gd name="connsiteY21" fmla="*/ 31109 h 43219"/>
                  <a:gd name="connsiteX22" fmla="*/ 2149 w 43256"/>
                  <a:gd name="connsiteY22" fmla="*/ 25410 h 43219"/>
                  <a:gd name="connsiteX23" fmla="*/ 31 w 43256"/>
                  <a:gd name="connsiteY23" fmla="*/ 19563 h 43219"/>
                  <a:gd name="connsiteX24" fmla="*/ 3899 w 43256"/>
                  <a:gd name="connsiteY24" fmla="*/ 14366 h 43219"/>
                  <a:gd name="connsiteX25" fmla="*/ 3936 w 43256"/>
                  <a:gd name="connsiteY25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606 w 43256"/>
                  <a:gd name="connsiteY14" fmla="*/ 35594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41144 w 43256"/>
                  <a:gd name="connsiteY13" fmla="*/ 37651 h 43219"/>
                  <a:gd name="connsiteX14" fmla="*/ 35118 w 43256"/>
                  <a:gd name="connsiteY14" fmla="*/ 36183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1144 w 43256"/>
                  <a:gd name="connsiteY12" fmla="*/ 37651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5118 w 43256"/>
                  <a:gd name="connsiteY13" fmla="*/ 36183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42175 w 43256"/>
                  <a:gd name="connsiteY12" fmla="*/ 39794 h 43219"/>
                  <a:gd name="connsiteX13" fmla="*/ 34806 w 43256"/>
                  <a:gd name="connsiteY13" fmla="*/ 35056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175 w 43367"/>
                  <a:gd name="connsiteY12" fmla="*/ 39794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06 w 43367"/>
                  <a:gd name="connsiteY13" fmla="*/ 35056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42820 w 43367"/>
                  <a:gd name="connsiteY12" fmla="*/ 40458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446"/>
                  <a:gd name="connsiteY0" fmla="*/ 14229 h 43219"/>
                  <a:gd name="connsiteX1" fmla="*/ 5659 w 43446"/>
                  <a:gd name="connsiteY1" fmla="*/ 6766 h 43219"/>
                  <a:gd name="connsiteX2" fmla="*/ 14041 w 43446"/>
                  <a:gd name="connsiteY2" fmla="*/ 5061 h 43219"/>
                  <a:gd name="connsiteX3" fmla="*/ 22492 w 43446"/>
                  <a:gd name="connsiteY3" fmla="*/ 3291 h 43219"/>
                  <a:gd name="connsiteX4" fmla="*/ 25785 w 43446"/>
                  <a:gd name="connsiteY4" fmla="*/ 59 h 43219"/>
                  <a:gd name="connsiteX5" fmla="*/ 29869 w 43446"/>
                  <a:gd name="connsiteY5" fmla="*/ 2340 h 43219"/>
                  <a:gd name="connsiteX6" fmla="*/ 35499 w 43446"/>
                  <a:gd name="connsiteY6" fmla="*/ 549 h 43219"/>
                  <a:gd name="connsiteX7" fmla="*/ 38354 w 43446"/>
                  <a:gd name="connsiteY7" fmla="*/ 5435 h 43219"/>
                  <a:gd name="connsiteX8" fmla="*/ 42018 w 43446"/>
                  <a:gd name="connsiteY8" fmla="*/ 10177 h 43219"/>
                  <a:gd name="connsiteX9" fmla="*/ 41854 w 43446"/>
                  <a:gd name="connsiteY9" fmla="*/ 15319 h 43219"/>
                  <a:gd name="connsiteX10" fmla="*/ 43052 w 43446"/>
                  <a:gd name="connsiteY10" fmla="*/ 23181 h 43219"/>
                  <a:gd name="connsiteX11" fmla="*/ 37286 w 43446"/>
                  <a:gd name="connsiteY11" fmla="*/ 30591 h 43219"/>
                  <a:gd name="connsiteX12" fmla="*/ 43446 w 43446"/>
                  <a:gd name="connsiteY12" fmla="*/ 40687 h 43219"/>
                  <a:gd name="connsiteX13" fmla="*/ 34840 w 43446"/>
                  <a:gd name="connsiteY13" fmla="*/ 35172 h 43219"/>
                  <a:gd name="connsiteX14" fmla="*/ 28591 w 43446"/>
                  <a:gd name="connsiteY14" fmla="*/ 36674 h 43219"/>
                  <a:gd name="connsiteX15" fmla="*/ 23703 w 43446"/>
                  <a:gd name="connsiteY15" fmla="*/ 42965 h 43219"/>
                  <a:gd name="connsiteX16" fmla="*/ 16516 w 43446"/>
                  <a:gd name="connsiteY16" fmla="*/ 39125 h 43219"/>
                  <a:gd name="connsiteX17" fmla="*/ 5840 w 43446"/>
                  <a:gd name="connsiteY17" fmla="*/ 35331 h 43219"/>
                  <a:gd name="connsiteX18" fmla="*/ 1146 w 43446"/>
                  <a:gd name="connsiteY18" fmla="*/ 31109 h 43219"/>
                  <a:gd name="connsiteX19" fmla="*/ 2149 w 43446"/>
                  <a:gd name="connsiteY19" fmla="*/ 25410 h 43219"/>
                  <a:gd name="connsiteX20" fmla="*/ 31 w 43446"/>
                  <a:gd name="connsiteY20" fmla="*/ 19563 h 43219"/>
                  <a:gd name="connsiteX21" fmla="*/ 3899 w 43446"/>
                  <a:gd name="connsiteY21" fmla="*/ 14366 h 43219"/>
                  <a:gd name="connsiteX22" fmla="*/ 3936 w 43446"/>
                  <a:gd name="connsiteY22" fmla="*/ 14229 h 43219"/>
                  <a:gd name="connsiteX0" fmla="*/ 28619 w 43446"/>
                  <a:gd name="connsiteY0" fmla="*/ 36455 h 43219"/>
                  <a:gd name="connsiteX1" fmla="*/ 28596 w 43446"/>
                  <a:gd name="connsiteY1" fmla="*/ 36519 h 43219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888"/>
                  <a:gd name="connsiteX1" fmla="*/ 5659 w 43367"/>
                  <a:gd name="connsiteY1" fmla="*/ 6766 h 43888"/>
                  <a:gd name="connsiteX2" fmla="*/ 14041 w 43367"/>
                  <a:gd name="connsiteY2" fmla="*/ 5061 h 43888"/>
                  <a:gd name="connsiteX3" fmla="*/ 22492 w 43367"/>
                  <a:gd name="connsiteY3" fmla="*/ 3291 h 43888"/>
                  <a:gd name="connsiteX4" fmla="*/ 25785 w 43367"/>
                  <a:gd name="connsiteY4" fmla="*/ 59 h 43888"/>
                  <a:gd name="connsiteX5" fmla="*/ 29869 w 43367"/>
                  <a:gd name="connsiteY5" fmla="*/ 2340 h 43888"/>
                  <a:gd name="connsiteX6" fmla="*/ 35499 w 43367"/>
                  <a:gd name="connsiteY6" fmla="*/ 549 h 43888"/>
                  <a:gd name="connsiteX7" fmla="*/ 38354 w 43367"/>
                  <a:gd name="connsiteY7" fmla="*/ 5435 h 43888"/>
                  <a:gd name="connsiteX8" fmla="*/ 42018 w 43367"/>
                  <a:gd name="connsiteY8" fmla="*/ 10177 h 43888"/>
                  <a:gd name="connsiteX9" fmla="*/ 41854 w 43367"/>
                  <a:gd name="connsiteY9" fmla="*/ 15319 h 43888"/>
                  <a:gd name="connsiteX10" fmla="*/ 43052 w 43367"/>
                  <a:gd name="connsiteY10" fmla="*/ 23181 h 43888"/>
                  <a:gd name="connsiteX11" fmla="*/ 37286 w 43367"/>
                  <a:gd name="connsiteY11" fmla="*/ 30591 h 43888"/>
                  <a:gd name="connsiteX12" fmla="*/ 37570 w 43367"/>
                  <a:gd name="connsiteY12" fmla="*/ 43888 h 43888"/>
                  <a:gd name="connsiteX13" fmla="*/ 34840 w 43367"/>
                  <a:gd name="connsiteY13" fmla="*/ 35172 h 43888"/>
                  <a:gd name="connsiteX14" fmla="*/ 28591 w 43367"/>
                  <a:gd name="connsiteY14" fmla="*/ 36674 h 43888"/>
                  <a:gd name="connsiteX15" fmla="*/ 23703 w 43367"/>
                  <a:gd name="connsiteY15" fmla="*/ 42965 h 43888"/>
                  <a:gd name="connsiteX16" fmla="*/ 16516 w 43367"/>
                  <a:gd name="connsiteY16" fmla="*/ 39125 h 43888"/>
                  <a:gd name="connsiteX17" fmla="*/ 5840 w 43367"/>
                  <a:gd name="connsiteY17" fmla="*/ 35331 h 43888"/>
                  <a:gd name="connsiteX18" fmla="*/ 1146 w 43367"/>
                  <a:gd name="connsiteY18" fmla="*/ 31109 h 43888"/>
                  <a:gd name="connsiteX19" fmla="*/ 2149 w 43367"/>
                  <a:gd name="connsiteY19" fmla="*/ 25410 h 43888"/>
                  <a:gd name="connsiteX20" fmla="*/ 31 w 43367"/>
                  <a:gd name="connsiteY20" fmla="*/ 19563 h 43888"/>
                  <a:gd name="connsiteX21" fmla="*/ 3899 w 43367"/>
                  <a:gd name="connsiteY21" fmla="*/ 14366 h 43888"/>
                  <a:gd name="connsiteX22" fmla="*/ 3936 w 43367"/>
                  <a:gd name="connsiteY22" fmla="*/ 14229 h 43888"/>
                  <a:gd name="connsiteX0" fmla="*/ 28619 w 43367"/>
                  <a:gd name="connsiteY0" fmla="*/ 36455 h 43888"/>
                  <a:gd name="connsiteX1" fmla="*/ 28596 w 43367"/>
                  <a:gd name="connsiteY1" fmla="*/ 36519 h 43888"/>
                  <a:gd name="connsiteX0" fmla="*/ 3936 w 43367"/>
                  <a:gd name="connsiteY0" fmla="*/ 14229 h 43219"/>
                  <a:gd name="connsiteX1" fmla="*/ 5659 w 43367"/>
                  <a:gd name="connsiteY1" fmla="*/ 6766 h 43219"/>
                  <a:gd name="connsiteX2" fmla="*/ 14041 w 43367"/>
                  <a:gd name="connsiteY2" fmla="*/ 5061 h 43219"/>
                  <a:gd name="connsiteX3" fmla="*/ 22492 w 43367"/>
                  <a:gd name="connsiteY3" fmla="*/ 3291 h 43219"/>
                  <a:gd name="connsiteX4" fmla="*/ 25785 w 43367"/>
                  <a:gd name="connsiteY4" fmla="*/ 59 h 43219"/>
                  <a:gd name="connsiteX5" fmla="*/ 29869 w 43367"/>
                  <a:gd name="connsiteY5" fmla="*/ 2340 h 43219"/>
                  <a:gd name="connsiteX6" fmla="*/ 35499 w 43367"/>
                  <a:gd name="connsiteY6" fmla="*/ 549 h 43219"/>
                  <a:gd name="connsiteX7" fmla="*/ 38354 w 43367"/>
                  <a:gd name="connsiteY7" fmla="*/ 5435 h 43219"/>
                  <a:gd name="connsiteX8" fmla="*/ 42018 w 43367"/>
                  <a:gd name="connsiteY8" fmla="*/ 10177 h 43219"/>
                  <a:gd name="connsiteX9" fmla="*/ 41854 w 43367"/>
                  <a:gd name="connsiteY9" fmla="*/ 15319 h 43219"/>
                  <a:gd name="connsiteX10" fmla="*/ 43052 w 43367"/>
                  <a:gd name="connsiteY10" fmla="*/ 23181 h 43219"/>
                  <a:gd name="connsiteX11" fmla="*/ 37286 w 43367"/>
                  <a:gd name="connsiteY11" fmla="*/ 30591 h 43219"/>
                  <a:gd name="connsiteX12" fmla="*/ 36183 w 43367"/>
                  <a:gd name="connsiteY12" fmla="*/ 41947 h 43219"/>
                  <a:gd name="connsiteX13" fmla="*/ 34840 w 43367"/>
                  <a:gd name="connsiteY13" fmla="*/ 35172 h 43219"/>
                  <a:gd name="connsiteX14" fmla="*/ 28591 w 43367"/>
                  <a:gd name="connsiteY14" fmla="*/ 36674 h 43219"/>
                  <a:gd name="connsiteX15" fmla="*/ 23703 w 43367"/>
                  <a:gd name="connsiteY15" fmla="*/ 42965 h 43219"/>
                  <a:gd name="connsiteX16" fmla="*/ 16516 w 43367"/>
                  <a:gd name="connsiteY16" fmla="*/ 39125 h 43219"/>
                  <a:gd name="connsiteX17" fmla="*/ 5840 w 43367"/>
                  <a:gd name="connsiteY17" fmla="*/ 35331 h 43219"/>
                  <a:gd name="connsiteX18" fmla="*/ 1146 w 43367"/>
                  <a:gd name="connsiteY18" fmla="*/ 31109 h 43219"/>
                  <a:gd name="connsiteX19" fmla="*/ 2149 w 43367"/>
                  <a:gd name="connsiteY19" fmla="*/ 25410 h 43219"/>
                  <a:gd name="connsiteX20" fmla="*/ 31 w 43367"/>
                  <a:gd name="connsiteY20" fmla="*/ 19563 h 43219"/>
                  <a:gd name="connsiteX21" fmla="*/ 3899 w 43367"/>
                  <a:gd name="connsiteY21" fmla="*/ 14366 h 43219"/>
                  <a:gd name="connsiteX22" fmla="*/ 3936 w 43367"/>
                  <a:gd name="connsiteY22" fmla="*/ 14229 h 43219"/>
                  <a:gd name="connsiteX0" fmla="*/ 28619 w 43367"/>
                  <a:gd name="connsiteY0" fmla="*/ 36455 h 43219"/>
                  <a:gd name="connsiteX1" fmla="*/ 28596 w 43367"/>
                  <a:gd name="connsiteY1" fmla="*/ 36519 h 43219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3367"/>
                  <a:gd name="connsiteY0" fmla="*/ 14229 h 47824"/>
                  <a:gd name="connsiteX1" fmla="*/ 5659 w 43367"/>
                  <a:gd name="connsiteY1" fmla="*/ 6766 h 47824"/>
                  <a:gd name="connsiteX2" fmla="*/ 14041 w 43367"/>
                  <a:gd name="connsiteY2" fmla="*/ 5061 h 47824"/>
                  <a:gd name="connsiteX3" fmla="*/ 22492 w 43367"/>
                  <a:gd name="connsiteY3" fmla="*/ 3291 h 47824"/>
                  <a:gd name="connsiteX4" fmla="*/ 25785 w 43367"/>
                  <a:gd name="connsiteY4" fmla="*/ 59 h 47824"/>
                  <a:gd name="connsiteX5" fmla="*/ 29869 w 43367"/>
                  <a:gd name="connsiteY5" fmla="*/ 2340 h 47824"/>
                  <a:gd name="connsiteX6" fmla="*/ 35499 w 43367"/>
                  <a:gd name="connsiteY6" fmla="*/ 549 h 47824"/>
                  <a:gd name="connsiteX7" fmla="*/ 38354 w 43367"/>
                  <a:gd name="connsiteY7" fmla="*/ 5435 h 47824"/>
                  <a:gd name="connsiteX8" fmla="*/ 42018 w 43367"/>
                  <a:gd name="connsiteY8" fmla="*/ 10177 h 47824"/>
                  <a:gd name="connsiteX9" fmla="*/ 41854 w 43367"/>
                  <a:gd name="connsiteY9" fmla="*/ 15319 h 47824"/>
                  <a:gd name="connsiteX10" fmla="*/ 43052 w 43367"/>
                  <a:gd name="connsiteY10" fmla="*/ 23181 h 47824"/>
                  <a:gd name="connsiteX11" fmla="*/ 37286 w 43367"/>
                  <a:gd name="connsiteY11" fmla="*/ 30591 h 47824"/>
                  <a:gd name="connsiteX12" fmla="*/ 35257 w 43367"/>
                  <a:gd name="connsiteY12" fmla="*/ 47824 h 47824"/>
                  <a:gd name="connsiteX13" fmla="*/ 34840 w 43367"/>
                  <a:gd name="connsiteY13" fmla="*/ 35172 h 47824"/>
                  <a:gd name="connsiteX14" fmla="*/ 28591 w 43367"/>
                  <a:gd name="connsiteY14" fmla="*/ 36674 h 47824"/>
                  <a:gd name="connsiteX15" fmla="*/ 23703 w 43367"/>
                  <a:gd name="connsiteY15" fmla="*/ 42965 h 47824"/>
                  <a:gd name="connsiteX16" fmla="*/ 16516 w 43367"/>
                  <a:gd name="connsiteY16" fmla="*/ 39125 h 47824"/>
                  <a:gd name="connsiteX17" fmla="*/ 5840 w 43367"/>
                  <a:gd name="connsiteY17" fmla="*/ 35331 h 47824"/>
                  <a:gd name="connsiteX18" fmla="*/ 1146 w 43367"/>
                  <a:gd name="connsiteY18" fmla="*/ 31109 h 47824"/>
                  <a:gd name="connsiteX19" fmla="*/ 2149 w 43367"/>
                  <a:gd name="connsiteY19" fmla="*/ 25410 h 47824"/>
                  <a:gd name="connsiteX20" fmla="*/ 31 w 43367"/>
                  <a:gd name="connsiteY20" fmla="*/ 19563 h 47824"/>
                  <a:gd name="connsiteX21" fmla="*/ 3899 w 43367"/>
                  <a:gd name="connsiteY21" fmla="*/ 14366 h 47824"/>
                  <a:gd name="connsiteX22" fmla="*/ 3936 w 43367"/>
                  <a:gd name="connsiteY22" fmla="*/ 14229 h 47824"/>
                  <a:gd name="connsiteX0" fmla="*/ 28619 w 43367"/>
                  <a:gd name="connsiteY0" fmla="*/ 36455 h 47824"/>
                  <a:gd name="connsiteX1" fmla="*/ 28596 w 43367"/>
                  <a:gd name="connsiteY1" fmla="*/ 36519 h 47824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8181"/>
                  <a:gd name="connsiteY0" fmla="*/ 14229 h 43219"/>
                  <a:gd name="connsiteX1" fmla="*/ 5659 w 48181"/>
                  <a:gd name="connsiteY1" fmla="*/ 6766 h 43219"/>
                  <a:gd name="connsiteX2" fmla="*/ 14041 w 48181"/>
                  <a:gd name="connsiteY2" fmla="*/ 5061 h 43219"/>
                  <a:gd name="connsiteX3" fmla="*/ 22492 w 48181"/>
                  <a:gd name="connsiteY3" fmla="*/ 3291 h 43219"/>
                  <a:gd name="connsiteX4" fmla="*/ 25785 w 48181"/>
                  <a:gd name="connsiteY4" fmla="*/ 59 h 43219"/>
                  <a:gd name="connsiteX5" fmla="*/ 29869 w 48181"/>
                  <a:gd name="connsiteY5" fmla="*/ 2340 h 43219"/>
                  <a:gd name="connsiteX6" fmla="*/ 35499 w 48181"/>
                  <a:gd name="connsiteY6" fmla="*/ 549 h 43219"/>
                  <a:gd name="connsiteX7" fmla="*/ 38354 w 48181"/>
                  <a:gd name="connsiteY7" fmla="*/ 5435 h 43219"/>
                  <a:gd name="connsiteX8" fmla="*/ 42018 w 48181"/>
                  <a:gd name="connsiteY8" fmla="*/ 10177 h 43219"/>
                  <a:gd name="connsiteX9" fmla="*/ 41854 w 48181"/>
                  <a:gd name="connsiteY9" fmla="*/ 15319 h 43219"/>
                  <a:gd name="connsiteX10" fmla="*/ 43052 w 48181"/>
                  <a:gd name="connsiteY10" fmla="*/ 23181 h 43219"/>
                  <a:gd name="connsiteX11" fmla="*/ 37286 w 48181"/>
                  <a:gd name="connsiteY11" fmla="*/ 30591 h 43219"/>
                  <a:gd name="connsiteX12" fmla="*/ 45306 w 48181"/>
                  <a:gd name="connsiteY12" fmla="*/ 37718 h 43219"/>
                  <a:gd name="connsiteX13" fmla="*/ 34840 w 48181"/>
                  <a:gd name="connsiteY13" fmla="*/ 35172 h 43219"/>
                  <a:gd name="connsiteX14" fmla="*/ 28591 w 48181"/>
                  <a:gd name="connsiteY14" fmla="*/ 36674 h 43219"/>
                  <a:gd name="connsiteX15" fmla="*/ 23703 w 48181"/>
                  <a:gd name="connsiteY15" fmla="*/ 42965 h 43219"/>
                  <a:gd name="connsiteX16" fmla="*/ 16516 w 48181"/>
                  <a:gd name="connsiteY16" fmla="*/ 39125 h 43219"/>
                  <a:gd name="connsiteX17" fmla="*/ 5840 w 48181"/>
                  <a:gd name="connsiteY17" fmla="*/ 35331 h 43219"/>
                  <a:gd name="connsiteX18" fmla="*/ 1146 w 48181"/>
                  <a:gd name="connsiteY18" fmla="*/ 31109 h 43219"/>
                  <a:gd name="connsiteX19" fmla="*/ 2149 w 48181"/>
                  <a:gd name="connsiteY19" fmla="*/ 25410 h 43219"/>
                  <a:gd name="connsiteX20" fmla="*/ 31 w 48181"/>
                  <a:gd name="connsiteY20" fmla="*/ 19563 h 43219"/>
                  <a:gd name="connsiteX21" fmla="*/ 3899 w 48181"/>
                  <a:gd name="connsiteY21" fmla="*/ 14366 h 43219"/>
                  <a:gd name="connsiteX22" fmla="*/ 3936 w 48181"/>
                  <a:gd name="connsiteY22" fmla="*/ 14229 h 43219"/>
                  <a:gd name="connsiteX0" fmla="*/ 28619 w 48181"/>
                  <a:gd name="connsiteY0" fmla="*/ 36455 h 43219"/>
                  <a:gd name="connsiteX1" fmla="*/ 28596 w 48181"/>
                  <a:gd name="connsiteY1" fmla="*/ 36519 h 43219"/>
                  <a:gd name="connsiteX0" fmla="*/ 3936 w 45306"/>
                  <a:gd name="connsiteY0" fmla="*/ 14229 h 43219"/>
                  <a:gd name="connsiteX1" fmla="*/ 5659 w 45306"/>
                  <a:gd name="connsiteY1" fmla="*/ 6766 h 43219"/>
                  <a:gd name="connsiteX2" fmla="*/ 14041 w 45306"/>
                  <a:gd name="connsiteY2" fmla="*/ 5061 h 43219"/>
                  <a:gd name="connsiteX3" fmla="*/ 22492 w 45306"/>
                  <a:gd name="connsiteY3" fmla="*/ 3291 h 43219"/>
                  <a:gd name="connsiteX4" fmla="*/ 25785 w 45306"/>
                  <a:gd name="connsiteY4" fmla="*/ 59 h 43219"/>
                  <a:gd name="connsiteX5" fmla="*/ 29869 w 45306"/>
                  <a:gd name="connsiteY5" fmla="*/ 2340 h 43219"/>
                  <a:gd name="connsiteX6" fmla="*/ 35499 w 45306"/>
                  <a:gd name="connsiteY6" fmla="*/ 549 h 43219"/>
                  <a:gd name="connsiteX7" fmla="*/ 38354 w 45306"/>
                  <a:gd name="connsiteY7" fmla="*/ 5435 h 43219"/>
                  <a:gd name="connsiteX8" fmla="*/ 42018 w 45306"/>
                  <a:gd name="connsiteY8" fmla="*/ 10177 h 43219"/>
                  <a:gd name="connsiteX9" fmla="*/ 41854 w 45306"/>
                  <a:gd name="connsiteY9" fmla="*/ 15319 h 43219"/>
                  <a:gd name="connsiteX10" fmla="*/ 43052 w 45306"/>
                  <a:gd name="connsiteY10" fmla="*/ 23181 h 43219"/>
                  <a:gd name="connsiteX11" fmla="*/ 37286 w 45306"/>
                  <a:gd name="connsiteY11" fmla="*/ 30591 h 43219"/>
                  <a:gd name="connsiteX12" fmla="*/ 45306 w 45306"/>
                  <a:gd name="connsiteY12" fmla="*/ 37718 h 43219"/>
                  <a:gd name="connsiteX13" fmla="*/ 34840 w 45306"/>
                  <a:gd name="connsiteY13" fmla="*/ 35172 h 43219"/>
                  <a:gd name="connsiteX14" fmla="*/ 28591 w 45306"/>
                  <a:gd name="connsiteY14" fmla="*/ 36674 h 43219"/>
                  <a:gd name="connsiteX15" fmla="*/ 23703 w 45306"/>
                  <a:gd name="connsiteY15" fmla="*/ 42965 h 43219"/>
                  <a:gd name="connsiteX16" fmla="*/ 16516 w 45306"/>
                  <a:gd name="connsiteY16" fmla="*/ 39125 h 43219"/>
                  <a:gd name="connsiteX17" fmla="*/ 5840 w 45306"/>
                  <a:gd name="connsiteY17" fmla="*/ 35331 h 43219"/>
                  <a:gd name="connsiteX18" fmla="*/ 1146 w 45306"/>
                  <a:gd name="connsiteY18" fmla="*/ 31109 h 43219"/>
                  <a:gd name="connsiteX19" fmla="*/ 2149 w 45306"/>
                  <a:gd name="connsiteY19" fmla="*/ 25410 h 43219"/>
                  <a:gd name="connsiteX20" fmla="*/ 31 w 45306"/>
                  <a:gd name="connsiteY20" fmla="*/ 19563 h 43219"/>
                  <a:gd name="connsiteX21" fmla="*/ 3899 w 45306"/>
                  <a:gd name="connsiteY21" fmla="*/ 14366 h 43219"/>
                  <a:gd name="connsiteX22" fmla="*/ 3936 w 45306"/>
                  <a:gd name="connsiteY22" fmla="*/ 14229 h 43219"/>
                  <a:gd name="connsiteX0" fmla="*/ 28619 w 45306"/>
                  <a:gd name="connsiteY0" fmla="*/ 36455 h 43219"/>
                  <a:gd name="connsiteX1" fmla="*/ 28596 w 4530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30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813" y="20636"/>
                      <a:pt x="43052" y="23181"/>
                    </a:cubicBezTo>
                    <a:cubicBezTo>
                      <a:pt x="42291" y="25726"/>
                      <a:pt x="40010" y="30061"/>
                      <a:pt x="37286" y="30591"/>
                    </a:cubicBezTo>
                    <a:cubicBezTo>
                      <a:pt x="40761" y="32955"/>
                      <a:pt x="42987" y="30396"/>
                      <a:pt x="45306" y="37718"/>
                    </a:cubicBezTo>
                    <a:cubicBezTo>
                      <a:pt x="41915" y="32052"/>
                      <a:pt x="37294" y="34135"/>
                      <a:pt x="34840" y="35172"/>
                    </a:cubicBezTo>
                    <a:cubicBezTo>
                      <a:pt x="34186" y="37306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530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50800" cap="rnd">
                <a:solidFill>
                  <a:schemeClr val="accent5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>
                  <a:solidFill>
                    <a:schemeClr val="lt1"/>
                  </a:solidFill>
                </a:endParaRPr>
              </a:p>
            </p:txBody>
          </p:sp>
          <p:pic>
            <p:nvPicPr>
              <p:cNvPr id="102" name="Picture 3" descr="D:\ryuno\_徳島\コンテンツ制作\ストライプ_.png"/>
              <p:cNvPicPr>
                <a:picLocks noChangeAspect="1" noChangeArrowheads="1"/>
              </p:cNvPicPr>
              <p:nvPr/>
            </p:nvPicPr>
            <p:blipFill>
              <a:blip r:embed="rId10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rightnessContrast bright="40000"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57801" y="2339800"/>
                <a:ext cx="5067300" cy="25908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3" name="テキスト ボックス 102"/>
            <p:cNvSpPr txBox="1"/>
            <p:nvPr/>
          </p:nvSpPr>
          <p:spPr>
            <a:xfrm>
              <a:off x="322939" y="2751197"/>
              <a:ext cx="38055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なんでこんなに</a:t>
              </a:r>
              <a:br>
                <a:rPr lang="en-US" altLang="ja-JP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メールが来るんだろう</a:t>
              </a:r>
            </a:p>
          </p:txBody>
        </p:sp>
      </p:grpSp>
      <p:pic>
        <p:nvPicPr>
          <p:cNvPr id="28" name="グラフィックス 11" descr="水">
            <a:extLst>
              <a:ext uri="{FF2B5EF4-FFF2-40B4-BE49-F238E27FC236}">
                <a16:creationId xmlns:a16="http://schemas.microsoft.com/office/drawing/2014/main" id="{3217754D-CA2B-40EB-9F3A-188513FF7C7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34289" y="4763881"/>
            <a:ext cx="236865" cy="3682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0306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21.</a:t>
            </a:r>
            <a:r>
              <a:rPr lang="ja-JP" altLang="en-US" dirty="0"/>
              <a:t> ウイルスに感染してしまったら？　その２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672641" y="781560"/>
            <a:ext cx="7725371" cy="2087151"/>
            <a:chOff x="672641" y="781560"/>
            <a:chExt cx="7725371" cy="2087151"/>
          </a:xfrm>
        </p:grpSpPr>
        <p:pic>
          <p:nvPicPr>
            <p:cNvPr id="31" name="図 3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2512" y="781560"/>
              <a:ext cx="2095500" cy="208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角丸四角形 28"/>
            <p:cNvSpPr/>
            <p:nvPr/>
          </p:nvSpPr>
          <p:spPr>
            <a:xfrm>
              <a:off x="672641" y="1079652"/>
              <a:ext cx="5661177" cy="1111992"/>
            </a:xfrm>
            <a:custGeom>
              <a:avLst/>
              <a:gdLst>
                <a:gd name="connsiteX0" fmla="*/ 0 w 6516914"/>
                <a:gd name="connsiteY0" fmla="*/ 555996 h 1111992"/>
                <a:gd name="connsiteX1" fmla="*/ 555996 w 6516914"/>
                <a:gd name="connsiteY1" fmla="*/ 0 h 1111992"/>
                <a:gd name="connsiteX2" fmla="*/ 5960918 w 6516914"/>
                <a:gd name="connsiteY2" fmla="*/ 0 h 1111992"/>
                <a:gd name="connsiteX3" fmla="*/ 6516914 w 6516914"/>
                <a:gd name="connsiteY3" fmla="*/ 555996 h 1111992"/>
                <a:gd name="connsiteX4" fmla="*/ 6516914 w 6516914"/>
                <a:gd name="connsiteY4" fmla="*/ 555996 h 1111992"/>
                <a:gd name="connsiteX5" fmla="*/ 5960918 w 6516914"/>
                <a:gd name="connsiteY5" fmla="*/ 1111992 h 1111992"/>
                <a:gd name="connsiteX6" fmla="*/ 555996 w 6516914"/>
                <a:gd name="connsiteY6" fmla="*/ 1111992 h 1111992"/>
                <a:gd name="connsiteX7" fmla="*/ 0 w 6516914"/>
                <a:gd name="connsiteY7" fmla="*/ 555996 h 1111992"/>
                <a:gd name="connsiteX0" fmla="*/ 0 w 6555491"/>
                <a:gd name="connsiteY0" fmla="*/ 555996 h 1111992"/>
                <a:gd name="connsiteX1" fmla="*/ 555996 w 6555491"/>
                <a:gd name="connsiteY1" fmla="*/ 0 h 1111992"/>
                <a:gd name="connsiteX2" fmla="*/ 5960918 w 6555491"/>
                <a:gd name="connsiteY2" fmla="*/ 0 h 1111992"/>
                <a:gd name="connsiteX3" fmla="*/ 6478814 w 6555491"/>
                <a:gd name="connsiteY3" fmla="*/ 350218 h 1111992"/>
                <a:gd name="connsiteX4" fmla="*/ 6516914 w 6555491"/>
                <a:gd name="connsiteY4" fmla="*/ 555996 h 1111992"/>
                <a:gd name="connsiteX5" fmla="*/ 6516914 w 6555491"/>
                <a:gd name="connsiteY5" fmla="*/ 555996 h 1111992"/>
                <a:gd name="connsiteX6" fmla="*/ 5960918 w 6555491"/>
                <a:gd name="connsiteY6" fmla="*/ 1111992 h 1111992"/>
                <a:gd name="connsiteX7" fmla="*/ 555996 w 6555491"/>
                <a:gd name="connsiteY7" fmla="*/ 1111992 h 1111992"/>
                <a:gd name="connsiteX8" fmla="*/ 0 w 6555491"/>
                <a:gd name="connsiteY8" fmla="*/ 555996 h 1111992"/>
                <a:gd name="connsiteX0" fmla="*/ 0 w 6562480"/>
                <a:gd name="connsiteY0" fmla="*/ 555996 h 1111992"/>
                <a:gd name="connsiteX1" fmla="*/ 555996 w 6562480"/>
                <a:gd name="connsiteY1" fmla="*/ 0 h 1111992"/>
                <a:gd name="connsiteX2" fmla="*/ 5960918 w 6562480"/>
                <a:gd name="connsiteY2" fmla="*/ 0 h 1111992"/>
                <a:gd name="connsiteX3" fmla="*/ 6478814 w 6562480"/>
                <a:gd name="connsiteY3" fmla="*/ 350218 h 1111992"/>
                <a:gd name="connsiteX4" fmla="*/ 6516914 w 6562480"/>
                <a:gd name="connsiteY4" fmla="*/ 555996 h 1111992"/>
                <a:gd name="connsiteX5" fmla="*/ 6516914 w 6562480"/>
                <a:gd name="connsiteY5" fmla="*/ 555996 h 1111992"/>
                <a:gd name="connsiteX6" fmla="*/ 6491514 w 6562480"/>
                <a:gd name="connsiteY6" fmla="*/ 756618 h 1111992"/>
                <a:gd name="connsiteX7" fmla="*/ 5960918 w 6562480"/>
                <a:gd name="connsiteY7" fmla="*/ 1111992 h 1111992"/>
                <a:gd name="connsiteX8" fmla="*/ 555996 w 6562480"/>
                <a:gd name="connsiteY8" fmla="*/ 1111992 h 1111992"/>
                <a:gd name="connsiteX9" fmla="*/ 0 w 6562480"/>
                <a:gd name="connsiteY9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6516914 w 7063014"/>
                <a:gd name="connsiteY4" fmla="*/ 555996 h 1111992"/>
                <a:gd name="connsiteX5" fmla="*/ 7063014 w 7063014"/>
                <a:gd name="connsiteY5" fmla="*/ 555996 h 1111992"/>
                <a:gd name="connsiteX6" fmla="*/ 6491514 w 7063014"/>
                <a:gd name="connsiteY6" fmla="*/ 756618 h 1111992"/>
                <a:gd name="connsiteX7" fmla="*/ 5960918 w 7063014"/>
                <a:gd name="connsiteY7" fmla="*/ 1111992 h 1111992"/>
                <a:gd name="connsiteX8" fmla="*/ 555996 w 7063014"/>
                <a:gd name="connsiteY8" fmla="*/ 1111992 h 1111992"/>
                <a:gd name="connsiteX9" fmla="*/ 0 w 7063014"/>
                <a:gd name="connsiteY9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20"/>
                <a:gd name="connsiteY0" fmla="*/ 555996 h 1111992"/>
                <a:gd name="connsiteX1" fmla="*/ 555996 w 7063020"/>
                <a:gd name="connsiteY1" fmla="*/ 0 h 1111992"/>
                <a:gd name="connsiteX2" fmla="*/ 5960918 w 7063020"/>
                <a:gd name="connsiteY2" fmla="*/ 0 h 1111992"/>
                <a:gd name="connsiteX3" fmla="*/ 6478814 w 7063020"/>
                <a:gd name="connsiteY3" fmla="*/ 350218 h 1111992"/>
                <a:gd name="connsiteX4" fmla="*/ 7063014 w 7063020"/>
                <a:gd name="connsiteY4" fmla="*/ 555996 h 1111992"/>
                <a:gd name="connsiteX5" fmla="*/ 6491514 w 7063020"/>
                <a:gd name="connsiteY5" fmla="*/ 756618 h 1111992"/>
                <a:gd name="connsiteX6" fmla="*/ 5960918 w 7063020"/>
                <a:gd name="connsiteY6" fmla="*/ 1111992 h 1111992"/>
                <a:gd name="connsiteX7" fmla="*/ 555996 w 7063020"/>
                <a:gd name="connsiteY7" fmla="*/ 1111992 h 1111992"/>
                <a:gd name="connsiteX8" fmla="*/ 0 w 7063020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7566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78814 w 7063014"/>
                <a:gd name="connsiteY3" fmla="*/ 35021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91514 w 7063014"/>
                <a:gd name="connsiteY3" fmla="*/ 40736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  <a:gd name="connsiteX0" fmla="*/ 0 w 7063014"/>
                <a:gd name="connsiteY0" fmla="*/ 555996 h 1111992"/>
                <a:gd name="connsiteX1" fmla="*/ 555996 w 7063014"/>
                <a:gd name="connsiteY1" fmla="*/ 0 h 1111992"/>
                <a:gd name="connsiteX2" fmla="*/ 5960918 w 7063014"/>
                <a:gd name="connsiteY2" fmla="*/ 0 h 1111992"/>
                <a:gd name="connsiteX3" fmla="*/ 6491514 w 7063014"/>
                <a:gd name="connsiteY3" fmla="*/ 407368 h 1111992"/>
                <a:gd name="connsiteX4" fmla="*/ 7063014 w 7063014"/>
                <a:gd name="connsiteY4" fmla="*/ 555996 h 1111992"/>
                <a:gd name="connsiteX5" fmla="*/ 6491514 w 7063014"/>
                <a:gd name="connsiteY5" fmla="*/ 693118 h 1111992"/>
                <a:gd name="connsiteX6" fmla="*/ 5960918 w 7063014"/>
                <a:gd name="connsiteY6" fmla="*/ 1111992 h 1111992"/>
                <a:gd name="connsiteX7" fmla="*/ 555996 w 7063014"/>
                <a:gd name="connsiteY7" fmla="*/ 1111992 h 1111992"/>
                <a:gd name="connsiteX8" fmla="*/ 0 w 7063014"/>
                <a:gd name="connsiteY8" fmla="*/ 555996 h 111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063014" h="1111992">
                  <a:moveTo>
                    <a:pt x="0" y="555996"/>
                  </a:moveTo>
                  <a:cubicBezTo>
                    <a:pt x="0" y="248928"/>
                    <a:pt x="248928" y="0"/>
                    <a:pt x="555996" y="0"/>
                  </a:cubicBezTo>
                  <a:lnTo>
                    <a:pt x="5960918" y="0"/>
                  </a:lnTo>
                  <a:cubicBezTo>
                    <a:pt x="6509904" y="58370"/>
                    <a:pt x="6434832" y="314702"/>
                    <a:pt x="6491514" y="407368"/>
                  </a:cubicBezTo>
                  <a:cubicBezTo>
                    <a:pt x="6675196" y="500034"/>
                    <a:pt x="6825947" y="558113"/>
                    <a:pt x="7063014" y="555996"/>
                  </a:cubicBezTo>
                  <a:cubicBezTo>
                    <a:pt x="6855581" y="725329"/>
                    <a:pt x="6622280" y="714752"/>
                    <a:pt x="6491514" y="693118"/>
                  </a:cubicBezTo>
                  <a:cubicBezTo>
                    <a:pt x="6544898" y="849284"/>
                    <a:pt x="6385021" y="1078163"/>
                    <a:pt x="5960918" y="1111992"/>
                  </a:cubicBezTo>
                  <a:lnTo>
                    <a:pt x="555996" y="1111992"/>
                  </a:lnTo>
                  <a:cubicBezTo>
                    <a:pt x="248928" y="1111992"/>
                    <a:pt x="0" y="863064"/>
                    <a:pt x="0" y="555996"/>
                  </a:cubicBezTo>
                  <a:close/>
                </a:path>
              </a:pathLst>
            </a:cu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35" name="テキスト ボックス 34"/>
            <p:cNvSpPr txBox="1"/>
            <p:nvPr/>
          </p:nvSpPr>
          <p:spPr>
            <a:xfrm>
              <a:off x="672641" y="1293745"/>
              <a:ext cx="52138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solidFill>
                    <a:schemeClr val="accent6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何がいけなかったのか</a:t>
              </a:r>
              <a:endParaRPr kumimoji="1" lang="en-US" altLang="ja-JP" sz="2400" b="1" dirty="0">
                <a:solidFill>
                  <a:schemeClr val="accent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b="1" dirty="0">
                  <a:solidFill>
                    <a:schemeClr val="accent6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一緒に考えてみよう！</a:t>
              </a:r>
              <a:endParaRPr kumimoji="1" lang="ja-JP" altLang="en-US" sz="2400" b="1" dirty="0">
                <a:solidFill>
                  <a:schemeClr val="accent6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286006" y="4906744"/>
            <a:ext cx="8571987" cy="1812421"/>
            <a:chOff x="286006" y="4906744"/>
            <a:chExt cx="8571987" cy="1812421"/>
          </a:xfrm>
        </p:grpSpPr>
        <p:sp>
          <p:nvSpPr>
            <p:cNvPr id="57" name="角丸四角形 56"/>
            <p:cNvSpPr/>
            <p:nvPr/>
          </p:nvSpPr>
          <p:spPr>
            <a:xfrm>
              <a:off x="286006" y="4906744"/>
              <a:ext cx="8571987" cy="181242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solidFill>
                <a:schemeClr val="accent2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458782" y="4989697"/>
              <a:ext cx="546405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スマートフォンには、あなたや家族、友人の個人情報がたくさん入っています。そのため、ウイルス対策をしっかり行いましょう。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710811" y="5957464"/>
              <a:ext cx="486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66700" indent="-2667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ウイルス対策ソフトをインストールしておく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 marL="266700" indent="-266700">
                <a:buFont typeface="Arial" panose="020B0604020202020204" pitchFamily="34" charset="0"/>
                <a:buChar char="•"/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ウイルス対策ソフトを毎日アップデートする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pic>
        <p:nvPicPr>
          <p:cNvPr id="9" name="図 8">
            <a:extLst>
              <a:ext uri="{FF2B5EF4-FFF2-40B4-BE49-F238E27FC236}">
                <a16:creationId xmlns:a16="http://schemas.microsoft.com/office/drawing/2014/main" id="{7BB53D78-CD53-4EB1-883A-2278DEDE6D4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30" b="18867"/>
          <a:stretch/>
        </p:blipFill>
        <p:spPr>
          <a:xfrm>
            <a:off x="5454495" y="4675517"/>
            <a:ext cx="3657298" cy="21652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8D93C02F-37B3-46AA-BC71-5E54B919B3E2}"/>
              </a:ext>
            </a:extLst>
          </p:cNvPr>
          <p:cNvGrpSpPr/>
          <p:nvPr/>
        </p:nvGrpSpPr>
        <p:grpSpPr>
          <a:xfrm>
            <a:off x="286007" y="2368184"/>
            <a:ext cx="8571987" cy="2664258"/>
            <a:chOff x="286007" y="2368184"/>
            <a:chExt cx="8571987" cy="2664258"/>
          </a:xfrm>
        </p:grpSpPr>
        <p:grpSp>
          <p:nvGrpSpPr>
            <p:cNvPr id="3" name="グループ化 2"/>
            <p:cNvGrpSpPr/>
            <p:nvPr/>
          </p:nvGrpSpPr>
          <p:grpSpPr>
            <a:xfrm>
              <a:off x="286007" y="2679596"/>
              <a:ext cx="8571987" cy="2352846"/>
              <a:chOff x="286007" y="2679596"/>
              <a:chExt cx="8571987" cy="2352846"/>
            </a:xfrm>
          </p:grpSpPr>
          <p:sp>
            <p:nvSpPr>
              <p:cNvPr id="56" name="角丸四角形 55"/>
              <p:cNvSpPr/>
              <p:nvPr/>
            </p:nvSpPr>
            <p:spPr>
              <a:xfrm>
                <a:off x="286007" y="2679596"/>
                <a:ext cx="8571987" cy="1982787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44" name="テキスト ボックス 43"/>
              <p:cNvSpPr txBox="1"/>
              <p:nvPr/>
            </p:nvSpPr>
            <p:spPr>
              <a:xfrm>
                <a:off x="3640219" y="2836969"/>
                <a:ext cx="5106232" cy="2195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メールの添付ファイルや、インストールしたアプリから、ウイルスに感染してしまうことがあります。なかには、サイトを見るだけで感染するものもあります。</a:t>
                </a:r>
                <a:endPara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有名な会社名を利用するなど、手口が巧妙になっているため、十分注意しましょう。</a:t>
                </a:r>
              </a:p>
              <a:p>
                <a:pPr>
                  <a:spcAft>
                    <a:spcPts val="1000"/>
                  </a:spcAft>
                </a:pPr>
                <a:endPara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sp>
            <p:nvSpPr>
              <p:cNvPr id="5" name="テキスト ボックス 4"/>
              <p:cNvSpPr txBox="1"/>
              <p:nvPr/>
            </p:nvSpPr>
            <p:spPr>
              <a:xfrm>
                <a:off x="4447595" y="2689903"/>
                <a:ext cx="63222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kumimoji="1"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てんぷ</a:t>
                </a:r>
              </a:p>
            </p:txBody>
          </p: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75E05DCA-61A1-4AE8-980C-7A1D2DFD9B62}"/>
                  </a:ext>
                </a:extLst>
              </p:cNvPr>
              <p:cNvSpPr txBox="1"/>
              <p:nvPr/>
            </p:nvSpPr>
            <p:spPr>
              <a:xfrm>
                <a:off x="7514569" y="3704723"/>
                <a:ext cx="74426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ja-JP" altLang="en-US" sz="12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こうみょう</a:t>
                </a:r>
                <a:endParaRPr kumimoji="1" lang="ja-JP" altLang="en-US" sz="12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4FFDB2F2-CDF4-465F-BA4D-C835C67944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09" t="24478" r="23620"/>
            <a:stretch/>
          </p:blipFill>
          <p:spPr>
            <a:xfrm>
              <a:off x="310599" y="2368184"/>
              <a:ext cx="1555679" cy="227378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0" name="グループ化 9"/>
          <p:cNvGrpSpPr/>
          <p:nvPr/>
        </p:nvGrpSpPr>
        <p:grpSpPr>
          <a:xfrm>
            <a:off x="1594543" y="2265610"/>
            <a:ext cx="2210680" cy="1522425"/>
            <a:chOff x="1594543" y="2265610"/>
            <a:chExt cx="2210680" cy="1522425"/>
          </a:xfrm>
        </p:grpSpPr>
        <p:grpSp>
          <p:nvGrpSpPr>
            <p:cNvPr id="19" name="グループ化 18"/>
            <p:cNvGrpSpPr/>
            <p:nvPr/>
          </p:nvGrpSpPr>
          <p:grpSpPr>
            <a:xfrm rot="21446088" flipH="1">
              <a:off x="1692110" y="2265610"/>
              <a:ext cx="1986040" cy="1522425"/>
              <a:chOff x="-343543" y="2157369"/>
              <a:chExt cx="4095076" cy="2596142"/>
            </a:xfrm>
          </p:grpSpPr>
          <p:sp>
            <p:nvSpPr>
              <p:cNvPr id="20" name="円/楕円 63"/>
              <p:cNvSpPr/>
              <p:nvPr/>
            </p:nvSpPr>
            <p:spPr>
              <a:xfrm>
                <a:off x="3333551" y="4441948"/>
                <a:ext cx="183844" cy="171239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21" name="雲 31"/>
              <p:cNvSpPr/>
              <p:nvPr/>
            </p:nvSpPr>
            <p:spPr>
              <a:xfrm rot="197991">
                <a:off x="-343532" y="2157365"/>
                <a:ext cx="4095063" cy="259614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1682 w 43256"/>
                  <a:gd name="connsiteY0" fmla="*/ 13295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1682 w 43256"/>
                  <a:gd name="connsiteY24" fmla="*/ 13295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1682 w 43256"/>
                  <a:gd name="connsiteY0" fmla="*/ 13295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1656 w 43256"/>
                  <a:gd name="connsiteY23" fmla="*/ 13566 h 43219"/>
                  <a:gd name="connsiteX24" fmla="*/ 1682 w 43256"/>
                  <a:gd name="connsiteY24" fmla="*/ 13295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2732 w 44306"/>
                  <a:gd name="connsiteY0" fmla="*/ 13295 h 43219"/>
                  <a:gd name="connsiteX1" fmla="*/ 6709 w 44306"/>
                  <a:gd name="connsiteY1" fmla="*/ 6766 h 43219"/>
                  <a:gd name="connsiteX2" fmla="*/ 15091 w 44306"/>
                  <a:gd name="connsiteY2" fmla="*/ 5061 h 43219"/>
                  <a:gd name="connsiteX3" fmla="*/ 23542 w 44306"/>
                  <a:gd name="connsiteY3" fmla="*/ 3291 h 43219"/>
                  <a:gd name="connsiteX4" fmla="*/ 26835 w 44306"/>
                  <a:gd name="connsiteY4" fmla="*/ 59 h 43219"/>
                  <a:gd name="connsiteX5" fmla="*/ 30919 w 44306"/>
                  <a:gd name="connsiteY5" fmla="*/ 2340 h 43219"/>
                  <a:gd name="connsiteX6" fmla="*/ 36549 w 44306"/>
                  <a:gd name="connsiteY6" fmla="*/ 549 h 43219"/>
                  <a:gd name="connsiteX7" fmla="*/ 39404 w 44306"/>
                  <a:gd name="connsiteY7" fmla="*/ 5435 h 43219"/>
                  <a:gd name="connsiteX8" fmla="*/ 43068 w 44306"/>
                  <a:gd name="connsiteY8" fmla="*/ 10177 h 43219"/>
                  <a:gd name="connsiteX9" fmla="*/ 42904 w 44306"/>
                  <a:gd name="connsiteY9" fmla="*/ 15319 h 43219"/>
                  <a:gd name="connsiteX10" fmla="*/ 44102 w 44306"/>
                  <a:gd name="connsiteY10" fmla="*/ 23181 h 43219"/>
                  <a:gd name="connsiteX11" fmla="*/ 38490 w 44306"/>
                  <a:gd name="connsiteY11" fmla="*/ 30063 h 43219"/>
                  <a:gd name="connsiteX12" fmla="*/ 38062 w 44306"/>
                  <a:gd name="connsiteY12" fmla="*/ 32109 h 43219"/>
                  <a:gd name="connsiteX13" fmla="*/ 40363 w 44306"/>
                  <a:gd name="connsiteY13" fmla="*/ 36007 h 43219"/>
                  <a:gd name="connsiteX14" fmla="*/ 37100 w 44306"/>
                  <a:gd name="connsiteY14" fmla="*/ 35003 h 43219"/>
                  <a:gd name="connsiteX15" fmla="*/ 36168 w 44306"/>
                  <a:gd name="connsiteY15" fmla="*/ 36183 h 43219"/>
                  <a:gd name="connsiteX16" fmla="*/ 29641 w 44306"/>
                  <a:gd name="connsiteY16" fmla="*/ 36674 h 43219"/>
                  <a:gd name="connsiteX17" fmla="*/ 24753 w 44306"/>
                  <a:gd name="connsiteY17" fmla="*/ 42965 h 43219"/>
                  <a:gd name="connsiteX18" fmla="*/ 17566 w 44306"/>
                  <a:gd name="connsiteY18" fmla="*/ 39125 h 43219"/>
                  <a:gd name="connsiteX19" fmla="*/ 6890 w 44306"/>
                  <a:gd name="connsiteY19" fmla="*/ 35331 h 43219"/>
                  <a:gd name="connsiteX20" fmla="*/ 2196 w 44306"/>
                  <a:gd name="connsiteY20" fmla="*/ 31109 h 43219"/>
                  <a:gd name="connsiteX21" fmla="*/ 3199 w 44306"/>
                  <a:gd name="connsiteY21" fmla="*/ 25410 h 43219"/>
                  <a:gd name="connsiteX22" fmla="*/ 15 w 44306"/>
                  <a:gd name="connsiteY22" fmla="*/ 19836 h 43219"/>
                  <a:gd name="connsiteX23" fmla="*/ 2706 w 44306"/>
                  <a:gd name="connsiteY23" fmla="*/ 13566 h 43219"/>
                  <a:gd name="connsiteX24" fmla="*/ 2732 w 44306"/>
                  <a:gd name="connsiteY24" fmla="*/ 13295 h 43219"/>
                  <a:gd name="connsiteX0" fmla="*/ 29669 w 44306"/>
                  <a:gd name="connsiteY0" fmla="*/ 36455 h 43219"/>
                  <a:gd name="connsiteX1" fmla="*/ 29646 w 44306"/>
                  <a:gd name="connsiteY1" fmla="*/ 36519 h 43219"/>
                  <a:gd name="connsiteX0" fmla="*/ 2773 w 44347"/>
                  <a:gd name="connsiteY0" fmla="*/ 13295 h 43219"/>
                  <a:gd name="connsiteX1" fmla="*/ 6750 w 44347"/>
                  <a:gd name="connsiteY1" fmla="*/ 6766 h 43219"/>
                  <a:gd name="connsiteX2" fmla="*/ 15132 w 44347"/>
                  <a:gd name="connsiteY2" fmla="*/ 5061 h 43219"/>
                  <a:gd name="connsiteX3" fmla="*/ 23583 w 44347"/>
                  <a:gd name="connsiteY3" fmla="*/ 3291 h 43219"/>
                  <a:gd name="connsiteX4" fmla="*/ 26876 w 44347"/>
                  <a:gd name="connsiteY4" fmla="*/ 59 h 43219"/>
                  <a:gd name="connsiteX5" fmla="*/ 30960 w 44347"/>
                  <a:gd name="connsiteY5" fmla="*/ 2340 h 43219"/>
                  <a:gd name="connsiteX6" fmla="*/ 36590 w 44347"/>
                  <a:gd name="connsiteY6" fmla="*/ 549 h 43219"/>
                  <a:gd name="connsiteX7" fmla="*/ 39445 w 44347"/>
                  <a:gd name="connsiteY7" fmla="*/ 5435 h 43219"/>
                  <a:gd name="connsiteX8" fmla="*/ 43109 w 44347"/>
                  <a:gd name="connsiteY8" fmla="*/ 10177 h 43219"/>
                  <a:gd name="connsiteX9" fmla="*/ 42945 w 44347"/>
                  <a:gd name="connsiteY9" fmla="*/ 15319 h 43219"/>
                  <a:gd name="connsiteX10" fmla="*/ 44143 w 44347"/>
                  <a:gd name="connsiteY10" fmla="*/ 23181 h 43219"/>
                  <a:gd name="connsiteX11" fmla="*/ 38531 w 44347"/>
                  <a:gd name="connsiteY11" fmla="*/ 30063 h 43219"/>
                  <a:gd name="connsiteX12" fmla="*/ 38103 w 44347"/>
                  <a:gd name="connsiteY12" fmla="*/ 32109 h 43219"/>
                  <a:gd name="connsiteX13" fmla="*/ 40404 w 44347"/>
                  <a:gd name="connsiteY13" fmla="*/ 36007 h 43219"/>
                  <a:gd name="connsiteX14" fmla="*/ 37141 w 44347"/>
                  <a:gd name="connsiteY14" fmla="*/ 35003 h 43219"/>
                  <a:gd name="connsiteX15" fmla="*/ 36209 w 44347"/>
                  <a:gd name="connsiteY15" fmla="*/ 36183 h 43219"/>
                  <a:gd name="connsiteX16" fmla="*/ 29682 w 44347"/>
                  <a:gd name="connsiteY16" fmla="*/ 36674 h 43219"/>
                  <a:gd name="connsiteX17" fmla="*/ 24794 w 44347"/>
                  <a:gd name="connsiteY17" fmla="*/ 42965 h 43219"/>
                  <a:gd name="connsiteX18" fmla="*/ 17607 w 44347"/>
                  <a:gd name="connsiteY18" fmla="*/ 39125 h 43219"/>
                  <a:gd name="connsiteX19" fmla="*/ 6931 w 44347"/>
                  <a:gd name="connsiteY19" fmla="*/ 35331 h 43219"/>
                  <a:gd name="connsiteX20" fmla="*/ 2237 w 44347"/>
                  <a:gd name="connsiteY20" fmla="*/ 31109 h 43219"/>
                  <a:gd name="connsiteX21" fmla="*/ 3240 w 44347"/>
                  <a:gd name="connsiteY21" fmla="*/ 25410 h 43219"/>
                  <a:gd name="connsiteX22" fmla="*/ 56 w 44347"/>
                  <a:gd name="connsiteY22" fmla="*/ 19836 h 43219"/>
                  <a:gd name="connsiteX23" fmla="*/ 2747 w 44347"/>
                  <a:gd name="connsiteY23" fmla="*/ 13566 h 43219"/>
                  <a:gd name="connsiteX24" fmla="*/ 2773 w 44347"/>
                  <a:gd name="connsiteY24" fmla="*/ 13295 h 43219"/>
                  <a:gd name="connsiteX0" fmla="*/ 29710 w 44347"/>
                  <a:gd name="connsiteY0" fmla="*/ 36455 h 43219"/>
                  <a:gd name="connsiteX1" fmla="*/ 29687 w 44347"/>
                  <a:gd name="connsiteY1" fmla="*/ 36519 h 43219"/>
                  <a:gd name="connsiteX0" fmla="*/ 3053 w 44627"/>
                  <a:gd name="connsiteY0" fmla="*/ 13295 h 43219"/>
                  <a:gd name="connsiteX1" fmla="*/ 7030 w 44627"/>
                  <a:gd name="connsiteY1" fmla="*/ 6766 h 43219"/>
                  <a:gd name="connsiteX2" fmla="*/ 15412 w 44627"/>
                  <a:gd name="connsiteY2" fmla="*/ 5061 h 43219"/>
                  <a:gd name="connsiteX3" fmla="*/ 23863 w 44627"/>
                  <a:gd name="connsiteY3" fmla="*/ 3291 h 43219"/>
                  <a:gd name="connsiteX4" fmla="*/ 27156 w 44627"/>
                  <a:gd name="connsiteY4" fmla="*/ 59 h 43219"/>
                  <a:gd name="connsiteX5" fmla="*/ 31240 w 44627"/>
                  <a:gd name="connsiteY5" fmla="*/ 2340 h 43219"/>
                  <a:gd name="connsiteX6" fmla="*/ 36870 w 44627"/>
                  <a:gd name="connsiteY6" fmla="*/ 549 h 43219"/>
                  <a:gd name="connsiteX7" fmla="*/ 39725 w 44627"/>
                  <a:gd name="connsiteY7" fmla="*/ 5435 h 43219"/>
                  <a:gd name="connsiteX8" fmla="*/ 43389 w 44627"/>
                  <a:gd name="connsiteY8" fmla="*/ 10177 h 43219"/>
                  <a:gd name="connsiteX9" fmla="*/ 43225 w 44627"/>
                  <a:gd name="connsiteY9" fmla="*/ 15319 h 43219"/>
                  <a:gd name="connsiteX10" fmla="*/ 44423 w 44627"/>
                  <a:gd name="connsiteY10" fmla="*/ 23181 h 43219"/>
                  <a:gd name="connsiteX11" fmla="*/ 38811 w 44627"/>
                  <a:gd name="connsiteY11" fmla="*/ 30063 h 43219"/>
                  <a:gd name="connsiteX12" fmla="*/ 38383 w 44627"/>
                  <a:gd name="connsiteY12" fmla="*/ 32109 h 43219"/>
                  <a:gd name="connsiteX13" fmla="*/ 40684 w 44627"/>
                  <a:gd name="connsiteY13" fmla="*/ 36007 h 43219"/>
                  <a:gd name="connsiteX14" fmla="*/ 37421 w 44627"/>
                  <a:gd name="connsiteY14" fmla="*/ 35003 h 43219"/>
                  <a:gd name="connsiteX15" fmla="*/ 36489 w 44627"/>
                  <a:gd name="connsiteY15" fmla="*/ 36183 h 43219"/>
                  <a:gd name="connsiteX16" fmla="*/ 29962 w 44627"/>
                  <a:gd name="connsiteY16" fmla="*/ 36674 h 43219"/>
                  <a:gd name="connsiteX17" fmla="*/ 25074 w 44627"/>
                  <a:gd name="connsiteY17" fmla="*/ 42965 h 43219"/>
                  <a:gd name="connsiteX18" fmla="*/ 17887 w 44627"/>
                  <a:gd name="connsiteY18" fmla="*/ 39125 h 43219"/>
                  <a:gd name="connsiteX19" fmla="*/ 7211 w 44627"/>
                  <a:gd name="connsiteY19" fmla="*/ 35331 h 43219"/>
                  <a:gd name="connsiteX20" fmla="*/ 2517 w 44627"/>
                  <a:gd name="connsiteY20" fmla="*/ 31109 h 43219"/>
                  <a:gd name="connsiteX21" fmla="*/ 3520 w 44627"/>
                  <a:gd name="connsiteY21" fmla="*/ 25410 h 43219"/>
                  <a:gd name="connsiteX22" fmla="*/ 13 w 44627"/>
                  <a:gd name="connsiteY22" fmla="*/ 19877 h 43219"/>
                  <a:gd name="connsiteX23" fmla="*/ 3027 w 44627"/>
                  <a:gd name="connsiteY23" fmla="*/ 13566 h 43219"/>
                  <a:gd name="connsiteX24" fmla="*/ 3053 w 44627"/>
                  <a:gd name="connsiteY24" fmla="*/ 13295 h 43219"/>
                  <a:gd name="connsiteX0" fmla="*/ 29990 w 44627"/>
                  <a:gd name="connsiteY0" fmla="*/ 36455 h 43219"/>
                  <a:gd name="connsiteX1" fmla="*/ 29967 w 44627"/>
                  <a:gd name="connsiteY1" fmla="*/ 36519 h 43219"/>
                  <a:gd name="connsiteX0" fmla="*/ 3246 w 44820"/>
                  <a:gd name="connsiteY0" fmla="*/ 13295 h 43219"/>
                  <a:gd name="connsiteX1" fmla="*/ 7223 w 44820"/>
                  <a:gd name="connsiteY1" fmla="*/ 6766 h 43219"/>
                  <a:gd name="connsiteX2" fmla="*/ 15605 w 44820"/>
                  <a:gd name="connsiteY2" fmla="*/ 5061 h 43219"/>
                  <a:gd name="connsiteX3" fmla="*/ 24056 w 44820"/>
                  <a:gd name="connsiteY3" fmla="*/ 3291 h 43219"/>
                  <a:gd name="connsiteX4" fmla="*/ 27349 w 44820"/>
                  <a:gd name="connsiteY4" fmla="*/ 59 h 43219"/>
                  <a:gd name="connsiteX5" fmla="*/ 31433 w 44820"/>
                  <a:gd name="connsiteY5" fmla="*/ 2340 h 43219"/>
                  <a:gd name="connsiteX6" fmla="*/ 37063 w 44820"/>
                  <a:gd name="connsiteY6" fmla="*/ 549 h 43219"/>
                  <a:gd name="connsiteX7" fmla="*/ 39918 w 44820"/>
                  <a:gd name="connsiteY7" fmla="*/ 5435 h 43219"/>
                  <a:gd name="connsiteX8" fmla="*/ 43582 w 44820"/>
                  <a:gd name="connsiteY8" fmla="*/ 10177 h 43219"/>
                  <a:gd name="connsiteX9" fmla="*/ 43418 w 44820"/>
                  <a:gd name="connsiteY9" fmla="*/ 15319 h 43219"/>
                  <a:gd name="connsiteX10" fmla="*/ 44616 w 44820"/>
                  <a:gd name="connsiteY10" fmla="*/ 23181 h 43219"/>
                  <a:gd name="connsiteX11" fmla="*/ 39004 w 44820"/>
                  <a:gd name="connsiteY11" fmla="*/ 30063 h 43219"/>
                  <a:gd name="connsiteX12" fmla="*/ 38576 w 44820"/>
                  <a:gd name="connsiteY12" fmla="*/ 32109 h 43219"/>
                  <a:gd name="connsiteX13" fmla="*/ 40877 w 44820"/>
                  <a:gd name="connsiteY13" fmla="*/ 36007 h 43219"/>
                  <a:gd name="connsiteX14" fmla="*/ 37614 w 44820"/>
                  <a:gd name="connsiteY14" fmla="*/ 35003 h 43219"/>
                  <a:gd name="connsiteX15" fmla="*/ 36682 w 44820"/>
                  <a:gd name="connsiteY15" fmla="*/ 36183 h 43219"/>
                  <a:gd name="connsiteX16" fmla="*/ 30155 w 44820"/>
                  <a:gd name="connsiteY16" fmla="*/ 36674 h 43219"/>
                  <a:gd name="connsiteX17" fmla="*/ 25267 w 44820"/>
                  <a:gd name="connsiteY17" fmla="*/ 42965 h 43219"/>
                  <a:gd name="connsiteX18" fmla="*/ 18080 w 44820"/>
                  <a:gd name="connsiteY18" fmla="*/ 39125 h 43219"/>
                  <a:gd name="connsiteX19" fmla="*/ 7404 w 44820"/>
                  <a:gd name="connsiteY19" fmla="*/ 35331 h 43219"/>
                  <a:gd name="connsiteX20" fmla="*/ 2710 w 44820"/>
                  <a:gd name="connsiteY20" fmla="*/ 31109 h 43219"/>
                  <a:gd name="connsiteX21" fmla="*/ 3713 w 44820"/>
                  <a:gd name="connsiteY21" fmla="*/ 25410 h 43219"/>
                  <a:gd name="connsiteX22" fmla="*/ 206 w 44820"/>
                  <a:gd name="connsiteY22" fmla="*/ 19877 h 43219"/>
                  <a:gd name="connsiteX23" fmla="*/ 3220 w 44820"/>
                  <a:gd name="connsiteY23" fmla="*/ 13566 h 43219"/>
                  <a:gd name="connsiteX24" fmla="*/ 3246 w 44820"/>
                  <a:gd name="connsiteY24" fmla="*/ 13295 h 43219"/>
                  <a:gd name="connsiteX0" fmla="*/ 30183 w 44820"/>
                  <a:gd name="connsiteY0" fmla="*/ 36455 h 43219"/>
                  <a:gd name="connsiteX1" fmla="*/ 30160 w 44820"/>
                  <a:gd name="connsiteY1" fmla="*/ 36519 h 43219"/>
                  <a:gd name="connsiteX0" fmla="*/ 3246 w 44820"/>
                  <a:gd name="connsiteY0" fmla="*/ 13295 h 43219"/>
                  <a:gd name="connsiteX1" fmla="*/ 7223 w 44820"/>
                  <a:gd name="connsiteY1" fmla="*/ 6766 h 43219"/>
                  <a:gd name="connsiteX2" fmla="*/ 15605 w 44820"/>
                  <a:gd name="connsiteY2" fmla="*/ 5061 h 43219"/>
                  <a:gd name="connsiteX3" fmla="*/ 24056 w 44820"/>
                  <a:gd name="connsiteY3" fmla="*/ 3291 h 43219"/>
                  <a:gd name="connsiteX4" fmla="*/ 27349 w 44820"/>
                  <a:gd name="connsiteY4" fmla="*/ 59 h 43219"/>
                  <a:gd name="connsiteX5" fmla="*/ 31433 w 44820"/>
                  <a:gd name="connsiteY5" fmla="*/ 2340 h 43219"/>
                  <a:gd name="connsiteX6" fmla="*/ 37063 w 44820"/>
                  <a:gd name="connsiteY6" fmla="*/ 549 h 43219"/>
                  <a:gd name="connsiteX7" fmla="*/ 39918 w 44820"/>
                  <a:gd name="connsiteY7" fmla="*/ 5435 h 43219"/>
                  <a:gd name="connsiteX8" fmla="*/ 43582 w 44820"/>
                  <a:gd name="connsiteY8" fmla="*/ 10177 h 43219"/>
                  <a:gd name="connsiteX9" fmla="*/ 43418 w 44820"/>
                  <a:gd name="connsiteY9" fmla="*/ 15319 h 43219"/>
                  <a:gd name="connsiteX10" fmla="*/ 44616 w 44820"/>
                  <a:gd name="connsiteY10" fmla="*/ 23181 h 43219"/>
                  <a:gd name="connsiteX11" fmla="*/ 39004 w 44820"/>
                  <a:gd name="connsiteY11" fmla="*/ 30063 h 43219"/>
                  <a:gd name="connsiteX12" fmla="*/ 38576 w 44820"/>
                  <a:gd name="connsiteY12" fmla="*/ 32109 h 43219"/>
                  <a:gd name="connsiteX13" fmla="*/ 40877 w 44820"/>
                  <a:gd name="connsiteY13" fmla="*/ 36007 h 43219"/>
                  <a:gd name="connsiteX14" fmla="*/ 37614 w 44820"/>
                  <a:gd name="connsiteY14" fmla="*/ 35003 h 43219"/>
                  <a:gd name="connsiteX15" fmla="*/ 36682 w 44820"/>
                  <a:gd name="connsiteY15" fmla="*/ 36183 h 43219"/>
                  <a:gd name="connsiteX16" fmla="*/ 30155 w 44820"/>
                  <a:gd name="connsiteY16" fmla="*/ 36674 h 43219"/>
                  <a:gd name="connsiteX17" fmla="*/ 25267 w 44820"/>
                  <a:gd name="connsiteY17" fmla="*/ 42965 h 43219"/>
                  <a:gd name="connsiteX18" fmla="*/ 18080 w 44820"/>
                  <a:gd name="connsiteY18" fmla="*/ 39125 h 43219"/>
                  <a:gd name="connsiteX19" fmla="*/ 7404 w 44820"/>
                  <a:gd name="connsiteY19" fmla="*/ 35331 h 43219"/>
                  <a:gd name="connsiteX20" fmla="*/ 2710 w 44820"/>
                  <a:gd name="connsiteY20" fmla="*/ 31109 h 43219"/>
                  <a:gd name="connsiteX21" fmla="*/ 3713 w 44820"/>
                  <a:gd name="connsiteY21" fmla="*/ 25410 h 43219"/>
                  <a:gd name="connsiteX22" fmla="*/ 206 w 44820"/>
                  <a:gd name="connsiteY22" fmla="*/ 19877 h 43219"/>
                  <a:gd name="connsiteX23" fmla="*/ 3220 w 44820"/>
                  <a:gd name="connsiteY23" fmla="*/ 13566 h 43219"/>
                  <a:gd name="connsiteX24" fmla="*/ 3246 w 44820"/>
                  <a:gd name="connsiteY24" fmla="*/ 13295 h 43219"/>
                  <a:gd name="connsiteX0" fmla="*/ 30183 w 44820"/>
                  <a:gd name="connsiteY0" fmla="*/ 36455 h 43219"/>
                  <a:gd name="connsiteX1" fmla="*/ 30160 w 44820"/>
                  <a:gd name="connsiteY1" fmla="*/ 36519 h 43219"/>
                  <a:gd name="connsiteX0" fmla="*/ 3246 w 44820"/>
                  <a:gd name="connsiteY0" fmla="*/ 13295 h 43219"/>
                  <a:gd name="connsiteX1" fmla="*/ 6778 w 44820"/>
                  <a:gd name="connsiteY1" fmla="*/ 5328 h 43219"/>
                  <a:gd name="connsiteX2" fmla="*/ 15605 w 44820"/>
                  <a:gd name="connsiteY2" fmla="*/ 5061 h 43219"/>
                  <a:gd name="connsiteX3" fmla="*/ 24056 w 44820"/>
                  <a:gd name="connsiteY3" fmla="*/ 3291 h 43219"/>
                  <a:gd name="connsiteX4" fmla="*/ 27349 w 44820"/>
                  <a:gd name="connsiteY4" fmla="*/ 59 h 43219"/>
                  <a:gd name="connsiteX5" fmla="*/ 31433 w 44820"/>
                  <a:gd name="connsiteY5" fmla="*/ 2340 h 43219"/>
                  <a:gd name="connsiteX6" fmla="*/ 37063 w 44820"/>
                  <a:gd name="connsiteY6" fmla="*/ 549 h 43219"/>
                  <a:gd name="connsiteX7" fmla="*/ 39918 w 44820"/>
                  <a:gd name="connsiteY7" fmla="*/ 5435 h 43219"/>
                  <a:gd name="connsiteX8" fmla="*/ 43582 w 44820"/>
                  <a:gd name="connsiteY8" fmla="*/ 10177 h 43219"/>
                  <a:gd name="connsiteX9" fmla="*/ 43418 w 44820"/>
                  <a:gd name="connsiteY9" fmla="*/ 15319 h 43219"/>
                  <a:gd name="connsiteX10" fmla="*/ 44616 w 44820"/>
                  <a:gd name="connsiteY10" fmla="*/ 23181 h 43219"/>
                  <a:gd name="connsiteX11" fmla="*/ 39004 w 44820"/>
                  <a:gd name="connsiteY11" fmla="*/ 30063 h 43219"/>
                  <a:gd name="connsiteX12" fmla="*/ 38576 w 44820"/>
                  <a:gd name="connsiteY12" fmla="*/ 32109 h 43219"/>
                  <a:gd name="connsiteX13" fmla="*/ 40877 w 44820"/>
                  <a:gd name="connsiteY13" fmla="*/ 36007 h 43219"/>
                  <a:gd name="connsiteX14" fmla="*/ 37614 w 44820"/>
                  <a:gd name="connsiteY14" fmla="*/ 35003 h 43219"/>
                  <a:gd name="connsiteX15" fmla="*/ 36682 w 44820"/>
                  <a:gd name="connsiteY15" fmla="*/ 36183 h 43219"/>
                  <a:gd name="connsiteX16" fmla="*/ 30155 w 44820"/>
                  <a:gd name="connsiteY16" fmla="*/ 36674 h 43219"/>
                  <a:gd name="connsiteX17" fmla="*/ 25267 w 44820"/>
                  <a:gd name="connsiteY17" fmla="*/ 42965 h 43219"/>
                  <a:gd name="connsiteX18" fmla="*/ 18080 w 44820"/>
                  <a:gd name="connsiteY18" fmla="*/ 39125 h 43219"/>
                  <a:gd name="connsiteX19" fmla="*/ 7404 w 44820"/>
                  <a:gd name="connsiteY19" fmla="*/ 35331 h 43219"/>
                  <a:gd name="connsiteX20" fmla="*/ 2710 w 44820"/>
                  <a:gd name="connsiteY20" fmla="*/ 31109 h 43219"/>
                  <a:gd name="connsiteX21" fmla="*/ 3713 w 44820"/>
                  <a:gd name="connsiteY21" fmla="*/ 25410 h 43219"/>
                  <a:gd name="connsiteX22" fmla="*/ 206 w 44820"/>
                  <a:gd name="connsiteY22" fmla="*/ 19877 h 43219"/>
                  <a:gd name="connsiteX23" fmla="*/ 3220 w 44820"/>
                  <a:gd name="connsiteY23" fmla="*/ 13566 h 43219"/>
                  <a:gd name="connsiteX24" fmla="*/ 3246 w 44820"/>
                  <a:gd name="connsiteY24" fmla="*/ 13295 h 43219"/>
                  <a:gd name="connsiteX0" fmla="*/ 30183 w 44820"/>
                  <a:gd name="connsiteY0" fmla="*/ 36455 h 43219"/>
                  <a:gd name="connsiteX1" fmla="*/ 30160 w 44820"/>
                  <a:gd name="connsiteY1" fmla="*/ 36519 h 43219"/>
                  <a:gd name="connsiteX0" fmla="*/ 3246 w 44820"/>
                  <a:gd name="connsiteY0" fmla="*/ 13295 h 43219"/>
                  <a:gd name="connsiteX1" fmla="*/ 6002 w 44820"/>
                  <a:gd name="connsiteY1" fmla="*/ 5156 h 43219"/>
                  <a:gd name="connsiteX2" fmla="*/ 15605 w 44820"/>
                  <a:gd name="connsiteY2" fmla="*/ 5061 h 43219"/>
                  <a:gd name="connsiteX3" fmla="*/ 24056 w 44820"/>
                  <a:gd name="connsiteY3" fmla="*/ 3291 h 43219"/>
                  <a:gd name="connsiteX4" fmla="*/ 27349 w 44820"/>
                  <a:gd name="connsiteY4" fmla="*/ 59 h 43219"/>
                  <a:gd name="connsiteX5" fmla="*/ 31433 w 44820"/>
                  <a:gd name="connsiteY5" fmla="*/ 2340 h 43219"/>
                  <a:gd name="connsiteX6" fmla="*/ 37063 w 44820"/>
                  <a:gd name="connsiteY6" fmla="*/ 549 h 43219"/>
                  <a:gd name="connsiteX7" fmla="*/ 39918 w 44820"/>
                  <a:gd name="connsiteY7" fmla="*/ 5435 h 43219"/>
                  <a:gd name="connsiteX8" fmla="*/ 43582 w 44820"/>
                  <a:gd name="connsiteY8" fmla="*/ 10177 h 43219"/>
                  <a:gd name="connsiteX9" fmla="*/ 43418 w 44820"/>
                  <a:gd name="connsiteY9" fmla="*/ 15319 h 43219"/>
                  <a:gd name="connsiteX10" fmla="*/ 44616 w 44820"/>
                  <a:gd name="connsiteY10" fmla="*/ 23181 h 43219"/>
                  <a:gd name="connsiteX11" fmla="*/ 39004 w 44820"/>
                  <a:gd name="connsiteY11" fmla="*/ 30063 h 43219"/>
                  <a:gd name="connsiteX12" fmla="*/ 38576 w 44820"/>
                  <a:gd name="connsiteY12" fmla="*/ 32109 h 43219"/>
                  <a:gd name="connsiteX13" fmla="*/ 40877 w 44820"/>
                  <a:gd name="connsiteY13" fmla="*/ 36007 h 43219"/>
                  <a:gd name="connsiteX14" fmla="*/ 37614 w 44820"/>
                  <a:gd name="connsiteY14" fmla="*/ 35003 h 43219"/>
                  <a:gd name="connsiteX15" fmla="*/ 36682 w 44820"/>
                  <a:gd name="connsiteY15" fmla="*/ 36183 h 43219"/>
                  <a:gd name="connsiteX16" fmla="*/ 30155 w 44820"/>
                  <a:gd name="connsiteY16" fmla="*/ 36674 h 43219"/>
                  <a:gd name="connsiteX17" fmla="*/ 25267 w 44820"/>
                  <a:gd name="connsiteY17" fmla="*/ 42965 h 43219"/>
                  <a:gd name="connsiteX18" fmla="*/ 18080 w 44820"/>
                  <a:gd name="connsiteY18" fmla="*/ 39125 h 43219"/>
                  <a:gd name="connsiteX19" fmla="*/ 7404 w 44820"/>
                  <a:gd name="connsiteY19" fmla="*/ 35331 h 43219"/>
                  <a:gd name="connsiteX20" fmla="*/ 2710 w 44820"/>
                  <a:gd name="connsiteY20" fmla="*/ 31109 h 43219"/>
                  <a:gd name="connsiteX21" fmla="*/ 3713 w 44820"/>
                  <a:gd name="connsiteY21" fmla="*/ 25410 h 43219"/>
                  <a:gd name="connsiteX22" fmla="*/ 206 w 44820"/>
                  <a:gd name="connsiteY22" fmla="*/ 19877 h 43219"/>
                  <a:gd name="connsiteX23" fmla="*/ 3220 w 44820"/>
                  <a:gd name="connsiteY23" fmla="*/ 13566 h 43219"/>
                  <a:gd name="connsiteX24" fmla="*/ 3246 w 44820"/>
                  <a:gd name="connsiteY24" fmla="*/ 13295 h 43219"/>
                  <a:gd name="connsiteX0" fmla="*/ 30183 w 44820"/>
                  <a:gd name="connsiteY0" fmla="*/ 36455 h 43219"/>
                  <a:gd name="connsiteX1" fmla="*/ 30160 w 44820"/>
                  <a:gd name="connsiteY1" fmla="*/ 36519 h 43219"/>
                  <a:gd name="connsiteX0" fmla="*/ 2522 w 44820"/>
                  <a:gd name="connsiteY0" fmla="*/ 12436 h 43219"/>
                  <a:gd name="connsiteX1" fmla="*/ 6002 w 44820"/>
                  <a:gd name="connsiteY1" fmla="*/ 5156 h 43219"/>
                  <a:gd name="connsiteX2" fmla="*/ 15605 w 44820"/>
                  <a:gd name="connsiteY2" fmla="*/ 5061 h 43219"/>
                  <a:gd name="connsiteX3" fmla="*/ 24056 w 44820"/>
                  <a:gd name="connsiteY3" fmla="*/ 3291 h 43219"/>
                  <a:gd name="connsiteX4" fmla="*/ 27349 w 44820"/>
                  <a:gd name="connsiteY4" fmla="*/ 59 h 43219"/>
                  <a:gd name="connsiteX5" fmla="*/ 31433 w 44820"/>
                  <a:gd name="connsiteY5" fmla="*/ 2340 h 43219"/>
                  <a:gd name="connsiteX6" fmla="*/ 37063 w 44820"/>
                  <a:gd name="connsiteY6" fmla="*/ 549 h 43219"/>
                  <a:gd name="connsiteX7" fmla="*/ 39918 w 44820"/>
                  <a:gd name="connsiteY7" fmla="*/ 5435 h 43219"/>
                  <a:gd name="connsiteX8" fmla="*/ 43582 w 44820"/>
                  <a:gd name="connsiteY8" fmla="*/ 10177 h 43219"/>
                  <a:gd name="connsiteX9" fmla="*/ 43418 w 44820"/>
                  <a:gd name="connsiteY9" fmla="*/ 15319 h 43219"/>
                  <a:gd name="connsiteX10" fmla="*/ 44616 w 44820"/>
                  <a:gd name="connsiteY10" fmla="*/ 23181 h 43219"/>
                  <a:gd name="connsiteX11" fmla="*/ 39004 w 44820"/>
                  <a:gd name="connsiteY11" fmla="*/ 30063 h 43219"/>
                  <a:gd name="connsiteX12" fmla="*/ 38576 w 44820"/>
                  <a:gd name="connsiteY12" fmla="*/ 32109 h 43219"/>
                  <a:gd name="connsiteX13" fmla="*/ 40877 w 44820"/>
                  <a:gd name="connsiteY13" fmla="*/ 36007 h 43219"/>
                  <a:gd name="connsiteX14" fmla="*/ 37614 w 44820"/>
                  <a:gd name="connsiteY14" fmla="*/ 35003 h 43219"/>
                  <a:gd name="connsiteX15" fmla="*/ 36682 w 44820"/>
                  <a:gd name="connsiteY15" fmla="*/ 36183 h 43219"/>
                  <a:gd name="connsiteX16" fmla="*/ 30155 w 44820"/>
                  <a:gd name="connsiteY16" fmla="*/ 36674 h 43219"/>
                  <a:gd name="connsiteX17" fmla="*/ 25267 w 44820"/>
                  <a:gd name="connsiteY17" fmla="*/ 42965 h 43219"/>
                  <a:gd name="connsiteX18" fmla="*/ 18080 w 44820"/>
                  <a:gd name="connsiteY18" fmla="*/ 39125 h 43219"/>
                  <a:gd name="connsiteX19" fmla="*/ 7404 w 44820"/>
                  <a:gd name="connsiteY19" fmla="*/ 35331 h 43219"/>
                  <a:gd name="connsiteX20" fmla="*/ 2710 w 44820"/>
                  <a:gd name="connsiteY20" fmla="*/ 31109 h 43219"/>
                  <a:gd name="connsiteX21" fmla="*/ 3713 w 44820"/>
                  <a:gd name="connsiteY21" fmla="*/ 25410 h 43219"/>
                  <a:gd name="connsiteX22" fmla="*/ 206 w 44820"/>
                  <a:gd name="connsiteY22" fmla="*/ 19877 h 43219"/>
                  <a:gd name="connsiteX23" fmla="*/ 3220 w 44820"/>
                  <a:gd name="connsiteY23" fmla="*/ 13566 h 43219"/>
                  <a:gd name="connsiteX24" fmla="*/ 2522 w 44820"/>
                  <a:gd name="connsiteY24" fmla="*/ 12436 h 43219"/>
                  <a:gd name="connsiteX0" fmla="*/ 30183 w 44820"/>
                  <a:gd name="connsiteY0" fmla="*/ 36455 h 43219"/>
                  <a:gd name="connsiteX1" fmla="*/ 30160 w 44820"/>
                  <a:gd name="connsiteY1" fmla="*/ 36519 h 43219"/>
                  <a:gd name="connsiteX0" fmla="*/ 2744 w 45042"/>
                  <a:gd name="connsiteY0" fmla="*/ 12436 h 43219"/>
                  <a:gd name="connsiteX1" fmla="*/ 6224 w 45042"/>
                  <a:gd name="connsiteY1" fmla="*/ 5156 h 43219"/>
                  <a:gd name="connsiteX2" fmla="*/ 15827 w 45042"/>
                  <a:gd name="connsiteY2" fmla="*/ 5061 h 43219"/>
                  <a:gd name="connsiteX3" fmla="*/ 24278 w 45042"/>
                  <a:gd name="connsiteY3" fmla="*/ 3291 h 43219"/>
                  <a:gd name="connsiteX4" fmla="*/ 27571 w 45042"/>
                  <a:gd name="connsiteY4" fmla="*/ 59 h 43219"/>
                  <a:gd name="connsiteX5" fmla="*/ 31655 w 45042"/>
                  <a:gd name="connsiteY5" fmla="*/ 2340 h 43219"/>
                  <a:gd name="connsiteX6" fmla="*/ 37285 w 45042"/>
                  <a:gd name="connsiteY6" fmla="*/ 549 h 43219"/>
                  <a:gd name="connsiteX7" fmla="*/ 40140 w 45042"/>
                  <a:gd name="connsiteY7" fmla="*/ 5435 h 43219"/>
                  <a:gd name="connsiteX8" fmla="*/ 43804 w 45042"/>
                  <a:gd name="connsiteY8" fmla="*/ 10177 h 43219"/>
                  <a:gd name="connsiteX9" fmla="*/ 43640 w 45042"/>
                  <a:gd name="connsiteY9" fmla="*/ 15319 h 43219"/>
                  <a:gd name="connsiteX10" fmla="*/ 44838 w 45042"/>
                  <a:gd name="connsiteY10" fmla="*/ 23181 h 43219"/>
                  <a:gd name="connsiteX11" fmla="*/ 39226 w 45042"/>
                  <a:gd name="connsiteY11" fmla="*/ 30063 h 43219"/>
                  <a:gd name="connsiteX12" fmla="*/ 38798 w 45042"/>
                  <a:gd name="connsiteY12" fmla="*/ 32109 h 43219"/>
                  <a:gd name="connsiteX13" fmla="*/ 41099 w 45042"/>
                  <a:gd name="connsiteY13" fmla="*/ 36007 h 43219"/>
                  <a:gd name="connsiteX14" fmla="*/ 37836 w 45042"/>
                  <a:gd name="connsiteY14" fmla="*/ 35003 h 43219"/>
                  <a:gd name="connsiteX15" fmla="*/ 36904 w 45042"/>
                  <a:gd name="connsiteY15" fmla="*/ 36183 h 43219"/>
                  <a:gd name="connsiteX16" fmla="*/ 30377 w 45042"/>
                  <a:gd name="connsiteY16" fmla="*/ 36674 h 43219"/>
                  <a:gd name="connsiteX17" fmla="*/ 25489 w 45042"/>
                  <a:gd name="connsiteY17" fmla="*/ 42965 h 43219"/>
                  <a:gd name="connsiteX18" fmla="*/ 18302 w 45042"/>
                  <a:gd name="connsiteY18" fmla="*/ 39125 h 43219"/>
                  <a:gd name="connsiteX19" fmla="*/ 7626 w 45042"/>
                  <a:gd name="connsiteY19" fmla="*/ 35331 h 43219"/>
                  <a:gd name="connsiteX20" fmla="*/ 2932 w 45042"/>
                  <a:gd name="connsiteY20" fmla="*/ 31109 h 43219"/>
                  <a:gd name="connsiteX21" fmla="*/ 3935 w 45042"/>
                  <a:gd name="connsiteY21" fmla="*/ 25410 h 43219"/>
                  <a:gd name="connsiteX22" fmla="*/ 428 w 45042"/>
                  <a:gd name="connsiteY22" fmla="*/ 19877 h 43219"/>
                  <a:gd name="connsiteX23" fmla="*/ 2732 w 45042"/>
                  <a:gd name="connsiteY23" fmla="*/ 14201 h 43219"/>
                  <a:gd name="connsiteX24" fmla="*/ 2744 w 45042"/>
                  <a:gd name="connsiteY24" fmla="*/ 12436 h 43219"/>
                  <a:gd name="connsiteX0" fmla="*/ 30405 w 45042"/>
                  <a:gd name="connsiteY0" fmla="*/ 36455 h 43219"/>
                  <a:gd name="connsiteX1" fmla="*/ 30382 w 45042"/>
                  <a:gd name="connsiteY1" fmla="*/ 36519 h 43219"/>
                  <a:gd name="connsiteX0" fmla="*/ 2612 w 44910"/>
                  <a:gd name="connsiteY0" fmla="*/ 12436 h 43219"/>
                  <a:gd name="connsiteX1" fmla="*/ 6092 w 44910"/>
                  <a:gd name="connsiteY1" fmla="*/ 5156 h 43219"/>
                  <a:gd name="connsiteX2" fmla="*/ 15695 w 44910"/>
                  <a:gd name="connsiteY2" fmla="*/ 5061 h 43219"/>
                  <a:gd name="connsiteX3" fmla="*/ 24146 w 44910"/>
                  <a:gd name="connsiteY3" fmla="*/ 3291 h 43219"/>
                  <a:gd name="connsiteX4" fmla="*/ 27439 w 44910"/>
                  <a:gd name="connsiteY4" fmla="*/ 59 h 43219"/>
                  <a:gd name="connsiteX5" fmla="*/ 31523 w 44910"/>
                  <a:gd name="connsiteY5" fmla="*/ 2340 h 43219"/>
                  <a:gd name="connsiteX6" fmla="*/ 37153 w 44910"/>
                  <a:gd name="connsiteY6" fmla="*/ 549 h 43219"/>
                  <a:gd name="connsiteX7" fmla="*/ 40008 w 44910"/>
                  <a:gd name="connsiteY7" fmla="*/ 5435 h 43219"/>
                  <a:gd name="connsiteX8" fmla="*/ 43672 w 44910"/>
                  <a:gd name="connsiteY8" fmla="*/ 10177 h 43219"/>
                  <a:gd name="connsiteX9" fmla="*/ 43508 w 44910"/>
                  <a:gd name="connsiteY9" fmla="*/ 15319 h 43219"/>
                  <a:gd name="connsiteX10" fmla="*/ 44706 w 44910"/>
                  <a:gd name="connsiteY10" fmla="*/ 23181 h 43219"/>
                  <a:gd name="connsiteX11" fmla="*/ 39094 w 44910"/>
                  <a:gd name="connsiteY11" fmla="*/ 30063 h 43219"/>
                  <a:gd name="connsiteX12" fmla="*/ 38666 w 44910"/>
                  <a:gd name="connsiteY12" fmla="*/ 32109 h 43219"/>
                  <a:gd name="connsiteX13" fmla="*/ 40967 w 44910"/>
                  <a:gd name="connsiteY13" fmla="*/ 36007 h 43219"/>
                  <a:gd name="connsiteX14" fmla="*/ 37704 w 44910"/>
                  <a:gd name="connsiteY14" fmla="*/ 35003 h 43219"/>
                  <a:gd name="connsiteX15" fmla="*/ 36772 w 44910"/>
                  <a:gd name="connsiteY15" fmla="*/ 36183 h 43219"/>
                  <a:gd name="connsiteX16" fmla="*/ 30245 w 44910"/>
                  <a:gd name="connsiteY16" fmla="*/ 36674 h 43219"/>
                  <a:gd name="connsiteX17" fmla="*/ 25357 w 44910"/>
                  <a:gd name="connsiteY17" fmla="*/ 42965 h 43219"/>
                  <a:gd name="connsiteX18" fmla="*/ 18170 w 44910"/>
                  <a:gd name="connsiteY18" fmla="*/ 39125 h 43219"/>
                  <a:gd name="connsiteX19" fmla="*/ 7494 w 44910"/>
                  <a:gd name="connsiteY19" fmla="*/ 35331 h 43219"/>
                  <a:gd name="connsiteX20" fmla="*/ 2800 w 44910"/>
                  <a:gd name="connsiteY20" fmla="*/ 31109 h 43219"/>
                  <a:gd name="connsiteX21" fmla="*/ 3803 w 44910"/>
                  <a:gd name="connsiteY21" fmla="*/ 25410 h 43219"/>
                  <a:gd name="connsiteX22" fmla="*/ 296 w 44910"/>
                  <a:gd name="connsiteY22" fmla="*/ 19877 h 43219"/>
                  <a:gd name="connsiteX23" fmla="*/ 2600 w 44910"/>
                  <a:gd name="connsiteY23" fmla="*/ 14201 h 43219"/>
                  <a:gd name="connsiteX24" fmla="*/ 2612 w 44910"/>
                  <a:gd name="connsiteY24" fmla="*/ 12436 h 43219"/>
                  <a:gd name="connsiteX0" fmla="*/ 30273 w 44910"/>
                  <a:gd name="connsiteY0" fmla="*/ 36455 h 43219"/>
                  <a:gd name="connsiteX1" fmla="*/ 30250 w 44910"/>
                  <a:gd name="connsiteY1" fmla="*/ 36519 h 43219"/>
                  <a:gd name="connsiteX0" fmla="*/ 2775 w 45073"/>
                  <a:gd name="connsiteY0" fmla="*/ 12436 h 43219"/>
                  <a:gd name="connsiteX1" fmla="*/ 6255 w 45073"/>
                  <a:gd name="connsiteY1" fmla="*/ 5156 h 43219"/>
                  <a:gd name="connsiteX2" fmla="*/ 15858 w 45073"/>
                  <a:gd name="connsiteY2" fmla="*/ 5061 h 43219"/>
                  <a:gd name="connsiteX3" fmla="*/ 24309 w 45073"/>
                  <a:gd name="connsiteY3" fmla="*/ 3291 h 43219"/>
                  <a:gd name="connsiteX4" fmla="*/ 27602 w 45073"/>
                  <a:gd name="connsiteY4" fmla="*/ 59 h 43219"/>
                  <a:gd name="connsiteX5" fmla="*/ 31686 w 45073"/>
                  <a:gd name="connsiteY5" fmla="*/ 2340 h 43219"/>
                  <a:gd name="connsiteX6" fmla="*/ 37316 w 45073"/>
                  <a:gd name="connsiteY6" fmla="*/ 549 h 43219"/>
                  <a:gd name="connsiteX7" fmla="*/ 40171 w 45073"/>
                  <a:gd name="connsiteY7" fmla="*/ 5435 h 43219"/>
                  <a:gd name="connsiteX8" fmla="*/ 43835 w 45073"/>
                  <a:gd name="connsiteY8" fmla="*/ 10177 h 43219"/>
                  <a:gd name="connsiteX9" fmla="*/ 43671 w 45073"/>
                  <a:gd name="connsiteY9" fmla="*/ 15319 h 43219"/>
                  <a:gd name="connsiteX10" fmla="*/ 44869 w 45073"/>
                  <a:gd name="connsiteY10" fmla="*/ 23181 h 43219"/>
                  <a:gd name="connsiteX11" fmla="*/ 39257 w 45073"/>
                  <a:gd name="connsiteY11" fmla="*/ 30063 h 43219"/>
                  <a:gd name="connsiteX12" fmla="*/ 38829 w 45073"/>
                  <a:gd name="connsiteY12" fmla="*/ 32109 h 43219"/>
                  <a:gd name="connsiteX13" fmla="*/ 41130 w 45073"/>
                  <a:gd name="connsiteY13" fmla="*/ 36007 h 43219"/>
                  <a:gd name="connsiteX14" fmla="*/ 37867 w 45073"/>
                  <a:gd name="connsiteY14" fmla="*/ 35003 h 43219"/>
                  <a:gd name="connsiteX15" fmla="*/ 36935 w 45073"/>
                  <a:gd name="connsiteY15" fmla="*/ 36183 h 43219"/>
                  <a:gd name="connsiteX16" fmla="*/ 30408 w 45073"/>
                  <a:gd name="connsiteY16" fmla="*/ 36674 h 43219"/>
                  <a:gd name="connsiteX17" fmla="*/ 25520 w 45073"/>
                  <a:gd name="connsiteY17" fmla="*/ 42965 h 43219"/>
                  <a:gd name="connsiteX18" fmla="*/ 18333 w 45073"/>
                  <a:gd name="connsiteY18" fmla="*/ 39125 h 43219"/>
                  <a:gd name="connsiteX19" fmla="*/ 7657 w 45073"/>
                  <a:gd name="connsiteY19" fmla="*/ 35331 h 43219"/>
                  <a:gd name="connsiteX20" fmla="*/ 2963 w 45073"/>
                  <a:gd name="connsiteY20" fmla="*/ 31109 h 43219"/>
                  <a:gd name="connsiteX21" fmla="*/ 3966 w 45073"/>
                  <a:gd name="connsiteY21" fmla="*/ 25410 h 43219"/>
                  <a:gd name="connsiteX22" fmla="*/ 227 w 45073"/>
                  <a:gd name="connsiteY22" fmla="*/ 22353 h 43219"/>
                  <a:gd name="connsiteX23" fmla="*/ 2763 w 45073"/>
                  <a:gd name="connsiteY23" fmla="*/ 14201 h 43219"/>
                  <a:gd name="connsiteX24" fmla="*/ 2775 w 45073"/>
                  <a:gd name="connsiteY24" fmla="*/ 12436 h 43219"/>
                  <a:gd name="connsiteX0" fmla="*/ 30436 w 45073"/>
                  <a:gd name="connsiteY0" fmla="*/ 36455 h 43219"/>
                  <a:gd name="connsiteX1" fmla="*/ 30413 w 45073"/>
                  <a:gd name="connsiteY1" fmla="*/ 36519 h 43219"/>
                  <a:gd name="connsiteX0" fmla="*/ 2775 w 45073"/>
                  <a:gd name="connsiteY0" fmla="*/ 12436 h 43219"/>
                  <a:gd name="connsiteX1" fmla="*/ 6255 w 45073"/>
                  <a:gd name="connsiteY1" fmla="*/ 5156 h 43219"/>
                  <a:gd name="connsiteX2" fmla="*/ 15858 w 45073"/>
                  <a:gd name="connsiteY2" fmla="*/ 5061 h 43219"/>
                  <a:gd name="connsiteX3" fmla="*/ 24309 w 45073"/>
                  <a:gd name="connsiteY3" fmla="*/ 3291 h 43219"/>
                  <a:gd name="connsiteX4" fmla="*/ 27602 w 45073"/>
                  <a:gd name="connsiteY4" fmla="*/ 59 h 43219"/>
                  <a:gd name="connsiteX5" fmla="*/ 31686 w 45073"/>
                  <a:gd name="connsiteY5" fmla="*/ 2340 h 43219"/>
                  <a:gd name="connsiteX6" fmla="*/ 37316 w 45073"/>
                  <a:gd name="connsiteY6" fmla="*/ 549 h 43219"/>
                  <a:gd name="connsiteX7" fmla="*/ 40171 w 45073"/>
                  <a:gd name="connsiteY7" fmla="*/ 5435 h 43219"/>
                  <a:gd name="connsiteX8" fmla="*/ 43835 w 45073"/>
                  <a:gd name="connsiteY8" fmla="*/ 10177 h 43219"/>
                  <a:gd name="connsiteX9" fmla="*/ 43671 w 45073"/>
                  <a:gd name="connsiteY9" fmla="*/ 15319 h 43219"/>
                  <a:gd name="connsiteX10" fmla="*/ 44869 w 45073"/>
                  <a:gd name="connsiteY10" fmla="*/ 23181 h 43219"/>
                  <a:gd name="connsiteX11" fmla="*/ 39257 w 45073"/>
                  <a:gd name="connsiteY11" fmla="*/ 30063 h 43219"/>
                  <a:gd name="connsiteX12" fmla="*/ 38829 w 45073"/>
                  <a:gd name="connsiteY12" fmla="*/ 32109 h 43219"/>
                  <a:gd name="connsiteX13" fmla="*/ 41130 w 45073"/>
                  <a:gd name="connsiteY13" fmla="*/ 36007 h 43219"/>
                  <a:gd name="connsiteX14" fmla="*/ 37867 w 45073"/>
                  <a:gd name="connsiteY14" fmla="*/ 35003 h 43219"/>
                  <a:gd name="connsiteX15" fmla="*/ 36935 w 45073"/>
                  <a:gd name="connsiteY15" fmla="*/ 36183 h 43219"/>
                  <a:gd name="connsiteX16" fmla="*/ 30408 w 45073"/>
                  <a:gd name="connsiteY16" fmla="*/ 36674 h 43219"/>
                  <a:gd name="connsiteX17" fmla="*/ 25520 w 45073"/>
                  <a:gd name="connsiteY17" fmla="*/ 42965 h 43219"/>
                  <a:gd name="connsiteX18" fmla="*/ 18333 w 45073"/>
                  <a:gd name="connsiteY18" fmla="*/ 39125 h 43219"/>
                  <a:gd name="connsiteX19" fmla="*/ 7657 w 45073"/>
                  <a:gd name="connsiteY19" fmla="*/ 35331 h 43219"/>
                  <a:gd name="connsiteX20" fmla="*/ 2963 w 45073"/>
                  <a:gd name="connsiteY20" fmla="*/ 31109 h 43219"/>
                  <a:gd name="connsiteX21" fmla="*/ 3966 w 45073"/>
                  <a:gd name="connsiteY21" fmla="*/ 25410 h 43219"/>
                  <a:gd name="connsiteX22" fmla="*/ 227 w 45073"/>
                  <a:gd name="connsiteY22" fmla="*/ 22353 h 43219"/>
                  <a:gd name="connsiteX23" fmla="*/ 2763 w 45073"/>
                  <a:gd name="connsiteY23" fmla="*/ 14201 h 43219"/>
                  <a:gd name="connsiteX24" fmla="*/ 2775 w 45073"/>
                  <a:gd name="connsiteY24" fmla="*/ 12436 h 43219"/>
                  <a:gd name="connsiteX0" fmla="*/ 30436 w 45073"/>
                  <a:gd name="connsiteY0" fmla="*/ 36455 h 43219"/>
                  <a:gd name="connsiteX1" fmla="*/ 30413 w 45073"/>
                  <a:gd name="connsiteY1" fmla="*/ 36519 h 43219"/>
                  <a:gd name="connsiteX0" fmla="*/ 2775 w 45073"/>
                  <a:gd name="connsiteY0" fmla="*/ 12436 h 43219"/>
                  <a:gd name="connsiteX1" fmla="*/ 6255 w 45073"/>
                  <a:gd name="connsiteY1" fmla="*/ 5156 h 43219"/>
                  <a:gd name="connsiteX2" fmla="*/ 15858 w 45073"/>
                  <a:gd name="connsiteY2" fmla="*/ 5061 h 43219"/>
                  <a:gd name="connsiteX3" fmla="*/ 24309 w 45073"/>
                  <a:gd name="connsiteY3" fmla="*/ 3291 h 43219"/>
                  <a:gd name="connsiteX4" fmla="*/ 27602 w 45073"/>
                  <a:gd name="connsiteY4" fmla="*/ 59 h 43219"/>
                  <a:gd name="connsiteX5" fmla="*/ 31686 w 45073"/>
                  <a:gd name="connsiteY5" fmla="*/ 2340 h 43219"/>
                  <a:gd name="connsiteX6" fmla="*/ 37316 w 45073"/>
                  <a:gd name="connsiteY6" fmla="*/ 549 h 43219"/>
                  <a:gd name="connsiteX7" fmla="*/ 40171 w 45073"/>
                  <a:gd name="connsiteY7" fmla="*/ 5435 h 43219"/>
                  <a:gd name="connsiteX8" fmla="*/ 43835 w 45073"/>
                  <a:gd name="connsiteY8" fmla="*/ 10177 h 43219"/>
                  <a:gd name="connsiteX9" fmla="*/ 43671 w 45073"/>
                  <a:gd name="connsiteY9" fmla="*/ 15319 h 43219"/>
                  <a:gd name="connsiteX10" fmla="*/ 44869 w 45073"/>
                  <a:gd name="connsiteY10" fmla="*/ 23181 h 43219"/>
                  <a:gd name="connsiteX11" fmla="*/ 39257 w 45073"/>
                  <a:gd name="connsiteY11" fmla="*/ 30063 h 43219"/>
                  <a:gd name="connsiteX12" fmla="*/ 38829 w 45073"/>
                  <a:gd name="connsiteY12" fmla="*/ 32109 h 43219"/>
                  <a:gd name="connsiteX13" fmla="*/ 41130 w 45073"/>
                  <a:gd name="connsiteY13" fmla="*/ 36007 h 43219"/>
                  <a:gd name="connsiteX14" fmla="*/ 37867 w 45073"/>
                  <a:gd name="connsiteY14" fmla="*/ 35003 h 43219"/>
                  <a:gd name="connsiteX15" fmla="*/ 36935 w 45073"/>
                  <a:gd name="connsiteY15" fmla="*/ 36183 h 43219"/>
                  <a:gd name="connsiteX16" fmla="*/ 30408 w 45073"/>
                  <a:gd name="connsiteY16" fmla="*/ 36674 h 43219"/>
                  <a:gd name="connsiteX17" fmla="*/ 25520 w 45073"/>
                  <a:gd name="connsiteY17" fmla="*/ 42965 h 43219"/>
                  <a:gd name="connsiteX18" fmla="*/ 18333 w 45073"/>
                  <a:gd name="connsiteY18" fmla="*/ 39125 h 43219"/>
                  <a:gd name="connsiteX19" fmla="*/ 7657 w 45073"/>
                  <a:gd name="connsiteY19" fmla="*/ 35331 h 43219"/>
                  <a:gd name="connsiteX20" fmla="*/ 2963 w 45073"/>
                  <a:gd name="connsiteY20" fmla="*/ 31109 h 43219"/>
                  <a:gd name="connsiteX21" fmla="*/ 3546 w 45073"/>
                  <a:gd name="connsiteY21" fmla="*/ 25600 h 43219"/>
                  <a:gd name="connsiteX22" fmla="*/ 227 w 45073"/>
                  <a:gd name="connsiteY22" fmla="*/ 22353 h 43219"/>
                  <a:gd name="connsiteX23" fmla="*/ 2763 w 45073"/>
                  <a:gd name="connsiteY23" fmla="*/ 14201 h 43219"/>
                  <a:gd name="connsiteX24" fmla="*/ 2775 w 45073"/>
                  <a:gd name="connsiteY24" fmla="*/ 12436 h 43219"/>
                  <a:gd name="connsiteX0" fmla="*/ 30436 w 45073"/>
                  <a:gd name="connsiteY0" fmla="*/ 36455 h 43219"/>
                  <a:gd name="connsiteX1" fmla="*/ 30413 w 45073"/>
                  <a:gd name="connsiteY1" fmla="*/ 36519 h 43219"/>
                  <a:gd name="connsiteX0" fmla="*/ 2800 w 45098"/>
                  <a:gd name="connsiteY0" fmla="*/ 12436 h 43219"/>
                  <a:gd name="connsiteX1" fmla="*/ 6280 w 45098"/>
                  <a:gd name="connsiteY1" fmla="*/ 5156 h 43219"/>
                  <a:gd name="connsiteX2" fmla="*/ 15883 w 45098"/>
                  <a:gd name="connsiteY2" fmla="*/ 5061 h 43219"/>
                  <a:gd name="connsiteX3" fmla="*/ 24334 w 45098"/>
                  <a:gd name="connsiteY3" fmla="*/ 3291 h 43219"/>
                  <a:gd name="connsiteX4" fmla="*/ 27627 w 45098"/>
                  <a:gd name="connsiteY4" fmla="*/ 59 h 43219"/>
                  <a:gd name="connsiteX5" fmla="*/ 31711 w 45098"/>
                  <a:gd name="connsiteY5" fmla="*/ 2340 h 43219"/>
                  <a:gd name="connsiteX6" fmla="*/ 37341 w 45098"/>
                  <a:gd name="connsiteY6" fmla="*/ 549 h 43219"/>
                  <a:gd name="connsiteX7" fmla="*/ 40196 w 45098"/>
                  <a:gd name="connsiteY7" fmla="*/ 5435 h 43219"/>
                  <a:gd name="connsiteX8" fmla="*/ 43860 w 45098"/>
                  <a:gd name="connsiteY8" fmla="*/ 10177 h 43219"/>
                  <a:gd name="connsiteX9" fmla="*/ 43696 w 45098"/>
                  <a:gd name="connsiteY9" fmla="*/ 15319 h 43219"/>
                  <a:gd name="connsiteX10" fmla="*/ 44894 w 45098"/>
                  <a:gd name="connsiteY10" fmla="*/ 23181 h 43219"/>
                  <a:gd name="connsiteX11" fmla="*/ 39282 w 45098"/>
                  <a:gd name="connsiteY11" fmla="*/ 30063 h 43219"/>
                  <a:gd name="connsiteX12" fmla="*/ 38854 w 45098"/>
                  <a:gd name="connsiteY12" fmla="*/ 32109 h 43219"/>
                  <a:gd name="connsiteX13" fmla="*/ 41155 w 45098"/>
                  <a:gd name="connsiteY13" fmla="*/ 36007 h 43219"/>
                  <a:gd name="connsiteX14" fmla="*/ 37892 w 45098"/>
                  <a:gd name="connsiteY14" fmla="*/ 35003 h 43219"/>
                  <a:gd name="connsiteX15" fmla="*/ 36960 w 45098"/>
                  <a:gd name="connsiteY15" fmla="*/ 36183 h 43219"/>
                  <a:gd name="connsiteX16" fmla="*/ 30433 w 45098"/>
                  <a:gd name="connsiteY16" fmla="*/ 36674 h 43219"/>
                  <a:gd name="connsiteX17" fmla="*/ 25545 w 45098"/>
                  <a:gd name="connsiteY17" fmla="*/ 42965 h 43219"/>
                  <a:gd name="connsiteX18" fmla="*/ 18358 w 45098"/>
                  <a:gd name="connsiteY18" fmla="*/ 39125 h 43219"/>
                  <a:gd name="connsiteX19" fmla="*/ 7682 w 45098"/>
                  <a:gd name="connsiteY19" fmla="*/ 35331 h 43219"/>
                  <a:gd name="connsiteX20" fmla="*/ 2988 w 45098"/>
                  <a:gd name="connsiteY20" fmla="*/ 31109 h 43219"/>
                  <a:gd name="connsiteX21" fmla="*/ 3571 w 45098"/>
                  <a:gd name="connsiteY21" fmla="*/ 25600 h 43219"/>
                  <a:gd name="connsiteX22" fmla="*/ 219 w 45098"/>
                  <a:gd name="connsiteY22" fmla="*/ 21950 h 43219"/>
                  <a:gd name="connsiteX23" fmla="*/ 2788 w 45098"/>
                  <a:gd name="connsiteY23" fmla="*/ 14201 h 43219"/>
                  <a:gd name="connsiteX24" fmla="*/ 2800 w 45098"/>
                  <a:gd name="connsiteY24" fmla="*/ 12436 h 43219"/>
                  <a:gd name="connsiteX0" fmla="*/ 30461 w 45098"/>
                  <a:gd name="connsiteY0" fmla="*/ 36455 h 43219"/>
                  <a:gd name="connsiteX1" fmla="*/ 30438 w 45098"/>
                  <a:gd name="connsiteY1" fmla="*/ 36519 h 43219"/>
                  <a:gd name="connsiteX0" fmla="*/ 2800 w 45098"/>
                  <a:gd name="connsiteY0" fmla="*/ 12436 h 43219"/>
                  <a:gd name="connsiteX1" fmla="*/ 6280 w 45098"/>
                  <a:gd name="connsiteY1" fmla="*/ 5156 h 43219"/>
                  <a:gd name="connsiteX2" fmla="*/ 15883 w 45098"/>
                  <a:gd name="connsiteY2" fmla="*/ 5061 h 43219"/>
                  <a:gd name="connsiteX3" fmla="*/ 24334 w 45098"/>
                  <a:gd name="connsiteY3" fmla="*/ 3291 h 43219"/>
                  <a:gd name="connsiteX4" fmla="*/ 27627 w 45098"/>
                  <a:gd name="connsiteY4" fmla="*/ 59 h 43219"/>
                  <a:gd name="connsiteX5" fmla="*/ 31711 w 45098"/>
                  <a:gd name="connsiteY5" fmla="*/ 2340 h 43219"/>
                  <a:gd name="connsiteX6" fmla="*/ 37341 w 45098"/>
                  <a:gd name="connsiteY6" fmla="*/ 549 h 43219"/>
                  <a:gd name="connsiteX7" fmla="*/ 40196 w 45098"/>
                  <a:gd name="connsiteY7" fmla="*/ 5435 h 43219"/>
                  <a:gd name="connsiteX8" fmla="*/ 43860 w 45098"/>
                  <a:gd name="connsiteY8" fmla="*/ 10177 h 43219"/>
                  <a:gd name="connsiteX9" fmla="*/ 43696 w 45098"/>
                  <a:gd name="connsiteY9" fmla="*/ 15319 h 43219"/>
                  <a:gd name="connsiteX10" fmla="*/ 44894 w 45098"/>
                  <a:gd name="connsiteY10" fmla="*/ 23181 h 43219"/>
                  <a:gd name="connsiteX11" fmla="*/ 39282 w 45098"/>
                  <a:gd name="connsiteY11" fmla="*/ 30063 h 43219"/>
                  <a:gd name="connsiteX12" fmla="*/ 38854 w 45098"/>
                  <a:gd name="connsiteY12" fmla="*/ 32109 h 43219"/>
                  <a:gd name="connsiteX13" fmla="*/ 41155 w 45098"/>
                  <a:gd name="connsiteY13" fmla="*/ 36007 h 43219"/>
                  <a:gd name="connsiteX14" fmla="*/ 37892 w 45098"/>
                  <a:gd name="connsiteY14" fmla="*/ 35003 h 43219"/>
                  <a:gd name="connsiteX15" fmla="*/ 36960 w 45098"/>
                  <a:gd name="connsiteY15" fmla="*/ 36183 h 43219"/>
                  <a:gd name="connsiteX16" fmla="*/ 30433 w 45098"/>
                  <a:gd name="connsiteY16" fmla="*/ 36674 h 43219"/>
                  <a:gd name="connsiteX17" fmla="*/ 25545 w 45098"/>
                  <a:gd name="connsiteY17" fmla="*/ 42965 h 43219"/>
                  <a:gd name="connsiteX18" fmla="*/ 18358 w 45098"/>
                  <a:gd name="connsiteY18" fmla="*/ 39125 h 43219"/>
                  <a:gd name="connsiteX19" fmla="*/ 7682 w 45098"/>
                  <a:gd name="connsiteY19" fmla="*/ 35331 h 43219"/>
                  <a:gd name="connsiteX20" fmla="*/ 2988 w 45098"/>
                  <a:gd name="connsiteY20" fmla="*/ 31109 h 43219"/>
                  <a:gd name="connsiteX21" fmla="*/ 3571 w 45098"/>
                  <a:gd name="connsiteY21" fmla="*/ 25600 h 43219"/>
                  <a:gd name="connsiteX22" fmla="*/ 219 w 45098"/>
                  <a:gd name="connsiteY22" fmla="*/ 21950 h 43219"/>
                  <a:gd name="connsiteX23" fmla="*/ 2788 w 45098"/>
                  <a:gd name="connsiteY23" fmla="*/ 14201 h 43219"/>
                  <a:gd name="connsiteX24" fmla="*/ 2800 w 45098"/>
                  <a:gd name="connsiteY24" fmla="*/ 12436 h 43219"/>
                  <a:gd name="connsiteX0" fmla="*/ 30461 w 45098"/>
                  <a:gd name="connsiteY0" fmla="*/ 36455 h 43219"/>
                  <a:gd name="connsiteX1" fmla="*/ 30438 w 45098"/>
                  <a:gd name="connsiteY1" fmla="*/ 36519 h 43219"/>
                  <a:gd name="connsiteX0" fmla="*/ 2861 w 45159"/>
                  <a:gd name="connsiteY0" fmla="*/ 12436 h 43219"/>
                  <a:gd name="connsiteX1" fmla="*/ 6341 w 45159"/>
                  <a:gd name="connsiteY1" fmla="*/ 5156 h 43219"/>
                  <a:gd name="connsiteX2" fmla="*/ 15944 w 45159"/>
                  <a:gd name="connsiteY2" fmla="*/ 5061 h 43219"/>
                  <a:gd name="connsiteX3" fmla="*/ 24395 w 45159"/>
                  <a:gd name="connsiteY3" fmla="*/ 3291 h 43219"/>
                  <a:gd name="connsiteX4" fmla="*/ 27688 w 45159"/>
                  <a:gd name="connsiteY4" fmla="*/ 59 h 43219"/>
                  <a:gd name="connsiteX5" fmla="*/ 31772 w 45159"/>
                  <a:gd name="connsiteY5" fmla="*/ 2340 h 43219"/>
                  <a:gd name="connsiteX6" fmla="*/ 37402 w 45159"/>
                  <a:gd name="connsiteY6" fmla="*/ 549 h 43219"/>
                  <a:gd name="connsiteX7" fmla="*/ 40257 w 45159"/>
                  <a:gd name="connsiteY7" fmla="*/ 5435 h 43219"/>
                  <a:gd name="connsiteX8" fmla="*/ 43921 w 45159"/>
                  <a:gd name="connsiteY8" fmla="*/ 10177 h 43219"/>
                  <a:gd name="connsiteX9" fmla="*/ 43757 w 45159"/>
                  <a:gd name="connsiteY9" fmla="*/ 15319 h 43219"/>
                  <a:gd name="connsiteX10" fmla="*/ 44955 w 45159"/>
                  <a:gd name="connsiteY10" fmla="*/ 23181 h 43219"/>
                  <a:gd name="connsiteX11" fmla="*/ 39343 w 45159"/>
                  <a:gd name="connsiteY11" fmla="*/ 30063 h 43219"/>
                  <a:gd name="connsiteX12" fmla="*/ 38915 w 45159"/>
                  <a:gd name="connsiteY12" fmla="*/ 32109 h 43219"/>
                  <a:gd name="connsiteX13" fmla="*/ 41216 w 45159"/>
                  <a:gd name="connsiteY13" fmla="*/ 36007 h 43219"/>
                  <a:gd name="connsiteX14" fmla="*/ 37953 w 45159"/>
                  <a:gd name="connsiteY14" fmla="*/ 35003 h 43219"/>
                  <a:gd name="connsiteX15" fmla="*/ 37021 w 45159"/>
                  <a:gd name="connsiteY15" fmla="*/ 36183 h 43219"/>
                  <a:gd name="connsiteX16" fmla="*/ 30494 w 45159"/>
                  <a:gd name="connsiteY16" fmla="*/ 36674 h 43219"/>
                  <a:gd name="connsiteX17" fmla="*/ 25606 w 45159"/>
                  <a:gd name="connsiteY17" fmla="*/ 42965 h 43219"/>
                  <a:gd name="connsiteX18" fmla="*/ 18419 w 45159"/>
                  <a:gd name="connsiteY18" fmla="*/ 39125 h 43219"/>
                  <a:gd name="connsiteX19" fmla="*/ 7743 w 45159"/>
                  <a:gd name="connsiteY19" fmla="*/ 35331 h 43219"/>
                  <a:gd name="connsiteX20" fmla="*/ 3049 w 45159"/>
                  <a:gd name="connsiteY20" fmla="*/ 31109 h 43219"/>
                  <a:gd name="connsiteX21" fmla="*/ 3632 w 45159"/>
                  <a:gd name="connsiteY21" fmla="*/ 25600 h 43219"/>
                  <a:gd name="connsiteX22" fmla="*/ 280 w 45159"/>
                  <a:gd name="connsiteY22" fmla="*/ 21950 h 43219"/>
                  <a:gd name="connsiteX23" fmla="*/ 2849 w 45159"/>
                  <a:gd name="connsiteY23" fmla="*/ 14201 h 43219"/>
                  <a:gd name="connsiteX24" fmla="*/ 2861 w 45159"/>
                  <a:gd name="connsiteY24" fmla="*/ 12436 h 43219"/>
                  <a:gd name="connsiteX0" fmla="*/ 30522 w 45159"/>
                  <a:gd name="connsiteY0" fmla="*/ 36455 h 43219"/>
                  <a:gd name="connsiteX1" fmla="*/ 30499 w 45159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159" h="43219">
                    <a:moveTo>
                      <a:pt x="2861" y="12436"/>
                    </a:moveTo>
                    <a:cubicBezTo>
                      <a:pt x="2590" y="9723"/>
                      <a:pt x="4160" y="6385"/>
                      <a:pt x="6341" y="5156"/>
                    </a:cubicBezTo>
                    <a:cubicBezTo>
                      <a:pt x="8522" y="3927"/>
                      <a:pt x="13203" y="2876"/>
                      <a:pt x="15944" y="5061"/>
                    </a:cubicBezTo>
                    <a:cubicBezTo>
                      <a:pt x="17617" y="768"/>
                      <a:pt x="21853" y="-119"/>
                      <a:pt x="24395" y="3291"/>
                    </a:cubicBezTo>
                    <a:cubicBezTo>
                      <a:pt x="25036" y="1542"/>
                      <a:pt x="26267" y="333"/>
                      <a:pt x="27688" y="59"/>
                    </a:cubicBezTo>
                    <a:cubicBezTo>
                      <a:pt x="29252" y="-243"/>
                      <a:pt x="30814" y="629"/>
                      <a:pt x="31772" y="2340"/>
                    </a:cubicBezTo>
                    <a:cubicBezTo>
                      <a:pt x="33154" y="126"/>
                      <a:pt x="35440" y="-601"/>
                      <a:pt x="37402" y="549"/>
                    </a:cubicBezTo>
                    <a:cubicBezTo>
                      <a:pt x="38897" y="1425"/>
                      <a:pt x="39969" y="3259"/>
                      <a:pt x="40257" y="5435"/>
                    </a:cubicBezTo>
                    <a:cubicBezTo>
                      <a:pt x="41985" y="6077"/>
                      <a:pt x="43361" y="7857"/>
                      <a:pt x="43921" y="10177"/>
                    </a:cubicBezTo>
                    <a:cubicBezTo>
                      <a:pt x="44328" y="11861"/>
                      <a:pt x="44270" y="13690"/>
                      <a:pt x="43757" y="15319"/>
                    </a:cubicBezTo>
                    <a:cubicBezTo>
                      <a:pt x="45018" y="17553"/>
                      <a:pt x="45459" y="20449"/>
                      <a:pt x="44955" y="23181"/>
                    </a:cubicBezTo>
                    <a:cubicBezTo>
                      <a:pt x="44285" y="26813"/>
                      <a:pt x="42067" y="29533"/>
                      <a:pt x="39343" y="30063"/>
                    </a:cubicBezTo>
                    <a:cubicBezTo>
                      <a:pt x="39383" y="30755"/>
                      <a:pt x="39258" y="31595"/>
                      <a:pt x="38915" y="32109"/>
                    </a:cubicBezTo>
                    <a:cubicBezTo>
                      <a:pt x="39874" y="31489"/>
                      <a:pt x="42392" y="32793"/>
                      <a:pt x="41216" y="36007"/>
                    </a:cubicBezTo>
                    <a:cubicBezTo>
                      <a:pt x="40407" y="38128"/>
                      <a:pt x="37647" y="37404"/>
                      <a:pt x="37953" y="35003"/>
                    </a:cubicBezTo>
                    <a:cubicBezTo>
                      <a:pt x="37667" y="35454"/>
                      <a:pt x="37326" y="35938"/>
                      <a:pt x="37021" y="36183"/>
                    </a:cubicBezTo>
                    <a:cubicBezTo>
                      <a:pt x="36028" y="36981"/>
                      <a:pt x="32643" y="38498"/>
                      <a:pt x="30494" y="36674"/>
                    </a:cubicBezTo>
                    <a:cubicBezTo>
                      <a:pt x="29799" y="39807"/>
                      <a:pt x="27938" y="42202"/>
                      <a:pt x="25606" y="42965"/>
                    </a:cubicBezTo>
                    <a:cubicBezTo>
                      <a:pt x="22858" y="43864"/>
                      <a:pt x="19990" y="42332"/>
                      <a:pt x="18419" y="39125"/>
                    </a:cubicBezTo>
                    <a:cubicBezTo>
                      <a:pt x="14711" y="42169"/>
                      <a:pt x="9895" y="40458"/>
                      <a:pt x="7743" y="35331"/>
                    </a:cubicBezTo>
                    <a:cubicBezTo>
                      <a:pt x="5629" y="35668"/>
                      <a:pt x="3734" y="32731"/>
                      <a:pt x="3049" y="31109"/>
                    </a:cubicBezTo>
                    <a:cubicBezTo>
                      <a:pt x="2364" y="29487"/>
                      <a:pt x="2579" y="27126"/>
                      <a:pt x="3632" y="25600"/>
                    </a:cubicBezTo>
                    <a:cubicBezTo>
                      <a:pt x="2138" y="24403"/>
                      <a:pt x="1105" y="23626"/>
                      <a:pt x="280" y="21950"/>
                    </a:cubicBezTo>
                    <a:cubicBezTo>
                      <a:pt x="-153" y="20233"/>
                      <a:pt x="-544" y="16292"/>
                      <a:pt x="2849" y="14201"/>
                    </a:cubicBezTo>
                    <a:cubicBezTo>
                      <a:pt x="2861" y="14155"/>
                      <a:pt x="2849" y="12482"/>
                      <a:pt x="2861" y="12436"/>
                    </a:cubicBezTo>
                    <a:close/>
                  </a:path>
                  <a:path w="45159" h="43219" fill="none" extrusionOk="0">
                    <a:moveTo>
                      <a:pt x="30522" y="36455"/>
                    </a:moveTo>
                    <a:cubicBezTo>
                      <a:pt x="30483" y="37102"/>
                      <a:pt x="30637" y="35897"/>
                      <a:pt x="30499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sp>
            <p:nvSpPr>
              <p:cNvPr id="22" name="円/楕円 65"/>
              <p:cNvSpPr/>
              <p:nvPr/>
            </p:nvSpPr>
            <p:spPr>
              <a:xfrm>
                <a:off x="3556991" y="4528756"/>
                <a:ext cx="118273" cy="110165"/>
              </a:xfrm>
              <a:prstGeom prst="ellipse">
                <a:avLst/>
              </a:prstGeom>
              <a:solidFill>
                <a:srgbClr val="FFFFFF">
                  <a:alpha val="80000"/>
                </a:srgbClr>
              </a:solidFill>
              <a:ln w="38100">
                <a:solidFill>
                  <a:schemeClr val="accent2"/>
                </a:solidFill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23" name="テキスト ボックス 22"/>
            <p:cNvSpPr txBox="1"/>
            <p:nvPr/>
          </p:nvSpPr>
          <p:spPr>
            <a:xfrm rot="8886">
              <a:off x="1594543" y="2446462"/>
              <a:ext cx="2210680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これ誰だろう？</a:t>
              </a:r>
              <a:endParaRPr lang="en-US" altLang="ja-JP" sz="17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とりあえず</a:t>
              </a:r>
              <a:br>
                <a:rPr lang="en-US" altLang="ja-JP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ファイルを</a:t>
              </a:r>
              <a:br>
                <a:rPr lang="en-US" altLang="ja-JP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17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開いてみるか</a:t>
              </a:r>
            </a:p>
          </p:txBody>
        </p:sp>
      </p:grpSp>
      <p:sp>
        <p:nvSpPr>
          <p:cNvPr id="37" name="乗算記号 65"/>
          <p:cNvSpPr>
            <a:spLocks noChangeAspect="1"/>
          </p:cNvSpPr>
          <p:nvPr/>
        </p:nvSpPr>
        <p:spPr>
          <a:xfrm rot="20932626">
            <a:off x="1092336" y="3251385"/>
            <a:ext cx="1914328" cy="1889604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777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21.</a:t>
            </a:r>
            <a:r>
              <a:rPr lang="ja-JP" altLang="en-US" dirty="0"/>
              <a:t> ウイルスに感染してしまったら？　その２</a:t>
            </a:r>
          </a:p>
        </p:txBody>
      </p:sp>
      <p:sp>
        <p:nvSpPr>
          <p:cNvPr id="11" name="角丸四角形 10"/>
          <p:cNvSpPr/>
          <p:nvPr/>
        </p:nvSpPr>
        <p:spPr>
          <a:xfrm>
            <a:off x="1444624" y="859483"/>
            <a:ext cx="7566026" cy="2664952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62" y="1128433"/>
            <a:ext cx="1996568" cy="1947270"/>
          </a:xfrm>
          <a:prstGeom prst="rect">
            <a:avLst/>
          </a:prstGeom>
        </p:spPr>
      </p:pic>
      <p:sp>
        <p:nvSpPr>
          <p:cNvPr id="16" name="テキスト ボックス 15"/>
          <p:cNvSpPr txBox="1"/>
          <p:nvPr/>
        </p:nvSpPr>
        <p:spPr>
          <a:xfrm>
            <a:off x="2400016" y="1706867"/>
            <a:ext cx="5880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ウイルスに感染したかもしれないと思ったら、すぐに信頼できる大人に相談しましょう。</a:t>
            </a:r>
          </a:p>
        </p:txBody>
      </p:sp>
      <p:grpSp>
        <p:nvGrpSpPr>
          <p:cNvPr id="4" name="グループ化 3"/>
          <p:cNvGrpSpPr/>
          <p:nvPr/>
        </p:nvGrpSpPr>
        <p:grpSpPr>
          <a:xfrm rot="21120000">
            <a:off x="-228813" y="3256610"/>
            <a:ext cx="5184862" cy="2240620"/>
            <a:chOff x="178326" y="4550661"/>
            <a:chExt cx="4572000" cy="2240620"/>
          </a:xfrm>
        </p:grpSpPr>
        <p:sp>
          <p:nvSpPr>
            <p:cNvPr id="18" name="雲 31"/>
            <p:cNvSpPr/>
            <p:nvPr/>
          </p:nvSpPr>
          <p:spPr>
            <a:xfrm rot="197991">
              <a:off x="684336" y="4550661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9" name="正方形/長方形 18"/>
            <p:cNvSpPr/>
            <p:nvPr/>
          </p:nvSpPr>
          <p:spPr>
            <a:xfrm rot="21386266">
              <a:off x="178326" y="5163775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ウイルス対応は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スピードが命！</a:t>
              </a:r>
            </a:p>
          </p:txBody>
        </p:sp>
      </p:grpSp>
      <p:pic>
        <p:nvPicPr>
          <p:cNvPr id="21" name="図 20">
            <a:extLst>
              <a:ext uri="{FF2B5EF4-FFF2-40B4-BE49-F238E27FC236}">
                <a16:creationId xmlns:a16="http://schemas.microsoft.com/office/drawing/2014/main" id="{B9BACD33-A1E2-4758-9ED0-534560D29D3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49" t="32679" r="25762"/>
          <a:stretch/>
        </p:blipFill>
        <p:spPr>
          <a:xfrm flipH="1">
            <a:off x="4314784" y="3977980"/>
            <a:ext cx="2019808" cy="28876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E76E7E-2FF5-480B-9DA3-178CADDFDB83}"/>
              </a:ext>
            </a:extLst>
          </p:cNvPr>
          <p:cNvGrpSpPr/>
          <p:nvPr/>
        </p:nvGrpSpPr>
        <p:grpSpPr>
          <a:xfrm>
            <a:off x="6008990" y="2738027"/>
            <a:ext cx="2687540" cy="4135775"/>
            <a:chOff x="6008990" y="2738027"/>
            <a:chExt cx="2687540" cy="4135775"/>
          </a:xfrm>
        </p:grpSpPr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32D9F4C3-8EF6-4F25-ADBD-4987E8866B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14" r="26632" b="5431"/>
            <a:stretch/>
          </p:blipFill>
          <p:spPr>
            <a:xfrm flipH="1">
              <a:off x="6008990" y="2738027"/>
              <a:ext cx="2687540" cy="41357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53537995-5633-439E-99A4-FF8E40C831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82" t="34367" r="40079" b="61655"/>
            <a:stretch/>
          </p:blipFill>
          <p:spPr>
            <a:xfrm flipH="1">
              <a:off x="7160419" y="3636739"/>
              <a:ext cx="297071" cy="135161"/>
            </a:xfrm>
            <a:prstGeom prst="rect">
              <a:avLst/>
            </a:prstGeom>
            <a:effectLst/>
          </p:spPr>
        </p:pic>
        <p:pic>
          <p:nvPicPr>
            <p:cNvPr id="24" name="図 23">
              <a:extLst>
                <a:ext uri="{FF2B5EF4-FFF2-40B4-BE49-F238E27FC236}">
                  <a16:creationId xmlns:a16="http://schemas.microsoft.com/office/drawing/2014/main" id="{2F80AC9C-0419-44F0-9809-9F34723C07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82" t="34367" r="40079" b="61655"/>
            <a:stretch/>
          </p:blipFill>
          <p:spPr>
            <a:xfrm rot="20748087">
              <a:off x="6546944" y="3718793"/>
              <a:ext cx="212514" cy="135161"/>
            </a:xfrm>
            <a:prstGeom prst="rect">
              <a:avLst/>
            </a:prstGeom>
            <a:effectLst/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30160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1話 ウイルスに感染（かんせん）してしまったら？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394</Words>
  <PresentationFormat>画面に合わせる (4:3)</PresentationFormat>
  <Paragraphs>44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第21話 ウイルスに 感染（かんせん）してしまったら？ その２</vt:lpstr>
      <vt:lpstr>21. ウイルスに感染してしまったら？　その２</vt:lpstr>
      <vt:lpstr>21. ウイルスに感染してしまったら？　その２</vt:lpstr>
      <vt:lpstr>21. ウイルスに感染してしまったら？　その２</vt:lpstr>
      <vt:lpstr>21. ウイルスに感染してしまったら？　その２</vt:lpstr>
      <vt:lpstr>21. ウイルスに感染してしまったら？　その２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2022-08-15T08:50:03Z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