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515" r:id="rId2"/>
    <p:sldId id="527" r:id="rId3"/>
    <p:sldId id="540" r:id="rId4"/>
    <p:sldId id="550" r:id="rId5"/>
    <p:sldId id="551" r:id="rId6"/>
    <p:sldId id="539" r:id="rId7"/>
    <p:sldId id="528" r:id="rId8"/>
  </p:sldIdLst>
  <p:sldSz cx="9144000" cy="6858000" type="screen4x3"/>
  <p:notesSz cx="6735763" cy="9866313"/>
  <p:custDataLst>
    <p:tags r:id="rId11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>
          <p15:clr>
            <a:srgbClr val="A4A3A4"/>
          </p15:clr>
        </p15:guide>
        <p15:guide id="3" orient="horz" pos="25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4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5A11"/>
    <a:srgbClr val="14305A"/>
    <a:srgbClr val="494138"/>
    <a:srgbClr val="44AF35"/>
    <a:srgbClr val="613403"/>
    <a:srgbClr val="F8CBAD"/>
    <a:srgbClr val="FFD4B3"/>
    <a:srgbClr val="F3A671"/>
    <a:srgbClr val="6F716C"/>
    <a:srgbClr val="BF8D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735" autoAdjust="0"/>
    <p:restoredTop sz="94280" autoAdjust="0"/>
  </p:normalViewPr>
  <p:slideViewPr>
    <p:cSldViewPr snapToGrid="0">
      <p:cViewPr varScale="1">
        <p:scale>
          <a:sx n="87" d="100"/>
          <a:sy n="87" d="100"/>
        </p:scale>
        <p:origin x="690" y="48"/>
      </p:cViewPr>
      <p:guideLst>
        <p:guide pos="2880"/>
        <p:guide orient="horz" pos="250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-1398"/>
    </p:cViewPr>
  </p:sorterViewPr>
  <p:notesViewPr>
    <p:cSldViewPr snapToGrid="0">
      <p:cViewPr varScale="1">
        <p:scale>
          <a:sx n="49" d="100"/>
          <a:sy n="49" d="100"/>
        </p:scale>
        <p:origin x="2928" y="4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371333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3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18830" cy="493315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2"/>
            <a:ext cx="2918830" cy="493315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0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5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5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5579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288452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57665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r="26766" b="53451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3" t="48627" r="36251"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7210"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2022/3/15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microsoft.com/office/2007/relationships/hdphoto" Target="../media/hdphoto5.wdp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ja-JP" altLang="en-US" sz="4000" dirty="0"/>
              <a:t>第</a:t>
            </a:r>
            <a:r>
              <a:rPr lang="en-US" altLang="ja-JP" sz="4000" dirty="0"/>
              <a:t>27</a:t>
            </a:r>
            <a:r>
              <a:rPr lang="ja-JP" altLang="en-US" sz="4000" dirty="0"/>
              <a:t>話</a:t>
            </a:r>
            <a:br>
              <a:rPr lang="en-US" altLang="ja-JP" dirty="0"/>
            </a:br>
            <a:r>
              <a:rPr lang="ja-JP" altLang="en-US" dirty="0"/>
              <a:t>不正アクセスは</a:t>
            </a:r>
            <a:br>
              <a:rPr lang="en-US" altLang="ja-JP" dirty="0"/>
            </a:br>
            <a:r>
              <a:rPr lang="ja-JP" altLang="en-US" dirty="0"/>
              <a:t>だめ！</a:t>
            </a:r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/>
              <a:t>情報モラル教育</a:t>
            </a:r>
            <a:endParaRPr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79E8647-6F17-453D-8D74-D86F20D45AB7}"/>
              </a:ext>
            </a:extLst>
          </p:cNvPr>
          <p:cNvSpPr txBox="1"/>
          <p:nvPr/>
        </p:nvSpPr>
        <p:spPr>
          <a:xfrm>
            <a:off x="2362200" y="4175324"/>
            <a:ext cx="10795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b="1" dirty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ふせい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3269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テーブル, 部屋, ダイニングルーム, コンピュータ が含まれている画像&#10;&#10;自動的に生成された説明">
            <a:extLst>
              <a:ext uri="{FF2B5EF4-FFF2-40B4-BE49-F238E27FC236}">
                <a16:creationId xmlns:a16="http://schemas.microsoft.com/office/drawing/2014/main" id="{010787E8-1741-41DF-AE7F-31840E7FFC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449" y="2584146"/>
            <a:ext cx="5018196" cy="5018196"/>
          </a:xfrm>
          <a:prstGeom prst="rect">
            <a:avLst/>
          </a:prstGeom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06F2527C-8BB6-4309-9B3C-67AA8C02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27.</a:t>
            </a:r>
            <a:r>
              <a:rPr lang="ja-JP" altLang="en-US" dirty="0"/>
              <a:t>不正アクセスはだめ！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9814245B-F088-44DC-9C54-5DD41752D0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" r="609"/>
          <a:stretch/>
        </p:blipFill>
        <p:spPr>
          <a:xfrm>
            <a:off x="1152277" y="3226888"/>
            <a:ext cx="2397805" cy="37327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F95DB45E-AE82-407C-A5B5-BC897F788B69}"/>
              </a:ext>
            </a:extLst>
          </p:cNvPr>
          <p:cNvGrpSpPr/>
          <p:nvPr/>
        </p:nvGrpSpPr>
        <p:grpSpPr>
          <a:xfrm rot="21125053" flipH="1">
            <a:off x="173701" y="1944700"/>
            <a:ext cx="2808070" cy="2005540"/>
            <a:chOff x="8246637" y="2424299"/>
            <a:chExt cx="1147053" cy="1214576"/>
          </a:xfrm>
        </p:grpSpPr>
        <p:sp>
          <p:nvSpPr>
            <p:cNvPr id="19" name="円形吹き出し 3">
              <a:extLst>
                <a:ext uri="{FF2B5EF4-FFF2-40B4-BE49-F238E27FC236}">
                  <a16:creationId xmlns:a16="http://schemas.microsoft.com/office/drawing/2014/main" id="{573EAFF0-3284-4B7D-A717-A692DABB82D1}"/>
                </a:ext>
              </a:extLst>
            </p:cNvPr>
            <p:cNvSpPr/>
            <p:nvPr/>
          </p:nvSpPr>
          <p:spPr>
            <a:xfrm>
              <a:off x="8246637" y="2424299"/>
              <a:ext cx="1147053" cy="1214576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AA1AC748-B664-4C34-A5E9-99481264B7FD}"/>
                </a:ext>
              </a:extLst>
            </p:cNvPr>
            <p:cNvSpPr txBox="1"/>
            <p:nvPr/>
          </p:nvSpPr>
          <p:spPr>
            <a:xfrm>
              <a:off x="8248738" y="2616359"/>
              <a:ext cx="1121946" cy="7432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自分のパスワードで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ログインしたら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学習をはじめます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AE08EB3-CE35-4867-A51E-A0E39CC60F7E}"/>
              </a:ext>
            </a:extLst>
          </p:cNvPr>
          <p:cNvGrpSpPr/>
          <p:nvPr/>
        </p:nvGrpSpPr>
        <p:grpSpPr>
          <a:xfrm>
            <a:off x="6259520" y="4890776"/>
            <a:ext cx="2336799" cy="1521820"/>
            <a:chOff x="6766372" y="2060255"/>
            <a:chExt cx="2336799" cy="1521820"/>
          </a:xfrm>
        </p:grpSpPr>
        <p:sp>
          <p:nvSpPr>
            <p:cNvPr id="2" name="思考の吹き出し: 雲形 1">
              <a:extLst>
                <a:ext uri="{FF2B5EF4-FFF2-40B4-BE49-F238E27FC236}">
                  <a16:creationId xmlns:a16="http://schemas.microsoft.com/office/drawing/2014/main" id="{1341C42A-08C1-4017-B730-8C2C5CE60D66}"/>
                </a:ext>
              </a:extLst>
            </p:cNvPr>
            <p:cNvSpPr/>
            <p:nvPr/>
          </p:nvSpPr>
          <p:spPr>
            <a:xfrm>
              <a:off x="6766372" y="2060255"/>
              <a:ext cx="2336799" cy="1521820"/>
            </a:xfrm>
            <a:prstGeom prst="cloudCallout">
              <a:avLst>
                <a:gd name="adj1" fmla="val -3441"/>
                <a:gd name="adj2" fmla="val -90934"/>
              </a:avLst>
            </a:prstGeom>
            <a:solidFill>
              <a:schemeClr val="bg1">
                <a:lumMod val="95000"/>
              </a:schemeClr>
            </a:solidFill>
            <a:ln w="28575">
              <a:solidFill>
                <a:srgbClr val="B5DAFB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8144AAF0-4C93-4274-9D35-8806C0971622}"/>
                </a:ext>
              </a:extLst>
            </p:cNvPr>
            <p:cNvSpPr txBox="1"/>
            <p:nvPr/>
          </p:nvSpPr>
          <p:spPr>
            <a:xfrm flipH="1">
              <a:off x="7066518" y="2215230"/>
              <a:ext cx="1640363" cy="1211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000"/>
                </a:lnSpc>
              </a:pPr>
              <a:r>
                <a:rPr lang="ja-JP" altLang="en-US" sz="1600" b="1" dirty="0">
                  <a:solidFill>
                    <a:srgbClr val="49413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あ、前の子の</a:t>
              </a:r>
              <a:endParaRPr lang="en-US" altLang="ja-JP" sz="1600" b="1" dirty="0">
                <a:solidFill>
                  <a:srgbClr val="494138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sz="1600" b="1" dirty="0">
                  <a:solidFill>
                    <a:srgbClr val="49413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パスワード</a:t>
              </a:r>
              <a:endParaRPr lang="en-US" altLang="ja-JP" sz="1600" b="1" dirty="0">
                <a:solidFill>
                  <a:srgbClr val="494138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sz="1600" b="1" dirty="0">
                  <a:solidFill>
                    <a:srgbClr val="49413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見えちゃった</a:t>
              </a:r>
              <a:endParaRPr lang="en-US" altLang="ja-JP" sz="1600" b="1" dirty="0">
                <a:solidFill>
                  <a:srgbClr val="494138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16932DD2-C892-4786-8DA5-CAC5709A723B}"/>
              </a:ext>
            </a:extLst>
          </p:cNvPr>
          <p:cNvSpPr txBox="1"/>
          <p:nvPr/>
        </p:nvSpPr>
        <p:spPr>
          <a:xfrm>
            <a:off x="129309" y="869489"/>
            <a:ext cx="8843422" cy="1097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タブレットをつかった授業中、</a:t>
            </a:r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A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子さんは、ぐうぜん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4000"/>
              </a:lnSpc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前の席の人のパスワードを知ってしまいました。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6525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図 25" descr="グラフィカル ユーザー インターフェイス&#10;&#10;低い精度で自動的に生成された説明">
            <a:extLst>
              <a:ext uri="{FF2B5EF4-FFF2-40B4-BE49-F238E27FC236}">
                <a16:creationId xmlns:a16="http://schemas.microsoft.com/office/drawing/2014/main" id="{858E6145-79D6-48C7-8186-E4F00D49D7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15" r="7277"/>
          <a:stretch/>
        </p:blipFill>
        <p:spPr>
          <a:xfrm rot="20901775">
            <a:off x="-2367500" y="2150520"/>
            <a:ext cx="7981256" cy="6411297"/>
          </a:xfrm>
          <a:prstGeom prst="rect">
            <a:avLst/>
          </a:prstGeom>
        </p:spPr>
      </p:pic>
      <p:sp>
        <p:nvSpPr>
          <p:cNvPr id="31" name="フリーフォーム: 図形 30">
            <a:extLst>
              <a:ext uri="{FF2B5EF4-FFF2-40B4-BE49-F238E27FC236}">
                <a16:creationId xmlns:a16="http://schemas.microsoft.com/office/drawing/2014/main" id="{87A44AF3-99C3-473C-A9BB-E169BAC21F22}"/>
              </a:ext>
            </a:extLst>
          </p:cNvPr>
          <p:cNvSpPr/>
          <p:nvPr/>
        </p:nvSpPr>
        <p:spPr>
          <a:xfrm>
            <a:off x="4224535" y="2031998"/>
            <a:ext cx="4977522" cy="4862384"/>
          </a:xfrm>
          <a:custGeom>
            <a:avLst/>
            <a:gdLst>
              <a:gd name="connsiteX0" fmla="*/ 0 w 5036457"/>
              <a:gd name="connsiteY0" fmla="*/ 4296228 h 4310742"/>
              <a:gd name="connsiteX1" fmla="*/ 101600 w 5036457"/>
              <a:gd name="connsiteY1" fmla="*/ 4296228 h 4310742"/>
              <a:gd name="connsiteX2" fmla="*/ 5036457 w 5036457"/>
              <a:gd name="connsiteY2" fmla="*/ 4310742 h 4310742"/>
              <a:gd name="connsiteX3" fmla="*/ 5007429 w 5036457"/>
              <a:gd name="connsiteY3" fmla="*/ 0 h 4310742"/>
              <a:gd name="connsiteX4" fmla="*/ 449943 w 5036457"/>
              <a:gd name="connsiteY4" fmla="*/ 1451428 h 4310742"/>
              <a:gd name="connsiteX5" fmla="*/ 0 w 5036457"/>
              <a:gd name="connsiteY5" fmla="*/ 4296228 h 4310742"/>
              <a:gd name="connsiteX0" fmla="*/ 0 w 5036457"/>
              <a:gd name="connsiteY0" fmla="*/ 4296228 h 4310742"/>
              <a:gd name="connsiteX1" fmla="*/ 101600 w 5036457"/>
              <a:gd name="connsiteY1" fmla="*/ 4296228 h 4310742"/>
              <a:gd name="connsiteX2" fmla="*/ 5036457 w 5036457"/>
              <a:gd name="connsiteY2" fmla="*/ 4310742 h 4310742"/>
              <a:gd name="connsiteX3" fmla="*/ 5007429 w 5036457"/>
              <a:gd name="connsiteY3" fmla="*/ 0 h 4310742"/>
              <a:gd name="connsiteX4" fmla="*/ 406773 w 5036457"/>
              <a:gd name="connsiteY4" fmla="*/ 1802132 h 4310742"/>
              <a:gd name="connsiteX5" fmla="*/ 0 w 5036457"/>
              <a:gd name="connsiteY5" fmla="*/ 4296228 h 4310742"/>
              <a:gd name="connsiteX0" fmla="*/ 0 w 5036457"/>
              <a:gd name="connsiteY0" fmla="*/ 3273340 h 3287854"/>
              <a:gd name="connsiteX1" fmla="*/ 101600 w 5036457"/>
              <a:gd name="connsiteY1" fmla="*/ 3273340 h 3287854"/>
              <a:gd name="connsiteX2" fmla="*/ 5036457 w 5036457"/>
              <a:gd name="connsiteY2" fmla="*/ 3287854 h 3287854"/>
              <a:gd name="connsiteX3" fmla="*/ 4993038 w 5036457"/>
              <a:gd name="connsiteY3" fmla="*/ 0 h 3287854"/>
              <a:gd name="connsiteX4" fmla="*/ 406773 w 5036457"/>
              <a:gd name="connsiteY4" fmla="*/ 779244 h 3287854"/>
              <a:gd name="connsiteX5" fmla="*/ 0 w 5036457"/>
              <a:gd name="connsiteY5" fmla="*/ 3273340 h 3287854"/>
              <a:gd name="connsiteX0" fmla="*/ 0 w 5036457"/>
              <a:gd name="connsiteY0" fmla="*/ 5246053 h 5260567"/>
              <a:gd name="connsiteX1" fmla="*/ 101600 w 5036457"/>
              <a:gd name="connsiteY1" fmla="*/ 5246053 h 5260567"/>
              <a:gd name="connsiteX2" fmla="*/ 5036457 w 5036457"/>
              <a:gd name="connsiteY2" fmla="*/ 5260567 h 5260567"/>
              <a:gd name="connsiteX3" fmla="*/ 4964259 w 5036457"/>
              <a:gd name="connsiteY3" fmla="*/ 0 h 5260567"/>
              <a:gd name="connsiteX4" fmla="*/ 406773 w 5036457"/>
              <a:gd name="connsiteY4" fmla="*/ 2751957 h 5260567"/>
              <a:gd name="connsiteX5" fmla="*/ 0 w 5036457"/>
              <a:gd name="connsiteY5" fmla="*/ 5246053 h 5260567"/>
              <a:gd name="connsiteX0" fmla="*/ 0 w 5036457"/>
              <a:gd name="connsiteY0" fmla="*/ 4836898 h 4851412"/>
              <a:gd name="connsiteX1" fmla="*/ 101600 w 5036457"/>
              <a:gd name="connsiteY1" fmla="*/ 4836898 h 4851412"/>
              <a:gd name="connsiteX2" fmla="*/ 5036457 w 5036457"/>
              <a:gd name="connsiteY2" fmla="*/ 4851412 h 4851412"/>
              <a:gd name="connsiteX3" fmla="*/ 4978650 w 5036457"/>
              <a:gd name="connsiteY3" fmla="*/ 0 h 4851412"/>
              <a:gd name="connsiteX4" fmla="*/ 406773 w 5036457"/>
              <a:gd name="connsiteY4" fmla="*/ 2342802 h 4851412"/>
              <a:gd name="connsiteX5" fmla="*/ 0 w 5036457"/>
              <a:gd name="connsiteY5" fmla="*/ 4836898 h 4851412"/>
              <a:gd name="connsiteX0" fmla="*/ 0 w 5036457"/>
              <a:gd name="connsiteY0" fmla="*/ 4866124 h 4880638"/>
              <a:gd name="connsiteX1" fmla="*/ 101600 w 5036457"/>
              <a:gd name="connsiteY1" fmla="*/ 4866124 h 4880638"/>
              <a:gd name="connsiteX2" fmla="*/ 5036457 w 5036457"/>
              <a:gd name="connsiteY2" fmla="*/ 4880638 h 4880638"/>
              <a:gd name="connsiteX3" fmla="*/ 5021820 w 5036457"/>
              <a:gd name="connsiteY3" fmla="*/ 0 h 4880638"/>
              <a:gd name="connsiteX4" fmla="*/ 406773 w 5036457"/>
              <a:gd name="connsiteY4" fmla="*/ 2372028 h 4880638"/>
              <a:gd name="connsiteX5" fmla="*/ 0 w 5036457"/>
              <a:gd name="connsiteY5" fmla="*/ 4866124 h 4880638"/>
              <a:gd name="connsiteX0" fmla="*/ 0 w 5036457"/>
              <a:gd name="connsiteY0" fmla="*/ 4866124 h 4880638"/>
              <a:gd name="connsiteX1" fmla="*/ 101600 w 5036457"/>
              <a:gd name="connsiteY1" fmla="*/ 4866124 h 4880638"/>
              <a:gd name="connsiteX2" fmla="*/ 5036457 w 5036457"/>
              <a:gd name="connsiteY2" fmla="*/ 4880638 h 4880638"/>
              <a:gd name="connsiteX3" fmla="*/ 5021820 w 5036457"/>
              <a:gd name="connsiteY3" fmla="*/ 0 h 4880638"/>
              <a:gd name="connsiteX4" fmla="*/ 478723 w 5036457"/>
              <a:gd name="connsiteY4" fmla="*/ 2605831 h 4880638"/>
              <a:gd name="connsiteX5" fmla="*/ 0 w 5036457"/>
              <a:gd name="connsiteY5" fmla="*/ 4866124 h 4880638"/>
              <a:gd name="connsiteX0" fmla="*/ 0 w 5036457"/>
              <a:gd name="connsiteY0" fmla="*/ 4866124 h 4880638"/>
              <a:gd name="connsiteX1" fmla="*/ 101600 w 5036457"/>
              <a:gd name="connsiteY1" fmla="*/ 4866124 h 4880638"/>
              <a:gd name="connsiteX2" fmla="*/ 5036457 w 5036457"/>
              <a:gd name="connsiteY2" fmla="*/ 4880638 h 4880638"/>
              <a:gd name="connsiteX3" fmla="*/ 5021820 w 5036457"/>
              <a:gd name="connsiteY3" fmla="*/ 0 h 4880638"/>
              <a:gd name="connsiteX4" fmla="*/ 694571 w 5036457"/>
              <a:gd name="connsiteY4" fmla="*/ 2474318 h 4880638"/>
              <a:gd name="connsiteX5" fmla="*/ 0 w 5036457"/>
              <a:gd name="connsiteY5" fmla="*/ 4866124 h 4880638"/>
              <a:gd name="connsiteX0" fmla="*/ 0 w 5036457"/>
              <a:gd name="connsiteY0" fmla="*/ 4866124 h 4880638"/>
              <a:gd name="connsiteX1" fmla="*/ 101600 w 5036457"/>
              <a:gd name="connsiteY1" fmla="*/ 4866124 h 4880638"/>
              <a:gd name="connsiteX2" fmla="*/ 5036457 w 5036457"/>
              <a:gd name="connsiteY2" fmla="*/ 4880638 h 4880638"/>
              <a:gd name="connsiteX3" fmla="*/ 5021820 w 5036457"/>
              <a:gd name="connsiteY3" fmla="*/ 0 h 4880638"/>
              <a:gd name="connsiteX4" fmla="*/ 392384 w 5036457"/>
              <a:gd name="connsiteY4" fmla="*/ 2825023 h 4880638"/>
              <a:gd name="connsiteX5" fmla="*/ 0 w 5036457"/>
              <a:gd name="connsiteY5" fmla="*/ 4866124 h 4880638"/>
              <a:gd name="connsiteX0" fmla="*/ 0 w 5036457"/>
              <a:gd name="connsiteY0" fmla="*/ 4866124 h 4880638"/>
              <a:gd name="connsiteX1" fmla="*/ 101600 w 5036457"/>
              <a:gd name="connsiteY1" fmla="*/ 4866124 h 4880638"/>
              <a:gd name="connsiteX2" fmla="*/ 5036457 w 5036457"/>
              <a:gd name="connsiteY2" fmla="*/ 4880638 h 4880638"/>
              <a:gd name="connsiteX3" fmla="*/ 5021820 w 5036457"/>
              <a:gd name="connsiteY3" fmla="*/ 0 h 4880638"/>
              <a:gd name="connsiteX4" fmla="*/ 737741 w 5036457"/>
              <a:gd name="connsiteY4" fmla="*/ 2065164 h 4880638"/>
              <a:gd name="connsiteX5" fmla="*/ 0 w 5036457"/>
              <a:gd name="connsiteY5" fmla="*/ 4866124 h 4880638"/>
              <a:gd name="connsiteX0" fmla="*/ 0 w 5036457"/>
              <a:gd name="connsiteY0" fmla="*/ 4866124 h 4880638"/>
              <a:gd name="connsiteX1" fmla="*/ 101600 w 5036457"/>
              <a:gd name="connsiteY1" fmla="*/ 4866124 h 4880638"/>
              <a:gd name="connsiteX2" fmla="*/ 5036457 w 5036457"/>
              <a:gd name="connsiteY2" fmla="*/ 4880638 h 4880638"/>
              <a:gd name="connsiteX3" fmla="*/ 5021820 w 5036457"/>
              <a:gd name="connsiteY3" fmla="*/ 0 h 4880638"/>
              <a:gd name="connsiteX4" fmla="*/ 881640 w 5036457"/>
              <a:gd name="connsiteY4" fmla="*/ 1816748 h 4880638"/>
              <a:gd name="connsiteX5" fmla="*/ 0 w 5036457"/>
              <a:gd name="connsiteY5" fmla="*/ 4866124 h 4880638"/>
              <a:gd name="connsiteX0" fmla="*/ 804962 w 4934857"/>
              <a:gd name="connsiteY0" fmla="*/ 4895349 h 4895349"/>
              <a:gd name="connsiteX1" fmla="*/ 0 w 4934857"/>
              <a:gd name="connsiteY1" fmla="*/ 4866124 h 4895349"/>
              <a:gd name="connsiteX2" fmla="*/ 4934857 w 4934857"/>
              <a:gd name="connsiteY2" fmla="*/ 4880638 h 4895349"/>
              <a:gd name="connsiteX3" fmla="*/ 4920220 w 4934857"/>
              <a:gd name="connsiteY3" fmla="*/ 0 h 4895349"/>
              <a:gd name="connsiteX4" fmla="*/ 780040 w 4934857"/>
              <a:gd name="connsiteY4" fmla="*/ 1816748 h 4895349"/>
              <a:gd name="connsiteX5" fmla="*/ 804962 w 4934857"/>
              <a:gd name="connsiteY5" fmla="*/ 4895349 h 4895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34857" h="4895349">
                <a:moveTo>
                  <a:pt x="804962" y="4895349"/>
                </a:moveTo>
                <a:lnTo>
                  <a:pt x="0" y="4866124"/>
                </a:lnTo>
                <a:lnTo>
                  <a:pt x="4934857" y="4880638"/>
                </a:lnTo>
                <a:lnTo>
                  <a:pt x="4920220" y="0"/>
                </a:lnTo>
                <a:lnTo>
                  <a:pt x="780040" y="1816748"/>
                </a:lnTo>
                <a:lnTo>
                  <a:pt x="804962" y="489534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06F2527C-8BB6-4309-9B3C-67AA8C02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5108575" algn="l"/>
              </a:tabLst>
            </a:pPr>
            <a:r>
              <a:rPr lang="en-US" altLang="ja-JP" dirty="0"/>
              <a:t>27.</a:t>
            </a:r>
            <a:r>
              <a:rPr lang="ja-JP" altLang="en-US" dirty="0"/>
              <a:t>不正アクセスはだめ！</a:t>
            </a: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E51E3325-CC88-498A-ADDC-77B42E41010D}"/>
              </a:ext>
            </a:extLst>
          </p:cNvPr>
          <p:cNvGrpSpPr/>
          <p:nvPr/>
        </p:nvGrpSpPr>
        <p:grpSpPr>
          <a:xfrm>
            <a:off x="6382302" y="2337983"/>
            <a:ext cx="2761698" cy="1680493"/>
            <a:chOff x="6382302" y="2337983"/>
            <a:chExt cx="2761698" cy="1680493"/>
          </a:xfrm>
        </p:grpSpPr>
        <p:sp>
          <p:nvSpPr>
            <p:cNvPr id="7" name="思考の吹き出し: 雲形 6">
              <a:extLst>
                <a:ext uri="{FF2B5EF4-FFF2-40B4-BE49-F238E27FC236}">
                  <a16:creationId xmlns:a16="http://schemas.microsoft.com/office/drawing/2014/main" id="{232A0B2B-0241-49F0-BCC3-831BBD0C924D}"/>
                </a:ext>
              </a:extLst>
            </p:cNvPr>
            <p:cNvSpPr/>
            <p:nvPr/>
          </p:nvSpPr>
          <p:spPr>
            <a:xfrm>
              <a:off x="6382302" y="2337983"/>
              <a:ext cx="2761698" cy="1680493"/>
            </a:xfrm>
            <a:prstGeom prst="cloudCallout">
              <a:avLst>
                <a:gd name="adj1" fmla="val -9730"/>
                <a:gd name="adj2" fmla="val 70845"/>
              </a:avLst>
            </a:prstGeom>
            <a:solidFill>
              <a:schemeClr val="bg1">
                <a:lumMod val="95000"/>
              </a:schemeClr>
            </a:solidFill>
            <a:ln w="28575">
              <a:solidFill>
                <a:srgbClr val="B5DAFB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37B6058-F734-47DE-9EFF-05C12F797D46}"/>
                </a:ext>
              </a:extLst>
            </p:cNvPr>
            <p:cNvSpPr txBox="1"/>
            <p:nvPr/>
          </p:nvSpPr>
          <p:spPr>
            <a:xfrm flipH="1">
              <a:off x="6560712" y="2589699"/>
              <a:ext cx="2404878" cy="977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ja-JP" altLang="en-US" sz="2000" b="1" dirty="0">
                  <a:solidFill>
                    <a:srgbClr val="49413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ちょっと</a:t>
              </a:r>
              <a:endParaRPr lang="en-US" altLang="ja-JP" sz="2000" b="1" dirty="0">
                <a:solidFill>
                  <a:srgbClr val="494138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sz="2000" b="1" dirty="0">
                  <a:solidFill>
                    <a:srgbClr val="49413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おどろかせちゃえ</a:t>
              </a:r>
              <a:endParaRPr lang="en-US" altLang="ja-JP" sz="2000" b="1" dirty="0">
                <a:solidFill>
                  <a:srgbClr val="494138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C7482E0-B7BD-4926-862C-18EA76A48F91}"/>
              </a:ext>
            </a:extLst>
          </p:cNvPr>
          <p:cNvSpPr txBox="1"/>
          <p:nvPr/>
        </p:nvSpPr>
        <p:spPr>
          <a:xfrm>
            <a:off x="129309" y="869489"/>
            <a:ext cx="8843422" cy="1097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A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子さんは、そのパスワードをつかってログインし、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4000"/>
              </a:lnSpc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軽い気もちで、ちょっとしたいたずらを始めました。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28" name="図 27" descr="チェアー, テーブル, 時計 が含まれている画像&#10;&#10;自動的に生成された説明">
            <a:extLst>
              <a:ext uri="{FF2B5EF4-FFF2-40B4-BE49-F238E27FC236}">
                <a16:creationId xmlns:a16="http://schemas.microsoft.com/office/drawing/2014/main" id="{D85BFEE8-505B-4AB5-9F28-628B940041E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70" t="22246" r="24611" b="8678"/>
          <a:stretch/>
        </p:blipFill>
        <p:spPr>
          <a:xfrm>
            <a:off x="4939813" y="3690954"/>
            <a:ext cx="2286677" cy="3202780"/>
          </a:xfrm>
          <a:prstGeom prst="rect">
            <a:avLst/>
          </a:prstGeom>
        </p:spPr>
      </p:pic>
      <p:pic>
        <p:nvPicPr>
          <p:cNvPr id="30" name="図 29" descr="テーブル, チェアー, コンピュータ, 部屋 が含まれている画像&#10;&#10;自動的に生成された説明">
            <a:extLst>
              <a:ext uri="{FF2B5EF4-FFF2-40B4-BE49-F238E27FC236}">
                <a16:creationId xmlns:a16="http://schemas.microsoft.com/office/drawing/2014/main" id="{211BA625-7FD6-4D78-BEFE-5C8A5E91AA5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47" t="23192" r="24428" b="10538"/>
          <a:stretch/>
        </p:blipFill>
        <p:spPr>
          <a:xfrm>
            <a:off x="7147033" y="3918540"/>
            <a:ext cx="1970838" cy="2875258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D3863D8-44DB-4772-8A45-CCABB7A7BA88}"/>
              </a:ext>
            </a:extLst>
          </p:cNvPr>
          <p:cNvGrpSpPr/>
          <p:nvPr/>
        </p:nvGrpSpPr>
        <p:grpSpPr>
          <a:xfrm>
            <a:off x="2745582" y="2141038"/>
            <a:ext cx="3246911" cy="2135876"/>
            <a:chOff x="2745582" y="2141038"/>
            <a:chExt cx="3246911" cy="2135876"/>
          </a:xfrm>
        </p:grpSpPr>
        <p:sp>
          <p:nvSpPr>
            <p:cNvPr id="11" name="円形吹き出し 3">
              <a:extLst>
                <a:ext uri="{FF2B5EF4-FFF2-40B4-BE49-F238E27FC236}">
                  <a16:creationId xmlns:a16="http://schemas.microsoft.com/office/drawing/2014/main" id="{CD316C49-1B53-4E7B-98F3-CB6E9953C6BB}"/>
                </a:ext>
              </a:extLst>
            </p:cNvPr>
            <p:cNvSpPr/>
            <p:nvPr/>
          </p:nvSpPr>
          <p:spPr>
            <a:xfrm rot="21361409" flipH="1">
              <a:off x="2853039" y="2141038"/>
              <a:ext cx="3032001" cy="2135876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C2D3B380-E9BD-404C-BF24-3700C1A6A125}"/>
                </a:ext>
              </a:extLst>
            </p:cNvPr>
            <p:cNvSpPr txBox="1"/>
            <p:nvPr/>
          </p:nvSpPr>
          <p:spPr>
            <a:xfrm rot="20852597">
              <a:off x="2745582" y="2241708"/>
              <a:ext cx="3246911" cy="16731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あれ？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さっきやったはずの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計算がぜんぶ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消えていく</a:t>
              </a:r>
              <a:r>
                <a:rPr lang="en-US" altLang="ja-JP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…!?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3966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06F2527C-8BB6-4309-9B3C-67AA8C02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5108575" algn="l"/>
              </a:tabLst>
            </a:pPr>
            <a:r>
              <a:rPr lang="en-US" altLang="ja-JP" dirty="0"/>
              <a:t>27.</a:t>
            </a:r>
            <a:r>
              <a:rPr lang="ja-JP" altLang="en-US" dirty="0"/>
              <a:t>不正アクセスはだめ！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2BB09F9F-39F7-49CC-8223-3932DA704545}"/>
              </a:ext>
            </a:extLst>
          </p:cNvPr>
          <p:cNvSpPr txBox="1"/>
          <p:nvPr/>
        </p:nvSpPr>
        <p:spPr>
          <a:xfrm rot="1439996">
            <a:off x="5429131" y="2379717"/>
            <a:ext cx="369332" cy="83783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kumimoji="1" lang="ja-JP" altLang="en-US" sz="1200" b="1" dirty="0">
                <a:solidFill>
                  <a:srgbClr val="494138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どした？</a:t>
            </a: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80840072-2501-488A-A7C9-7ED023DE829C}"/>
              </a:ext>
            </a:extLst>
          </p:cNvPr>
          <p:cNvSpPr txBox="1"/>
          <p:nvPr/>
        </p:nvSpPr>
        <p:spPr>
          <a:xfrm rot="20550183">
            <a:off x="3129229" y="2104214"/>
            <a:ext cx="369332" cy="86177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algn="ctr"/>
            <a:r>
              <a:rPr lang="ja-JP" altLang="en-US" sz="1200" b="1" dirty="0">
                <a:solidFill>
                  <a:srgbClr val="494138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なになに？</a:t>
            </a:r>
            <a:endParaRPr kumimoji="1" lang="ja-JP" altLang="en-US" sz="1200" b="1" dirty="0">
              <a:solidFill>
                <a:srgbClr val="494138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BC1A3B16-0BDB-4EEE-A6C2-3D36E09D20AE}"/>
              </a:ext>
            </a:extLst>
          </p:cNvPr>
          <p:cNvSpPr txBox="1"/>
          <p:nvPr/>
        </p:nvSpPr>
        <p:spPr>
          <a:xfrm>
            <a:off x="129309" y="869489"/>
            <a:ext cx="8843422" cy="1097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前の席の友だちが　びっくりしてあわてているので、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4000"/>
              </a:lnSpc>
            </a:pPr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A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子さんは「わたしがやったんだよ」と笑いました。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DE2A53F2-5242-4737-BE11-27B2C6ABCF56}"/>
              </a:ext>
            </a:extLst>
          </p:cNvPr>
          <p:cNvGrpSpPr/>
          <p:nvPr/>
        </p:nvGrpSpPr>
        <p:grpSpPr>
          <a:xfrm rot="11326390">
            <a:off x="5917917" y="1957644"/>
            <a:ext cx="3319570" cy="2161125"/>
            <a:chOff x="9017902" y="1109137"/>
            <a:chExt cx="1147053" cy="1340745"/>
          </a:xfrm>
        </p:grpSpPr>
        <p:sp>
          <p:nvSpPr>
            <p:cNvPr id="50" name="円形吹き出し 3">
              <a:extLst>
                <a:ext uri="{FF2B5EF4-FFF2-40B4-BE49-F238E27FC236}">
                  <a16:creationId xmlns:a16="http://schemas.microsoft.com/office/drawing/2014/main" id="{DFAE1827-49D0-4384-B97F-0442D37B2191}"/>
                </a:ext>
              </a:extLst>
            </p:cNvPr>
            <p:cNvSpPr/>
            <p:nvPr/>
          </p:nvSpPr>
          <p:spPr>
            <a:xfrm rot="11058504">
              <a:off x="9017902" y="1109137"/>
              <a:ext cx="1147053" cy="1340745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F201ECBD-2E19-4CC9-A4C3-9FFF955771A6}"/>
                </a:ext>
              </a:extLst>
            </p:cNvPr>
            <p:cNvSpPr txBox="1"/>
            <p:nvPr/>
          </p:nvSpPr>
          <p:spPr>
            <a:xfrm rot="10471515">
              <a:off x="9023614" y="1389924"/>
              <a:ext cx="1121946" cy="10000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アハハハ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おどろいた？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実はわたしが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やったんだよ～ん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35" name="図 34" descr="テキスト, ロゴ&#10;&#10;自動的に生成された説明">
            <a:extLst>
              <a:ext uri="{FF2B5EF4-FFF2-40B4-BE49-F238E27FC236}">
                <a16:creationId xmlns:a16="http://schemas.microsoft.com/office/drawing/2014/main" id="{AB7BAB7D-35C8-4710-8CAB-DCE20FA117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81" b="28265"/>
          <a:stretch/>
        </p:blipFill>
        <p:spPr>
          <a:xfrm rot="19835070">
            <a:off x="862361" y="2146674"/>
            <a:ext cx="2470393" cy="1085829"/>
          </a:xfrm>
          <a:prstGeom prst="rect">
            <a:avLst/>
          </a:prstGeom>
        </p:spPr>
      </p:pic>
      <p:pic>
        <p:nvPicPr>
          <p:cNvPr id="43" name="図 42" descr="おもちゃ, 人形, 挿絵 が含まれている画像&#10;&#10;自動的に生成された説明">
            <a:extLst>
              <a:ext uri="{FF2B5EF4-FFF2-40B4-BE49-F238E27FC236}">
                <a16:creationId xmlns:a16="http://schemas.microsoft.com/office/drawing/2014/main" id="{6E41A690-C0A6-4576-B091-2F1F9CAFA1F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166" t="7922" r="18212" b="8609"/>
          <a:stretch/>
        </p:blipFill>
        <p:spPr>
          <a:xfrm>
            <a:off x="3084508" y="2150436"/>
            <a:ext cx="2764790" cy="3870552"/>
          </a:xfrm>
          <a:prstGeom prst="rect">
            <a:avLst/>
          </a:prstGeom>
        </p:spPr>
      </p:pic>
      <p:pic>
        <p:nvPicPr>
          <p:cNvPr id="10" name="図 9" descr="男性の顔の絵&#10;&#10;低い精度で自動的に生成された説明">
            <a:extLst>
              <a:ext uri="{FF2B5EF4-FFF2-40B4-BE49-F238E27FC236}">
                <a16:creationId xmlns:a16="http://schemas.microsoft.com/office/drawing/2014/main" id="{EC723FB9-8920-478D-B8E1-804AB70121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746" y="3082947"/>
            <a:ext cx="3187592" cy="3187592"/>
          </a:xfrm>
          <a:prstGeom prst="rect">
            <a:avLst/>
          </a:prstGeom>
        </p:spPr>
      </p:pic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A4FA05F5-4DC7-4542-8AA0-532CE73C4472}"/>
              </a:ext>
            </a:extLst>
          </p:cNvPr>
          <p:cNvGrpSpPr/>
          <p:nvPr/>
        </p:nvGrpSpPr>
        <p:grpSpPr>
          <a:xfrm>
            <a:off x="241520" y="3460542"/>
            <a:ext cx="4357506" cy="2770527"/>
            <a:chOff x="108275" y="3429000"/>
            <a:chExt cx="4357506" cy="2770527"/>
          </a:xfrm>
        </p:grpSpPr>
        <p:sp>
          <p:nvSpPr>
            <p:cNvPr id="5" name="爆発: 14 pt 4">
              <a:extLst>
                <a:ext uri="{FF2B5EF4-FFF2-40B4-BE49-F238E27FC236}">
                  <a16:creationId xmlns:a16="http://schemas.microsoft.com/office/drawing/2014/main" id="{FF047E2F-B933-47A7-9948-45C7EE4F0D59}"/>
                </a:ext>
              </a:extLst>
            </p:cNvPr>
            <p:cNvSpPr/>
            <p:nvPr/>
          </p:nvSpPr>
          <p:spPr>
            <a:xfrm>
              <a:off x="108275" y="3429000"/>
              <a:ext cx="4357506" cy="2770527"/>
            </a:xfrm>
            <a:custGeom>
              <a:avLst/>
              <a:gdLst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550 w 21600"/>
                <a:gd name="connsiteY26" fmla="*/ 6382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104 w 21600"/>
                <a:gd name="connsiteY26" fmla="*/ 4963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4034 w 21600"/>
                <a:gd name="connsiteY24" fmla="*/ 7209 h 21600"/>
                <a:gd name="connsiteX25" fmla="*/ 4502 w 21600"/>
                <a:gd name="connsiteY25" fmla="*/ 3625 h 21600"/>
                <a:gd name="connsiteX26" fmla="*/ 8104 w 21600"/>
                <a:gd name="connsiteY26" fmla="*/ 4963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5417 w 21600"/>
                <a:gd name="connsiteY2" fmla="*/ 4459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4034 w 21600"/>
                <a:gd name="connsiteY24" fmla="*/ 7209 h 21600"/>
                <a:gd name="connsiteX25" fmla="*/ 4502 w 21600"/>
                <a:gd name="connsiteY25" fmla="*/ 3625 h 21600"/>
                <a:gd name="connsiteX26" fmla="*/ 8104 w 21600"/>
                <a:gd name="connsiteY26" fmla="*/ 4963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685 w 21600"/>
                <a:gd name="connsiteY0" fmla="*/ 3430 h 21600"/>
                <a:gd name="connsiteX1" fmla="*/ 14790 w 21600"/>
                <a:gd name="connsiteY1" fmla="*/ 0 h 21600"/>
                <a:gd name="connsiteX2" fmla="*/ 15417 w 21600"/>
                <a:gd name="connsiteY2" fmla="*/ 4459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4034 w 21600"/>
                <a:gd name="connsiteY24" fmla="*/ 7209 h 21600"/>
                <a:gd name="connsiteX25" fmla="*/ 4502 w 21600"/>
                <a:gd name="connsiteY25" fmla="*/ 3625 h 21600"/>
                <a:gd name="connsiteX26" fmla="*/ 8104 w 21600"/>
                <a:gd name="connsiteY26" fmla="*/ 4963 h 21600"/>
                <a:gd name="connsiteX27" fmla="*/ 9722 w 21600"/>
                <a:gd name="connsiteY27" fmla="*/ 1887 h 21600"/>
                <a:gd name="connsiteX28" fmla="*/ 11685 w 21600"/>
                <a:gd name="connsiteY28" fmla="*/ 3430 h 21600"/>
                <a:gd name="connsiteX0" fmla="*/ 11685 w 21600"/>
                <a:gd name="connsiteY0" fmla="*/ 3430 h 21600"/>
                <a:gd name="connsiteX1" fmla="*/ 14790 w 21600"/>
                <a:gd name="connsiteY1" fmla="*/ 0 h 21600"/>
                <a:gd name="connsiteX2" fmla="*/ 15417 w 21600"/>
                <a:gd name="connsiteY2" fmla="*/ 4459 h 21600"/>
                <a:gd name="connsiteX3" fmla="*/ 18007 w 21600"/>
                <a:gd name="connsiteY3" fmla="*/ 3172 h 21600"/>
                <a:gd name="connsiteX4" fmla="*/ 17123 w 21600"/>
                <a:gd name="connsiteY4" fmla="*/ 6025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4034 w 21600"/>
                <a:gd name="connsiteY24" fmla="*/ 7209 h 21600"/>
                <a:gd name="connsiteX25" fmla="*/ 4502 w 21600"/>
                <a:gd name="connsiteY25" fmla="*/ 3625 h 21600"/>
                <a:gd name="connsiteX26" fmla="*/ 8104 w 21600"/>
                <a:gd name="connsiteY26" fmla="*/ 4963 h 21600"/>
                <a:gd name="connsiteX27" fmla="*/ 9722 w 21600"/>
                <a:gd name="connsiteY27" fmla="*/ 1887 h 21600"/>
                <a:gd name="connsiteX28" fmla="*/ 11685 w 21600"/>
                <a:gd name="connsiteY28" fmla="*/ 3430 h 21600"/>
                <a:gd name="connsiteX0" fmla="*/ 11685 w 21600"/>
                <a:gd name="connsiteY0" fmla="*/ 3430 h 21600"/>
                <a:gd name="connsiteX1" fmla="*/ 14790 w 21600"/>
                <a:gd name="connsiteY1" fmla="*/ 0 h 21600"/>
                <a:gd name="connsiteX2" fmla="*/ 15417 w 21600"/>
                <a:gd name="connsiteY2" fmla="*/ 4459 h 21600"/>
                <a:gd name="connsiteX3" fmla="*/ 18007 w 21600"/>
                <a:gd name="connsiteY3" fmla="*/ 3172 h 21600"/>
                <a:gd name="connsiteX4" fmla="*/ 17123 w 21600"/>
                <a:gd name="connsiteY4" fmla="*/ 6025 h 21600"/>
                <a:gd name="connsiteX5" fmla="*/ 21600 w 21600"/>
                <a:gd name="connsiteY5" fmla="*/ 6645 h 21600"/>
                <a:gd name="connsiteX6" fmla="*/ 17579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4034 w 21600"/>
                <a:gd name="connsiteY24" fmla="*/ 7209 h 21600"/>
                <a:gd name="connsiteX25" fmla="*/ 4502 w 21600"/>
                <a:gd name="connsiteY25" fmla="*/ 3625 h 21600"/>
                <a:gd name="connsiteX26" fmla="*/ 8104 w 21600"/>
                <a:gd name="connsiteY26" fmla="*/ 4963 h 21600"/>
                <a:gd name="connsiteX27" fmla="*/ 9722 w 21600"/>
                <a:gd name="connsiteY27" fmla="*/ 1887 h 21600"/>
                <a:gd name="connsiteX28" fmla="*/ 11685 w 21600"/>
                <a:gd name="connsiteY28" fmla="*/ 3430 h 2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1600" h="21600">
                  <a:moveTo>
                    <a:pt x="11685" y="3430"/>
                  </a:moveTo>
                  <a:lnTo>
                    <a:pt x="14790" y="0"/>
                  </a:lnTo>
                  <a:cubicBezTo>
                    <a:pt x="14702" y="1926"/>
                    <a:pt x="15505" y="2533"/>
                    <a:pt x="15417" y="4459"/>
                  </a:cubicBezTo>
                  <a:lnTo>
                    <a:pt x="18007" y="3172"/>
                  </a:lnTo>
                  <a:lnTo>
                    <a:pt x="17123" y="6025"/>
                  </a:lnTo>
                  <a:lnTo>
                    <a:pt x="21600" y="6645"/>
                  </a:lnTo>
                  <a:lnTo>
                    <a:pt x="17579" y="9402"/>
                  </a:lnTo>
                  <a:lnTo>
                    <a:pt x="18270" y="11290"/>
                  </a:lnTo>
                  <a:lnTo>
                    <a:pt x="16380" y="12310"/>
                  </a:lnTo>
                  <a:lnTo>
                    <a:pt x="18877" y="15632"/>
                  </a:lnTo>
                  <a:lnTo>
                    <a:pt x="14640" y="14350"/>
                  </a:lnTo>
                  <a:cubicBezTo>
                    <a:pt x="14741" y="15357"/>
                    <a:pt x="14841" y="16363"/>
                    <a:pt x="14942" y="17370"/>
                  </a:cubicBezTo>
                  <a:lnTo>
                    <a:pt x="12180" y="15935"/>
                  </a:lnTo>
                  <a:lnTo>
                    <a:pt x="11612" y="18842"/>
                  </a:lnTo>
                  <a:lnTo>
                    <a:pt x="9872" y="17370"/>
                  </a:lnTo>
                  <a:lnTo>
                    <a:pt x="8700" y="19712"/>
                  </a:lnTo>
                  <a:lnTo>
                    <a:pt x="7527" y="18125"/>
                  </a:lnTo>
                  <a:lnTo>
                    <a:pt x="4917" y="21600"/>
                  </a:lnTo>
                  <a:cubicBezTo>
                    <a:pt x="4880" y="20480"/>
                    <a:pt x="4842" y="19360"/>
                    <a:pt x="4805" y="18240"/>
                  </a:cubicBezTo>
                  <a:lnTo>
                    <a:pt x="1285" y="17825"/>
                  </a:lnTo>
                  <a:lnTo>
                    <a:pt x="3330" y="15370"/>
                  </a:lnTo>
                  <a:lnTo>
                    <a:pt x="0" y="12877"/>
                  </a:lnTo>
                  <a:lnTo>
                    <a:pt x="3935" y="11592"/>
                  </a:lnTo>
                  <a:lnTo>
                    <a:pt x="1172" y="8270"/>
                  </a:lnTo>
                  <a:lnTo>
                    <a:pt x="4034" y="7209"/>
                  </a:lnTo>
                  <a:lnTo>
                    <a:pt x="4502" y="3625"/>
                  </a:lnTo>
                  <a:lnTo>
                    <a:pt x="8104" y="4963"/>
                  </a:lnTo>
                  <a:lnTo>
                    <a:pt x="9722" y="1887"/>
                  </a:lnTo>
                  <a:lnTo>
                    <a:pt x="11685" y="343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8100">
              <a:solidFill>
                <a:srgbClr val="F3A67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8DA4D489-BDE7-4779-A00C-6943859AD5FE}"/>
                </a:ext>
              </a:extLst>
            </p:cNvPr>
            <p:cNvSpPr txBox="1"/>
            <p:nvPr/>
          </p:nvSpPr>
          <p:spPr>
            <a:xfrm rot="20895170">
              <a:off x="543666" y="4160410"/>
              <a:ext cx="3246911" cy="12272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algn="ctr">
                <a:lnSpc>
                  <a:spcPts val="3000"/>
                </a:lnSpc>
                <a:defRPr sz="2000" b="1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r>
                <a:rPr lang="ja-JP" altLang="en-US" dirty="0"/>
                <a:t>も～！</a:t>
              </a:r>
              <a:endParaRPr lang="en-US" altLang="ja-JP" dirty="0"/>
            </a:p>
            <a:p>
              <a:r>
                <a:rPr lang="ja-JP" altLang="en-US" dirty="0"/>
                <a:t>びっくりしたよ！</a:t>
              </a:r>
              <a:endParaRPr lang="en-US" altLang="ja-JP" dirty="0"/>
            </a:p>
            <a:p>
              <a:r>
                <a:rPr lang="ja-JP" altLang="en-US" dirty="0"/>
                <a:t>計算しなおしだよ</a:t>
              </a:r>
              <a:endParaRPr lang="en-US" altLang="ja-JP" dirty="0"/>
            </a:p>
          </p:txBody>
        </p:sp>
      </p:grpSp>
      <p:grpSp>
        <p:nvGrpSpPr>
          <p:cNvPr id="44" name="グループ化 43">
            <a:extLst>
              <a:ext uri="{FF2B5EF4-FFF2-40B4-BE49-F238E27FC236}">
                <a16:creationId xmlns:a16="http://schemas.microsoft.com/office/drawing/2014/main" id="{D4DF710B-9643-4AAE-BAB1-1F74D7392545}"/>
              </a:ext>
            </a:extLst>
          </p:cNvPr>
          <p:cNvGrpSpPr/>
          <p:nvPr/>
        </p:nvGrpSpPr>
        <p:grpSpPr>
          <a:xfrm>
            <a:off x="2581227" y="3601558"/>
            <a:ext cx="3737038" cy="3737038"/>
            <a:chOff x="2774456" y="3293180"/>
            <a:chExt cx="3737038" cy="3737038"/>
          </a:xfrm>
        </p:grpSpPr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AF4BA629-E855-4179-A7A9-A8FEE2ADBB1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774456" y="3293180"/>
              <a:ext cx="3737038" cy="3737038"/>
            </a:xfrm>
            <a:prstGeom prst="rect">
              <a:avLst/>
            </a:prstGeom>
          </p:spPr>
        </p:pic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CD9C39FF-D18C-430B-9247-0C90AADBB726}"/>
                </a:ext>
              </a:extLst>
            </p:cNvPr>
            <p:cNvGrpSpPr/>
            <p:nvPr/>
          </p:nvGrpSpPr>
          <p:grpSpPr>
            <a:xfrm rot="9122825">
              <a:off x="5373691" y="4872093"/>
              <a:ext cx="265191" cy="645898"/>
              <a:chOff x="1081362" y="4483314"/>
              <a:chExt cx="164219" cy="356779"/>
            </a:xfrm>
            <a:solidFill>
              <a:schemeClr val="accent1"/>
            </a:solidFill>
          </p:grpSpPr>
          <p:sp>
            <p:nvSpPr>
              <p:cNvPr id="12" name="フリーフォーム 69">
                <a:extLst>
                  <a:ext uri="{FF2B5EF4-FFF2-40B4-BE49-F238E27FC236}">
                    <a16:creationId xmlns:a16="http://schemas.microsoft.com/office/drawing/2014/main" id="{FEF26D0C-8E40-45E6-975A-2AD76D505074}"/>
                  </a:ext>
                </a:extLst>
              </p:cNvPr>
              <p:cNvSpPr/>
              <p:nvPr/>
            </p:nvSpPr>
            <p:spPr>
              <a:xfrm>
                <a:off x="1083656" y="4604845"/>
                <a:ext cx="161925" cy="74613"/>
              </a:xfrm>
              <a:custGeom>
                <a:avLst/>
                <a:gdLst>
                  <a:gd name="connsiteX0" fmla="*/ 276225 w 276225"/>
                  <a:gd name="connsiteY0" fmla="*/ 90487 h 178593"/>
                  <a:gd name="connsiteX1" fmla="*/ 0 w 276225"/>
                  <a:gd name="connsiteY1" fmla="*/ 0 h 178593"/>
                  <a:gd name="connsiteX2" fmla="*/ 26194 w 276225"/>
                  <a:gd name="connsiteY2" fmla="*/ 178593 h 178593"/>
                  <a:gd name="connsiteX3" fmla="*/ 276225 w 276225"/>
                  <a:gd name="connsiteY3" fmla="*/ 90487 h 178593"/>
                  <a:gd name="connsiteX0" fmla="*/ 310402 w 310402"/>
                  <a:gd name="connsiteY0" fmla="*/ 90487 h 178593"/>
                  <a:gd name="connsiteX1" fmla="*/ 34177 w 310402"/>
                  <a:gd name="connsiteY1" fmla="*/ 0 h 178593"/>
                  <a:gd name="connsiteX2" fmla="*/ 60371 w 310402"/>
                  <a:gd name="connsiteY2" fmla="*/ 178593 h 178593"/>
                  <a:gd name="connsiteX3" fmla="*/ 310402 w 310402"/>
                  <a:gd name="connsiteY3" fmla="*/ 90487 h 178593"/>
                  <a:gd name="connsiteX0" fmla="*/ 328987 w 328987"/>
                  <a:gd name="connsiteY0" fmla="*/ 90487 h 178593"/>
                  <a:gd name="connsiteX1" fmla="*/ 52762 w 328987"/>
                  <a:gd name="connsiteY1" fmla="*/ 0 h 178593"/>
                  <a:gd name="connsiteX2" fmla="*/ 78956 w 328987"/>
                  <a:gd name="connsiteY2" fmla="*/ 178593 h 178593"/>
                  <a:gd name="connsiteX3" fmla="*/ 328987 w 328987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22754 w 322754"/>
                  <a:gd name="connsiteY0" fmla="*/ 59531 h 147637"/>
                  <a:gd name="connsiteX1" fmla="*/ 65579 w 322754"/>
                  <a:gd name="connsiteY1" fmla="*/ 0 h 147637"/>
                  <a:gd name="connsiteX2" fmla="*/ 72723 w 322754"/>
                  <a:gd name="connsiteY2" fmla="*/ 147637 h 147637"/>
                  <a:gd name="connsiteX3" fmla="*/ 322754 w 322754"/>
                  <a:gd name="connsiteY3" fmla="*/ 59531 h 147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2754" h="147637">
                    <a:moveTo>
                      <a:pt x="322754" y="59531"/>
                    </a:moveTo>
                    <a:cubicBezTo>
                      <a:pt x="230679" y="29369"/>
                      <a:pt x="214804" y="18256"/>
                      <a:pt x="65579" y="0"/>
                    </a:cubicBezTo>
                    <a:cubicBezTo>
                      <a:pt x="-32847" y="61912"/>
                      <a:pt x="-12208" y="119062"/>
                      <a:pt x="72723" y="147637"/>
                    </a:cubicBezTo>
                    <a:cubicBezTo>
                      <a:pt x="201310" y="134937"/>
                      <a:pt x="239410" y="88900"/>
                      <a:pt x="322754" y="59531"/>
                    </a:cubicBezTo>
                    <a:close/>
                  </a:path>
                </a:pathLst>
              </a:custGeom>
              <a:grpFill/>
              <a:ln w="635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13" name="フリーフォーム 70">
                <a:extLst>
                  <a:ext uri="{FF2B5EF4-FFF2-40B4-BE49-F238E27FC236}">
                    <a16:creationId xmlns:a16="http://schemas.microsoft.com/office/drawing/2014/main" id="{E6C82D4E-4D8A-4912-8808-00CA6D150CCE}"/>
                  </a:ext>
                </a:extLst>
              </p:cNvPr>
              <p:cNvSpPr/>
              <p:nvPr/>
            </p:nvSpPr>
            <p:spPr>
              <a:xfrm rot="1937600">
                <a:off x="1081362" y="4483314"/>
                <a:ext cx="161925" cy="73025"/>
              </a:xfrm>
              <a:custGeom>
                <a:avLst/>
                <a:gdLst>
                  <a:gd name="connsiteX0" fmla="*/ 276225 w 276225"/>
                  <a:gd name="connsiteY0" fmla="*/ 90487 h 178593"/>
                  <a:gd name="connsiteX1" fmla="*/ 0 w 276225"/>
                  <a:gd name="connsiteY1" fmla="*/ 0 h 178593"/>
                  <a:gd name="connsiteX2" fmla="*/ 26194 w 276225"/>
                  <a:gd name="connsiteY2" fmla="*/ 178593 h 178593"/>
                  <a:gd name="connsiteX3" fmla="*/ 276225 w 276225"/>
                  <a:gd name="connsiteY3" fmla="*/ 90487 h 178593"/>
                  <a:gd name="connsiteX0" fmla="*/ 310402 w 310402"/>
                  <a:gd name="connsiteY0" fmla="*/ 90487 h 178593"/>
                  <a:gd name="connsiteX1" fmla="*/ 34177 w 310402"/>
                  <a:gd name="connsiteY1" fmla="*/ 0 h 178593"/>
                  <a:gd name="connsiteX2" fmla="*/ 60371 w 310402"/>
                  <a:gd name="connsiteY2" fmla="*/ 178593 h 178593"/>
                  <a:gd name="connsiteX3" fmla="*/ 310402 w 310402"/>
                  <a:gd name="connsiteY3" fmla="*/ 90487 h 178593"/>
                  <a:gd name="connsiteX0" fmla="*/ 328987 w 328987"/>
                  <a:gd name="connsiteY0" fmla="*/ 90487 h 178593"/>
                  <a:gd name="connsiteX1" fmla="*/ 52762 w 328987"/>
                  <a:gd name="connsiteY1" fmla="*/ 0 h 178593"/>
                  <a:gd name="connsiteX2" fmla="*/ 78956 w 328987"/>
                  <a:gd name="connsiteY2" fmla="*/ 178593 h 178593"/>
                  <a:gd name="connsiteX3" fmla="*/ 328987 w 328987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22754 w 322754"/>
                  <a:gd name="connsiteY0" fmla="*/ 59531 h 147637"/>
                  <a:gd name="connsiteX1" fmla="*/ 65579 w 322754"/>
                  <a:gd name="connsiteY1" fmla="*/ 0 h 147637"/>
                  <a:gd name="connsiteX2" fmla="*/ 72723 w 322754"/>
                  <a:gd name="connsiteY2" fmla="*/ 147637 h 147637"/>
                  <a:gd name="connsiteX3" fmla="*/ 322754 w 322754"/>
                  <a:gd name="connsiteY3" fmla="*/ 59531 h 147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2754" h="147637">
                    <a:moveTo>
                      <a:pt x="322754" y="59531"/>
                    </a:moveTo>
                    <a:cubicBezTo>
                      <a:pt x="230679" y="29369"/>
                      <a:pt x="214804" y="18256"/>
                      <a:pt x="65579" y="0"/>
                    </a:cubicBezTo>
                    <a:cubicBezTo>
                      <a:pt x="-32847" y="61912"/>
                      <a:pt x="-12208" y="119062"/>
                      <a:pt x="72723" y="147637"/>
                    </a:cubicBezTo>
                    <a:cubicBezTo>
                      <a:pt x="201310" y="134937"/>
                      <a:pt x="239410" y="88900"/>
                      <a:pt x="322754" y="59531"/>
                    </a:cubicBezTo>
                    <a:close/>
                  </a:path>
                </a:pathLst>
              </a:custGeom>
              <a:grpFill/>
              <a:ln w="635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14" name="フリーフォーム 71">
                <a:extLst>
                  <a:ext uri="{FF2B5EF4-FFF2-40B4-BE49-F238E27FC236}">
                    <a16:creationId xmlns:a16="http://schemas.microsoft.com/office/drawing/2014/main" id="{51B2BB60-332D-402D-A762-91B264D6A0C8}"/>
                  </a:ext>
                </a:extLst>
              </p:cNvPr>
              <p:cNvSpPr/>
              <p:nvPr/>
            </p:nvSpPr>
            <p:spPr>
              <a:xfrm rot="18864030">
                <a:off x="1121674" y="4722619"/>
                <a:ext cx="160337" cy="74612"/>
              </a:xfrm>
              <a:custGeom>
                <a:avLst/>
                <a:gdLst>
                  <a:gd name="connsiteX0" fmla="*/ 276225 w 276225"/>
                  <a:gd name="connsiteY0" fmla="*/ 90487 h 178593"/>
                  <a:gd name="connsiteX1" fmla="*/ 0 w 276225"/>
                  <a:gd name="connsiteY1" fmla="*/ 0 h 178593"/>
                  <a:gd name="connsiteX2" fmla="*/ 26194 w 276225"/>
                  <a:gd name="connsiteY2" fmla="*/ 178593 h 178593"/>
                  <a:gd name="connsiteX3" fmla="*/ 276225 w 276225"/>
                  <a:gd name="connsiteY3" fmla="*/ 90487 h 178593"/>
                  <a:gd name="connsiteX0" fmla="*/ 310402 w 310402"/>
                  <a:gd name="connsiteY0" fmla="*/ 90487 h 178593"/>
                  <a:gd name="connsiteX1" fmla="*/ 34177 w 310402"/>
                  <a:gd name="connsiteY1" fmla="*/ 0 h 178593"/>
                  <a:gd name="connsiteX2" fmla="*/ 60371 w 310402"/>
                  <a:gd name="connsiteY2" fmla="*/ 178593 h 178593"/>
                  <a:gd name="connsiteX3" fmla="*/ 310402 w 310402"/>
                  <a:gd name="connsiteY3" fmla="*/ 90487 h 178593"/>
                  <a:gd name="connsiteX0" fmla="*/ 328987 w 328987"/>
                  <a:gd name="connsiteY0" fmla="*/ 90487 h 178593"/>
                  <a:gd name="connsiteX1" fmla="*/ 52762 w 328987"/>
                  <a:gd name="connsiteY1" fmla="*/ 0 h 178593"/>
                  <a:gd name="connsiteX2" fmla="*/ 78956 w 328987"/>
                  <a:gd name="connsiteY2" fmla="*/ 178593 h 178593"/>
                  <a:gd name="connsiteX3" fmla="*/ 328987 w 328987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22754 w 322754"/>
                  <a:gd name="connsiteY0" fmla="*/ 59531 h 147637"/>
                  <a:gd name="connsiteX1" fmla="*/ 65579 w 322754"/>
                  <a:gd name="connsiteY1" fmla="*/ 0 h 147637"/>
                  <a:gd name="connsiteX2" fmla="*/ 72723 w 322754"/>
                  <a:gd name="connsiteY2" fmla="*/ 147637 h 147637"/>
                  <a:gd name="connsiteX3" fmla="*/ 322754 w 322754"/>
                  <a:gd name="connsiteY3" fmla="*/ 59531 h 147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2754" h="147637">
                    <a:moveTo>
                      <a:pt x="322754" y="59531"/>
                    </a:moveTo>
                    <a:cubicBezTo>
                      <a:pt x="230679" y="29369"/>
                      <a:pt x="214804" y="18256"/>
                      <a:pt x="65579" y="0"/>
                    </a:cubicBezTo>
                    <a:cubicBezTo>
                      <a:pt x="-32847" y="61912"/>
                      <a:pt x="-12208" y="119062"/>
                      <a:pt x="72723" y="147637"/>
                    </a:cubicBezTo>
                    <a:cubicBezTo>
                      <a:pt x="201310" y="134937"/>
                      <a:pt x="239410" y="88900"/>
                      <a:pt x="322754" y="59531"/>
                    </a:cubicBezTo>
                    <a:close/>
                  </a:path>
                </a:pathLst>
              </a:custGeom>
              <a:grpFill/>
              <a:ln w="635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</p:grpSp>
        <p:grpSp>
          <p:nvGrpSpPr>
            <p:cNvPr id="30" name="グループ化 29">
              <a:extLst>
                <a:ext uri="{FF2B5EF4-FFF2-40B4-BE49-F238E27FC236}">
                  <a16:creationId xmlns:a16="http://schemas.microsoft.com/office/drawing/2014/main" id="{EF8BAA0E-4891-4BFF-A9CD-7556A3F6EDAF}"/>
                </a:ext>
              </a:extLst>
            </p:cNvPr>
            <p:cNvGrpSpPr/>
            <p:nvPr/>
          </p:nvGrpSpPr>
          <p:grpSpPr>
            <a:xfrm rot="2363641">
              <a:off x="3726193" y="4939924"/>
              <a:ext cx="265191" cy="645898"/>
              <a:chOff x="1081362" y="4483314"/>
              <a:chExt cx="164219" cy="356779"/>
            </a:xfrm>
            <a:solidFill>
              <a:schemeClr val="accent1"/>
            </a:solidFill>
          </p:grpSpPr>
          <p:sp>
            <p:nvSpPr>
              <p:cNvPr id="31" name="フリーフォーム 69">
                <a:extLst>
                  <a:ext uri="{FF2B5EF4-FFF2-40B4-BE49-F238E27FC236}">
                    <a16:creationId xmlns:a16="http://schemas.microsoft.com/office/drawing/2014/main" id="{B2B7070B-AEB4-4FC1-9A90-6DC2FA1A97B7}"/>
                  </a:ext>
                </a:extLst>
              </p:cNvPr>
              <p:cNvSpPr/>
              <p:nvPr/>
            </p:nvSpPr>
            <p:spPr>
              <a:xfrm>
                <a:off x="1083656" y="4604845"/>
                <a:ext cx="161925" cy="74613"/>
              </a:xfrm>
              <a:custGeom>
                <a:avLst/>
                <a:gdLst>
                  <a:gd name="connsiteX0" fmla="*/ 276225 w 276225"/>
                  <a:gd name="connsiteY0" fmla="*/ 90487 h 178593"/>
                  <a:gd name="connsiteX1" fmla="*/ 0 w 276225"/>
                  <a:gd name="connsiteY1" fmla="*/ 0 h 178593"/>
                  <a:gd name="connsiteX2" fmla="*/ 26194 w 276225"/>
                  <a:gd name="connsiteY2" fmla="*/ 178593 h 178593"/>
                  <a:gd name="connsiteX3" fmla="*/ 276225 w 276225"/>
                  <a:gd name="connsiteY3" fmla="*/ 90487 h 178593"/>
                  <a:gd name="connsiteX0" fmla="*/ 310402 w 310402"/>
                  <a:gd name="connsiteY0" fmla="*/ 90487 h 178593"/>
                  <a:gd name="connsiteX1" fmla="*/ 34177 w 310402"/>
                  <a:gd name="connsiteY1" fmla="*/ 0 h 178593"/>
                  <a:gd name="connsiteX2" fmla="*/ 60371 w 310402"/>
                  <a:gd name="connsiteY2" fmla="*/ 178593 h 178593"/>
                  <a:gd name="connsiteX3" fmla="*/ 310402 w 310402"/>
                  <a:gd name="connsiteY3" fmla="*/ 90487 h 178593"/>
                  <a:gd name="connsiteX0" fmla="*/ 328987 w 328987"/>
                  <a:gd name="connsiteY0" fmla="*/ 90487 h 178593"/>
                  <a:gd name="connsiteX1" fmla="*/ 52762 w 328987"/>
                  <a:gd name="connsiteY1" fmla="*/ 0 h 178593"/>
                  <a:gd name="connsiteX2" fmla="*/ 78956 w 328987"/>
                  <a:gd name="connsiteY2" fmla="*/ 178593 h 178593"/>
                  <a:gd name="connsiteX3" fmla="*/ 328987 w 328987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22754 w 322754"/>
                  <a:gd name="connsiteY0" fmla="*/ 59531 h 147637"/>
                  <a:gd name="connsiteX1" fmla="*/ 65579 w 322754"/>
                  <a:gd name="connsiteY1" fmla="*/ 0 h 147637"/>
                  <a:gd name="connsiteX2" fmla="*/ 72723 w 322754"/>
                  <a:gd name="connsiteY2" fmla="*/ 147637 h 147637"/>
                  <a:gd name="connsiteX3" fmla="*/ 322754 w 322754"/>
                  <a:gd name="connsiteY3" fmla="*/ 59531 h 147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2754" h="147637">
                    <a:moveTo>
                      <a:pt x="322754" y="59531"/>
                    </a:moveTo>
                    <a:cubicBezTo>
                      <a:pt x="230679" y="29369"/>
                      <a:pt x="214804" y="18256"/>
                      <a:pt x="65579" y="0"/>
                    </a:cubicBezTo>
                    <a:cubicBezTo>
                      <a:pt x="-32847" y="61912"/>
                      <a:pt x="-12208" y="119062"/>
                      <a:pt x="72723" y="147637"/>
                    </a:cubicBezTo>
                    <a:cubicBezTo>
                      <a:pt x="201310" y="134937"/>
                      <a:pt x="239410" y="88900"/>
                      <a:pt x="322754" y="59531"/>
                    </a:cubicBezTo>
                    <a:close/>
                  </a:path>
                </a:pathLst>
              </a:custGeom>
              <a:grpFill/>
              <a:ln w="635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32" name="フリーフォーム 70">
                <a:extLst>
                  <a:ext uri="{FF2B5EF4-FFF2-40B4-BE49-F238E27FC236}">
                    <a16:creationId xmlns:a16="http://schemas.microsoft.com/office/drawing/2014/main" id="{0DBC47D2-5DE2-4277-AD00-AA8485462A2B}"/>
                  </a:ext>
                </a:extLst>
              </p:cNvPr>
              <p:cNvSpPr/>
              <p:nvPr/>
            </p:nvSpPr>
            <p:spPr>
              <a:xfrm rot="1937600">
                <a:off x="1081362" y="4483314"/>
                <a:ext cx="161925" cy="73025"/>
              </a:xfrm>
              <a:custGeom>
                <a:avLst/>
                <a:gdLst>
                  <a:gd name="connsiteX0" fmla="*/ 276225 w 276225"/>
                  <a:gd name="connsiteY0" fmla="*/ 90487 h 178593"/>
                  <a:gd name="connsiteX1" fmla="*/ 0 w 276225"/>
                  <a:gd name="connsiteY1" fmla="*/ 0 h 178593"/>
                  <a:gd name="connsiteX2" fmla="*/ 26194 w 276225"/>
                  <a:gd name="connsiteY2" fmla="*/ 178593 h 178593"/>
                  <a:gd name="connsiteX3" fmla="*/ 276225 w 276225"/>
                  <a:gd name="connsiteY3" fmla="*/ 90487 h 178593"/>
                  <a:gd name="connsiteX0" fmla="*/ 310402 w 310402"/>
                  <a:gd name="connsiteY0" fmla="*/ 90487 h 178593"/>
                  <a:gd name="connsiteX1" fmla="*/ 34177 w 310402"/>
                  <a:gd name="connsiteY1" fmla="*/ 0 h 178593"/>
                  <a:gd name="connsiteX2" fmla="*/ 60371 w 310402"/>
                  <a:gd name="connsiteY2" fmla="*/ 178593 h 178593"/>
                  <a:gd name="connsiteX3" fmla="*/ 310402 w 310402"/>
                  <a:gd name="connsiteY3" fmla="*/ 90487 h 178593"/>
                  <a:gd name="connsiteX0" fmla="*/ 328987 w 328987"/>
                  <a:gd name="connsiteY0" fmla="*/ 90487 h 178593"/>
                  <a:gd name="connsiteX1" fmla="*/ 52762 w 328987"/>
                  <a:gd name="connsiteY1" fmla="*/ 0 h 178593"/>
                  <a:gd name="connsiteX2" fmla="*/ 78956 w 328987"/>
                  <a:gd name="connsiteY2" fmla="*/ 178593 h 178593"/>
                  <a:gd name="connsiteX3" fmla="*/ 328987 w 328987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22754 w 322754"/>
                  <a:gd name="connsiteY0" fmla="*/ 59531 h 147637"/>
                  <a:gd name="connsiteX1" fmla="*/ 65579 w 322754"/>
                  <a:gd name="connsiteY1" fmla="*/ 0 h 147637"/>
                  <a:gd name="connsiteX2" fmla="*/ 72723 w 322754"/>
                  <a:gd name="connsiteY2" fmla="*/ 147637 h 147637"/>
                  <a:gd name="connsiteX3" fmla="*/ 322754 w 322754"/>
                  <a:gd name="connsiteY3" fmla="*/ 59531 h 147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2754" h="147637">
                    <a:moveTo>
                      <a:pt x="322754" y="59531"/>
                    </a:moveTo>
                    <a:cubicBezTo>
                      <a:pt x="230679" y="29369"/>
                      <a:pt x="214804" y="18256"/>
                      <a:pt x="65579" y="0"/>
                    </a:cubicBezTo>
                    <a:cubicBezTo>
                      <a:pt x="-32847" y="61912"/>
                      <a:pt x="-12208" y="119062"/>
                      <a:pt x="72723" y="147637"/>
                    </a:cubicBezTo>
                    <a:cubicBezTo>
                      <a:pt x="201310" y="134937"/>
                      <a:pt x="239410" y="88900"/>
                      <a:pt x="322754" y="59531"/>
                    </a:cubicBezTo>
                    <a:close/>
                  </a:path>
                </a:pathLst>
              </a:custGeom>
              <a:grpFill/>
              <a:ln w="635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33" name="フリーフォーム 71">
                <a:extLst>
                  <a:ext uri="{FF2B5EF4-FFF2-40B4-BE49-F238E27FC236}">
                    <a16:creationId xmlns:a16="http://schemas.microsoft.com/office/drawing/2014/main" id="{F4B6550D-2E51-43FC-B9EB-82C357CC2CB8}"/>
                  </a:ext>
                </a:extLst>
              </p:cNvPr>
              <p:cNvSpPr/>
              <p:nvPr/>
            </p:nvSpPr>
            <p:spPr>
              <a:xfrm rot="18864030">
                <a:off x="1121674" y="4722619"/>
                <a:ext cx="160337" cy="74612"/>
              </a:xfrm>
              <a:custGeom>
                <a:avLst/>
                <a:gdLst>
                  <a:gd name="connsiteX0" fmla="*/ 276225 w 276225"/>
                  <a:gd name="connsiteY0" fmla="*/ 90487 h 178593"/>
                  <a:gd name="connsiteX1" fmla="*/ 0 w 276225"/>
                  <a:gd name="connsiteY1" fmla="*/ 0 h 178593"/>
                  <a:gd name="connsiteX2" fmla="*/ 26194 w 276225"/>
                  <a:gd name="connsiteY2" fmla="*/ 178593 h 178593"/>
                  <a:gd name="connsiteX3" fmla="*/ 276225 w 276225"/>
                  <a:gd name="connsiteY3" fmla="*/ 90487 h 178593"/>
                  <a:gd name="connsiteX0" fmla="*/ 310402 w 310402"/>
                  <a:gd name="connsiteY0" fmla="*/ 90487 h 178593"/>
                  <a:gd name="connsiteX1" fmla="*/ 34177 w 310402"/>
                  <a:gd name="connsiteY1" fmla="*/ 0 h 178593"/>
                  <a:gd name="connsiteX2" fmla="*/ 60371 w 310402"/>
                  <a:gd name="connsiteY2" fmla="*/ 178593 h 178593"/>
                  <a:gd name="connsiteX3" fmla="*/ 310402 w 310402"/>
                  <a:gd name="connsiteY3" fmla="*/ 90487 h 178593"/>
                  <a:gd name="connsiteX0" fmla="*/ 328987 w 328987"/>
                  <a:gd name="connsiteY0" fmla="*/ 90487 h 178593"/>
                  <a:gd name="connsiteX1" fmla="*/ 52762 w 328987"/>
                  <a:gd name="connsiteY1" fmla="*/ 0 h 178593"/>
                  <a:gd name="connsiteX2" fmla="*/ 78956 w 328987"/>
                  <a:gd name="connsiteY2" fmla="*/ 178593 h 178593"/>
                  <a:gd name="connsiteX3" fmla="*/ 328987 w 328987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34043 w 334043"/>
                  <a:gd name="connsiteY0" fmla="*/ 90487 h 178593"/>
                  <a:gd name="connsiteX1" fmla="*/ 57818 w 334043"/>
                  <a:gd name="connsiteY1" fmla="*/ 0 h 178593"/>
                  <a:gd name="connsiteX2" fmla="*/ 84012 w 334043"/>
                  <a:gd name="connsiteY2" fmla="*/ 178593 h 178593"/>
                  <a:gd name="connsiteX3" fmla="*/ 334043 w 334043"/>
                  <a:gd name="connsiteY3" fmla="*/ 90487 h 178593"/>
                  <a:gd name="connsiteX0" fmla="*/ 322754 w 322754"/>
                  <a:gd name="connsiteY0" fmla="*/ 59531 h 147637"/>
                  <a:gd name="connsiteX1" fmla="*/ 65579 w 322754"/>
                  <a:gd name="connsiteY1" fmla="*/ 0 h 147637"/>
                  <a:gd name="connsiteX2" fmla="*/ 72723 w 322754"/>
                  <a:gd name="connsiteY2" fmla="*/ 147637 h 147637"/>
                  <a:gd name="connsiteX3" fmla="*/ 322754 w 322754"/>
                  <a:gd name="connsiteY3" fmla="*/ 59531 h 147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2754" h="147637">
                    <a:moveTo>
                      <a:pt x="322754" y="59531"/>
                    </a:moveTo>
                    <a:cubicBezTo>
                      <a:pt x="230679" y="29369"/>
                      <a:pt x="214804" y="18256"/>
                      <a:pt x="65579" y="0"/>
                    </a:cubicBezTo>
                    <a:cubicBezTo>
                      <a:pt x="-32847" y="61912"/>
                      <a:pt x="-12208" y="119062"/>
                      <a:pt x="72723" y="147637"/>
                    </a:cubicBezTo>
                    <a:cubicBezTo>
                      <a:pt x="201310" y="134937"/>
                      <a:pt x="239410" y="88900"/>
                      <a:pt x="322754" y="59531"/>
                    </a:cubicBezTo>
                    <a:close/>
                  </a:path>
                </a:pathLst>
              </a:custGeom>
              <a:grpFill/>
              <a:ln w="635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</p:grpSp>
      </p:grpSp>
      <p:pic>
        <p:nvPicPr>
          <p:cNvPr id="25" name="図 24" descr="時計 が含まれている画像&#10;&#10;自動的に生成された説明">
            <a:extLst>
              <a:ext uri="{FF2B5EF4-FFF2-40B4-BE49-F238E27FC236}">
                <a16:creationId xmlns:a16="http://schemas.microsoft.com/office/drawing/2014/main" id="{E999C712-32AB-41F9-A4C7-680DD894F61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59" b="29284"/>
          <a:stretch/>
        </p:blipFill>
        <p:spPr>
          <a:xfrm>
            <a:off x="3607527" y="3272671"/>
            <a:ext cx="1969124" cy="101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65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5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5465508E-BF7C-42FD-9A98-8B465DD4BE72}"/>
              </a:ext>
            </a:extLst>
          </p:cNvPr>
          <p:cNvGrpSpPr/>
          <p:nvPr/>
        </p:nvGrpSpPr>
        <p:grpSpPr>
          <a:xfrm>
            <a:off x="2856116" y="1535956"/>
            <a:ext cx="4587749" cy="5446945"/>
            <a:chOff x="-3343776" y="749894"/>
            <a:chExt cx="4587749" cy="5446945"/>
          </a:xfrm>
        </p:grpSpPr>
        <p:pic>
          <p:nvPicPr>
            <p:cNvPr id="11" name="図 10" descr="アイコン&#10;&#10;自動的に生成された説明">
              <a:extLst>
                <a:ext uri="{FF2B5EF4-FFF2-40B4-BE49-F238E27FC236}">
                  <a16:creationId xmlns:a16="http://schemas.microsoft.com/office/drawing/2014/main" id="{4231D2A3-A15E-4F30-AC5F-0EB9B3FA99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343776" y="749894"/>
              <a:ext cx="4587749" cy="4587749"/>
            </a:xfrm>
            <a:prstGeom prst="rect">
              <a:avLst/>
            </a:prstGeom>
          </p:spPr>
        </p:pic>
        <p:pic>
          <p:nvPicPr>
            <p:cNvPr id="36" name="図 35">
              <a:extLst>
                <a:ext uri="{FF2B5EF4-FFF2-40B4-BE49-F238E27FC236}">
                  <a16:creationId xmlns:a16="http://schemas.microsoft.com/office/drawing/2014/main" id="{1EB3C52B-9C22-4858-968F-412FE46A46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2370959" y="3536836"/>
              <a:ext cx="2660003" cy="2660003"/>
            </a:xfrm>
            <a:prstGeom prst="rect">
              <a:avLst/>
            </a:prstGeom>
          </p:spPr>
        </p:pic>
      </p:grpSp>
      <p:sp>
        <p:nvSpPr>
          <p:cNvPr id="4" name="タイトル 3">
            <a:extLst>
              <a:ext uri="{FF2B5EF4-FFF2-40B4-BE49-F238E27FC236}">
                <a16:creationId xmlns:a16="http://schemas.microsoft.com/office/drawing/2014/main" id="{06F2527C-8BB6-4309-9B3C-67AA8C02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5108575" algn="l"/>
              </a:tabLst>
            </a:pPr>
            <a:r>
              <a:rPr lang="en-US" altLang="ja-JP" dirty="0"/>
              <a:t>27.</a:t>
            </a:r>
            <a:r>
              <a:rPr lang="ja-JP" altLang="en-US" dirty="0"/>
              <a:t>不正アクセスはだめ！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A6176D77-89DB-4468-9DE9-79FA760ABD63}"/>
              </a:ext>
            </a:extLst>
          </p:cNvPr>
          <p:cNvSpPr txBox="1"/>
          <p:nvPr/>
        </p:nvSpPr>
        <p:spPr>
          <a:xfrm>
            <a:off x="129309" y="869489"/>
            <a:ext cx="8843422" cy="632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500"/>
              </a:lnSpc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そのようすを見た先生は、授業をちゅうだんしました。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52" name="Picture 2" descr="1,523 件の最適な 冷や汗 画像、ストック写真、ベクター | Adobe Stock">
            <a:extLst>
              <a:ext uri="{FF2B5EF4-FFF2-40B4-BE49-F238E27FC236}">
                <a16:creationId xmlns:a16="http://schemas.microsoft.com/office/drawing/2014/main" id="{AF668F04-7D97-4B4C-9B30-74BC03B9CA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7305" y="3798619"/>
            <a:ext cx="250554" cy="284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図 25" descr="抽象, 挿絵, シャツ が含まれている画像&#10;&#10;自動的に生成された説明">
            <a:extLst>
              <a:ext uri="{FF2B5EF4-FFF2-40B4-BE49-F238E27FC236}">
                <a16:creationId xmlns:a16="http://schemas.microsoft.com/office/drawing/2014/main" id="{46DB15E6-EC83-490E-979F-CE0251D6E4F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76859" y="3210576"/>
            <a:ext cx="1534012" cy="4264462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8C193D4-5376-4ABF-94E9-6B0D8ACE2995}"/>
              </a:ext>
            </a:extLst>
          </p:cNvPr>
          <p:cNvGrpSpPr/>
          <p:nvPr/>
        </p:nvGrpSpPr>
        <p:grpSpPr>
          <a:xfrm>
            <a:off x="1852228" y="1400842"/>
            <a:ext cx="5932586" cy="2028155"/>
            <a:chOff x="1852228" y="1400842"/>
            <a:chExt cx="5932586" cy="2028155"/>
          </a:xfrm>
        </p:grpSpPr>
        <p:grpSp>
          <p:nvGrpSpPr>
            <p:cNvPr id="18" name="グループ化 17">
              <a:extLst>
                <a:ext uri="{FF2B5EF4-FFF2-40B4-BE49-F238E27FC236}">
                  <a16:creationId xmlns:a16="http://schemas.microsoft.com/office/drawing/2014/main" id="{F1083B4F-ACF0-4964-8B2C-B8FFB4587DF0}"/>
                </a:ext>
              </a:extLst>
            </p:cNvPr>
            <p:cNvGrpSpPr/>
            <p:nvPr/>
          </p:nvGrpSpPr>
          <p:grpSpPr>
            <a:xfrm rot="11326390">
              <a:off x="1852228" y="1400842"/>
              <a:ext cx="5932586" cy="2028155"/>
              <a:chOff x="6558449" y="5321951"/>
              <a:chExt cx="2409196" cy="932123"/>
            </a:xfrm>
          </p:grpSpPr>
          <p:sp>
            <p:nvSpPr>
              <p:cNvPr id="19" name="円形吹き出し 3">
                <a:extLst>
                  <a:ext uri="{FF2B5EF4-FFF2-40B4-BE49-F238E27FC236}">
                    <a16:creationId xmlns:a16="http://schemas.microsoft.com/office/drawing/2014/main" id="{A6EB69B1-0C10-4798-8FF4-49A18EABEACE}"/>
                  </a:ext>
                </a:extLst>
              </p:cNvPr>
              <p:cNvSpPr/>
              <p:nvPr/>
            </p:nvSpPr>
            <p:spPr>
              <a:xfrm rot="10273610">
                <a:off x="6558449" y="5321951"/>
                <a:ext cx="2409196" cy="932123"/>
              </a:xfrm>
              <a:custGeom>
                <a:avLst/>
                <a:gdLst>
                  <a:gd name="connsiteX0" fmla="*/ 872341 w 2990850"/>
                  <a:gd name="connsiteY0" fmla="*/ 2228850 h 1981200"/>
                  <a:gd name="connsiteX1" fmla="*/ 760527 w 2990850"/>
                  <a:gd name="connsiteY1" fmla="*/ 1853330 h 1981200"/>
                  <a:gd name="connsiteX2" fmla="*/ 429664 w 2990850"/>
                  <a:gd name="connsiteY2" fmla="*/ 295706 h 1981200"/>
                  <a:gd name="connsiteX3" fmla="*/ 1951206 w 2990850"/>
                  <a:gd name="connsiteY3" fmla="*/ 47131 h 1981200"/>
                  <a:gd name="connsiteX4" fmla="*/ 2830792 w 2990850"/>
                  <a:gd name="connsiteY4" fmla="*/ 1436488 h 1981200"/>
                  <a:gd name="connsiteX5" fmla="*/ 1301923 w 2990850"/>
                  <a:gd name="connsiteY5" fmla="*/ 1972873 h 1981200"/>
                  <a:gd name="connsiteX6" fmla="*/ 872341 w 2990850"/>
                  <a:gd name="connsiteY6" fmla="*/ 2228850 h 1981200"/>
                  <a:gd name="connsiteX0" fmla="*/ 872506 w 2991669"/>
                  <a:gd name="connsiteY0" fmla="*/ 2228877 h 2228877"/>
                  <a:gd name="connsiteX1" fmla="*/ 835984 w 2991669"/>
                  <a:gd name="connsiteY1" fmla="*/ 2016946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872506 w 2991669"/>
                  <a:gd name="connsiteY7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872506 w 2991669"/>
                  <a:gd name="connsiteY7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872506 w 2991669"/>
                  <a:gd name="connsiteY7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872506 w 2991669"/>
                  <a:gd name="connsiteY7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872506 w 2991669"/>
                  <a:gd name="connsiteY7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1152691 w 2991669"/>
                  <a:gd name="connsiteY7" fmla="*/ 2095528 h 2228877"/>
                  <a:gd name="connsiteX8" fmla="*/ 872506 w 2991669"/>
                  <a:gd name="connsiteY8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1152691 w 2991669"/>
                  <a:gd name="connsiteY7" fmla="*/ 2095528 h 2228877"/>
                  <a:gd name="connsiteX8" fmla="*/ 872506 w 2991669"/>
                  <a:gd name="connsiteY8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1152691 w 2991669"/>
                  <a:gd name="connsiteY7" fmla="*/ 2095528 h 2228877"/>
                  <a:gd name="connsiteX8" fmla="*/ 872506 w 2991669"/>
                  <a:gd name="connsiteY8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1152691 w 2991669"/>
                  <a:gd name="connsiteY7" fmla="*/ 2095528 h 2228877"/>
                  <a:gd name="connsiteX8" fmla="*/ 872506 w 2991669"/>
                  <a:gd name="connsiteY8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1152691 w 2991669"/>
                  <a:gd name="connsiteY7" fmla="*/ 2095528 h 2228877"/>
                  <a:gd name="connsiteX8" fmla="*/ 872506 w 2991669"/>
                  <a:gd name="connsiteY8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1152691 w 2991669"/>
                  <a:gd name="connsiteY7" fmla="*/ 2095528 h 2228877"/>
                  <a:gd name="connsiteX8" fmla="*/ 872506 w 2991669"/>
                  <a:gd name="connsiteY8" fmla="*/ 2228877 h 2228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91669" h="2228877">
                    <a:moveTo>
                      <a:pt x="872506" y="2228877"/>
                    </a:moveTo>
                    <a:cubicBezTo>
                      <a:pt x="900020" y="2147121"/>
                      <a:pt x="903721" y="2086796"/>
                      <a:pt x="881228" y="2014565"/>
                    </a:cubicBezTo>
                    <a:cubicBezTo>
                      <a:pt x="866450" y="1961623"/>
                      <a:pt x="830239" y="1903918"/>
                      <a:pt x="760692" y="1853357"/>
                    </a:cubicBezTo>
                    <a:cubicBezTo>
                      <a:pt x="-96719" y="1532871"/>
                      <a:pt x="-260781" y="760506"/>
                      <a:pt x="429829" y="295733"/>
                    </a:cubicBezTo>
                    <a:cubicBezTo>
                      <a:pt x="825611" y="29375"/>
                      <a:pt x="1414011" y="-66751"/>
                      <a:pt x="1951371" y="47158"/>
                    </a:cubicBezTo>
                    <a:cubicBezTo>
                      <a:pt x="2826899" y="232753"/>
                      <a:pt x="3244736" y="892750"/>
                      <a:pt x="2830957" y="1436515"/>
                    </a:cubicBezTo>
                    <a:cubicBezTo>
                      <a:pt x="2545034" y="1812259"/>
                      <a:pt x="1931964" y="2027347"/>
                      <a:pt x="1302088" y="1972900"/>
                    </a:cubicBezTo>
                    <a:cubicBezTo>
                      <a:pt x="1246733" y="2005839"/>
                      <a:pt x="1241383" y="2031633"/>
                      <a:pt x="1152691" y="2095528"/>
                    </a:cubicBezTo>
                    <a:cubicBezTo>
                      <a:pt x="1073583" y="2161409"/>
                      <a:pt x="982570" y="2193952"/>
                      <a:pt x="872506" y="2228877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テキスト ボックス 19">
                <a:extLst>
                  <a:ext uri="{FF2B5EF4-FFF2-40B4-BE49-F238E27FC236}">
                    <a16:creationId xmlns:a16="http://schemas.microsoft.com/office/drawing/2014/main" id="{ED52FC35-0119-4B49-9558-392BC2C807BE}"/>
                  </a:ext>
                </a:extLst>
              </p:cNvPr>
              <p:cNvSpPr txBox="1"/>
              <p:nvPr/>
            </p:nvSpPr>
            <p:spPr>
              <a:xfrm rot="10273610">
                <a:off x="6693120" y="5530028"/>
                <a:ext cx="2136201" cy="6612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ja-JP" altLang="en-US" sz="2000" b="1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ほかの人の</a:t>
                </a:r>
                <a:r>
                  <a:rPr lang="en-US" altLang="ja-JP" sz="2000" b="1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ID</a:t>
                </a:r>
                <a:r>
                  <a:rPr lang="ja-JP" altLang="en-US" sz="2000" b="1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やパスワードを</a:t>
                </a:r>
                <a:endParaRPr lang="en-US" altLang="ja-JP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ja-JP" altLang="en-US" sz="2000" b="1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つかってログインするのは</a:t>
                </a:r>
                <a:endParaRPr lang="en-US" altLang="ja-JP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ja-JP" altLang="en-US" sz="2000" b="1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絶対にいけないことです</a:t>
                </a:r>
                <a:endParaRPr lang="en-US" altLang="ja-JP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863EBDA4-2A26-4CC8-B597-983E17FEBA83}"/>
                </a:ext>
              </a:extLst>
            </p:cNvPr>
            <p:cNvSpPr txBox="1"/>
            <p:nvPr/>
          </p:nvSpPr>
          <p:spPr>
            <a:xfrm>
              <a:off x="3399094" y="2462439"/>
              <a:ext cx="64204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b="1" dirty="0">
                  <a:solidFill>
                    <a:srgbClr val="C55A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ぜったい</a:t>
              </a:r>
            </a:p>
          </p:txBody>
        </p:sp>
      </p:grpSp>
      <p:pic>
        <p:nvPicPr>
          <p:cNvPr id="9" name="図 8" descr="スーツ姿の男性のイラスト&#10;&#10;中程度の精度で自動的に生成された説明">
            <a:extLst>
              <a:ext uri="{FF2B5EF4-FFF2-40B4-BE49-F238E27FC236}">
                <a16:creationId xmlns:a16="http://schemas.microsoft.com/office/drawing/2014/main" id="{AECDED7A-90B6-44CD-88C8-23FF9E6DC8D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17" r="24640"/>
          <a:stretch/>
        </p:blipFill>
        <p:spPr>
          <a:xfrm>
            <a:off x="779243" y="1502355"/>
            <a:ext cx="2787667" cy="6230346"/>
          </a:xfrm>
          <a:prstGeom prst="rect">
            <a:avLst/>
          </a:prstGeom>
        </p:spPr>
      </p:pic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7A001C1E-56B6-425B-A038-4CD34CB27545}"/>
              </a:ext>
            </a:extLst>
          </p:cNvPr>
          <p:cNvGrpSpPr/>
          <p:nvPr/>
        </p:nvGrpSpPr>
        <p:grpSpPr>
          <a:xfrm rot="550159" flipH="1">
            <a:off x="153872" y="4465002"/>
            <a:ext cx="3956237" cy="2248466"/>
            <a:chOff x="7800863" y="2268244"/>
            <a:chExt cx="1616061" cy="1406647"/>
          </a:xfrm>
        </p:grpSpPr>
        <p:sp>
          <p:nvSpPr>
            <p:cNvPr id="22" name="円形吹き出し 3">
              <a:extLst>
                <a:ext uri="{FF2B5EF4-FFF2-40B4-BE49-F238E27FC236}">
                  <a16:creationId xmlns:a16="http://schemas.microsoft.com/office/drawing/2014/main" id="{C1CE6E63-F50B-45D7-8A80-6D1973CFED45}"/>
                </a:ext>
              </a:extLst>
            </p:cNvPr>
            <p:cNvSpPr/>
            <p:nvPr/>
          </p:nvSpPr>
          <p:spPr>
            <a:xfrm rot="11350159" flipH="1">
              <a:off x="7800863" y="2268244"/>
              <a:ext cx="1616061" cy="1406647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37F4D3D3-0AA5-43FB-BD6F-7B2A32CBE35D}"/>
                </a:ext>
              </a:extLst>
            </p:cNvPr>
            <p:cNvSpPr txBox="1"/>
            <p:nvPr/>
          </p:nvSpPr>
          <p:spPr>
            <a:xfrm rot="550159">
              <a:off x="7842964" y="2500294"/>
              <a:ext cx="1476794" cy="100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みんなも、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自分のパスワードは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ほかの人に知られないように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3000"/>
                </a:lnSpc>
              </a:pPr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気をつけてください</a:t>
              </a:r>
              <a:endParaRPr lang="en-US" altLang="ja-JP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3580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27.</a:t>
            </a:r>
            <a:r>
              <a:rPr lang="ja-JP" altLang="en-US" dirty="0"/>
              <a:t>不正アクセスはだめ！</a:t>
            </a:r>
          </a:p>
        </p:txBody>
      </p:sp>
      <p:grpSp>
        <p:nvGrpSpPr>
          <p:cNvPr id="23" name="グループ化 22"/>
          <p:cNvGrpSpPr/>
          <p:nvPr/>
        </p:nvGrpSpPr>
        <p:grpSpPr>
          <a:xfrm>
            <a:off x="672641" y="501844"/>
            <a:ext cx="7625858" cy="2143125"/>
            <a:chOff x="672641" y="539944"/>
            <a:chExt cx="7625858" cy="2143125"/>
          </a:xfrm>
        </p:grpSpPr>
        <p:pic>
          <p:nvPicPr>
            <p:cNvPr id="24" name="図 2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46802" y="539944"/>
              <a:ext cx="2151697" cy="2143125"/>
            </a:xfrm>
            <a:prstGeom prst="rect">
              <a:avLst/>
            </a:prstGeom>
          </p:spPr>
        </p:pic>
        <p:grpSp>
          <p:nvGrpSpPr>
            <p:cNvPr id="25" name="グループ化 24"/>
            <p:cNvGrpSpPr/>
            <p:nvPr/>
          </p:nvGrpSpPr>
          <p:grpSpPr>
            <a:xfrm>
              <a:off x="672641" y="1103650"/>
              <a:ext cx="5661177" cy="1111992"/>
              <a:chOff x="672641" y="1103650"/>
              <a:chExt cx="5661177" cy="1111992"/>
            </a:xfrm>
          </p:grpSpPr>
          <p:sp>
            <p:nvSpPr>
              <p:cNvPr id="26" name="角丸四角形 28"/>
              <p:cNvSpPr/>
              <p:nvPr/>
            </p:nvSpPr>
            <p:spPr>
              <a:xfrm>
                <a:off x="672641" y="1103650"/>
                <a:ext cx="5661177" cy="1111992"/>
              </a:xfrm>
              <a:custGeom>
                <a:avLst/>
                <a:gdLst>
                  <a:gd name="connsiteX0" fmla="*/ 0 w 6516914"/>
                  <a:gd name="connsiteY0" fmla="*/ 555996 h 1111992"/>
                  <a:gd name="connsiteX1" fmla="*/ 555996 w 6516914"/>
                  <a:gd name="connsiteY1" fmla="*/ 0 h 1111992"/>
                  <a:gd name="connsiteX2" fmla="*/ 5960918 w 6516914"/>
                  <a:gd name="connsiteY2" fmla="*/ 0 h 1111992"/>
                  <a:gd name="connsiteX3" fmla="*/ 6516914 w 6516914"/>
                  <a:gd name="connsiteY3" fmla="*/ 555996 h 1111992"/>
                  <a:gd name="connsiteX4" fmla="*/ 6516914 w 6516914"/>
                  <a:gd name="connsiteY4" fmla="*/ 555996 h 1111992"/>
                  <a:gd name="connsiteX5" fmla="*/ 5960918 w 6516914"/>
                  <a:gd name="connsiteY5" fmla="*/ 1111992 h 1111992"/>
                  <a:gd name="connsiteX6" fmla="*/ 555996 w 6516914"/>
                  <a:gd name="connsiteY6" fmla="*/ 1111992 h 1111992"/>
                  <a:gd name="connsiteX7" fmla="*/ 0 w 6516914"/>
                  <a:gd name="connsiteY7" fmla="*/ 555996 h 1111992"/>
                  <a:gd name="connsiteX0" fmla="*/ 0 w 6555491"/>
                  <a:gd name="connsiteY0" fmla="*/ 555996 h 1111992"/>
                  <a:gd name="connsiteX1" fmla="*/ 555996 w 6555491"/>
                  <a:gd name="connsiteY1" fmla="*/ 0 h 1111992"/>
                  <a:gd name="connsiteX2" fmla="*/ 5960918 w 6555491"/>
                  <a:gd name="connsiteY2" fmla="*/ 0 h 1111992"/>
                  <a:gd name="connsiteX3" fmla="*/ 6478814 w 6555491"/>
                  <a:gd name="connsiteY3" fmla="*/ 350218 h 1111992"/>
                  <a:gd name="connsiteX4" fmla="*/ 6516914 w 6555491"/>
                  <a:gd name="connsiteY4" fmla="*/ 555996 h 1111992"/>
                  <a:gd name="connsiteX5" fmla="*/ 6516914 w 6555491"/>
                  <a:gd name="connsiteY5" fmla="*/ 555996 h 1111992"/>
                  <a:gd name="connsiteX6" fmla="*/ 5960918 w 6555491"/>
                  <a:gd name="connsiteY6" fmla="*/ 1111992 h 1111992"/>
                  <a:gd name="connsiteX7" fmla="*/ 555996 w 6555491"/>
                  <a:gd name="connsiteY7" fmla="*/ 1111992 h 1111992"/>
                  <a:gd name="connsiteX8" fmla="*/ 0 w 6555491"/>
                  <a:gd name="connsiteY8" fmla="*/ 555996 h 1111992"/>
                  <a:gd name="connsiteX0" fmla="*/ 0 w 6562480"/>
                  <a:gd name="connsiteY0" fmla="*/ 555996 h 1111992"/>
                  <a:gd name="connsiteX1" fmla="*/ 555996 w 6562480"/>
                  <a:gd name="connsiteY1" fmla="*/ 0 h 1111992"/>
                  <a:gd name="connsiteX2" fmla="*/ 5960918 w 6562480"/>
                  <a:gd name="connsiteY2" fmla="*/ 0 h 1111992"/>
                  <a:gd name="connsiteX3" fmla="*/ 6478814 w 6562480"/>
                  <a:gd name="connsiteY3" fmla="*/ 350218 h 1111992"/>
                  <a:gd name="connsiteX4" fmla="*/ 6516914 w 6562480"/>
                  <a:gd name="connsiteY4" fmla="*/ 555996 h 1111992"/>
                  <a:gd name="connsiteX5" fmla="*/ 6516914 w 6562480"/>
                  <a:gd name="connsiteY5" fmla="*/ 555996 h 1111992"/>
                  <a:gd name="connsiteX6" fmla="*/ 6491514 w 6562480"/>
                  <a:gd name="connsiteY6" fmla="*/ 756618 h 1111992"/>
                  <a:gd name="connsiteX7" fmla="*/ 5960918 w 6562480"/>
                  <a:gd name="connsiteY7" fmla="*/ 1111992 h 1111992"/>
                  <a:gd name="connsiteX8" fmla="*/ 555996 w 6562480"/>
                  <a:gd name="connsiteY8" fmla="*/ 1111992 h 1111992"/>
                  <a:gd name="connsiteX9" fmla="*/ 0 w 6562480"/>
                  <a:gd name="connsiteY9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6516914 w 7063014"/>
                  <a:gd name="connsiteY4" fmla="*/ 555996 h 1111992"/>
                  <a:gd name="connsiteX5" fmla="*/ 7063014 w 7063014"/>
                  <a:gd name="connsiteY5" fmla="*/ 555996 h 1111992"/>
                  <a:gd name="connsiteX6" fmla="*/ 6491514 w 7063014"/>
                  <a:gd name="connsiteY6" fmla="*/ 756618 h 1111992"/>
                  <a:gd name="connsiteX7" fmla="*/ 5960918 w 7063014"/>
                  <a:gd name="connsiteY7" fmla="*/ 1111992 h 1111992"/>
                  <a:gd name="connsiteX8" fmla="*/ 555996 w 7063014"/>
                  <a:gd name="connsiteY8" fmla="*/ 1111992 h 1111992"/>
                  <a:gd name="connsiteX9" fmla="*/ 0 w 7063014"/>
                  <a:gd name="connsiteY9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7566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063014" h="1111992">
                    <a:moveTo>
                      <a:pt x="0" y="555996"/>
                    </a:moveTo>
                    <a:cubicBezTo>
                      <a:pt x="0" y="248928"/>
                      <a:pt x="248928" y="0"/>
                      <a:pt x="555996" y="0"/>
                    </a:cubicBezTo>
                    <a:lnTo>
                      <a:pt x="5960918" y="0"/>
                    </a:lnTo>
                    <a:cubicBezTo>
                      <a:pt x="6509904" y="58370"/>
                      <a:pt x="6434832" y="314702"/>
                      <a:pt x="6491514" y="407368"/>
                    </a:cubicBezTo>
                    <a:cubicBezTo>
                      <a:pt x="6675196" y="500034"/>
                      <a:pt x="6825947" y="558113"/>
                      <a:pt x="7063014" y="555996"/>
                    </a:cubicBezTo>
                    <a:cubicBezTo>
                      <a:pt x="6855581" y="725329"/>
                      <a:pt x="6622280" y="714752"/>
                      <a:pt x="6491514" y="693118"/>
                    </a:cubicBezTo>
                    <a:cubicBezTo>
                      <a:pt x="6544898" y="849284"/>
                      <a:pt x="6385021" y="1078163"/>
                      <a:pt x="5960918" y="1111992"/>
                    </a:cubicBezTo>
                    <a:lnTo>
                      <a:pt x="555996" y="1111992"/>
                    </a:lnTo>
                    <a:cubicBezTo>
                      <a:pt x="248928" y="1111992"/>
                      <a:pt x="0" y="863064"/>
                      <a:pt x="0" y="555996"/>
                    </a:cubicBezTo>
                    <a:close/>
                  </a:path>
                </a:pathLst>
              </a:cu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accent6"/>
                  </a:solidFill>
                </a:endParaRPr>
              </a:p>
            </p:txBody>
          </p:sp>
          <p:sp>
            <p:nvSpPr>
              <p:cNvPr id="27" name="テキスト ボックス 26"/>
              <p:cNvSpPr txBox="1"/>
              <p:nvPr/>
            </p:nvSpPr>
            <p:spPr>
              <a:xfrm>
                <a:off x="672641" y="1274201"/>
                <a:ext cx="5213809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3000"/>
                  </a:lnSpc>
                </a:pPr>
                <a:r>
                  <a: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何がいけなかったのか</a:t>
                </a:r>
                <a:endParaRPr kumimoji="1" lang="en-US" altLang="ja-JP" sz="2400" b="1" dirty="0">
                  <a:solidFill>
                    <a:srgbClr val="62983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>
                  <a:lnSpc>
                    <a:spcPts val="3000"/>
                  </a:lnSpc>
                </a:pPr>
                <a:r>
                  <a:rPr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いっしょに考えてみよう！</a:t>
                </a:r>
                <a:endParaRPr kumimoji="1" lang="ja-JP" altLang="en-US" sz="2400" b="1" dirty="0">
                  <a:solidFill>
                    <a:srgbClr val="62983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</p:grp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1023033-012D-48B3-9140-FE383B044C18}"/>
              </a:ext>
            </a:extLst>
          </p:cNvPr>
          <p:cNvGrpSpPr/>
          <p:nvPr/>
        </p:nvGrpSpPr>
        <p:grpSpPr>
          <a:xfrm>
            <a:off x="284661" y="2403393"/>
            <a:ext cx="8574677" cy="1889604"/>
            <a:chOff x="283317" y="2429894"/>
            <a:chExt cx="8574677" cy="1889604"/>
          </a:xfrm>
        </p:grpSpPr>
        <p:sp>
          <p:nvSpPr>
            <p:cNvPr id="45" name="角丸四角形 44"/>
            <p:cNvSpPr/>
            <p:nvPr/>
          </p:nvSpPr>
          <p:spPr>
            <a:xfrm>
              <a:off x="286007" y="2503614"/>
              <a:ext cx="8571987" cy="1488603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 cap="rnd" cmpd="sng" algn="ctr">
              <a:solidFill>
                <a:schemeClr val="accent6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6FA1C8C2-3699-4CDE-8EE9-FF272A57B6B8}"/>
                </a:ext>
              </a:extLst>
            </p:cNvPr>
            <p:cNvSpPr txBox="1"/>
            <p:nvPr/>
          </p:nvSpPr>
          <p:spPr>
            <a:xfrm>
              <a:off x="1944914" y="2727503"/>
              <a:ext cx="6508297" cy="9447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000"/>
                </a:lnSpc>
                <a:spcAft>
                  <a:spcPts val="1000"/>
                </a:spcAft>
              </a:pP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他人の</a:t>
              </a:r>
              <a:r>
                <a:rPr lang="en-US" altLang="ja-JP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ID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やパスワードを盗み見て、他人のアカウントで</a:t>
              </a:r>
              <a:endParaRPr lang="en-US" altLang="ja-JP" sz="2000" b="1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lnSpc>
                  <a:spcPts val="3000"/>
                </a:lnSpc>
                <a:spcAft>
                  <a:spcPts val="1000"/>
                </a:spcAft>
              </a:pP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勝手にログインすることを</a:t>
              </a:r>
              <a:r>
                <a:rPr lang="ja-JP" altLang="en-US" sz="2000" b="1" dirty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不正アクセス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といいます。</a:t>
              </a:r>
            </a:p>
          </p:txBody>
        </p:sp>
        <p:sp>
          <p:nvSpPr>
            <p:cNvPr id="18" name="乗算記号 65">
              <a:extLst>
                <a:ext uri="{FF2B5EF4-FFF2-40B4-BE49-F238E27FC236}">
                  <a16:creationId xmlns:a16="http://schemas.microsoft.com/office/drawing/2014/main" id="{754E5252-E8C0-429E-A7F5-227A52F33961}"/>
                </a:ext>
              </a:extLst>
            </p:cNvPr>
            <p:cNvSpPr>
              <a:spLocks noChangeAspect="1"/>
            </p:cNvSpPr>
            <p:nvPr/>
          </p:nvSpPr>
          <p:spPr>
            <a:xfrm rot="20932626">
              <a:off x="283317" y="2429894"/>
              <a:ext cx="1914328" cy="1889604"/>
            </a:xfrm>
            <a:prstGeom prst="mathMultiply">
              <a:avLst>
                <a:gd name="adj1" fmla="val 13871"/>
              </a:avLst>
            </a:prstGeom>
            <a:solidFill>
              <a:schemeClr val="bg1">
                <a:alpha val="80000"/>
              </a:schemeClr>
            </a:solidFill>
            <a:ln w="38100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ja-JP" altLang="en-US"/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A3722832-EE6D-46D0-9B1B-C4CDC8D61183}"/>
                </a:ext>
              </a:extLst>
            </p:cNvPr>
            <p:cNvSpPr txBox="1"/>
            <p:nvPr/>
          </p:nvSpPr>
          <p:spPr>
            <a:xfrm>
              <a:off x="4473575" y="2680800"/>
              <a:ext cx="45268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ぬす</a:t>
              </a: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C20A3547-1099-4D0F-BFAF-A7A8A901E357}"/>
                </a:ext>
              </a:extLst>
            </p:cNvPr>
            <p:cNvSpPr txBox="1"/>
            <p:nvPr/>
          </p:nvSpPr>
          <p:spPr>
            <a:xfrm>
              <a:off x="1973489" y="3181350"/>
              <a:ext cx="58399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かって</a:t>
              </a: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8AC45A86-269F-4BD2-B178-E202C1BB6681}"/>
                </a:ext>
              </a:extLst>
            </p:cNvPr>
            <p:cNvSpPr txBox="1"/>
            <p:nvPr/>
          </p:nvSpPr>
          <p:spPr>
            <a:xfrm>
              <a:off x="4520257" y="3181350"/>
              <a:ext cx="583993" cy="216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b="1" dirty="0">
                  <a:solidFill>
                    <a:srgbClr val="FF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ふせい</a:t>
              </a:r>
            </a:p>
          </p:txBody>
        </p:sp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A81607CB-E2F4-4D99-B61A-1595F871E641}"/>
              </a:ext>
            </a:extLst>
          </p:cNvPr>
          <p:cNvGrpSpPr/>
          <p:nvPr/>
        </p:nvGrpSpPr>
        <p:grpSpPr>
          <a:xfrm>
            <a:off x="505505" y="4518644"/>
            <a:ext cx="5999528" cy="1884013"/>
            <a:chOff x="505505" y="4518644"/>
            <a:chExt cx="5999528" cy="1884013"/>
          </a:xfrm>
        </p:grpSpPr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6E822291-C15B-4EC6-9A61-F271727F6ECA}"/>
                </a:ext>
              </a:extLst>
            </p:cNvPr>
            <p:cNvSpPr txBox="1"/>
            <p:nvPr/>
          </p:nvSpPr>
          <p:spPr>
            <a:xfrm>
              <a:off x="505505" y="4528169"/>
              <a:ext cx="5999528" cy="18744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ja-JP" altLang="en-US" sz="2000" b="1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他人の</a:t>
              </a:r>
              <a:r>
                <a:rPr lang="en-US" altLang="ja-JP" sz="2000" b="1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ID</a:t>
              </a:r>
              <a:r>
                <a:rPr lang="ja-JP" altLang="en-US" sz="2000" b="1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やパスワードを利用してログインする行為は</a:t>
              </a:r>
              <a:endPara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sz="2000" b="1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「</a:t>
              </a:r>
              <a:r>
                <a:rPr kumimoji="1" lang="ja-JP" altLang="en-US" sz="2000" b="1" dirty="0">
                  <a:solidFill>
                    <a:srgbClr val="C2252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不正アクセス禁止法</a:t>
              </a:r>
              <a:r>
                <a:rPr kumimoji="1" lang="ja-JP" altLang="en-US" sz="2000" b="1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」で禁じられている</a:t>
              </a:r>
              <a:r>
                <a:rPr kumimoji="1" lang="ja-JP" altLang="en-US" sz="2000" b="1" dirty="0">
                  <a:solidFill>
                    <a:srgbClr val="C2252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違法行為</a:t>
              </a:r>
              <a:r>
                <a:rPr kumimoji="1" lang="ja-JP" altLang="en-US" sz="2000" b="1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で、</a:t>
              </a:r>
              <a:endPara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sz="2000" b="1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処罰の対象になります。</a:t>
              </a:r>
              <a:endPara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sz="2000" b="1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（</a:t>
              </a:r>
              <a:r>
                <a:rPr lang="en-US" altLang="ja-JP" sz="2000" b="1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3</a:t>
              </a:r>
              <a:r>
                <a:rPr lang="ja-JP" altLang="en-US" sz="2000" b="1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年以下の懲役、又は</a:t>
              </a:r>
              <a:r>
                <a:rPr lang="en-US" altLang="ja-JP" sz="2000" b="1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100</a:t>
              </a:r>
              <a:r>
                <a:rPr lang="ja-JP" altLang="en-US" sz="2000" b="1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万円以下の罰金）</a:t>
              </a:r>
              <a:endPara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450F6C98-B97D-4E31-8D50-AA2A058753EA}"/>
                </a:ext>
              </a:extLst>
            </p:cNvPr>
            <p:cNvSpPr txBox="1"/>
            <p:nvPr/>
          </p:nvSpPr>
          <p:spPr>
            <a:xfrm>
              <a:off x="5239395" y="4518644"/>
              <a:ext cx="56450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こうい</a:t>
              </a: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C19D8D83-1FD0-4201-8989-3AD1397CCD58}"/>
                </a:ext>
              </a:extLst>
            </p:cNvPr>
            <p:cNvSpPr txBox="1"/>
            <p:nvPr/>
          </p:nvSpPr>
          <p:spPr>
            <a:xfrm>
              <a:off x="1976465" y="4988023"/>
              <a:ext cx="91300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きんしほう</a:t>
              </a: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06278231-8E92-403B-960E-B667D65BC2A7}"/>
                </a:ext>
              </a:extLst>
            </p:cNvPr>
            <p:cNvSpPr txBox="1"/>
            <p:nvPr/>
          </p:nvSpPr>
          <p:spPr>
            <a:xfrm>
              <a:off x="4616796" y="4989265"/>
              <a:ext cx="106962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いほうこうい</a:t>
              </a: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4D29E281-3777-4F71-AF05-AA9FFF031DC8}"/>
                </a:ext>
              </a:extLst>
            </p:cNvPr>
            <p:cNvSpPr txBox="1"/>
            <p:nvPr/>
          </p:nvSpPr>
          <p:spPr>
            <a:xfrm>
              <a:off x="507502" y="5448538"/>
              <a:ext cx="67880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しょばつ</a:t>
              </a: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5B9FEEB2-A160-4F54-99A4-757C0D6E98A8}"/>
                </a:ext>
              </a:extLst>
            </p:cNvPr>
            <p:cNvSpPr txBox="1"/>
            <p:nvPr/>
          </p:nvSpPr>
          <p:spPr>
            <a:xfrm>
              <a:off x="1252982" y="5447877"/>
              <a:ext cx="71559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たいしょう</a:t>
              </a:r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AA5BD10D-DCBB-4ADB-83F9-A37BE0520A29}"/>
                </a:ext>
              </a:extLst>
            </p:cNvPr>
            <p:cNvSpPr txBox="1"/>
            <p:nvPr/>
          </p:nvSpPr>
          <p:spPr>
            <a:xfrm>
              <a:off x="2177649" y="5898493"/>
              <a:ext cx="8612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ちょうえき</a:t>
              </a: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B01C61AB-93D8-42BF-A6E6-C7390EB2595E}"/>
                </a:ext>
              </a:extLst>
            </p:cNvPr>
            <p:cNvSpPr txBox="1"/>
            <p:nvPr/>
          </p:nvSpPr>
          <p:spPr>
            <a:xfrm>
              <a:off x="5205651" y="5915626"/>
              <a:ext cx="67880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ばっきん</a:t>
              </a: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0CD12FA7-C9C5-4016-9478-ED281B0AB677}"/>
                </a:ext>
              </a:extLst>
            </p:cNvPr>
            <p:cNvSpPr txBox="1"/>
            <p:nvPr/>
          </p:nvSpPr>
          <p:spPr>
            <a:xfrm>
              <a:off x="2954640" y="5902926"/>
              <a:ext cx="44133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また</a:t>
              </a:r>
            </a:p>
          </p:txBody>
        </p:sp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93991757-87F0-4ED1-997B-71B09FF070D9}"/>
              </a:ext>
            </a:extLst>
          </p:cNvPr>
          <p:cNvGrpSpPr/>
          <p:nvPr/>
        </p:nvGrpSpPr>
        <p:grpSpPr>
          <a:xfrm>
            <a:off x="6131546" y="3776950"/>
            <a:ext cx="2257836" cy="1412563"/>
            <a:chOff x="6131546" y="3776950"/>
            <a:chExt cx="2257836" cy="1412563"/>
          </a:xfrm>
        </p:grpSpPr>
        <p:grpSp>
          <p:nvGrpSpPr>
            <p:cNvPr id="19" name="グループ化 18"/>
            <p:cNvGrpSpPr/>
            <p:nvPr/>
          </p:nvGrpSpPr>
          <p:grpSpPr>
            <a:xfrm rot="329182">
              <a:off x="6131546" y="3776950"/>
              <a:ext cx="2257836" cy="1412563"/>
              <a:chOff x="4573625" y="1781094"/>
              <a:chExt cx="4991811" cy="3163466"/>
            </a:xfrm>
          </p:grpSpPr>
          <p:sp>
            <p:nvSpPr>
              <p:cNvPr id="20" name="円/楕円 19"/>
              <p:cNvSpPr/>
              <p:nvPr/>
            </p:nvSpPr>
            <p:spPr>
              <a:xfrm>
                <a:off x="9293634" y="4733780"/>
                <a:ext cx="183844" cy="171238"/>
              </a:xfrm>
              <a:prstGeom prst="ellipse">
                <a:avLst/>
              </a:prstGeom>
              <a:solidFill>
                <a:srgbClr val="FFFFFF">
                  <a:alpha val="80000"/>
                </a:srgbClr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21" name="雲 31"/>
              <p:cNvSpPr/>
              <p:nvPr/>
            </p:nvSpPr>
            <p:spPr>
              <a:xfrm rot="197991">
                <a:off x="4573625" y="1781094"/>
                <a:ext cx="4991811" cy="3163466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</p:grp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28A87DC-6977-4EB7-A1B9-2DF719A214E8}"/>
                </a:ext>
              </a:extLst>
            </p:cNvPr>
            <p:cNvSpPr txBox="1"/>
            <p:nvPr/>
          </p:nvSpPr>
          <p:spPr>
            <a:xfrm>
              <a:off x="6283169" y="4280545"/>
              <a:ext cx="141577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6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ごめんなさい</a:t>
              </a:r>
            </a:p>
          </p:txBody>
        </p:sp>
      </p:grpSp>
      <p:pic>
        <p:nvPicPr>
          <p:cNvPr id="7" name="図 6" descr="抽象, 挿絵, シャツ が含まれている画像&#10;&#10;自動的に生成された説明">
            <a:extLst>
              <a:ext uri="{FF2B5EF4-FFF2-40B4-BE49-F238E27FC236}">
                <a16:creationId xmlns:a16="http://schemas.microsoft.com/office/drawing/2014/main" id="{CC882147-75BC-4C19-96DA-6FA9ED66418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46743" y="2971041"/>
            <a:ext cx="1698748" cy="47224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4320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67729A99-65A1-4392-B4EC-A5D9F7C37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27.</a:t>
            </a:r>
            <a:r>
              <a:rPr lang="ja-JP" altLang="en-US" dirty="0"/>
              <a:t>不正アクセスはだめ！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E8D1A17-85F7-4B22-B3C8-5BF4705A89EB}"/>
              </a:ext>
            </a:extLst>
          </p:cNvPr>
          <p:cNvGrpSpPr/>
          <p:nvPr/>
        </p:nvGrpSpPr>
        <p:grpSpPr>
          <a:xfrm>
            <a:off x="0" y="1039041"/>
            <a:ext cx="9144000" cy="4215947"/>
            <a:chOff x="0" y="1039041"/>
            <a:chExt cx="9144000" cy="4215947"/>
          </a:xfrm>
        </p:grpSpPr>
        <p:sp>
          <p:nvSpPr>
            <p:cNvPr id="7" name="角丸四角形 33">
              <a:extLst>
                <a:ext uri="{FF2B5EF4-FFF2-40B4-BE49-F238E27FC236}">
                  <a16:creationId xmlns:a16="http://schemas.microsoft.com/office/drawing/2014/main" id="{159F1CF4-B485-4D82-9F0D-132123F955DB}"/>
                </a:ext>
              </a:extLst>
            </p:cNvPr>
            <p:cNvSpPr/>
            <p:nvPr/>
          </p:nvSpPr>
          <p:spPr>
            <a:xfrm>
              <a:off x="395514" y="1039041"/>
              <a:ext cx="8629650" cy="4215947"/>
            </a:xfrm>
            <a:prstGeom prst="roundRect">
              <a:avLst/>
            </a:prstGeom>
            <a:solidFill>
              <a:schemeClr val="bg1"/>
            </a:solidFill>
            <a:ln w="57150" cap="rnd" cmpd="thickThin">
              <a:noFill/>
              <a:prstDash val="dashDot"/>
              <a:round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D1FD182-72F8-4C9A-BF17-802950A8C6A5}"/>
                </a:ext>
              </a:extLst>
            </p:cNvPr>
            <p:cNvSpPr txBox="1"/>
            <p:nvPr/>
          </p:nvSpPr>
          <p:spPr>
            <a:xfrm>
              <a:off x="0" y="1822485"/>
              <a:ext cx="9144000" cy="28161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>
                <a:lnSpc>
                  <a:spcPct val="150000"/>
                </a:lnSpc>
                <a:defRPr sz="2400" b="1">
                  <a:solidFill>
                    <a:srgbClr val="49413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pPr algn="ctr"/>
              <a:r>
                <a:rPr lang="ja-JP" altLang="en-US" dirty="0"/>
                <a:t>かるい気もちでも、不正アクセスは犯罪です。</a:t>
              </a:r>
              <a:endParaRPr lang="en-US" altLang="ja-JP" dirty="0"/>
            </a:p>
            <a:p>
              <a:pPr algn="ctr"/>
              <a:r>
                <a:rPr lang="ja-JP" altLang="en-US" dirty="0"/>
                <a:t>「かるい気もち」が生む</a:t>
              </a:r>
              <a:endParaRPr lang="en-US" altLang="ja-JP" dirty="0"/>
            </a:p>
            <a:p>
              <a:pPr algn="ctr"/>
              <a:r>
                <a:rPr lang="ja-JP" altLang="en-US" dirty="0"/>
                <a:t>「重大な被害」とその「影響」について考え、</a:t>
              </a:r>
              <a:endParaRPr lang="en-US" altLang="ja-JP" dirty="0"/>
            </a:p>
            <a:p>
              <a:pPr algn="ctr"/>
              <a:r>
                <a:rPr lang="ja-JP" altLang="en-US" dirty="0"/>
                <a:t>ふだんの日常生活と同じように</a:t>
              </a:r>
              <a:endParaRPr lang="en-US" altLang="ja-JP" dirty="0"/>
            </a:p>
            <a:p>
              <a:pPr algn="ctr"/>
              <a:r>
                <a:rPr lang="ja-JP" altLang="en-US" dirty="0"/>
                <a:t>モラルを守ることが大切です。</a:t>
              </a:r>
              <a:endParaRPr lang="en-US" altLang="ja-JP" dirty="0"/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54CAAC0-EFA6-466C-8649-23D10B72BDDE}"/>
                </a:ext>
              </a:extLst>
            </p:cNvPr>
            <p:cNvSpPr txBox="1"/>
            <p:nvPr/>
          </p:nvSpPr>
          <p:spPr>
            <a:xfrm>
              <a:off x="6166296" y="1822485"/>
              <a:ext cx="67880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はんざい</a:t>
              </a: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6E48C6E6-752A-4974-9533-50117B4BE51D}"/>
                </a:ext>
              </a:extLst>
            </p:cNvPr>
            <p:cNvSpPr txBox="1"/>
            <p:nvPr/>
          </p:nvSpPr>
          <p:spPr>
            <a:xfrm>
              <a:off x="2521396" y="2948687"/>
              <a:ext cx="67880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ひがい</a:t>
              </a: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407CB05C-A12F-4023-A7D8-C1F0D57F8F15}"/>
                </a:ext>
              </a:extLst>
            </p:cNvPr>
            <p:cNvSpPr txBox="1"/>
            <p:nvPr/>
          </p:nvSpPr>
          <p:spPr>
            <a:xfrm>
              <a:off x="4622800" y="2944270"/>
              <a:ext cx="7679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えいきょう</a:t>
              </a: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A31A3601-4DE5-478B-8C9E-5F98BBD99874}"/>
                </a:ext>
              </a:extLst>
            </p:cNvPr>
            <p:cNvSpPr txBox="1"/>
            <p:nvPr/>
          </p:nvSpPr>
          <p:spPr>
            <a:xfrm>
              <a:off x="3600896" y="3482843"/>
              <a:ext cx="127590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b="1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にちじょうせいかつ</a:t>
              </a:r>
            </a:p>
          </p:txBody>
        </p:sp>
      </p:grpSp>
      <p:pic>
        <p:nvPicPr>
          <p:cNvPr id="5" name="図 4">
            <a:extLst>
              <a:ext uri="{FF2B5EF4-FFF2-40B4-BE49-F238E27FC236}">
                <a16:creationId xmlns:a16="http://schemas.microsoft.com/office/drawing/2014/main" id="{A26D10AF-33C7-4BB7-AA27-3B22E7DFA9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651" y="4471544"/>
            <a:ext cx="2151697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419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1話 インターネットの情報は正しいの？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16358</TotalTime>
  <Words>378</Words>
  <Application>Microsoft Office PowerPoint</Application>
  <PresentationFormat>画面に合わせる (4:3)</PresentationFormat>
  <Paragraphs>74</Paragraphs>
  <Slides>7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4" baseType="lpstr">
      <vt:lpstr>Meiryo UI</vt:lpstr>
      <vt:lpstr>メイリオ</vt:lpstr>
      <vt:lpstr>游ゴシック</vt:lpstr>
      <vt:lpstr>Arial</vt:lpstr>
      <vt:lpstr>Calibri</vt:lpstr>
      <vt:lpstr>Calibri Light</vt:lpstr>
      <vt:lpstr>Office テーマ</vt:lpstr>
      <vt:lpstr>第27話 不正アクセスは だめ！</vt:lpstr>
      <vt:lpstr>27.不正アクセスはだめ！</vt:lpstr>
      <vt:lpstr>27.不正アクセスはだめ！</vt:lpstr>
      <vt:lpstr>27.不正アクセスはだめ！</vt:lpstr>
      <vt:lpstr>27.不正アクセスはだめ！</vt:lpstr>
      <vt:lpstr>27.不正アクセスはだめ！</vt:lpstr>
      <vt:lpstr>27.不正アクセスはだめ！</vt:lpstr>
    </vt:vector>
  </TitlesOfParts>
  <Company>MouseComputer PC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情報モラル教育 小学生向け</dc:title>
  <dc:creator>yukak</dc:creator>
  <cp:lastModifiedBy>yukako226@gmail.com</cp:lastModifiedBy>
  <cp:revision>755</cp:revision>
  <cp:lastPrinted>2022-01-09T07:04:48Z</cp:lastPrinted>
  <dcterms:created xsi:type="dcterms:W3CDTF">2016-01-27T02:00:48Z</dcterms:created>
  <dcterms:modified xsi:type="dcterms:W3CDTF">2022-03-15T02:34:30Z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