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tiff" ContentType="image/tif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notesSlides/notesSlide27.xml" ContentType="application/vnd.openxmlformats-officedocument.presentationml.notesSlide+xml"/>
  <Override PartName="/ppt/tags/tag29.xml" ContentType="application/vnd.openxmlformats-officedocument.presentationml.tags+xml"/>
  <Override PartName="/ppt/notesSlides/notesSlide28.xml" ContentType="application/vnd.openxmlformats-officedocument.presentationml.notesSlide+xml"/>
  <Override PartName="/ppt/tags/tag30.xml" ContentType="application/vnd.openxmlformats-officedocument.presentationml.tags+xml"/>
  <Override PartName="/ppt/notesSlides/notesSlide29.xml" ContentType="application/vnd.openxmlformats-officedocument.presentationml.notesSlide+xml"/>
  <Override PartName="/ppt/tags/tag31.xml" ContentType="application/vnd.openxmlformats-officedocument.presentationml.tags+xml"/>
  <Override PartName="/ppt/notesSlides/notesSlide30.xml" ContentType="application/vnd.openxmlformats-officedocument.presentationml.notesSlide+xml"/>
  <Override PartName="/ppt/tags/tag32.xml" ContentType="application/vnd.openxmlformats-officedocument.presentationml.tags+xml"/>
  <Override PartName="/ppt/notesSlides/notesSlide31.xml" ContentType="application/vnd.openxmlformats-officedocument.presentationml.notesSlide+xml"/>
  <Override PartName="/ppt/tags/tag33.xml" ContentType="application/vnd.openxmlformats-officedocument.presentationml.tags+xml"/>
  <Override PartName="/ppt/notesSlides/notesSlide32.xml" ContentType="application/vnd.openxmlformats-officedocument.presentationml.notesSlide+xml"/>
  <Override PartName="/ppt/tags/tag34.xml" ContentType="application/vnd.openxmlformats-officedocument.presentationml.tags+xml"/>
  <Override PartName="/ppt/notesSlides/notesSlide33.xml" ContentType="application/vnd.openxmlformats-officedocument.presentationml.notesSlide+xml"/>
  <Override PartName="/ppt/tags/tag35.xml" ContentType="application/vnd.openxmlformats-officedocument.presentationml.tags+xml"/>
  <Override PartName="/ppt/notesSlides/notesSlide34.xml" ContentType="application/vnd.openxmlformats-officedocument.presentationml.notesSlide+xml"/>
  <Override PartName="/ppt/tags/tag36.xml" ContentType="application/vnd.openxmlformats-officedocument.presentationml.tags+xml"/>
  <Override PartName="/ppt/notesSlides/notesSlide35.xml" ContentType="application/vnd.openxmlformats-officedocument.presentationml.notesSlide+xml"/>
  <Override PartName="/ppt/tags/tag37.xml" ContentType="application/vnd.openxmlformats-officedocument.presentationml.tags+xml"/>
  <Override PartName="/ppt/notesSlides/notesSlide36.xml" ContentType="application/vnd.openxmlformats-officedocument.presentationml.notesSlide+xml"/>
  <Override PartName="/ppt/tags/tag38.xml" ContentType="application/vnd.openxmlformats-officedocument.presentationml.tags+xml"/>
  <Override PartName="/ppt/notesSlides/notesSlide37.xml" ContentType="application/vnd.openxmlformats-officedocument.presentationml.notesSlide+xml"/>
  <Override PartName="/ppt/tags/tag39.xml" ContentType="application/vnd.openxmlformats-officedocument.presentationml.tags+xml"/>
  <Override PartName="/ppt/notesSlides/notesSlide38.xml" ContentType="application/vnd.openxmlformats-officedocument.presentationml.notesSlide+xml"/>
  <Override PartName="/ppt/tags/tag40.xml" ContentType="application/vnd.openxmlformats-officedocument.presentationml.tags+xml"/>
  <Override PartName="/ppt/notesSlides/notesSlide39.xml" ContentType="application/vnd.openxmlformats-officedocument.presentationml.notesSlide+xml"/>
  <Override PartName="/ppt/tags/tag41.xml" ContentType="application/vnd.openxmlformats-officedocument.presentationml.tags+xml"/>
  <Override PartName="/ppt/notesSlides/notesSlide40.xml" ContentType="application/vnd.openxmlformats-officedocument.presentationml.notesSlide+xml"/>
  <Override PartName="/ppt/tags/tag42.xml" ContentType="application/vnd.openxmlformats-officedocument.presentationml.tags+xml"/>
  <Override PartName="/ppt/notesSlides/notesSlide41.xml" ContentType="application/vnd.openxmlformats-officedocument.presentationml.notesSlide+xml"/>
  <Override PartName="/ppt/tags/tag43.xml" ContentType="application/vnd.openxmlformats-officedocument.presentationml.tags+xml"/>
  <Override PartName="/ppt/notesSlides/notesSlide42.xml" ContentType="application/vnd.openxmlformats-officedocument.presentationml.notesSlide+xml"/>
  <Override PartName="/ppt/tags/tag44.xml" ContentType="application/vnd.openxmlformats-officedocument.presentationml.tags+xml"/>
  <Override PartName="/ppt/notesSlides/notesSlide43.xml" ContentType="application/vnd.openxmlformats-officedocument.presentationml.notesSlide+xml"/>
  <Override PartName="/ppt/tags/tag45.xml" ContentType="application/vnd.openxmlformats-officedocument.presentationml.tags+xml"/>
  <Override PartName="/ppt/notesSlides/notesSlide44.xml" ContentType="application/vnd.openxmlformats-officedocument.presentationml.notesSlide+xml"/>
  <Override PartName="/ppt/tags/tag46.xml" ContentType="application/vnd.openxmlformats-officedocument.presentationml.tags+xml"/>
  <Override PartName="/ppt/notesSlides/notesSlide45.xml" ContentType="application/vnd.openxmlformats-officedocument.presentationml.notesSlide+xml"/>
  <Override PartName="/ppt/tags/tag47.xml" ContentType="application/vnd.openxmlformats-officedocument.presentationml.tags+xml"/>
  <Override PartName="/ppt/notesSlides/notesSlide46.xml" ContentType="application/vnd.openxmlformats-officedocument.presentationml.notesSlide+xml"/>
  <Override PartName="/ppt/tags/tag48.xml" ContentType="application/vnd.openxmlformats-officedocument.presentationml.tags+xml"/>
  <Override PartName="/ppt/notesSlides/notesSlide47.xml" ContentType="application/vnd.openxmlformats-officedocument.presentationml.notesSlide+xml"/>
  <Override PartName="/ppt/tags/tag49.xml" ContentType="application/vnd.openxmlformats-officedocument.presentationml.tags+xml"/>
  <Override PartName="/ppt/notesSlides/notesSlide48.xml" ContentType="application/vnd.openxmlformats-officedocument.presentationml.notesSlide+xml"/>
  <Override PartName="/ppt/tags/tag50.xml" ContentType="application/vnd.openxmlformats-officedocument.presentationml.tags+xml"/>
  <Override PartName="/ppt/notesSlides/notesSlide49.xml" ContentType="application/vnd.openxmlformats-officedocument.presentationml.notesSlide+xml"/>
  <Override PartName="/ppt/tags/tag51.xml" ContentType="application/vnd.openxmlformats-officedocument.presentationml.tags+xml"/>
  <Override PartName="/ppt/notesSlides/notesSlide50.xml" ContentType="application/vnd.openxmlformats-officedocument.presentationml.notesSlide+xml"/>
  <Override PartName="/ppt/tags/tag52.xml" ContentType="application/vnd.openxmlformats-officedocument.presentationml.tags+xml"/>
  <Override PartName="/ppt/notesSlides/notesSlide51.xml" ContentType="application/vnd.openxmlformats-officedocument.presentationml.notesSlide+xml"/>
  <Override PartName="/ppt/tags/tag53.xml" ContentType="application/vnd.openxmlformats-officedocument.presentationml.tags+xml"/>
  <Override PartName="/ppt/notesSlides/notesSlide52.xml" ContentType="application/vnd.openxmlformats-officedocument.presentationml.notesSlide+xml"/>
  <Override PartName="/ppt/tags/tag54.xml" ContentType="application/vnd.openxmlformats-officedocument.presentationml.tags+xml"/>
  <Override PartName="/ppt/notesSlides/notesSlide53.xml" ContentType="application/vnd.openxmlformats-officedocument.presentationml.notesSlide+xml"/>
  <Override PartName="/ppt/tags/tag55.xml" ContentType="application/vnd.openxmlformats-officedocument.presentationml.tags+xml"/>
  <Override PartName="/ppt/notesSlides/notesSlide54.xml" ContentType="application/vnd.openxmlformats-officedocument.presentationml.notesSlide+xml"/>
  <Override PartName="/ppt/tags/tag56.xml" ContentType="application/vnd.openxmlformats-officedocument.presentationml.tags+xml"/>
  <Override PartName="/ppt/notesSlides/notesSlide55.xml" ContentType="application/vnd.openxmlformats-officedocument.presentationml.notesSlide+xml"/>
  <Override PartName="/ppt/tags/tag57.xml" ContentType="application/vnd.openxmlformats-officedocument.presentationml.tags+xml"/>
  <Override PartName="/ppt/notesSlides/notesSlide56.xml" ContentType="application/vnd.openxmlformats-officedocument.presentationml.notesSlide+xml"/>
  <Override PartName="/ppt/tags/tag58.xml" ContentType="application/vnd.openxmlformats-officedocument.presentationml.tags+xml"/>
  <Override PartName="/ppt/notesSlides/notesSlide57.xml" ContentType="application/vnd.openxmlformats-officedocument.presentationml.notesSlide+xml"/>
  <Override PartName="/ppt/tags/tag59.xml" ContentType="application/vnd.openxmlformats-officedocument.presentationml.tags+xml"/>
  <Override PartName="/ppt/notesSlides/notesSlide58.xml" ContentType="application/vnd.openxmlformats-officedocument.presentationml.notesSlide+xml"/>
  <Override PartName="/ppt/tags/tag60.xml" ContentType="application/vnd.openxmlformats-officedocument.presentationml.tags+xml"/>
  <Override PartName="/ppt/notesSlides/notesSlide59.xml" ContentType="application/vnd.openxmlformats-officedocument.presentationml.notesSlide+xml"/>
  <Override PartName="/ppt/tags/tag61.xml" ContentType="application/vnd.openxmlformats-officedocument.presentationml.tags+xml"/>
  <Override PartName="/ppt/notesSlides/notesSlide60.xml" ContentType="application/vnd.openxmlformats-officedocument.presentationml.notesSlide+xml"/>
  <Override PartName="/ppt/tags/tag62.xml" ContentType="application/vnd.openxmlformats-officedocument.presentationml.tags+xml"/>
  <Override PartName="/ppt/notesSlides/notesSlide61.xml" ContentType="application/vnd.openxmlformats-officedocument.presentationml.notesSlide+xml"/>
  <Override PartName="/ppt/tags/tag63.xml" ContentType="application/vnd.openxmlformats-officedocument.presentationml.tags+xml"/>
  <Override PartName="/ppt/notesSlides/notesSlide62.xml" ContentType="application/vnd.openxmlformats-officedocument.presentationml.notesSlide+xml"/>
  <Override PartName="/ppt/tags/tag64.xml" ContentType="application/vnd.openxmlformats-officedocument.presentationml.tags+xml"/>
  <Override PartName="/ppt/notesSlides/notesSlide63.xml" ContentType="application/vnd.openxmlformats-officedocument.presentationml.notesSlide+xml"/>
  <Override PartName="/ppt/tags/tag65.xml" ContentType="application/vnd.openxmlformats-officedocument.presentationml.tags+xml"/>
  <Override PartName="/ppt/notesSlides/notesSlide64.xml" ContentType="application/vnd.openxmlformats-officedocument.presentationml.notesSlide+xml"/>
  <Override PartName="/ppt/tags/tag66.xml" ContentType="application/vnd.openxmlformats-officedocument.presentationml.tags+xml"/>
  <Override PartName="/ppt/notesSlides/notesSlide65.xml" ContentType="application/vnd.openxmlformats-officedocument.presentationml.notesSlide+xml"/>
  <Override PartName="/ppt/tags/tag67.xml" ContentType="application/vnd.openxmlformats-officedocument.presentationml.tags+xml"/>
  <Override PartName="/ppt/notesSlides/notesSlide66.xml" ContentType="application/vnd.openxmlformats-officedocument.presentationml.notesSlide+xml"/>
  <Override PartName="/ppt/tags/tag68.xml" ContentType="application/vnd.openxmlformats-officedocument.presentationml.tags+xml"/>
  <Override PartName="/ppt/notesSlides/notesSlide67.xml" ContentType="application/vnd.openxmlformats-officedocument.presentationml.notesSlide+xml"/>
  <Override PartName="/ppt/tags/tag69.xml" ContentType="application/vnd.openxmlformats-officedocument.presentationml.tags+xml"/>
  <Override PartName="/ppt/notesSlides/notesSlide68.xml" ContentType="application/vnd.openxmlformats-officedocument.presentationml.notesSlide+xml"/>
  <Override PartName="/ppt/tags/tag70.xml" ContentType="application/vnd.openxmlformats-officedocument.presentationml.tags+xml"/>
  <Override PartName="/ppt/notesSlides/notesSlide69.xml" ContentType="application/vnd.openxmlformats-officedocument.presentationml.notesSlide+xml"/>
  <Override PartName="/ppt/tags/tag71.xml" ContentType="application/vnd.openxmlformats-officedocument.presentationml.tags+xml"/>
  <Override PartName="/ppt/notesSlides/notesSlide70.xml" ContentType="application/vnd.openxmlformats-officedocument.presentationml.notesSlide+xml"/>
  <Override PartName="/ppt/tags/tag72.xml" ContentType="application/vnd.openxmlformats-officedocument.presentationml.tags+xml"/>
  <Override PartName="/ppt/notesSlides/notesSlide71.xml" ContentType="application/vnd.openxmlformats-officedocument.presentationml.notesSlide+xml"/>
  <Override PartName="/ppt/tags/tag73.xml" ContentType="application/vnd.openxmlformats-officedocument.presentationml.tags+xml"/>
  <Override PartName="/ppt/notesSlides/notesSlide72.xml" ContentType="application/vnd.openxmlformats-officedocument.presentationml.notesSlide+xml"/>
  <Override PartName="/ppt/tags/tag74.xml" ContentType="application/vnd.openxmlformats-officedocument.presentationml.tags+xml"/>
  <Override PartName="/ppt/notesSlides/notesSlide73.xml" ContentType="application/vnd.openxmlformats-officedocument.presentationml.notesSlide+xml"/>
  <Override PartName="/ppt/tags/tag75.xml" ContentType="application/vnd.openxmlformats-officedocument.presentationml.tags+xml"/>
  <Override PartName="/ppt/notesSlides/notesSlide74.xml" ContentType="application/vnd.openxmlformats-officedocument.presentationml.notesSlide+xml"/>
  <Override PartName="/ppt/tags/tag76.xml" ContentType="application/vnd.openxmlformats-officedocument.presentationml.tags+xml"/>
  <Override PartName="/ppt/notesSlides/notesSlide75.xml" ContentType="application/vnd.openxmlformats-officedocument.presentationml.notesSlide+xml"/>
  <Override PartName="/ppt/tags/tag77.xml" ContentType="application/vnd.openxmlformats-officedocument.presentationml.tags+xml"/>
  <Override PartName="/ppt/notesSlides/notesSlide76.xml" ContentType="application/vnd.openxmlformats-officedocument.presentationml.notesSlide+xml"/>
  <Override PartName="/ppt/tags/tag78.xml" ContentType="application/vnd.openxmlformats-officedocument.presentationml.tags+xml"/>
  <Override PartName="/ppt/notesSlides/notesSlide77.xml" ContentType="application/vnd.openxmlformats-officedocument.presentationml.notesSlide+xml"/>
  <Override PartName="/ppt/tags/tag79.xml" ContentType="application/vnd.openxmlformats-officedocument.presentationml.tags+xml"/>
  <Override PartName="/ppt/notesSlides/notesSlide78.xml" ContentType="application/vnd.openxmlformats-officedocument.presentationml.notesSlide+xml"/>
  <Override PartName="/ppt/tags/tag80.xml" ContentType="application/vnd.openxmlformats-officedocument.presentationml.tags+xml"/>
  <Override PartName="/ppt/notesSlides/notesSlide79.xml" ContentType="application/vnd.openxmlformats-officedocument.presentationml.notesSlide+xml"/>
  <Override PartName="/ppt/tags/tag81.xml" ContentType="application/vnd.openxmlformats-officedocument.presentationml.tags+xml"/>
  <Override PartName="/ppt/notesSlides/notesSlide80.xml" ContentType="application/vnd.openxmlformats-officedocument.presentationml.notesSlide+xml"/>
  <Override PartName="/ppt/tags/tag82.xml" ContentType="application/vnd.openxmlformats-officedocument.presentationml.tags+xml"/>
  <Override PartName="/ppt/notesSlides/notesSlide81.xml" ContentType="application/vnd.openxmlformats-officedocument.presentationml.notesSlide+xml"/>
  <Override PartName="/ppt/tags/tag83.xml" ContentType="application/vnd.openxmlformats-officedocument.presentationml.tags+xml"/>
  <Override PartName="/ppt/notesSlides/notesSlide82.xml" ContentType="application/vnd.openxmlformats-officedocument.presentationml.notesSlide+xml"/>
  <Override PartName="/ppt/tags/tag84.xml" ContentType="application/vnd.openxmlformats-officedocument.presentationml.tags+xml"/>
  <Override PartName="/ppt/notesSlides/notesSlide83.xml" ContentType="application/vnd.openxmlformats-officedocument.presentationml.notesSlide+xml"/>
  <Override PartName="/ppt/tags/tag85.xml" ContentType="application/vnd.openxmlformats-officedocument.presentationml.tags+xml"/>
  <Override PartName="/ppt/notesSlides/notesSlide84.xml" ContentType="application/vnd.openxmlformats-officedocument.presentationml.notesSlide+xml"/>
  <Override PartName="/ppt/tags/tag86.xml" ContentType="application/vnd.openxmlformats-officedocument.presentationml.tags+xml"/>
  <Override PartName="/ppt/notesSlides/notesSlide85.xml" ContentType="application/vnd.openxmlformats-officedocument.presentationml.notesSlide+xml"/>
  <Override PartName="/ppt/tags/tag87.xml" ContentType="application/vnd.openxmlformats-officedocument.presentationml.tags+xml"/>
  <Override PartName="/ppt/notesSlides/notesSlide86.xml" ContentType="application/vnd.openxmlformats-officedocument.presentationml.notesSlide+xml"/>
  <Override PartName="/ppt/tags/tag88.xml" ContentType="application/vnd.openxmlformats-officedocument.presentationml.tags+xml"/>
  <Override PartName="/ppt/notesSlides/notesSlide87.xml" ContentType="application/vnd.openxmlformats-officedocument.presentationml.notesSlide+xml"/>
  <Override PartName="/ppt/tags/tag89.xml" ContentType="application/vnd.openxmlformats-officedocument.presentationml.tags+xml"/>
  <Override PartName="/ppt/notesSlides/notesSlide88.xml" ContentType="application/vnd.openxmlformats-officedocument.presentationml.notesSlide+xml"/>
  <Override PartName="/ppt/tags/tag90.xml" ContentType="application/vnd.openxmlformats-officedocument.presentationml.tags+xml"/>
  <Override PartName="/ppt/notesSlides/notesSlide89.xml" ContentType="application/vnd.openxmlformats-officedocument.presentationml.notesSlide+xml"/>
  <Override PartName="/ppt/tags/tag91.xml" ContentType="application/vnd.openxmlformats-officedocument.presentationml.tags+xml"/>
  <Override PartName="/ppt/notesSlides/notesSlide90.xml" ContentType="application/vnd.openxmlformats-officedocument.presentationml.notesSlide+xml"/>
  <Override PartName="/ppt/tags/tag92.xml" ContentType="application/vnd.openxmlformats-officedocument.presentationml.tags+xml"/>
  <Override PartName="/ppt/notesSlides/notesSlide91.xml" ContentType="application/vnd.openxmlformats-officedocument.presentationml.notesSlide+xml"/>
  <Override PartName="/ppt/tags/tag93.xml" ContentType="application/vnd.openxmlformats-officedocument.presentationml.tags+xml"/>
  <Override PartName="/ppt/notesSlides/notesSlide92.xml" ContentType="application/vnd.openxmlformats-officedocument.presentationml.notesSlide+xml"/>
  <Override PartName="/ppt/tags/tag94.xml" ContentType="application/vnd.openxmlformats-officedocument.presentationml.tags+xml"/>
  <Override PartName="/ppt/notesSlides/notesSlide93.xml" ContentType="application/vnd.openxmlformats-officedocument.presentationml.notesSlide+xml"/>
  <Override PartName="/ppt/tags/tag95.xml" ContentType="application/vnd.openxmlformats-officedocument.presentationml.tags+xml"/>
  <Override PartName="/ppt/notesSlides/notesSlide94.xml" ContentType="application/vnd.openxmlformats-officedocument.presentationml.notesSlide+xml"/>
  <Override PartName="/ppt/tags/tag96.xml" ContentType="application/vnd.openxmlformats-officedocument.presentationml.tags+xml"/>
  <Override PartName="/ppt/notesSlides/notesSlide95.xml" ContentType="application/vnd.openxmlformats-officedocument.presentationml.notesSlide+xml"/>
  <Override PartName="/ppt/tags/tag97.xml" ContentType="application/vnd.openxmlformats-officedocument.presentationml.tags+xml"/>
  <Override PartName="/ppt/notesSlides/notesSlide96.xml" ContentType="application/vnd.openxmlformats-officedocument.presentationml.notesSlide+xml"/>
  <Override PartName="/ppt/tags/tag98.xml" ContentType="application/vnd.openxmlformats-officedocument.presentationml.tags+xml"/>
  <Override PartName="/ppt/notesSlides/notesSlide97.xml" ContentType="application/vnd.openxmlformats-officedocument.presentationml.notesSlide+xml"/>
  <Override PartName="/ppt/tags/tag99.xml" ContentType="application/vnd.openxmlformats-officedocument.presentationml.tags+xml"/>
  <Override PartName="/ppt/notesSlides/notesSlide98.xml" ContentType="application/vnd.openxmlformats-officedocument.presentationml.notesSlide+xml"/>
  <Override PartName="/ppt/tags/tag100.xml" ContentType="application/vnd.openxmlformats-officedocument.presentationml.tags+xml"/>
  <Override PartName="/ppt/notesSlides/notesSlide99.xml" ContentType="application/vnd.openxmlformats-officedocument.presentationml.notesSlide+xml"/>
  <Override PartName="/ppt/tags/tag101.xml" ContentType="application/vnd.openxmlformats-officedocument.presentationml.tags+xml"/>
  <Override PartName="/ppt/notesSlides/notesSlide100.xml" ContentType="application/vnd.openxmlformats-officedocument.presentationml.notesSlide+xml"/>
  <Override PartName="/ppt/tags/tag102.xml" ContentType="application/vnd.openxmlformats-officedocument.presentationml.tags+xml"/>
  <Override PartName="/ppt/notesSlides/notesSlide101.xml" ContentType="application/vnd.openxmlformats-officedocument.presentationml.notesSlide+xml"/>
  <Override PartName="/ppt/tags/tag103.xml" ContentType="application/vnd.openxmlformats-officedocument.presentationml.tags+xml"/>
  <Override PartName="/ppt/notesSlides/notesSlide102.xml" ContentType="application/vnd.openxmlformats-officedocument.presentationml.notesSlide+xml"/>
  <Override PartName="/ppt/tags/tag104.xml" ContentType="application/vnd.openxmlformats-officedocument.presentationml.tags+xml"/>
  <Override PartName="/ppt/notesSlides/notesSlide103.xml" ContentType="application/vnd.openxmlformats-officedocument.presentationml.notesSlide+xml"/>
  <Override PartName="/ppt/tags/tag105.xml" ContentType="application/vnd.openxmlformats-officedocument.presentationml.tags+xml"/>
  <Override PartName="/ppt/notesSlides/notesSlide104.xml" ContentType="application/vnd.openxmlformats-officedocument.presentationml.notesSlide+xml"/>
  <Override PartName="/ppt/tags/tag106.xml" ContentType="application/vnd.openxmlformats-officedocument.presentationml.tags+xml"/>
  <Override PartName="/ppt/notesSlides/notesSlide105.xml" ContentType="application/vnd.openxmlformats-officedocument.presentationml.notesSlide+xml"/>
  <Override PartName="/ppt/tags/tag107.xml" ContentType="application/vnd.openxmlformats-officedocument.presentationml.tags+xml"/>
  <Override PartName="/ppt/notesSlides/notesSlide106.xml" ContentType="application/vnd.openxmlformats-officedocument.presentationml.notesSlide+xml"/>
  <Override PartName="/ppt/tags/tag108.xml" ContentType="application/vnd.openxmlformats-officedocument.presentationml.tags+xml"/>
  <Override PartName="/ppt/notesSlides/notesSlide107.xml" ContentType="application/vnd.openxmlformats-officedocument.presentationml.notesSlide+xml"/>
  <Override PartName="/ppt/tags/tag109.xml" ContentType="application/vnd.openxmlformats-officedocument.presentationml.tags+xml"/>
  <Override PartName="/ppt/notesSlides/notesSlide108.xml" ContentType="application/vnd.openxmlformats-officedocument.presentationml.notesSlide+xml"/>
  <Override PartName="/ppt/tags/tag110.xml" ContentType="application/vnd.openxmlformats-officedocument.presentationml.tags+xml"/>
  <Override PartName="/ppt/notesSlides/notesSlide109.xml" ContentType="application/vnd.openxmlformats-officedocument.presentationml.notesSlide+xml"/>
  <Override PartName="/ppt/tags/tag111.xml" ContentType="application/vnd.openxmlformats-officedocument.presentationml.tags+xml"/>
  <Override PartName="/ppt/notesSlides/notesSlide110.xml" ContentType="application/vnd.openxmlformats-officedocument.presentationml.notesSlide+xml"/>
  <Override PartName="/ppt/tags/tag112.xml" ContentType="application/vnd.openxmlformats-officedocument.presentationml.tags+xml"/>
  <Override PartName="/ppt/notesSlides/notesSlide111.xml" ContentType="application/vnd.openxmlformats-officedocument.presentationml.notesSlide+xml"/>
  <Override PartName="/ppt/tags/tag113.xml" ContentType="application/vnd.openxmlformats-officedocument.presentationml.tags+xml"/>
  <Override PartName="/ppt/notesSlides/notesSlide112.xml" ContentType="application/vnd.openxmlformats-officedocument.presentationml.notesSlide+xml"/>
  <Override PartName="/ppt/tags/tag114.xml" ContentType="application/vnd.openxmlformats-officedocument.presentationml.tags+xml"/>
  <Override PartName="/ppt/notesSlides/notesSlide113.xml" ContentType="application/vnd.openxmlformats-officedocument.presentationml.notesSlide+xml"/>
  <Override PartName="/ppt/tags/tag115.xml" ContentType="application/vnd.openxmlformats-officedocument.presentationml.tags+xml"/>
  <Override PartName="/ppt/notesSlides/notesSlide114.xml" ContentType="application/vnd.openxmlformats-officedocument.presentationml.notesSlide+xml"/>
  <Override PartName="/ppt/tags/tag116.xml" ContentType="application/vnd.openxmlformats-officedocument.presentationml.tags+xml"/>
  <Override PartName="/ppt/notesSlides/notesSlide115.xml" ContentType="application/vnd.openxmlformats-officedocument.presentationml.notesSlide+xml"/>
  <Override PartName="/ppt/tags/tag117.xml" ContentType="application/vnd.openxmlformats-officedocument.presentationml.tags+xml"/>
  <Override PartName="/ppt/notesSlides/notesSlide116.xml" ContentType="application/vnd.openxmlformats-officedocument.presentationml.notesSlide+xml"/>
  <Override PartName="/ppt/tags/tag118.xml" ContentType="application/vnd.openxmlformats-officedocument.presentationml.tags+xml"/>
  <Override PartName="/ppt/notesSlides/notesSlide117.xml" ContentType="application/vnd.openxmlformats-officedocument.presentationml.notesSlide+xml"/>
  <Override PartName="/ppt/tags/tag119.xml" ContentType="application/vnd.openxmlformats-officedocument.presentationml.tags+xml"/>
  <Override PartName="/ppt/notesSlides/notesSlide118.xml" ContentType="application/vnd.openxmlformats-officedocument.presentationml.notesSlide+xml"/>
  <Override PartName="/ppt/tags/tag120.xml" ContentType="application/vnd.openxmlformats-officedocument.presentationml.tags+xml"/>
  <Override PartName="/ppt/notesSlides/notesSlide119.xml" ContentType="application/vnd.openxmlformats-officedocument.presentationml.notesSlide+xml"/>
  <Override PartName="/ppt/tags/tag121.xml" ContentType="application/vnd.openxmlformats-officedocument.presentationml.tags+xml"/>
  <Override PartName="/ppt/notesSlides/notesSlide120.xml" ContentType="application/vnd.openxmlformats-officedocument.presentationml.notesSlide+xml"/>
  <Override PartName="/ppt/tags/tag122.xml" ContentType="application/vnd.openxmlformats-officedocument.presentationml.tags+xml"/>
  <Override PartName="/ppt/notesSlides/notesSlide121.xml" ContentType="application/vnd.openxmlformats-officedocument.presentationml.notesSlide+xml"/>
  <Override PartName="/ppt/tags/tag123.xml" ContentType="application/vnd.openxmlformats-officedocument.presentationml.tags+xml"/>
  <Override PartName="/ppt/notesSlides/notesSlide122.xml" ContentType="application/vnd.openxmlformats-officedocument.presentationml.notesSlide+xml"/>
  <Override PartName="/ppt/tags/tag124.xml" ContentType="application/vnd.openxmlformats-officedocument.presentationml.tags+xml"/>
  <Override PartName="/ppt/notesSlides/notesSlide123.xml" ContentType="application/vnd.openxmlformats-officedocument.presentationml.notesSlide+xml"/>
  <Override PartName="/ppt/tags/tag125.xml" ContentType="application/vnd.openxmlformats-officedocument.presentationml.tags+xml"/>
  <Override PartName="/ppt/notesSlides/notesSlide124.xml" ContentType="application/vnd.openxmlformats-officedocument.presentationml.notesSlide+xml"/>
  <Override PartName="/ppt/tags/tag126.xml" ContentType="application/vnd.openxmlformats-officedocument.presentationml.tags+xml"/>
  <Override PartName="/ppt/notesSlides/notesSlide125.xml" ContentType="application/vnd.openxmlformats-officedocument.presentationml.notesSlide+xml"/>
  <Override PartName="/ppt/tags/tag127.xml" ContentType="application/vnd.openxmlformats-officedocument.presentationml.tags+xml"/>
  <Override PartName="/ppt/notesSlides/notesSlide126.xml" ContentType="application/vnd.openxmlformats-officedocument.presentationml.notesSlide+xml"/>
  <Override PartName="/ppt/tags/tag128.xml" ContentType="application/vnd.openxmlformats-officedocument.presentationml.tags+xml"/>
  <Override PartName="/ppt/notesSlides/notesSlide127.xml" ContentType="application/vnd.openxmlformats-officedocument.presentationml.notesSlide+xml"/>
  <Override PartName="/ppt/tags/tag129.xml" ContentType="application/vnd.openxmlformats-officedocument.presentationml.tags+xml"/>
  <Override PartName="/ppt/notesSlides/notesSlide128.xml" ContentType="application/vnd.openxmlformats-officedocument.presentationml.notesSlide+xml"/>
  <Override PartName="/ppt/tags/tag130.xml" ContentType="application/vnd.openxmlformats-officedocument.presentationml.tags+xml"/>
  <Override PartName="/ppt/notesSlides/notesSlide129.xml" ContentType="application/vnd.openxmlformats-officedocument.presentationml.notesSlide+xml"/>
  <Override PartName="/ppt/tags/tag131.xml" ContentType="application/vnd.openxmlformats-officedocument.presentationml.tags+xml"/>
  <Override PartName="/ppt/notesSlides/notesSlide130.xml" ContentType="application/vnd.openxmlformats-officedocument.presentationml.notesSlide+xml"/>
  <Override PartName="/ppt/tags/tag132.xml" ContentType="application/vnd.openxmlformats-officedocument.presentationml.tags+xml"/>
  <Override PartName="/ppt/notesSlides/notesSlide131.xml" ContentType="application/vnd.openxmlformats-officedocument.presentationml.notesSlide+xml"/>
  <Override PartName="/ppt/tags/tag133.xml" ContentType="application/vnd.openxmlformats-officedocument.presentationml.tags+xml"/>
  <Override PartName="/ppt/notesSlides/notesSlide132.xml" ContentType="application/vnd.openxmlformats-officedocument.presentationml.notesSlide+xml"/>
  <Override PartName="/ppt/tags/tag134.xml" ContentType="application/vnd.openxmlformats-officedocument.presentationml.tags+xml"/>
  <Override PartName="/ppt/notesSlides/notesSlide133.xml" ContentType="application/vnd.openxmlformats-officedocument.presentationml.notesSlide+xml"/>
  <Override PartName="/ppt/tags/tag135.xml" ContentType="application/vnd.openxmlformats-officedocument.presentationml.tags+xml"/>
  <Override PartName="/ppt/notesSlides/notesSlide134.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tags/tag136.xml" ContentType="application/vnd.openxmlformats-officedocument.presentationml.tags+xml"/>
  <Override PartName="/ppt/notesSlides/notesSlide135.xml" ContentType="application/vnd.openxmlformats-officedocument.presentationml.notesSlide+xml"/>
  <Override PartName="/ppt/tags/tag137.xml" ContentType="application/vnd.openxmlformats-officedocument.presentationml.tags+xml"/>
  <Override PartName="/ppt/notesSlides/notesSlide136.xml" ContentType="application/vnd.openxmlformats-officedocument.presentationml.notesSlide+xml"/>
  <Override PartName="/ppt/tags/tag138.xml" ContentType="application/vnd.openxmlformats-officedocument.presentationml.tags+xml"/>
  <Override PartName="/ppt/notesSlides/notesSlide137.xml" ContentType="application/vnd.openxmlformats-officedocument.presentationml.notesSlide+xml"/>
  <Override PartName="/ppt/tags/tag139.xml" ContentType="application/vnd.openxmlformats-officedocument.presentationml.tags+xml"/>
  <Override PartName="/ppt/notesSlides/notesSlide138.xml" ContentType="application/vnd.openxmlformats-officedocument.presentationml.notesSlide+xml"/>
  <Override PartName="/ppt/tags/tag140.xml" ContentType="application/vnd.openxmlformats-officedocument.presentationml.tags+xml"/>
  <Override PartName="/ppt/notesSlides/notesSlide139.xml" ContentType="application/vnd.openxmlformats-officedocument.presentationml.notesSlide+xml"/>
  <Override PartName="/ppt/tags/tag141.xml" ContentType="application/vnd.openxmlformats-officedocument.presentationml.tags+xml"/>
  <Override PartName="/ppt/notesSlides/notesSlide140.xml" ContentType="application/vnd.openxmlformats-officedocument.presentationml.notesSlide+xml"/>
  <Override PartName="/ppt/tags/tag142.xml" ContentType="application/vnd.openxmlformats-officedocument.presentationml.tags+xml"/>
  <Override PartName="/ppt/notesSlides/notesSlide141.xml" ContentType="application/vnd.openxmlformats-officedocument.presentationml.notesSlide+xml"/>
  <Override PartName="/ppt/tags/tag143.xml" ContentType="application/vnd.openxmlformats-officedocument.presentationml.tags+xml"/>
  <Override PartName="/ppt/notesSlides/notesSlide142.xml" ContentType="application/vnd.openxmlformats-officedocument.presentationml.notesSlide+xml"/>
  <Override PartName="/ppt/tags/tag144.xml" ContentType="application/vnd.openxmlformats-officedocument.presentationml.tags+xml"/>
  <Override PartName="/ppt/notesSlides/notesSlide143.xml" ContentType="application/vnd.openxmlformats-officedocument.presentationml.notesSlide+xml"/>
  <Override PartName="/ppt/tags/tag145.xml" ContentType="application/vnd.openxmlformats-officedocument.presentationml.tags+xml"/>
  <Override PartName="/ppt/notesSlides/notesSlide144.xml" ContentType="application/vnd.openxmlformats-officedocument.presentationml.notesSlide+xml"/>
  <Override PartName="/ppt/tags/tag146.xml" ContentType="application/vnd.openxmlformats-officedocument.presentationml.tags+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ags/tag147.xml" ContentType="application/vnd.openxmlformats-officedocument.presentationml.tags+xml"/>
  <Override PartName="/ppt/notesSlides/notesSlide147.xml" ContentType="application/vnd.openxmlformats-officedocument.presentationml.notesSlide+xml"/>
  <Override PartName="/ppt/tags/tag148.xml" ContentType="application/vnd.openxmlformats-officedocument.presentationml.tags+xml"/>
  <Override PartName="/ppt/notesSlides/notesSlide148.xml" ContentType="application/vnd.openxmlformats-officedocument.presentationml.notesSlide+xml"/>
  <Override PartName="/ppt/tags/tag149.xml" ContentType="application/vnd.openxmlformats-officedocument.presentationml.tags+xml"/>
  <Override PartName="/ppt/notesSlides/notesSlide149.xml" ContentType="application/vnd.openxmlformats-officedocument.presentationml.notesSlide+xml"/>
  <Override PartName="/ppt/tags/tag150.xml" ContentType="application/vnd.openxmlformats-officedocument.presentationml.tags+xml"/>
  <Override PartName="/ppt/notesSlides/notesSlide1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70"/>
  </p:notesMasterIdLst>
  <p:handoutMasterIdLst>
    <p:handoutMasterId r:id="rId171"/>
  </p:handoutMasterIdLst>
  <p:sldIdLst>
    <p:sldId id="401" r:id="rId2"/>
    <p:sldId id="402" r:id="rId3"/>
    <p:sldId id="403" r:id="rId4"/>
    <p:sldId id="404" r:id="rId5"/>
    <p:sldId id="405" r:id="rId6"/>
    <p:sldId id="406" r:id="rId7"/>
    <p:sldId id="407" r:id="rId8"/>
    <p:sldId id="408" r:id="rId9"/>
    <p:sldId id="409" r:id="rId10"/>
    <p:sldId id="410" r:id="rId11"/>
    <p:sldId id="411" r:id="rId12"/>
    <p:sldId id="412" r:id="rId13"/>
    <p:sldId id="413" r:id="rId14"/>
    <p:sldId id="414" r:id="rId15"/>
    <p:sldId id="415" r:id="rId16"/>
    <p:sldId id="416" r:id="rId17"/>
    <p:sldId id="417" r:id="rId18"/>
    <p:sldId id="418" r:id="rId19"/>
    <p:sldId id="419" r:id="rId20"/>
    <p:sldId id="420" r:id="rId21"/>
    <p:sldId id="421" r:id="rId22"/>
    <p:sldId id="422" r:id="rId23"/>
    <p:sldId id="423" r:id="rId24"/>
    <p:sldId id="424" r:id="rId25"/>
    <p:sldId id="425" r:id="rId26"/>
    <p:sldId id="426" r:id="rId27"/>
    <p:sldId id="427" r:id="rId28"/>
    <p:sldId id="428" r:id="rId29"/>
    <p:sldId id="429" r:id="rId30"/>
    <p:sldId id="430" r:id="rId31"/>
    <p:sldId id="431" r:id="rId32"/>
    <p:sldId id="432" r:id="rId33"/>
    <p:sldId id="433" r:id="rId34"/>
    <p:sldId id="434" r:id="rId35"/>
    <p:sldId id="435" r:id="rId36"/>
    <p:sldId id="436" r:id="rId37"/>
    <p:sldId id="437" r:id="rId38"/>
    <p:sldId id="438" r:id="rId39"/>
    <p:sldId id="439" r:id="rId40"/>
    <p:sldId id="440" r:id="rId41"/>
    <p:sldId id="441" r:id="rId42"/>
    <p:sldId id="442" r:id="rId43"/>
    <p:sldId id="443" r:id="rId44"/>
    <p:sldId id="444" r:id="rId45"/>
    <p:sldId id="445" r:id="rId46"/>
    <p:sldId id="446" r:id="rId47"/>
    <p:sldId id="331" r:id="rId48"/>
    <p:sldId id="332" r:id="rId49"/>
    <p:sldId id="333" r:id="rId50"/>
    <p:sldId id="334" r:id="rId51"/>
    <p:sldId id="391" r:id="rId52"/>
    <p:sldId id="336" r:id="rId53"/>
    <p:sldId id="453" r:id="rId54"/>
    <p:sldId id="454" r:id="rId55"/>
    <p:sldId id="455" r:id="rId56"/>
    <p:sldId id="456" r:id="rId57"/>
    <p:sldId id="457" r:id="rId58"/>
    <p:sldId id="458" r:id="rId59"/>
    <p:sldId id="459" r:id="rId60"/>
    <p:sldId id="460" r:id="rId61"/>
    <p:sldId id="461" r:id="rId62"/>
    <p:sldId id="462" r:id="rId63"/>
    <p:sldId id="463" r:id="rId64"/>
    <p:sldId id="464" r:id="rId65"/>
    <p:sldId id="465" r:id="rId66"/>
    <p:sldId id="466" r:id="rId67"/>
    <p:sldId id="467" r:id="rId68"/>
    <p:sldId id="468" r:id="rId69"/>
    <p:sldId id="469" r:id="rId70"/>
    <p:sldId id="470" r:id="rId71"/>
    <p:sldId id="471" r:id="rId72"/>
    <p:sldId id="472" r:id="rId73"/>
    <p:sldId id="473" r:id="rId74"/>
    <p:sldId id="474" r:id="rId75"/>
    <p:sldId id="475" r:id="rId76"/>
    <p:sldId id="476" r:id="rId77"/>
    <p:sldId id="477" r:id="rId78"/>
    <p:sldId id="478" r:id="rId79"/>
    <p:sldId id="479" r:id="rId80"/>
    <p:sldId id="480" r:id="rId81"/>
    <p:sldId id="481" r:id="rId82"/>
    <p:sldId id="482" r:id="rId83"/>
    <p:sldId id="483" r:id="rId84"/>
    <p:sldId id="484" r:id="rId85"/>
    <p:sldId id="485" r:id="rId86"/>
    <p:sldId id="486" r:id="rId87"/>
    <p:sldId id="487" r:id="rId88"/>
    <p:sldId id="488" r:id="rId89"/>
    <p:sldId id="489" r:id="rId90"/>
    <p:sldId id="490" r:id="rId91"/>
    <p:sldId id="376" r:id="rId92"/>
    <p:sldId id="377" r:id="rId93"/>
    <p:sldId id="378" r:id="rId94"/>
    <p:sldId id="387" r:id="rId95"/>
    <p:sldId id="388" r:id="rId96"/>
    <p:sldId id="379" r:id="rId97"/>
    <p:sldId id="382" r:id="rId98"/>
    <p:sldId id="392" r:id="rId99"/>
    <p:sldId id="393" r:id="rId100"/>
    <p:sldId id="394" r:id="rId101"/>
    <p:sldId id="395" r:id="rId102"/>
    <p:sldId id="380" r:id="rId103"/>
    <p:sldId id="383" r:id="rId104"/>
    <p:sldId id="400" r:id="rId105"/>
    <p:sldId id="390" r:id="rId106"/>
    <p:sldId id="396" r:id="rId107"/>
    <p:sldId id="397" r:id="rId108"/>
    <p:sldId id="381" r:id="rId109"/>
    <p:sldId id="384" r:id="rId110"/>
    <p:sldId id="385" r:id="rId111"/>
    <p:sldId id="386" r:id="rId112"/>
    <p:sldId id="398" r:id="rId113"/>
    <p:sldId id="399" r:id="rId114"/>
    <p:sldId id="491" r:id="rId115"/>
    <p:sldId id="492" r:id="rId116"/>
    <p:sldId id="493" r:id="rId117"/>
    <p:sldId id="494" r:id="rId118"/>
    <p:sldId id="495" r:id="rId119"/>
    <p:sldId id="496" r:id="rId120"/>
    <p:sldId id="497" r:id="rId121"/>
    <p:sldId id="498" r:id="rId122"/>
    <p:sldId id="499" r:id="rId123"/>
    <p:sldId id="500" r:id="rId124"/>
    <p:sldId id="501" r:id="rId125"/>
    <p:sldId id="502" r:id="rId126"/>
    <p:sldId id="503" r:id="rId127"/>
    <p:sldId id="504" r:id="rId128"/>
    <p:sldId id="505" r:id="rId129"/>
    <p:sldId id="506" r:id="rId130"/>
    <p:sldId id="507" r:id="rId131"/>
    <p:sldId id="508" r:id="rId132"/>
    <p:sldId id="509" r:id="rId133"/>
    <p:sldId id="510" r:id="rId134"/>
    <p:sldId id="511" r:id="rId135"/>
    <p:sldId id="512" r:id="rId136"/>
    <p:sldId id="513" r:id="rId137"/>
    <p:sldId id="514" r:id="rId138"/>
    <p:sldId id="517" r:id="rId139"/>
    <p:sldId id="524" r:id="rId140"/>
    <p:sldId id="562" r:id="rId141"/>
    <p:sldId id="546" r:id="rId142"/>
    <p:sldId id="552" r:id="rId143"/>
    <p:sldId id="563" r:id="rId144"/>
    <p:sldId id="553" r:id="rId145"/>
    <p:sldId id="554" r:id="rId146"/>
    <p:sldId id="532" r:id="rId147"/>
    <p:sldId id="518" r:id="rId148"/>
    <p:sldId id="558" r:id="rId149"/>
    <p:sldId id="559" r:id="rId150"/>
    <p:sldId id="560" r:id="rId151"/>
    <p:sldId id="561" r:id="rId152"/>
    <p:sldId id="538" r:id="rId153"/>
    <p:sldId id="555" r:id="rId154"/>
    <p:sldId id="536" r:id="rId155"/>
    <p:sldId id="515" r:id="rId156"/>
    <p:sldId id="527" r:id="rId157"/>
    <p:sldId id="540" r:id="rId158"/>
    <p:sldId id="550" r:id="rId159"/>
    <p:sldId id="551" r:id="rId160"/>
    <p:sldId id="539" r:id="rId161"/>
    <p:sldId id="528" r:id="rId162"/>
    <p:sldId id="519" r:id="rId163"/>
    <p:sldId id="541" r:id="rId164"/>
    <p:sldId id="547" r:id="rId165"/>
    <p:sldId id="549" r:id="rId166"/>
    <p:sldId id="557" r:id="rId167"/>
    <p:sldId id="537" r:id="rId168"/>
    <p:sldId id="548" r:id="rId169"/>
  </p:sldIdLst>
  <p:sldSz cx="9144000" cy="6858000" type="screen4x3"/>
  <p:notesSz cx="6735763" cy="9866313"/>
  <p:custDataLst>
    <p:tags r:id="rId172"/>
  </p:custDataLst>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07" userDrawn="1">
          <p15:clr>
            <a:srgbClr val="A4A3A4"/>
          </p15:clr>
        </p15:guide>
        <p15:guide id="2" pos="2122"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earning_dev01" initials="l" lastIdx="4" clrIdx="0"/>
  <p:cmAuthor id="2" name="Human Science" initials="H" lastIdx="23"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49424"/>
    <a:srgbClr val="CBA163"/>
    <a:srgbClr val="C9A865"/>
    <a:srgbClr val="D09F58"/>
    <a:srgbClr val="D6A452"/>
    <a:srgbClr val="D8A85A"/>
    <a:srgbClr val="DBB068"/>
    <a:srgbClr val="BABABA"/>
    <a:srgbClr val="CC9900"/>
    <a:srgbClr val="EFC88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475" autoAdjust="0"/>
    <p:restoredTop sz="92287" autoAdjust="0"/>
  </p:normalViewPr>
  <p:slideViewPr>
    <p:cSldViewPr snapToGrid="0">
      <p:cViewPr varScale="1">
        <p:scale>
          <a:sx n="105" d="100"/>
          <a:sy n="105" d="100"/>
        </p:scale>
        <p:origin x="1512" y="-210"/>
      </p:cViewPr>
      <p:guideLst>
        <p:guide orient="horz" pos="2160"/>
        <p:guide pos="2880"/>
      </p:guideLst>
    </p:cSldViewPr>
  </p:slideViewPr>
  <p:outlineViewPr>
    <p:cViewPr>
      <p:scale>
        <a:sx n="33" d="100"/>
        <a:sy n="33" d="100"/>
      </p:scale>
      <p:origin x="0" y="-31098"/>
    </p:cViewPr>
  </p:outlineViewPr>
  <p:notesTextViewPr>
    <p:cViewPr>
      <p:scale>
        <a:sx n="1" d="1"/>
        <a:sy n="1" d="1"/>
      </p:scale>
      <p:origin x="0" y="0"/>
    </p:cViewPr>
  </p:notesTextViewPr>
  <p:sorterViewPr>
    <p:cViewPr>
      <p:scale>
        <a:sx n="120" d="100"/>
        <a:sy n="120" d="100"/>
      </p:scale>
      <p:origin x="0" y="-1614"/>
    </p:cViewPr>
  </p:sorterViewPr>
  <p:notesViewPr>
    <p:cSldViewPr snapToGrid="0">
      <p:cViewPr varScale="1">
        <p:scale>
          <a:sx n="76" d="100"/>
          <a:sy n="76" d="100"/>
        </p:scale>
        <p:origin x="-3930" y="-90"/>
      </p:cViewPr>
      <p:guideLst>
        <p:guide orient="horz" pos="3107"/>
        <p:guide pos="2122"/>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notesMaster" Target="notesMasters/notesMaster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handoutMaster" Target="handoutMasters/handoutMaster1.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tableStyles" Target="tableStyles.xml"/><Relationship Id="rId172" Type="http://schemas.openxmlformats.org/officeDocument/2006/relationships/tags" Target="tags/tag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commentAuthors" Target="commentAuthor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presProps" Target="pres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viewProps" Target="viewProps.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theme" Target="theme/theme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1"/>
            <a:ext cx="2918249" cy="494981"/>
          </a:xfrm>
          <a:prstGeom prst="rect">
            <a:avLst/>
          </a:prstGeom>
        </p:spPr>
        <p:txBody>
          <a:bodyPr vert="horz" lIns="91358" tIns="45679" rIns="91358" bIns="45679"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15928" y="1"/>
            <a:ext cx="2918249" cy="494981"/>
          </a:xfrm>
          <a:prstGeom prst="rect">
            <a:avLst/>
          </a:prstGeom>
        </p:spPr>
        <p:txBody>
          <a:bodyPr vert="horz" lIns="91358" tIns="45679" rIns="91358" bIns="45679" rtlCol="0"/>
          <a:lstStyle>
            <a:lvl1pPr algn="r">
              <a:defRPr sz="1200"/>
            </a:lvl1pPr>
          </a:lstStyle>
          <a:p>
            <a:fld id="{04841BC4-3255-4701-84DC-7BA76BD3BC38}" type="datetimeFigureOut">
              <a:rPr kumimoji="1" lang="ja-JP" altLang="en-US" smtClean="0"/>
              <a:t>2022/11/29</a:t>
            </a:fld>
            <a:endParaRPr kumimoji="1" lang="ja-JP" altLang="en-US"/>
          </a:p>
        </p:txBody>
      </p:sp>
      <p:sp>
        <p:nvSpPr>
          <p:cNvPr id="4" name="フッター プレースホルダー 3"/>
          <p:cNvSpPr>
            <a:spLocks noGrp="1"/>
          </p:cNvSpPr>
          <p:nvPr>
            <p:ph type="ftr" sz="quarter" idx="2"/>
          </p:nvPr>
        </p:nvSpPr>
        <p:spPr>
          <a:xfrm>
            <a:off x="0" y="9371332"/>
            <a:ext cx="2918249" cy="494981"/>
          </a:xfrm>
          <a:prstGeom prst="rect">
            <a:avLst/>
          </a:prstGeom>
        </p:spPr>
        <p:txBody>
          <a:bodyPr vert="horz" lIns="91358" tIns="45679" rIns="91358" bIns="45679"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15928" y="9371332"/>
            <a:ext cx="2918249" cy="494981"/>
          </a:xfrm>
          <a:prstGeom prst="rect">
            <a:avLst/>
          </a:prstGeom>
        </p:spPr>
        <p:txBody>
          <a:bodyPr vert="horz" lIns="91358" tIns="45679" rIns="91358" bIns="45679" rtlCol="0" anchor="b"/>
          <a:lstStyle>
            <a:lvl1pPr algn="r">
              <a:defRPr sz="1200"/>
            </a:lvl1pPr>
          </a:lstStyle>
          <a:p>
            <a:fld id="{8811A537-B1DC-4DC8-8C68-2B4954D54BC9}" type="slidenum">
              <a:rPr kumimoji="1" lang="ja-JP" altLang="en-US" smtClean="0"/>
              <a:t>‹#›</a:t>
            </a:fld>
            <a:endParaRPr kumimoji="1" lang="ja-JP" altLang="en-US"/>
          </a:p>
        </p:txBody>
      </p:sp>
    </p:spTree>
    <p:extLst>
      <p:ext uri="{BB962C8B-B14F-4D97-AF65-F5344CB8AC3E}">
        <p14:creationId xmlns:p14="http://schemas.microsoft.com/office/powerpoint/2010/main" val="4237675602"/>
      </p:ext>
    </p:extLst>
  </p:cSld>
  <p:clrMap bg1="lt1" tx1="dk1" bg2="lt2" tx2="dk2" accent1="accent1" accent2="accent2" accent3="accent3" accent4="accent4" accent5="accent5" accent6="accent6" hlink="hlink" folHlink="folHlink"/>
  <p:hf sldNum="0" hdr="0" ftr="0" dt="0"/>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2:07.388"/>
    </inkml:context>
    <inkml:brush xml:id="br0">
      <inkml:brushProperty name="width" value="0.04286" units="cm"/>
      <inkml:brushProperty name="height" value="0.04286" units="cm"/>
      <inkml:brushProperty name="color" value="#FFFFFF"/>
    </inkml:brush>
  </inkml:definitions>
  <inkml:trace contextRef="#ctx0" brushRef="#br0">1 68 16131,'37'-1'1075,"-8"-2"-840,3-3-165,-12 2 8,6-1-16,-8 2-54,0-1 46,-1 1-12,-1 0-37,-1-1 6,0-1-8,7-3-6,-9 3-11,5-2-36,-13 5-230,-1 0-34,-2 1-747,-2 0-1324,1 1 0,-1 0 1</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4:28.146"/>
    </inkml:context>
    <inkml:brush xml:id="br0">
      <inkml:brushProperty name="width" value="0.08571" units="cm"/>
      <inkml:brushProperty name="height" value="0.08571" units="cm"/>
      <inkml:brushProperty name="color" value="#33CCFF"/>
    </inkml:brush>
  </inkml:definitions>
  <inkml:trace contextRef="#ctx0" brushRef="#br0">570 243 17074,'-3'-12'501,"-1"2"-344,-1 7-34,-1-1-2,0 1-26,0 0 45,-1-1-45,0 0-8,-1 0 17,1-2 170,-10-6-179,5 4 129,-10-10-129,11 9 43,-8-7-130,8 7 62,-7-7-64,8 7 36,-7-5-9,7 6 20,-7-3-11,7 4 79,-12-2-46,11 4 21,-13-2-46,13 5 54,-10 0-96,9 1 59,-8-3-61,9 1 8,-6-3-9,8 3 1,-6-2 2,7 3-10,-7 0-1,6 1 6,-11 2-3,8 0 16,-10 3-16,12-1 9,-5 4-9,6-3 0,-4 4 0,7-3-70,-4 3 70,6-2-9,-1 6 1,3-4-3,-1 7-23,3-6 31,-1 5 1,1-5-4,2 5 6,-1-6 6,5 9-6,-2-8-3,4 7 11,-3-10-5,2 2-3,-1-4 6,9 1-4,-5-2 43,12 1-42,-11-3 31,8 1-32,-7 0 15,9-1-8,-8-1 7,9 1 35,-9-2-32,15-4 15,-14 2-31,12-4 0,-14 5 33,8-3-33,-9 3 8,10-2-11,-10 2 6,9-1-6,-9 2 2,7-1 7,-9 2 2,6 0-8,-8 0 50,5 2-19,-6-1 8,5 1-40,-6-1 15,4 0-11,-3-1 30,4 1-30,-3-1-1,2 0 4,-4 1-4,3 1-2,-4-1 36,1 3-36,-2-3 56,4 3-23,-4-2 6,3 1-36,-3-2 39,4 1-45,-3-1 0,3 1 3,-4-1-1,0 0 7,-2 0-4,2 1-2,-2-1 0,0 1-9,1-1-2,0 1 5,-1 0 3,2-1 3,-3 0 3,1 0 52,0 0 114,-1 1-172,-3-2 0,1 0-3,-4-2-5,2 1 8,-1 0-14,-3-2-21,2 2-4,-7-6 36,6 3 3,-7-5-2,6 3 2,-7-4 0,5 3 2,-8-3 4,7 5-6,-11-2 3,9 3-6,-11-3 3,9 3-6,-9-2 1,10 2-15,-13-5 17,13 4 1,-7-3 2,11 4-12,-11-1 7,7 1 2,-15 1 0,15 2 0,-10 0 3,11 1 0,-10 0 0,13 0 0,-7 0-2,10 0 2,-2 0-48,6 0-204,1 0 246,8 0 6,-1 0 3,8 0-3,6 2 6,-2-1 2,17 2-8,-13 1 0,18 2-3,-16-1 3,13 3 0,-16-4 0,6 3 9,-15-4 111,-1 3-36,-8-2-45,-6 2-39,-2-1 34,-21 4-31,10-4 11,-22 2-9,18-6 4,-17-1-9,16-3-6,-16-5 3,17 0-2,-4-3 2,11 1 3,3 1-6,2-1-36,3 1 0,3 0 0,1 2 0,4 0-2,1 2 44,11 0 0,-1 3 8,15 0-5,-9 2 44,24 7-44,-22-2 0,19 8 31,-25-6-34,4 3 0,-10-4 168,-2 2-160,-4-2 54,-8 3-60,-4-5 10,-13 2-6,5-3-1,-15 1 1,13-3-3,-15 0 0,16-3-6,-16-2 3,19 1-51,-6-4-78,17 5 121,2 0 2,5 1 48,13 0-42,-2 0 3,19 1 2,-15 2-10,17 2 5,-15 0-1330,27 2-31,-22-4-8470,20 2 9279,-30-2 0,0 0 1,-12-1-1</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4:30.479"/>
    </inkml:context>
    <inkml:brush xml:id="br0">
      <inkml:brushProperty name="width" value="0.08571" units="cm"/>
      <inkml:brushProperty name="height" value="0.08571" units="cm"/>
      <inkml:brushProperty name="color" value="#33CCFF"/>
    </inkml:brush>
  </inkml:definitions>
  <inkml:trace contextRef="#ctx0" brushRef="#br0">169 19 15881,'-23'17'594,"4"-2"-376,17-6 4,0-1 16,0 1 0,-1 1 5,-1 0-36,0 2-13,-2 1-40,0 1 98,-5 11 75,-6 11-274,3-5 59,-5 13-78,11-24 0,0 6-34,3-8-3,1 0-3,1 0 6,-1-1 0,2 1-3,0 5 6,2-6-3,-1 10-3,2-11-8,4 11 3,0-13-37,4 5 37,-3-12-6,5-1 8,-4-4 6,4-1 6,-4-3-4,5-2 7,-5-3-12,5-5 3,-4 3-3,4-7 3,-5 6 3,4-8-3,-6 8 8,3-8-2,-4 7 47,2-13-50,-3 11 0,0-13 5,-2 13-8,0-9 0,-1 10-14,0-11-22,0 10 39,-1-8-3,1 10 2,-2-8-2,1 8 6,0-5 2,0 7-8,0-6 0,1 6 3,0-9 0,0 8-3,0-8 0,0 9 3,0-5-3,0 6 5,2-5 1,0 5 72,1-5-44,-1 5 11,2-5-3,-2 5-42,1-3 0,-1 4-3,3-4-3,-3 6-5,3-3 3,-2 5-29,0 0 37,-2 1 0,1 2 230,-1-1-185,0 3-12,-1 0-24,0 3-1,0-1 1,-1 0 33,-1 4-6,-1-2 12,-3 8-46,2-4 77,-10 18-74,6-10 35,-8 22 2,7-18 0,-3 17-6,5-16 6,-2 16-42,5-17-3,1 14-39,2-17-3,0 11 45,2-15-5,1 9 5,-1-13 0,1 8 0,-1-11 11,0 5-8,-1-7 30,-1 5-33,-1-6 51,0 3-1,0-6-47,1 0-62,0-3 9,-1-4 39,1 0-31,0-12 36,1 4-2,0-17-1,1 9-78,6-34 20,-2 24-20,7-29 87,-6 35 87,1-5 17,-5 20-104,0 4-37,-3 9 43,-2 10 56,0 2 5,-6 15-59,4-10 54,-4 15-59,5-14 47,-3 10-42,3-13 37,-3 6-42,4-14-6,-1 1-50,3-9-84,0-4 103,1-1-69,0-10 69,1 2 23,3-13-23,-2 9 29,3-6 2,-3 11 95,0 0-5,-1 7-51,-1 5 18,0 2-15,-3 9-31,1-2 26,-4 12-29,4-11-2,-2 7-6,3-12-151,-1 0-324,2-4-1905,-2-1-1132,1-1 3515,-3-6 0,2 4 0,-2-4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2:07.915"/>
    </inkml:context>
    <inkml:brush xml:id="br0">
      <inkml:brushProperty name="width" value="0.04286" units="cm"/>
      <inkml:brushProperty name="height" value="0.04286" units="cm"/>
      <inkml:brushProperty name="color" value="#FFFFFF"/>
    </inkml:brush>
  </inkml:definitions>
  <inkml:trace contextRef="#ctx0" brushRef="#br0">1 126 15543,'31'-19'646,"-1"3"-452,-12 10-35,2 0-10,0 0-60,0-1-30,0 1-23,-2-1-30,-1 0 30,0 1-36,-1-1-8,-2 0-31,3-1-76,-3 0-25,-3 2-512,-4 3-88,-6 2-6994,-1 2 7734,-3 0 0,1-1 0,-1 1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2:12.977"/>
    </inkml:context>
    <inkml:brush xml:id="br0">
      <inkml:brushProperty name="width" value="0.04286" units="cm"/>
      <inkml:brushProperty name="height" value="0.04286" units="cm"/>
      <inkml:brushProperty name="color" value="#FFFFFF"/>
    </inkml:brush>
  </inkml:definitions>
  <inkml:trace contextRef="#ctx0" brushRef="#br0">35 56 13849,'15'-13'476,"-2"1"-334,-9 9 1,1 0-17,0-1 17,0 1 0,0 0-26,1 1-38,-1-1 145,8-1-154,-5 3 19,7-2-83,-7 2 84,4 1-90,-4 0-3,8 1-3,-8 0 57,4 3-15,-7-2 62,2 4-62,-4-3 18,3 3-12,-4-2-23,1 5 15,-1-4 5,-1 5-3,0-4 99,0 6-46,-1-6 149,1 6-106,-1-7 86,-1 4-164,1-4-40,-3 3-6,0-3-2,-3 4-4,3-4 54,-4 4-47,3-5 36,-3 3-43,3-4-4,-3 2-4,2-3-50,-3 1 22,2-1-47,-5 2 78,6-2-11,-5 3 9,6-4-6,-2 2-34,3-1 34,-1 0-26,3 0-83,-1-1 13,2 0 180,0-1-20,1 1-47,-1-1 0,2 1 38,-2-1-10,2 0 11,-1 0 50,3 0-84,-2 0 0,4 0 31,-2 0-28,4 0-5,-4 0 33,4 1-39,-3 0 22,5 2-22,-4-1 5,3 2-5,-4-1 2,4 1-2,-4-1-3,4 1 6,-4-2-9,3 3 3,-4-3 6,1 2-1,-2-2 74,0 3-68,-1-2 36,-1 3-41,0-2-3,-1 5 5,0-3 3,-1 3-8,1-3 39,-2 4-42,1-5 11,-2 4 1,1-6 27,0 2-34,0-2 35,-1 2-40,1-1-3,-2 1 11,2-1 6,-2 0 20,2-1-26,-3 0-13,2-1-99,-3 1 70,2-1-5,-4 1-22,2-2-9,-6 2 64,6-3-33,-6 2-14,6-2-1,-3 0 52,5 0-12,-3 1-40,4-1 18,-3 1-6,4 0-8,-2 0 13,2 0 32,-1 0-37,1 0 5,0-1-16,1 1 47,0 0 1,0-1 5,-1 0 0,1 0 8,0 1-8,0-1-42,1 0-179,-1 0 266,3 1 33,-1 0-41,2 0-29,-1 0 34,2 1-6,-1-1-27,0 0 52,1 0-52,-1 1 80,2 1-38,-1-1-6,2 3-43,-3-3 10,2 1-7,-3-1 46,2 2-43,-2-2 84,1 3-22,-2-3 0,0 3-36,0-1 19,-1 5-47,-1-4 8,-1 4-14,1-3 0,-2 2 0,1-3-3,-1 5-3,1-5 1,-1 4 10,2-6 9,-1 2 40,1-2-15,-2 1-31,1-2 40,0 1-45,0-2 2,-3 3-13,2-2 2,-3 3 9,3-3 3,-3 1 2,3-1 12,-2-1 22,2 0-42,-4 0 0,4-1-3,-5 0-6,4 0-2,-4 0 6,4 0-7,-5-1 12,4 0 0,-3 0 9,4-1 2,-4 0-5,4 1 8,-3-2-9,4 2 1,-3-1-6,4 0 39,-1 0-39,1 1-14,0 0-76,1 1-2309,1 0 0,0 0 1</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3:35.433"/>
    </inkml:context>
    <inkml:brush xml:id="br0">
      <inkml:brushProperty name="width" value="0.08571" units="cm"/>
      <inkml:brushProperty name="height" value="0.08571" units="cm"/>
      <inkml:brushProperty name="color" value="#FFFFFF"/>
    </inkml:brush>
  </inkml:definitions>
  <inkml:trace contextRef="#ctx0" brushRef="#br0">24 573 14728,'-14'8'411,"4"-2"-108,13-10-20,1-2-17,2-4-37,1-4-24,4-5-49,2-6-49,4-4-54,4-6-8,2-3-3,3-3 56,3 0 115,28-32-177,-21 28-36,-2 6 0,-1 1 8,-4 9 1,15-11 24,-22 22 82,14-6-81,-22 17 64,7-3-20,-16 9 174,0 0-103,-4 1 248,0 0-327,-1 2 9,1 0-21,0 3 4,-1-2-12,1 1-5,-1 1 42,0 3-45,0-1 87,0 15-84,0-9 22,0 20-62,0-11-10,0 24-4,-1-8-24,-3 51 36,-1-23 22,0-7 0,1-1 20,-1 3-6,0 18-33,3-47 2,2 16-2,-1-19 2,1 17-2,0-22-6,-1 4 0,1-13-3,0-4-48,0-2-35,0-3-10,0-3 54,1-2 42,2-2 9,0-4 30,7-13-45,-1-1-44,15-28 44,-6 12 6,23-31 0,-14 25 6,27-32 2,-20 29 9,30-32-11,-25 31 2,14-13 26,-14 19-31,0 1-3,0 1 2,-2 2-2,-1 3-42,-2 3 37,-3 4-37,-2 5 36,10-3 6,-17 12 65,9 0 55,-24 11 96,-1 8-158,-5 1 21,-3 18-46,-2-5 7,-9 24-40,2-15 92,-15 46-50,11-31 1,-2 6 1,1 1-36,-1 11 11,3-10 1,0 0 25,0 3-8,-1 19-32,9-44-2,0 17-6,4-21-36,0 14-6,3-23 3,2 5 9,1-13-9,2 3 5,-3-8-64,1 0 101,-2-5 93,9-17-65,-2 0-154,17-35 56,-7 12-34,21-35 54,-13 29 19,18-27 31,-19 34 3,12-16-3,-18 28-6,10-9 6,-14 20 6,10-8 2,-12 12 26,10-5-37,-11 8-3,7-1 6,-10 7 160,3 11-154,-9 3 38,-2 23-38,-6-11 36,-5 25-36,1-20 5,-6 24-6,6-24 4,-5 22-4,6-23 1,-1 10 0,4-12-4,0 1 1,0-2-3,0 0-3,1-1-47,1-2 8,1 5-3,0-9-75,2 5 78,2-15 31,4-2 11,0-10 42,12-10-42,-4-3-213,16-19 39,-9 11-25,17-18 141,-15 18-38,15-11 60,-18 19 33,14-8 3,-18 12 3,17-5 0,-20 11 112,10 1-31,-16 10 56,-1 12-90,-5-1 54,-4 19-99,-1-11 34,-3 17-39,1-17-33,0 12-9,4-18-79,0 5 68,2-13 14,4-1 45,0-7 33,10-8-39,-4-2-157,21-23 62,-14 13 25,17-13 36,-22 21 1,5 1 35,-12 8 136,0 2-88,-4 3 0,-2 7-16,-1 0-17,-1 11-17,0-9-81,0 12 75,1-14-8,3 7-36,1-11-1,5 2 48,-1-6-81,9-3-221,-4-3-608,11-6 6,-7 3-560,4-2-1891,-7 3 3358,1 1 0,-8 2 0,0 1 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3:37.369"/>
    </inkml:context>
    <inkml:brush xml:id="br0">
      <inkml:brushProperty name="width" value="0.08571" units="cm"/>
      <inkml:brushProperty name="height" value="0.08571" units="cm"/>
      <inkml:brushProperty name="color" value="#FFFFFF"/>
    </inkml:brush>
  </inkml:definitions>
  <inkml:trace contextRef="#ctx0" brushRef="#br0">0 942 15405,'7'-35'1213,"-1"1"-1037,2 4 34,4-9-22,6-15-57,5-11-19,6-9-532,3-2 552,0 4-28,2 2-9,-1 7-36,0 4-138,16-16 37,-17 30 84,24-24-51,-28 43-8,16-11 17,-22 25 152,7 5 30,-17 13 910,1 33-913,-9-9 149,0 55-166,-3-26-29,1 1 0,-1 1-127,2 15 41,-1-19 1,1-3-40,1-4 31,3 14-33,-1-34 78,1 8-84,0-12-2,0-1-1,0-4-6,-1-5-41,-1-2 5,1-5-56,1-2 57,-2-4 46,6-7 43,-4-5-45,14-27-5,-3-3-35,4-10 1,2-5-28,10-22 36,-2 10 0,1 1-19,2-2-79,16-18 42,-28 51-25,13-9 110,-15 23-12,14-11-20,-15 18 42,9 0 60,-17 12 44,5 12-59,-12 1 42,0 22-45,-3-9 88,0 26-80,-1-16-74,0 24 16,0-25-6,4 17-28,-1-27-2,5 7 28,-3-18-54,4 3 28,-4-9-16,4-2 14,-4-3 89,11-13-50,-6-1-48,20-30-39,-9 6-45,23-36 51,-13 23-34,23-25 109,-21 34 6,18-12 2,-24 29 37,14-5-42,-21 18 95,16 4-41,-20 8 125,11 10-126,-18 1 56,5 16-30,-8-7 33,4 19-70,-6-14-37,2 14-8,-3-19-5,0 3-51,-1-13-11,1-3 11,-1-4 6,0-2 53,1-1 9,0-3 27,1-2-36,2-4-39,5-11 33,0 1-86,19-26 89,-12 18-50,20-23 50,-19 27 3,13-11 3,-13 18 0,11-4-1,-16 12 49,9 0-1,-12 8-8,4 6-5,-7 0-26,4 8-11,-6-7-6,4 4 1,-4-7-7,5 0 12,-5-4 17,7-3-14,-5-2 3,9-9-9,-7 1-42,11-11 3,-7 8 42,10-8-6,-11 11-44,8-3-3,-11 8-126,6 0 5,-8 4-1089,14 2 68,-9 2 1195,18 14 0,-22-10 0,6 8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3:43.615"/>
    </inkml:context>
    <inkml:brush xml:id="br0">
      <inkml:brushProperty name="width" value="0.08571" units="cm"/>
      <inkml:brushProperty name="height" value="0.08571" units="cm"/>
      <inkml:brushProperty name="color" value="#FFFFFF"/>
    </inkml:brush>
  </inkml:definitions>
  <inkml:trace contextRef="#ctx0" brushRef="#br0">1530 1503 16489,'11'-45'1229,"-1"2"-915,-7 17-82,1-3-41,1-5-1,1-5-70,1-7-16,2-9-26,1-1 18,0-1-29,-2 4-6,1 5-10,-2-3 27,5-25-81,-3-2-2,1 6-32,-3 1 37,-4 39 9,-1-9 50,-1 17 11,0 5 22,-3 3 12,0 5-1,-2 3 51,-3 4-151,1 4 33,-8 8 15,2 3 103,-12 15-93,8-6 49,-17 20-49,12-14 48,-20 26-39,13-13-74,-9 17 0,-3 3-32,-1 6 33,2-4 0,2-2 3,11-17 8,-3 4 1,11-20 27,-1 2-33,-1 0 31,0-3-26,2-4 3,-3 0-5,5-8 33,-4 0-39,10-9-70,-1-5-8,6-6 38,0-19 32,4 2 0,3-36 2,2 10 4,5-21 1,2-6-2,1-9-91,2-2 1,-2 2-78,-1 9 94,-6 22 0,0 2 74,-1 3 6,-4-15-3,-2 35 14,-6-17 36,1 22-2,-13-9-48,8 24-8,-12 0-29,11 15 23,-10 12 6,7 0 5,-13 24 6,10-10 42,-15 28-37,14-22 31,-15 23-30,16-28 30,-12 17-31,14-24-8,-9 12 0,12-18 0,-8 8 3,10-13 47,-7 2-50,11-10-126,-3-9 73,8-6-14,2-24 25,4 5 3,6-32 30,0 16-7,12-50 7,-8 34-103,7-37 70,-11 50-17,3-20 59,-8 33 3,1-22 31,-3 25-6,-5-6-31,-1 25-73,-15 7 74,6 11-60,-16 19 28,11-3 37,-13 21 6,9-15 7,-14 22-7,12-19 33,-16 24-39,15-21 8,-13 22-6,15-24 7,-16 24-12,20-31 2,-7 9 7,16-22 50,-3-1-59,6-6-107,-2-3 32,7-7-29,0-13 54,3 1-79,3-21 25,0 12-69,5-23 105,-4 20-52,2-20 84,-4 22 22,-1-12 5,-1 21-5,-3-10 14,0 18-148,-5-2-15,2 12 23,-7 11 132,2 3-9,-8 20-19,5-10 2,-10 18 34,9-17 0,-10 12-31,9-18-16,-9 8 55,11-14-78,-10 2-84,11-11 28,-9 0 126,10-5-95,-7-6-73,9 0-316,-8-15 106,10 9-782,-4-14 564,7 13-816,-3-7 236,2 10 1176,-14-3 0,13 10 0,-7 0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3:45.597"/>
    </inkml:context>
    <inkml:brush xml:id="br0">
      <inkml:brushProperty name="width" value="0.08571" units="cm"/>
      <inkml:brushProperty name="height" value="0.08571" units="cm"/>
      <inkml:brushProperty name="color" value="#FFFFFF"/>
    </inkml:brush>
  </inkml:definitions>
  <inkml:trace contextRef="#ctx0" brushRef="#br0">1051 1155 17010,'-7'-45'563,"7"1"-432,15 11-61,7-10-70,6-13-560,3-10 560,3-4 3,-4 3 92,-7 11 54,-5 9 445,-2 2 36,-1-12-502,-4 17 122,-1-11-63,-8 35 113,-6-1 167,-3 13-417,-5 1-41,-2 5-4,-3 3 29,-2 5 19,-3 4 14,-4 3-8,-1 4 11,-4 2-36,-1 4-23,-35 36-5,19-16-1,-2 6 1,-1 2 2,-3 5-3,12-10 1,2-1-6,0-3-75,-16 22 33,27-36 39,-18 21 0,22-26-84,-7 4-109,22-22 129,0-6 64,10-11-2,10-34 5,-1 6 0,6-12 0,2-4-6,8-20-81,-2 4 1,1-3 77,5-14 7,-7 18 1,-1 3 1,0 2-2,3-14 10,-14 46 96,-1-5-26,-7 18 3,-4-4-75,-4 14 27,-21 4-24,8 6 78,-24 11-54,20-1-24,-9 8-1,9-4-8,-23 22 6,16-13 44,-28 24-47,32-28-6,-13 7 3,20-17 6,-6-1-40,15-9-75,-4-10 64,10-3 31,1-22 6,5 6-29,9-30 37,-1 17-3,18-52 3,-12 43-95,11-38 90,-17 53 49,1-5 40,-7 25-75,-2 3-9,-4 8-59,-1 3 51,-4 4-26,-2 3 34,-2 4 45,-17 19-40,9-9 21,-21 20-32,21-24-2,-12 8 8,15-15-37,-5 1-75,14-10-25,0-9 129,6-3-51,3-16-28,1 8-42,4-16 121,-2 16-43,1-10 54,-3 16 3,0-5-12,-2 11-72,-6-2 19,1 6-28,-8 0 45,3 3 34,-5 2-3,4 1-34,-13 5 3,8-2-11,-11 4 44,15-6-128,-4 1-9,9-3-19,-1 0 95,4-4-112,0-2 79,1-1-141,1-6 90,0 3-521,-1-8 401,1 9-969,-4-4 125,1 9-3161,-8 0-63,4 1 4342,-9 1 0,12 0 0,-3 0 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4:18.281"/>
    </inkml:context>
    <inkml:brush xml:id="br0">
      <inkml:brushProperty name="width" value="0.08571" units="cm"/>
      <inkml:brushProperty name="height" value="0.08571" units="cm"/>
      <inkml:brushProperty name="color" value="#33CCFF"/>
    </inkml:brush>
  </inkml:definitions>
  <inkml:trace contextRef="#ctx0" brushRef="#br0">1155 8 15767,'-55'5'1456,"11"0"-1350,14 0-2,10 0 27,3 0-10,-2 0-15,-1 1-2,-3 1 16,0 1 115,-14 5-165,8-3 59,-23 8-51,22-8 79,-22 9-106,21-8-9,-22 11 19,20-8 60,-34 22-79,31-16 61,-30 20-94,36-20 49,-18 13-49,22-15-4,-15 12-5,18-13 0,-13 12 0,15-10 3,-13 16 31,14-13-31,-12 19-3,14-16 14,-9 17 22,13-18 6,-5 15-34,10-18 15,-2 20-18,7-20 9,-1 18-11,6-20-3,3 11 0,2-13 6,7 9-3,-4-13 8,9 7 22,-6-11 18,12 3-43,-9-7 6,13 0-8,-9-4 8,18-2-11,-15-2-1,16-5 1,-20 1 8,12-9-2,-13 6-1,11-11-5,-12 8-6,11-9 0,-13 9 1,10-7-1,-9 9 0,7-6 0,-8 8 3,8-8 6,-9 8-1,9-9 4,-9 8 41,15-17-16,-12 12 11,13-17-12,-14 16 1,4-6-29,-7 7 1,0 1 28,-2-1-29,0 0 1,0 2 8,2-7-6,-4 6 9,5-11 33,-5 10 29,5-10-46,-5 9 51,7-10-47,-6 11 22,8-13-17,-9 15 0,7-10-34,-9 15 45,5-6-2,-5 7-43,7-7 26,-5 6-20,7-6 19,-6 7 4,5-6-35,-6 5 10,4-3-4,-5 5 65,4-4-65,-5 5 59,4-5-61,-5 5 5,6-4-2,-5 3-1,6-5-8,-5 5 6,3-4-4,-4 6 1,2-2-3,-4 3 39,2-2-33,-3 3 11,2-2 33,-1 1-36,3-3 20,-2 3-26,7-5-5,-4 3 0,5-5-3,-7 6 0,3-2 0,-5 3 3,2-1-3,-4 2 0,2-2 0,-2 3-3,2-2 0,-2 2-5,3-3 5,-2 2-6,2-2 7,-2 2-4,1 0-2,-2 1 2,0 0 0,0 0 1,0 1 2,0-1 0,1 0 3,0 0 0,0 1-3,2-1 1,-2 0 2,3 0-3,-3 1 0,5 0 0,-4 0 0,3 0 1,-3 0 10,3 0-5,-3 0 5,4-1-5,-4 0 8,4-1-5,-4 1-6,3-2-3,-4 1 3,0 1 0,-2 0 348,0 1-348,-3-2 3,0 1 2,-3-1-2,2 1 5,-1-1-2,-1 1-3,1 0 2,-5 0-5,4 1-5,-4-1 2,4 1-11,-3 0 8,3 1 1,-2 0 5,3 0 0,-2 2-3,3-2 6,-2 2-3,2-2-9,-1 1 4,3-1 103,1-1-98,-3 1 0,1 0-3,-2 0 3,3 0-3,-2 0 0,2 0 1,-1 0 2,-1 2-3,2-2-8,-4 3 8,3-2-8,-4 3 8,2-1-3,-6 5 3,6-4 3,-7 5 0,6-5 3,-3 2 0,5-3 3,-3 1-6,3-3 0,-3 2 0,3-2-3,-3 3 0,2-3 0,-2 4-2,2-2-4,-3 4 6,2-4 1,-6 5-1,5-5 0,-6 5 0,6-5-5,-4 5 8,4-4-6,-4 3 6,4-3-3,-3 4 3,4-4 0,-4 3 0,3-3 0,-4 4 0,4-3-5,-5 4 2,4-4 3,-7 7 0,7-6-6,-6 6 4,7-6-1,-4 3 3,4-4 0,-1 2 0,1-2 0,0 1 0,1-1 0,-2 0 0,1 0 0,-1 0 0,-1 1 0,0 0 3,-5 7-3,4-6-3,-5 5 3,8-7-3,-4 5 0,4-5-2,-5 7 2,6-8-3,-3 6 6,4-4 0,-6 6 6,4-4-3,-6 6-1,5-6 1,-3 6 0,3-6-9,-2 4-72,4-7 72,-3 5 6,4-6 12,-5 8-10,4-7 1,-4 7-3,4-7 0,-3 5 3,3-6 8,-3 4-8,4-3 8,-4 2-11,3-3 3,-3 3-3,4-3-6,-6 6 4,4-6 2,-3 6-3,5-6-3,-3 4 6,4-4-5,-2 2 2,2-4 0,-2 4 0,1-3 6,-1 5-3,1-4 3,-2 3-3,2-2 5,-4 2-2,5-3 3,-5 3-3,5-4-1,-4 2-2,4-2 0,-2 1 0,1-1 0,0 0 0,-1 1-2,0 0-1,1 0 3,-1-1 3,0 1-3,1-1 0,-1 1 0,2-1-3,-2 1 3,2-1-6,-3 1 3,2-2 1,-3 3 2,3-2 0,-5 3-3,4-3 3,-6 4-3,6-4-3,-5 3 1,6-4-6,-3 2 5,3-1 3,-4 2 3,4-1 0,-4 1 0,4-1 9,-3 1-7,2-3-7,-3 2-1,3-3 1,-5 3-1,4-3 0,-4 2 4,3-2-1,-5 2 3,5-2 0,-5 0 0,4-1-6,-3-1-2,5 0-35,-5-3 10,6 0 19,-5-5 11,5 2-3,-5-5 3,4 5-36,-6-9 36,6 7 1,-6-9-7,7 8-41,-2-8 16,4 5-8,1-14 34,2 9-31,4-16 36,0 12-11,9-18 11,-2 13 3,14-24 3,-5 17-6,20-27-47,-12 23 8,20-22 36,-20 27-14,29-21-22,-30 30 34,20-14-28,-29 26-40,7-3 48,-16 11 104,0 1-40,-6 5-19,-6 8-9,-2 0 34,-10 13-36,3-6 41,-22 28-41,14-18 36,-22 30-42,20-27-118,-18 25 116,17-24-1,-14 18 0,18-25-5,-9 9 5,17-19-3,-4 3-30,10-11-177,0-1 118,4-4 128,8-10-30,-1-2-3,8-10-5,0-2 38,28-40-33,-13 18-25,4-3 0,1 0 16,1 2-49,26-24 49,-30 38-8,14-8-41,-26 26 74,0 4 35,-14 11 2,-10 15-19,-4 0 50,-18 24-48,6-13 48,-20 28-17,14-21-2,-20 31-7,18-25 27,-1 1 1,-1 0-44,1 0-36,-20 26-40,35-47-221,0-2 143,11-14 101,8-9 8,3-5-167,17-21 41,-4 2-50,35-41 179,-17 21-230,17-21 233,-18 25-3,-4 5 0,-1 3 0,0 3 53,1-1-19,0 3-20,6-4-8,-13 13 44,6-3 104,-22 17 358,-2 5-504,-12 8 51,-12 16-17,0 0 53,-23 28-36,12-14 76,-25 32-135,19-25-14,-20 27 11,25-32-59,-16 19 12,28-35-62,-6 7-31,18-23-67,2-3 213,11-12-3,1-4-95,9-10-43,13-17 136,-4 7-32,29-37-8,-18 26 36,-5 6 1,1 0 5,8-6 8,23-21-2,-31 33 5,12-8-11,-27 25 227,-2 7-222,-19 14 37,-13 21-5,-4-2 80,-23 28-30,12-16 118,-26 31-113,19-25-16,-26 32-76,26-32 11,-19 19-11,29-33-291,-3 0 215,23-24-70,13-17 18,7-8-35,14-16 1,4-2-1,2-2 1,2-1 128,9-10 38,-1 3 1,-1 2 45,-6 10 96,24-25-76,-29 31-28,5-7 19,-16 19-19,-4 3-33,-5 5 187,-4 3 67,-5 5-185,-3 2-72,-3 2-3,-4 3-3,-24 16 8,8-5-2,-19 12-6,15-9-45,-26 14-42,18-12-67,-28 18 53,33-22-53,-17 10 96,21-11-38,-12 6 63,18-9 22,-7 1 8,15-7-162,1-2 100,10-6 74,13-11-4,3-2 113,48-34-31,-22 19 44,3-1 1,1 0-29,-1 4-35,27-15-68,-35 22-6,16-4 3,-27 14-2,4 0 5,-18 7 238,-3 2-236,-10 3-7,-16 11-1,3-4-39,-22 13 3,15-10-78,-20 9 70,16-8-79,-19 8 62,18-7-45,-18 7 103,20-9-41,-13 7 44,20-10-30,-3 1-146,14-6 123,8-5 65,8-4-6,19-11 0,-4 3 36,38-20 6,-28 16 62,33-16-51,-38 20 31,18-9-79,-22 11 1,5-2 0,-13 6-1,-3 2 1,-4 2 47,-3 2 56,-3 0 104,-2 1-126,-1 0-121,-6 3 26,0 0-29,-5 4 29,2 1-26,-4 0-16,0 3-6,-19 17 48,11-10 5,-26 24 6,23-19 8,-21 18-6,18-16 9,-23 22-11,19-17 8,-24 28 20,23-21-123,-18 26 47,25-28-39,-5 14 14,20-28-101,9 1 163,8-17-275,17-12 51,-5-5-76,18-21 277,-13 11 36,15-17 4,-18 18-6,6-9-1,-16 17 220,-1 1-222,-9 10 0,-9 9 2,-2 2 91,-16 15-93,5-5 190,-28 26-69,20-20 145,-26 24-166,28-25-32,-17 14-68,22-19-6,-11 10 0,18-16-44,-3 3-87,11-11-59,2 0 196,5-5 5,6-7-5,2-1-120,9-11 61,-6 6 14,6-6 45,-10 10 185,0 0-179,-6 6-1,-4 4 1,-2 2 44,-7 6-41,3-3 44,-9 6-47,8-5 8,-8 4-12,8-5 4,-7 6-6,6-6 0,-11 7 0,11-6 3,-9 4 2,11-7 9,-2 2 20,5-5-42,0 0-60,3-1-18,1-3 77,1 0 1,5-5 41,0 2 54,10-4-87,-4 3-5,11-4 2,-10 6 3,14-6 0,-15 6-3,6-1 3,-11 3 115,-1 1-14,-3 2-104,-7 5 3,-2 0 3,-6 7 2,1-3 4,-6 3 27,4-3-33,-9 3-3,11-8 5,-5 1-5,9-4-137,-1-6 92,7 0 3,2-10 40,2 5-7,7-11 1,-3 10 8,7-5 5,-7 11 37,3 1 3,-5 3 39,2 4-42,-3 0 3,-2 7-11,0-2-18,-3 7 26,-1-5-28,-6 6 20,2-7-26,-11 7-5,8-8 6,-10 4-7,11-8-4,-4 0-7,7-2-8,-2-2-33,4-1-68,0-1 57,2 0-15,4-2 71,0 2-7,6-3 10,-3 3-1,5 0 3,-4 2 5,1-1 7,-3 2 192,-1 1-162,-2 1-28,-2 4 28,-1-2-25,-4 4-12,3-5 9,-1 1-14,2-4-201,0 1-440,1-2-2241,3-5-2399,0 1 5281,3-7 0,-3 6 0,0-1 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1-03-04T07:54:23.865"/>
    </inkml:context>
    <inkml:brush xml:id="br0">
      <inkml:brushProperty name="width" value="0.08571" units="cm"/>
      <inkml:brushProperty name="height" value="0.08571" units="cm"/>
      <inkml:brushProperty name="color" value="#33CCFF"/>
    </inkml:brush>
  </inkml:definitions>
  <inkml:trace contextRef="#ctx0" brushRef="#br0">1023 34 16542,'-24'10'801,"3"-1"-557,15-7-26,-1-1-19,-1 3 11,-1 0 5,-3 2 9,-1 1-50,-3 2-37,-1 1-8,-3 0-34,-1 1 9,-1 1 16,-1 1 1,-1 0-29,-2 1 3,1-1 0,0 1-44,-1 0 5,-11 8-48,8-4 79,-20 13-45,21-12 0,-19 16-39,20-14 33,-18 15-27,20-14 5,-15 13-12,18-14 91,-14 15-88,15-15 15,-19 24-20,19-23-3,-16 20 3,21-24 0,-8 12 3,11-13 8,-5 11-11,7-12 3,-4 11-3,6-10 6,-7 10-6,7-9 14,-6 11 19,8-13-24,-5 13-4,9-15 1,-2 10 27,5-14-27,0 8 2,1-6 32,2 11-4,1-9-25,2 10-11,-1-11 6,4 6-3,-3-10 5,6 4-5,-5-7 8,13 4-8,-9-5 5,13 3-5,-12-4-3,10 2 0,-8-3-6,8-1 1,-8-1-4,8-3 7,-9 0-1,9-5 3,-9 1-6,9-7 6,-9 5 3,9-9-3,-9 6 3,9-10 0,-9 9 16,15-17-13,-14 13 11,14-16-15,-14 16 10,8-11-4,-8 10 31,8-10-5,-9 11 11,6-11-3,-8 11-28,5-10-6,-8 12 31,6-12-36,-7 11 14,8-17 16,-8 16 9,8-13-33,-9 16 36,4-11-3,-4 11-34,4-12-2,-4 11-1,3-10-38,-5 11 30,3-9 3,-4 11 14,2-7 20,-3 8-17,2-6-9,-1 6 1,6-10-7,-4 9 1,5-7-3,-5 9-3,6-10 12,-4 7 2,5-9-11,-7 12 8,2-6-5,-3 7-6,4-6 1,-3 6-7,4-6 6,-2 6 1,5-7 2,-4 5-3,3-5 3,-4 6 0,4-5 3,-4 7-1,3-6 4,-4 5-6,6-9-3,-7 9-2,7-7 2,-7 9 3,6-4 5,-3 4 32,8-5-37,-6 5 3,8-5-3,-8 5 0,4-2 0,-6 2-3,1 1 0,-2 0 3,0 0-3,-1 1 0,-1 0-2,2-1 5,-2 2-3,2-3 0,-2 3-5,4-2 5,-3 2-5,3-1 2,-4 3 3,2-1 3,-5 1 6,1 0-6,-2 1-3,2-1 3,-2-1-3,2 1 0,-1-1-11,0 0 20,-1 2 148,0-1-157,-5 1 3,0 1-3,-3 1 3,0 1 0,0 0 3,-6 4-3,2-1 0,-10 6-5,7-3-4,-18 11 4,14-10-1,-18 12 6,18-11-6,-15 8 4,13-8-4,-14 8 0,12-6-5,-13 9 8,13-8-8,-14 11-22,15-7-12,-25 23 36,22-18-58,-24 24 25,24-25-70,-17 16 53,17-16-87,-19 15 87,17-15 1,-20 16 4,18-16 40,-18 15-16,19-15 30,-5 6 0,12-11 0,2-1 0,3-3-6,3-1-28,3-4-69,3-1-32,4-3 40,1-2-25,10-6 61,-1-1-207,20-14 70,-9 3-81,22-21 221,-13 13 56,22-25 0,-18 19-6,23-25 9,-22 23 92,23-23-36,-24 26 45,17-15-104,-24 23 5,8-4 1,-19 16 251,-1 2-136,-10 5-74,-12 13-44,0-2 59,-20 20-20,6-9 70,-20 22-37,11-13 71,-31 32-62,15-14-62,6-5 1,-1-1 10,-11 11-9,7-8 0,1-2-30,3-3-36,-25 22 9,45-40-326,-1 1 194,19-17 31,13-8 22,4-6-300,28-21 127,-9 5-138,32-29 364,-21 18 77,-4 2 0,0-1-9,8-8 7,-6 5 1,-1 1-17,6-6 236,24-20-141,-34 32 34,9-7-37,-27 24 493,-1 2-498,-14 10 81,-15 17-39,1-2 109,-19 21-163,11-13 4,-6 9 5,7-8-23,0 4-52,-2 0-9,-1 3-17,-3 2-70,-14 19 84,6-10-2,-22 27-1,25-30-8,-12 14-28,23-28-53,-3 5 87,14-19-359,1 0 361,9-11 1,7-10-29,3-3-148,19-23 123,-7 9 51,24-31 8,-15 20-3,25-31 0,-23 28-72,22-23 69,-26 32 0,18-17 9,-30 32 34,4-3 63,-18 19 278,-5 7-319,-2 3 129,-10 16-110,1-5 93,-14 21-104,8-12 0,-16 22-67,13-17 0,-17 23 0,14-20-2,-18 28-1,15-24 6,-15 24 2,19-29-47,-6 11-33,17-29-191,4-2 266,9-15-82,11-17-72,0-1-145,18-28 204,-8 13 55,20-30 49,-16 24 52,18-27-19,-19 30-30,13-18 21,-19 29 6,5-7 6,-14 22 347,-2 1-333,-7 13 11,-6 11-28,-2 3 34,-17 31-40,9-19 73,-17 33-50,16-32 19,-6 11-10,8-14-1,-7 14-70,8-16-5,-5 12 2,11-25 0,-1 2 4,4-9-278,0-4 212,2-6-35,7-17-34,0 2-152,14-23 228,-6 15 47,14-18 8,-12 23 6,8-5 0,-13 16-3,3 2 98,-9 7 169,0 5-186,-4 2 23,-6 9-23,-1 1 185,-17 23-204,8-14 70,-17 23-79,16-22-7,-12 15-35,12-18-5,-10 11-6,13-16-36,-9 4 36,11-12-134,-7 1 78,9-6-17,-8-1 76,7-1 3,-6-1 0,7 0 2,-4 0-44,9-1-148,0-1 178,5-1-61,7-5 37,-2 4-1,5-2 34,-7 5 112,-1 3-104,-2 1 48,-7 7-22,1-1-20,-10 6-6,5-6 9,-10 6-8,8-9-4,-4 3 1,5-6-3,0-1-3,0-1-9,0-1 1,0 0-43,-1-1 4,-4-3 41,3 0-30,-7-7 30,10 3-97,-2-11 61,8 5-12,8-17 49,3 8-9,17-18 8,-6 16-13,29-21 10,-22 27-24,13-7 27,-21 21-2,3 7 50,-10 3 61,3 14-52,-12-5 136,-3 16-86,-2-11 78,-6 14-92,2-13 23,-8 14-77,5-15 1,-11 14-34,9-14 0,-10 7-3,9-12 3,-8 2-5,9-9-97,-6-3 43,9-5-111,-5-15 119,9 2-19,2-24 62,9 13-85,12-25 88,-1 20 2,18-18 3,-14 24-3,15-8-30,-17 21 38,13 2 4,-19 12 83,3 11-58,-12 2 36,-4 14-37,-2-11 51,-8 15-25,2-14 36,-9 11-86,6-15 33,-6 7-42,7-14-82,-4 0-13,6-6-6,-1-4-19,2-2 53,1-2 25,0-3 33,0-1 1,-1 0 8,1-1 48,-1 0-43,3 2-44,0 1 5,3 5 110,2 1-34,5 3 28,4 4-64,2 2 33,6 5-34,-7-4 4,9 3-9,-7-5 11,6 0-8,-7-4 5,2 1-5,-8-3 5,2 0 34,-6 0 12,1-4-54,-1-1-107,-1-12 65,-2 7-5,-3-10 41,0 12-2,-7 0 2,2 4 3,-9 8 3,7 0 42,-10 12-36,10-7 75,-5 12-115,12-12 23,0 7 6,9-10-1,6 2 6,0-4-14,9 1 11,-7-4-14,8 0-19,-9-4 36,7-2 0,-8-1 0,4-5-6,-7 4-27,2-3 33,-6 6 47,0 0-41,-2 2 0,-5 7 5,1-1-8,-3 4 2,2-3 9,-5 3-11,3 0 5,-5 5-5,4-5 0,-1 4-3,4-5-3,3 0-39,0-2 37,2-1 2,3-3 3,8-2 8,0-3-2,12-7-6,-8 0 3,15-15-6,-14 12 6,8-10-1,-16 13 40,1-3 34,-7 8 36,0 0-106,-4 3-4,-4 0-7,0 3-4,-10 3 9,5 1 9,-9 5-6,7-3 2,-8 3-2,9-5 45,-10 3-48,12-6-6,-3 2-61,10-4-194,0 0 264,7 2 0,0-2-3,4 2 0,-2-2 6,0 0-4,1-1 1,-1-1 3,3-3-3,-4 1 13,4-4 26,-7 4 171,1 0-213,-4 2-14,-3 1 6,-1 2 2,-7 3 6,3 1 9,-6 2-7,6-3-2,-2 0-78,6-3-860,0-4 73,4-1 865,4-13 0,-3 10 0,4-7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1"/>
            <a:ext cx="2918830" cy="493316"/>
          </a:xfrm>
          <a:prstGeom prst="rect">
            <a:avLst/>
          </a:prstGeom>
        </p:spPr>
        <p:txBody>
          <a:bodyPr vert="horz" lIns="91358" tIns="45679" rIns="91358" bIns="45679" rtlCol="0"/>
          <a:lstStyle>
            <a:lvl1pPr algn="l">
              <a:defRPr sz="1200"/>
            </a:lvl1pPr>
          </a:lstStyle>
          <a:p>
            <a:endParaRPr kumimoji="1" lang="ja-JP" altLang="en-US"/>
          </a:p>
        </p:txBody>
      </p:sp>
      <p:sp>
        <p:nvSpPr>
          <p:cNvPr id="3" name="日付プレースホルダー 2"/>
          <p:cNvSpPr>
            <a:spLocks noGrp="1"/>
          </p:cNvSpPr>
          <p:nvPr>
            <p:ph type="dt" idx="1"/>
          </p:nvPr>
        </p:nvSpPr>
        <p:spPr>
          <a:xfrm>
            <a:off x="3815374" y="1"/>
            <a:ext cx="2918830" cy="493316"/>
          </a:xfrm>
          <a:prstGeom prst="rect">
            <a:avLst/>
          </a:prstGeom>
        </p:spPr>
        <p:txBody>
          <a:bodyPr vert="horz" lIns="91358" tIns="45679" rIns="91358" bIns="45679" rtlCol="0"/>
          <a:lstStyle>
            <a:lvl1pPr algn="r">
              <a:defRPr sz="1200"/>
            </a:lvl1pPr>
          </a:lstStyle>
          <a:p>
            <a:fld id="{957A1FB4-E895-4F2F-AE02-D5808EBC5EEE}" type="datetimeFigureOut">
              <a:rPr kumimoji="1" lang="ja-JP" altLang="en-US" smtClean="0"/>
              <a:t>2022/11/29</a:t>
            </a:fld>
            <a:endParaRPr kumimoji="1" lang="ja-JP" altLang="en-US"/>
          </a:p>
        </p:txBody>
      </p:sp>
      <p:sp>
        <p:nvSpPr>
          <p:cNvPr id="4" name="スライド イメージ プレースホルダー 3"/>
          <p:cNvSpPr>
            <a:spLocks noGrp="1" noRot="1" noChangeAspect="1"/>
          </p:cNvSpPr>
          <p:nvPr>
            <p:ph type="sldImg" idx="2"/>
          </p:nvPr>
        </p:nvSpPr>
        <p:spPr>
          <a:xfrm>
            <a:off x="901700" y="739775"/>
            <a:ext cx="4932363" cy="3700463"/>
          </a:xfrm>
          <a:prstGeom prst="rect">
            <a:avLst/>
          </a:prstGeom>
          <a:noFill/>
          <a:ln w="12700">
            <a:solidFill>
              <a:prstClr val="black"/>
            </a:solidFill>
          </a:ln>
        </p:spPr>
        <p:txBody>
          <a:bodyPr vert="horz" lIns="91358" tIns="45679" rIns="91358" bIns="45679" rtlCol="0" anchor="ctr"/>
          <a:lstStyle/>
          <a:p>
            <a:endParaRPr lang="ja-JP" altLang="en-US"/>
          </a:p>
        </p:txBody>
      </p:sp>
      <p:sp>
        <p:nvSpPr>
          <p:cNvPr id="5" name="ノート プレースホルダー 4"/>
          <p:cNvSpPr>
            <a:spLocks noGrp="1"/>
          </p:cNvSpPr>
          <p:nvPr>
            <p:ph type="body" sz="quarter" idx="3"/>
          </p:nvPr>
        </p:nvSpPr>
        <p:spPr>
          <a:xfrm>
            <a:off x="673577" y="4686499"/>
            <a:ext cx="5388610" cy="4439841"/>
          </a:xfrm>
          <a:prstGeom prst="rect">
            <a:avLst/>
          </a:prstGeom>
        </p:spPr>
        <p:txBody>
          <a:bodyPr vert="horz" lIns="91358" tIns="45679" rIns="91358" bIns="45679"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371285"/>
            <a:ext cx="2918830" cy="493316"/>
          </a:xfrm>
          <a:prstGeom prst="rect">
            <a:avLst/>
          </a:prstGeom>
        </p:spPr>
        <p:txBody>
          <a:bodyPr vert="horz" lIns="91358" tIns="45679" rIns="91358" bIns="45679"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15374" y="9371285"/>
            <a:ext cx="2918830" cy="493316"/>
          </a:xfrm>
          <a:prstGeom prst="rect">
            <a:avLst/>
          </a:prstGeom>
        </p:spPr>
        <p:txBody>
          <a:bodyPr vert="horz" lIns="91358" tIns="45679" rIns="91358" bIns="45679" rtlCol="0" anchor="b"/>
          <a:lstStyle>
            <a:lvl1pPr algn="r">
              <a:defRPr sz="1200"/>
            </a:lvl1pPr>
          </a:lstStyle>
          <a:p>
            <a:fld id="{3A2ADF00-AF12-48AC-B547-A09800EB06B8}" type="slidenum">
              <a:rPr kumimoji="1" lang="ja-JP" altLang="en-US" smtClean="0"/>
              <a:t>‹#›</a:t>
            </a:fld>
            <a:endParaRPr kumimoji="1" lang="ja-JP" altLang="en-US"/>
          </a:p>
        </p:txBody>
      </p:sp>
    </p:spTree>
    <p:extLst>
      <p:ext uri="{BB962C8B-B14F-4D97-AF65-F5344CB8AC3E}">
        <p14:creationId xmlns:p14="http://schemas.microsoft.com/office/powerpoint/2010/main" val="2794199042"/>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8893166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4244104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03923170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1628756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91973384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77120200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74589135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17382186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9192430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81317431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49348943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0570413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2139795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40838992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8575403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20745067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27835184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02725298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56615906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64441854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79620666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87766304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1897409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7459894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65243951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61997686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64649483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2731980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11488868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28508582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65243951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9290876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12186880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2903606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61133627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35700826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73907686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32833511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9290876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72390338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26803186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51207968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2092796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61438614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03220103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9091360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182315668"/>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300" dirty="0"/>
              <a:t>【</a:t>
            </a:r>
            <a:r>
              <a:rPr kumimoji="1" lang="ja-JP" altLang="en-US" sz="300" dirty="0"/>
              <a:t>参考資料</a:t>
            </a:r>
            <a:r>
              <a:rPr kumimoji="1" lang="en-US" altLang="ja-JP" sz="300" dirty="0"/>
              <a:t>】</a:t>
            </a:r>
          </a:p>
          <a:p>
            <a:r>
              <a:rPr kumimoji="1" lang="ja-JP" altLang="en-US" sz="800" dirty="0"/>
              <a:t>総務省「インターネットトラブル事例</a:t>
            </a:r>
            <a:r>
              <a:rPr kumimoji="1" lang="en-US" altLang="ja-JP" sz="800" dirty="0"/>
              <a:t>2021</a:t>
            </a:r>
            <a:r>
              <a:rPr kumimoji="1" lang="ja-JP" altLang="en-US" sz="800" dirty="0"/>
              <a:t>版」</a:t>
            </a:r>
            <a:r>
              <a:rPr kumimoji="1" lang="ja-JP" altLang="en-US" sz="300" dirty="0"/>
              <a:t>－</a:t>
            </a:r>
            <a:r>
              <a:rPr kumimoji="1" lang="en-US" altLang="ja-JP" sz="300" dirty="0"/>
              <a:t>13</a:t>
            </a:r>
            <a:r>
              <a:rPr kumimoji="1" lang="ja-JP" altLang="en-US" sz="300" dirty="0"/>
              <a:t>／アクセス許可</a:t>
            </a:r>
            <a:endParaRPr kumimoji="1" lang="en-US" altLang="ja-JP" sz="300" dirty="0"/>
          </a:p>
          <a:p>
            <a:r>
              <a:rPr kumimoji="1" lang="ja-JP" altLang="en-US" sz="800" dirty="0"/>
              <a:t>「インターネットの安全安心ハンドブック」</a:t>
            </a:r>
            <a:r>
              <a:rPr kumimoji="1" lang="en-US" altLang="ja-JP" sz="300" dirty="0"/>
              <a:t>-27</a:t>
            </a:r>
            <a:r>
              <a:rPr kumimoji="1" lang="ja-JP" altLang="en-US" sz="300" dirty="0"/>
              <a:t>／第</a:t>
            </a:r>
            <a:r>
              <a:rPr kumimoji="1" lang="en-US" altLang="ja-JP" sz="300" dirty="0"/>
              <a:t>1</a:t>
            </a:r>
            <a:r>
              <a:rPr kumimoji="1" lang="ja-JP" altLang="en-US" sz="300" dirty="0"/>
              <a:t>章／基本のセキュリティ★</a:t>
            </a:r>
            <a:endParaRPr kumimoji="1" lang="en-US" altLang="ja-JP" sz="300" dirty="0"/>
          </a:p>
          <a:p>
            <a:r>
              <a:rPr kumimoji="1" lang="ja-JP" altLang="en-US" sz="800" dirty="0"/>
              <a:t>「インターネットの安全安心ハンドブック」</a:t>
            </a:r>
            <a:r>
              <a:rPr kumimoji="1" lang="en-US" altLang="ja-JP" sz="300" dirty="0"/>
              <a:t>-113</a:t>
            </a:r>
            <a:r>
              <a:rPr kumimoji="1" lang="ja-JP" altLang="en-US" sz="300" dirty="0"/>
              <a:t>／第</a:t>
            </a:r>
            <a:r>
              <a:rPr kumimoji="1" lang="en-US" altLang="ja-JP" sz="300" dirty="0"/>
              <a:t>5</a:t>
            </a:r>
            <a:r>
              <a:rPr kumimoji="1" lang="ja-JP" altLang="en-US" sz="300" dirty="0"/>
              <a:t>章／位置情報</a:t>
            </a:r>
          </a:p>
        </p:txBody>
      </p:sp>
    </p:spTree>
    <p:extLst>
      <p:ext uri="{BB962C8B-B14F-4D97-AF65-F5344CB8AC3E}">
        <p14:creationId xmlns:p14="http://schemas.microsoft.com/office/powerpoint/2010/main" val="108470845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17281492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53368809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7540860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4499506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5721140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68651505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94046775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100" dirty="0"/>
              <a:t>【</a:t>
            </a:r>
            <a:r>
              <a:rPr kumimoji="1" lang="ja-JP" altLang="en-US" sz="1100" dirty="0"/>
              <a:t>参考資料</a:t>
            </a:r>
            <a:r>
              <a:rPr kumimoji="1" lang="en-US" altLang="ja-JP" sz="1100" dirty="0"/>
              <a:t>】</a:t>
            </a:r>
          </a:p>
          <a:p>
            <a:r>
              <a:rPr kumimoji="1" lang="ja-JP" altLang="en-US" sz="1100" dirty="0"/>
              <a:t>総務省「インターネットトラブル事例</a:t>
            </a:r>
            <a:r>
              <a:rPr kumimoji="1" lang="en-US" altLang="ja-JP" sz="1100" dirty="0"/>
              <a:t>2021</a:t>
            </a:r>
            <a:r>
              <a:rPr kumimoji="1" lang="ja-JP" altLang="en-US" sz="1100" dirty="0"/>
              <a:t>版」</a:t>
            </a:r>
            <a:r>
              <a:rPr kumimoji="1" lang="en-US" altLang="ja-JP" sz="1100" dirty="0"/>
              <a:t>-15</a:t>
            </a:r>
            <a:r>
              <a:rPr kumimoji="1" lang="ja-JP" altLang="en-US" sz="1100" dirty="0"/>
              <a:t>／個人情報について気をつけたいこと</a:t>
            </a:r>
            <a:endParaRPr kumimoji="1" lang="en-US" altLang="ja-JP" sz="1100" dirty="0"/>
          </a:p>
          <a:p>
            <a:r>
              <a:rPr kumimoji="1" lang="ja-JP" altLang="en-US" sz="1100" dirty="0"/>
              <a:t>「インターネットの安全安心ハンドブック」</a:t>
            </a:r>
            <a:r>
              <a:rPr kumimoji="1" lang="en-US" altLang="ja-JP" sz="1100" dirty="0"/>
              <a:t>-68</a:t>
            </a:r>
            <a:r>
              <a:rPr kumimoji="1" lang="ja-JP" altLang="en-US" sz="1100" dirty="0"/>
              <a:t>／公衆無線</a:t>
            </a:r>
            <a:r>
              <a:rPr kumimoji="1" lang="en-US" altLang="ja-JP" sz="1100" dirty="0"/>
              <a:t>LAN</a:t>
            </a:r>
            <a:r>
              <a:rPr kumimoji="1" lang="ja-JP" altLang="en-US" sz="1100" dirty="0"/>
              <a:t>利用時の注意</a:t>
            </a:r>
            <a:endParaRPr kumimoji="1" lang="en-US" altLang="ja-JP" sz="1100" dirty="0"/>
          </a:p>
          <a:p>
            <a:r>
              <a:rPr kumimoji="1" lang="ja-JP" altLang="en-US" sz="1100" dirty="0"/>
              <a:t>「インターネットの安全安心ハンドブック」</a:t>
            </a:r>
            <a:r>
              <a:rPr kumimoji="1" lang="en-US" altLang="ja-JP" sz="1100" dirty="0"/>
              <a:t>-94</a:t>
            </a:r>
            <a:r>
              <a:rPr kumimoji="1" lang="ja-JP" altLang="en-US" sz="1100" dirty="0"/>
              <a:t>／情報漏れを防ぐ②</a:t>
            </a:r>
          </a:p>
        </p:txBody>
      </p:sp>
    </p:spTree>
    <p:extLst>
      <p:ext uri="{BB962C8B-B14F-4D97-AF65-F5344CB8AC3E}">
        <p14:creationId xmlns:p14="http://schemas.microsoft.com/office/powerpoint/2010/main" val="345512456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95149287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68255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91394840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2793190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04236921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8698593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3283351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29075464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952935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117107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577863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78261182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46605143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3370808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9895027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26085548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9048579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929087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2472790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9113665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625683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24800919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91141163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87876358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55910882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71147916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58023938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7346174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29036061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0278799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34606790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82549787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25357115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92953277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77865077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92871642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97179208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36322169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52489340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11678545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42540431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47599527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21303238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35969006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11372790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54923369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3734560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36568817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02725298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5661590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5213505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79620666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87766304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318974095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27544340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783797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2836310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49141971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05192574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298323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5661354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51234609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75180589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18891679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31175736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42749454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37886104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88599040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02926073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32392478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23267919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7496049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44334530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85114712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344963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92830152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65829125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3049264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75806550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87269626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49756144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92944257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9572196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06940749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90727709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72812530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9100445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65303958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94707348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02093383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94821898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12488687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70975052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246398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png"/><Relationship Id="rId5" Type="http://schemas.openxmlformats.org/officeDocument/2006/relationships/image" Target="../media/image5.jpeg"/><Relationship Id="rId4" Type="http://schemas.microsoft.com/office/2007/relationships/hdphoto" Target="../media/hdphoto1.wdp"/></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png"/><Relationship Id="rId5" Type="http://schemas.openxmlformats.org/officeDocument/2006/relationships/image" Target="../media/image5.jpeg"/><Relationship Id="rId4" Type="http://schemas.microsoft.com/office/2007/relationships/hdphoto" Target="../media/hdphoto2.wdp"/></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7.png"/><Relationship Id="rId7"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png"/><Relationship Id="rId11" Type="http://schemas.microsoft.com/office/2007/relationships/hdphoto" Target="../media/hdphoto4.wdp"/><Relationship Id="rId5" Type="http://schemas.microsoft.com/office/2007/relationships/hdphoto" Target="../media/hdphoto2.wdp"/><Relationship Id="rId10" Type="http://schemas.openxmlformats.org/officeDocument/2006/relationships/image" Target="../media/image9.png"/><Relationship Id="rId4" Type="http://schemas.openxmlformats.org/officeDocument/2006/relationships/image" Target="../media/image6.png"/><Relationship Id="rId9" Type="http://schemas.microsoft.com/office/2007/relationships/hdphoto" Target="../media/hdphoto3.wdp"/></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157253016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6764704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42150135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391782904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3569954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24423759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15329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4106275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タイトルとコンテンツ">
    <p:spTree>
      <p:nvGrpSpPr>
        <p:cNvPr id="1" name=""/>
        <p:cNvGrpSpPr/>
        <p:nvPr/>
      </p:nvGrpSpPr>
      <p:grpSpPr>
        <a:xfrm>
          <a:off x="0" y="0"/>
          <a:ext cx="0" cy="0"/>
          <a:chOff x="0" y="0"/>
          <a:chExt cx="0" cy="0"/>
        </a:xfrm>
      </p:grpSpPr>
      <p:sp>
        <p:nvSpPr>
          <p:cNvPr id="10" name="正方形/長方形 29"/>
          <p:cNvSpPr/>
          <p:nvPr userDrawn="1"/>
        </p:nvSpPr>
        <p:spPr>
          <a:xfrm>
            <a:off x="0" y="0"/>
            <a:ext cx="9150350" cy="6857999"/>
          </a:xfrm>
          <a:custGeom>
            <a:avLst/>
            <a:gdLst>
              <a:gd name="connsiteX0" fmla="*/ 0 w 9144000"/>
              <a:gd name="connsiteY0" fmla="*/ 0 h 6076948"/>
              <a:gd name="connsiteX1" fmla="*/ 9144000 w 9144000"/>
              <a:gd name="connsiteY1" fmla="*/ 0 h 6076948"/>
              <a:gd name="connsiteX2" fmla="*/ 9144000 w 9144000"/>
              <a:gd name="connsiteY2" fmla="*/ 6076948 h 6076948"/>
              <a:gd name="connsiteX3" fmla="*/ 0 w 9144000"/>
              <a:gd name="connsiteY3" fmla="*/ 6076948 h 6076948"/>
              <a:gd name="connsiteX4" fmla="*/ 0 w 9144000"/>
              <a:gd name="connsiteY4" fmla="*/ 0 h 6076948"/>
              <a:gd name="connsiteX0" fmla="*/ 0 w 9144000"/>
              <a:gd name="connsiteY0" fmla="*/ 38100 h 6076948"/>
              <a:gd name="connsiteX1" fmla="*/ 9144000 w 9144000"/>
              <a:gd name="connsiteY1" fmla="*/ 0 h 6076948"/>
              <a:gd name="connsiteX2" fmla="*/ 9144000 w 9144000"/>
              <a:gd name="connsiteY2" fmla="*/ 6076948 h 6076948"/>
              <a:gd name="connsiteX3" fmla="*/ 0 w 9144000"/>
              <a:gd name="connsiteY3" fmla="*/ 6076948 h 6076948"/>
              <a:gd name="connsiteX4" fmla="*/ 0 w 9144000"/>
              <a:gd name="connsiteY4" fmla="*/ 38100 h 6076948"/>
              <a:gd name="connsiteX0" fmla="*/ 0 w 9150350"/>
              <a:gd name="connsiteY0" fmla="*/ 76200 h 6115048"/>
              <a:gd name="connsiteX1" fmla="*/ 9150350 w 9150350"/>
              <a:gd name="connsiteY1" fmla="*/ 0 h 6115048"/>
              <a:gd name="connsiteX2" fmla="*/ 9144000 w 9150350"/>
              <a:gd name="connsiteY2" fmla="*/ 6115048 h 6115048"/>
              <a:gd name="connsiteX3" fmla="*/ 0 w 9150350"/>
              <a:gd name="connsiteY3" fmla="*/ 6115048 h 6115048"/>
              <a:gd name="connsiteX4" fmla="*/ 0 w 9150350"/>
              <a:gd name="connsiteY4" fmla="*/ 76200 h 611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0350" h="6115048">
                <a:moveTo>
                  <a:pt x="0" y="76200"/>
                </a:moveTo>
                <a:lnTo>
                  <a:pt x="9150350" y="0"/>
                </a:lnTo>
                <a:cubicBezTo>
                  <a:pt x="9148233" y="2038349"/>
                  <a:pt x="9146117" y="4076699"/>
                  <a:pt x="9144000" y="6115048"/>
                </a:cubicBezTo>
                <a:lnTo>
                  <a:pt x="0" y="6115048"/>
                </a:lnTo>
                <a:lnTo>
                  <a:pt x="0" y="76200"/>
                </a:lnTo>
                <a:close/>
              </a:path>
            </a:pathLst>
          </a:custGeom>
          <a:gradFill flip="none" rotWithShape="1">
            <a:gsLst>
              <a:gs pos="0">
                <a:srgbClr val="FFD1E1"/>
              </a:gs>
              <a:gs pos="74000">
                <a:srgbClr val="FFE5FF"/>
              </a:gs>
              <a:gs pos="100000">
                <a:schemeClr val="bg1"/>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50" name="Picture 2" descr="D:\ryuno\_徳島\コンテンツ制作\ppt-background.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50350" cy="83524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5"/>
          <p:cNvSpPr>
            <a:spLocks noGrp="1"/>
          </p:cNvSpPr>
          <p:nvPr>
            <p:ph type="sldNum" sz="quarter" idx="12"/>
          </p:nvPr>
        </p:nvSpPr>
        <p:spPr>
          <a:xfrm>
            <a:off x="7092950" y="6492875"/>
            <a:ext cx="1895310" cy="365125"/>
          </a:xfrm>
        </p:spPr>
        <p:txBody>
          <a:bodyPr/>
          <a:lstStyle/>
          <a:p>
            <a:fld id="{5A5D876C-34DB-42E0-BB03-E378FED5EFC3}" type="slidenum">
              <a:rPr kumimoji="1" lang="ja-JP" altLang="en-US" smtClean="0"/>
              <a:t>‹#›</a:t>
            </a:fld>
            <a:endParaRPr kumimoji="1" lang="ja-JP" altLang="en-US"/>
          </a:p>
        </p:txBody>
      </p:sp>
      <p:pic>
        <p:nvPicPr>
          <p:cNvPr id="9" name="Picture 5" descr="D:\ryuno\_徳島\コンテンツ制作\logo.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7428201" y="69737"/>
            <a:ext cx="1560059" cy="51755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0" y="1"/>
            <a:ext cx="7886700" cy="812798"/>
          </a:xfrm>
        </p:spPr>
        <p:txBody>
          <a:bodyPr vert="horz" lIns="91440" tIns="45720" rIns="91440" bIns="45720" rtlCol="0" anchor="ctr">
            <a:noAutofit/>
          </a:bodyPr>
          <a:lstStyle>
            <a:lvl1pPr>
              <a:defRPr lang="en-US" sz="24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marL="0" lvl="0"/>
            <a:r>
              <a:rPr lang="ja-JP" altLang="en-US" dirty="0"/>
              <a:t>マスター タイトルの書式設定</a:t>
            </a:r>
            <a:endParaRPr lang="en-US" dirty="0"/>
          </a:p>
        </p:txBody>
      </p:sp>
    </p:spTree>
    <p:extLst>
      <p:ext uri="{BB962C8B-B14F-4D97-AF65-F5344CB8AC3E}">
        <p14:creationId xmlns:p14="http://schemas.microsoft.com/office/powerpoint/2010/main" val="5761327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タイトルとコンテンツ">
    <p:spTree>
      <p:nvGrpSpPr>
        <p:cNvPr id="1" name=""/>
        <p:cNvGrpSpPr/>
        <p:nvPr/>
      </p:nvGrpSpPr>
      <p:grpSpPr>
        <a:xfrm>
          <a:off x="0" y="0"/>
          <a:ext cx="0" cy="0"/>
          <a:chOff x="0" y="0"/>
          <a:chExt cx="0" cy="0"/>
        </a:xfrm>
      </p:grpSpPr>
      <p:sp>
        <p:nvSpPr>
          <p:cNvPr id="11" name="正方形/長方形 10"/>
          <p:cNvSpPr/>
          <p:nvPr userDrawn="1"/>
        </p:nvSpPr>
        <p:spPr>
          <a:xfrm>
            <a:off x="0" y="0"/>
            <a:ext cx="9144000" cy="6858000"/>
          </a:xfrm>
          <a:prstGeom prst="rect">
            <a:avLst/>
          </a:prstGeom>
          <a:gradFill flip="none" rotWithShape="1">
            <a:gsLst>
              <a:gs pos="0">
                <a:srgbClr val="A4BEF2"/>
              </a:gs>
              <a:gs pos="74000">
                <a:srgbClr val="B9E1FD"/>
              </a:gs>
              <a:gs pos="100000">
                <a:srgbClr val="E6EDF6"/>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50" name="Picture 2" descr="D:\ryuno\_徳島\コンテンツ制作\ppt-background.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50350" cy="83524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5"/>
          <p:cNvSpPr>
            <a:spLocks noGrp="1"/>
          </p:cNvSpPr>
          <p:nvPr>
            <p:ph type="sldNum" sz="quarter" idx="12"/>
          </p:nvPr>
        </p:nvSpPr>
        <p:spPr>
          <a:xfrm>
            <a:off x="7092950" y="6492875"/>
            <a:ext cx="1895310" cy="365125"/>
          </a:xfrm>
        </p:spPr>
        <p:txBody>
          <a:bodyPr/>
          <a:lstStyle/>
          <a:p>
            <a:fld id="{5A5D876C-34DB-42E0-BB03-E378FED5EFC3}" type="slidenum">
              <a:rPr kumimoji="1" lang="ja-JP" altLang="en-US" smtClean="0"/>
              <a:t>‹#›</a:t>
            </a:fld>
            <a:endParaRPr kumimoji="1" lang="ja-JP" altLang="en-US" dirty="0"/>
          </a:p>
        </p:txBody>
      </p:sp>
      <p:pic>
        <p:nvPicPr>
          <p:cNvPr id="9" name="Picture 5" descr="D:\ryuno\_徳島\コンテンツ制作\logo.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7428201" y="69737"/>
            <a:ext cx="1560059" cy="51755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0" y="1"/>
            <a:ext cx="7886700" cy="812798"/>
          </a:xfrm>
        </p:spPr>
        <p:txBody>
          <a:bodyPr vert="horz" lIns="91440" tIns="45720" rIns="91440" bIns="45720" rtlCol="0" anchor="ctr">
            <a:noAutofit/>
          </a:bodyPr>
          <a:lstStyle>
            <a:lvl1pPr>
              <a:defRPr lang="en-US" sz="24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marL="0" lvl="0"/>
            <a:r>
              <a:rPr lang="ja-JP" altLang="en-US" dirty="0"/>
              <a:t>マスター タイトルの書式設定</a:t>
            </a:r>
            <a:endParaRPr lang="en-US" dirty="0"/>
          </a:p>
        </p:txBody>
      </p:sp>
    </p:spTree>
    <p:extLst>
      <p:ext uri="{BB962C8B-B14F-4D97-AF65-F5344CB8AC3E}">
        <p14:creationId xmlns:p14="http://schemas.microsoft.com/office/powerpoint/2010/main" val="2783914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タイトルとコンテンツ">
    <p:spTree>
      <p:nvGrpSpPr>
        <p:cNvPr id="1" name=""/>
        <p:cNvGrpSpPr/>
        <p:nvPr/>
      </p:nvGrpSpPr>
      <p:grpSpPr>
        <a:xfrm>
          <a:off x="0" y="0"/>
          <a:ext cx="0" cy="0"/>
          <a:chOff x="0" y="0"/>
          <a:chExt cx="0" cy="0"/>
        </a:xfrm>
      </p:grpSpPr>
      <p:sp>
        <p:nvSpPr>
          <p:cNvPr id="10" name="正方形/長方形 9"/>
          <p:cNvSpPr/>
          <p:nvPr userDrawn="1"/>
        </p:nvSpPr>
        <p:spPr>
          <a:xfrm>
            <a:off x="0" y="0"/>
            <a:ext cx="9144000" cy="6857999"/>
          </a:xfrm>
          <a:prstGeom prst="rect">
            <a:avLst/>
          </a:prstGeom>
          <a:gradFill flip="none" rotWithShape="1">
            <a:gsLst>
              <a:gs pos="100000">
                <a:schemeClr val="accent6">
                  <a:lumMod val="40000"/>
                  <a:lumOff val="60000"/>
                </a:schemeClr>
              </a:gs>
              <a:gs pos="50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50" name="Picture 2" descr="D:\ryuno\_徳島\コンテンツ制作\ppt-background.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50350" cy="83524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5" descr="D:\ryuno\_徳島\コンテンツ制作\logo.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7428201" y="69737"/>
            <a:ext cx="1560059" cy="51755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0" y="1"/>
            <a:ext cx="7886700" cy="812798"/>
          </a:xfrm>
        </p:spPr>
        <p:txBody>
          <a:bodyPr vert="horz" lIns="91440" tIns="45720" rIns="91440" bIns="45720" rtlCol="0" anchor="ctr">
            <a:noAutofit/>
          </a:bodyPr>
          <a:lstStyle>
            <a:lvl1pPr>
              <a:defRPr lang="en-US" sz="24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marL="0" lvl="0"/>
            <a:r>
              <a:rPr lang="ja-JP" altLang="en-US" dirty="0"/>
              <a:t>マスター タイトルの書式設定</a:t>
            </a:r>
            <a:endParaRPr lang="en-US" dirty="0"/>
          </a:p>
        </p:txBody>
      </p:sp>
      <p:sp>
        <p:nvSpPr>
          <p:cNvPr id="6" name="Slide Number Placeholder 5"/>
          <p:cNvSpPr>
            <a:spLocks noGrp="1"/>
          </p:cNvSpPr>
          <p:nvPr>
            <p:ph type="sldNum" sz="quarter" idx="12"/>
          </p:nvPr>
        </p:nvSpPr>
        <p:spPr>
          <a:xfrm>
            <a:off x="7092000" y="6492874"/>
            <a:ext cx="1901660" cy="365125"/>
          </a:xfrm>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35802173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タイトルとコンテンツ">
    <p:spTree>
      <p:nvGrpSpPr>
        <p:cNvPr id="1" name=""/>
        <p:cNvGrpSpPr/>
        <p:nvPr/>
      </p:nvGrpSpPr>
      <p:grpSpPr>
        <a:xfrm>
          <a:off x="0" y="0"/>
          <a:ext cx="0" cy="0"/>
          <a:chOff x="0" y="0"/>
          <a:chExt cx="0" cy="0"/>
        </a:xfrm>
      </p:grpSpPr>
      <p:sp>
        <p:nvSpPr>
          <p:cNvPr id="10" name="正方形/長方形 29"/>
          <p:cNvSpPr/>
          <p:nvPr userDrawn="1"/>
        </p:nvSpPr>
        <p:spPr>
          <a:xfrm>
            <a:off x="0" y="0"/>
            <a:ext cx="9150350" cy="6857999"/>
          </a:xfrm>
          <a:custGeom>
            <a:avLst/>
            <a:gdLst>
              <a:gd name="connsiteX0" fmla="*/ 0 w 9144000"/>
              <a:gd name="connsiteY0" fmla="*/ 0 h 6076948"/>
              <a:gd name="connsiteX1" fmla="*/ 9144000 w 9144000"/>
              <a:gd name="connsiteY1" fmla="*/ 0 h 6076948"/>
              <a:gd name="connsiteX2" fmla="*/ 9144000 w 9144000"/>
              <a:gd name="connsiteY2" fmla="*/ 6076948 h 6076948"/>
              <a:gd name="connsiteX3" fmla="*/ 0 w 9144000"/>
              <a:gd name="connsiteY3" fmla="*/ 6076948 h 6076948"/>
              <a:gd name="connsiteX4" fmla="*/ 0 w 9144000"/>
              <a:gd name="connsiteY4" fmla="*/ 0 h 6076948"/>
              <a:gd name="connsiteX0" fmla="*/ 0 w 9144000"/>
              <a:gd name="connsiteY0" fmla="*/ 38100 h 6076948"/>
              <a:gd name="connsiteX1" fmla="*/ 9144000 w 9144000"/>
              <a:gd name="connsiteY1" fmla="*/ 0 h 6076948"/>
              <a:gd name="connsiteX2" fmla="*/ 9144000 w 9144000"/>
              <a:gd name="connsiteY2" fmla="*/ 6076948 h 6076948"/>
              <a:gd name="connsiteX3" fmla="*/ 0 w 9144000"/>
              <a:gd name="connsiteY3" fmla="*/ 6076948 h 6076948"/>
              <a:gd name="connsiteX4" fmla="*/ 0 w 9144000"/>
              <a:gd name="connsiteY4" fmla="*/ 38100 h 6076948"/>
              <a:gd name="connsiteX0" fmla="*/ 0 w 9150350"/>
              <a:gd name="connsiteY0" fmla="*/ 76200 h 6115048"/>
              <a:gd name="connsiteX1" fmla="*/ 9150350 w 9150350"/>
              <a:gd name="connsiteY1" fmla="*/ 0 h 6115048"/>
              <a:gd name="connsiteX2" fmla="*/ 9144000 w 9150350"/>
              <a:gd name="connsiteY2" fmla="*/ 6115048 h 6115048"/>
              <a:gd name="connsiteX3" fmla="*/ 0 w 9150350"/>
              <a:gd name="connsiteY3" fmla="*/ 6115048 h 6115048"/>
              <a:gd name="connsiteX4" fmla="*/ 0 w 9150350"/>
              <a:gd name="connsiteY4" fmla="*/ 76200 h 6115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0350" h="6115048">
                <a:moveTo>
                  <a:pt x="0" y="76200"/>
                </a:moveTo>
                <a:lnTo>
                  <a:pt x="9150350" y="0"/>
                </a:lnTo>
                <a:cubicBezTo>
                  <a:pt x="9148233" y="2038349"/>
                  <a:pt x="9146117" y="4076699"/>
                  <a:pt x="9144000" y="6115048"/>
                </a:cubicBezTo>
                <a:lnTo>
                  <a:pt x="0" y="6115048"/>
                </a:lnTo>
                <a:lnTo>
                  <a:pt x="0" y="76200"/>
                </a:lnTo>
                <a:close/>
              </a:path>
            </a:pathLst>
          </a:custGeom>
          <a:solidFill>
            <a:srgbClr val="FFD1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050" name="Picture 2" descr="D:\ryuno\_徳島\コンテンツ制作\ppt-background.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50350" cy="83524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5"/>
          <p:cNvSpPr>
            <a:spLocks noGrp="1"/>
          </p:cNvSpPr>
          <p:nvPr>
            <p:ph type="sldNum" sz="quarter" idx="12"/>
          </p:nvPr>
        </p:nvSpPr>
        <p:spPr>
          <a:xfrm>
            <a:off x="7092950" y="6492875"/>
            <a:ext cx="1895310" cy="365125"/>
          </a:xfrm>
        </p:spPr>
        <p:txBody>
          <a:bodyPr/>
          <a:lstStyle/>
          <a:p>
            <a:fld id="{5A5D876C-34DB-42E0-BB03-E378FED5EFC3}" type="slidenum">
              <a:rPr kumimoji="1" lang="ja-JP" altLang="en-US" smtClean="0"/>
              <a:t>‹#›</a:t>
            </a:fld>
            <a:endParaRPr kumimoji="1" lang="ja-JP" altLang="en-US"/>
          </a:p>
        </p:txBody>
      </p:sp>
      <p:pic>
        <p:nvPicPr>
          <p:cNvPr id="9" name="Picture 5" descr="D:\ryuno\_徳島\コンテンツ制作\logo.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7428201" y="69737"/>
            <a:ext cx="1560059" cy="51755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0" y="1"/>
            <a:ext cx="7886700" cy="812798"/>
          </a:xfrm>
        </p:spPr>
        <p:txBody>
          <a:bodyPr vert="horz" lIns="91440" tIns="45720" rIns="91440" bIns="45720" rtlCol="0" anchor="ctr">
            <a:noAutofit/>
          </a:bodyPr>
          <a:lstStyle>
            <a:lvl1pPr>
              <a:defRPr lang="en-US" sz="24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marL="0" lvl="0"/>
            <a:r>
              <a:rPr lang="ja-JP" altLang="en-US" dirty="0"/>
              <a:t>マスター タイトルの書式設定</a:t>
            </a:r>
            <a:endParaRPr lang="en-US" dirty="0"/>
          </a:p>
        </p:txBody>
      </p:sp>
    </p:spTree>
    <p:extLst>
      <p:ext uri="{BB962C8B-B14F-4D97-AF65-F5344CB8AC3E}">
        <p14:creationId xmlns:p14="http://schemas.microsoft.com/office/powerpoint/2010/main" val="409201165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セクション見出し">
    <p:spTree>
      <p:nvGrpSpPr>
        <p:cNvPr id="1" name=""/>
        <p:cNvGrpSpPr/>
        <p:nvPr/>
      </p:nvGrpSpPr>
      <p:grpSpPr>
        <a:xfrm>
          <a:off x="0" y="0"/>
          <a:ext cx="0" cy="0"/>
          <a:chOff x="0" y="0"/>
          <a:chExt cx="0" cy="0"/>
        </a:xfrm>
      </p:grpSpPr>
      <p:pic>
        <p:nvPicPr>
          <p:cNvPr id="7" name="Picture 4" descr="D:\ryuno\_徳島\コンテンツ制作\集中線.png"/>
          <p:cNvPicPr>
            <a:picLocks noChangeAspect="1" noChangeArrowheads="1"/>
          </p:cNvPicPr>
          <p:nvPr userDrawn="1"/>
        </p:nvPicPr>
        <p:blipFill rotWithShape="1">
          <a:blip r:embed="rId2">
            <a:duotone>
              <a:schemeClr val="accent6">
                <a:shade val="45000"/>
                <a:satMod val="135000"/>
              </a:schemeClr>
              <a:prstClr val="white"/>
            </a:duotone>
            <a:extLst>
              <a:ext uri="{28A0092B-C50C-407E-A947-70E740481C1C}">
                <a14:useLocalDpi xmlns:a14="http://schemas.microsoft.com/office/drawing/2010/main" val="0"/>
              </a:ext>
            </a:extLst>
          </a:blip>
          <a:srcRect l="26698" r="26766" b="53451"/>
          <a:stretch/>
        </p:blipFill>
        <p:spPr bwMode="auto">
          <a:xfrm>
            <a:off x="0" y="1"/>
            <a:ext cx="9144000" cy="685799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C:\Users\user000\Desktop\ICTすだちくん（JPG）\正面.aiのコピー.jpg"/>
          <p:cNvPicPr>
            <a:picLocks noChangeAspect="1" noChangeArrowheads="1"/>
          </p:cNvPicPr>
          <p:nvPr userDrawn="1"/>
        </p:nvPicPr>
        <p:blipFill>
          <a:blip r:embed="rId3">
            <a:extLst>
              <a:ext uri="{BEBA8EAE-BF5A-486C-A8C5-ECC9F3942E4B}">
                <a14:imgProps xmlns:a14="http://schemas.microsoft.com/office/drawing/2010/main">
                  <a14:imgLayer r:embed="rId4">
                    <a14:imgEffect>
                      <a14:backgroundRemoval t="4619" b="89954" l="2920" r="95499">
                        <a14:foregroundMark x1="40633" y1="46189" x2="60827" y2="47806"/>
                        <a14:foregroundMark x1="31630" y1="65589" x2="32603" y2="70092"/>
                        <a14:foregroundMark x1="28589" y1="66397" x2="39659" y2="68014"/>
                        <a14:foregroundMark x1="33698" y1="74827" x2="33090" y2="61663"/>
                        <a14:foregroundMark x1="56569" y1="63164" x2="70438" y2="74134"/>
                        <a14:backgroundMark x1="28467" y1="63510" x2="29440" y2="64434"/>
                        <a14:backgroundMark x1="16910" y1="55312" x2="26642" y2="64896"/>
                        <a14:backgroundMark x1="18613" y1="55312" x2="26277" y2="63164"/>
                        <a14:backgroundMark x1="19708" y1="54734" x2="23114" y2="59238"/>
                        <a14:backgroundMark x1="23358" y1="60162" x2="27494" y2="63048"/>
                        <a14:backgroundMark x1="23601" y1="59815" x2="23601" y2="59815"/>
                        <a14:backgroundMark x1="23236" y1="59584" x2="24818" y2="61201"/>
                        <a14:backgroundMark x1="15693" y1="56928" x2="25182" y2="65012"/>
                        <a14:backgroundMark x1="14355" y1="59469" x2="25669" y2="65012"/>
                        <a14:backgroundMark x1="15572" y1="65358" x2="25304" y2="65473"/>
                        <a14:backgroundMark x1="17640" y1="69746" x2="26521" y2="68014"/>
                        <a14:backgroundMark x1="24331" y1="67667" x2="28467" y2="65012"/>
                        <a14:backgroundMark x1="27981" y1="65704" x2="25912" y2="71478"/>
                        <a14:backgroundMark x1="68005" y1="64781" x2="75791" y2="75520"/>
                        <a14:backgroundMark x1="67640" y1="64088" x2="76277" y2="61547"/>
                        <a14:backgroundMark x1="69221" y1="62356" x2="75061" y2="60970"/>
                        <a14:backgroundMark x1="69830" y1="61432" x2="74939" y2="58083"/>
                        <a14:backgroundMark x1="77981" y1="53002" x2="72993" y2="59700"/>
                      </a14:backgroundRemoval>
                    </a14:imgEffect>
                  </a14:imgLayer>
                </a14:imgProps>
              </a:ext>
              <a:ext uri="{28A0092B-C50C-407E-A947-70E740481C1C}">
                <a14:useLocalDpi xmlns:a14="http://schemas.microsoft.com/office/drawing/2010/main" val="0"/>
              </a:ext>
            </a:extLst>
          </a:blip>
          <a:srcRect/>
          <a:stretch>
            <a:fillRect/>
          </a:stretch>
        </p:blipFill>
        <p:spPr bwMode="auto">
          <a:xfrm>
            <a:off x="2449212" y="384092"/>
            <a:ext cx="4397976" cy="4633482"/>
          </a:xfrm>
          <a:prstGeom prst="rect">
            <a:avLst/>
          </a:prstGeom>
          <a:noFill/>
          <a:extLst>
            <a:ext uri="{909E8E84-426E-40DD-AFC4-6F175D3DCCD1}">
              <a14:hiddenFill xmlns:a14="http://schemas.microsoft.com/office/drawing/2010/main">
                <a:solidFill>
                  <a:srgbClr val="FFFFFF"/>
                </a:solidFill>
              </a14:hiddenFill>
            </a:ext>
          </a:extLst>
        </p:spPr>
      </p:pic>
      <p:sp>
        <p:nvSpPr>
          <p:cNvPr id="9" name="正方形/長方形 8"/>
          <p:cNvSpPr/>
          <p:nvPr userDrawn="1"/>
        </p:nvSpPr>
        <p:spPr>
          <a:xfrm>
            <a:off x="882766" y="3152550"/>
            <a:ext cx="7313094" cy="3190875"/>
          </a:xfrm>
          <a:prstGeom prst="rect">
            <a:avLst/>
          </a:prstGeom>
          <a:blipFill>
            <a:blip r:embed="rId5"/>
            <a:tile tx="0" ty="0" sx="100000" sy="100000" flip="none" algn="tl"/>
          </a:blipFill>
          <a:ln w="88900">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10" name="正方形/長方形 9"/>
          <p:cNvSpPr/>
          <p:nvPr userDrawn="1"/>
        </p:nvSpPr>
        <p:spPr>
          <a:xfrm>
            <a:off x="895136" y="3166953"/>
            <a:ext cx="7313094" cy="3190875"/>
          </a:xfrm>
          <a:prstGeom prst="rect">
            <a:avLst/>
          </a:prstGeom>
          <a:solidFill>
            <a:schemeClr val="accent2">
              <a:lumMod val="20000"/>
              <a:lumOff val="80000"/>
              <a:alpha val="80000"/>
            </a:schemeClr>
          </a:solidFill>
          <a:ln w="88900">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12" name="円/楕円 11"/>
          <p:cNvSpPr/>
          <p:nvPr userDrawn="1"/>
        </p:nvSpPr>
        <p:spPr>
          <a:xfrm>
            <a:off x="2391446" y="2863896"/>
            <a:ext cx="593070" cy="577308"/>
          </a:xfrm>
          <a:prstGeom prst="ellipse">
            <a:avLst/>
          </a:prstGeom>
          <a:solidFill>
            <a:schemeClr val="bg1">
              <a:lumMod val="95000"/>
            </a:schemeClr>
          </a:solidFill>
          <a:ln w="101600">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pic>
        <p:nvPicPr>
          <p:cNvPr id="13" name="Picture 2" descr="D:\ryuno\_徳島\コンテンツ制作\ppt-background.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0" y="0"/>
            <a:ext cx="9150350" cy="83524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5" descr="D:\ryuno\_徳島\コンテンツ制作\logo.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7428201" y="69737"/>
            <a:ext cx="1560059" cy="517555"/>
          </a:xfrm>
          <a:prstGeom prst="rect">
            <a:avLst/>
          </a:prstGeom>
          <a:noFill/>
          <a:extLst>
            <a:ext uri="{909E8E84-426E-40DD-AFC4-6F175D3DCCD1}">
              <a14:hiddenFill xmlns:a14="http://schemas.microsoft.com/office/drawing/2010/main">
                <a:solidFill>
                  <a:srgbClr val="FFFFFF"/>
                </a:solidFill>
              </a14:hiddenFill>
            </a:ext>
          </a:extLst>
        </p:spPr>
      </p:pic>
      <p:sp>
        <p:nvSpPr>
          <p:cNvPr id="16" name="円/楕円 15"/>
          <p:cNvSpPr/>
          <p:nvPr userDrawn="1"/>
        </p:nvSpPr>
        <p:spPr>
          <a:xfrm>
            <a:off x="6127118" y="2863896"/>
            <a:ext cx="593070" cy="577308"/>
          </a:xfrm>
          <a:prstGeom prst="ellipse">
            <a:avLst/>
          </a:prstGeom>
          <a:solidFill>
            <a:schemeClr val="bg1">
              <a:lumMod val="95000"/>
            </a:schemeClr>
          </a:solidFill>
          <a:ln w="101600">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2" name="Title 1"/>
          <p:cNvSpPr>
            <a:spLocks noGrp="1"/>
          </p:cNvSpPr>
          <p:nvPr>
            <p:ph type="title"/>
          </p:nvPr>
        </p:nvSpPr>
        <p:spPr>
          <a:xfrm>
            <a:off x="895136" y="3429000"/>
            <a:ext cx="7313094" cy="2914424"/>
          </a:xfrm>
        </p:spPr>
        <p:txBody>
          <a:bodyPr anchor="ctr">
            <a:normAutofit/>
          </a:bodyPr>
          <a:lstStyle>
            <a:lvl1pPr algn="ctr">
              <a:defRPr kumimoji="1" lang="ja-JP" altLang="en-US" sz="5400" b="1" i="0" u="none" kern="1200" dirty="0" smtClean="0">
                <a:solidFill>
                  <a:srgbClr val="613403"/>
                </a:solidFill>
                <a:latin typeface="メイリオ" panose="020B0604030504040204" pitchFamily="50" charset="-128"/>
                <a:ea typeface="メイリオ" panose="020B0604030504040204" pitchFamily="50" charset="-128"/>
                <a:cs typeface="+mj-cs"/>
              </a:defRPr>
            </a:lvl1pPr>
          </a:lstStyle>
          <a:p>
            <a:r>
              <a:rPr lang="ja-JP" altLang="en-US" dirty="0"/>
              <a:t>マスター タイトルの書式設定</a:t>
            </a:r>
            <a:endParaRPr lang="en-US" dirty="0"/>
          </a:p>
        </p:txBody>
      </p:sp>
      <p:sp>
        <p:nvSpPr>
          <p:cNvPr id="6" name="Slide Number Placeholder 5"/>
          <p:cNvSpPr>
            <a:spLocks noGrp="1"/>
          </p:cNvSpPr>
          <p:nvPr>
            <p:ph type="sldNum" sz="quarter" idx="12"/>
          </p:nvPr>
        </p:nvSpPr>
        <p:spPr>
          <a:xfrm>
            <a:off x="7086600" y="6492875"/>
            <a:ext cx="1901660" cy="365125"/>
          </a:xfrm>
        </p:spPr>
        <p:txBody>
          <a:bodyPr/>
          <a:lstStyle/>
          <a:p>
            <a:fld id="{5A5D876C-34DB-42E0-BB03-E378FED5EFC3}" type="slidenum">
              <a:rPr kumimoji="1" lang="ja-JP" altLang="en-US" smtClean="0"/>
              <a:t>‹#›</a:t>
            </a:fld>
            <a:endParaRPr kumimoji="1" lang="ja-JP" altLang="en-US"/>
          </a:p>
        </p:txBody>
      </p:sp>
      <p:sp>
        <p:nvSpPr>
          <p:cNvPr id="19" name="テキスト プレースホルダー 17"/>
          <p:cNvSpPr>
            <a:spLocks noGrp="1"/>
          </p:cNvSpPr>
          <p:nvPr>
            <p:ph type="body" sz="quarter" idx="13"/>
          </p:nvPr>
        </p:nvSpPr>
        <p:spPr>
          <a:xfrm>
            <a:off x="150813" y="182139"/>
            <a:ext cx="5976305" cy="461962"/>
          </a:xfrm>
        </p:spPr>
        <p:txBody>
          <a:bodyPr anchor="ctr">
            <a:noAutofit/>
          </a:bodyPr>
          <a:lstStyle>
            <a:lvl1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1pPr>
            <a:lvl2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2pPr>
            <a:lvl3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3pPr>
            <a:lvl4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4pPr>
            <a:lvl5pPr marL="0" indent="0" algn="l" defTabSz="914400" rtl="0" eaLnBrk="1" latinLnBrk="0" hangingPunct="1">
              <a:buNone/>
              <a:defRPr kumimoji="1" lang="ja-JP" altLang="en-US" sz="2400" kern="1200" dirty="0">
                <a:solidFill>
                  <a:schemeClr val="accent4">
                    <a:lumMod val="50000"/>
                  </a:schemeClr>
                </a:solidFill>
                <a:latin typeface="メイリオ" panose="020B0604030504040204" pitchFamily="50" charset="-128"/>
                <a:ea typeface="メイリオ" panose="020B0604030504040204" pitchFamily="50" charset="-128"/>
                <a:cs typeface="+mn-cs"/>
              </a:defRPr>
            </a:lvl5pPr>
          </a:lstStyle>
          <a:p>
            <a:pPr lvl="0"/>
            <a:r>
              <a:rPr kumimoji="1" lang="ja-JP" altLang="en-US" dirty="0"/>
              <a:t>マスター テキストの書式設定</a:t>
            </a:r>
          </a:p>
        </p:txBody>
      </p:sp>
    </p:spTree>
    <p:extLst>
      <p:ext uri="{BB962C8B-B14F-4D97-AF65-F5344CB8AC3E}">
        <p14:creationId xmlns:p14="http://schemas.microsoft.com/office/powerpoint/2010/main" val="26106015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セクション見出し">
    <p:spTree>
      <p:nvGrpSpPr>
        <p:cNvPr id="1" name=""/>
        <p:cNvGrpSpPr/>
        <p:nvPr/>
      </p:nvGrpSpPr>
      <p:grpSpPr>
        <a:xfrm>
          <a:off x="0" y="0"/>
          <a:ext cx="0" cy="0"/>
          <a:chOff x="0" y="0"/>
          <a:chExt cx="0" cy="0"/>
        </a:xfrm>
      </p:grpSpPr>
      <p:pic>
        <p:nvPicPr>
          <p:cNvPr id="17" name="Picture 4" descr="D:\ryuno\_徳島\コンテンツ制作\集中線.png"/>
          <p:cNvPicPr>
            <a:picLocks noChangeAspect="1" noChangeArrowheads="1"/>
          </p:cNvPicPr>
          <p:nvPr userDrawn="1"/>
        </p:nvPicPr>
        <p:blipFill rotWithShape="1">
          <a:blip r:embed="rId2">
            <a:duotone>
              <a:schemeClr val="accent6">
                <a:shade val="45000"/>
                <a:satMod val="135000"/>
              </a:schemeClr>
              <a:prstClr val="white"/>
            </a:duotone>
            <a:extLst>
              <a:ext uri="{28A0092B-C50C-407E-A947-70E740481C1C}">
                <a14:useLocalDpi xmlns:a14="http://schemas.microsoft.com/office/drawing/2010/main" val="0"/>
              </a:ext>
            </a:extLst>
          </a:blip>
          <a:srcRect l="36344" r="17087" b="53451"/>
          <a:stretch/>
        </p:blipFill>
        <p:spPr bwMode="auto">
          <a:xfrm>
            <a:off x="0" y="1"/>
            <a:ext cx="9150349" cy="685799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C:\Users\user000\Desktop\ICTすだちくん（JPG）\ボード持ち.aiのコピー.jpg"/>
          <p:cNvPicPr>
            <a:picLocks noChangeAspect="1" noChangeArrowheads="1"/>
          </p:cNvPicPr>
          <p:nvPr userDrawn="1"/>
        </p:nvPicPr>
        <p:blipFill rotWithShape="1">
          <a:blip r:embed="rId3">
            <a:extLst>
              <a:ext uri="{BEBA8EAE-BF5A-486C-A8C5-ECC9F3942E4B}">
                <a14:imgProps xmlns:a14="http://schemas.microsoft.com/office/drawing/2010/main">
                  <a14:imgLayer r:embed="rId4">
                    <a14:imgEffect>
                      <a14:backgroundRemoval t="11981" b="94623" l="3497" r="94930">
                        <a14:foregroundMark x1="36364" y1="47358" x2="42657" y2="46415"/>
                        <a14:foregroundMark x1="61364" y1="47358" x2="58916" y2="50283"/>
                        <a14:foregroundMark x1="60140" y1="44811" x2="65297" y2="47170"/>
                        <a14:foregroundMark x1="70629" y1="44528" x2="72552" y2="45000"/>
                        <a14:foregroundMark x1="74388" y1="38774" x2="75699" y2="38679"/>
                        <a14:foregroundMark x1="70105" y1="32642" x2="69056" y2="33962"/>
                        <a14:foregroundMark x1="29983" y1="62075" x2="39510" y2="63113"/>
                      </a14:backgroundRemoval>
                    </a14:imgEffect>
                  </a14:imgLayer>
                </a14:imgProps>
              </a:ext>
              <a:ext uri="{28A0092B-C50C-407E-A947-70E740481C1C}">
                <a14:useLocalDpi xmlns:a14="http://schemas.microsoft.com/office/drawing/2010/main" val="0"/>
              </a:ext>
            </a:extLst>
          </a:blip>
          <a:srcRect l="3763" t="12187" b="-2482"/>
          <a:stretch/>
        </p:blipFill>
        <p:spPr bwMode="auto">
          <a:xfrm>
            <a:off x="59258" y="1278455"/>
            <a:ext cx="5615087" cy="4881045"/>
          </a:xfrm>
          <a:prstGeom prst="rect">
            <a:avLst/>
          </a:prstGeom>
          <a:noFill/>
          <a:extLst>
            <a:ext uri="{909E8E84-426E-40DD-AFC4-6F175D3DCCD1}">
              <a14:hiddenFill xmlns:a14="http://schemas.microsoft.com/office/drawing/2010/main">
                <a:solidFill>
                  <a:srgbClr val="FFFFFF"/>
                </a:solidFill>
              </a14:hiddenFill>
            </a:ext>
          </a:extLst>
        </p:spPr>
      </p:pic>
      <p:sp>
        <p:nvSpPr>
          <p:cNvPr id="19" name="正方形/長方形 18"/>
          <p:cNvSpPr/>
          <p:nvPr userDrawn="1"/>
        </p:nvSpPr>
        <p:spPr>
          <a:xfrm>
            <a:off x="1564206" y="3453327"/>
            <a:ext cx="7313094" cy="3190875"/>
          </a:xfrm>
          <a:prstGeom prst="rect">
            <a:avLst/>
          </a:prstGeom>
          <a:blipFill>
            <a:blip r:embed="rId5"/>
            <a:tile tx="0" ty="0" sx="100000" sy="100000" flip="none" algn="tl"/>
          </a:blipFill>
          <a:ln w="88900">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20" name="正方形/長方形 19"/>
          <p:cNvSpPr/>
          <p:nvPr userDrawn="1"/>
        </p:nvSpPr>
        <p:spPr>
          <a:xfrm>
            <a:off x="1576576" y="3467730"/>
            <a:ext cx="7313094" cy="3190875"/>
          </a:xfrm>
          <a:prstGeom prst="rect">
            <a:avLst/>
          </a:prstGeom>
          <a:solidFill>
            <a:schemeClr val="accent2">
              <a:lumMod val="20000"/>
              <a:lumOff val="80000"/>
              <a:alpha val="80000"/>
            </a:schemeClr>
          </a:solidFill>
          <a:ln w="88900">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22" name="円/楕円 21"/>
          <p:cNvSpPr/>
          <p:nvPr userDrawn="1"/>
        </p:nvSpPr>
        <p:spPr>
          <a:xfrm>
            <a:off x="1343350" y="3849803"/>
            <a:ext cx="366576" cy="356834"/>
          </a:xfrm>
          <a:prstGeom prst="ellipse">
            <a:avLst/>
          </a:prstGeom>
          <a:solidFill>
            <a:schemeClr val="bg1">
              <a:lumMod val="95000"/>
            </a:schemeClr>
          </a:solidFill>
          <a:ln w="101600">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pic>
        <p:nvPicPr>
          <p:cNvPr id="23" name="Picture 2" descr="D:\ryuno\_徳島\コンテンツ制作\ppt-background.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0" y="0"/>
            <a:ext cx="9150350" cy="83524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5" descr="D:\ryuno\_徳島\コンテンツ制作\logo.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7428201" y="69737"/>
            <a:ext cx="1560059" cy="51755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1675166" y="3751206"/>
            <a:ext cx="7202134" cy="2914424"/>
          </a:xfrm>
        </p:spPr>
        <p:txBody>
          <a:bodyPr anchor="ctr">
            <a:normAutofit/>
          </a:bodyPr>
          <a:lstStyle>
            <a:lvl1pPr algn="ctr">
              <a:defRPr kumimoji="1" lang="ja-JP" altLang="en-US" sz="5400" b="1" i="0" u="none" kern="1200" dirty="0" smtClean="0">
                <a:solidFill>
                  <a:srgbClr val="613403"/>
                </a:solidFill>
                <a:latin typeface="メイリオ" panose="020B0604030504040204" pitchFamily="50" charset="-128"/>
                <a:ea typeface="メイリオ" panose="020B0604030504040204" pitchFamily="50" charset="-128"/>
                <a:cs typeface="+mj-cs"/>
              </a:defRPr>
            </a:lvl1pPr>
          </a:lstStyle>
          <a:p>
            <a:r>
              <a:rPr lang="ja-JP" altLang="en-US" dirty="0"/>
              <a:t>マスター タイトルの書式設定</a:t>
            </a:r>
            <a:endParaRPr lang="en-US" dirty="0"/>
          </a:p>
        </p:txBody>
      </p:sp>
      <p:sp>
        <p:nvSpPr>
          <p:cNvPr id="6" name="Slide Number Placeholder 5"/>
          <p:cNvSpPr>
            <a:spLocks noGrp="1"/>
          </p:cNvSpPr>
          <p:nvPr>
            <p:ph type="sldNum" sz="quarter" idx="12"/>
          </p:nvPr>
        </p:nvSpPr>
        <p:spPr>
          <a:xfrm>
            <a:off x="7086600" y="6492875"/>
            <a:ext cx="1901660" cy="365125"/>
          </a:xfrm>
        </p:spPr>
        <p:txBody>
          <a:bodyPr/>
          <a:lstStyle/>
          <a:p>
            <a:fld id="{5A5D876C-34DB-42E0-BB03-E378FED5EFC3}" type="slidenum">
              <a:rPr kumimoji="1" lang="ja-JP" altLang="en-US" smtClean="0"/>
              <a:t>‹#›</a:t>
            </a:fld>
            <a:endParaRPr kumimoji="1" lang="ja-JP" altLang="en-US"/>
          </a:p>
        </p:txBody>
      </p:sp>
      <p:sp>
        <p:nvSpPr>
          <p:cNvPr id="26" name="テキスト プレースホルダー 17"/>
          <p:cNvSpPr>
            <a:spLocks noGrp="1"/>
          </p:cNvSpPr>
          <p:nvPr>
            <p:ph type="body" sz="quarter" idx="13"/>
          </p:nvPr>
        </p:nvSpPr>
        <p:spPr>
          <a:xfrm>
            <a:off x="150813" y="182139"/>
            <a:ext cx="5976305" cy="461962"/>
          </a:xfrm>
        </p:spPr>
        <p:txBody>
          <a:bodyPr anchor="ctr">
            <a:noAutofit/>
          </a:bodyPr>
          <a:lstStyle>
            <a:lvl1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1pPr>
            <a:lvl2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2pPr>
            <a:lvl3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3pPr>
            <a:lvl4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4pPr>
            <a:lvl5pPr marL="0" indent="0" algn="l" defTabSz="914400" rtl="0" eaLnBrk="1" latinLnBrk="0" hangingPunct="1">
              <a:buNone/>
              <a:defRPr kumimoji="1" lang="ja-JP" altLang="en-US" sz="2400" kern="1200" dirty="0">
                <a:solidFill>
                  <a:schemeClr val="accent4">
                    <a:lumMod val="50000"/>
                  </a:schemeClr>
                </a:solidFill>
                <a:latin typeface="メイリオ" panose="020B0604030504040204" pitchFamily="50" charset="-128"/>
                <a:ea typeface="メイリオ" panose="020B0604030504040204" pitchFamily="50" charset="-128"/>
                <a:cs typeface="+mn-cs"/>
              </a:defRPr>
            </a:lvl5pPr>
          </a:lstStyle>
          <a:p>
            <a:pPr lvl="0"/>
            <a:r>
              <a:rPr kumimoji="1" lang="ja-JP" altLang="en-US" dirty="0"/>
              <a:t>マスター テキストの書式設定</a:t>
            </a:r>
          </a:p>
        </p:txBody>
      </p:sp>
    </p:spTree>
    <p:extLst>
      <p:ext uri="{BB962C8B-B14F-4D97-AF65-F5344CB8AC3E}">
        <p14:creationId xmlns:p14="http://schemas.microsoft.com/office/powerpoint/2010/main" val="20401695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セクション見出し">
    <p:spTree>
      <p:nvGrpSpPr>
        <p:cNvPr id="1" name=""/>
        <p:cNvGrpSpPr/>
        <p:nvPr/>
      </p:nvGrpSpPr>
      <p:grpSpPr>
        <a:xfrm>
          <a:off x="0" y="0"/>
          <a:ext cx="0" cy="0"/>
          <a:chOff x="0" y="0"/>
          <a:chExt cx="0" cy="0"/>
        </a:xfrm>
      </p:grpSpPr>
      <p:pic>
        <p:nvPicPr>
          <p:cNvPr id="17" name="Picture 4" descr="D:\ryuno\_徳島\コンテンツ制作\集中線.png"/>
          <p:cNvPicPr>
            <a:picLocks noChangeAspect="1" noChangeArrowheads="1"/>
          </p:cNvPicPr>
          <p:nvPr userDrawn="1"/>
        </p:nvPicPr>
        <p:blipFill rotWithShape="1">
          <a:blip r:embed="rId2">
            <a:duotone>
              <a:schemeClr val="accent6">
                <a:shade val="45000"/>
                <a:satMod val="135000"/>
              </a:schemeClr>
              <a:prstClr val="white"/>
            </a:duotone>
            <a:extLst>
              <a:ext uri="{28A0092B-C50C-407E-A947-70E740481C1C}">
                <a14:useLocalDpi xmlns:a14="http://schemas.microsoft.com/office/drawing/2010/main" val="0"/>
              </a:ext>
            </a:extLst>
          </a:blip>
          <a:srcRect l="36344" r="17087" b="53451"/>
          <a:stretch/>
        </p:blipFill>
        <p:spPr bwMode="auto">
          <a:xfrm>
            <a:off x="1" y="1"/>
            <a:ext cx="9060180" cy="6857999"/>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p:cNvPicPr>
            <a:picLocks noChangeAspect="1" noChangeArrowheads="1"/>
          </p:cNvPicPr>
          <p:nvPr userDrawn="1"/>
        </p:nvPicPr>
        <p:blipFill rotWithShape="1">
          <a:blip r:embed="rId3">
            <a:extLst>
              <a:ext uri="{28A0092B-C50C-407E-A947-70E740481C1C}">
                <a14:useLocalDpi xmlns:a14="http://schemas.microsoft.com/office/drawing/2010/main" val="0"/>
              </a:ext>
            </a:extLst>
          </a:blip>
          <a:srcRect l="14143" t="48627" r="36251"/>
          <a:stretch/>
        </p:blipFill>
        <p:spPr bwMode="auto">
          <a:xfrm rot="10800000">
            <a:off x="6640706" y="756827"/>
            <a:ext cx="2503293" cy="26458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正方形/長方形 10"/>
          <p:cNvSpPr/>
          <p:nvPr userDrawn="1"/>
        </p:nvSpPr>
        <p:spPr>
          <a:xfrm rot="-60000">
            <a:off x="6571055" y="754203"/>
            <a:ext cx="76311" cy="2659514"/>
          </a:xfrm>
          <a:prstGeom prst="rect">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pic>
        <p:nvPicPr>
          <p:cNvPr id="18" name="Picture 2" descr="C:\Users\user000\Desktop\ICTすだちくん（JPG）\ボード持ち.aiのコピー.jpg"/>
          <p:cNvPicPr>
            <a:picLocks noChangeAspect="1" noChangeArrowheads="1"/>
          </p:cNvPicPr>
          <p:nvPr userDrawn="1"/>
        </p:nvPicPr>
        <p:blipFill rotWithShape="1">
          <a:blip r:embed="rId4">
            <a:extLst>
              <a:ext uri="{BEBA8EAE-BF5A-486C-A8C5-ECC9F3942E4B}">
                <a14:imgProps xmlns:a14="http://schemas.microsoft.com/office/drawing/2010/main">
                  <a14:imgLayer r:embed="rId5">
                    <a14:imgEffect>
                      <a14:backgroundRemoval t="11981" b="94623" l="3497" r="94930">
                        <a14:foregroundMark x1="36364" y1="47358" x2="42657" y2="46415"/>
                        <a14:foregroundMark x1="61364" y1="47358" x2="58916" y2="50283"/>
                        <a14:foregroundMark x1="60140" y1="44811" x2="65297" y2="47170"/>
                        <a14:foregroundMark x1="70629" y1="44528" x2="72552" y2="45000"/>
                        <a14:foregroundMark x1="74388" y1="38774" x2="75699" y2="38679"/>
                        <a14:foregroundMark x1="70105" y1="32642" x2="69056" y2="33962"/>
                        <a14:foregroundMark x1="29983" y1="62075" x2="39510" y2="63113"/>
                      </a14:backgroundRemoval>
                    </a14:imgEffect>
                  </a14:imgLayer>
                </a14:imgProps>
              </a:ext>
              <a:ext uri="{28A0092B-C50C-407E-A947-70E740481C1C}">
                <a14:useLocalDpi xmlns:a14="http://schemas.microsoft.com/office/drawing/2010/main" val="0"/>
              </a:ext>
            </a:extLst>
          </a:blip>
          <a:srcRect l="3763" t="12187" b="-2482"/>
          <a:stretch/>
        </p:blipFill>
        <p:spPr bwMode="auto">
          <a:xfrm>
            <a:off x="59258" y="1278455"/>
            <a:ext cx="5615087" cy="4881045"/>
          </a:xfrm>
          <a:prstGeom prst="rect">
            <a:avLst/>
          </a:prstGeom>
          <a:noFill/>
          <a:extLst>
            <a:ext uri="{909E8E84-426E-40DD-AFC4-6F175D3DCCD1}">
              <a14:hiddenFill xmlns:a14="http://schemas.microsoft.com/office/drawing/2010/main">
                <a:solidFill>
                  <a:srgbClr val="FFFFFF"/>
                </a:solidFill>
              </a14:hiddenFill>
            </a:ext>
          </a:extLst>
        </p:spPr>
      </p:pic>
      <p:sp>
        <p:nvSpPr>
          <p:cNvPr id="20" name="正方形/長方形 19"/>
          <p:cNvSpPr/>
          <p:nvPr userDrawn="1"/>
        </p:nvSpPr>
        <p:spPr>
          <a:xfrm>
            <a:off x="1537632" y="3429000"/>
            <a:ext cx="7612718" cy="3429000"/>
          </a:xfrm>
          <a:prstGeom prst="rect">
            <a:avLst/>
          </a:prstGeom>
          <a:solidFill>
            <a:srgbClr val="FFFFFF"/>
          </a:solidFill>
          <a:ln w="88900">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pic>
        <p:nvPicPr>
          <p:cNvPr id="23" name="Picture 2" descr="D:\ryuno\_徳島\コンテンツ制作\ppt-background.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0" y="0"/>
            <a:ext cx="9150350" cy="83524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5" descr="D:\ryuno\_徳島\コンテンツ制作\logo.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7428201" y="69737"/>
            <a:ext cx="1560059" cy="51755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1841500" y="3751206"/>
            <a:ext cx="7035800" cy="2914424"/>
          </a:xfrm>
        </p:spPr>
        <p:txBody>
          <a:bodyPr anchor="ctr">
            <a:normAutofit/>
          </a:bodyPr>
          <a:lstStyle>
            <a:lvl1pPr algn="ctr">
              <a:defRPr kumimoji="1" lang="ja-JP" altLang="en-US" sz="5400" b="1" i="0" u="none" kern="1200" dirty="0" smtClean="0">
                <a:solidFill>
                  <a:schemeClr val="accent6">
                    <a:lumMod val="75000"/>
                  </a:schemeClr>
                </a:solidFill>
                <a:latin typeface="メイリオ" panose="020B0604030504040204" pitchFamily="50" charset="-128"/>
                <a:ea typeface="メイリオ" panose="020B0604030504040204" pitchFamily="50" charset="-128"/>
                <a:cs typeface="+mj-cs"/>
              </a:defRPr>
            </a:lvl1pPr>
          </a:lstStyle>
          <a:p>
            <a:r>
              <a:rPr lang="ja-JP" altLang="en-US" dirty="0"/>
              <a:t>マスター タイトルの書式設定</a:t>
            </a:r>
            <a:endParaRPr lang="en-US" dirty="0"/>
          </a:p>
        </p:txBody>
      </p:sp>
      <p:sp>
        <p:nvSpPr>
          <p:cNvPr id="6" name="Slide Number Placeholder 5"/>
          <p:cNvSpPr>
            <a:spLocks noGrp="1"/>
          </p:cNvSpPr>
          <p:nvPr>
            <p:ph type="sldNum" sz="quarter" idx="12"/>
          </p:nvPr>
        </p:nvSpPr>
        <p:spPr>
          <a:xfrm>
            <a:off x="7086600" y="6492875"/>
            <a:ext cx="1901660" cy="365125"/>
          </a:xfrm>
        </p:spPr>
        <p:txBody>
          <a:bodyPr/>
          <a:lstStyle/>
          <a:p>
            <a:fld id="{5A5D876C-34DB-42E0-BB03-E378FED5EFC3}" type="slidenum">
              <a:rPr kumimoji="1" lang="ja-JP" altLang="en-US" smtClean="0"/>
              <a:t>‹#›</a:t>
            </a:fld>
            <a:endParaRPr kumimoji="1" lang="ja-JP" altLang="en-US"/>
          </a:p>
        </p:txBody>
      </p:sp>
      <p:sp>
        <p:nvSpPr>
          <p:cNvPr id="26" name="テキスト プレースホルダー 17"/>
          <p:cNvSpPr>
            <a:spLocks noGrp="1"/>
          </p:cNvSpPr>
          <p:nvPr>
            <p:ph type="body" sz="quarter" idx="13"/>
          </p:nvPr>
        </p:nvSpPr>
        <p:spPr>
          <a:xfrm>
            <a:off x="150813" y="182139"/>
            <a:ext cx="5976305" cy="461962"/>
          </a:xfrm>
        </p:spPr>
        <p:txBody>
          <a:bodyPr anchor="ctr">
            <a:noAutofit/>
          </a:bodyPr>
          <a:lstStyle>
            <a:lvl1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1pPr>
            <a:lvl2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2pPr>
            <a:lvl3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3pPr>
            <a:lvl4pPr marL="0" indent="0" algn="l" defTabSz="914400" rtl="0" eaLnBrk="1" latinLnBrk="0" hangingPunct="1">
              <a:buNone/>
              <a:defRPr kumimoji="1" lang="ja-JP" altLang="en-US" sz="2400" kern="1200" dirty="0" smtClean="0">
                <a:solidFill>
                  <a:schemeClr val="accent4">
                    <a:lumMod val="50000"/>
                  </a:schemeClr>
                </a:solidFill>
                <a:latin typeface="メイリオ" panose="020B0604030504040204" pitchFamily="50" charset="-128"/>
                <a:ea typeface="メイリオ" panose="020B0604030504040204" pitchFamily="50" charset="-128"/>
                <a:cs typeface="+mn-cs"/>
              </a:defRPr>
            </a:lvl4pPr>
            <a:lvl5pPr marL="0" indent="0" algn="l" defTabSz="914400" rtl="0" eaLnBrk="1" latinLnBrk="0" hangingPunct="1">
              <a:buNone/>
              <a:defRPr kumimoji="1" lang="ja-JP" altLang="en-US" sz="2400" kern="1200" dirty="0">
                <a:solidFill>
                  <a:schemeClr val="accent4">
                    <a:lumMod val="50000"/>
                  </a:schemeClr>
                </a:solidFill>
                <a:latin typeface="メイリオ" panose="020B0604030504040204" pitchFamily="50" charset="-128"/>
                <a:ea typeface="メイリオ" panose="020B0604030504040204" pitchFamily="50" charset="-128"/>
                <a:cs typeface="+mn-cs"/>
              </a:defRPr>
            </a:lvl5pPr>
          </a:lstStyle>
          <a:p>
            <a:pPr lvl="0"/>
            <a:r>
              <a:rPr kumimoji="1" lang="ja-JP" altLang="en-US" dirty="0"/>
              <a:t>マスター テキストの書式設定</a:t>
            </a:r>
          </a:p>
        </p:txBody>
      </p:sp>
      <p:grpSp>
        <p:nvGrpSpPr>
          <p:cNvPr id="32" name="グループ化 31"/>
          <p:cNvGrpSpPr/>
          <p:nvPr userDrawn="1"/>
        </p:nvGrpSpPr>
        <p:grpSpPr>
          <a:xfrm>
            <a:off x="1520288" y="3407832"/>
            <a:ext cx="7623712" cy="93426"/>
            <a:chOff x="1520288" y="3407832"/>
            <a:chExt cx="7623712" cy="93426"/>
          </a:xfrm>
        </p:grpSpPr>
        <p:cxnSp>
          <p:nvCxnSpPr>
            <p:cNvPr id="4" name="直線コネクタ 3"/>
            <p:cNvCxnSpPr/>
            <p:nvPr userDrawn="1"/>
          </p:nvCxnSpPr>
          <p:spPr>
            <a:xfrm flipV="1">
              <a:off x="1520288" y="3407832"/>
              <a:ext cx="7623712" cy="21168"/>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userDrawn="1"/>
          </p:nvCxnSpPr>
          <p:spPr>
            <a:xfrm flipV="1">
              <a:off x="1601425" y="3480430"/>
              <a:ext cx="7542575" cy="20828"/>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33" name="グループ化 32"/>
          <p:cNvGrpSpPr/>
          <p:nvPr userDrawn="1"/>
        </p:nvGrpSpPr>
        <p:grpSpPr>
          <a:xfrm rot="5400000" flipV="1">
            <a:off x="-171431" y="5093609"/>
            <a:ext cx="3452286" cy="93430"/>
            <a:chOff x="1520288" y="3407832"/>
            <a:chExt cx="8912595" cy="93430"/>
          </a:xfrm>
        </p:grpSpPr>
        <p:cxnSp>
          <p:nvCxnSpPr>
            <p:cNvPr id="34" name="直線コネクタ 33"/>
            <p:cNvCxnSpPr/>
            <p:nvPr userDrawn="1"/>
          </p:nvCxnSpPr>
          <p:spPr>
            <a:xfrm rot="5400000" flipH="1" flipV="1">
              <a:off x="5955072" y="-1026952"/>
              <a:ext cx="21168" cy="8890736"/>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userDrawn="1"/>
          </p:nvCxnSpPr>
          <p:spPr>
            <a:xfrm rot="5400000" flipH="1" flipV="1">
              <a:off x="6064905" y="-866716"/>
              <a:ext cx="24851" cy="8711105"/>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22" name="円/楕円 21"/>
          <p:cNvSpPr/>
          <p:nvPr userDrawn="1"/>
        </p:nvSpPr>
        <p:spPr>
          <a:xfrm>
            <a:off x="1312572" y="3833136"/>
            <a:ext cx="385275" cy="356834"/>
          </a:xfrm>
          <a:prstGeom prst="ellipse">
            <a:avLst/>
          </a:prstGeom>
          <a:solidFill>
            <a:schemeClr val="bg1">
              <a:lumMod val="95000"/>
            </a:schemeClr>
          </a:solidFill>
          <a:ln w="88900">
            <a:solidFill>
              <a:schemeClr val="tx1"/>
            </a:solidFill>
          </a:ln>
          <a:effectLst>
            <a:softEdge rad="12700"/>
          </a:effectLst>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grpSp>
        <p:nvGrpSpPr>
          <p:cNvPr id="21" name="グループ化 20"/>
          <p:cNvGrpSpPr/>
          <p:nvPr userDrawn="1"/>
        </p:nvGrpSpPr>
        <p:grpSpPr>
          <a:xfrm rot="5400000">
            <a:off x="5284193" y="2027834"/>
            <a:ext cx="2626626" cy="139409"/>
            <a:chOff x="900523" y="3387507"/>
            <a:chExt cx="8243479" cy="139410"/>
          </a:xfrm>
        </p:grpSpPr>
        <p:cxnSp>
          <p:nvCxnSpPr>
            <p:cNvPr id="25" name="直線コネクタ 24"/>
            <p:cNvCxnSpPr/>
            <p:nvPr userDrawn="1"/>
          </p:nvCxnSpPr>
          <p:spPr>
            <a:xfrm rot="16200000">
              <a:off x="5002407" y="-714377"/>
              <a:ext cx="39711" cy="8243479"/>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userDrawn="1"/>
          </p:nvCxnSpPr>
          <p:spPr>
            <a:xfrm rot="16200000">
              <a:off x="4999017" y="-618064"/>
              <a:ext cx="46487" cy="8243476"/>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10" name="正方形/長方形 9"/>
          <p:cNvSpPr/>
          <p:nvPr userDrawn="1"/>
        </p:nvSpPr>
        <p:spPr>
          <a:xfrm>
            <a:off x="6590296" y="3388519"/>
            <a:ext cx="55121" cy="71437"/>
          </a:xfrm>
          <a:prstGeom prst="rect">
            <a:avLst/>
          </a:prstGeom>
          <a:solidFill>
            <a:schemeClr val="bg1">
              <a:lumMod val="95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30" name="正方形/長方形 29"/>
          <p:cNvSpPr/>
          <p:nvPr userDrawn="1"/>
        </p:nvSpPr>
        <p:spPr>
          <a:xfrm>
            <a:off x="6551045" y="733768"/>
            <a:ext cx="55121" cy="71437"/>
          </a:xfrm>
          <a:prstGeom prst="rect">
            <a:avLst/>
          </a:prstGeom>
          <a:solidFill>
            <a:schemeClr val="bg1">
              <a:lumMod val="95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pic>
        <p:nvPicPr>
          <p:cNvPr id="3075" name="Picture 3" descr="C:\Users\user000\Desktop\ICTすだちくん（JPG）\右向き.aiのコピー.jpg"/>
          <p:cNvPicPr>
            <a:picLocks noChangeAspect="1" noChangeArrowheads="1"/>
          </p:cNvPicPr>
          <p:nvPr userDrawn="1"/>
        </p:nvPicPr>
        <p:blipFill>
          <a:blip r:embed="rId8" cstate="print">
            <a:extLst>
              <a:ext uri="{BEBA8EAE-BF5A-486C-A8C5-ECC9F3942E4B}">
                <a14:imgProps xmlns:a14="http://schemas.microsoft.com/office/drawing/2010/main">
                  <a14:imgLayer r:embed="rId9">
                    <a14:imgEffect>
                      <a14:backgroundRemoval t="9957" b="100000" l="9898" r="89975">
                        <a14:foregroundMark x1="72335" y1="64935" x2="48096" y2="70563"/>
                        <a14:foregroundMark x1="76523" y1="69481" x2="48350" y2="78247"/>
                        <a14:foregroundMark x1="63325" y1="77706" x2="59137" y2="87662"/>
                        <a14:foregroundMark x1="51396" y1="79978" x2="42893" y2="88203"/>
                        <a14:foregroundMark x1="39848" y1="66775" x2="26523" y2="74351"/>
                        <a14:foregroundMark x1="19924" y1="62121" x2="25508" y2="72511"/>
                        <a14:foregroundMark x1="36802" y1="47186" x2="33249" y2="49675"/>
                      </a14:backgroundRemoval>
                    </a14:imgEffect>
                    <a14:imgEffect>
                      <a14:artisticPencilSketch/>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rot="21417543" flipH="1">
            <a:off x="6803697" y="1289032"/>
            <a:ext cx="1996618" cy="2341044"/>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3" descr="C:\Users\user000\Desktop\ICTすだちくん（JPG）\右向き.aiのコピー.jpg"/>
          <p:cNvPicPr>
            <a:picLocks noChangeAspect="1" noChangeArrowheads="1"/>
          </p:cNvPicPr>
          <p:nvPr userDrawn="1"/>
        </p:nvPicPr>
        <p:blipFill rotWithShape="1">
          <a:blip r:embed="rId10" cstate="print">
            <a:extLst>
              <a:ext uri="{BEBA8EAE-BF5A-486C-A8C5-ECC9F3942E4B}">
                <a14:imgProps xmlns:a14="http://schemas.microsoft.com/office/drawing/2010/main">
                  <a14:imgLayer r:embed="rId11">
                    <a14:imgEffect>
                      <a14:backgroundRemoval t="9957" b="100000" l="9898" r="89975">
                        <a14:foregroundMark x1="72335" y1="64935" x2="48096" y2="70563"/>
                        <a14:foregroundMark x1="76523" y1="69481" x2="48350" y2="78247"/>
                        <a14:foregroundMark x1="63325" y1="77706" x2="59137" y2="87662"/>
                        <a14:foregroundMark x1="51396" y1="79978" x2="42893" y2="88203"/>
                        <a14:foregroundMark x1="39848" y1="66775" x2="26523" y2="74351"/>
                        <a14:foregroundMark x1="19924" y1="62121" x2="25508" y2="72511"/>
                        <a14:foregroundMark x1="36802" y1="47186" x2="33249" y2="49675"/>
                      </a14:backgroundRemoval>
                    </a14:imgEffect>
                    <a14:imgEffect>
                      <a14:artisticPencilSketch/>
                    </a14:imgEffect>
                    <a14:imgEffect>
                      <a14:brightnessContrast bright="-40000" contrast="-40000"/>
                    </a14:imgEffect>
                  </a14:imgLayer>
                </a14:imgProps>
              </a:ext>
              <a:ext uri="{28A0092B-C50C-407E-A947-70E740481C1C}">
                <a14:useLocalDpi xmlns:a14="http://schemas.microsoft.com/office/drawing/2010/main" val="0"/>
              </a:ext>
            </a:extLst>
          </a:blip>
          <a:srcRect r="77210"/>
          <a:stretch/>
        </p:blipFill>
        <p:spPr bwMode="auto">
          <a:xfrm>
            <a:off x="8688977" y="1251948"/>
            <a:ext cx="455023" cy="23410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78287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A5224366-730F-436B-A65F-E31F2C95942A}" type="datetimeFigureOut">
              <a:rPr kumimoji="1" lang="ja-JP" altLang="en-US" smtClean="0"/>
              <a:t>2022/11/29</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38463075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5224366-730F-436B-A65F-E31F2C95942A}" type="datetimeFigureOut">
              <a:rPr kumimoji="1" lang="ja-JP" altLang="en-US" smtClean="0"/>
              <a:t>2022/11/29</a:t>
            </a:fld>
            <a:endParaRPr kumimoji="1" lang="ja-JP"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A5D876C-34DB-42E0-BB03-E378FED5EFC3}" type="slidenum">
              <a:rPr kumimoji="1" lang="ja-JP" altLang="en-US" smtClean="0"/>
              <a:t>‹#›</a:t>
            </a:fld>
            <a:endParaRPr kumimoji="1" lang="ja-JP" altLang="en-US"/>
          </a:p>
        </p:txBody>
      </p:sp>
    </p:spTree>
    <p:extLst>
      <p:ext uri="{BB962C8B-B14F-4D97-AF65-F5344CB8AC3E}">
        <p14:creationId xmlns:p14="http://schemas.microsoft.com/office/powerpoint/2010/main" val="25538684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72" r:id="rId3"/>
    <p:sldLayoutId id="2147483673" r:id="rId4"/>
    <p:sldLayoutId id="2147483674" r:id="rId5"/>
    <p:sldLayoutId id="2147483663" r:id="rId6"/>
    <p:sldLayoutId id="2147483675" r:id="rId7"/>
    <p:sldLayoutId id="2147483676" r:id="rId8"/>
    <p:sldLayoutId id="2147483664" r:id="rId9"/>
    <p:sldLayoutId id="2147483665" r:id="rId10"/>
    <p:sldLayoutId id="2147483666" r:id="rId11"/>
    <p:sldLayoutId id="2147483667" r:id="rId12"/>
    <p:sldLayoutId id="2147483668" r:id="rId13"/>
    <p:sldLayoutId id="2147483669" r:id="rId14"/>
    <p:sldLayoutId id="2147483670" r:id="rId15"/>
    <p:sldLayoutId id="2147483671" r:id="rId16"/>
  </p:sldLayoutIdLst>
  <p:txStyles>
    <p:titleStyle>
      <a:lvl1pPr algn="l" defTabSz="914400" rtl="0" eaLnBrk="1" latinLnBrk="0" hangingPunct="1">
        <a:lnSpc>
          <a:spcPct val="90000"/>
        </a:lnSpc>
        <a:spcBef>
          <a:spcPct val="0"/>
        </a:spcBef>
        <a:buNone/>
        <a:defRPr kumimoji="1" sz="4400" b="0" i="0" u="none"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b="0" i="0" u="none"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notesSlide" Target="../notesSlides/notesSlide1.xml"/><Relationship Id="rId7" Type="http://schemas.openxmlformats.org/officeDocument/2006/relationships/image" Target="../media/image12.png"/><Relationship Id="rId2" Type="http://schemas.openxmlformats.org/officeDocument/2006/relationships/slideLayout" Target="../slideLayouts/slideLayout1.xml"/><Relationship Id="rId1" Type="http://schemas.openxmlformats.org/officeDocument/2006/relationships/tags" Target="../tags/tag2.xml"/><Relationship Id="rId6" Type="http://schemas.microsoft.com/office/2007/relationships/hdphoto" Target="../media/hdphoto5.wdp"/><Relationship Id="rId5" Type="http://schemas.openxmlformats.org/officeDocument/2006/relationships/image" Target="../media/image11.png"/><Relationship Id="rId4" Type="http://schemas.openxmlformats.org/officeDocument/2006/relationships/image" Target="../media/image10.png"/><Relationship Id="rId9" Type="http://schemas.openxmlformats.org/officeDocument/2006/relationships/image" Target="../media/image14.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4.xml"/><Relationship Id="rId1" Type="http://schemas.openxmlformats.org/officeDocument/2006/relationships/tags" Target="../tags/tag11.xml"/><Relationship Id="rId6" Type="http://schemas.openxmlformats.org/officeDocument/2006/relationships/image" Target="../media/image19.png"/><Relationship Id="rId5" Type="http://schemas.openxmlformats.org/officeDocument/2006/relationships/image" Target="../media/image30.png"/><Relationship Id="rId4" Type="http://schemas.openxmlformats.org/officeDocument/2006/relationships/image" Target="../media/image29.png"/></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4.xml"/><Relationship Id="rId1" Type="http://schemas.openxmlformats.org/officeDocument/2006/relationships/tags" Target="../tags/tag101.xml"/><Relationship Id="rId6" Type="http://schemas.openxmlformats.org/officeDocument/2006/relationships/image" Target="../media/image177.png"/><Relationship Id="rId5" Type="http://schemas.openxmlformats.org/officeDocument/2006/relationships/image" Target="../media/image176.png"/><Relationship Id="rId4" Type="http://schemas.openxmlformats.org/officeDocument/2006/relationships/image" Target="../media/image19.pn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5.xml"/><Relationship Id="rId1" Type="http://schemas.openxmlformats.org/officeDocument/2006/relationships/tags" Target="../tags/tag102.xml"/><Relationship Id="rId5" Type="http://schemas.openxmlformats.org/officeDocument/2006/relationships/image" Target="../media/image178.png"/><Relationship Id="rId4" Type="http://schemas.openxmlformats.org/officeDocument/2006/relationships/image" Target="../media/image78.pn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6.xml"/><Relationship Id="rId1" Type="http://schemas.openxmlformats.org/officeDocument/2006/relationships/tags" Target="../tags/tag103.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3.xml"/><Relationship Id="rId1" Type="http://schemas.openxmlformats.org/officeDocument/2006/relationships/tags" Target="../tags/tag104.xml"/><Relationship Id="rId5" Type="http://schemas.openxmlformats.org/officeDocument/2006/relationships/image" Target="../media/image180.png"/><Relationship Id="rId4" Type="http://schemas.openxmlformats.org/officeDocument/2006/relationships/image" Target="../media/image179.pn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3.xml"/><Relationship Id="rId1" Type="http://schemas.openxmlformats.org/officeDocument/2006/relationships/tags" Target="../tags/tag105.xml"/><Relationship Id="rId4" Type="http://schemas.openxmlformats.org/officeDocument/2006/relationships/image" Target="../media/image181.pn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3.xml"/><Relationship Id="rId1" Type="http://schemas.openxmlformats.org/officeDocument/2006/relationships/tags" Target="../tags/tag106.xml"/><Relationship Id="rId6" Type="http://schemas.openxmlformats.org/officeDocument/2006/relationships/image" Target="../media/image168.png"/><Relationship Id="rId5" Type="http://schemas.openxmlformats.org/officeDocument/2006/relationships/image" Target="../media/image182.png"/><Relationship Id="rId4" Type="http://schemas.openxmlformats.org/officeDocument/2006/relationships/image" Target="../media/image152.png"/></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106.xml"/><Relationship Id="rId2" Type="http://schemas.openxmlformats.org/officeDocument/2006/relationships/slideLayout" Target="../slideLayouts/slideLayout4.xml"/><Relationship Id="rId1" Type="http://schemas.openxmlformats.org/officeDocument/2006/relationships/tags" Target="../tags/tag107.xml"/><Relationship Id="rId6" Type="http://schemas.openxmlformats.org/officeDocument/2006/relationships/image" Target="../media/image184.png"/><Relationship Id="rId5" Type="http://schemas.openxmlformats.org/officeDocument/2006/relationships/image" Target="../media/image183.png"/><Relationship Id="rId4" Type="http://schemas.openxmlformats.org/officeDocument/2006/relationships/image" Target="../media/image19.pn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5.xml"/><Relationship Id="rId1" Type="http://schemas.openxmlformats.org/officeDocument/2006/relationships/tags" Target="../tags/tag108.xml"/><Relationship Id="rId5" Type="http://schemas.openxmlformats.org/officeDocument/2006/relationships/image" Target="../media/image13.png"/><Relationship Id="rId4" Type="http://schemas.openxmlformats.org/officeDocument/2006/relationships/image" Target="../media/image185.png"/></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7.xml"/><Relationship Id="rId1" Type="http://schemas.openxmlformats.org/officeDocument/2006/relationships/tags" Target="../tags/tag109.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2.xml"/><Relationship Id="rId1" Type="http://schemas.openxmlformats.org/officeDocument/2006/relationships/tags" Target="../tags/tag110.xml"/><Relationship Id="rId4" Type="http://schemas.openxmlformats.org/officeDocument/2006/relationships/image" Target="../media/image186.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xml"/><Relationship Id="rId1" Type="http://schemas.openxmlformats.org/officeDocument/2006/relationships/tags" Target="../tags/tag12.xml"/><Relationship Id="rId5" Type="http://schemas.openxmlformats.org/officeDocument/2006/relationships/image" Target="../media/image14.png"/><Relationship Id="rId4"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2.xml"/><Relationship Id="rId1" Type="http://schemas.openxmlformats.org/officeDocument/2006/relationships/tags" Target="../tags/tag111.xml"/><Relationship Id="rId4" Type="http://schemas.openxmlformats.org/officeDocument/2006/relationships/image" Target="../media/image187.pn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3.xml"/><Relationship Id="rId1" Type="http://schemas.openxmlformats.org/officeDocument/2006/relationships/tags" Target="../tags/tag112.xml"/><Relationship Id="rId6" Type="http://schemas.microsoft.com/office/2007/relationships/hdphoto" Target="../media/hdphoto8.wdp"/><Relationship Id="rId5" Type="http://schemas.openxmlformats.org/officeDocument/2006/relationships/image" Target="../media/image40.png"/><Relationship Id="rId4" Type="http://schemas.openxmlformats.org/officeDocument/2006/relationships/image" Target="../media/image188.png"/></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4.xml"/><Relationship Id="rId1" Type="http://schemas.openxmlformats.org/officeDocument/2006/relationships/tags" Target="../tags/tag113.xml"/><Relationship Id="rId6" Type="http://schemas.openxmlformats.org/officeDocument/2006/relationships/image" Target="../media/image190.png"/><Relationship Id="rId5" Type="http://schemas.openxmlformats.org/officeDocument/2006/relationships/image" Target="../media/image189.png"/><Relationship Id="rId4" Type="http://schemas.openxmlformats.org/officeDocument/2006/relationships/image" Target="../media/image19.pn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5.xml"/><Relationship Id="rId1" Type="http://schemas.openxmlformats.org/officeDocument/2006/relationships/tags" Target="../tags/tag114.xml"/><Relationship Id="rId5" Type="http://schemas.openxmlformats.org/officeDocument/2006/relationships/image" Target="../media/image136.png"/><Relationship Id="rId4" Type="http://schemas.openxmlformats.org/officeDocument/2006/relationships/image" Target="../media/image191.png"/></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7.xml"/><Relationship Id="rId1" Type="http://schemas.openxmlformats.org/officeDocument/2006/relationships/tags" Target="../tags/tag115.xm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2.xml"/><Relationship Id="rId1" Type="http://schemas.openxmlformats.org/officeDocument/2006/relationships/tags" Target="../tags/tag116.xml"/><Relationship Id="rId5" Type="http://schemas.openxmlformats.org/officeDocument/2006/relationships/image" Target="../media/image193.png"/><Relationship Id="rId4" Type="http://schemas.openxmlformats.org/officeDocument/2006/relationships/image" Target="../media/image192.png"/></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2.xml"/><Relationship Id="rId1" Type="http://schemas.openxmlformats.org/officeDocument/2006/relationships/tags" Target="../tags/tag117.xml"/><Relationship Id="rId6" Type="http://schemas.openxmlformats.org/officeDocument/2006/relationships/image" Target="../media/image194.tiff"/><Relationship Id="rId5" Type="http://schemas.openxmlformats.org/officeDocument/2006/relationships/image" Target="../media/image14.png"/><Relationship Id="rId4" Type="http://schemas.openxmlformats.org/officeDocument/2006/relationships/image" Target="../media/image192.png"/></Relationships>
</file>

<file path=ppt/slides/_rels/slide117.xml.rels><?xml version="1.0" encoding="UTF-8" standalone="yes"?>
<Relationships xmlns="http://schemas.openxmlformats.org/package/2006/relationships"><Relationship Id="rId8" Type="http://schemas.openxmlformats.org/officeDocument/2006/relationships/image" Target="../media/image196.png"/><Relationship Id="rId13" Type="http://schemas.openxmlformats.org/officeDocument/2006/relationships/image" Target="../media/image198.svg"/><Relationship Id="rId3" Type="http://schemas.openxmlformats.org/officeDocument/2006/relationships/notesSlide" Target="../notesSlides/notesSlide117.xml"/><Relationship Id="rId7" Type="http://schemas.openxmlformats.org/officeDocument/2006/relationships/image" Target="../media/image41.png"/><Relationship Id="rId12" Type="http://schemas.openxmlformats.org/officeDocument/2006/relationships/image" Target="../media/image197.png"/><Relationship Id="rId2" Type="http://schemas.openxmlformats.org/officeDocument/2006/relationships/slideLayout" Target="../slideLayouts/slideLayout3.xml"/><Relationship Id="rId1" Type="http://schemas.openxmlformats.org/officeDocument/2006/relationships/tags" Target="../tags/tag118.xml"/><Relationship Id="rId6" Type="http://schemas.openxmlformats.org/officeDocument/2006/relationships/image" Target="../media/image24.png"/><Relationship Id="rId11" Type="http://schemas.microsoft.com/office/2007/relationships/hdphoto" Target="../media/hdphoto8.wdp"/><Relationship Id="rId5" Type="http://schemas.microsoft.com/office/2007/relationships/hdphoto" Target="../media/hdphoto17.wdp"/><Relationship Id="rId10" Type="http://schemas.openxmlformats.org/officeDocument/2006/relationships/image" Target="../media/image40.png"/><Relationship Id="rId4" Type="http://schemas.openxmlformats.org/officeDocument/2006/relationships/image" Target="../media/image195.png"/><Relationship Id="rId9" Type="http://schemas.microsoft.com/office/2007/relationships/hdphoto" Target="../media/hdphoto18.wdp"/></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4.xml"/><Relationship Id="rId1" Type="http://schemas.openxmlformats.org/officeDocument/2006/relationships/tags" Target="../tags/tag119.xml"/><Relationship Id="rId6" Type="http://schemas.openxmlformats.org/officeDocument/2006/relationships/image" Target="../media/image32.png"/><Relationship Id="rId5" Type="http://schemas.openxmlformats.org/officeDocument/2006/relationships/image" Target="../media/image119.png"/><Relationship Id="rId4" Type="http://schemas.openxmlformats.org/officeDocument/2006/relationships/image" Target="../media/image19.pn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9.xml"/><Relationship Id="rId7" Type="http://schemas.openxmlformats.org/officeDocument/2006/relationships/image" Target="../media/image199.png"/><Relationship Id="rId2" Type="http://schemas.openxmlformats.org/officeDocument/2006/relationships/slideLayout" Target="../slideLayouts/slideLayout5.xml"/><Relationship Id="rId1" Type="http://schemas.openxmlformats.org/officeDocument/2006/relationships/tags" Target="../tags/tag120.xml"/><Relationship Id="rId6" Type="http://schemas.openxmlformats.org/officeDocument/2006/relationships/image" Target="../media/image108.png"/><Relationship Id="rId5" Type="http://schemas.openxmlformats.org/officeDocument/2006/relationships/image" Target="../media/image130.png"/><Relationship Id="rId4" Type="http://schemas.openxmlformats.org/officeDocument/2006/relationships/image" Target="../media/image13.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xml"/><Relationship Id="rId1" Type="http://schemas.openxmlformats.org/officeDocument/2006/relationships/tags" Target="../tags/tag13.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8.xml"/><Relationship Id="rId1" Type="http://schemas.openxmlformats.org/officeDocument/2006/relationships/tags" Target="../tags/tag121.xml"/></Relationships>
</file>

<file path=ppt/slides/_rels/slide121.xml.rels><?xml version="1.0" encoding="UTF-8" standalone="yes"?>
<Relationships xmlns="http://schemas.openxmlformats.org/package/2006/relationships"><Relationship Id="rId8" Type="http://schemas.microsoft.com/office/2007/relationships/hdphoto" Target="../media/hdphoto19.wdp"/><Relationship Id="rId3" Type="http://schemas.openxmlformats.org/officeDocument/2006/relationships/notesSlide" Target="../notesSlides/notesSlide121.xml"/><Relationship Id="rId7" Type="http://schemas.openxmlformats.org/officeDocument/2006/relationships/image" Target="../media/image201.png"/><Relationship Id="rId2" Type="http://schemas.openxmlformats.org/officeDocument/2006/relationships/slideLayout" Target="../slideLayouts/slideLayout2.xml"/><Relationship Id="rId1" Type="http://schemas.openxmlformats.org/officeDocument/2006/relationships/tags" Target="../tags/tag122.xml"/><Relationship Id="rId6" Type="http://schemas.openxmlformats.org/officeDocument/2006/relationships/image" Target="../media/image90.png"/><Relationship Id="rId11" Type="http://schemas.openxmlformats.org/officeDocument/2006/relationships/image" Target="../media/image204.png"/><Relationship Id="rId5" Type="http://schemas.openxmlformats.org/officeDocument/2006/relationships/image" Target="../media/image192.png"/><Relationship Id="rId10" Type="http://schemas.openxmlformats.org/officeDocument/2006/relationships/image" Target="../media/image203.png"/><Relationship Id="rId4" Type="http://schemas.openxmlformats.org/officeDocument/2006/relationships/image" Target="../media/image200.png"/><Relationship Id="rId9" Type="http://schemas.openxmlformats.org/officeDocument/2006/relationships/image" Target="../media/image202.png"/></Relationships>
</file>

<file path=ppt/slides/_rels/slide122.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notesSlide" Target="../notesSlides/notesSlide122.xml"/><Relationship Id="rId7" Type="http://schemas.openxmlformats.org/officeDocument/2006/relationships/image" Target="../media/image16.png"/><Relationship Id="rId2" Type="http://schemas.openxmlformats.org/officeDocument/2006/relationships/slideLayout" Target="../slideLayouts/slideLayout2.xml"/><Relationship Id="rId1" Type="http://schemas.openxmlformats.org/officeDocument/2006/relationships/tags" Target="../tags/tag123.xml"/><Relationship Id="rId6" Type="http://schemas.microsoft.com/office/2007/relationships/hdphoto" Target="../media/hdphoto19.wdp"/><Relationship Id="rId5" Type="http://schemas.openxmlformats.org/officeDocument/2006/relationships/image" Target="../media/image201.png"/><Relationship Id="rId10" Type="http://schemas.openxmlformats.org/officeDocument/2006/relationships/image" Target="../media/image207.png"/><Relationship Id="rId4" Type="http://schemas.openxmlformats.org/officeDocument/2006/relationships/image" Target="../media/image205.png"/><Relationship Id="rId9" Type="http://schemas.openxmlformats.org/officeDocument/2006/relationships/image" Target="../media/image206.png"/></Relationships>
</file>

<file path=ppt/slides/_rels/slide123.xml.rels><?xml version="1.0" encoding="UTF-8" standalone="yes"?>
<Relationships xmlns="http://schemas.openxmlformats.org/package/2006/relationships"><Relationship Id="rId8" Type="http://schemas.openxmlformats.org/officeDocument/2006/relationships/image" Target="../media/image210.png"/><Relationship Id="rId3" Type="http://schemas.openxmlformats.org/officeDocument/2006/relationships/notesSlide" Target="../notesSlides/notesSlide123.xml"/><Relationship Id="rId7" Type="http://schemas.openxmlformats.org/officeDocument/2006/relationships/image" Target="../media/image97.png"/><Relationship Id="rId2" Type="http://schemas.openxmlformats.org/officeDocument/2006/relationships/slideLayout" Target="../slideLayouts/slideLayout2.xml"/><Relationship Id="rId1" Type="http://schemas.openxmlformats.org/officeDocument/2006/relationships/tags" Target="../tags/tag124.xml"/><Relationship Id="rId6" Type="http://schemas.openxmlformats.org/officeDocument/2006/relationships/image" Target="../media/image205.png"/><Relationship Id="rId5" Type="http://schemas.openxmlformats.org/officeDocument/2006/relationships/image" Target="../media/image209.png"/><Relationship Id="rId4" Type="http://schemas.openxmlformats.org/officeDocument/2006/relationships/image" Target="../media/image208.png"/></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124.xml"/><Relationship Id="rId7" Type="http://schemas.openxmlformats.org/officeDocument/2006/relationships/image" Target="../media/image212.png"/><Relationship Id="rId2" Type="http://schemas.openxmlformats.org/officeDocument/2006/relationships/slideLayout" Target="../slideLayouts/slideLayout2.xml"/><Relationship Id="rId1" Type="http://schemas.openxmlformats.org/officeDocument/2006/relationships/tags" Target="../tags/tag125.xml"/><Relationship Id="rId6" Type="http://schemas.openxmlformats.org/officeDocument/2006/relationships/image" Target="../media/image211.png"/><Relationship Id="rId5" Type="http://schemas.openxmlformats.org/officeDocument/2006/relationships/image" Target="../media/image17.png"/><Relationship Id="rId4" Type="http://schemas.openxmlformats.org/officeDocument/2006/relationships/image" Target="../media/image81.png"/></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5.xml"/><Relationship Id="rId1" Type="http://schemas.openxmlformats.org/officeDocument/2006/relationships/tags" Target="../tags/tag126.xml"/><Relationship Id="rId6" Type="http://schemas.openxmlformats.org/officeDocument/2006/relationships/image" Target="../media/image200.png"/><Relationship Id="rId5" Type="http://schemas.openxmlformats.org/officeDocument/2006/relationships/image" Target="../media/image171.png"/><Relationship Id="rId4" Type="http://schemas.openxmlformats.org/officeDocument/2006/relationships/image" Target="../media/image19.pn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8.xml"/><Relationship Id="rId1" Type="http://schemas.openxmlformats.org/officeDocument/2006/relationships/tags" Target="../tags/tag127.xml"/></Relationships>
</file>

<file path=ppt/slides/_rels/slide127.xml.rels><?xml version="1.0" encoding="UTF-8" standalone="yes"?>
<Relationships xmlns="http://schemas.openxmlformats.org/package/2006/relationships"><Relationship Id="rId8" Type="http://schemas.openxmlformats.org/officeDocument/2006/relationships/image" Target="../media/image215.png"/><Relationship Id="rId3" Type="http://schemas.openxmlformats.org/officeDocument/2006/relationships/notesSlide" Target="../notesSlides/notesSlide127.xml"/><Relationship Id="rId7" Type="http://schemas.microsoft.com/office/2007/relationships/hdphoto" Target="../media/hdphoto20.wdp"/><Relationship Id="rId12" Type="http://schemas.openxmlformats.org/officeDocument/2006/relationships/image" Target="../media/image217.png"/><Relationship Id="rId2" Type="http://schemas.openxmlformats.org/officeDocument/2006/relationships/slideLayout" Target="../slideLayouts/slideLayout2.xml"/><Relationship Id="rId1" Type="http://schemas.openxmlformats.org/officeDocument/2006/relationships/tags" Target="../tags/tag128.xml"/><Relationship Id="rId6" Type="http://schemas.openxmlformats.org/officeDocument/2006/relationships/image" Target="../media/image214.png"/><Relationship Id="rId11" Type="http://schemas.microsoft.com/office/2007/relationships/hdphoto" Target="../media/hdphoto22.wdp"/><Relationship Id="rId5" Type="http://schemas.openxmlformats.org/officeDocument/2006/relationships/image" Target="../media/image13.png"/><Relationship Id="rId10" Type="http://schemas.openxmlformats.org/officeDocument/2006/relationships/image" Target="../media/image216.png"/><Relationship Id="rId4" Type="http://schemas.openxmlformats.org/officeDocument/2006/relationships/image" Target="../media/image213.png"/><Relationship Id="rId9" Type="http://schemas.microsoft.com/office/2007/relationships/hdphoto" Target="../media/hdphoto21.wdp"/></Relationships>
</file>

<file path=ppt/slides/_rels/slide128.xml.rels><?xml version="1.0" encoding="UTF-8" standalone="yes"?>
<Relationships xmlns="http://schemas.openxmlformats.org/package/2006/relationships"><Relationship Id="rId8" Type="http://schemas.microsoft.com/office/2007/relationships/hdphoto" Target="../media/hdphoto24.wdp"/><Relationship Id="rId3" Type="http://schemas.openxmlformats.org/officeDocument/2006/relationships/notesSlide" Target="../notesSlides/notesSlide128.xml"/><Relationship Id="rId7" Type="http://schemas.openxmlformats.org/officeDocument/2006/relationships/image" Target="../media/image219.png"/><Relationship Id="rId2" Type="http://schemas.openxmlformats.org/officeDocument/2006/relationships/slideLayout" Target="../slideLayouts/slideLayout2.xml"/><Relationship Id="rId1" Type="http://schemas.openxmlformats.org/officeDocument/2006/relationships/tags" Target="../tags/tag129.xml"/><Relationship Id="rId6" Type="http://schemas.microsoft.com/office/2007/relationships/hdphoto" Target="../media/hdphoto23.wdp"/><Relationship Id="rId11" Type="http://schemas.openxmlformats.org/officeDocument/2006/relationships/image" Target="../media/image222.png"/><Relationship Id="rId5" Type="http://schemas.openxmlformats.org/officeDocument/2006/relationships/image" Target="../media/image218.png"/><Relationship Id="rId10" Type="http://schemas.openxmlformats.org/officeDocument/2006/relationships/image" Target="../media/image221.png"/><Relationship Id="rId4" Type="http://schemas.openxmlformats.org/officeDocument/2006/relationships/image" Target="../media/image67.png"/><Relationship Id="rId9" Type="http://schemas.openxmlformats.org/officeDocument/2006/relationships/image" Target="../media/image220.png"/></Relationships>
</file>

<file path=ppt/slides/_rels/slide129.xml.rels><?xml version="1.0" encoding="UTF-8" standalone="yes"?>
<Relationships xmlns="http://schemas.openxmlformats.org/package/2006/relationships"><Relationship Id="rId8" Type="http://schemas.openxmlformats.org/officeDocument/2006/relationships/image" Target="../media/image214.png"/><Relationship Id="rId13" Type="http://schemas.openxmlformats.org/officeDocument/2006/relationships/image" Target="../media/image224.png"/><Relationship Id="rId3" Type="http://schemas.openxmlformats.org/officeDocument/2006/relationships/notesSlide" Target="../notesSlides/notesSlide129.xml"/><Relationship Id="rId7" Type="http://schemas.microsoft.com/office/2007/relationships/hdphoto" Target="../media/hdphoto16.wdp"/><Relationship Id="rId12" Type="http://schemas.microsoft.com/office/2007/relationships/hdphoto" Target="../media/hdphoto25.wdp"/><Relationship Id="rId2" Type="http://schemas.openxmlformats.org/officeDocument/2006/relationships/slideLayout" Target="../slideLayouts/slideLayout3.xml"/><Relationship Id="rId1" Type="http://schemas.openxmlformats.org/officeDocument/2006/relationships/tags" Target="../tags/tag130.xml"/><Relationship Id="rId6" Type="http://schemas.openxmlformats.org/officeDocument/2006/relationships/image" Target="../media/image94.png"/><Relationship Id="rId11" Type="http://schemas.openxmlformats.org/officeDocument/2006/relationships/image" Target="../media/image223.png"/><Relationship Id="rId5" Type="http://schemas.microsoft.com/office/2007/relationships/hdphoto" Target="../media/hdphoto21.wdp"/><Relationship Id="rId10" Type="http://schemas.openxmlformats.org/officeDocument/2006/relationships/image" Target="../media/image122.png"/><Relationship Id="rId4" Type="http://schemas.openxmlformats.org/officeDocument/2006/relationships/image" Target="../media/image215.png"/><Relationship Id="rId9" Type="http://schemas.microsoft.com/office/2007/relationships/hdphoto" Target="../media/hdphoto20.wdp"/><Relationship Id="rId14" Type="http://schemas.openxmlformats.org/officeDocument/2006/relationships/image" Target="../media/image217.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14.xml"/><Relationship Id="rId4" Type="http://schemas.openxmlformats.org/officeDocument/2006/relationships/image" Target="../media/image31.png"/></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30.xml"/><Relationship Id="rId7" Type="http://schemas.openxmlformats.org/officeDocument/2006/relationships/image" Target="../media/image226.png"/><Relationship Id="rId2" Type="http://schemas.openxmlformats.org/officeDocument/2006/relationships/slideLayout" Target="../slideLayouts/slideLayout3.xml"/><Relationship Id="rId1" Type="http://schemas.openxmlformats.org/officeDocument/2006/relationships/tags" Target="../tags/tag131.xml"/><Relationship Id="rId6" Type="http://schemas.openxmlformats.org/officeDocument/2006/relationships/image" Target="../media/image145.png"/><Relationship Id="rId5" Type="http://schemas.microsoft.com/office/2007/relationships/hdphoto" Target="../media/hdphoto26.wdp"/><Relationship Id="rId4" Type="http://schemas.openxmlformats.org/officeDocument/2006/relationships/image" Target="../media/image225.png"/></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5.xml"/><Relationship Id="rId1" Type="http://schemas.openxmlformats.org/officeDocument/2006/relationships/tags" Target="../tags/tag132.xml"/><Relationship Id="rId5" Type="http://schemas.openxmlformats.org/officeDocument/2006/relationships/image" Target="../media/image13.png"/><Relationship Id="rId4" Type="http://schemas.openxmlformats.org/officeDocument/2006/relationships/image" Target="../media/image149.png"/></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6.xml"/><Relationship Id="rId1" Type="http://schemas.openxmlformats.org/officeDocument/2006/relationships/tags" Target="../tags/tag133.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2.xml"/><Relationship Id="rId1" Type="http://schemas.openxmlformats.org/officeDocument/2006/relationships/tags" Target="../tags/tag134.xml"/><Relationship Id="rId6" Type="http://schemas.openxmlformats.org/officeDocument/2006/relationships/image" Target="../media/image228.png"/><Relationship Id="rId5" Type="http://schemas.openxmlformats.org/officeDocument/2006/relationships/image" Target="../media/image227.png"/><Relationship Id="rId4" Type="http://schemas.openxmlformats.org/officeDocument/2006/relationships/image" Target="../media/image14.png"/></Relationships>
</file>

<file path=ppt/slides/_rels/slide134.xml.rels><?xml version="1.0" encoding="UTF-8" standalone="yes"?>
<Relationships xmlns="http://schemas.openxmlformats.org/package/2006/relationships"><Relationship Id="rId8" Type="http://schemas.openxmlformats.org/officeDocument/2006/relationships/customXml" Target="../ink/ink1.xml"/><Relationship Id="rId13" Type="http://schemas.openxmlformats.org/officeDocument/2006/relationships/customXml" Target="../ink/ink3.xml"/><Relationship Id="rId18" Type="http://schemas.openxmlformats.org/officeDocument/2006/relationships/image" Target="../media/image2200.png"/><Relationship Id="rId26" Type="http://schemas.openxmlformats.org/officeDocument/2006/relationships/image" Target="../media/image260.png"/><Relationship Id="rId3" Type="http://schemas.openxmlformats.org/officeDocument/2006/relationships/notesSlide" Target="../notesSlides/notesSlide134.xml"/><Relationship Id="rId21" Type="http://schemas.openxmlformats.org/officeDocument/2006/relationships/customXml" Target="../ink/ink7.xml"/><Relationship Id="rId7" Type="http://schemas.openxmlformats.org/officeDocument/2006/relationships/image" Target="../media/image231.png"/><Relationship Id="rId12" Type="http://schemas.openxmlformats.org/officeDocument/2006/relationships/image" Target="../media/image1900.png"/><Relationship Id="rId17" Type="http://schemas.openxmlformats.org/officeDocument/2006/relationships/customXml" Target="../ink/ink5.xml"/><Relationship Id="rId25" Type="http://schemas.openxmlformats.org/officeDocument/2006/relationships/customXml" Target="../ink/ink9.xml"/><Relationship Id="rId2" Type="http://schemas.openxmlformats.org/officeDocument/2006/relationships/slideLayout" Target="../slideLayouts/slideLayout2.xml"/><Relationship Id="rId16" Type="http://schemas.openxmlformats.org/officeDocument/2006/relationships/image" Target="../media/image2100.png"/><Relationship Id="rId20" Type="http://schemas.openxmlformats.org/officeDocument/2006/relationships/image" Target="../media/image2300.png"/><Relationship Id="rId29" Type="http://schemas.openxmlformats.org/officeDocument/2006/relationships/customXml" Target="../ink/ink11.xml"/><Relationship Id="rId1" Type="http://schemas.openxmlformats.org/officeDocument/2006/relationships/tags" Target="../tags/tag135.xml"/><Relationship Id="rId6" Type="http://schemas.openxmlformats.org/officeDocument/2006/relationships/image" Target="../media/image230.png"/><Relationship Id="rId11" Type="http://schemas.openxmlformats.org/officeDocument/2006/relationships/customXml" Target="../ink/ink2.xml"/><Relationship Id="rId24" Type="http://schemas.openxmlformats.org/officeDocument/2006/relationships/image" Target="../media/image250.png"/><Relationship Id="rId5" Type="http://schemas.openxmlformats.org/officeDocument/2006/relationships/image" Target="../media/image229.png"/><Relationship Id="rId15" Type="http://schemas.openxmlformats.org/officeDocument/2006/relationships/customXml" Target="../ink/ink4.xml"/><Relationship Id="rId23" Type="http://schemas.openxmlformats.org/officeDocument/2006/relationships/customXml" Target="../ink/ink8.xml"/><Relationship Id="rId28" Type="http://schemas.openxmlformats.org/officeDocument/2006/relationships/image" Target="../media/image270.png"/><Relationship Id="rId10" Type="http://schemas.openxmlformats.org/officeDocument/2006/relationships/image" Target="../media/image1800.png"/><Relationship Id="rId19" Type="http://schemas.openxmlformats.org/officeDocument/2006/relationships/customXml" Target="../ink/ink6.xml"/><Relationship Id="rId4" Type="http://schemas.openxmlformats.org/officeDocument/2006/relationships/image" Target="../media/image28.png"/><Relationship Id="rId14" Type="http://schemas.openxmlformats.org/officeDocument/2006/relationships/image" Target="../media/image2010.png"/><Relationship Id="rId22" Type="http://schemas.openxmlformats.org/officeDocument/2006/relationships/image" Target="../media/image240.png"/><Relationship Id="rId27" Type="http://schemas.openxmlformats.org/officeDocument/2006/relationships/customXml" Target="../ink/ink10.xml"/><Relationship Id="rId30" Type="http://schemas.openxmlformats.org/officeDocument/2006/relationships/image" Target="../media/image280.pn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35.xml"/><Relationship Id="rId7" Type="http://schemas.openxmlformats.org/officeDocument/2006/relationships/image" Target="../media/image198.svg"/><Relationship Id="rId2" Type="http://schemas.openxmlformats.org/officeDocument/2006/relationships/slideLayout" Target="../slideLayouts/slideLayout3.xml"/><Relationship Id="rId1" Type="http://schemas.openxmlformats.org/officeDocument/2006/relationships/tags" Target="../tags/tag136.xml"/><Relationship Id="rId6" Type="http://schemas.openxmlformats.org/officeDocument/2006/relationships/image" Target="../media/image197.png"/><Relationship Id="rId5" Type="http://schemas.openxmlformats.org/officeDocument/2006/relationships/image" Target="../media/image41.png"/><Relationship Id="rId4" Type="http://schemas.openxmlformats.org/officeDocument/2006/relationships/image" Target="../media/image122.pn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36.xml"/><Relationship Id="rId7" Type="http://schemas.openxmlformats.org/officeDocument/2006/relationships/image" Target="../media/image234.png"/><Relationship Id="rId2" Type="http://schemas.openxmlformats.org/officeDocument/2006/relationships/slideLayout" Target="../slideLayouts/slideLayout4.xml"/><Relationship Id="rId1" Type="http://schemas.openxmlformats.org/officeDocument/2006/relationships/tags" Target="../tags/tag137.xml"/><Relationship Id="rId6" Type="http://schemas.openxmlformats.org/officeDocument/2006/relationships/image" Target="../media/image233.png"/><Relationship Id="rId5" Type="http://schemas.openxmlformats.org/officeDocument/2006/relationships/image" Target="../media/image232.png"/><Relationship Id="rId4" Type="http://schemas.openxmlformats.org/officeDocument/2006/relationships/image" Target="../media/image19.pn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5.xml"/><Relationship Id="rId1" Type="http://schemas.openxmlformats.org/officeDocument/2006/relationships/tags" Target="../tags/tag138.xml"/><Relationship Id="rId5" Type="http://schemas.openxmlformats.org/officeDocument/2006/relationships/image" Target="../media/image143.png"/><Relationship Id="rId4" Type="http://schemas.openxmlformats.org/officeDocument/2006/relationships/image" Target="../media/image13.pn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6.xml"/><Relationship Id="rId1" Type="http://schemas.openxmlformats.org/officeDocument/2006/relationships/tags" Target="../tags/tag139.xml"/></Relationships>
</file>

<file path=ppt/slides/_rels/slide139.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235.png"/><Relationship Id="rId1" Type="http://schemas.openxmlformats.org/officeDocument/2006/relationships/slideLayout" Target="../slideLayouts/slideLayout2.xml"/><Relationship Id="rId4" Type="http://schemas.openxmlformats.org/officeDocument/2006/relationships/image" Target="../media/image236.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xml"/><Relationship Id="rId1" Type="http://schemas.openxmlformats.org/officeDocument/2006/relationships/tags" Target="../tags/tag15.xml"/><Relationship Id="rId5" Type="http://schemas.openxmlformats.org/officeDocument/2006/relationships/image" Target="../media/image33.png"/><Relationship Id="rId4" Type="http://schemas.openxmlformats.org/officeDocument/2006/relationships/image" Target="../media/image32.png"/></Relationships>
</file>

<file path=ppt/slides/_rels/slide140.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image" Target="../media/image237.png"/><Relationship Id="rId1" Type="http://schemas.openxmlformats.org/officeDocument/2006/relationships/slideLayout" Target="../slideLayouts/slideLayout3.xml"/><Relationship Id="rId6" Type="http://schemas.openxmlformats.org/officeDocument/2006/relationships/image" Target="../media/image241.png"/><Relationship Id="rId5" Type="http://schemas.openxmlformats.org/officeDocument/2006/relationships/image" Target="../media/image239.png"/><Relationship Id="rId4" Type="http://schemas.microsoft.com/office/2007/relationships/hdphoto" Target="../media/hdphoto27.wdp"/></Relationships>
</file>

<file path=ppt/slides/_rels/slide141.xml.rels><?xml version="1.0" encoding="UTF-8" standalone="yes"?>
<Relationships xmlns="http://schemas.openxmlformats.org/package/2006/relationships"><Relationship Id="rId3" Type="http://schemas.openxmlformats.org/officeDocument/2006/relationships/image" Target="../media/image243.png"/><Relationship Id="rId7" Type="http://schemas.openxmlformats.org/officeDocument/2006/relationships/image" Target="../media/image199.png"/><Relationship Id="rId2" Type="http://schemas.openxmlformats.org/officeDocument/2006/relationships/image" Target="../media/image242.png"/><Relationship Id="rId1" Type="http://schemas.openxmlformats.org/officeDocument/2006/relationships/slideLayout" Target="../slideLayouts/slideLayout3.xml"/><Relationship Id="rId6" Type="http://schemas.openxmlformats.org/officeDocument/2006/relationships/image" Target="../media/image235.png"/><Relationship Id="rId5" Type="http://schemas.openxmlformats.org/officeDocument/2006/relationships/image" Target="../media/image245.png"/><Relationship Id="rId4" Type="http://schemas.openxmlformats.org/officeDocument/2006/relationships/image" Target="../media/image244.png"/></Relationships>
</file>

<file path=ppt/slides/_rels/slide142.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image" Target="../media/image246.png"/><Relationship Id="rId1" Type="http://schemas.openxmlformats.org/officeDocument/2006/relationships/slideLayout" Target="../slideLayouts/slideLayout3.xml"/><Relationship Id="rId5" Type="http://schemas.openxmlformats.org/officeDocument/2006/relationships/image" Target="../media/image248.png"/><Relationship Id="rId4" Type="http://schemas.openxmlformats.org/officeDocument/2006/relationships/image" Target="../media/image247.png"/></Relationships>
</file>

<file path=ppt/slides/_rels/slide143.xml.rels><?xml version="1.0" encoding="UTF-8" standalone="yes"?>
<Relationships xmlns="http://schemas.openxmlformats.org/package/2006/relationships"><Relationship Id="rId8" Type="http://schemas.openxmlformats.org/officeDocument/2006/relationships/image" Target="../media/image252.png"/><Relationship Id="rId3" Type="http://schemas.openxmlformats.org/officeDocument/2006/relationships/notesSlide" Target="../notesSlides/notesSlide139.xml"/><Relationship Id="rId7" Type="http://schemas.openxmlformats.org/officeDocument/2006/relationships/image" Target="../media/image251.png"/><Relationship Id="rId2" Type="http://schemas.openxmlformats.org/officeDocument/2006/relationships/slideLayout" Target="../slideLayouts/slideLayout4.xml"/><Relationship Id="rId1" Type="http://schemas.openxmlformats.org/officeDocument/2006/relationships/tags" Target="../tags/tag140.xml"/><Relationship Id="rId6" Type="http://schemas.openxmlformats.org/officeDocument/2006/relationships/image" Target="../media/image249.png"/><Relationship Id="rId5" Type="http://schemas.openxmlformats.org/officeDocument/2006/relationships/image" Target="../media/image235.png"/><Relationship Id="rId4" Type="http://schemas.openxmlformats.org/officeDocument/2006/relationships/image" Target="../media/image19.pn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4.xml"/><Relationship Id="rId1" Type="http://schemas.openxmlformats.org/officeDocument/2006/relationships/tags" Target="../tags/tag141.xml"/><Relationship Id="rId6" Type="http://schemas.openxmlformats.org/officeDocument/2006/relationships/image" Target="../media/image255.png"/><Relationship Id="rId5" Type="http://schemas.openxmlformats.org/officeDocument/2006/relationships/image" Target="../media/image254.png"/><Relationship Id="rId4" Type="http://schemas.openxmlformats.org/officeDocument/2006/relationships/image" Target="../media/image253.png"/></Relationships>
</file>

<file path=ppt/slides/_rels/slide145.xml.rels><?xml version="1.0" encoding="UTF-8" standalone="yes"?>
<Relationships xmlns="http://schemas.openxmlformats.org/package/2006/relationships"><Relationship Id="rId8" Type="http://schemas.openxmlformats.org/officeDocument/2006/relationships/image" Target="../media/image259.png"/><Relationship Id="rId3" Type="http://schemas.openxmlformats.org/officeDocument/2006/relationships/notesSlide" Target="../notesSlides/notesSlide141.xml"/><Relationship Id="rId7" Type="http://schemas.openxmlformats.org/officeDocument/2006/relationships/image" Target="../media/image258.svg"/><Relationship Id="rId2" Type="http://schemas.openxmlformats.org/officeDocument/2006/relationships/slideLayout" Target="../slideLayouts/slideLayout4.xml"/><Relationship Id="rId1" Type="http://schemas.openxmlformats.org/officeDocument/2006/relationships/tags" Target="../tags/tag142.xml"/><Relationship Id="rId6" Type="http://schemas.openxmlformats.org/officeDocument/2006/relationships/image" Target="../media/image257.png"/><Relationship Id="rId5" Type="http://schemas.openxmlformats.org/officeDocument/2006/relationships/image" Target="../media/image256.png"/><Relationship Id="rId10" Type="http://schemas.openxmlformats.org/officeDocument/2006/relationships/image" Target="../media/image261.png"/><Relationship Id="rId4" Type="http://schemas.openxmlformats.org/officeDocument/2006/relationships/image" Target="../media/image19.png"/><Relationship Id="rId9" Type="http://schemas.openxmlformats.org/officeDocument/2006/relationships/image" Target="../media/image260.svg"/></Relationships>
</file>

<file path=ppt/slides/_rels/slide146.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image" Target="../media/image19.png"/><Relationship Id="rId1" Type="http://schemas.openxmlformats.org/officeDocument/2006/relationships/slideLayout" Target="../slideLayouts/slideLayout5.xml"/><Relationship Id="rId5" Type="http://schemas.openxmlformats.org/officeDocument/2006/relationships/image" Target="../media/image263.jpeg"/><Relationship Id="rId4" Type="http://schemas.openxmlformats.org/officeDocument/2006/relationships/image" Target="../media/image254.png"/></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7.xml"/><Relationship Id="rId1" Type="http://schemas.openxmlformats.org/officeDocument/2006/relationships/tags" Target="../tags/tag143.xml"/></Relationships>
</file>

<file path=ppt/slides/_rels/slide148.xml.rels><?xml version="1.0" encoding="UTF-8" standalone="yes"?>
<Relationships xmlns="http://schemas.openxmlformats.org/package/2006/relationships"><Relationship Id="rId8" Type="http://schemas.openxmlformats.org/officeDocument/2006/relationships/image" Target="../media/image269.png"/><Relationship Id="rId3" Type="http://schemas.microsoft.com/office/2007/relationships/hdphoto" Target="../media/hdphoto28.wdp"/><Relationship Id="rId7" Type="http://schemas.openxmlformats.org/officeDocument/2006/relationships/image" Target="../media/image268.png"/><Relationship Id="rId2" Type="http://schemas.openxmlformats.org/officeDocument/2006/relationships/image" Target="../media/image264.png"/><Relationship Id="rId1" Type="http://schemas.openxmlformats.org/officeDocument/2006/relationships/slideLayout" Target="../slideLayouts/slideLayout2.xml"/><Relationship Id="rId6" Type="http://schemas.openxmlformats.org/officeDocument/2006/relationships/image" Target="../media/image267.png"/><Relationship Id="rId5" Type="http://schemas.openxmlformats.org/officeDocument/2006/relationships/image" Target="../media/image266.png"/><Relationship Id="rId4" Type="http://schemas.openxmlformats.org/officeDocument/2006/relationships/image" Target="../media/image265.jpeg"/></Relationships>
</file>

<file path=ppt/slides/_rels/slide149.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image" Target="../media/image271.png"/><Relationship Id="rId1" Type="http://schemas.openxmlformats.org/officeDocument/2006/relationships/slideLayout" Target="../slideLayouts/slideLayout2.xml"/><Relationship Id="rId4" Type="http://schemas.openxmlformats.org/officeDocument/2006/relationships/image" Target="../media/image273.png"/></Relationships>
</file>

<file path=ppt/slides/_rels/slide15.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image" Target="../media/image41.png"/><Relationship Id="rId3" Type="http://schemas.openxmlformats.org/officeDocument/2006/relationships/notesSlide" Target="../notesSlides/notesSlide15.xml"/><Relationship Id="rId7" Type="http://schemas.openxmlformats.org/officeDocument/2006/relationships/image" Target="../media/image36.png"/><Relationship Id="rId12" Type="http://schemas.microsoft.com/office/2007/relationships/hdphoto" Target="../media/hdphoto8.wdp"/><Relationship Id="rId2" Type="http://schemas.openxmlformats.org/officeDocument/2006/relationships/slideLayout" Target="../slideLayouts/slideLayout3.xml"/><Relationship Id="rId1" Type="http://schemas.openxmlformats.org/officeDocument/2006/relationships/tags" Target="../tags/tag16.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27.png"/><Relationship Id="rId10" Type="http://schemas.openxmlformats.org/officeDocument/2006/relationships/image" Target="../media/image39.jpeg"/><Relationship Id="rId4" Type="http://schemas.openxmlformats.org/officeDocument/2006/relationships/image" Target="../media/image34.jpeg"/><Relationship Id="rId9" Type="http://schemas.openxmlformats.org/officeDocument/2006/relationships/image" Target="../media/image38.png"/></Relationships>
</file>

<file path=ppt/slides/_rels/slide150.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74.png"/><Relationship Id="rId1" Type="http://schemas.openxmlformats.org/officeDocument/2006/relationships/slideLayout" Target="../slideLayouts/slideLayout3.xml"/><Relationship Id="rId5" Type="http://schemas.openxmlformats.org/officeDocument/2006/relationships/image" Target="../media/image277.png"/><Relationship Id="rId4" Type="http://schemas.openxmlformats.org/officeDocument/2006/relationships/image" Target="../media/image276.png"/></Relationships>
</file>

<file path=ppt/slides/_rels/slide151.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image" Target="../media/image17.png"/><Relationship Id="rId1" Type="http://schemas.openxmlformats.org/officeDocument/2006/relationships/slideLayout" Target="../slideLayouts/slideLayout4.xml"/><Relationship Id="rId5" Type="http://schemas.openxmlformats.org/officeDocument/2006/relationships/image" Target="../media/image241.png"/><Relationship Id="rId4" Type="http://schemas.openxmlformats.org/officeDocument/2006/relationships/image" Target="../media/image210.png"/></Relationships>
</file>

<file path=ppt/slides/_rels/slide152.xml.rels><?xml version="1.0" encoding="UTF-8" standalone="yes"?>
<Relationships xmlns="http://schemas.openxmlformats.org/package/2006/relationships"><Relationship Id="rId8" Type="http://schemas.openxmlformats.org/officeDocument/2006/relationships/image" Target="../media/image279.png"/><Relationship Id="rId3" Type="http://schemas.openxmlformats.org/officeDocument/2006/relationships/notesSlide" Target="../notesSlides/notesSlide143.xml"/><Relationship Id="rId7" Type="http://schemas.openxmlformats.org/officeDocument/2006/relationships/image" Target="../media/image210.png"/><Relationship Id="rId2" Type="http://schemas.openxmlformats.org/officeDocument/2006/relationships/slideLayout" Target="../slideLayouts/slideLayout4.xml"/><Relationship Id="rId1" Type="http://schemas.openxmlformats.org/officeDocument/2006/relationships/tags" Target="../tags/tag144.xml"/><Relationship Id="rId6" Type="http://schemas.openxmlformats.org/officeDocument/2006/relationships/image" Target="../media/image208.png"/><Relationship Id="rId5" Type="http://schemas.openxmlformats.org/officeDocument/2006/relationships/image" Target="../media/image19.png"/><Relationship Id="rId4" Type="http://schemas.openxmlformats.org/officeDocument/2006/relationships/image" Target="../media/image278.png"/></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4.xml"/><Relationship Id="rId1" Type="http://schemas.openxmlformats.org/officeDocument/2006/relationships/tags" Target="../tags/tag145.xml"/><Relationship Id="rId6" Type="http://schemas.openxmlformats.org/officeDocument/2006/relationships/image" Target="../media/image200.png"/><Relationship Id="rId5" Type="http://schemas.openxmlformats.org/officeDocument/2006/relationships/image" Target="../media/image282.png"/><Relationship Id="rId4" Type="http://schemas.openxmlformats.org/officeDocument/2006/relationships/image" Target="../media/image281.png"/></Relationships>
</file>

<file path=ppt/slides/_rels/slide154.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image" Target="../media/image19.png"/><Relationship Id="rId1" Type="http://schemas.openxmlformats.org/officeDocument/2006/relationships/slideLayout" Target="../slideLayouts/slideLayout5.xml"/><Relationship Id="rId4" Type="http://schemas.openxmlformats.org/officeDocument/2006/relationships/image" Target="../media/image200.pn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6.xml"/><Relationship Id="rId1" Type="http://schemas.openxmlformats.org/officeDocument/2006/relationships/tags" Target="../tags/tag146.xml"/></Relationships>
</file>

<file path=ppt/slides/_rels/slide156.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image" Target="../media/image283.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image" Target="../media/image285.png"/><Relationship Id="rId1" Type="http://schemas.openxmlformats.org/officeDocument/2006/relationships/slideLayout" Target="../slideLayouts/slideLayout3.xml"/><Relationship Id="rId4" Type="http://schemas.openxmlformats.org/officeDocument/2006/relationships/image" Target="../media/image287.png"/></Relationships>
</file>

<file path=ppt/slides/_rels/slide158.xml.rels><?xml version="1.0" encoding="UTF-8" standalone="yes"?>
<Relationships xmlns="http://schemas.openxmlformats.org/package/2006/relationships"><Relationship Id="rId8" Type="http://schemas.openxmlformats.org/officeDocument/2006/relationships/image" Target="../media/image292.png"/><Relationship Id="rId3" Type="http://schemas.openxmlformats.org/officeDocument/2006/relationships/image" Target="../media/image288.png"/><Relationship Id="rId7" Type="http://schemas.openxmlformats.org/officeDocument/2006/relationships/image" Target="../media/image291.png"/><Relationship Id="rId2" Type="http://schemas.openxmlformats.org/officeDocument/2006/relationships/notesSlide" Target="../notesSlides/notesSlide146.xml"/><Relationship Id="rId1" Type="http://schemas.openxmlformats.org/officeDocument/2006/relationships/slideLayout" Target="../slideLayouts/slideLayout3.xml"/><Relationship Id="rId6" Type="http://schemas.openxmlformats.org/officeDocument/2006/relationships/image" Target="../media/image290.png"/><Relationship Id="rId5" Type="http://schemas.microsoft.com/office/2007/relationships/hdphoto" Target="../media/hdphoto29.wdp"/><Relationship Id="rId4" Type="http://schemas.openxmlformats.org/officeDocument/2006/relationships/image" Target="../media/image289.png"/></Relationships>
</file>

<file path=ppt/slides/_rels/slide159.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image" Target="../media/image293.png"/><Relationship Id="rId1" Type="http://schemas.openxmlformats.org/officeDocument/2006/relationships/slideLayout" Target="../slideLayouts/slideLayout3.xml"/><Relationship Id="rId6" Type="http://schemas.openxmlformats.org/officeDocument/2006/relationships/image" Target="../media/image296.png"/><Relationship Id="rId5" Type="http://schemas.openxmlformats.org/officeDocument/2006/relationships/image" Target="../media/image295.png"/><Relationship Id="rId4" Type="http://schemas.openxmlformats.org/officeDocument/2006/relationships/image" Target="../media/image263.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4.xml"/><Relationship Id="rId1" Type="http://schemas.openxmlformats.org/officeDocument/2006/relationships/tags" Target="../tags/tag17.xml"/><Relationship Id="rId6" Type="http://schemas.openxmlformats.org/officeDocument/2006/relationships/image" Target="../media/image43.png"/><Relationship Id="rId5" Type="http://schemas.openxmlformats.org/officeDocument/2006/relationships/image" Target="../media/image19.png"/><Relationship Id="rId4" Type="http://schemas.openxmlformats.org/officeDocument/2006/relationships/image" Target="../media/image42.png"/></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4.xml"/><Relationship Id="rId1" Type="http://schemas.openxmlformats.org/officeDocument/2006/relationships/tags" Target="../tags/tag147.xml"/><Relationship Id="rId5" Type="http://schemas.openxmlformats.org/officeDocument/2006/relationships/image" Target="../media/image295.png"/><Relationship Id="rId4" Type="http://schemas.openxmlformats.org/officeDocument/2006/relationships/image" Target="../media/image19.png"/></Relationships>
</file>

<file path=ppt/slides/_rels/slide1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5.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7.xml"/><Relationship Id="rId1" Type="http://schemas.openxmlformats.org/officeDocument/2006/relationships/tags" Target="../tags/tag148.xml"/></Relationships>
</file>

<file path=ppt/slides/_rels/slide163.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image" Target="../media/image297.png"/><Relationship Id="rId1" Type="http://schemas.openxmlformats.org/officeDocument/2006/relationships/slideLayout" Target="../slideLayouts/slideLayout2.xml"/><Relationship Id="rId4" Type="http://schemas.openxmlformats.org/officeDocument/2006/relationships/image" Target="../media/image90.png"/></Relationships>
</file>

<file path=ppt/slides/_rels/slide164.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image" Target="../media/image297.png"/><Relationship Id="rId1" Type="http://schemas.openxmlformats.org/officeDocument/2006/relationships/slideLayout" Target="../slideLayouts/slideLayout3.xml"/><Relationship Id="rId5" Type="http://schemas.openxmlformats.org/officeDocument/2006/relationships/image" Target="../media/image299.png"/><Relationship Id="rId4" Type="http://schemas.openxmlformats.org/officeDocument/2006/relationships/image" Target="../media/image90.png"/></Relationships>
</file>

<file path=ppt/slides/_rels/slide165.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image" Target="../media/image300.png"/><Relationship Id="rId1" Type="http://schemas.openxmlformats.org/officeDocument/2006/relationships/slideLayout" Target="../slideLayouts/slideLayout3.xml"/><Relationship Id="rId5" Type="http://schemas.openxmlformats.org/officeDocument/2006/relationships/image" Target="../media/image302.png"/><Relationship Id="rId4" Type="http://schemas.openxmlformats.org/officeDocument/2006/relationships/image" Target="../media/image301.png"/></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49.xml"/><Relationship Id="rId7" Type="http://schemas.openxmlformats.org/officeDocument/2006/relationships/image" Target="../media/image304.png"/><Relationship Id="rId2" Type="http://schemas.openxmlformats.org/officeDocument/2006/relationships/slideLayout" Target="../slideLayouts/slideLayout4.xml"/><Relationship Id="rId1" Type="http://schemas.openxmlformats.org/officeDocument/2006/relationships/tags" Target="../tags/tag149.xml"/><Relationship Id="rId6" Type="http://schemas.openxmlformats.org/officeDocument/2006/relationships/image" Target="../media/image263.jpeg"/><Relationship Id="rId5" Type="http://schemas.openxmlformats.org/officeDocument/2006/relationships/image" Target="../media/image303.png"/><Relationship Id="rId4" Type="http://schemas.openxmlformats.org/officeDocument/2006/relationships/image" Target="../media/image19.png"/></Relationships>
</file>

<file path=ppt/slides/_rels/slide167.xml.rels><?xml version="1.0" encoding="UTF-8" standalone="yes"?>
<Relationships xmlns="http://schemas.openxmlformats.org/package/2006/relationships"><Relationship Id="rId8" Type="http://schemas.openxmlformats.org/officeDocument/2006/relationships/image" Target="../media/image307.svg"/><Relationship Id="rId3" Type="http://schemas.openxmlformats.org/officeDocument/2006/relationships/notesSlide" Target="../notesSlides/notesSlide150.xml"/><Relationship Id="rId7" Type="http://schemas.openxmlformats.org/officeDocument/2006/relationships/image" Target="../media/image306.png"/><Relationship Id="rId2" Type="http://schemas.openxmlformats.org/officeDocument/2006/relationships/slideLayout" Target="../slideLayouts/slideLayout4.xml"/><Relationship Id="rId1" Type="http://schemas.openxmlformats.org/officeDocument/2006/relationships/tags" Target="../tags/tag150.xml"/><Relationship Id="rId6" Type="http://schemas.openxmlformats.org/officeDocument/2006/relationships/image" Target="../media/image263.jpeg"/><Relationship Id="rId5" Type="http://schemas.openxmlformats.org/officeDocument/2006/relationships/image" Target="../media/image305.png"/><Relationship Id="rId4" Type="http://schemas.openxmlformats.org/officeDocument/2006/relationships/image" Target="../media/image13.png"/><Relationship Id="rId9" Type="http://schemas.openxmlformats.org/officeDocument/2006/relationships/hyperlink" Target="https://muryo-no-kokai-gazo.kentaroyoshioka.com/xiyuce-wi-fi-%E3%83%9E%E3%83%BC%E3%82%AF-%E7%94%BB%E5%83%8F.html" TargetMode="External"/></Relationships>
</file>

<file path=ppt/slides/_rels/slide168.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image" Target="../media/image308.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5.xml"/><Relationship Id="rId1" Type="http://schemas.openxmlformats.org/officeDocument/2006/relationships/tags" Target="../tags/tag18.xml"/><Relationship Id="rId5" Type="http://schemas.openxmlformats.org/officeDocument/2006/relationships/image" Target="../media/image44.png"/><Relationship Id="rId4" Type="http://schemas.openxmlformats.org/officeDocument/2006/relationships/image" Target="../media/image13.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6.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20.xml"/><Relationship Id="rId6" Type="http://schemas.openxmlformats.org/officeDocument/2006/relationships/image" Target="../media/image3.png"/><Relationship Id="rId5" Type="http://schemas.openxmlformats.org/officeDocument/2006/relationships/image" Target="../media/image46.png"/><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3.xml"/><Relationship Id="rId1" Type="http://schemas.openxmlformats.org/officeDocument/2006/relationships/tags" Target="../tags/tag21.xml"/><Relationship Id="rId6" Type="http://schemas.openxmlformats.org/officeDocument/2006/relationships/image" Target="../media/image48.png"/><Relationship Id="rId5" Type="http://schemas.openxmlformats.org/officeDocument/2006/relationships/image" Target="../media/image3.png"/><Relationship Id="rId4" Type="http://schemas.openxmlformats.org/officeDocument/2006/relationships/image" Target="../media/image47.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4.xml"/><Relationship Id="rId1" Type="http://schemas.openxmlformats.org/officeDocument/2006/relationships/tags" Target="../tags/tag22.xml"/><Relationship Id="rId6" Type="http://schemas.openxmlformats.org/officeDocument/2006/relationships/image" Target="../media/image19.png"/><Relationship Id="rId5" Type="http://schemas.openxmlformats.org/officeDocument/2006/relationships/image" Target="../media/image50.png"/><Relationship Id="rId4" Type="http://schemas.openxmlformats.org/officeDocument/2006/relationships/image" Target="../media/image49.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5.xml"/><Relationship Id="rId1" Type="http://schemas.openxmlformats.org/officeDocument/2006/relationships/tags" Target="../tags/tag23.xml"/><Relationship Id="rId5" Type="http://schemas.openxmlformats.org/officeDocument/2006/relationships/image" Target="../media/image51.png"/><Relationship Id="rId4" Type="http://schemas.openxmlformats.org/officeDocument/2006/relationships/image" Target="../media/image13.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8.xml"/><Relationship Id="rId1" Type="http://schemas.openxmlformats.org/officeDocument/2006/relationships/tags" Target="../tags/tag24.xml"/><Relationship Id="rId5" Type="http://schemas.microsoft.com/office/2007/relationships/hdphoto" Target="../media/hdphoto7.wdp"/><Relationship Id="rId4" Type="http://schemas.openxmlformats.org/officeDocument/2006/relationships/image" Target="../media/image22.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3.xml"/><Relationship Id="rId1" Type="http://schemas.openxmlformats.org/officeDocument/2006/relationships/tags" Target="../tags/tag25.xml"/><Relationship Id="rId5" Type="http://schemas.openxmlformats.org/officeDocument/2006/relationships/image" Target="../media/image53.png"/><Relationship Id="rId4" Type="http://schemas.openxmlformats.org/officeDocument/2006/relationships/image" Target="../media/image52.png"/></Relationships>
</file>

<file path=ppt/slides/_rels/slide25.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notesSlide" Target="../notesSlides/notesSlide25.xml"/><Relationship Id="rId7" Type="http://schemas.microsoft.com/office/2007/relationships/hdphoto" Target="../media/hdphoto9.wdp"/><Relationship Id="rId2" Type="http://schemas.openxmlformats.org/officeDocument/2006/relationships/slideLayout" Target="../slideLayouts/slideLayout3.xml"/><Relationship Id="rId1" Type="http://schemas.openxmlformats.org/officeDocument/2006/relationships/tags" Target="../tags/tag26.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 Id="rId9" Type="http://schemas.openxmlformats.org/officeDocument/2006/relationships/image" Target="../media/image58.png"/></Relationships>
</file>

<file path=ppt/slides/_rels/slide2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notesSlide" Target="../notesSlides/notesSlide26.xml"/><Relationship Id="rId7" Type="http://schemas.openxmlformats.org/officeDocument/2006/relationships/image" Target="../media/image61.png"/><Relationship Id="rId2" Type="http://schemas.openxmlformats.org/officeDocument/2006/relationships/slideLayout" Target="../slideLayouts/slideLayout4.xml"/><Relationship Id="rId1" Type="http://schemas.openxmlformats.org/officeDocument/2006/relationships/tags" Target="../tags/tag27.xml"/><Relationship Id="rId6" Type="http://schemas.openxmlformats.org/officeDocument/2006/relationships/image" Target="../media/image60.png"/><Relationship Id="rId5" Type="http://schemas.microsoft.com/office/2007/relationships/hdphoto" Target="../media/hdphoto10.wdp"/><Relationship Id="rId4" Type="http://schemas.openxmlformats.org/officeDocument/2006/relationships/image" Target="../media/image59.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7" Type="http://schemas.openxmlformats.org/officeDocument/2006/relationships/image" Target="../media/image64.png"/><Relationship Id="rId2" Type="http://schemas.openxmlformats.org/officeDocument/2006/relationships/slideLayout" Target="../slideLayouts/slideLayout5.xml"/><Relationship Id="rId1" Type="http://schemas.openxmlformats.org/officeDocument/2006/relationships/tags" Target="../tags/tag28.xml"/><Relationship Id="rId6" Type="http://schemas.openxmlformats.org/officeDocument/2006/relationships/image" Target="../media/image63.png"/><Relationship Id="rId5" Type="http://schemas.microsoft.com/office/2007/relationships/hdphoto" Target="../media/hdphoto11.wdp"/><Relationship Id="rId4" Type="http://schemas.openxmlformats.org/officeDocument/2006/relationships/image" Target="../media/image62.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7.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3.xml"/><Relationship Id="rId1" Type="http://schemas.openxmlformats.org/officeDocument/2006/relationships/tags" Target="../tags/tag30.xml"/><Relationship Id="rId6" Type="http://schemas.openxmlformats.org/officeDocument/2006/relationships/image" Target="../media/image66.png"/><Relationship Id="rId5" Type="http://schemas.microsoft.com/office/2007/relationships/hdphoto" Target="../media/hdphoto12.wdp"/><Relationship Id="rId4" Type="http://schemas.openxmlformats.org/officeDocument/2006/relationships/image" Target="../media/image65.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image" Target="../media/image16.png"/><Relationship Id="rId5" Type="http://schemas.openxmlformats.org/officeDocument/2006/relationships/image" Target="../media/image3.png"/><Relationship Id="rId4" Type="http://schemas.openxmlformats.org/officeDocument/2006/relationships/image" Target="../media/image15.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31.xml"/><Relationship Id="rId4" Type="http://schemas.openxmlformats.org/officeDocument/2006/relationships/image" Target="../media/image67.png"/></Relationships>
</file>

<file path=ppt/slides/_rels/slide31.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notesSlide" Target="../notesSlides/notesSlide31.xml"/><Relationship Id="rId7" Type="http://schemas.microsoft.com/office/2007/relationships/hdphoto" Target="../media/hdphoto12.wdp"/><Relationship Id="rId2" Type="http://schemas.openxmlformats.org/officeDocument/2006/relationships/slideLayout" Target="../slideLayouts/slideLayout3.xml"/><Relationship Id="rId1" Type="http://schemas.openxmlformats.org/officeDocument/2006/relationships/tags" Target="../tags/tag32.xml"/><Relationship Id="rId6" Type="http://schemas.openxmlformats.org/officeDocument/2006/relationships/image" Target="../media/image65.png"/><Relationship Id="rId11" Type="http://schemas.openxmlformats.org/officeDocument/2006/relationships/image" Target="../media/image71.png"/><Relationship Id="rId5" Type="http://schemas.openxmlformats.org/officeDocument/2006/relationships/image" Target="../media/image69.png"/><Relationship Id="rId10" Type="http://schemas.microsoft.com/office/2007/relationships/hdphoto" Target="../media/hdphoto8.wdp"/><Relationship Id="rId4" Type="http://schemas.openxmlformats.org/officeDocument/2006/relationships/image" Target="../media/image68.png"/><Relationship Id="rId9" Type="http://schemas.openxmlformats.org/officeDocument/2006/relationships/image" Target="../media/image40.png"/></Relationships>
</file>

<file path=ppt/slides/_rels/slide32.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notesSlide" Target="../notesSlides/notesSlide32.xml"/><Relationship Id="rId7" Type="http://schemas.openxmlformats.org/officeDocument/2006/relationships/image" Target="../media/image75.png"/><Relationship Id="rId2" Type="http://schemas.openxmlformats.org/officeDocument/2006/relationships/slideLayout" Target="../slideLayouts/slideLayout4.xml"/><Relationship Id="rId1" Type="http://schemas.openxmlformats.org/officeDocument/2006/relationships/tags" Target="../tags/tag33.xml"/><Relationship Id="rId6" Type="http://schemas.openxmlformats.org/officeDocument/2006/relationships/image" Target="../media/image74.png"/><Relationship Id="rId5" Type="http://schemas.openxmlformats.org/officeDocument/2006/relationships/image" Target="../media/image73.png"/><Relationship Id="rId4" Type="http://schemas.openxmlformats.org/officeDocument/2006/relationships/image" Target="../media/image72.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5.xml"/><Relationship Id="rId1" Type="http://schemas.openxmlformats.org/officeDocument/2006/relationships/tags" Target="../tags/tag34.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6.xml"/><Relationship Id="rId1" Type="http://schemas.openxmlformats.org/officeDocument/2006/relationships/tags" Target="../tags/tag35.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2.xml"/><Relationship Id="rId1" Type="http://schemas.openxmlformats.org/officeDocument/2006/relationships/tags" Target="../tags/tag36.xml"/><Relationship Id="rId4" Type="http://schemas.openxmlformats.org/officeDocument/2006/relationships/image" Target="../media/image79.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37.xml"/><Relationship Id="rId4" Type="http://schemas.openxmlformats.org/officeDocument/2006/relationships/image" Target="../media/image80.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3.xml"/><Relationship Id="rId1" Type="http://schemas.openxmlformats.org/officeDocument/2006/relationships/tags" Target="../tags/tag38.xml"/><Relationship Id="rId4" Type="http://schemas.openxmlformats.org/officeDocument/2006/relationships/image" Target="../media/image81.pn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4.xml"/><Relationship Id="rId1" Type="http://schemas.openxmlformats.org/officeDocument/2006/relationships/tags" Target="../tags/tag39.xml"/><Relationship Id="rId6" Type="http://schemas.openxmlformats.org/officeDocument/2006/relationships/image" Target="../media/image19.png"/><Relationship Id="rId5" Type="http://schemas.microsoft.com/office/2007/relationships/hdphoto" Target="../media/hdphoto13.wdp"/><Relationship Id="rId4" Type="http://schemas.openxmlformats.org/officeDocument/2006/relationships/image" Target="../media/image82.png"/></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5.xml"/><Relationship Id="rId1" Type="http://schemas.openxmlformats.org/officeDocument/2006/relationships/tags" Target="../tags/tag40.xml"/><Relationship Id="rId4" Type="http://schemas.openxmlformats.org/officeDocument/2006/relationships/image" Target="../media/image83.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3.xml"/><Relationship Id="rId1" Type="http://schemas.openxmlformats.org/officeDocument/2006/relationships/tags" Target="../tags/tag5.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3.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8.xml"/><Relationship Id="rId1" Type="http://schemas.openxmlformats.org/officeDocument/2006/relationships/tags" Target="../tags/tag41.xml"/></Relationships>
</file>

<file path=ppt/slides/_rels/slide41.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notesSlide" Target="../notesSlides/notesSlide41.xml"/><Relationship Id="rId7" Type="http://schemas.microsoft.com/office/2007/relationships/hdphoto" Target="../media/hdphoto14.wdp"/><Relationship Id="rId2" Type="http://schemas.openxmlformats.org/officeDocument/2006/relationships/slideLayout" Target="../slideLayouts/slideLayout2.xml"/><Relationship Id="rId1" Type="http://schemas.openxmlformats.org/officeDocument/2006/relationships/tags" Target="../tags/tag42.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 Id="rId9" Type="http://schemas.microsoft.com/office/2007/relationships/hdphoto" Target="../media/hdphoto15.wdp"/></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xml"/><Relationship Id="rId1" Type="http://schemas.openxmlformats.org/officeDocument/2006/relationships/tags" Target="../tags/tag43.xml"/><Relationship Id="rId5" Type="http://schemas.openxmlformats.org/officeDocument/2006/relationships/image" Target="../media/image84.png"/><Relationship Id="rId4" Type="http://schemas.openxmlformats.org/officeDocument/2006/relationships/image" Target="../media/image88.png"/></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2.xml"/><Relationship Id="rId1" Type="http://schemas.openxmlformats.org/officeDocument/2006/relationships/tags" Target="../tags/tag44.xml"/><Relationship Id="rId5" Type="http://schemas.openxmlformats.org/officeDocument/2006/relationships/image" Target="../media/image90.png"/><Relationship Id="rId4" Type="http://schemas.openxmlformats.org/officeDocument/2006/relationships/image" Target="../media/image89.png"/></Relationships>
</file>

<file path=ppt/slides/_rels/slide44.xml.rels><?xml version="1.0" encoding="UTF-8" standalone="yes"?>
<Relationships xmlns="http://schemas.openxmlformats.org/package/2006/relationships"><Relationship Id="rId8" Type="http://schemas.openxmlformats.org/officeDocument/2006/relationships/image" Target="../media/image92.png"/><Relationship Id="rId3" Type="http://schemas.openxmlformats.org/officeDocument/2006/relationships/notesSlide" Target="../notesSlides/notesSlide44.xml"/><Relationship Id="rId7" Type="http://schemas.microsoft.com/office/2007/relationships/hdphoto" Target="../media/hdphoto8.wdp"/><Relationship Id="rId2" Type="http://schemas.openxmlformats.org/officeDocument/2006/relationships/slideLayout" Target="../slideLayouts/slideLayout3.xml"/><Relationship Id="rId1" Type="http://schemas.openxmlformats.org/officeDocument/2006/relationships/tags" Target="../tags/tag45.xml"/><Relationship Id="rId6" Type="http://schemas.openxmlformats.org/officeDocument/2006/relationships/image" Target="../media/image40.png"/><Relationship Id="rId5" Type="http://schemas.openxmlformats.org/officeDocument/2006/relationships/image" Target="../media/image3.png"/><Relationship Id="rId4" Type="http://schemas.openxmlformats.org/officeDocument/2006/relationships/image" Target="../media/image91.pn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7" Type="http://schemas.microsoft.com/office/2007/relationships/hdphoto" Target="../media/hdphoto16.wdp"/><Relationship Id="rId2" Type="http://schemas.openxmlformats.org/officeDocument/2006/relationships/slideLayout" Target="../slideLayouts/slideLayout4.xml"/><Relationship Id="rId1" Type="http://schemas.openxmlformats.org/officeDocument/2006/relationships/tags" Target="../tags/tag46.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19.png"/></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5.xml"/><Relationship Id="rId1" Type="http://schemas.openxmlformats.org/officeDocument/2006/relationships/tags" Target="../tags/tag47.xml"/><Relationship Id="rId5" Type="http://schemas.openxmlformats.org/officeDocument/2006/relationships/image" Target="../media/image95.png"/><Relationship Id="rId4" Type="http://schemas.openxmlformats.org/officeDocument/2006/relationships/image" Target="../media/image13.png"/></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6.xml"/><Relationship Id="rId1" Type="http://schemas.openxmlformats.org/officeDocument/2006/relationships/tags" Target="../tags/tag48.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2.xml"/><Relationship Id="rId1" Type="http://schemas.openxmlformats.org/officeDocument/2006/relationships/tags" Target="../tags/tag49.xml"/><Relationship Id="rId6" Type="http://schemas.openxmlformats.org/officeDocument/2006/relationships/image" Target="../media/image98.png"/><Relationship Id="rId5" Type="http://schemas.openxmlformats.org/officeDocument/2006/relationships/image" Target="../media/image97.png"/><Relationship Id="rId4" Type="http://schemas.openxmlformats.org/officeDocument/2006/relationships/image" Target="../media/image96.png"/></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3.xml"/><Relationship Id="rId1" Type="http://schemas.openxmlformats.org/officeDocument/2006/relationships/tags" Target="../tags/tag50.xml"/><Relationship Id="rId6" Type="http://schemas.openxmlformats.org/officeDocument/2006/relationships/image" Target="../media/image101.png"/><Relationship Id="rId5" Type="http://schemas.openxmlformats.org/officeDocument/2006/relationships/image" Target="../media/image100.png"/><Relationship Id="rId4" Type="http://schemas.openxmlformats.org/officeDocument/2006/relationships/image" Target="../media/image99.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7" Type="http://schemas.microsoft.com/office/2007/relationships/hdphoto" Target="../media/hdphoto6.wdp"/><Relationship Id="rId2" Type="http://schemas.openxmlformats.org/officeDocument/2006/relationships/slideLayout" Target="../slideLayouts/slideLayout4.xml"/><Relationship Id="rId1" Type="http://schemas.openxmlformats.org/officeDocument/2006/relationships/tags" Target="../tags/tag6.xml"/><Relationship Id="rId6" Type="http://schemas.openxmlformats.org/officeDocument/2006/relationships/image" Target="../media/image20.png"/><Relationship Id="rId5" Type="http://schemas.openxmlformats.org/officeDocument/2006/relationships/image" Target="../media/image15.png"/><Relationship Id="rId4" Type="http://schemas.openxmlformats.org/officeDocument/2006/relationships/image" Target="../media/image19.pn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3.xml"/><Relationship Id="rId1" Type="http://schemas.openxmlformats.org/officeDocument/2006/relationships/tags" Target="../tags/tag51.xml"/><Relationship Id="rId6" Type="http://schemas.openxmlformats.org/officeDocument/2006/relationships/image" Target="../media/image104.png"/><Relationship Id="rId5" Type="http://schemas.openxmlformats.org/officeDocument/2006/relationships/image" Target="../media/image103.png"/><Relationship Id="rId4" Type="http://schemas.openxmlformats.org/officeDocument/2006/relationships/image" Target="../media/image102.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4.xml"/><Relationship Id="rId1" Type="http://schemas.openxmlformats.org/officeDocument/2006/relationships/tags" Target="../tags/tag52.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9.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5.xml"/><Relationship Id="rId1" Type="http://schemas.openxmlformats.org/officeDocument/2006/relationships/tags" Target="../tags/tag53.xml"/><Relationship Id="rId6" Type="http://schemas.openxmlformats.org/officeDocument/2006/relationships/image" Target="../media/image108.png"/><Relationship Id="rId5" Type="http://schemas.openxmlformats.org/officeDocument/2006/relationships/image" Target="../media/image13.png"/><Relationship Id="rId4" Type="http://schemas.openxmlformats.org/officeDocument/2006/relationships/image" Target="../media/image107.pn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8.xml"/><Relationship Id="rId1" Type="http://schemas.openxmlformats.org/officeDocument/2006/relationships/tags" Target="../tags/tag54.xml"/><Relationship Id="rId5" Type="http://schemas.microsoft.com/office/2007/relationships/hdphoto" Target="../media/hdphoto7.wdp"/><Relationship Id="rId4" Type="http://schemas.openxmlformats.org/officeDocument/2006/relationships/image" Target="../media/image22.pn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2.xml"/><Relationship Id="rId1" Type="http://schemas.openxmlformats.org/officeDocument/2006/relationships/tags" Target="../tags/tag55.xml"/><Relationship Id="rId5" Type="http://schemas.openxmlformats.org/officeDocument/2006/relationships/image" Target="../media/image110.png"/><Relationship Id="rId4" Type="http://schemas.openxmlformats.org/officeDocument/2006/relationships/image" Target="../media/image109.png"/></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7" Type="http://schemas.microsoft.com/office/2007/relationships/hdphoto" Target="../media/hdphoto8.wdp"/><Relationship Id="rId2" Type="http://schemas.openxmlformats.org/officeDocument/2006/relationships/slideLayout" Target="../slideLayouts/slideLayout3.xml"/><Relationship Id="rId1" Type="http://schemas.openxmlformats.org/officeDocument/2006/relationships/tags" Target="../tags/tag56.xml"/><Relationship Id="rId6" Type="http://schemas.openxmlformats.org/officeDocument/2006/relationships/image" Target="../media/image40.png"/><Relationship Id="rId5" Type="http://schemas.openxmlformats.org/officeDocument/2006/relationships/image" Target="../media/image112.png"/><Relationship Id="rId4" Type="http://schemas.openxmlformats.org/officeDocument/2006/relationships/image" Target="../media/image111.jpeg"/></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7" Type="http://schemas.openxmlformats.org/officeDocument/2006/relationships/image" Target="../media/image115.png"/><Relationship Id="rId2" Type="http://schemas.openxmlformats.org/officeDocument/2006/relationships/slideLayout" Target="../slideLayouts/slideLayout4.xml"/><Relationship Id="rId1" Type="http://schemas.openxmlformats.org/officeDocument/2006/relationships/tags" Target="../tags/tag57.xml"/><Relationship Id="rId6" Type="http://schemas.openxmlformats.org/officeDocument/2006/relationships/image" Target="../media/image19.png"/><Relationship Id="rId5" Type="http://schemas.openxmlformats.org/officeDocument/2006/relationships/image" Target="../media/image114.png"/><Relationship Id="rId4" Type="http://schemas.openxmlformats.org/officeDocument/2006/relationships/image" Target="../media/image113.png"/></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5.xml"/><Relationship Id="rId1" Type="http://schemas.openxmlformats.org/officeDocument/2006/relationships/tags" Target="../tags/tag58.xml"/><Relationship Id="rId5" Type="http://schemas.openxmlformats.org/officeDocument/2006/relationships/image" Target="../media/image13.png"/><Relationship Id="rId4" Type="http://schemas.openxmlformats.org/officeDocument/2006/relationships/image" Target="../media/image116.png"/></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xml"/><Relationship Id="rId1" Type="http://schemas.openxmlformats.org/officeDocument/2006/relationships/tags" Target="../tags/tag59.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2.xml"/><Relationship Id="rId1" Type="http://schemas.openxmlformats.org/officeDocument/2006/relationships/tags" Target="../tags/tag60.xml"/><Relationship Id="rId4" Type="http://schemas.openxmlformats.org/officeDocument/2006/relationships/image" Target="../media/image117.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5.xml"/><Relationship Id="rId1" Type="http://schemas.openxmlformats.org/officeDocument/2006/relationships/tags" Target="../tags/tag7.xml"/><Relationship Id="rId5" Type="http://schemas.openxmlformats.org/officeDocument/2006/relationships/image" Target="../media/image21.png"/><Relationship Id="rId4" Type="http://schemas.openxmlformats.org/officeDocument/2006/relationships/image" Target="../media/image13.png"/></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3.xml"/><Relationship Id="rId1" Type="http://schemas.openxmlformats.org/officeDocument/2006/relationships/tags" Target="../tags/tag61.xml"/><Relationship Id="rId6" Type="http://schemas.microsoft.com/office/2007/relationships/hdphoto" Target="../media/hdphoto8.wdp"/><Relationship Id="rId5" Type="http://schemas.openxmlformats.org/officeDocument/2006/relationships/image" Target="../media/image40.png"/><Relationship Id="rId4" Type="http://schemas.openxmlformats.org/officeDocument/2006/relationships/image" Target="../media/image118.png"/></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4.xml"/><Relationship Id="rId1" Type="http://schemas.openxmlformats.org/officeDocument/2006/relationships/tags" Target="../tags/tag62.xml"/><Relationship Id="rId6" Type="http://schemas.openxmlformats.org/officeDocument/2006/relationships/image" Target="../media/image120.png"/><Relationship Id="rId5" Type="http://schemas.openxmlformats.org/officeDocument/2006/relationships/image" Target="../media/image119.png"/><Relationship Id="rId4" Type="http://schemas.openxmlformats.org/officeDocument/2006/relationships/image" Target="../media/image19.pn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5.xml"/><Relationship Id="rId1" Type="http://schemas.openxmlformats.org/officeDocument/2006/relationships/tags" Target="../tags/tag63.xml"/><Relationship Id="rId5" Type="http://schemas.openxmlformats.org/officeDocument/2006/relationships/image" Target="../media/image121.png"/><Relationship Id="rId4" Type="http://schemas.openxmlformats.org/officeDocument/2006/relationships/image" Target="../media/image13.pn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6.xml"/><Relationship Id="rId1" Type="http://schemas.openxmlformats.org/officeDocument/2006/relationships/tags" Target="../tags/tag64.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7" Type="http://schemas.openxmlformats.org/officeDocument/2006/relationships/image" Target="../media/image125.png"/><Relationship Id="rId2" Type="http://schemas.openxmlformats.org/officeDocument/2006/relationships/slideLayout" Target="../slideLayouts/slideLayout2.xml"/><Relationship Id="rId1" Type="http://schemas.openxmlformats.org/officeDocument/2006/relationships/tags" Target="../tags/tag65.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122.png"/></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3.xml"/><Relationship Id="rId1" Type="http://schemas.openxmlformats.org/officeDocument/2006/relationships/tags" Target="../tags/tag66.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26.pn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4.xml"/><Relationship Id="rId1" Type="http://schemas.openxmlformats.org/officeDocument/2006/relationships/tags" Target="../tags/tag67.xml"/><Relationship Id="rId6" Type="http://schemas.openxmlformats.org/officeDocument/2006/relationships/image" Target="../media/image130.png"/><Relationship Id="rId5" Type="http://schemas.openxmlformats.org/officeDocument/2006/relationships/image" Target="../media/image19.png"/><Relationship Id="rId4" Type="http://schemas.openxmlformats.org/officeDocument/2006/relationships/image" Target="../media/image129.png"/></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7" Type="http://schemas.openxmlformats.org/officeDocument/2006/relationships/image" Target="../media/image132.png"/><Relationship Id="rId2" Type="http://schemas.openxmlformats.org/officeDocument/2006/relationships/slideLayout" Target="../slideLayouts/slideLayout5.xml"/><Relationship Id="rId1" Type="http://schemas.openxmlformats.org/officeDocument/2006/relationships/tags" Target="../tags/tag68.xml"/><Relationship Id="rId6" Type="http://schemas.openxmlformats.org/officeDocument/2006/relationships/image" Target="../media/image124.png"/><Relationship Id="rId5" Type="http://schemas.openxmlformats.org/officeDocument/2006/relationships/image" Target="../media/image78.png"/><Relationship Id="rId4" Type="http://schemas.openxmlformats.org/officeDocument/2006/relationships/image" Target="../media/image131.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8.xml"/><Relationship Id="rId1" Type="http://schemas.openxmlformats.org/officeDocument/2006/relationships/tags" Target="../tags/tag69.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xml"/><Relationship Id="rId1" Type="http://schemas.openxmlformats.org/officeDocument/2006/relationships/tags" Target="../tags/tag70.xml"/><Relationship Id="rId5" Type="http://schemas.openxmlformats.org/officeDocument/2006/relationships/image" Target="../media/image133.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8.xml"/><Relationship Id="rId1" Type="http://schemas.openxmlformats.org/officeDocument/2006/relationships/tags" Target="../tags/tag8.xml"/><Relationship Id="rId5" Type="http://schemas.microsoft.com/office/2007/relationships/hdphoto" Target="../media/hdphoto7.wdp"/><Relationship Id="rId4" Type="http://schemas.openxmlformats.org/officeDocument/2006/relationships/image" Target="../media/image22.png"/></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70.xml"/><Relationship Id="rId7" Type="http://schemas.openxmlformats.org/officeDocument/2006/relationships/image" Target="../media/image135.png"/><Relationship Id="rId2" Type="http://schemas.openxmlformats.org/officeDocument/2006/relationships/slideLayout" Target="../slideLayouts/slideLayout3.xml"/><Relationship Id="rId1" Type="http://schemas.openxmlformats.org/officeDocument/2006/relationships/tags" Target="../tags/tag71.xml"/><Relationship Id="rId6" Type="http://schemas.openxmlformats.org/officeDocument/2006/relationships/image" Target="../media/image134.png"/><Relationship Id="rId5" Type="http://schemas.microsoft.com/office/2007/relationships/hdphoto" Target="../media/hdphoto8.wdp"/><Relationship Id="rId4" Type="http://schemas.openxmlformats.org/officeDocument/2006/relationships/image" Target="../media/image40.pn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4.xml"/><Relationship Id="rId1" Type="http://schemas.openxmlformats.org/officeDocument/2006/relationships/tags" Target="../tags/tag72.xml"/><Relationship Id="rId6" Type="http://schemas.openxmlformats.org/officeDocument/2006/relationships/image" Target="../media/image106.png"/><Relationship Id="rId5" Type="http://schemas.openxmlformats.org/officeDocument/2006/relationships/image" Target="../media/image133.png"/><Relationship Id="rId4" Type="http://schemas.openxmlformats.org/officeDocument/2006/relationships/image" Target="../media/image19.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5.xml"/><Relationship Id="rId1" Type="http://schemas.openxmlformats.org/officeDocument/2006/relationships/tags" Target="../tags/tag73.xml"/><Relationship Id="rId5" Type="http://schemas.openxmlformats.org/officeDocument/2006/relationships/image" Target="../media/image137.png"/><Relationship Id="rId4" Type="http://schemas.openxmlformats.org/officeDocument/2006/relationships/image" Target="../media/image136.pn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7.xml"/><Relationship Id="rId1" Type="http://schemas.openxmlformats.org/officeDocument/2006/relationships/tags" Target="../tags/tag74.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xml"/><Relationship Id="rId1" Type="http://schemas.openxmlformats.org/officeDocument/2006/relationships/tags" Target="../tags/tag75.xml"/><Relationship Id="rId4" Type="http://schemas.openxmlformats.org/officeDocument/2006/relationships/image" Target="../media/image138.png"/></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3.xml"/><Relationship Id="rId1" Type="http://schemas.openxmlformats.org/officeDocument/2006/relationships/tags" Target="../tags/tag76.xml"/><Relationship Id="rId6" Type="http://schemas.microsoft.com/office/2007/relationships/hdphoto" Target="../media/hdphoto8.wdp"/><Relationship Id="rId5" Type="http://schemas.openxmlformats.org/officeDocument/2006/relationships/image" Target="../media/image40.png"/><Relationship Id="rId4" Type="http://schemas.openxmlformats.org/officeDocument/2006/relationships/image" Target="../media/image139.pn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xml"/><Relationship Id="rId1" Type="http://schemas.openxmlformats.org/officeDocument/2006/relationships/tags" Target="../tags/tag77.xml"/><Relationship Id="rId5" Type="http://schemas.openxmlformats.org/officeDocument/2006/relationships/image" Target="../media/image141.png"/><Relationship Id="rId4" Type="http://schemas.openxmlformats.org/officeDocument/2006/relationships/image" Target="../media/image140.png"/></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4.xml"/><Relationship Id="rId1" Type="http://schemas.openxmlformats.org/officeDocument/2006/relationships/tags" Target="../tags/tag78.xml"/><Relationship Id="rId6" Type="http://schemas.openxmlformats.org/officeDocument/2006/relationships/image" Target="../media/image19.png"/><Relationship Id="rId5" Type="http://schemas.openxmlformats.org/officeDocument/2006/relationships/image" Target="../media/image142.png"/><Relationship Id="rId4" Type="http://schemas.openxmlformats.org/officeDocument/2006/relationships/image" Target="../media/image80.png"/></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5.xml"/><Relationship Id="rId1" Type="http://schemas.openxmlformats.org/officeDocument/2006/relationships/tags" Target="../tags/tag79.xml"/><Relationship Id="rId5" Type="http://schemas.openxmlformats.org/officeDocument/2006/relationships/image" Target="../media/image143.png"/><Relationship Id="rId4" Type="http://schemas.openxmlformats.org/officeDocument/2006/relationships/image" Target="../media/image13.pn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6.xml"/><Relationship Id="rId1" Type="http://schemas.openxmlformats.org/officeDocument/2006/relationships/tags" Target="../tags/tag80.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tags" Target="../tags/tag9.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3.xml"/><Relationship Id="rId1" Type="http://schemas.openxmlformats.org/officeDocument/2006/relationships/tags" Target="../tags/tag81.xml"/><Relationship Id="rId4" Type="http://schemas.openxmlformats.org/officeDocument/2006/relationships/image" Target="../media/image144.pn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3.xml"/><Relationship Id="rId1" Type="http://schemas.openxmlformats.org/officeDocument/2006/relationships/tags" Target="../tags/tag82.xml"/><Relationship Id="rId6" Type="http://schemas.openxmlformats.org/officeDocument/2006/relationships/image" Target="../media/image70.png"/><Relationship Id="rId5" Type="http://schemas.openxmlformats.org/officeDocument/2006/relationships/image" Target="../media/image146.png"/><Relationship Id="rId4" Type="http://schemas.openxmlformats.org/officeDocument/2006/relationships/image" Target="../media/image145.pn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3.xml"/><Relationship Id="rId1" Type="http://schemas.openxmlformats.org/officeDocument/2006/relationships/tags" Target="../tags/tag83.xml"/><Relationship Id="rId5" Type="http://schemas.openxmlformats.org/officeDocument/2006/relationships/image" Target="../media/image147.png"/><Relationship Id="rId4" Type="http://schemas.openxmlformats.org/officeDocument/2006/relationships/image" Target="../media/image70.png"/></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4.xml"/><Relationship Id="rId1" Type="http://schemas.openxmlformats.org/officeDocument/2006/relationships/tags" Target="../tags/tag84.xml"/><Relationship Id="rId6" Type="http://schemas.openxmlformats.org/officeDocument/2006/relationships/image" Target="../media/image149.png"/><Relationship Id="rId5" Type="http://schemas.openxmlformats.org/officeDocument/2006/relationships/image" Target="../media/image19.png"/><Relationship Id="rId4" Type="http://schemas.openxmlformats.org/officeDocument/2006/relationships/image" Target="../media/image148.png"/></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5.xml"/><Relationship Id="rId1" Type="http://schemas.openxmlformats.org/officeDocument/2006/relationships/tags" Target="../tags/tag85.xml"/><Relationship Id="rId5" Type="http://schemas.openxmlformats.org/officeDocument/2006/relationships/image" Target="../media/image151.png"/><Relationship Id="rId4" Type="http://schemas.openxmlformats.org/officeDocument/2006/relationships/image" Target="../media/image150.pn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8.xml"/><Relationship Id="rId1" Type="http://schemas.openxmlformats.org/officeDocument/2006/relationships/tags" Target="../tags/tag86.xml"/></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7" Type="http://schemas.openxmlformats.org/officeDocument/2006/relationships/image" Target="../media/image154.png"/><Relationship Id="rId2" Type="http://schemas.openxmlformats.org/officeDocument/2006/relationships/slideLayout" Target="../slideLayouts/slideLayout2.xml"/><Relationship Id="rId1" Type="http://schemas.openxmlformats.org/officeDocument/2006/relationships/tags" Target="../tags/tag87.xml"/><Relationship Id="rId6" Type="http://schemas.openxmlformats.org/officeDocument/2006/relationships/image" Target="../media/image27.png"/><Relationship Id="rId5" Type="http://schemas.openxmlformats.org/officeDocument/2006/relationships/image" Target="../media/image153.png"/><Relationship Id="rId4" Type="http://schemas.openxmlformats.org/officeDocument/2006/relationships/image" Target="../media/image152.png"/></Relationships>
</file>

<file path=ppt/slides/_rels/slide87.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notesSlide" Target="../notesSlides/notesSlide87.xml"/><Relationship Id="rId7" Type="http://schemas.openxmlformats.org/officeDocument/2006/relationships/image" Target="../media/image158.png"/><Relationship Id="rId2" Type="http://schemas.openxmlformats.org/officeDocument/2006/relationships/slideLayout" Target="../slideLayouts/slideLayout2.xml"/><Relationship Id="rId1" Type="http://schemas.openxmlformats.org/officeDocument/2006/relationships/tags" Target="../tags/tag88.xml"/><Relationship Id="rId6" Type="http://schemas.openxmlformats.org/officeDocument/2006/relationships/image" Target="../media/image157.png"/><Relationship Id="rId5" Type="http://schemas.openxmlformats.org/officeDocument/2006/relationships/image" Target="../media/image156.png"/><Relationship Id="rId4" Type="http://schemas.openxmlformats.org/officeDocument/2006/relationships/image" Target="../media/image155.png"/><Relationship Id="rId9" Type="http://schemas.openxmlformats.org/officeDocument/2006/relationships/image" Target="../media/image159.pn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3.xml"/><Relationship Id="rId1" Type="http://schemas.openxmlformats.org/officeDocument/2006/relationships/tags" Target="../tags/tag89.xml"/><Relationship Id="rId6" Type="http://schemas.openxmlformats.org/officeDocument/2006/relationships/image" Target="../media/image161.png"/><Relationship Id="rId5" Type="http://schemas.openxmlformats.org/officeDocument/2006/relationships/image" Target="../media/image104.png"/><Relationship Id="rId4" Type="http://schemas.openxmlformats.org/officeDocument/2006/relationships/image" Target="../media/image160.pn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4.xml"/><Relationship Id="rId1" Type="http://schemas.openxmlformats.org/officeDocument/2006/relationships/tags" Target="../tags/tag90.xml"/><Relationship Id="rId6" Type="http://schemas.openxmlformats.org/officeDocument/2006/relationships/image" Target="../media/image27.png"/><Relationship Id="rId5" Type="http://schemas.openxmlformats.org/officeDocument/2006/relationships/image" Target="../media/image162.png"/><Relationship Id="rId4" Type="http://schemas.openxmlformats.org/officeDocument/2006/relationships/image" Target="../media/image19.png"/></Relationships>
</file>

<file path=ppt/slides/_rels/slide9.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notesSlide" Target="../notesSlides/notesSlide9.xml"/><Relationship Id="rId7" Type="http://schemas.openxmlformats.org/officeDocument/2006/relationships/image" Target="../media/image3.png"/><Relationship Id="rId2" Type="http://schemas.openxmlformats.org/officeDocument/2006/relationships/slideLayout" Target="../slideLayouts/slideLayout3.xml"/><Relationship Id="rId1" Type="http://schemas.openxmlformats.org/officeDocument/2006/relationships/tags" Target="../tags/tag10.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5.xml"/><Relationship Id="rId1" Type="http://schemas.openxmlformats.org/officeDocument/2006/relationships/tags" Target="../tags/tag91.xml"/><Relationship Id="rId4" Type="http://schemas.openxmlformats.org/officeDocument/2006/relationships/image" Target="../media/image163.png"/></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6.xml"/><Relationship Id="rId1" Type="http://schemas.openxmlformats.org/officeDocument/2006/relationships/tags" Target="../tags/tag92.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xml"/><Relationship Id="rId1" Type="http://schemas.openxmlformats.org/officeDocument/2006/relationships/tags" Target="../tags/tag93.xml"/><Relationship Id="rId5" Type="http://schemas.openxmlformats.org/officeDocument/2006/relationships/image" Target="../media/image165.png"/><Relationship Id="rId4" Type="http://schemas.openxmlformats.org/officeDocument/2006/relationships/image" Target="../media/image164.pn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xml"/><Relationship Id="rId1" Type="http://schemas.openxmlformats.org/officeDocument/2006/relationships/tags" Target="../tags/tag94.xml"/><Relationship Id="rId6" Type="http://schemas.openxmlformats.org/officeDocument/2006/relationships/image" Target="../media/image166.png"/><Relationship Id="rId5" Type="http://schemas.openxmlformats.org/officeDocument/2006/relationships/image" Target="../media/image152.png"/><Relationship Id="rId4" Type="http://schemas.openxmlformats.org/officeDocument/2006/relationships/image" Target="../media/image164.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7" Type="http://schemas.openxmlformats.org/officeDocument/2006/relationships/image" Target="../media/image169.png"/><Relationship Id="rId2" Type="http://schemas.openxmlformats.org/officeDocument/2006/relationships/slideLayout" Target="../slideLayouts/slideLayout4.xml"/><Relationship Id="rId1" Type="http://schemas.openxmlformats.org/officeDocument/2006/relationships/tags" Target="../tags/tag95.xml"/><Relationship Id="rId6" Type="http://schemas.openxmlformats.org/officeDocument/2006/relationships/image" Target="../media/image19.png"/><Relationship Id="rId5" Type="http://schemas.openxmlformats.org/officeDocument/2006/relationships/image" Target="../media/image168.png"/><Relationship Id="rId4" Type="http://schemas.openxmlformats.org/officeDocument/2006/relationships/image" Target="../media/image167.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5.xml"/><Relationship Id="rId1" Type="http://schemas.openxmlformats.org/officeDocument/2006/relationships/tags" Target="../tags/tag96.xml"/><Relationship Id="rId5" Type="http://schemas.openxmlformats.org/officeDocument/2006/relationships/image" Target="../media/image170.png"/><Relationship Id="rId4" Type="http://schemas.openxmlformats.org/officeDocument/2006/relationships/image" Target="../media/image151.png"/></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7.xml"/><Relationship Id="rId1" Type="http://schemas.openxmlformats.org/officeDocument/2006/relationships/tags" Target="../tags/tag97.xm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3.xml"/><Relationship Id="rId1" Type="http://schemas.openxmlformats.org/officeDocument/2006/relationships/tags" Target="../tags/tag98.xml"/><Relationship Id="rId4" Type="http://schemas.openxmlformats.org/officeDocument/2006/relationships/image" Target="../media/image171.pn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3.xml"/><Relationship Id="rId1" Type="http://schemas.openxmlformats.org/officeDocument/2006/relationships/tags" Target="../tags/tag99.xml"/><Relationship Id="rId4" Type="http://schemas.openxmlformats.org/officeDocument/2006/relationships/image" Target="../media/image172.pn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3.xml"/><Relationship Id="rId1" Type="http://schemas.openxmlformats.org/officeDocument/2006/relationships/tags" Target="../tags/tag100.xml"/><Relationship Id="rId6" Type="http://schemas.openxmlformats.org/officeDocument/2006/relationships/image" Target="../media/image175.png"/><Relationship Id="rId5" Type="http://schemas.openxmlformats.org/officeDocument/2006/relationships/image" Target="../media/image174.png"/><Relationship Id="rId4" Type="http://schemas.openxmlformats.org/officeDocument/2006/relationships/image" Target="../media/image17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正方形/長方形 29"/>
          <p:cNvSpPr/>
          <p:nvPr/>
        </p:nvSpPr>
        <p:spPr>
          <a:xfrm>
            <a:off x="3256" y="3501258"/>
            <a:ext cx="4250002" cy="3356742"/>
          </a:xfrm>
          <a:prstGeom prst="rect">
            <a:avLst/>
          </a:prstGeom>
          <a:solidFill>
            <a:srgbClr val="F8D827"/>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p>
        </p:txBody>
      </p:sp>
      <p:sp>
        <p:nvSpPr>
          <p:cNvPr id="31" name="正方形/長方形 30"/>
          <p:cNvSpPr/>
          <p:nvPr/>
        </p:nvSpPr>
        <p:spPr>
          <a:xfrm>
            <a:off x="4352956" y="3505660"/>
            <a:ext cx="4791043" cy="3352634"/>
          </a:xfrm>
          <a:prstGeom prst="rect">
            <a:avLst/>
          </a:prstGeom>
          <a:solidFill>
            <a:srgbClr val="83BC5C"/>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solidFill>
                <a:schemeClr val="tx1"/>
              </a:solidFill>
            </a:endParaRPr>
          </a:p>
        </p:txBody>
      </p:sp>
      <p:sp>
        <p:nvSpPr>
          <p:cNvPr id="42" name="正方形/長方形 41"/>
          <p:cNvSpPr/>
          <p:nvPr/>
        </p:nvSpPr>
        <p:spPr>
          <a:xfrm>
            <a:off x="-3095" y="3428620"/>
            <a:ext cx="9147095" cy="49531"/>
          </a:xfrm>
          <a:prstGeom prst="rect">
            <a:avLst/>
          </a:prstGeom>
          <a:solidFill>
            <a:schemeClr val="bg1">
              <a:lumMod val="95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6" name="正方形/長方形 25"/>
          <p:cNvSpPr/>
          <p:nvPr/>
        </p:nvSpPr>
        <p:spPr>
          <a:xfrm>
            <a:off x="0" y="-154066"/>
            <a:ext cx="9143999" cy="882358"/>
          </a:xfrm>
          <a:prstGeom prst="rect">
            <a:avLst/>
          </a:prstGeom>
          <a:solidFill>
            <a:srgbClr val="F4862C"/>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solidFill>
                <a:schemeClr val="tx1"/>
              </a:solidFill>
            </a:endParaRPr>
          </a:p>
        </p:txBody>
      </p:sp>
      <p:sp>
        <p:nvSpPr>
          <p:cNvPr id="29" name="正方形/長方形 28"/>
          <p:cNvSpPr/>
          <p:nvPr/>
        </p:nvSpPr>
        <p:spPr>
          <a:xfrm>
            <a:off x="8320880" y="795520"/>
            <a:ext cx="824145" cy="2657863"/>
          </a:xfrm>
          <a:custGeom>
            <a:avLst/>
            <a:gdLst>
              <a:gd name="connsiteX0" fmla="*/ 0 w 800044"/>
              <a:gd name="connsiteY0" fmla="*/ 0 h 2650719"/>
              <a:gd name="connsiteX1" fmla="*/ 800044 w 800044"/>
              <a:gd name="connsiteY1" fmla="*/ 0 h 2650719"/>
              <a:gd name="connsiteX2" fmla="*/ 800044 w 800044"/>
              <a:gd name="connsiteY2" fmla="*/ 2650719 h 2650719"/>
              <a:gd name="connsiteX3" fmla="*/ 0 w 800044"/>
              <a:gd name="connsiteY3" fmla="*/ 2650719 h 2650719"/>
              <a:gd name="connsiteX4" fmla="*/ 0 w 800044"/>
              <a:gd name="connsiteY4" fmla="*/ 0 h 2650719"/>
              <a:gd name="connsiteX0" fmla="*/ 30956 w 800044"/>
              <a:gd name="connsiteY0" fmla="*/ 0 h 2655482"/>
              <a:gd name="connsiteX1" fmla="*/ 800044 w 800044"/>
              <a:gd name="connsiteY1" fmla="*/ 4763 h 2655482"/>
              <a:gd name="connsiteX2" fmla="*/ 800044 w 800044"/>
              <a:gd name="connsiteY2" fmla="*/ 2655482 h 2655482"/>
              <a:gd name="connsiteX3" fmla="*/ 0 w 800044"/>
              <a:gd name="connsiteY3" fmla="*/ 2655482 h 2655482"/>
              <a:gd name="connsiteX4" fmla="*/ 30956 w 800044"/>
              <a:gd name="connsiteY4" fmla="*/ 0 h 2655482"/>
              <a:gd name="connsiteX0" fmla="*/ 30956 w 800044"/>
              <a:gd name="connsiteY0" fmla="*/ 2381 h 2657863"/>
              <a:gd name="connsiteX1" fmla="*/ 795282 w 800044"/>
              <a:gd name="connsiteY1" fmla="*/ 0 h 2657863"/>
              <a:gd name="connsiteX2" fmla="*/ 800044 w 800044"/>
              <a:gd name="connsiteY2" fmla="*/ 2657863 h 2657863"/>
              <a:gd name="connsiteX3" fmla="*/ 0 w 800044"/>
              <a:gd name="connsiteY3" fmla="*/ 2657863 h 2657863"/>
              <a:gd name="connsiteX4" fmla="*/ 30956 w 800044"/>
              <a:gd name="connsiteY4" fmla="*/ 2381 h 2657863"/>
              <a:gd name="connsiteX0" fmla="*/ 30956 w 802714"/>
              <a:gd name="connsiteY0" fmla="*/ 2381 h 2657863"/>
              <a:gd name="connsiteX1" fmla="*/ 802426 w 802714"/>
              <a:gd name="connsiteY1" fmla="*/ 0 h 2657863"/>
              <a:gd name="connsiteX2" fmla="*/ 800044 w 802714"/>
              <a:gd name="connsiteY2" fmla="*/ 2657863 h 2657863"/>
              <a:gd name="connsiteX3" fmla="*/ 0 w 802714"/>
              <a:gd name="connsiteY3" fmla="*/ 2657863 h 2657863"/>
              <a:gd name="connsiteX4" fmla="*/ 30956 w 802714"/>
              <a:gd name="connsiteY4" fmla="*/ 2381 h 2657863"/>
              <a:gd name="connsiteX0" fmla="*/ 52387 w 824145"/>
              <a:gd name="connsiteY0" fmla="*/ 2381 h 2657863"/>
              <a:gd name="connsiteX1" fmla="*/ 823857 w 824145"/>
              <a:gd name="connsiteY1" fmla="*/ 0 h 2657863"/>
              <a:gd name="connsiteX2" fmla="*/ 821475 w 824145"/>
              <a:gd name="connsiteY2" fmla="*/ 2657863 h 2657863"/>
              <a:gd name="connsiteX3" fmla="*/ 0 w 824145"/>
              <a:gd name="connsiteY3" fmla="*/ 2641194 h 2657863"/>
              <a:gd name="connsiteX4" fmla="*/ 52387 w 824145"/>
              <a:gd name="connsiteY4" fmla="*/ 2381 h 2657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145" h="2657863">
                <a:moveTo>
                  <a:pt x="52387" y="2381"/>
                </a:moveTo>
                <a:lnTo>
                  <a:pt x="823857" y="0"/>
                </a:lnTo>
                <a:cubicBezTo>
                  <a:pt x="825444" y="885954"/>
                  <a:pt x="819888" y="1771909"/>
                  <a:pt x="821475" y="2657863"/>
                </a:cubicBezTo>
                <a:lnTo>
                  <a:pt x="0" y="2641194"/>
                </a:lnTo>
                <a:lnTo>
                  <a:pt x="52387" y="2381"/>
                </a:lnTo>
                <a:close/>
              </a:path>
            </a:pathLst>
          </a:custGeom>
          <a:solidFill>
            <a:srgbClr val="2B95F5"/>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solidFill>
                <a:schemeClr val="tx1"/>
              </a:solidFill>
            </a:endParaRPr>
          </a:p>
        </p:txBody>
      </p:sp>
      <p:sp>
        <p:nvSpPr>
          <p:cNvPr id="28" name="正方形/長方形 27"/>
          <p:cNvSpPr/>
          <p:nvPr/>
        </p:nvSpPr>
        <p:spPr>
          <a:xfrm>
            <a:off x="0" y="815895"/>
            <a:ext cx="910660" cy="2596698"/>
          </a:xfrm>
          <a:custGeom>
            <a:avLst/>
            <a:gdLst>
              <a:gd name="connsiteX0" fmla="*/ 0 w 886847"/>
              <a:gd name="connsiteY0" fmla="*/ 0 h 2596698"/>
              <a:gd name="connsiteX1" fmla="*/ 886847 w 886847"/>
              <a:gd name="connsiteY1" fmla="*/ 0 h 2596698"/>
              <a:gd name="connsiteX2" fmla="*/ 886847 w 886847"/>
              <a:gd name="connsiteY2" fmla="*/ 2596698 h 2596698"/>
              <a:gd name="connsiteX3" fmla="*/ 0 w 886847"/>
              <a:gd name="connsiteY3" fmla="*/ 2596698 h 2596698"/>
              <a:gd name="connsiteX4" fmla="*/ 0 w 886847"/>
              <a:gd name="connsiteY4" fmla="*/ 0 h 2596698"/>
              <a:gd name="connsiteX0" fmla="*/ 0 w 910660"/>
              <a:gd name="connsiteY0" fmla="*/ 0 h 2596698"/>
              <a:gd name="connsiteX1" fmla="*/ 886847 w 910660"/>
              <a:gd name="connsiteY1" fmla="*/ 0 h 2596698"/>
              <a:gd name="connsiteX2" fmla="*/ 910660 w 910660"/>
              <a:gd name="connsiteY2" fmla="*/ 2594317 h 2596698"/>
              <a:gd name="connsiteX3" fmla="*/ 0 w 910660"/>
              <a:gd name="connsiteY3" fmla="*/ 2596698 h 2596698"/>
              <a:gd name="connsiteX4" fmla="*/ 0 w 910660"/>
              <a:gd name="connsiteY4" fmla="*/ 0 h 2596698"/>
              <a:gd name="connsiteX0" fmla="*/ 0 w 910660"/>
              <a:gd name="connsiteY0" fmla="*/ 0 h 2596698"/>
              <a:gd name="connsiteX1" fmla="*/ 865416 w 910660"/>
              <a:gd name="connsiteY1" fmla="*/ 4763 h 2596698"/>
              <a:gd name="connsiteX2" fmla="*/ 910660 w 910660"/>
              <a:gd name="connsiteY2" fmla="*/ 2594317 h 2596698"/>
              <a:gd name="connsiteX3" fmla="*/ 0 w 910660"/>
              <a:gd name="connsiteY3" fmla="*/ 2596698 h 2596698"/>
              <a:gd name="connsiteX4" fmla="*/ 0 w 910660"/>
              <a:gd name="connsiteY4" fmla="*/ 0 h 2596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660" h="2596698">
                <a:moveTo>
                  <a:pt x="0" y="0"/>
                </a:moveTo>
                <a:lnTo>
                  <a:pt x="865416" y="4763"/>
                </a:lnTo>
                <a:lnTo>
                  <a:pt x="910660" y="2594317"/>
                </a:lnTo>
                <a:lnTo>
                  <a:pt x="0" y="2596698"/>
                </a:lnTo>
                <a:lnTo>
                  <a:pt x="0" y="0"/>
                </a:lnTo>
                <a:close/>
              </a:path>
            </a:pathLst>
          </a:custGeom>
          <a:solidFill>
            <a:schemeClr val="accent5">
              <a:lumMod val="75000"/>
            </a:schemeClr>
          </a:solidFill>
          <a:ln w="28575">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dirty="0">
              <a:solidFill>
                <a:schemeClr val="tx1"/>
              </a:solidFill>
            </a:endParaRPr>
          </a:p>
        </p:txBody>
      </p:sp>
      <p:grpSp>
        <p:nvGrpSpPr>
          <p:cNvPr id="7" name="グループ化 6"/>
          <p:cNvGrpSpPr/>
          <p:nvPr/>
        </p:nvGrpSpPr>
        <p:grpSpPr>
          <a:xfrm flipH="1">
            <a:off x="-3095" y="3417362"/>
            <a:ext cx="9147094" cy="93422"/>
            <a:chOff x="1652363" y="3407837"/>
            <a:chExt cx="7484735" cy="93422"/>
          </a:xfrm>
        </p:grpSpPr>
        <p:cxnSp>
          <p:nvCxnSpPr>
            <p:cNvPr id="8" name="直線コネクタ 7"/>
            <p:cNvCxnSpPr/>
            <p:nvPr userDrawn="1"/>
          </p:nvCxnSpPr>
          <p:spPr>
            <a:xfrm flipV="1">
              <a:off x="1652363" y="3407837"/>
              <a:ext cx="7484735" cy="20783"/>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 name="直線コネクタ 8"/>
            <p:cNvCxnSpPr/>
            <p:nvPr userDrawn="1"/>
          </p:nvCxnSpPr>
          <p:spPr>
            <a:xfrm flipV="1">
              <a:off x="1653385" y="3480593"/>
              <a:ext cx="7483713" cy="20666"/>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3" name="グループ化 12"/>
          <p:cNvGrpSpPr/>
          <p:nvPr/>
        </p:nvGrpSpPr>
        <p:grpSpPr>
          <a:xfrm rot="5520000">
            <a:off x="6978412" y="2043867"/>
            <a:ext cx="2641792" cy="139409"/>
            <a:chOff x="900523" y="3387507"/>
            <a:chExt cx="8243479" cy="139410"/>
          </a:xfrm>
        </p:grpSpPr>
        <p:cxnSp>
          <p:nvCxnSpPr>
            <p:cNvPr id="14" name="直線コネクタ 13"/>
            <p:cNvCxnSpPr/>
            <p:nvPr userDrawn="1"/>
          </p:nvCxnSpPr>
          <p:spPr>
            <a:xfrm rot="16200000">
              <a:off x="5002407" y="-714377"/>
              <a:ext cx="39711" cy="8243479"/>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userDrawn="1"/>
          </p:nvCxnSpPr>
          <p:spPr>
            <a:xfrm rot="16200000">
              <a:off x="4999017" y="-618064"/>
              <a:ext cx="46487" cy="8243476"/>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2" name="タイトル 1"/>
          <p:cNvSpPr>
            <a:spLocks noGrp="1"/>
          </p:cNvSpPr>
          <p:nvPr>
            <p:ph type="ctrTitle"/>
          </p:nvPr>
        </p:nvSpPr>
        <p:spPr>
          <a:xfrm>
            <a:off x="685800" y="1458581"/>
            <a:ext cx="7772400" cy="1419225"/>
          </a:xfrm>
        </p:spPr>
        <p:txBody>
          <a:bodyPr>
            <a:normAutofit/>
          </a:bodyPr>
          <a:lstStyle/>
          <a:p>
            <a:r>
              <a:rPr kumimoji="1" lang="ja-JP" altLang="en-US" sz="8800" b="1" dirty="0">
                <a:solidFill>
                  <a:schemeClr val="tx1">
                    <a:lumMod val="75000"/>
                    <a:lumOff val="25000"/>
                  </a:schemeClr>
                </a:solidFill>
                <a:latin typeface="メイリオ" panose="020B0604030504040204" pitchFamily="50" charset="-128"/>
                <a:ea typeface="メイリオ" panose="020B0604030504040204" pitchFamily="50" charset="-128"/>
              </a:rPr>
              <a:t>情</a:t>
            </a:r>
            <a:r>
              <a:rPr kumimoji="1" lang="ja-JP" altLang="en-US" sz="8000" b="1" dirty="0">
                <a:solidFill>
                  <a:schemeClr val="tx1">
                    <a:lumMod val="75000"/>
                    <a:lumOff val="25000"/>
                  </a:schemeClr>
                </a:solidFill>
                <a:latin typeface="メイリオ" panose="020B0604030504040204" pitchFamily="50" charset="-128"/>
                <a:ea typeface="メイリオ" panose="020B0604030504040204" pitchFamily="50" charset="-128"/>
              </a:rPr>
              <a:t>報</a:t>
            </a:r>
            <a:r>
              <a:rPr kumimoji="1" lang="ja-JP" altLang="en-US" sz="7200" b="1" dirty="0">
                <a:solidFill>
                  <a:schemeClr val="accent5">
                    <a:lumMod val="75000"/>
                  </a:schemeClr>
                </a:solidFill>
                <a:latin typeface="メイリオ" panose="020B0604030504040204" pitchFamily="50" charset="-128"/>
                <a:ea typeface="メイリオ" panose="020B0604030504040204" pitchFamily="50" charset="-128"/>
              </a:rPr>
              <a:t>モ</a:t>
            </a:r>
            <a:r>
              <a:rPr kumimoji="1" lang="ja-JP" altLang="en-US" b="1" dirty="0">
                <a:solidFill>
                  <a:srgbClr val="B0D888"/>
                </a:solidFill>
                <a:latin typeface="メイリオ" panose="020B0604030504040204" pitchFamily="50" charset="-128"/>
                <a:ea typeface="メイリオ" panose="020B0604030504040204" pitchFamily="50" charset="-128"/>
              </a:rPr>
              <a:t>ラ</a:t>
            </a:r>
            <a:r>
              <a:rPr kumimoji="1" lang="ja-JP" altLang="en-US" sz="6600" b="1" dirty="0">
                <a:solidFill>
                  <a:schemeClr val="accent4"/>
                </a:solidFill>
                <a:latin typeface="メイリオ" panose="020B0604030504040204" pitchFamily="50" charset="-128"/>
                <a:ea typeface="メイリオ" panose="020B0604030504040204" pitchFamily="50" charset="-128"/>
              </a:rPr>
              <a:t>ル</a:t>
            </a:r>
            <a:r>
              <a:rPr lang="ja-JP" altLang="en-US" sz="8000" b="1" dirty="0">
                <a:solidFill>
                  <a:schemeClr val="tx1">
                    <a:lumMod val="75000"/>
                    <a:lumOff val="25000"/>
                  </a:schemeClr>
                </a:solidFill>
                <a:latin typeface="メイリオ" panose="020B0604030504040204" pitchFamily="50" charset="-128"/>
                <a:ea typeface="メイリオ" panose="020B0604030504040204" pitchFamily="50" charset="-128"/>
              </a:rPr>
              <a:t>教</a:t>
            </a:r>
            <a:r>
              <a:rPr lang="ja-JP" altLang="en-US" sz="8800" b="1" dirty="0">
                <a:solidFill>
                  <a:schemeClr val="tx1">
                    <a:lumMod val="75000"/>
                    <a:lumOff val="25000"/>
                  </a:schemeClr>
                </a:solidFill>
                <a:latin typeface="メイリオ" panose="020B0604030504040204" pitchFamily="50" charset="-128"/>
                <a:ea typeface="メイリオ" panose="020B0604030504040204" pitchFamily="50" charset="-128"/>
              </a:rPr>
              <a:t>育</a:t>
            </a:r>
          </a:p>
        </p:txBody>
      </p:sp>
      <p:grpSp>
        <p:nvGrpSpPr>
          <p:cNvPr id="19" name="グループ化 18"/>
          <p:cNvGrpSpPr/>
          <p:nvPr/>
        </p:nvGrpSpPr>
        <p:grpSpPr>
          <a:xfrm rot="5400000">
            <a:off x="-380005" y="2049979"/>
            <a:ext cx="2626626" cy="139409"/>
            <a:chOff x="900523" y="3387507"/>
            <a:chExt cx="8243479" cy="139410"/>
          </a:xfrm>
        </p:grpSpPr>
        <p:cxnSp>
          <p:nvCxnSpPr>
            <p:cNvPr id="20" name="直線コネクタ 19"/>
            <p:cNvCxnSpPr/>
            <p:nvPr userDrawn="1"/>
          </p:nvCxnSpPr>
          <p:spPr>
            <a:xfrm rot="16200000">
              <a:off x="5002407" y="-714377"/>
              <a:ext cx="39711" cy="8243479"/>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userDrawn="1"/>
          </p:nvCxnSpPr>
          <p:spPr>
            <a:xfrm rot="16200000">
              <a:off x="4999017" y="-618064"/>
              <a:ext cx="46487" cy="8243476"/>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22" name="グループ化 21"/>
          <p:cNvGrpSpPr/>
          <p:nvPr/>
        </p:nvGrpSpPr>
        <p:grpSpPr>
          <a:xfrm>
            <a:off x="-3095" y="717745"/>
            <a:ext cx="9147094" cy="93266"/>
            <a:chOff x="1645434" y="3407870"/>
            <a:chExt cx="7484735" cy="93266"/>
          </a:xfrm>
        </p:grpSpPr>
        <p:cxnSp>
          <p:nvCxnSpPr>
            <p:cNvPr id="23" name="直線コネクタ 22"/>
            <p:cNvCxnSpPr/>
            <p:nvPr userDrawn="1"/>
          </p:nvCxnSpPr>
          <p:spPr>
            <a:xfrm flipV="1">
              <a:off x="1647967" y="3407870"/>
              <a:ext cx="7482202" cy="20776"/>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userDrawn="1"/>
          </p:nvCxnSpPr>
          <p:spPr>
            <a:xfrm flipV="1">
              <a:off x="1645434" y="3480468"/>
              <a:ext cx="7484735" cy="20668"/>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pic>
        <p:nvPicPr>
          <p:cNvPr id="1033" name="Picture 9" descr="D:\ryuno\_徳島\コンテンツ制作\トーン2.png"/>
          <p:cNvPicPr>
            <a:picLocks noChangeAspect="1" noChangeArrowheads="1"/>
          </p:cNvPicPr>
          <p:nvPr/>
        </p:nvPicPr>
        <p:blipFill rotWithShape="1">
          <a:blip r:embed="rId4">
            <a:extLst>
              <a:ext uri="{28A0092B-C50C-407E-A947-70E740481C1C}">
                <a14:useLocalDpi xmlns:a14="http://schemas.microsoft.com/office/drawing/2010/main" val="0"/>
              </a:ext>
            </a:extLst>
          </a:blip>
          <a:srcRect l="19663" t="39057" r="69689" b="58157"/>
          <a:stretch/>
        </p:blipFill>
        <p:spPr bwMode="auto">
          <a:xfrm>
            <a:off x="3735401" y="-166681"/>
            <a:ext cx="5408600" cy="884426"/>
          </a:xfrm>
          <a:prstGeom prst="rect">
            <a:avLst/>
          </a:prstGeom>
          <a:noFill/>
          <a:extLst>
            <a:ext uri="{909E8E84-426E-40DD-AFC4-6F175D3DCCD1}">
              <a14:hiddenFill xmlns:a14="http://schemas.microsoft.com/office/drawing/2010/main">
                <a:solidFill>
                  <a:srgbClr val="FFFFFF"/>
                </a:solidFill>
              </a14:hiddenFill>
            </a:ext>
          </a:extLst>
        </p:spPr>
      </p:pic>
      <p:cxnSp>
        <p:nvCxnSpPr>
          <p:cNvPr id="50" name="直線コネクタ 49"/>
          <p:cNvCxnSpPr/>
          <p:nvPr/>
        </p:nvCxnSpPr>
        <p:spPr>
          <a:xfrm>
            <a:off x="4253258" y="3501258"/>
            <a:ext cx="0" cy="3356742"/>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p:nvCxnSpPr>
        <p:spPr>
          <a:xfrm>
            <a:off x="4352956" y="3501258"/>
            <a:ext cx="0" cy="3356742"/>
          </a:xfrm>
          <a:prstGeom prst="line">
            <a:avLst/>
          </a:prstGeom>
          <a:ln w="285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0" name="正方形/長方形 59"/>
          <p:cNvSpPr/>
          <p:nvPr/>
        </p:nvSpPr>
        <p:spPr>
          <a:xfrm>
            <a:off x="4265388" y="3467674"/>
            <a:ext cx="72519" cy="52275"/>
          </a:xfrm>
          <a:prstGeom prst="rect">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62" name="二等辺三角形 61"/>
          <p:cNvSpPr/>
          <p:nvPr/>
        </p:nvSpPr>
        <p:spPr>
          <a:xfrm rot="16011095" flipV="1">
            <a:off x="4384085" y="-746316"/>
            <a:ext cx="240822" cy="6864731"/>
          </a:xfrm>
          <a:custGeom>
            <a:avLst/>
            <a:gdLst>
              <a:gd name="connsiteX0" fmla="*/ 0 w 2410845"/>
              <a:gd name="connsiteY0" fmla="*/ 4009224 h 4009224"/>
              <a:gd name="connsiteX1" fmla="*/ 1205423 w 2410845"/>
              <a:gd name="connsiteY1" fmla="*/ 0 h 4009224"/>
              <a:gd name="connsiteX2" fmla="*/ 2410845 w 2410845"/>
              <a:gd name="connsiteY2" fmla="*/ 4009224 h 4009224"/>
              <a:gd name="connsiteX3" fmla="*/ 0 w 2410845"/>
              <a:gd name="connsiteY3" fmla="*/ 4009224 h 4009224"/>
              <a:gd name="connsiteX0" fmla="*/ 0 w 1734570"/>
              <a:gd name="connsiteY0" fmla="*/ 3618699 h 4009224"/>
              <a:gd name="connsiteX1" fmla="*/ 529148 w 1734570"/>
              <a:gd name="connsiteY1" fmla="*/ 0 h 4009224"/>
              <a:gd name="connsiteX2" fmla="*/ 1734570 w 1734570"/>
              <a:gd name="connsiteY2" fmla="*/ 4009224 h 4009224"/>
              <a:gd name="connsiteX3" fmla="*/ 0 w 1734570"/>
              <a:gd name="connsiteY3" fmla="*/ 3618699 h 4009224"/>
              <a:gd name="connsiteX0" fmla="*/ -2 w 1508024"/>
              <a:gd name="connsiteY0" fmla="*/ 3274402 h 4009224"/>
              <a:gd name="connsiteX1" fmla="*/ 302602 w 1508024"/>
              <a:gd name="connsiteY1" fmla="*/ 0 h 4009224"/>
              <a:gd name="connsiteX2" fmla="*/ 1508024 w 1508024"/>
              <a:gd name="connsiteY2" fmla="*/ 4009224 h 4009224"/>
              <a:gd name="connsiteX3" fmla="*/ -2 w 1508024"/>
              <a:gd name="connsiteY3" fmla="*/ 3274402 h 4009224"/>
            </a:gdLst>
            <a:ahLst/>
            <a:cxnLst>
              <a:cxn ang="0">
                <a:pos x="connsiteX0" y="connsiteY0"/>
              </a:cxn>
              <a:cxn ang="0">
                <a:pos x="connsiteX1" y="connsiteY1"/>
              </a:cxn>
              <a:cxn ang="0">
                <a:pos x="connsiteX2" y="connsiteY2"/>
              </a:cxn>
              <a:cxn ang="0">
                <a:pos x="connsiteX3" y="connsiteY3"/>
              </a:cxn>
            </a:cxnLst>
            <a:rect l="l" t="t" r="r" b="b"/>
            <a:pathLst>
              <a:path w="1508024" h="4009224">
                <a:moveTo>
                  <a:pt x="-2" y="3274402"/>
                </a:moveTo>
                <a:lnTo>
                  <a:pt x="302602" y="0"/>
                </a:lnTo>
                <a:lnTo>
                  <a:pt x="1508024" y="4009224"/>
                </a:lnTo>
                <a:lnTo>
                  <a:pt x="-2" y="3274402"/>
                </a:lnTo>
                <a:close/>
              </a:path>
            </a:pathLst>
          </a:custGeom>
          <a:solidFill>
            <a:schemeClr val="accent4"/>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2" name="正方形/長方形 31"/>
          <p:cNvSpPr/>
          <p:nvPr/>
        </p:nvSpPr>
        <p:spPr>
          <a:xfrm>
            <a:off x="8239978" y="3409958"/>
            <a:ext cx="63987" cy="52275"/>
          </a:xfrm>
          <a:prstGeom prst="rect">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3" name="正方形/長方形 32"/>
          <p:cNvSpPr/>
          <p:nvPr/>
        </p:nvSpPr>
        <p:spPr>
          <a:xfrm>
            <a:off x="8287724" y="763681"/>
            <a:ext cx="68999" cy="52275"/>
          </a:xfrm>
          <a:prstGeom prst="rect">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38" name="Picture 9" descr="D:\ryuno\_徳島\コンテンツ制作\トーン2.png"/>
          <p:cNvPicPr>
            <a:picLocks noChangeAspect="1" noChangeArrowheads="1"/>
          </p:cNvPicPr>
          <p:nvPr/>
        </p:nvPicPr>
        <p:blipFill rotWithShape="1">
          <a:blip r:embed="rId4">
            <a:extLst>
              <a:ext uri="{28A0092B-C50C-407E-A947-70E740481C1C}">
                <a14:useLocalDpi xmlns:a14="http://schemas.microsoft.com/office/drawing/2010/main" val="0"/>
              </a:ext>
            </a:extLst>
          </a:blip>
          <a:srcRect l="19149" t="31357" r="75534" b="58022"/>
          <a:stretch/>
        </p:blipFill>
        <p:spPr bwMode="auto">
          <a:xfrm>
            <a:off x="1552776" y="3519949"/>
            <a:ext cx="2700482" cy="3371849"/>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D:\ryuno\_徳島\コンテンツ制作\集中線.png"/>
          <p:cNvPicPr>
            <a:picLocks noChangeAspect="1" noChangeArrowheads="1"/>
          </p:cNvPicPr>
          <p:nvPr/>
        </p:nvPicPr>
        <p:blipFill rotWithShape="1">
          <a:blip r:embed="rId5">
            <a:duotone>
              <a:prstClr val="black"/>
              <a:schemeClr val="accent3">
                <a:tint val="45000"/>
                <a:satMod val="400000"/>
              </a:schemeClr>
            </a:duotone>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val="0"/>
              </a:ext>
            </a:extLst>
          </a:blip>
          <a:srcRect l="26698" r="26766" b="53451"/>
          <a:stretch/>
        </p:blipFill>
        <p:spPr bwMode="auto">
          <a:xfrm>
            <a:off x="4372006" y="3538183"/>
            <a:ext cx="4773019" cy="3430629"/>
          </a:xfrm>
          <a:prstGeom prst="rect">
            <a:avLst/>
          </a:prstGeom>
          <a:noFill/>
          <a:extLst>
            <a:ext uri="{909E8E84-426E-40DD-AFC4-6F175D3DCCD1}">
              <a14:hiddenFill xmlns:a14="http://schemas.microsoft.com/office/drawing/2010/main">
                <a:solidFill>
                  <a:srgbClr val="FFFFFF"/>
                </a:solidFill>
              </a14:hiddenFill>
            </a:ext>
          </a:extLst>
        </p:spPr>
      </p:pic>
      <p:pic>
        <p:nvPicPr>
          <p:cNvPr id="5" name="図 4"/>
          <p:cNvPicPr>
            <a:picLocks noChangeAspect="1"/>
          </p:cNvPicPr>
          <p:nvPr/>
        </p:nvPicPr>
        <p:blipFill rotWithShape="1">
          <a:blip r:embed="rId7" cstate="print">
            <a:extLst>
              <a:ext uri="{28A0092B-C50C-407E-A947-70E740481C1C}">
                <a14:useLocalDpi xmlns:a14="http://schemas.microsoft.com/office/drawing/2010/main" val="0"/>
              </a:ext>
            </a:extLst>
          </a:blip>
          <a:srcRect l="25174" t="10585" r="11247"/>
          <a:stretch/>
        </p:blipFill>
        <p:spPr>
          <a:xfrm>
            <a:off x="5170307" y="2628900"/>
            <a:ext cx="3013239" cy="4237690"/>
          </a:xfrm>
          <a:prstGeom prst="rect">
            <a:avLst/>
          </a:prstGeom>
          <a:effectLst>
            <a:outerShdw blurRad="50800" dist="38100" dir="2700000" algn="tl" rotWithShape="0">
              <a:prstClr val="black">
                <a:alpha val="40000"/>
              </a:prstClr>
            </a:outerShdw>
          </a:effectLst>
        </p:spPr>
      </p:pic>
      <p:sp>
        <p:nvSpPr>
          <p:cNvPr id="36" name="正方形/長方形 35"/>
          <p:cNvSpPr/>
          <p:nvPr/>
        </p:nvSpPr>
        <p:spPr>
          <a:xfrm>
            <a:off x="927121" y="3398053"/>
            <a:ext cx="63987" cy="52275"/>
          </a:xfrm>
          <a:prstGeom prst="rect">
            <a:avLst/>
          </a:prstGeom>
          <a:solidFill>
            <a:schemeClr val="bg1"/>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45" name="図 4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926" y="-173465"/>
            <a:ext cx="2013680" cy="1963959"/>
          </a:xfrm>
          <a:prstGeom prst="rect">
            <a:avLst/>
          </a:prstGeom>
        </p:spPr>
      </p:pic>
      <p:pic>
        <p:nvPicPr>
          <p:cNvPr id="37" name="図 36"/>
          <p:cNvPicPr>
            <a:picLocks noChangeAspect="1"/>
          </p:cNvPicPr>
          <p:nvPr/>
        </p:nvPicPr>
        <p:blipFill rotWithShape="1">
          <a:blip r:embed="rId9">
            <a:extLst>
              <a:ext uri="{28A0092B-C50C-407E-A947-70E740481C1C}">
                <a14:useLocalDpi xmlns:a14="http://schemas.microsoft.com/office/drawing/2010/main" val="0"/>
              </a:ext>
            </a:extLst>
          </a:blip>
          <a:srcRect b="5808"/>
          <a:stretch/>
        </p:blipFill>
        <p:spPr>
          <a:xfrm>
            <a:off x="215455" y="2773723"/>
            <a:ext cx="4439860" cy="4181990"/>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78046543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a:t>
            </a:r>
            <a:r>
              <a:rPr lang="ja-JP" altLang="en-US" dirty="0"/>
              <a:t> ネットのイラストはだれのもの？</a:t>
            </a:r>
          </a:p>
        </p:txBody>
      </p:sp>
      <p:grpSp>
        <p:nvGrpSpPr>
          <p:cNvPr id="10" name="グループ化 9"/>
          <p:cNvGrpSpPr/>
          <p:nvPr/>
        </p:nvGrpSpPr>
        <p:grpSpPr>
          <a:xfrm>
            <a:off x="286007" y="2419076"/>
            <a:ext cx="8571987" cy="3405384"/>
            <a:chOff x="286007" y="2406376"/>
            <a:chExt cx="8571987" cy="3405384"/>
          </a:xfrm>
        </p:grpSpPr>
        <p:grpSp>
          <p:nvGrpSpPr>
            <p:cNvPr id="7" name="グループ化 6"/>
            <p:cNvGrpSpPr/>
            <p:nvPr/>
          </p:nvGrpSpPr>
          <p:grpSpPr>
            <a:xfrm>
              <a:off x="286007" y="2490914"/>
              <a:ext cx="8571987" cy="1982787"/>
              <a:chOff x="286007" y="2490914"/>
              <a:chExt cx="8571987" cy="1982787"/>
            </a:xfrm>
          </p:grpSpPr>
          <p:sp>
            <p:nvSpPr>
              <p:cNvPr id="45" name="角丸四角形 44"/>
              <p:cNvSpPr/>
              <p:nvPr/>
            </p:nvSpPr>
            <p:spPr>
              <a:xfrm>
                <a:off x="286007" y="2490914"/>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405662" y="2700101"/>
                <a:ext cx="4902599" cy="1631216"/>
              </a:xfrm>
              <a:prstGeom prst="rect">
                <a:avLst/>
              </a:prstGeom>
              <a:noFill/>
            </p:spPr>
            <p:txBody>
              <a:bodyPr wrap="square" rtlCol="0">
                <a:spAutoFit/>
              </a:bodyPr>
              <a:lstStyle/>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文章やイラスト、写真、ゲーム、音楽、動画などの作品には「著作権」があり、他の人が勝手にコピーしたり、誰かにくばったりすることはできません。もし</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自分ががんばって作った作品を、知らない人が勝手に使っていたら</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どう思いますか？ </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5" name="図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279233" y="2406376"/>
              <a:ext cx="3405384" cy="3405384"/>
            </a:xfrm>
            <a:prstGeom prst="rect">
              <a:avLst/>
            </a:prstGeom>
          </p:spPr>
        </p:pic>
      </p:grpSp>
      <p:grpSp>
        <p:nvGrpSpPr>
          <p:cNvPr id="8" name="グループ化 7"/>
          <p:cNvGrpSpPr/>
          <p:nvPr/>
        </p:nvGrpSpPr>
        <p:grpSpPr>
          <a:xfrm>
            <a:off x="105792" y="4582300"/>
            <a:ext cx="8752203" cy="2086069"/>
            <a:chOff x="105792" y="4582300"/>
            <a:chExt cx="8752203" cy="2086069"/>
          </a:xfrm>
        </p:grpSpPr>
        <p:sp>
          <p:nvSpPr>
            <p:cNvPr id="46" name="角丸四角形 45"/>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947887" y="5161993"/>
              <a:ext cx="4910108" cy="1323439"/>
            </a:xfrm>
            <a:prstGeom prst="rect">
              <a:avLst/>
            </a:prstGeom>
            <a:noFill/>
          </p:spPr>
          <p:txBody>
            <a:bodyPr wrap="square" rtlCol="0">
              <a:spAutoFit/>
            </a:bodyPr>
            <a:lstStyle/>
            <a:p>
              <a:r>
                <a:rPr kumimoji="1"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作者に無断でコピーしたり、</a:t>
              </a:r>
              <a:endParaRPr kumimoji="1"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友達にあげたりするのは、ぜったいにや</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めましょう。</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コピーなどをしてもいいのかどうか迷ったときは、</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家の人や学校の先生に相談しましょう。</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p:cNvPicPr>
              <a:picLocks noChangeAspect="1"/>
            </p:cNvPicPr>
            <p:nvPr/>
          </p:nvPicPr>
          <p:blipFill rotWithShape="1">
            <a:blip r:embed="rId5" cstate="print">
              <a:extLst>
                <a:ext uri="{28A0092B-C50C-407E-A947-70E740481C1C}">
                  <a14:useLocalDpi xmlns:a14="http://schemas.microsoft.com/office/drawing/2010/main" val="0"/>
                </a:ext>
              </a:extLst>
            </a:blip>
            <a:srcRect l="23218" t="36429" r="18493"/>
            <a:stretch/>
          </p:blipFill>
          <p:spPr>
            <a:xfrm>
              <a:off x="2444080" y="5071907"/>
              <a:ext cx="1446320" cy="1577412"/>
            </a:xfrm>
            <a:prstGeom prst="rect">
              <a:avLst/>
            </a:prstGeom>
            <a:noFill/>
            <a:ln>
              <a:noFill/>
            </a:ln>
            <a:effectLst>
              <a:outerShdw blurRad="50800" dist="38100" dir="2700000" algn="tl" rotWithShape="0">
                <a:prstClr val="black">
                  <a:alpha val="40000"/>
                </a:prstClr>
              </a:outerShdw>
            </a:effectLst>
          </p:spPr>
        </p:pic>
        <p:grpSp>
          <p:nvGrpSpPr>
            <p:cNvPr id="19" name="グループ化 18"/>
            <p:cNvGrpSpPr/>
            <p:nvPr/>
          </p:nvGrpSpPr>
          <p:grpSpPr>
            <a:xfrm rot="21158104">
              <a:off x="105792" y="4582300"/>
              <a:ext cx="2593879" cy="1351030"/>
              <a:chOff x="-223437" y="2145674"/>
              <a:chExt cx="3922495" cy="2380886"/>
            </a:xfrm>
          </p:grpSpPr>
          <p:sp>
            <p:nvSpPr>
              <p:cNvPr id="20" name="円/楕円 19"/>
              <p:cNvSpPr/>
              <p:nvPr/>
            </p:nvSpPr>
            <p:spPr>
              <a:xfrm>
                <a:off x="3275048" y="4314659"/>
                <a:ext cx="183844" cy="171238"/>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21" name="雲 31"/>
              <p:cNvSpPr/>
              <p:nvPr/>
            </p:nvSpPr>
            <p:spPr>
              <a:xfrm rot="197991">
                <a:off x="-223437" y="2145674"/>
                <a:ext cx="3922495" cy="238088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22" name="円/楕円 21"/>
              <p:cNvSpPr/>
              <p:nvPr/>
            </p:nvSpPr>
            <p:spPr>
              <a:xfrm>
                <a:off x="3498492" y="4401466"/>
                <a:ext cx="118273" cy="110165"/>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28" name="テキスト ボックス 27"/>
            <p:cNvSpPr txBox="1"/>
            <p:nvPr/>
          </p:nvSpPr>
          <p:spPr>
            <a:xfrm rot="20760357">
              <a:off x="155902" y="4961894"/>
              <a:ext cx="2503762" cy="646331"/>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どれもだれかが作った大切な作品なのね。</a:t>
              </a:r>
              <a:endParaRPr kumimoji="1"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3" name="グループ化 22"/>
          <p:cNvGrpSpPr/>
          <p:nvPr/>
        </p:nvGrpSpPr>
        <p:grpSpPr>
          <a:xfrm>
            <a:off x="672641" y="501844"/>
            <a:ext cx="7625858" cy="2143125"/>
            <a:chOff x="672641" y="539944"/>
            <a:chExt cx="7625858" cy="2143125"/>
          </a:xfrm>
        </p:grpSpPr>
        <p:pic>
          <p:nvPicPr>
            <p:cNvPr id="24" name="図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46802" y="539944"/>
              <a:ext cx="2151697" cy="2143125"/>
            </a:xfrm>
            <a:prstGeom prst="rect">
              <a:avLst/>
            </a:prstGeom>
          </p:spPr>
        </p:pic>
        <p:grpSp>
          <p:nvGrpSpPr>
            <p:cNvPr id="25" name="グループ化 24"/>
            <p:cNvGrpSpPr/>
            <p:nvPr/>
          </p:nvGrpSpPr>
          <p:grpSpPr>
            <a:xfrm>
              <a:off x="672641" y="1103650"/>
              <a:ext cx="5661177" cy="1111992"/>
              <a:chOff x="672641" y="1103650"/>
              <a:chExt cx="5661177" cy="1111992"/>
            </a:xfrm>
          </p:grpSpPr>
          <p:sp>
            <p:nvSpPr>
              <p:cNvPr id="26"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27" name="テキスト ボックス 26"/>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spTree>
    <p:custDataLst>
      <p:tags r:id="rId1"/>
    </p:custDataLst>
    <p:extLst>
      <p:ext uri="{BB962C8B-B14F-4D97-AF65-F5344CB8AC3E}">
        <p14:creationId xmlns:p14="http://schemas.microsoft.com/office/powerpoint/2010/main" val="245676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グループ化 18"/>
          <p:cNvGrpSpPr/>
          <p:nvPr/>
        </p:nvGrpSpPr>
        <p:grpSpPr>
          <a:xfrm>
            <a:off x="672641" y="541600"/>
            <a:ext cx="7771630" cy="2143125"/>
            <a:chOff x="672641" y="579700"/>
            <a:chExt cx="7771630" cy="2143125"/>
          </a:xfrm>
        </p:grpSpPr>
        <p:pic>
          <p:nvPicPr>
            <p:cNvPr id="21" name="図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92574" y="579700"/>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sp>
        <p:nvSpPr>
          <p:cNvPr id="11" name="タイトル 10"/>
          <p:cNvSpPr>
            <a:spLocks noGrp="1"/>
          </p:cNvSpPr>
          <p:nvPr>
            <p:ph type="title"/>
          </p:nvPr>
        </p:nvSpPr>
        <p:spPr>
          <a:xfrm>
            <a:off x="-1" y="1"/>
            <a:ext cx="9143999" cy="812798"/>
          </a:xfrm>
        </p:spPr>
        <p:txBody>
          <a:bodyPr/>
          <a:lstStyle/>
          <a:p>
            <a:r>
              <a:rPr lang="en-US" altLang="ja-JP" dirty="0"/>
              <a:t>18. </a:t>
            </a:r>
            <a:r>
              <a:rPr lang="ja-JP" altLang="en-US" dirty="0"/>
              <a:t>海賊版は見ない！</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
          <p:cNvGrpSpPr/>
          <p:nvPr/>
        </p:nvGrpSpPr>
        <p:grpSpPr>
          <a:xfrm>
            <a:off x="286007" y="2186873"/>
            <a:ext cx="8571987" cy="2516434"/>
            <a:chOff x="286007" y="2186873"/>
            <a:chExt cx="8571987" cy="2516434"/>
          </a:xfrm>
        </p:grpSpPr>
        <p:sp>
          <p:nvSpPr>
            <p:cNvPr id="20" name="角丸四角形 19"/>
            <p:cNvSpPr/>
            <p:nvPr/>
          </p:nvSpPr>
          <p:spPr>
            <a:xfrm>
              <a:off x="286007" y="2490914"/>
              <a:ext cx="8571987" cy="2068386"/>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2908794" y="2630026"/>
              <a:ext cx="5768692" cy="1759456"/>
            </a:xfrm>
            <a:prstGeom prst="rect">
              <a:avLst/>
            </a:prstGeom>
            <a:noFill/>
          </p:spPr>
          <p:txBody>
            <a:bodyPr wrap="square" rtlCol="0">
              <a:spAutoFit/>
            </a:bodyPr>
            <a:lstStyle/>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漫画などを無料でたくさん見られるサイトは、「勝手にコピーした海賊版」を置いている、「違法サイト」かもしれません。</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そのサイトを見ることで、法律を守らずお金もうけをしようとしている人たちを、手助けしていることになります。</a:t>
              </a:r>
            </a:p>
          </p:txBody>
        </p:sp>
        <p:pic>
          <p:nvPicPr>
            <p:cNvPr id="3" name="図 2" descr="食品, 光 が含まれている画像&#10;&#10;自動的に生成された説明">
              <a:extLst>
                <a:ext uri="{FF2B5EF4-FFF2-40B4-BE49-F238E27FC236}">
                  <a16:creationId xmlns:a16="http://schemas.microsoft.com/office/drawing/2014/main" id="{87D02950-E8C5-4478-8B87-20160629E1F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5809" y="2186873"/>
              <a:ext cx="1433782" cy="2516434"/>
            </a:xfrm>
            <a:prstGeom prst="rect">
              <a:avLst/>
            </a:prstGeom>
            <a:effectLst>
              <a:outerShdw blurRad="50800" dist="38100" dir="2700000" algn="tl" rotWithShape="0">
                <a:prstClr val="black">
                  <a:alpha val="40000"/>
                </a:prstClr>
              </a:outerShdw>
            </a:effectLst>
          </p:spPr>
        </p:pic>
      </p:grpSp>
      <p:grpSp>
        <p:nvGrpSpPr>
          <p:cNvPr id="7" name="グループ化 6"/>
          <p:cNvGrpSpPr/>
          <p:nvPr/>
        </p:nvGrpSpPr>
        <p:grpSpPr>
          <a:xfrm>
            <a:off x="286007" y="4457823"/>
            <a:ext cx="8928407" cy="2357001"/>
            <a:chOff x="286007" y="4457823"/>
            <a:chExt cx="8928407" cy="2357001"/>
          </a:xfrm>
        </p:grpSpPr>
        <p:grpSp>
          <p:nvGrpSpPr>
            <p:cNvPr id="6" name="グループ化 5"/>
            <p:cNvGrpSpPr/>
            <p:nvPr/>
          </p:nvGrpSpPr>
          <p:grpSpPr>
            <a:xfrm>
              <a:off x="286007" y="4856971"/>
              <a:ext cx="8571987" cy="1812421"/>
              <a:chOff x="286007" y="4855948"/>
              <a:chExt cx="8571987" cy="1812421"/>
            </a:xfrm>
          </p:grpSpPr>
          <p:sp>
            <p:nvSpPr>
              <p:cNvPr id="42" name="角丸四角形 41"/>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521171" y="4893456"/>
                <a:ext cx="5073655" cy="1759456"/>
              </a:xfrm>
              <a:prstGeom prst="rect">
                <a:avLst/>
              </a:prstGeom>
              <a:noFill/>
            </p:spPr>
            <p:txBody>
              <a:bodyPr wrap="square" rtlCol="0">
                <a:spAutoFit/>
              </a:bodyPr>
              <a:lstStyle/>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きちんとお金を出して作品を買わないと、漫画家は作品を作れなくなってしまいます。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海賊版が広まって、みんなお金を出さずに漫画を読もうとすれば、いずれは誰も漫画を描かなくなってしまうかもしれません。</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5" name="図 4" descr="コンピュータ, 挿絵 が含まれている画像&#10;&#10;自動的に生成された説明">
              <a:extLst>
                <a:ext uri="{FF2B5EF4-FFF2-40B4-BE49-F238E27FC236}">
                  <a16:creationId xmlns:a16="http://schemas.microsoft.com/office/drawing/2014/main" id="{86975189-AD30-4188-B72F-012739C8E91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09575" y="4559300"/>
              <a:ext cx="3066294" cy="2255524"/>
            </a:xfrm>
            <a:prstGeom prst="rect">
              <a:avLst/>
            </a:prstGeom>
            <a:effectLst>
              <a:outerShdw blurRad="50800" dist="38100" dir="2700000" algn="tl" rotWithShape="0">
                <a:prstClr val="black">
                  <a:alpha val="40000"/>
                </a:prstClr>
              </a:outerShdw>
            </a:effectLst>
          </p:spPr>
        </p:pic>
        <p:grpSp>
          <p:nvGrpSpPr>
            <p:cNvPr id="65" name="グループ化 64">
              <a:extLst>
                <a:ext uri="{FF2B5EF4-FFF2-40B4-BE49-F238E27FC236}">
                  <a16:creationId xmlns:a16="http://schemas.microsoft.com/office/drawing/2014/main" id="{7319E7BD-F6E7-45B5-9BDE-54E4AF3F6076}"/>
                </a:ext>
              </a:extLst>
            </p:cNvPr>
            <p:cNvGrpSpPr/>
            <p:nvPr/>
          </p:nvGrpSpPr>
          <p:grpSpPr>
            <a:xfrm>
              <a:off x="6710652" y="4457823"/>
              <a:ext cx="2503762" cy="1143038"/>
              <a:chOff x="6448689" y="4248742"/>
              <a:chExt cx="2503762" cy="1143038"/>
            </a:xfrm>
          </p:grpSpPr>
          <p:grpSp>
            <p:nvGrpSpPr>
              <p:cNvPr id="66" name="グループ化 65">
                <a:extLst>
                  <a:ext uri="{FF2B5EF4-FFF2-40B4-BE49-F238E27FC236}">
                    <a16:creationId xmlns:a16="http://schemas.microsoft.com/office/drawing/2014/main" id="{FF35D7BD-F737-4FCE-9D71-FF39DF2C0D10}"/>
                  </a:ext>
                </a:extLst>
              </p:cNvPr>
              <p:cNvGrpSpPr/>
              <p:nvPr/>
            </p:nvGrpSpPr>
            <p:grpSpPr>
              <a:xfrm rot="299488" flipH="1">
                <a:off x="6606657" y="4248742"/>
                <a:ext cx="2208560" cy="1143038"/>
                <a:chOff x="-170578" y="2133967"/>
                <a:chExt cx="3339816" cy="2596143"/>
              </a:xfrm>
            </p:grpSpPr>
            <p:sp>
              <p:nvSpPr>
                <p:cNvPr id="68" name="円/楕円 63">
                  <a:extLst>
                    <a:ext uri="{FF2B5EF4-FFF2-40B4-BE49-F238E27FC236}">
                      <a16:creationId xmlns:a16="http://schemas.microsoft.com/office/drawing/2014/main" id="{85A1872F-B1A6-4E50-B451-63EF6E5A9A16}"/>
                    </a:ext>
                  </a:extLst>
                </p:cNvPr>
                <p:cNvSpPr/>
                <p:nvPr/>
              </p:nvSpPr>
              <p:spPr>
                <a:xfrm>
                  <a:off x="2827524" y="4375570"/>
                  <a:ext cx="183844" cy="171240"/>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p>
              </p:txBody>
            </p:sp>
            <p:sp>
              <p:nvSpPr>
                <p:cNvPr id="69" name="雲 31">
                  <a:extLst>
                    <a:ext uri="{FF2B5EF4-FFF2-40B4-BE49-F238E27FC236}">
                      <a16:creationId xmlns:a16="http://schemas.microsoft.com/office/drawing/2014/main" id="{A0D06360-2CF4-49B4-8DF6-D87B60EB8F94}"/>
                    </a:ext>
                  </a:extLst>
                </p:cNvPr>
                <p:cNvSpPr/>
                <p:nvPr/>
              </p:nvSpPr>
              <p:spPr>
                <a:xfrm rot="197991">
                  <a:off x="-170578" y="2133967"/>
                  <a:ext cx="3286307" cy="25961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70" name="円/楕円 65">
                  <a:extLst>
                    <a:ext uri="{FF2B5EF4-FFF2-40B4-BE49-F238E27FC236}">
                      <a16:creationId xmlns:a16="http://schemas.microsoft.com/office/drawing/2014/main" id="{2584E34C-7606-4F07-A56E-F8903F9F4AC3}"/>
                    </a:ext>
                  </a:extLst>
                </p:cNvPr>
                <p:cNvSpPr/>
                <p:nvPr/>
              </p:nvSpPr>
              <p:spPr>
                <a:xfrm>
                  <a:off x="3050965" y="4462377"/>
                  <a:ext cx="118273" cy="110165"/>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67" name="テキスト ボックス 66">
                <a:extLst>
                  <a:ext uri="{FF2B5EF4-FFF2-40B4-BE49-F238E27FC236}">
                    <a16:creationId xmlns:a16="http://schemas.microsoft.com/office/drawing/2014/main" id="{CA549C64-917C-4EFB-9EA9-06DF2BDCDE0E}"/>
                  </a:ext>
                </a:extLst>
              </p:cNvPr>
              <p:cNvSpPr txBox="1"/>
              <p:nvPr/>
            </p:nvSpPr>
            <p:spPr>
              <a:xfrm rot="283480">
                <a:off x="6448689" y="4528741"/>
                <a:ext cx="2503762" cy="615553"/>
              </a:xfrm>
              <a:prstGeom prst="rect">
                <a:avLst/>
              </a:prstGeom>
              <a:noFill/>
            </p:spPr>
            <p:txBody>
              <a:bodyPr wrap="square" rtlCol="0">
                <a:spAutoFit/>
              </a:bodyPr>
              <a:lstStyle/>
              <a:p>
                <a:pPr algn="ct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買ってくれないと</a:t>
                </a:r>
              </a:p>
              <a:p>
                <a:pPr algn="ct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生活できない</a:t>
                </a:r>
                <a:r>
                  <a:rPr lang="en-US" altLang="ja-JP"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grpSp>
      <p:sp>
        <p:nvSpPr>
          <p:cNvPr id="71" name="乗算記号 42">
            <a:extLst>
              <a:ext uri="{FF2B5EF4-FFF2-40B4-BE49-F238E27FC236}">
                <a16:creationId xmlns:a16="http://schemas.microsoft.com/office/drawing/2014/main" id="{AB6859B8-1854-43CB-A551-C47AA3CFF7D1}"/>
              </a:ext>
            </a:extLst>
          </p:cNvPr>
          <p:cNvSpPr/>
          <p:nvPr/>
        </p:nvSpPr>
        <p:spPr>
          <a:xfrm rot="20932626">
            <a:off x="-217674" y="2156607"/>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3904463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500"/>
                                        <p:tgtEl>
                                          <p:spTgt spid="71"/>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18. </a:t>
            </a:r>
            <a:r>
              <a:rPr lang="ja-JP" altLang="en-US" dirty="0"/>
              <a:t>海賊版は見ない！</a:t>
            </a:r>
          </a:p>
        </p:txBody>
      </p:sp>
      <p:sp>
        <p:nvSpPr>
          <p:cNvPr id="31" name="角丸四角形 30"/>
          <p:cNvSpPr/>
          <p:nvPr/>
        </p:nvSpPr>
        <p:spPr>
          <a:xfrm>
            <a:off x="345744" y="786349"/>
            <a:ext cx="8664906" cy="307222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2" name="テキスト ボックス 31"/>
          <p:cNvSpPr txBox="1"/>
          <p:nvPr/>
        </p:nvSpPr>
        <p:spPr>
          <a:xfrm>
            <a:off x="1066050" y="1307867"/>
            <a:ext cx="7290550" cy="2092881"/>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漫画家など、作品を作る人が時間と労力をかけたものを、タダで手に入れようとするのはおかしなことです。</a:t>
            </a: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漫画家が一生けん命作った作品を、正しくない方法で手に入れても良いのかどうか、考えてみましょう。</a:t>
            </a:r>
          </a:p>
        </p:txBody>
      </p:sp>
      <p:pic>
        <p:nvPicPr>
          <p:cNvPr id="33" name="Picture 2" descr="D:\_プロジェクト\201512_徳島市教育研究所\07_illustration\ICTすだちくん04.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6784" y="4740930"/>
            <a:ext cx="1690901" cy="2128348"/>
          </a:xfrm>
          <a:prstGeom prst="rect">
            <a:avLst/>
          </a:prstGeom>
          <a:noFill/>
          <a:extLst>
            <a:ext uri="{909E8E84-426E-40DD-AFC4-6F175D3DCCD1}">
              <a14:hiddenFill xmlns:a14="http://schemas.microsoft.com/office/drawing/2010/main">
                <a:solidFill>
                  <a:srgbClr val="FFFFFF"/>
                </a:solidFill>
              </a14:hiddenFill>
            </a:ext>
          </a:extLst>
        </p:spPr>
      </p:pic>
      <p:grpSp>
        <p:nvGrpSpPr>
          <p:cNvPr id="45" name="グループ化 44"/>
          <p:cNvGrpSpPr/>
          <p:nvPr/>
        </p:nvGrpSpPr>
        <p:grpSpPr>
          <a:xfrm rot="267310">
            <a:off x="4172117" y="3416716"/>
            <a:ext cx="4827151" cy="2135414"/>
            <a:chOff x="-1215336" y="3723478"/>
            <a:chExt cx="5170372" cy="2244875"/>
          </a:xfrm>
        </p:grpSpPr>
        <p:sp>
          <p:nvSpPr>
            <p:cNvPr id="46" name="雲 31"/>
            <p:cNvSpPr/>
            <p:nvPr/>
          </p:nvSpPr>
          <p:spPr>
            <a:xfrm rot="197991">
              <a:off x="-1215336" y="3723478"/>
              <a:ext cx="5170372" cy="2244875"/>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dirty="0">
                <a:solidFill>
                  <a:schemeClr val="dk1"/>
                </a:solidFill>
              </a:endParaRPr>
            </a:p>
          </p:txBody>
        </p:sp>
        <p:sp>
          <p:nvSpPr>
            <p:cNvPr id="47" name="正方形/長方形 46"/>
            <p:cNvSpPr/>
            <p:nvPr/>
          </p:nvSpPr>
          <p:spPr>
            <a:xfrm rot="21512690">
              <a:off x="-823793" y="4335882"/>
              <a:ext cx="4572000" cy="1132436"/>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作品はお金を支払って手に入れよう！</a:t>
              </a:r>
            </a:p>
          </p:txBody>
        </p:sp>
      </p:grpSp>
      <p:pic>
        <p:nvPicPr>
          <p:cNvPr id="4" name="図 3">
            <a:extLst>
              <a:ext uri="{FF2B5EF4-FFF2-40B4-BE49-F238E27FC236}">
                <a16:creationId xmlns:a16="http://schemas.microsoft.com/office/drawing/2014/main" id="{8AD230EA-62FA-4D30-A3D2-0F13783AFCB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88965" y="3034755"/>
            <a:ext cx="3823245" cy="3823245"/>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1721034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pPr algn="ctr"/>
            <a:r>
              <a:rPr lang="ja-JP" altLang="en-US" sz="4000" dirty="0"/>
              <a:t>第</a:t>
            </a:r>
            <a:r>
              <a:rPr lang="en-US" altLang="ja-JP" sz="4000" dirty="0"/>
              <a:t>19</a:t>
            </a:r>
            <a:r>
              <a:rPr lang="ja-JP" altLang="en-US" sz="4000" dirty="0"/>
              <a:t>話</a:t>
            </a:r>
            <a:br>
              <a:rPr lang="en-US" altLang="ja-JP" dirty="0"/>
            </a:br>
            <a:r>
              <a:rPr lang="ja-JP" altLang="en-US" dirty="0"/>
              <a:t>劇のシナリオと著作権</a:t>
            </a:r>
          </a:p>
        </p:txBody>
      </p:sp>
      <p:sp>
        <p:nvSpPr>
          <p:cNvPr id="15" name="テキスト プレースホルダー 14"/>
          <p:cNvSpPr>
            <a:spLocks noGrp="1"/>
          </p:cNvSpPr>
          <p:nvPr>
            <p:ph type="body" sz="quarter" idx="13"/>
          </p:nvPr>
        </p:nvSpPr>
        <p:spPr/>
        <p:txBody>
          <a:bodyPr/>
          <a:lstStyle/>
          <a:p>
            <a:r>
              <a:rPr lang="ja-JP" altLang="en-US"/>
              <a:t>情報モラル教育</a:t>
            </a:r>
            <a:endParaRPr lang="ja-JP" altLang="en-US" dirty="0"/>
          </a:p>
        </p:txBody>
      </p:sp>
    </p:spTree>
    <p:custDataLst>
      <p:tags r:id="rId1"/>
    </p:custDataLst>
    <p:extLst>
      <p:ext uri="{BB962C8B-B14F-4D97-AF65-F5344CB8AC3E}">
        <p14:creationId xmlns:p14="http://schemas.microsoft.com/office/powerpoint/2010/main" val="33034274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descr="建物, ウィンドウ, ベッド, 棚 が含まれている画像&#10;&#10;自動的に生成された説明">
            <a:extLst>
              <a:ext uri="{FF2B5EF4-FFF2-40B4-BE49-F238E27FC236}">
                <a16:creationId xmlns:a16="http://schemas.microsoft.com/office/drawing/2014/main" id="{195EA226-F86A-4A17-93F9-06497665000F}"/>
              </a:ext>
            </a:extLst>
          </p:cNvPr>
          <p:cNvPicPr>
            <a:picLocks noChangeAspect="1"/>
          </p:cNvPicPr>
          <p:nvPr/>
        </p:nvPicPr>
        <p:blipFill rotWithShape="1">
          <a:blip r:embed="rId4">
            <a:extLst>
              <a:ext uri="{28A0092B-C50C-407E-A947-70E740481C1C}">
                <a14:useLocalDpi xmlns:a14="http://schemas.microsoft.com/office/drawing/2010/main" val="0"/>
              </a:ext>
            </a:extLst>
          </a:blip>
          <a:srcRect b="23259"/>
          <a:stretch/>
        </p:blipFill>
        <p:spPr>
          <a:xfrm>
            <a:off x="0" y="2179836"/>
            <a:ext cx="9144000" cy="4678163"/>
          </a:xfrm>
          <a:prstGeom prst="rect">
            <a:avLst/>
          </a:prstGeom>
        </p:spPr>
      </p:pic>
      <p:pic>
        <p:nvPicPr>
          <p:cNvPr id="14" name="図 13" descr="グラフィック が含まれている画像&#10;&#10;自動的に生成された説明">
            <a:extLst>
              <a:ext uri="{FF2B5EF4-FFF2-40B4-BE49-F238E27FC236}">
                <a16:creationId xmlns:a16="http://schemas.microsoft.com/office/drawing/2014/main" id="{7029EAD6-24B2-460E-A01B-BFAA42DFCC6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9749" y="1795417"/>
            <a:ext cx="5062583" cy="5062583"/>
          </a:xfrm>
          <a:prstGeom prst="rect">
            <a:avLst/>
          </a:prstGeom>
        </p:spPr>
      </p:pic>
      <p:sp>
        <p:nvSpPr>
          <p:cNvPr id="2" name="タイトル 1"/>
          <p:cNvSpPr>
            <a:spLocks noGrp="1"/>
          </p:cNvSpPr>
          <p:nvPr>
            <p:ph type="title"/>
          </p:nvPr>
        </p:nvSpPr>
        <p:spPr/>
        <p:txBody>
          <a:bodyPr/>
          <a:lstStyle/>
          <a:p>
            <a:r>
              <a:rPr lang="en-US" altLang="ja-JP" dirty="0"/>
              <a:t>19. </a:t>
            </a:r>
            <a:r>
              <a:rPr lang="ja-JP" altLang="en-US" dirty="0"/>
              <a:t>劇のシナリオと著作権</a:t>
            </a:r>
          </a:p>
        </p:txBody>
      </p:sp>
      <p:sp>
        <p:nvSpPr>
          <p:cNvPr id="6" name="テキスト ボックス 5"/>
          <p:cNvSpPr txBox="1"/>
          <p:nvPr/>
        </p:nvSpPr>
        <p:spPr>
          <a:xfrm>
            <a:off x="68400" y="869489"/>
            <a:ext cx="9075651"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鳴門くんのクラスは、学習発表会で劇をおこないます。</a:t>
            </a:r>
            <a:r>
              <a:rPr lang="ja-JP" altLang="en-US" sz="2800" spc="-1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シナリオ担当になった鳴門くんは、本屋で劇のシナリオ</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を買うことにしました。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3806555" y="2857350"/>
            <a:ext cx="3316581" cy="1782142"/>
            <a:chOff x="-364616" y="1753077"/>
            <a:chExt cx="3835194" cy="2265129"/>
          </a:xfrm>
        </p:grpSpPr>
        <p:grpSp>
          <p:nvGrpSpPr>
            <p:cNvPr id="7" name="グループ化 6"/>
            <p:cNvGrpSpPr/>
            <p:nvPr/>
          </p:nvGrpSpPr>
          <p:grpSpPr>
            <a:xfrm>
              <a:off x="-364616" y="1753077"/>
              <a:ext cx="3835194" cy="2265129"/>
              <a:chOff x="-187769" y="2072764"/>
              <a:chExt cx="5044050" cy="3409987"/>
            </a:xfrm>
            <a:solidFill>
              <a:srgbClr val="FFFFFF"/>
            </a:solidFill>
          </p:grpSpPr>
          <p:sp>
            <p:nvSpPr>
              <p:cNvPr id="9" name="円/楕円 14"/>
              <p:cNvSpPr/>
              <p:nvPr/>
            </p:nvSpPr>
            <p:spPr>
              <a:xfrm>
                <a:off x="26015" y="5257685"/>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0" name="雲 31"/>
              <p:cNvSpPr/>
              <p:nvPr/>
            </p:nvSpPr>
            <p:spPr>
              <a:xfrm rot="197991">
                <a:off x="-115583" y="2072764"/>
                <a:ext cx="4971864" cy="322789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cap="rnd">
                <a:solidFill>
                  <a:schemeClr val="accent5"/>
                </a:solidFill>
                <a:round/>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sp>
            <p:nvSpPr>
              <p:cNvPr id="11" name="円/楕円 16"/>
              <p:cNvSpPr/>
              <p:nvPr/>
            </p:nvSpPr>
            <p:spPr>
              <a:xfrm>
                <a:off x="224017" y="5031083"/>
                <a:ext cx="279400" cy="26024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2" name="円/楕円 17"/>
              <p:cNvSpPr/>
              <p:nvPr/>
            </p:nvSpPr>
            <p:spPr>
              <a:xfrm>
                <a:off x="-187769" y="5372588"/>
                <a:ext cx="118273" cy="110163"/>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grpSp>
        <p:sp>
          <p:nvSpPr>
            <p:cNvPr id="8" name="テキスト ボックス 7"/>
            <p:cNvSpPr txBox="1"/>
            <p:nvPr/>
          </p:nvSpPr>
          <p:spPr>
            <a:xfrm>
              <a:off x="115909" y="2394238"/>
              <a:ext cx="3175018" cy="977971"/>
            </a:xfrm>
            <a:prstGeom prst="rect">
              <a:avLst/>
            </a:prstGeom>
            <a:noFill/>
          </p:spPr>
          <p:txBody>
            <a:bodyPr wrap="square" rtlCol="0">
              <a:spAutoFit/>
            </a:bodyPr>
            <a:lstStyle/>
            <a:p>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この劇のシナリオが</a:t>
              </a:r>
              <a:br>
                <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よさそう</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04" name="テキスト ボックス 103"/>
          <p:cNvSpPr txBox="1"/>
          <p:nvPr/>
        </p:nvSpPr>
        <p:spPr>
          <a:xfrm>
            <a:off x="4964806" y="6159224"/>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Tree>
    <p:custDataLst>
      <p:tags r:id="rId1"/>
    </p:custDataLst>
    <p:extLst>
      <p:ext uri="{BB962C8B-B14F-4D97-AF65-F5344CB8AC3E}">
        <p14:creationId xmlns:p14="http://schemas.microsoft.com/office/powerpoint/2010/main" val="2648132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図 14" descr="コンピュータ が含まれている画像&#10;&#10;自動的に生成された説明">
            <a:extLst>
              <a:ext uri="{FF2B5EF4-FFF2-40B4-BE49-F238E27FC236}">
                <a16:creationId xmlns:a16="http://schemas.microsoft.com/office/drawing/2014/main" id="{E1330EEA-BBAD-4405-88BC-420B4579259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94999" y="-222600"/>
            <a:ext cx="7080600" cy="7080600"/>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19. </a:t>
            </a:r>
            <a:r>
              <a:rPr lang="ja-JP" altLang="en-US" dirty="0"/>
              <a:t>劇のシナリオと著作権</a:t>
            </a:r>
          </a:p>
        </p:txBody>
      </p:sp>
      <p:sp>
        <p:nvSpPr>
          <p:cNvPr id="6" name="テキスト ボックス 5"/>
          <p:cNvSpPr txBox="1"/>
          <p:nvPr/>
        </p:nvSpPr>
        <p:spPr>
          <a:xfrm>
            <a:off x="68400" y="869489"/>
            <a:ext cx="9075651" cy="954107"/>
          </a:xfrm>
          <a:prstGeom prst="rect">
            <a:avLst/>
          </a:prstGeom>
          <a:noFill/>
        </p:spPr>
        <p:txBody>
          <a:bodyPr wrap="square" rtlCol="0">
            <a:spAutoFit/>
          </a:bodyPr>
          <a:lstStyle/>
          <a:p>
            <a:r>
              <a:rPr lang="ja-JP" altLang="en-US" sz="2800" spc="-1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買ったシナリオは少し長かったので、一部分を消したり、</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登場人物の名前を変えたりして使うことにしました。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2185284" y="1839752"/>
            <a:ext cx="3303404" cy="1976701"/>
            <a:chOff x="-741265" y="1392874"/>
            <a:chExt cx="3819955" cy="2512417"/>
          </a:xfrm>
        </p:grpSpPr>
        <p:grpSp>
          <p:nvGrpSpPr>
            <p:cNvPr id="7" name="グループ化 6"/>
            <p:cNvGrpSpPr/>
            <p:nvPr/>
          </p:nvGrpSpPr>
          <p:grpSpPr>
            <a:xfrm>
              <a:off x="-741265" y="1392874"/>
              <a:ext cx="3819955" cy="2512417"/>
              <a:chOff x="-683138" y="1530505"/>
              <a:chExt cx="5024008" cy="3782262"/>
            </a:xfrm>
            <a:solidFill>
              <a:srgbClr val="FFFFFF"/>
            </a:solidFill>
          </p:grpSpPr>
          <p:sp>
            <p:nvSpPr>
              <p:cNvPr id="9" name="円/楕円 14"/>
              <p:cNvSpPr/>
              <p:nvPr/>
            </p:nvSpPr>
            <p:spPr>
              <a:xfrm>
                <a:off x="3874377" y="4993741"/>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0" name="雲 31"/>
              <p:cNvSpPr/>
              <p:nvPr/>
            </p:nvSpPr>
            <p:spPr>
              <a:xfrm rot="197991">
                <a:off x="-683138" y="1530505"/>
                <a:ext cx="5024008" cy="372626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cap="rnd">
                <a:solidFill>
                  <a:schemeClr val="accent5"/>
                </a:solidFill>
                <a:round/>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sp>
            <p:nvSpPr>
              <p:cNvPr id="11" name="円/楕円 16"/>
              <p:cNvSpPr/>
              <p:nvPr/>
            </p:nvSpPr>
            <p:spPr>
              <a:xfrm>
                <a:off x="3500648" y="4719988"/>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2" name="円/楕円 17"/>
              <p:cNvSpPr/>
              <p:nvPr/>
            </p:nvSpPr>
            <p:spPr>
              <a:xfrm>
                <a:off x="4143998" y="5202604"/>
                <a:ext cx="118273" cy="110163"/>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grpSp>
        <p:sp>
          <p:nvSpPr>
            <p:cNvPr id="8" name="テキスト ボックス 7"/>
            <p:cNvSpPr txBox="1"/>
            <p:nvPr/>
          </p:nvSpPr>
          <p:spPr>
            <a:xfrm>
              <a:off x="-337390" y="1958239"/>
              <a:ext cx="3215037" cy="1408280"/>
            </a:xfrm>
            <a:prstGeom prst="rect">
              <a:avLst/>
            </a:prstGeom>
            <a:noFill/>
          </p:spPr>
          <p:txBody>
            <a:bodyPr wrap="square" rtlCol="0">
              <a:spAutoFit/>
            </a:bodyPr>
            <a:lstStyle/>
            <a:p>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このままだと長すぎるから、途中を消して短くしよう</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2" name="グループ化 31"/>
          <p:cNvGrpSpPr/>
          <p:nvPr/>
        </p:nvGrpSpPr>
        <p:grpSpPr>
          <a:xfrm flipH="1">
            <a:off x="717220" y="3949555"/>
            <a:ext cx="3567903" cy="1724521"/>
            <a:chOff x="-638695" y="2131616"/>
            <a:chExt cx="3567903" cy="1724521"/>
          </a:xfrm>
        </p:grpSpPr>
        <p:grpSp>
          <p:nvGrpSpPr>
            <p:cNvPr id="33" name="グループ化 32"/>
            <p:cNvGrpSpPr/>
            <p:nvPr/>
          </p:nvGrpSpPr>
          <p:grpSpPr>
            <a:xfrm>
              <a:off x="-638695" y="2131616"/>
              <a:ext cx="3567903" cy="1724521"/>
              <a:chOff x="-548235" y="2642626"/>
              <a:chExt cx="4692504" cy="2596142"/>
            </a:xfrm>
            <a:solidFill>
              <a:srgbClr val="FFFFFF"/>
            </a:solidFill>
          </p:grpSpPr>
          <p:sp>
            <p:nvSpPr>
              <p:cNvPr id="35" name="円/楕円 14"/>
              <p:cNvSpPr/>
              <p:nvPr/>
            </p:nvSpPr>
            <p:spPr>
              <a:xfrm>
                <a:off x="-328255" y="3291604"/>
                <a:ext cx="183844" cy="171239"/>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36" name="雲 31"/>
              <p:cNvSpPr/>
              <p:nvPr/>
            </p:nvSpPr>
            <p:spPr>
              <a:xfrm rot="197991">
                <a:off x="354653" y="2642626"/>
                <a:ext cx="3789616"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cap="rnd">
                <a:solidFill>
                  <a:schemeClr val="accent5"/>
                </a:solidFill>
                <a:round/>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sp>
            <p:nvSpPr>
              <p:cNvPr id="37" name="円/楕円 16"/>
              <p:cNvSpPr/>
              <p:nvPr/>
            </p:nvSpPr>
            <p:spPr>
              <a:xfrm>
                <a:off x="-39329" y="3381961"/>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38" name="円/楕円 17"/>
              <p:cNvSpPr/>
              <p:nvPr/>
            </p:nvSpPr>
            <p:spPr>
              <a:xfrm>
                <a:off x="-548235" y="3213722"/>
                <a:ext cx="118273" cy="11016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grpSp>
        <p:sp>
          <p:nvSpPr>
            <p:cNvPr id="34" name="テキスト ボックス 33"/>
            <p:cNvSpPr txBox="1"/>
            <p:nvPr/>
          </p:nvSpPr>
          <p:spPr>
            <a:xfrm>
              <a:off x="14057" y="2582194"/>
              <a:ext cx="2656879" cy="769441"/>
            </a:xfrm>
            <a:prstGeom prst="rect">
              <a:avLst/>
            </a:prstGeom>
            <a:noFill/>
          </p:spPr>
          <p:txBody>
            <a:bodyPr wrap="square" rtlCol="0">
              <a:spAutoFit/>
            </a:bodyPr>
            <a:lstStyle/>
            <a:p>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人の名前とかも</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全部変えちゃおう</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3962780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19. </a:t>
            </a:r>
            <a:r>
              <a:rPr lang="ja-JP" altLang="en-US" dirty="0"/>
              <a:t>劇のシナリオと著作権</a:t>
            </a:r>
          </a:p>
        </p:txBody>
      </p:sp>
      <p:sp>
        <p:nvSpPr>
          <p:cNvPr id="6" name="テキスト ボックス 5"/>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変更したシナリオをコピーして、クラス全員に配った鳴門くん。ところが、先生から著作権法違反を指摘されてしまいました。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9" name="グループ化 18">
            <a:extLst>
              <a:ext uri="{FF2B5EF4-FFF2-40B4-BE49-F238E27FC236}">
                <a16:creationId xmlns:a16="http://schemas.microsoft.com/office/drawing/2014/main" id="{0B96009B-D4D8-499E-A73D-9652C720F4D9}"/>
              </a:ext>
            </a:extLst>
          </p:cNvPr>
          <p:cNvGrpSpPr/>
          <p:nvPr/>
        </p:nvGrpSpPr>
        <p:grpSpPr>
          <a:xfrm rot="21102575">
            <a:off x="-41214" y="2071350"/>
            <a:ext cx="4269677" cy="2085844"/>
            <a:chOff x="4980858" y="1675144"/>
            <a:chExt cx="5441832" cy="2658471"/>
          </a:xfrm>
        </p:grpSpPr>
        <p:grpSp>
          <p:nvGrpSpPr>
            <p:cNvPr id="20" name="グループ化 19">
              <a:extLst>
                <a:ext uri="{FF2B5EF4-FFF2-40B4-BE49-F238E27FC236}">
                  <a16:creationId xmlns:a16="http://schemas.microsoft.com/office/drawing/2014/main" id="{9D2A9632-7D36-40F4-A463-F309118F725F}"/>
                </a:ext>
              </a:extLst>
            </p:cNvPr>
            <p:cNvGrpSpPr/>
            <p:nvPr/>
          </p:nvGrpSpPr>
          <p:grpSpPr>
            <a:xfrm rot="634344">
              <a:off x="4980858" y="1675144"/>
              <a:ext cx="5441832" cy="2658471"/>
              <a:chOff x="-5223648" y="1664841"/>
              <a:chExt cx="5424994" cy="2961661"/>
            </a:xfrm>
          </p:grpSpPr>
          <p:sp>
            <p:nvSpPr>
              <p:cNvPr id="22" name="爆発 2 6">
                <a:extLst>
                  <a:ext uri="{FF2B5EF4-FFF2-40B4-BE49-F238E27FC236}">
                    <a16:creationId xmlns:a16="http://schemas.microsoft.com/office/drawing/2014/main" id="{81013964-4150-4F04-A6B7-E0C1E2548CA8}"/>
                  </a:ext>
                </a:extLst>
              </p:cNvPr>
              <p:cNvSpPr/>
              <p:nvPr/>
            </p:nvSpPr>
            <p:spPr>
              <a:xfrm rot="305964">
                <a:off x="-5223648" y="1664841"/>
                <a:ext cx="5424994" cy="2961661"/>
              </a:xfrm>
              <a:prstGeom prst="irregularSeal2">
                <a:avLst/>
              </a:prstGeom>
              <a:solidFill>
                <a:schemeClr val="bg1"/>
              </a:solidFill>
              <a:ln w="38100">
                <a:solidFill>
                  <a:schemeClr val="accent6">
                    <a:lumMod val="75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3" name="Picture 4" descr="D:\ryuno\_徳島\コンテンツ制作\集中線.png">
                <a:extLst>
                  <a:ext uri="{FF2B5EF4-FFF2-40B4-BE49-F238E27FC236}">
                    <a16:creationId xmlns:a16="http://schemas.microsoft.com/office/drawing/2014/main" id="{3F2F183F-326D-4A9B-83F1-A4E17B15BA7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68868">
                <a:off x="-5085807" y="1772061"/>
                <a:ext cx="5171211" cy="277871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21" name="テキスト ボックス 20">
              <a:extLst>
                <a:ext uri="{FF2B5EF4-FFF2-40B4-BE49-F238E27FC236}">
                  <a16:creationId xmlns:a16="http://schemas.microsoft.com/office/drawing/2014/main" id="{2C420700-D982-4BAB-AF2A-5B439780098A}"/>
                </a:ext>
              </a:extLst>
            </p:cNvPr>
            <p:cNvSpPr txBox="1"/>
            <p:nvPr/>
          </p:nvSpPr>
          <p:spPr>
            <a:xfrm rot="174236">
              <a:off x="5646076" y="2450680"/>
              <a:ext cx="3816414" cy="1176812"/>
            </a:xfrm>
            <a:prstGeom prst="rect">
              <a:avLst/>
            </a:prstGeom>
            <a:noFill/>
          </p:spPr>
          <p:txBody>
            <a:bodyPr wrap="square" rtlCol="0">
              <a:spAutoFit/>
            </a:bodyPr>
            <a:lstStyle/>
            <a:p>
              <a:pPr algn="ctr"/>
              <a:r>
                <a:rPr lang="ja-JP" altLang="en-US" sz="27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ダメ</a:t>
              </a:r>
              <a:br>
                <a:rPr lang="en-US" altLang="ja-JP" sz="27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7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なんですか？</a:t>
              </a:r>
            </a:p>
          </p:txBody>
        </p:sp>
      </p:grpSp>
      <p:pic>
        <p:nvPicPr>
          <p:cNvPr id="4" name="図 3">
            <a:extLst>
              <a:ext uri="{FF2B5EF4-FFF2-40B4-BE49-F238E27FC236}">
                <a16:creationId xmlns:a16="http://schemas.microsoft.com/office/drawing/2014/main" id="{81F49355-A9B9-43E0-B245-206AEDB4EFB9}"/>
              </a:ext>
            </a:extLst>
          </p:cNvPr>
          <p:cNvPicPr>
            <a:picLocks noChangeAspect="1"/>
          </p:cNvPicPr>
          <p:nvPr/>
        </p:nvPicPr>
        <p:blipFill rotWithShape="1">
          <a:blip r:embed="rId5">
            <a:extLst>
              <a:ext uri="{28A0092B-C50C-407E-A947-70E740481C1C}">
                <a14:useLocalDpi xmlns:a14="http://schemas.microsoft.com/office/drawing/2010/main" val="0"/>
              </a:ext>
            </a:extLst>
          </a:blip>
          <a:srcRect b="11473"/>
          <a:stretch/>
        </p:blipFill>
        <p:spPr>
          <a:xfrm>
            <a:off x="2448363" y="1677680"/>
            <a:ext cx="5851675" cy="5180320"/>
          </a:xfrm>
          <a:prstGeom prst="rect">
            <a:avLst/>
          </a:prstGeom>
          <a:effectLst>
            <a:outerShdw blurRad="50800" dist="38100" dir="2700000" algn="tl" rotWithShape="0">
              <a:prstClr val="black">
                <a:alpha val="40000"/>
              </a:prstClr>
            </a:outerShdw>
          </a:effectLst>
        </p:spPr>
      </p:pic>
      <p:pic>
        <p:nvPicPr>
          <p:cNvPr id="5" name="図 4" descr="挿絵, テーブル が含まれている画像&#10;&#10;自動的に生成された説明">
            <a:extLst>
              <a:ext uri="{FF2B5EF4-FFF2-40B4-BE49-F238E27FC236}">
                <a16:creationId xmlns:a16="http://schemas.microsoft.com/office/drawing/2014/main" id="{7637AE2E-9A7F-4F00-83A6-5291861FC6F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8819378">
            <a:off x="3634561" y="2892794"/>
            <a:ext cx="1030515" cy="1190423"/>
          </a:xfrm>
          <a:prstGeom prst="rect">
            <a:avLst/>
          </a:prstGeom>
        </p:spPr>
      </p:pic>
    </p:spTree>
    <p:custDataLst>
      <p:tags r:id="rId1"/>
    </p:custDataLst>
    <p:extLst>
      <p:ext uri="{BB962C8B-B14F-4D97-AF65-F5344CB8AC3E}">
        <p14:creationId xmlns:p14="http://schemas.microsoft.com/office/powerpoint/2010/main" val="1746875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グループ化 18"/>
          <p:cNvGrpSpPr/>
          <p:nvPr/>
        </p:nvGrpSpPr>
        <p:grpSpPr>
          <a:xfrm>
            <a:off x="672641" y="541600"/>
            <a:ext cx="7771630" cy="2143125"/>
            <a:chOff x="672641" y="579700"/>
            <a:chExt cx="7771630" cy="2143125"/>
          </a:xfrm>
        </p:grpSpPr>
        <p:pic>
          <p:nvPicPr>
            <p:cNvPr id="21" name="図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92574" y="579700"/>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sp>
        <p:nvSpPr>
          <p:cNvPr id="3" name="タイトル 2"/>
          <p:cNvSpPr>
            <a:spLocks noGrp="1"/>
          </p:cNvSpPr>
          <p:nvPr>
            <p:ph type="title"/>
          </p:nvPr>
        </p:nvSpPr>
        <p:spPr>
          <a:xfrm>
            <a:off x="0" y="1"/>
            <a:ext cx="9144000" cy="812798"/>
          </a:xfrm>
        </p:spPr>
        <p:txBody>
          <a:bodyPr/>
          <a:lstStyle/>
          <a:p>
            <a:r>
              <a:rPr lang="en-US" altLang="ja-JP" dirty="0"/>
              <a:t>19. </a:t>
            </a:r>
            <a:r>
              <a:rPr lang="ja-JP" altLang="en-US" dirty="0"/>
              <a:t>劇のシナリオと著作権</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テキスト ボックス 43"/>
          <p:cNvSpPr txBox="1"/>
          <p:nvPr/>
        </p:nvSpPr>
        <p:spPr>
          <a:xfrm>
            <a:off x="411449" y="4949851"/>
            <a:ext cx="5370516" cy="400110"/>
          </a:xfrm>
          <a:prstGeom prst="rect">
            <a:avLst/>
          </a:prstGeom>
          <a:noFill/>
        </p:spPr>
        <p:txBody>
          <a:bodyPr wrap="square" rtlCol="0">
            <a:spAutoFit/>
          </a:bodyPr>
          <a:lstStyle/>
          <a:p>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
          <p:cNvGrpSpPr/>
          <p:nvPr/>
        </p:nvGrpSpPr>
        <p:grpSpPr>
          <a:xfrm>
            <a:off x="286007" y="2218649"/>
            <a:ext cx="8571987" cy="2414020"/>
            <a:chOff x="286007" y="2218649"/>
            <a:chExt cx="8571987" cy="2414020"/>
          </a:xfrm>
        </p:grpSpPr>
        <p:sp>
          <p:nvSpPr>
            <p:cNvPr id="20" name="角丸四角形 19"/>
            <p:cNvSpPr/>
            <p:nvPr/>
          </p:nvSpPr>
          <p:spPr>
            <a:xfrm>
              <a:off x="286007" y="2490914"/>
              <a:ext cx="8571987" cy="2068386"/>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3036594" y="2680471"/>
              <a:ext cx="5713957" cy="1759456"/>
            </a:xfrm>
            <a:prstGeom prst="rect">
              <a:avLst/>
            </a:prstGeom>
            <a:noFill/>
          </p:spPr>
          <p:txBody>
            <a:bodyPr wrap="square" rtlCol="0">
              <a:spAutoFit/>
            </a:bodyPr>
            <a:lstStyle/>
            <a:p>
              <a:pPr>
                <a:spcAft>
                  <a:spcPts val="1000"/>
                </a:spcAft>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演劇のシナリオには、漫画や小説と同じように「著作権」があります。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学校で劇をおこなうだけなら問題ないのですが、許可をもらわずに勝手にシナリオを変えたり、シナリオをコピーして配ったりしてはいけません。</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a:extLst>
                <a:ext uri="{FF2B5EF4-FFF2-40B4-BE49-F238E27FC236}">
                  <a16:creationId xmlns:a16="http://schemas.microsoft.com/office/drawing/2014/main" id="{59ADE4E2-60F2-4218-867A-D2AF2457375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42567" y="2218649"/>
              <a:ext cx="1956820" cy="2414020"/>
            </a:xfrm>
            <a:prstGeom prst="rect">
              <a:avLst/>
            </a:prstGeom>
            <a:effectLst>
              <a:outerShdw blurRad="50800" dist="38100" dir="2700000" algn="tl" rotWithShape="0">
                <a:prstClr val="black">
                  <a:alpha val="40000"/>
                </a:prstClr>
              </a:outerShdw>
            </a:effectLst>
          </p:spPr>
        </p:pic>
      </p:grpSp>
      <p:grpSp>
        <p:nvGrpSpPr>
          <p:cNvPr id="5" name="グループ化 4"/>
          <p:cNvGrpSpPr/>
          <p:nvPr/>
        </p:nvGrpSpPr>
        <p:grpSpPr>
          <a:xfrm>
            <a:off x="286007" y="4422528"/>
            <a:ext cx="8571987" cy="2259020"/>
            <a:chOff x="286007" y="4422528"/>
            <a:chExt cx="8571987" cy="2259020"/>
          </a:xfrm>
        </p:grpSpPr>
        <p:sp>
          <p:nvSpPr>
            <p:cNvPr id="42" name="角丸四角形 41"/>
            <p:cNvSpPr/>
            <p:nvPr/>
          </p:nvSpPr>
          <p:spPr>
            <a:xfrm>
              <a:off x="286007" y="4869127"/>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571504" y="5038986"/>
              <a:ext cx="5878239" cy="707886"/>
            </a:xfrm>
            <a:prstGeom prst="rect">
              <a:avLst/>
            </a:prstGeom>
            <a:noFill/>
          </p:spPr>
          <p:txBody>
            <a:bodyPr wrap="square" rtlCol="0">
              <a:spAutoFit/>
            </a:bodyPr>
            <a:lstStyle/>
            <a:p>
              <a:pPr marL="266700" indent="-266700">
                <a:buFont typeface="Arial" panose="020B0604020202020204" pitchFamily="34" charset="0"/>
                <a:buChar char="•"/>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劇を見る人からお金をもらわない</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pPr marL="266700" indent="-266700">
                <a:buFont typeface="Arial" panose="020B0604020202020204" pitchFamily="34" charset="0"/>
                <a:buChar char="•"/>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その劇の作者の名前を書いておく</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テキスト ボックス 34"/>
            <p:cNvSpPr txBox="1"/>
            <p:nvPr/>
          </p:nvSpPr>
          <p:spPr>
            <a:xfrm>
              <a:off x="486906" y="5834088"/>
              <a:ext cx="5609688" cy="707886"/>
            </a:xfrm>
            <a:prstGeom prst="rect">
              <a:avLst/>
            </a:prstGeom>
            <a:noFill/>
          </p:spPr>
          <p:txBody>
            <a:bodyPr wrap="square" rtlCol="0">
              <a:spAutoFit/>
            </a:bodyPr>
            <a:lstStyle/>
            <a:p>
              <a:pPr>
                <a:spcAft>
                  <a:spcPts val="1000"/>
                </a:spcAft>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などの条件を満たせば、著作権を持つ人の許可がなくても、シナリオを使えるようになります。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6" name="図 5">
              <a:extLst>
                <a:ext uri="{FF2B5EF4-FFF2-40B4-BE49-F238E27FC236}">
                  <a16:creationId xmlns:a16="http://schemas.microsoft.com/office/drawing/2014/main" id="{FBD5BAF5-BEB0-40B6-AF9E-3760B2B7A2B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335568" y="4559762"/>
              <a:ext cx="1871476" cy="2103124"/>
            </a:xfrm>
            <a:prstGeom prst="rect">
              <a:avLst/>
            </a:prstGeom>
            <a:effectLst>
              <a:outerShdw blurRad="50800" dist="38100" dir="2700000" algn="tl" rotWithShape="0">
                <a:prstClr val="black">
                  <a:alpha val="40000"/>
                </a:prstClr>
              </a:outerShdw>
            </a:effectLst>
          </p:spPr>
        </p:pic>
        <p:grpSp>
          <p:nvGrpSpPr>
            <p:cNvPr id="7" name="グループ化 6">
              <a:extLst>
                <a:ext uri="{FF2B5EF4-FFF2-40B4-BE49-F238E27FC236}">
                  <a16:creationId xmlns:a16="http://schemas.microsoft.com/office/drawing/2014/main" id="{476E6806-4178-4289-B889-0A7BD31CEFB1}"/>
                </a:ext>
              </a:extLst>
            </p:cNvPr>
            <p:cNvGrpSpPr/>
            <p:nvPr/>
          </p:nvGrpSpPr>
          <p:grpSpPr>
            <a:xfrm>
              <a:off x="4290636" y="4422528"/>
              <a:ext cx="2697183" cy="1317965"/>
              <a:chOff x="4365284" y="4422528"/>
              <a:chExt cx="2697183" cy="1317965"/>
            </a:xfrm>
          </p:grpSpPr>
          <p:sp>
            <p:nvSpPr>
              <p:cNvPr id="49" name="雲 31">
                <a:extLst>
                  <a:ext uri="{FF2B5EF4-FFF2-40B4-BE49-F238E27FC236}">
                    <a16:creationId xmlns:a16="http://schemas.microsoft.com/office/drawing/2014/main" id="{BFF7B60E-0D20-48E7-86DC-7E62E88DA6F6}"/>
                  </a:ext>
                </a:extLst>
              </p:cNvPr>
              <p:cNvSpPr/>
              <p:nvPr/>
            </p:nvSpPr>
            <p:spPr>
              <a:xfrm>
                <a:off x="4638027" y="4422528"/>
                <a:ext cx="2151698" cy="1317965"/>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457 w 43256"/>
                  <a:gd name="connsiteY0" fmla="*/ 12676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457 w 43256"/>
                  <a:gd name="connsiteY24" fmla="*/ 12676 h 43219"/>
                  <a:gd name="connsiteX0" fmla="*/ 28619 w 43256"/>
                  <a:gd name="connsiteY0" fmla="*/ 36455 h 43219"/>
                  <a:gd name="connsiteX1" fmla="*/ 28596 w 43256"/>
                  <a:gd name="connsiteY1" fmla="*/ 36519 h 43219"/>
                  <a:gd name="connsiteX0" fmla="*/ 3457 w 43256"/>
                  <a:gd name="connsiteY0" fmla="*/ 12676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80 w 43256"/>
                  <a:gd name="connsiteY23" fmla="*/ 13267 h 43219"/>
                  <a:gd name="connsiteX24" fmla="*/ 3457 w 43256"/>
                  <a:gd name="connsiteY24" fmla="*/ 12676 h 43219"/>
                  <a:gd name="connsiteX0" fmla="*/ 28619 w 43256"/>
                  <a:gd name="connsiteY0" fmla="*/ 36455 h 43219"/>
                  <a:gd name="connsiteX1" fmla="*/ 28596 w 43256"/>
                  <a:gd name="connsiteY1" fmla="*/ 36519 h 43219"/>
                  <a:gd name="connsiteX0" fmla="*/ 3457 w 43256"/>
                  <a:gd name="connsiteY0" fmla="*/ 1267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80 w 43256"/>
                  <a:gd name="connsiteY23" fmla="*/ 13267 h 43219"/>
                  <a:gd name="connsiteX24" fmla="*/ 3457 w 43256"/>
                  <a:gd name="connsiteY24" fmla="*/ 1267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80 w 43256"/>
                  <a:gd name="connsiteY23" fmla="*/ 13267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7513 w 43256"/>
                  <a:gd name="connsiteY1" fmla="*/ 5508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370 w 43256"/>
                  <a:gd name="connsiteY23" fmla="*/ 11832 h 43219"/>
                  <a:gd name="connsiteX24" fmla="*/ 3417 w 43256"/>
                  <a:gd name="connsiteY24" fmla="*/ 11566 h 43219"/>
                  <a:gd name="connsiteX0" fmla="*/ 28619 w 43256"/>
                  <a:gd name="connsiteY0" fmla="*/ 36455 h 43219"/>
                  <a:gd name="connsiteX1" fmla="*/ 28596 w 43256"/>
                  <a:gd name="connsiteY1" fmla="*/ 36519 h 43219"/>
                  <a:gd name="connsiteX0" fmla="*/ 3583 w 43256"/>
                  <a:gd name="connsiteY0" fmla="*/ 11431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370 w 43256"/>
                  <a:gd name="connsiteY23" fmla="*/ 11832 h 43219"/>
                  <a:gd name="connsiteX24" fmla="*/ 3583 w 43256"/>
                  <a:gd name="connsiteY24" fmla="*/ 11431 h 43219"/>
                  <a:gd name="connsiteX0" fmla="*/ 28619 w 43256"/>
                  <a:gd name="connsiteY0" fmla="*/ 36455 h 43219"/>
                  <a:gd name="connsiteX1" fmla="*/ 28596 w 43256"/>
                  <a:gd name="connsiteY1" fmla="*/ 36519 h 43219"/>
                  <a:gd name="connsiteX0" fmla="*/ 3583 w 43256"/>
                  <a:gd name="connsiteY0" fmla="*/ 11431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545 w 43256"/>
                  <a:gd name="connsiteY23" fmla="*/ 11462 h 43219"/>
                  <a:gd name="connsiteX24" fmla="*/ 3583 w 43256"/>
                  <a:gd name="connsiteY24" fmla="*/ 11431 h 43219"/>
                  <a:gd name="connsiteX0" fmla="*/ 28619 w 43256"/>
                  <a:gd name="connsiteY0" fmla="*/ 36455 h 43219"/>
                  <a:gd name="connsiteX1" fmla="*/ 28596 w 43256"/>
                  <a:gd name="connsiteY1" fmla="*/ 36519 h 43219"/>
                  <a:gd name="connsiteX0" fmla="*/ 2893 w 42566"/>
                  <a:gd name="connsiteY0" fmla="*/ 11431 h 43219"/>
                  <a:gd name="connsiteX1" fmla="*/ 6261 w 42566"/>
                  <a:gd name="connsiteY1" fmla="*/ 5430 h 43219"/>
                  <a:gd name="connsiteX2" fmla="*/ 13351 w 42566"/>
                  <a:gd name="connsiteY2" fmla="*/ 5061 h 43219"/>
                  <a:gd name="connsiteX3" fmla="*/ 21802 w 42566"/>
                  <a:gd name="connsiteY3" fmla="*/ 3291 h 43219"/>
                  <a:gd name="connsiteX4" fmla="*/ 25095 w 42566"/>
                  <a:gd name="connsiteY4" fmla="*/ 59 h 43219"/>
                  <a:gd name="connsiteX5" fmla="*/ 29179 w 42566"/>
                  <a:gd name="connsiteY5" fmla="*/ 2340 h 43219"/>
                  <a:gd name="connsiteX6" fmla="*/ 34809 w 42566"/>
                  <a:gd name="connsiteY6" fmla="*/ 549 h 43219"/>
                  <a:gd name="connsiteX7" fmla="*/ 37664 w 42566"/>
                  <a:gd name="connsiteY7" fmla="*/ 5435 h 43219"/>
                  <a:gd name="connsiteX8" fmla="*/ 41328 w 42566"/>
                  <a:gd name="connsiteY8" fmla="*/ 10177 h 43219"/>
                  <a:gd name="connsiteX9" fmla="*/ 41164 w 42566"/>
                  <a:gd name="connsiteY9" fmla="*/ 15319 h 43219"/>
                  <a:gd name="connsiteX10" fmla="*/ 42362 w 42566"/>
                  <a:gd name="connsiteY10" fmla="*/ 23181 h 43219"/>
                  <a:gd name="connsiteX11" fmla="*/ 36750 w 42566"/>
                  <a:gd name="connsiteY11" fmla="*/ 30063 h 43219"/>
                  <a:gd name="connsiteX12" fmla="*/ 36322 w 42566"/>
                  <a:gd name="connsiteY12" fmla="*/ 32109 h 43219"/>
                  <a:gd name="connsiteX13" fmla="*/ 38623 w 42566"/>
                  <a:gd name="connsiteY13" fmla="*/ 36007 h 43219"/>
                  <a:gd name="connsiteX14" fmla="*/ 35360 w 42566"/>
                  <a:gd name="connsiteY14" fmla="*/ 35003 h 43219"/>
                  <a:gd name="connsiteX15" fmla="*/ 34428 w 42566"/>
                  <a:gd name="connsiteY15" fmla="*/ 36183 h 43219"/>
                  <a:gd name="connsiteX16" fmla="*/ 27901 w 42566"/>
                  <a:gd name="connsiteY16" fmla="*/ 36674 h 43219"/>
                  <a:gd name="connsiteX17" fmla="*/ 23013 w 42566"/>
                  <a:gd name="connsiteY17" fmla="*/ 42965 h 43219"/>
                  <a:gd name="connsiteX18" fmla="*/ 15826 w 42566"/>
                  <a:gd name="connsiteY18" fmla="*/ 39125 h 43219"/>
                  <a:gd name="connsiteX19" fmla="*/ 5150 w 42566"/>
                  <a:gd name="connsiteY19" fmla="*/ 35331 h 43219"/>
                  <a:gd name="connsiteX20" fmla="*/ 456 w 42566"/>
                  <a:gd name="connsiteY20" fmla="*/ 31109 h 43219"/>
                  <a:gd name="connsiteX21" fmla="*/ 1459 w 42566"/>
                  <a:gd name="connsiteY21" fmla="*/ 25410 h 43219"/>
                  <a:gd name="connsiteX22" fmla="*/ 83 w 42566"/>
                  <a:gd name="connsiteY22" fmla="*/ 19047 h 43219"/>
                  <a:gd name="connsiteX23" fmla="*/ 2855 w 42566"/>
                  <a:gd name="connsiteY23" fmla="*/ 11462 h 43219"/>
                  <a:gd name="connsiteX24" fmla="*/ 2893 w 42566"/>
                  <a:gd name="connsiteY24" fmla="*/ 11431 h 43219"/>
                  <a:gd name="connsiteX0" fmla="*/ 27929 w 42566"/>
                  <a:gd name="connsiteY0" fmla="*/ 36455 h 43219"/>
                  <a:gd name="connsiteX1" fmla="*/ 27906 w 42566"/>
                  <a:gd name="connsiteY1" fmla="*/ 36519 h 43219"/>
                  <a:gd name="connsiteX0" fmla="*/ 2778 w 42451"/>
                  <a:gd name="connsiteY0" fmla="*/ 11431 h 43219"/>
                  <a:gd name="connsiteX1" fmla="*/ 6146 w 42451"/>
                  <a:gd name="connsiteY1" fmla="*/ 5430 h 43219"/>
                  <a:gd name="connsiteX2" fmla="*/ 13236 w 42451"/>
                  <a:gd name="connsiteY2" fmla="*/ 5061 h 43219"/>
                  <a:gd name="connsiteX3" fmla="*/ 21687 w 42451"/>
                  <a:gd name="connsiteY3" fmla="*/ 3291 h 43219"/>
                  <a:gd name="connsiteX4" fmla="*/ 24980 w 42451"/>
                  <a:gd name="connsiteY4" fmla="*/ 59 h 43219"/>
                  <a:gd name="connsiteX5" fmla="*/ 29064 w 42451"/>
                  <a:gd name="connsiteY5" fmla="*/ 2340 h 43219"/>
                  <a:gd name="connsiteX6" fmla="*/ 34694 w 42451"/>
                  <a:gd name="connsiteY6" fmla="*/ 549 h 43219"/>
                  <a:gd name="connsiteX7" fmla="*/ 37549 w 42451"/>
                  <a:gd name="connsiteY7" fmla="*/ 5435 h 43219"/>
                  <a:gd name="connsiteX8" fmla="*/ 41213 w 42451"/>
                  <a:gd name="connsiteY8" fmla="*/ 10177 h 43219"/>
                  <a:gd name="connsiteX9" fmla="*/ 41049 w 42451"/>
                  <a:gd name="connsiteY9" fmla="*/ 15319 h 43219"/>
                  <a:gd name="connsiteX10" fmla="*/ 42247 w 42451"/>
                  <a:gd name="connsiteY10" fmla="*/ 23181 h 43219"/>
                  <a:gd name="connsiteX11" fmla="*/ 36635 w 42451"/>
                  <a:gd name="connsiteY11" fmla="*/ 30063 h 43219"/>
                  <a:gd name="connsiteX12" fmla="*/ 36207 w 42451"/>
                  <a:gd name="connsiteY12" fmla="*/ 32109 h 43219"/>
                  <a:gd name="connsiteX13" fmla="*/ 38508 w 42451"/>
                  <a:gd name="connsiteY13" fmla="*/ 36007 h 43219"/>
                  <a:gd name="connsiteX14" fmla="*/ 35245 w 42451"/>
                  <a:gd name="connsiteY14" fmla="*/ 35003 h 43219"/>
                  <a:gd name="connsiteX15" fmla="*/ 34313 w 42451"/>
                  <a:gd name="connsiteY15" fmla="*/ 36183 h 43219"/>
                  <a:gd name="connsiteX16" fmla="*/ 27786 w 42451"/>
                  <a:gd name="connsiteY16" fmla="*/ 36674 h 43219"/>
                  <a:gd name="connsiteX17" fmla="*/ 22898 w 42451"/>
                  <a:gd name="connsiteY17" fmla="*/ 42965 h 43219"/>
                  <a:gd name="connsiteX18" fmla="*/ 15711 w 42451"/>
                  <a:gd name="connsiteY18" fmla="*/ 39125 h 43219"/>
                  <a:gd name="connsiteX19" fmla="*/ 5035 w 42451"/>
                  <a:gd name="connsiteY19" fmla="*/ 35331 h 43219"/>
                  <a:gd name="connsiteX20" fmla="*/ 341 w 42451"/>
                  <a:gd name="connsiteY20" fmla="*/ 31109 h 43219"/>
                  <a:gd name="connsiteX21" fmla="*/ 1344 w 42451"/>
                  <a:gd name="connsiteY21" fmla="*/ 25410 h 43219"/>
                  <a:gd name="connsiteX22" fmla="*/ 108 w 42451"/>
                  <a:gd name="connsiteY22" fmla="*/ 18514 h 43219"/>
                  <a:gd name="connsiteX23" fmla="*/ 2740 w 42451"/>
                  <a:gd name="connsiteY23" fmla="*/ 11462 h 43219"/>
                  <a:gd name="connsiteX24" fmla="*/ 2778 w 42451"/>
                  <a:gd name="connsiteY24" fmla="*/ 11431 h 43219"/>
                  <a:gd name="connsiteX0" fmla="*/ 27814 w 42451"/>
                  <a:gd name="connsiteY0" fmla="*/ 36455 h 43219"/>
                  <a:gd name="connsiteX1" fmla="*/ 27791 w 42451"/>
                  <a:gd name="connsiteY1" fmla="*/ 36519 h 43219"/>
                  <a:gd name="connsiteX0" fmla="*/ 3060 w 42733"/>
                  <a:gd name="connsiteY0" fmla="*/ 11431 h 43219"/>
                  <a:gd name="connsiteX1" fmla="*/ 6428 w 42733"/>
                  <a:gd name="connsiteY1" fmla="*/ 5430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478 w 42733"/>
                  <a:gd name="connsiteY1" fmla="*/ 4313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Lst>
                <a:ahLst/>
                <a:cxnLst>
                  <a:cxn ang="0">
                    <a:pos x="connsiteX0" y="connsiteY0"/>
                  </a:cxn>
                  <a:cxn ang="0">
                    <a:pos x="connsiteX1" y="connsiteY1"/>
                  </a:cxn>
                </a:cxnLst>
                <a:rect l="l" t="t" r="r" b="b"/>
                <a:pathLst>
                  <a:path w="42733" h="43219">
                    <a:moveTo>
                      <a:pt x="3060" y="11431"/>
                    </a:moveTo>
                    <a:cubicBezTo>
                      <a:pt x="3036" y="11335"/>
                      <a:pt x="4524" y="6219"/>
                      <a:pt x="7065" y="4571"/>
                    </a:cubicBezTo>
                    <a:cubicBezTo>
                      <a:pt x="8463" y="3344"/>
                      <a:pt x="10777" y="2876"/>
                      <a:pt x="13518" y="5061"/>
                    </a:cubicBezTo>
                    <a:cubicBezTo>
                      <a:pt x="15191" y="768"/>
                      <a:pt x="19427" y="-119"/>
                      <a:pt x="21969" y="3291"/>
                    </a:cubicBezTo>
                    <a:cubicBezTo>
                      <a:pt x="22610" y="1542"/>
                      <a:pt x="23841" y="333"/>
                      <a:pt x="25262" y="59"/>
                    </a:cubicBezTo>
                    <a:cubicBezTo>
                      <a:pt x="26826" y="-243"/>
                      <a:pt x="28388" y="629"/>
                      <a:pt x="29346" y="2340"/>
                    </a:cubicBezTo>
                    <a:cubicBezTo>
                      <a:pt x="30728" y="126"/>
                      <a:pt x="33014" y="-601"/>
                      <a:pt x="34976" y="549"/>
                    </a:cubicBezTo>
                    <a:cubicBezTo>
                      <a:pt x="36471" y="1425"/>
                      <a:pt x="37543" y="3259"/>
                      <a:pt x="37831" y="5435"/>
                    </a:cubicBezTo>
                    <a:cubicBezTo>
                      <a:pt x="39559" y="6077"/>
                      <a:pt x="40935" y="7857"/>
                      <a:pt x="41495" y="10177"/>
                    </a:cubicBezTo>
                    <a:cubicBezTo>
                      <a:pt x="41902" y="11861"/>
                      <a:pt x="41844" y="13690"/>
                      <a:pt x="41331" y="15319"/>
                    </a:cubicBezTo>
                    <a:cubicBezTo>
                      <a:pt x="42592" y="17553"/>
                      <a:pt x="43033" y="20449"/>
                      <a:pt x="42529" y="23181"/>
                    </a:cubicBezTo>
                    <a:cubicBezTo>
                      <a:pt x="41859" y="26813"/>
                      <a:pt x="39641" y="29533"/>
                      <a:pt x="36917" y="30063"/>
                    </a:cubicBezTo>
                    <a:cubicBezTo>
                      <a:pt x="36957" y="30755"/>
                      <a:pt x="36832" y="31595"/>
                      <a:pt x="36489" y="32109"/>
                    </a:cubicBezTo>
                    <a:cubicBezTo>
                      <a:pt x="37448" y="31489"/>
                      <a:pt x="39966" y="32793"/>
                      <a:pt x="38790" y="36007"/>
                    </a:cubicBezTo>
                    <a:cubicBezTo>
                      <a:pt x="37981" y="38128"/>
                      <a:pt x="35221" y="37404"/>
                      <a:pt x="35527" y="35003"/>
                    </a:cubicBezTo>
                    <a:cubicBezTo>
                      <a:pt x="35241" y="35454"/>
                      <a:pt x="34900" y="35938"/>
                      <a:pt x="34595" y="36183"/>
                    </a:cubicBezTo>
                    <a:cubicBezTo>
                      <a:pt x="33602" y="36981"/>
                      <a:pt x="30217" y="38498"/>
                      <a:pt x="28068" y="36674"/>
                    </a:cubicBezTo>
                    <a:cubicBezTo>
                      <a:pt x="27373" y="39807"/>
                      <a:pt x="25512" y="42202"/>
                      <a:pt x="23180" y="42965"/>
                    </a:cubicBezTo>
                    <a:cubicBezTo>
                      <a:pt x="20432" y="43864"/>
                      <a:pt x="17564" y="42332"/>
                      <a:pt x="15993" y="39125"/>
                    </a:cubicBezTo>
                    <a:cubicBezTo>
                      <a:pt x="12285" y="42169"/>
                      <a:pt x="7469" y="40458"/>
                      <a:pt x="5317" y="35331"/>
                    </a:cubicBezTo>
                    <a:cubicBezTo>
                      <a:pt x="3203" y="35668"/>
                      <a:pt x="1218" y="33883"/>
                      <a:pt x="623" y="31109"/>
                    </a:cubicBezTo>
                    <a:cubicBezTo>
                      <a:pt x="192" y="29102"/>
                      <a:pt x="573" y="26936"/>
                      <a:pt x="1626" y="25410"/>
                    </a:cubicBezTo>
                    <a:cubicBezTo>
                      <a:pt x="132" y="24213"/>
                      <a:pt x="-148" y="19953"/>
                      <a:pt x="60" y="17600"/>
                    </a:cubicBezTo>
                    <a:cubicBezTo>
                      <a:pt x="304" y="14845"/>
                      <a:pt x="1004" y="11746"/>
                      <a:pt x="3022" y="11462"/>
                    </a:cubicBezTo>
                    <a:cubicBezTo>
                      <a:pt x="3034" y="11416"/>
                      <a:pt x="3048" y="11477"/>
                      <a:pt x="3060" y="11431"/>
                    </a:cubicBezTo>
                    <a:close/>
                  </a:path>
                  <a:path w="42733" h="43219" fill="none" extrusionOk="0">
                    <a:moveTo>
                      <a:pt x="28096" y="36455"/>
                    </a:moveTo>
                    <a:cubicBezTo>
                      <a:pt x="28057" y="37102"/>
                      <a:pt x="28211" y="35897"/>
                      <a:pt x="28073"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50" name="テキスト ボックス 49">
                <a:extLst>
                  <a:ext uri="{FF2B5EF4-FFF2-40B4-BE49-F238E27FC236}">
                    <a16:creationId xmlns:a16="http://schemas.microsoft.com/office/drawing/2014/main" id="{3303BA5D-5D1C-4CF5-AC57-AB447B191680}"/>
                  </a:ext>
                </a:extLst>
              </p:cNvPr>
              <p:cNvSpPr txBox="1"/>
              <p:nvPr/>
            </p:nvSpPr>
            <p:spPr>
              <a:xfrm rot="21322008">
                <a:off x="4365284" y="4614593"/>
                <a:ext cx="2697183" cy="923330"/>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作者の名前を</a:t>
                </a:r>
                <a:b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プログラムに</a:t>
                </a:r>
                <a:b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書いておこう</a:t>
                </a:r>
              </a:p>
            </p:txBody>
          </p:sp>
          <p:sp>
            <p:nvSpPr>
              <p:cNvPr id="36" name="円/楕円 19">
                <a:extLst>
                  <a:ext uri="{FF2B5EF4-FFF2-40B4-BE49-F238E27FC236}">
                    <a16:creationId xmlns:a16="http://schemas.microsoft.com/office/drawing/2014/main" id="{4D08E5B2-15DA-4344-9B44-C8ACED2A5EAE}"/>
                  </a:ext>
                </a:extLst>
              </p:cNvPr>
              <p:cNvSpPr/>
              <p:nvPr/>
            </p:nvSpPr>
            <p:spPr>
              <a:xfrm rot="21158104">
                <a:off x="6611935" y="5511378"/>
                <a:ext cx="121573" cy="97169"/>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37" name="円/楕円 19">
                <a:extLst>
                  <a:ext uri="{FF2B5EF4-FFF2-40B4-BE49-F238E27FC236}">
                    <a16:creationId xmlns:a16="http://schemas.microsoft.com/office/drawing/2014/main" id="{A32AB553-EA53-488E-A69F-7528FD968374}"/>
                  </a:ext>
                </a:extLst>
              </p:cNvPr>
              <p:cNvSpPr/>
              <p:nvPr/>
            </p:nvSpPr>
            <p:spPr>
              <a:xfrm rot="21158104">
                <a:off x="6783519" y="5567131"/>
                <a:ext cx="117418" cy="89281"/>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grpSp>
      <p:sp>
        <p:nvSpPr>
          <p:cNvPr id="25" name="乗算記号 42"/>
          <p:cNvSpPr/>
          <p:nvPr/>
        </p:nvSpPr>
        <p:spPr>
          <a:xfrm rot="20932626">
            <a:off x="-146847" y="2137945"/>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
        <p:nvSpPr>
          <p:cNvPr id="43" name="ドーナツ 42"/>
          <p:cNvSpPr/>
          <p:nvPr/>
        </p:nvSpPr>
        <p:spPr>
          <a:xfrm>
            <a:off x="7894128" y="4575391"/>
            <a:ext cx="1201659" cy="1199946"/>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Tree>
    <p:custDataLst>
      <p:tags r:id="rId1"/>
    </p:custDataLst>
    <p:extLst>
      <p:ext uri="{BB962C8B-B14F-4D97-AF65-F5344CB8AC3E}">
        <p14:creationId xmlns:p14="http://schemas.microsoft.com/office/powerpoint/2010/main" val="2345334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750"/>
                            </p:stCondLst>
                            <p:childTnLst>
                              <p:par>
                                <p:cTn id="9" presetID="10" presetClass="entr" presetSubtype="0" fill="hold" grpId="0" nodeType="afterEffect">
                                  <p:stCondLst>
                                    <p:cond delay="50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500"/>
                                        <p:tgtEl>
                                          <p:spTgt spid="25"/>
                                        </p:tgtEl>
                                      </p:cBhvr>
                                    </p:animEffect>
                                  </p:childTnLst>
                                </p:cTn>
                              </p:par>
                            </p:childTnLst>
                          </p:cTn>
                        </p:par>
                        <p:par>
                          <p:cTn id="12" fill="hold">
                            <p:stCondLst>
                              <p:cond delay="275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3750"/>
                            </p:stCondLst>
                            <p:childTnLst>
                              <p:par>
                                <p:cTn id="17" presetID="10" presetClass="entr" presetSubtype="0" fill="hold" grpId="0" nodeType="afterEffect">
                                  <p:stCondLst>
                                    <p:cond delay="50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3"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371584" y="3667474"/>
            <a:ext cx="4572000" cy="2240620"/>
            <a:chOff x="-474111" y="3981299"/>
            <a:chExt cx="4572000" cy="2240620"/>
          </a:xfrm>
        </p:grpSpPr>
        <p:sp>
          <p:nvSpPr>
            <p:cNvPr id="7" name="雲 31"/>
            <p:cNvSpPr/>
            <p:nvPr/>
          </p:nvSpPr>
          <p:spPr>
            <a:xfrm rot="197991">
              <a:off x="199834" y="3981299"/>
              <a:ext cx="3058147"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dirty="0">
                <a:solidFill>
                  <a:schemeClr val="dk1"/>
                </a:solidFill>
              </a:endParaRPr>
            </a:p>
          </p:txBody>
        </p:sp>
        <p:sp>
          <p:nvSpPr>
            <p:cNvPr id="8" name="正方形/長方形 7"/>
            <p:cNvSpPr/>
            <p:nvPr/>
          </p:nvSpPr>
          <p:spPr>
            <a:xfrm rot="21333461">
              <a:off x="-474111" y="4563000"/>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著作権を</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大事に！</a:t>
              </a:r>
            </a:p>
          </p:txBody>
        </p:sp>
      </p:grpSp>
      <p:sp>
        <p:nvSpPr>
          <p:cNvPr id="20" name="角丸四角形 19"/>
          <p:cNvSpPr/>
          <p:nvPr/>
        </p:nvSpPr>
        <p:spPr>
          <a:xfrm>
            <a:off x="452314" y="859483"/>
            <a:ext cx="8239373" cy="2966124"/>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1110834" y="1480771"/>
            <a:ext cx="6922332"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お金を出して買ったものでも、著作権は作者のものです。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どう使えばよいかわからないときは、おうちの人か先生に聞いてみましょう。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タイトル 2"/>
          <p:cNvSpPr>
            <a:spLocks noGrp="1"/>
          </p:cNvSpPr>
          <p:nvPr>
            <p:ph type="title"/>
          </p:nvPr>
        </p:nvSpPr>
        <p:spPr>
          <a:xfrm>
            <a:off x="0" y="1"/>
            <a:ext cx="9144000" cy="812798"/>
          </a:xfrm>
        </p:spPr>
        <p:txBody>
          <a:bodyPr/>
          <a:lstStyle/>
          <a:p>
            <a:r>
              <a:rPr lang="en-US" altLang="ja-JP" dirty="0"/>
              <a:t>19. </a:t>
            </a:r>
            <a:r>
              <a:rPr lang="ja-JP" altLang="en-US" dirty="0"/>
              <a:t>劇のシナリオと著作権</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descr="挿絵 が含まれている画像&#10;&#10;自動的に生成された説明">
            <a:extLst>
              <a:ext uri="{FF2B5EF4-FFF2-40B4-BE49-F238E27FC236}">
                <a16:creationId xmlns:a16="http://schemas.microsoft.com/office/drawing/2014/main" id="{99D8AA9B-3BBB-4110-B604-A1E35D81A01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87481" y="-468240"/>
            <a:ext cx="7326239" cy="7326239"/>
          </a:xfrm>
          <a:prstGeom prst="rect">
            <a:avLst/>
          </a:prstGeom>
          <a:effectLst>
            <a:outerShdw blurRad="50800" dist="38100" dir="2700000" algn="tl" rotWithShape="0">
              <a:prstClr val="black">
                <a:alpha val="40000"/>
              </a:prstClr>
            </a:outerShdw>
          </a:effectLst>
        </p:spPr>
      </p:pic>
      <p:pic>
        <p:nvPicPr>
          <p:cNvPr id="15" name="図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69365" y="4318022"/>
            <a:ext cx="1996568" cy="1947270"/>
          </a:xfrm>
          <a:prstGeom prst="rect">
            <a:avLst/>
          </a:prstGeom>
        </p:spPr>
      </p:pic>
    </p:spTree>
    <p:custDataLst>
      <p:tags r:id="rId1"/>
    </p:custDataLst>
    <p:extLst>
      <p:ext uri="{BB962C8B-B14F-4D97-AF65-F5344CB8AC3E}">
        <p14:creationId xmlns:p14="http://schemas.microsoft.com/office/powerpoint/2010/main" val="1307833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normAutofit/>
          </a:bodyPr>
          <a:lstStyle/>
          <a:p>
            <a:r>
              <a:rPr lang="ja-JP" altLang="en-US" sz="4000" dirty="0"/>
              <a:t>第</a:t>
            </a:r>
            <a:r>
              <a:rPr lang="en-US" altLang="ja-JP" sz="4000" dirty="0"/>
              <a:t>20</a:t>
            </a:r>
            <a:r>
              <a:rPr lang="ja-JP" altLang="en-US" sz="4000" dirty="0"/>
              <a:t>話</a:t>
            </a:r>
            <a:r>
              <a:rPr lang="en-US" altLang="ja-JP" sz="4000" dirty="0"/>
              <a:t> </a:t>
            </a:r>
            <a:br>
              <a:rPr lang="en-US" altLang="ja-JP" sz="4000" dirty="0"/>
            </a:br>
            <a:r>
              <a:rPr lang="ja-JP" altLang="en-US" dirty="0"/>
              <a:t>読書感想文と著作権</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59627308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61AED3EA-8EF4-4CAB-A5FD-4A8D5147DAC4}"/>
              </a:ext>
            </a:extLst>
          </p:cNvPr>
          <p:cNvPicPr>
            <a:picLocks noChangeAspect="1"/>
          </p:cNvPicPr>
          <p:nvPr/>
        </p:nvPicPr>
        <p:blipFill rotWithShape="1">
          <a:blip r:embed="rId4">
            <a:extLst>
              <a:ext uri="{28A0092B-C50C-407E-A947-70E740481C1C}">
                <a14:useLocalDpi xmlns:a14="http://schemas.microsoft.com/office/drawing/2010/main" val="0"/>
              </a:ext>
            </a:extLst>
          </a:blip>
          <a:srcRect b="22607"/>
          <a:stretch/>
        </p:blipFill>
        <p:spPr>
          <a:xfrm>
            <a:off x="614176" y="64799"/>
            <a:ext cx="8777515" cy="6793202"/>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20. </a:t>
            </a:r>
            <a:r>
              <a:rPr lang="ja-JP" altLang="en-US" dirty="0"/>
              <a:t>読書感想文と著作権</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読書感想文の宿題に取り組んでいる美波さんは、インターネットで、ほかの人が書いた同じ本の感想を見つけました。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テキスト ボックス 48"/>
          <p:cNvSpPr txBox="1"/>
          <p:nvPr/>
        </p:nvSpPr>
        <p:spPr>
          <a:xfrm>
            <a:off x="6721366" y="4903131"/>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grpSp>
        <p:nvGrpSpPr>
          <p:cNvPr id="52" name="グループ化 51"/>
          <p:cNvGrpSpPr/>
          <p:nvPr/>
        </p:nvGrpSpPr>
        <p:grpSpPr>
          <a:xfrm>
            <a:off x="273965" y="2271211"/>
            <a:ext cx="3391081" cy="2340162"/>
            <a:chOff x="-132915" y="2576894"/>
            <a:chExt cx="3391081" cy="2340162"/>
          </a:xfrm>
        </p:grpSpPr>
        <p:sp>
          <p:nvSpPr>
            <p:cNvPr id="53" name="円形吹き出し 3"/>
            <p:cNvSpPr/>
            <p:nvPr/>
          </p:nvSpPr>
          <p:spPr>
            <a:xfrm flipH="1">
              <a:off x="-132915" y="2576894"/>
              <a:ext cx="3296775" cy="2340162"/>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4" name="テキスト ボックス 53"/>
            <p:cNvSpPr txBox="1"/>
            <p:nvPr/>
          </p:nvSpPr>
          <p:spPr>
            <a:xfrm>
              <a:off x="100113" y="3240199"/>
              <a:ext cx="3158053" cy="830997"/>
            </a:xfrm>
            <a:prstGeom prst="rect">
              <a:avLst/>
            </a:prstGeom>
            <a:noFill/>
          </p:spPr>
          <p:txBody>
            <a:bodyPr wrap="square" rtlCol="0">
              <a:spAutoFit/>
            </a:bodyPr>
            <a:lstStyle/>
            <a:p>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あっ、これ同じ本の感想文だ！</a:t>
              </a:r>
            </a:p>
          </p:txBody>
        </p:sp>
      </p:grpSp>
      <p:cxnSp>
        <p:nvCxnSpPr>
          <p:cNvPr id="4" name="直線コネクタ 3">
            <a:extLst>
              <a:ext uri="{FF2B5EF4-FFF2-40B4-BE49-F238E27FC236}">
                <a16:creationId xmlns:a16="http://schemas.microsoft.com/office/drawing/2014/main" id="{2596C32F-0113-4B92-972C-47F982FCAC72}"/>
              </a:ext>
            </a:extLst>
          </p:cNvPr>
          <p:cNvCxnSpPr/>
          <p:nvPr/>
        </p:nvCxnSpPr>
        <p:spPr>
          <a:xfrm flipH="1">
            <a:off x="5650992" y="2779776"/>
            <a:ext cx="219456" cy="228600"/>
          </a:xfrm>
          <a:prstGeom prst="line">
            <a:avLst/>
          </a:prstGeom>
          <a:ln w="38100" cap="rnd">
            <a:solidFill>
              <a:schemeClr val="tx1"/>
            </a:solidFill>
            <a:round/>
          </a:ln>
        </p:spPr>
        <p:style>
          <a:lnRef idx="1">
            <a:schemeClr val="dk1"/>
          </a:lnRef>
          <a:fillRef idx="0">
            <a:schemeClr val="dk1"/>
          </a:fillRef>
          <a:effectRef idx="0">
            <a:schemeClr val="dk1"/>
          </a:effectRef>
          <a:fontRef idx="minor">
            <a:schemeClr val="tx1"/>
          </a:fontRef>
        </p:style>
      </p:cxnSp>
      <p:cxnSp>
        <p:nvCxnSpPr>
          <p:cNvPr id="7" name="直線コネクタ 6">
            <a:extLst>
              <a:ext uri="{FF2B5EF4-FFF2-40B4-BE49-F238E27FC236}">
                <a16:creationId xmlns:a16="http://schemas.microsoft.com/office/drawing/2014/main" id="{34B35FBF-5756-4259-BEA2-22F53D6032FF}"/>
              </a:ext>
            </a:extLst>
          </p:cNvPr>
          <p:cNvCxnSpPr/>
          <p:nvPr/>
        </p:nvCxnSpPr>
        <p:spPr>
          <a:xfrm flipH="1">
            <a:off x="5669280" y="3090672"/>
            <a:ext cx="393192" cy="82296"/>
          </a:xfrm>
          <a:prstGeom prst="line">
            <a:avLst/>
          </a:prstGeom>
          <a:ln w="38100" cap="rnd">
            <a:solidFill>
              <a:schemeClr val="tx1"/>
            </a:solidFill>
            <a:round/>
          </a:ln>
        </p:spPr>
        <p:style>
          <a:lnRef idx="1">
            <a:schemeClr val="dk1"/>
          </a:lnRef>
          <a:fillRef idx="0">
            <a:schemeClr val="dk1"/>
          </a:fillRef>
          <a:effectRef idx="0">
            <a:schemeClr val="dk1"/>
          </a:effectRef>
          <a:fontRef idx="minor">
            <a:schemeClr val="tx1"/>
          </a:fontRef>
        </p:style>
      </p:cxnSp>
      <p:cxnSp>
        <p:nvCxnSpPr>
          <p:cNvPr id="9" name="直線コネクタ 8">
            <a:extLst>
              <a:ext uri="{FF2B5EF4-FFF2-40B4-BE49-F238E27FC236}">
                <a16:creationId xmlns:a16="http://schemas.microsoft.com/office/drawing/2014/main" id="{FFFA932D-D5ED-4A8C-8803-9573E166DA92}"/>
              </a:ext>
            </a:extLst>
          </p:cNvPr>
          <p:cNvCxnSpPr/>
          <p:nvPr/>
        </p:nvCxnSpPr>
        <p:spPr>
          <a:xfrm flipH="1" flipV="1">
            <a:off x="5724144" y="3350014"/>
            <a:ext cx="329184" cy="91278"/>
          </a:xfrm>
          <a:prstGeom prst="line">
            <a:avLst/>
          </a:prstGeom>
          <a:ln w="38100" cap="rnd">
            <a:solidFill>
              <a:schemeClr val="tx1"/>
            </a:solidFill>
            <a:roun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502711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1444624" y="859483"/>
            <a:ext cx="7566026" cy="2807642"/>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en-US" altLang="ja-JP" dirty="0"/>
              <a:t>2.</a:t>
            </a:r>
            <a:r>
              <a:rPr lang="ja-JP" altLang="en-US" dirty="0"/>
              <a:t> ネットのイラストはだれのもの？</a:t>
            </a:r>
          </a:p>
        </p:txBody>
      </p:sp>
      <p:grpSp>
        <p:nvGrpSpPr>
          <p:cNvPr id="4" name="グループ化 3"/>
          <p:cNvGrpSpPr/>
          <p:nvPr/>
        </p:nvGrpSpPr>
        <p:grpSpPr>
          <a:xfrm>
            <a:off x="1071085" y="4322269"/>
            <a:ext cx="4572000" cy="2240620"/>
            <a:chOff x="1071085" y="4322269"/>
            <a:chExt cx="4572000" cy="2240620"/>
          </a:xfrm>
        </p:grpSpPr>
        <p:sp>
          <p:nvSpPr>
            <p:cNvPr id="10" name="雲 31"/>
            <p:cNvSpPr/>
            <p:nvPr/>
          </p:nvSpPr>
          <p:spPr>
            <a:xfrm rot="197991">
              <a:off x="1552703" y="4322269"/>
              <a:ext cx="3608766"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7" name="正方形/長方形 6"/>
            <p:cNvSpPr/>
            <p:nvPr/>
          </p:nvSpPr>
          <p:spPr>
            <a:xfrm rot="21098764">
              <a:off x="1071085" y="4991619"/>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マナーをきちんと</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守ろう！</a:t>
              </a:r>
            </a:p>
          </p:txBody>
        </p:sp>
      </p:grpSp>
      <p:pic>
        <p:nvPicPr>
          <p:cNvPr id="6" name="図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733232"/>
            <a:ext cx="1996568" cy="1947270"/>
          </a:xfrm>
          <a:prstGeom prst="rect">
            <a:avLst/>
          </a:prstGeom>
        </p:spPr>
      </p:pic>
      <p:sp>
        <p:nvSpPr>
          <p:cNvPr id="30" name="テキスト ボックス 29"/>
          <p:cNvSpPr txBox="1"/>
          <p:nvPr/>
        </p:nvSpPr>
        <p:spPr>
          <a:xfrm>
            <a:off x="2222216" y="1534506"/>
            <a:ext cx="6121684" cy="1569660"/>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どんな作品にも、それをがんばって作った人がいます。軽い気持ちで勝手に使うことで、誰かをいやな気持ちにさせないように気をつけましょう。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2" name="図 11"/>
          <p:cNvPicPr>
            <a:picLocks noChangeAspect="1"/>
          </p:cNvPicPr>
          <p:nvPr/>
        </p:nvPicPr>
        <p:blipFill rotWithShape="1">
          <a:blip r:embed="rId5">
            <a:extLst>
              <a:ext uri="{28A0092B-C50C-407E-A947-70E740481C1C}">
                <a14:useLocalDpi xmlns:a14="http://schemas.microsoft.com/office/drawing/2010/main" val="0"/>
              </a:ext>
            </a:extLst>
          </a:blip>
          <a:srcRect b="9562"/>
          <a:stretch/>
        </p:blipFill>
        <p:spPr>
          <a:xfrm>
            <a:off x="3803933" y="2469693"/>
            <a:ext cx="4873342" cy="4407357"/>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80587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descr="名刺, ボックス, 部屋 が含まれている画像&#10;&#10;自動的に生成された説明">
            <a:extLst>
              <a:ext uri="{FF2B5EF4-FFF2-40B4-BE49-F238E27FC236}">
                <a16:creationId xmlns:a16="http://schemas.microsoft.com/office/drawing/2014/main" id="{127BFBFB-8B42-4E77-A4A3-076F52A7F97F}"/>
              </a:ext>
            </a:extLst>
          </p:cNvPr>
          <p:cNvPicPr>
            <a:picLocks noChangeAspect="1"/>
          </p:cNvPicPr>
          <p:nvPr/>
        </p:nvPicPr>
        <p:blipFill rotWithShape="1">
          <a:blip r:embed="rId4">
            <a:extLst>
              <a:ext uri="{28A0092B-C50C-407E-A947-70E740481C1C}">
                <a14:useLocalDpi xmlns:a14="http://schemas.microsoft.com/office/drawing/2010/main" val="0"/>
              </a:ext>
            </a:extLst>
          </a:blip>
          <a:srcRect b="21601"/>
          <a:stretch/>
        </p:blipFill>
        <p:spPr>
          <a:xfrm>
            <a:off x="183241" y="-23533"/>
            <a:ext cx="8777515" cy="6881533"/>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20. </a:t>
            </a:r>
            <a:r>
              <a:rPr lang="ja-JP" altLang="en-US" dirty="0"/>
              <a:t>読書感想文と著作権</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自分の書こうとしたことと内容が似ていたので、その感想文をそのまま書き写して、自分の感想として提出することにしました。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1" name="グループ化 30"/>
          <p:cNvGrpSpPr/>
          <p:nvPr/>
        </p:nvGrpSpPr>
        <p:grpSpPr>
          <a:xfrm>
            <a:off x="5229433" y="1899009"/>
            <a:ext cx="3700036" cy="2276827"/>
            <a:chOff x="4586714" y="2114549"/>
            <a:chExt cx="3700036" cy="2276827"/>
          </a:xfrm>
        </p:grpSpPr>
        <p:sp>
          <p:nvSpPr>
            <p:cNvPr id="32" name="円形吹き出し 3"/>
            <p:cNvSpPr/>
            <p:nvPr/>
          </p:nvSpPr>
          <p:spPr>
            <a:xfrm>
              <a:off x="4586714" y="2114549"/>
              <a:ext cx="3700036" cy="2276827"/>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3" name="テキスト ボックス 32"/>
            <p:cNvSpPr txBox="1"/>
            <p:nvPr/>
          </p:nvSpPr>
          <p:spPr>
            <a:xfrm>
              <a:off x="4909536" y="2610777"/>
              <a:ext cx="3267368" cy="1200329"/>
            </a:xfrm>
            <a:prstGeom prst="rect">
              <a:avLst/>
            </a:prstGeom>
            <a:noFill/>
          </p:spPr>
          <p:txBody>
            <a:bodyPr wrap="square" rtlCol="0">
              <a:spAutoFit/>
            </a:bodyPr>
            <a:lstStyle/>
            <a:p>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これマネしちゃおう！そのまま書いても</a:t>
              </a:r>
              <a:endParaRPr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いいよね</a:t>
              </a:r>
            </a:p>
          </p:txBody>
        </p:sp>
      </p:grpSp>
    </p:spTree>
    <p:custDataLst>
      <p:tags r:id="rId1"/>
    </p:custDataLst>
    <p:extLst>
      <p:ext uri="{BB962C8B-B14F-4D97-AF65-F5344CB8AC3E}">
        <p14:creationId xmlns:p14="http://schemas.microsoft.com/office/powerpoint/2010/main" val="177067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20. </a:t>
            </a:r>
            <a:r>
              <a:rPr lang="ja-JP" altLang="en-US" dirty="0"/>
              <a:t>読書感想文と著作権</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ところが、先生から「ほかの人の感想をそのまま書き写してはいけない」と叱られてしまいました。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 name="図 3" descr="人形, おもちゃ, 挿絵 が含まれている画像&#10;&#10;自動的に生成された説明">
            <a:extLst>
              <a:ext uri="{FF2B5EF4-FFF2-40B4-BE49-F238E27FC236}">
                <a16:creationId xmlns:a16="http://schemas.microsoft.com/office/drawing/2014/main" id="{3E53E5B7-D8DA-4F32-AABD-9C88575AFAED}"/>
              </a:ext>
            </a:extLst>
          </p:cNvPr>
          <p:cNvPicPr>
            <a:picLocks noChangeAspect="1"/>
          </p:cNvPicPr>
          <p:nvPr/>
        </p:nvPicPr>
        <p:blipFill rotWithShape="1">
          <a:blip r:embed="rId4">
            <a:extLst>
              <a:ext uri="{28A0092B-C50C-407E-A947-70E740481C1C}">
                <a14:useLocalDpi xmlns:a14="http://schemas.microsoft.com/office/drawing/2010/main" val="0"/>
              </a:ext>
            </a:extLst>
          </a:blip>
          <a:srcRect b="15927"/>
          <a:stretch/>
        </p:blipFill>
        <p:spPr>
          <a:xfrm>
            <a:off x="1300196" y="1118391"/>
            <a:ext cx="6826972" cy="5739608"/>
          </a:xfrm>
          <a:prstGeom prst="rect">
            <a:avLst/>
          </a:prstGeom>
          <a:effectLst>
            <a:outerShdw blurRad="50800" dist="38100" dir="2700000" algn="tl" rotWithShape="0">
              <a:prstClr val="black">
                <a:alpha val="40000"/>
              </a:prstClr>
            </a:outerShdw>
          </a:effectLst>
        </p:spPr>
      </p:pic>
      <p:grpSp>
        <p:nvGrpSpPr>
          <p:cNvPr id="63" name="グループ化 62"/>
          <p:cNvGrpSpPr/>
          <p:nvPr/>
        </p:nvGrpSpPr>
        <p:grpSpPr>
          <a:xfrm rot="20878048">
            <a:off x="-204900" y="1605329"/>
            <a:ext cx="4734303" cy="2266898"/>
            <a:chOff x="4376679" y="1307507"/>
            <a:chExt cx="5067300" cy="2426345"/>
          </a:xfrm>
        </p:grpSpPr>
        <p:grpSp>
          <p:nvGrpSpPr>
            <p:cNvPr id="64" name="グループ化 63"/>
            <p:cNvGrpSpPr/>
            <p:nvPr/>
          </p:nvGrpSpPr>
          <p:grpSpPr>
            <a:xfrm rot="1673048" flipH="1">
              <a:off x="4376679" y="1307507"/>
              <a:ext cx="5067300" cy="2426345"/>
              <a:chOff x="7733542" y="1357198"/>
              <a:chExt cx="5067300" cy="2426345"/>
            </a:xfrm>
          </p:grpSpPr>
          <p:sp>
            <p:nvSpPr>
              <p:cNvPr id="66" name="雲 31"/>
              <p:cNvSpPr/>
              <p:nvPr/>
            </p:nvSpPr>
            <p:spPr>
              <a:xfrm rot="6158944">
                <a:off x="8672359" y="771506"/>
                <a:ext cx="2143692" cy="38803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pic>
            <p:nvPicPr>
              <p:cNvPr id="67" name="Picture 3" descr="D:\ryuno\_徳島\コンテンツ制作\ストライプ_.png"/>
              <p:cNvPicPr>
                <a:picLocks noChangeAspect="1" noChangeArrowheads="1"/>
              </p:cNvPicPr>
              <p:nvPr/>
            </p:nvPicPr>
            <p:blipFill rotWithShape="1">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val="0"/>
                  </a:ext>
                </a:extLst>
              </a:blip>
              <a:srcRect b="31235"/>
              <a:stretch/>
            </p:blipFill>
            <p:spPr bwMode="auto">
              <a:xfrm>
                <a:off x="7733542" y="1357198"/>
                <a:ext cx="5067300" cy="1781560"/>
              </a:xfrm>
              <a:prstGeom prst="rect">
                <a:avLst/>
              </a:prstGeom>
              <a:noFill/>
              <a:extLst>
                <a:ext uri="{909E8E84-426E-40DD-AFC4-6F175D3DCCD1}">
                  <a14:hiddenFill xmlns:a14="http://schemas.microsoft.com/office/drawing/2010/main">
                    <a:solidFill>
                      <a:srgbClr val="FFFFFF"/>
                    </a:solidFill>
                  </a14:hiddenFill>
                </a:ext>
              </a:extLst>
            </p:spPr>
          </p:pic>
        </p:grpSp>
        <p:sp>
          <p:nvSpPr>
            <p:cNvPr id="65" name="テキスト ボックス 64"/>
            <p:cNvSpPr txBox="1"/>
            <p:nvPr/>
          </p:nvSpPr>
          <p:spPr>
            <a:xfrm rot="902826">
              <a:off x="5704207" y="2613279"/>
              <a:ext cx="3438805" cy="510609"/>
            </a:xfrm>
            <a:prstGeom prst="rect">
              <a:avLst/>
            </a:prstGeom>
            <a:noFill/>
          </p:spPr>
          <p:txBody>
            <a:bodyPr wrap="square" rtlCol="0">
              <a:spAutoFit/>
            </a:bodyPr>
            <a:lstStyle/>
            <a:p>
              <a:pPr algn="ct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ごめんなさい・・・</a:t>
              </a:r>
            </a:p>
          </p:txBody>
        </p:sp>
      </p:grpSp>
    </p:spTree>
    <p:custDataLst>
      <p:tags r:id="rId1"/>
    </p:custDataLst>
    <p:extLst>
      <p:ext uri="{BB962C8B-B14F-4D97-AF65-F5344CB8AC3E}">
        <p14:creationId xmlns:p14="http://schemas.microsoft.com/office/powerpoint/2010/main" val="2110558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グループ化 18"/>
          <p:cNvGrpSpPr/>
          <p:nvPr/>
        </p:nvGrpSpPr>
        <p:grpSpPr>
          <a:xfrm>
            <a:off x="672641" y="541600"/>
            <a:ext cx="7771630" cy="2143125"/>
            <a:chOff x="672641" y="579700"/>
            <a:chExt cx="7771630" cy="2143125"/>
          </a:xfrm>
        </p:grpSpPr>
        <p:pic>
          <p:nvPicPr>
            <p:cNvPr id="21" name="図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92574" y="579700"/>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sp>
        <p:nvSpPr>
          <p:cNvPr id="3" name="タイトル 2"/>
          <p:cNvSpPr>
            <a:spLocks noGrp="1"/>
          </p:cNvSpPr>
          <p:nvPr>
            <p:ph type="title"/>
          </p:nvPr>
        </p:nvSpPr>
        <p:spPr>
          <a:xfrm>
            <a:off x="0" y="1"/>
            <a:ext cx="9144000" cy="812798"/>
          </a:xfrm>
        </p:spPr>
        <p:txBody>
          <a:bodyPr/>
          <a:lstStyle/>
          <a:p>
            <a:r>
              <a:rPr lang="en-US" altLang="ja-JP" dirty="0"/>
              <a:t>20. </a:t>
            </a:r>
            <a:r>
              <a:rPr lang="ja-JP" altLang="en-US" dirty="0"/>
              <a:t>読書感想文と著作権</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
          <p:cNvGrpSpPr/>
          <p:nvPr/>
        </p:nvGrpSpPr>
        <p:grpSpPr>
          <a:xfrm>
            <a:off x="286007" y="2391635"/>
            <a:ext cx="8571987" cy="2179324"/>
            <a:chOff x="286007" y="2391635"/>
            <a:chExt cx="8571987" cy="2179324"/>
          </a:xfrm>
        </p:grpSpPr>
        <p:sp>
          <p:nvSpPr>
            <p:cNvPr id="20" name="角丸四角形 19"/>
            <p:cNvSpPr/>
            <p:nvPr/>
          </p:nvSpPr>
          <p:spPr>
            <a:xfrm>
              <a:off x="286007" y="2490914"/>
              <a:ext cx="8571987" cy="2068386"/>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3268045" y="2672326"/>
              <a:ext cx="5478077" cy="1759456"/>
            </a:xfrm>
            <a:prstGeom prst="rect">
              <a:avLst/>
            </a:prstGeom>
            <a:noFill/>
          </p:spPr>
          <p:txBody>
            <a:bodyPr wrap="square" rtlCol="0">
              <a:spAutoFit/>
            </a:bodyPr>
            <a:lstStyle/>
            <a:p>
              <a:pPr>
                <a:spcAft>
                  <a:spcPts val="1000"/>
                </a:spcAft>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人が書いたすべての文章には、「著作権」があります。小説やシナリオのような物語になっていない、感想文でも同じです。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たとえ短い感想文でも、それは書いた人の作品であり、他人が勝手に使って良いものではありません。</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descr="コンピュータ が含まれている画像&#10;&#10;自動的に生成された説明">
              <a:extLst>
                <a:ext uri="{FF2B5EF4-FFF2-40B4-BE49-F238E27FC236}">
                  <a16:creationId xmlns:a16="http://schemas.microsoft.com/office/drawing/2014/main" id="{BDFBA446-6B77-41DD-9744-1E7B28D3DCA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6276" y="2391635"/>
              <a:ext cx="2903531" cy="2179324"/>
            </a:xfrm>
            <a:prstGeom prst="rect">
              <a:avLst/>
            </a:prstGeom>
            <a:effectLst>
              <a:outerShdw blurRad="50800" dist="38100" dir="2700000" algn="tl" rotWithShape="0">
                <a:prstClr val="black">
                  <a:alpha val="40000"/>
                </a:prstClr>
              </a:outerShdw>
            </a:effectLst>
          </p:spPr>
        </p:pic>
      </p:grpSp>
      <p:grpSp>
        <p:nvGrpSpPr>
          <p:cNvPr id="5" name="グループ化 4"/>
          <p:cNvGrpSpPr/>
          <p:nvPr/>
        </p:nvGrpSpPr>
        <p:grpSpPr>
          <a:xfrm>
            <a:off x="286007" y="4686938"/>
            <a:ext cx="8571987" cy="1994610"/>
            <a:chOff x="286007" y="4686938"/>
            <a:chExt cx="8571987" cy="1994610"/>
          </a:xfrm>
        </p:grpSpPr>
        <p:sp>
          <p:nvSpPr>
            <p:cNvPr id="42" name="角丸四角形 41"/>
            <p:cNvSpPr/>
            <p:nvPr/>
          </p:nvSpPr>
          <p:spPr>
            <a:xfrm>
              <a:off x="286007" y="4869127"/>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11449" y="4949851"/>
              <a:ext cx="5370516" cy="400110"/>
            </a:xfrm>
            <a:prstGeom prst="rect">
              <a:avLst/>
            </a:prstGeom>
            <a:noFill/>
          </p:spPr>
          <p:txBody>
            <a:bodyPr wrap="square" rtlCol="0">
              <a:spAutoFit/>
            </a:bodyPr>
            <a:lstStyle/>
            <a:p>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414335" y="5049498"/>
              <a:ext cx="5878239" cy="1451679"/>
            </a:xfrm>
            <a:prstGeom prst="rect">
              <a:avLst/>
            </a:prstGeom>
            <a:noFill/>
          </p:spPr>
          <p:txBody>
            <a:bodyPr wrap="square" rtlCol="0">
              <a:spAutoFit/>
            </a:bodyPr>
            <a:lstStyle/>
            <a:p>
              <a:pPr>
                <a:spcAft>
                  <a:spcPts val="1000"/>
                </a:spcAft>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誰かが書いた文章を、そのまま「自分のもの」として使うことは、絶対にやめましょう。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どうしてもその文章を紹介したいときは、「誰が書いたのか」をきちんと書いたうえで、「引用」するようにしましょう。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図 8" descr="黒い背景と白い文字&#10;&#10;自動的に生成された説明">
              <a:extLst>
                <a:ext uri="{FF2B5EF4-FFF2-40B4-BE49-F238E27FC236}">
                  <a16:creationId xmlns:a16="http://schemas.microsoft.com/office/drawing/2014/main" id="{A55C7B4E-4AEF-45B6-B2F4-B0638B09D8C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967310" y="4686938"/>
              <a:ext cx="1645924" cy="1956820"/>
            </a:xfrm>
            <a:prstGeom prst="rect">
              <a:avLst/>
            </a:prstGeom>
            <a:effectLst>
              <a:outerShdw blurRad="50800" dist="38100" dir="2700000" algn="tl" rotWithShape="0">
                <a:prstClr val="black">
                  <a:alpha val="40000"/>
                </a:prstClr>
              </a:outerShdw>
            </a:effectLst>
          </p:spPr>
        </p:pic>
      </p:grpSp>
      <p:grpSp>
        <p:nvGrpSpPr>
          <p:cNvPr id="7" name="グループ化 6"/>
          <p:cNvGrpSpPr/>
          <p:nvPr/>
        </p:nvGrpSpPr>
        <p:grpSpPr>
          <a:xfrm>
            <a:off x="1544264" y="2569856"/>
            <a:ext cx="1555368" cy="756865"/>
            <a:chOff x="1544264" y="2569856"/>
            <a:chExt cx="1555368" cy="756865"/>
          </a:xfrm>
        </p:grpSpPr>
        <p:sp>
          <p:nvSpPr>
            <p:cNvPr id="26" name="楕円 25"/>
            <p:cNvSpPr/>
            <p:nvPr/>
          </p:nvSpPr>
          <p:spPr>
            <a:xfrm>
              <a:off x="1649101" y="2569856"/>
              <a:ext cx="1345695" cy="756865"/>
            </a:xfrm>
            <a:prstGeom prst="ellipse">
              <a:avLst/>
            </a:prstGeom>
            <a:solidFill>
              <a:srgbClr val="449424"/>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endParaRPr lang="ja-JP" altLang="en-US" dirty="0">
                <a:solidFill>
                  <a:schemeClr val="bg1"/>
                </a:solidFill>
                <a:latin typeface="メイリオ" panose="020B0604030504040204" pitchFamily="50" charset="-128"/>
                <a:ea typeface="メイリオ" panose="020B0604030504040204" pitchFamily="50" charset="-128"/>
              </a:endParaRPr>
            </a:p>
          </p:txBody>
        </p:sp>
        <p:sp>
          <p:nvSpPr>
            <p:cNvPr id="27" name="テキスト ボックス 26"/>
            <p:cNvSpPr txBox="1"/>
            <p:nvPr/>
          </p:nvSpPr>
          <p:spPr>
            <a:xfrm>
              <a:off x="1544264" y="2746417"/>
              <a:ext cx="1555368" cy="400110"/>
            </a:xfrm>
            <a:prstGeom prst="rect">
              <a:avLst/>
            </a:prstGeom>
            <a:noFill/>
          </p:spPr>
          <p:txBody>
            <a:bodyPr wrap="square" rtlCol="0">
              <a:spAutoFit/>
            </a:bodyPr>
            <a:lstStyle/>
            <a:p>
              <a:pPr algn="ctr"/>
              <a:r>
                <a:rPr kumimoji="1" lang="ja-JP" altLang="en-US" sz="2000" b="1" dirty="0">
                  <a:solidFill>
                    <a:schemeClr val="bg1"/>
                  </a:solidFill>
                  <a:latin typeface="Meiryo UI" panose="020B0604030504040204" pitchFamily="50" charset="-128"/>
                  <a:ea typeface="Meiryo UI" panose="020B0604030504040204" pitchFamily="50" charset="-128"/>
                  <a:cs typeface="メイリオ" panose="020B0604030504040204" pitchFamily="50" charset="-128"/>
                </a:rPr>
                <a:t>著作権</a:t>
              </a:r>
            </a:p>
          </p:txBody>
        </p:sp>
      </p:grpSp>
      <p:grpSp>
        <p:nvGrpSpPr>
          <p:cNvPr id="8" name="グループ化 7"/>
          <p:cNvGrpSpPr/>
          <p:nvPr/>
        </p:nvGrpSpPr>
        <p:grpSpPr>
          <a:xfrm>
            <a:off x="6146222" y="5049498"/>
            <a:ext cx="1555368" cy="935398"/>
            <a:chOff x="6146222" y="5049498"/>
            <a:chExt cx="1555368" cy="935398"/>
          </a:xfrm>
        </p:grpSpPr>
        <p:sp>
          <p:nvSpPr>
            <p:cNvPr id="28" name="円形吹き出し 27"/>
            <p:cNvSpPr/>
            <p:nvPr/>
          </p:nvSpPr>
          <p:spPr>
            <a:xfrm>
              <a:off x="6441118" y="5049498"/>
              <a:ext cx="989046" cy="935398"/>
            </a:xfrm>
            <a:prstGeom prst="wedgeEllipseCallout">
              <a:avLst>
                <a:gd name="adj1" fmla="val 59060"/>
                <a:gd name="adj2" fmla="val 38855"/>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sp>
          <p:nvSpPr>
            <p:cNvPr id="29" name="テキスト ボックス 28"/>
            <p:cNvSpPr txBox="1"/>
            <p:nvPr/>
          </p:nvSpPr>
          <p:spPr>
            <a:xfrm>
              <a:off x="6146222" y="5332531"/>
              <a:ext cx="1555368" cy="400110"/>
            </a:xfrm>
            <a:prstGeom prst="rect">
              <a:avLst/>
            </a:prstGeom>
            <a:noFill/>
          </p:spPr>
          <p:txBody>
            <a:bodyPr wrap="square" rtlCol="0">
              <a:spAutoFit/>
            </a:bodyPr>
            <a:lstStyle/>
            <a:p>
              <a:pPr algn="ctr"/>
              <a:r>
                <a:rPr kumimoji="1" lang="ja-JP" altLang="en-US" sz="2000" b="1"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引用</a:t>
              </a:r>
            </a:p>
          </p:txBody>
        </p:sp>
      </p:grpSp>
    </p:spTree>
    <p:custDataLst>
      <p:tags r:id="rId1"/>
    </p:custDataLst>
    <p:extLst>
      <p:ext uri="{BB962C8B-B14F-4D97-AF65-F5344CB8AC3E}">
        <p14:creationId xmlns:p14="http://schemas.microsoft.com/office/powerpoint/2010/main" val="749425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3500"/>
                            </p:stCondLst>
                            <p:childTnLst>
                              <p:par>
                                <p:cTn id="17" presetID="10" presetClass="entr" presetSubtype="0" fill="hold" nodeType="afterEffect">
                                  <p:stCondLst>
                                    <p:cond delay="5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291944" y="3634560"/>
            <a:ext cx="4572000" cy="2240620"/>
            <a:chOff x="-319825" y="3991848"/>
            <a:chExt cx="4572000" cy="2240620"/>
          </a:xfrm>
        </p:grpSpPr>
        <p:sp>
          <p:nvSpPr>
            <p:cNvPr id="7"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dirty="0">
                <a:solidFill>
                  <a:schemeClr val="dk1"/>
                </a:solidFill>
              </a:endParaRPr>
            </a:p>
          </p:txBody>
        </p:sp>
        <p:sp>
          <p:nvSpPr>
            <p:cNvPr id="8" name="正方形/長方形 7"/>
            <p:cNvSpPr/>
            <p:nvPr/>
          </p:nvSpPr>
          <p:spPr>
            <a:xfrm rot="21333461">
              <a:off x="-319825" y="4591398"/>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自分の感想は</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自分の言葉で</a:t>
              </a:r>
            </a:p>
          </p:txBody>
        </p:sp>
      </p:grpSp>
      <p:sp>
        <p:nvSpPr>
          <p:cNvPr id="20" name="角丸四角形 19"/>
          <p:cNvSpPr/>
          <p:nvPr/>
        </p:nvSpPr>
        <p:spPr>
          <a:xfrm>
            <a:off x="261066" y="859483"/>
            <a:ext cx="8621868" cy="2966124"/>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928642" y="1480771"/>
            <a:ext cx="7286717" cy="172354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誰かの作品を「自分のものだ」とウソをつくことは、「盗作」というとても悪質な行為です。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誰かのものを盗んだりせず、自分の言葉で自分らしい文章を書きましょう。</a:t>
            </a:r>
          </a:p>
        </p:txBody>
      </p:sp>
      <p:sp>
        <p:nvSpPr>
          <p:cNvPr id="3" name="タイトル 2"/>
          <p:cNvSpPr>
            <a:spLocks noGrp="1"/>
          </p:cNvSpPr>
          <p:nvPr>
            <p:ph type="title"/>
          </p:nvPr>
        </p:nvSpPr>
        <p:spPr>
          <a:xfrm>
            <a:off x="0" y="1"/>
            <a:ext cx="9144000" cy="812798"/>
          </a:xfrm>
        </p:spPr>
        <p:txBody>
          <a:bodyPr/>
          <a:lstStyle/>
          <a:p>
            <a:r>
              <a:rPr lang="en-US" altLang="ja-JP" dirty="0"/>
              <a:t>20. </a:t>
            </a:r>
            <a:r>
              <a:rPr lang="ja-JP" altLang="en-US" dirty="0"/>
              <a:t>読書感想文と著作権</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a:extLst>
              <a:ext uri="{FF2B5EF4-FFF2-40B4-BE49-F238E27FC236}">
                <a16:creationId xmlns:a16="http://schemas.microsoft.com/office/drawing/2014/main" id="{DF27A203-3096-4AA9-BB49-D78618EB25E8}"/>
              </a:ext>
            </a:extLst>
          </p:cNvPr>
          <p:cNvPicPr>
            <a:picLocks noChangeAspect="1"/>
          </p:cNvPicPr>
          <p:nvPr/>
        </p:nvPicPr>
        <p:blipFill rotWithShape="1">
          <a:blip r:embed="rId4">
            <a:extLst>
              <a:ext uri="{28A0092B-C50C-407E-A947-70E740481C1C}">
                <a14:useLocalDpi xmlns:a14="http://schemas.microsoft.com/office/drawing/2010/main" val="0"/>
              </a:ext>
            </a:extLst>
          </a:blip>
          <a:srcRect b="11857"/>
          <a:stretch/>
        </p:blipFill>
        <p:spPr>
          <a:xfrm>
            <a:off x="2780522" y="1257840"/>
            <a:ext cx="6353532" cy="5600160"/>
          </a:xfrm>
          <a:prstGeom prst="rect">
            <a:avLst/>
          </a:prstGeom>
          <a:effectLst>
            <a:outerShdw blurRad="50800" dist="38100" dir="2700000" algn="tl" rotWithShape="0">
              <a:prstClr val="black">
                <a:alpha val="40000"/>
              </a:prstClr>
            </a:outerShdw>
          </a:effectLst>
        </p:spPr>
      </p:pic>
      <p:pic>
        <p:nvPicPr>
          <p:cNvPr id="49" name="図 4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32570" y="4265422"/>
            <a:ext cx="2562067" cy="2443818"/>
          </a:xfrm>
          <a:prstGeom prst="rect">
            <a:avLst/>
          </a:prstGeom>
        </p:spPr>
      </p:pic>
    </p:spTree>
    <p:custDataLst>
      <p:tags r:id="rId1"/>
    </p:custDataLst>
    <p:extLst>
      <p:ext uri="{BB962C8B-B14F-4D97-AF65-F5344CB8AC3E}">
        <p14:creationId xmlns:p14="http://schemas.microsoft.com/office/powerpoint/2010/main" val="586336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pPr algn="ctr"/>
            <a:r>
              <a:rPr lang="ja-JP" altLang="en-US" sz="4000" dirty="0"/>
              <a:t>第</a:t>
            </a:r>
            <a:r>
              <a:rPr lang="en-US" altLang="ja-JP" sz="4000" dirty="0"/>
              <a:t>21</a:t>
            </a:r>
            <a:r>
              <a:rPr lang="ja-JP" altLang="en-US" sz="4000" dirty="0"/>
              <a:t>話</a:t>
            </a:r>
            <a:br>
              <a:rPr lang="en-US" altLang="ja-JP" sz="4000" dirty="0"/>
            </a:br>
            <a:r>
              <a:rPr lang="ja-JP" altLang="en-US" dirty="0"/>
              <a:t>ウイルスに</a:t>
            </a:r>
            <a:br>
              <a:rPr lang="en-US" altLang="ja-JP" dirty="0"/>
            </a:br>
            <a:r>
              <a:rPr lang="ja-JP" altLang="en-US" dirty="0"/>
              <a:t>感染</a:t>
            </a:r>
            <a:r>
              <a:rPr lang="ja-JP" altLang="en-US" sz="4800" dirty="0"/>
              <a:t>（かんせん）</a:t>
            </a:r>
            <a:r>
              <a:rPr lang="ja-JP" altLang="en-US" dirty="0"/>
              <a:t>してしまったら？ その２</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65998032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図 20">
            <a:extLst>
              <a:ext uri="{FF2B5EF4-FFF2-40B4-BE49-F238E27FC236}">
                <a16:creationId xmlns:a16="http://schemas.microsoft.com/office/drawing/2014/main" id="{DEC4E3DE-5A89-C64D-950D-2DBF757DB0A6}"/>
              </a:ext>
            </a:extLst>
          </p:cNvPr>
          <p:cNvPicPr>
            <a:picLocks noChangeAspect="1"/>
          </p:cNvPicPr>
          <p:nvPr/>
        </p:nvPicPr>
        <p:blipFill rotWithShape="1">
          <a:blip r:embed="rId4">
            <a:extLst>
              <a:ext uri="{28A0092B-C50C-407E-A947-70E740481C1C}">
                <a14:useLocalDpi xmlns:a14="http://schemas.microsoft.com/office/drawing/2010/main" val="0"/>
              </a:ext>
            </a:extLst>
          </a:blip>
          <a:srcRect b="33556"/>
          <a:stretch/>
        </p:blipFill>
        <p:spPr>
          <a:xfrm>
            <a:off x="2459076" y="2942564"/>
            <a:ext cx="3898900" cy="3915436"/>
          </a:xfrm>
          <a:prstGeom prst="rect">
            <a:avLst/>
          </a:prstGeom>
        </p:spPr>
      </p:pic>
      <p:grpSp>
        <p:nvGrpSpPr>
          <p:cNvPr id="20" name="グループ化 19">
            <a:extLst>
              <a:ext uri="{FF2B5EF4-FFF2-40B4-BE49-F238E27FC236}">
                <a16:creationId xmlns:a16="http://schemas.microsoft.com/office/drawing/2014/main" id="{B45BEF01-D988-41FB-8FC5-134AF48F4962}"/>
              </a:ext>
            </a:extLst>
          </p:cNvPr>
          <p:cNvGrpSpPr/>
          <p:nvPr/>
        </p:nvGrpSpPr>
        <p:grpSpPr>
          <a:xfrm rot="20733622">
            <a:off x="3074520" y="3873869"/>
            <a:ext cx="2140159" cy="2055459"/>
            <a:chOff x="186012" y="4603517"/>
            <a:chExt cx="2140159" cy="2055459"/>
          </a:xfrm>
        </p:grpSpPr>
        <p:sp>
          <p:nvSpPr>
            <p:cNvPr id="12" name="テキスト ボックス 11">
              <a:extLst>
                <a:ext uri="{FF2B5EF4-FFF2-40B4-BE49-F238E27FC236}">
                  <a16:creationId xmlns:a16="http://schemas.microsoft.com/office/drawing/2014/main" id="{6CDED4F5-F229-4FE7-BE19-144261A6A2A3}"/>
                </a:ext>
              </a:extLst>
            </p:cNvPr>
            <p:cNvSpPr txBox="1"/>
            <p:nvPr/>
          </p:nvSpPr>
          <p:spPr>
            <a:xfrm>
              <a:off x="186012" y="4603517"/>
              <a:ext cx="1936428" cy="276999"/>
            </a:xfrm>
            <a:prstGeom prst="rect">
              <a:avLst/>
            </a:prstGeom>
            <a:noFill/>
          </p:spPr>
          <p:txBody>
            <a:bodyPr wrap="none" rtlCol="0">
              <a:spAutoFit/>
            </a:bodyPr>
            <a:lstStyle/>
            <a:p>
              <a:pPr algn="ctr"/>
              <a:r>
                <a:rPr kumimoji="1" lang="en-US" altLang="ja-JP"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From: </a:t>
              </a:r>
              <a:r>
                <a:rPr kumimoji="1" lang="ja-JP" altLang="en-US"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〇〇</a:t>
              </a:r>
              <a:r>
                <a:rPr kumimoji="1" lang="en-US" altLang="ja-JP"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unnyu.com</a:t>
              </a:r>
              <a:endParaRPr kumimoji="1" lang="ja-JP" altLang="en-US"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テキスト ボックス 12">
              <a:extLst>
                <a:ext uri="{FF2B5EF4-FFF2-40B4-BE49-F238E27FC236}">
                  <a16:creationId xmlns:a16="http://schemas.microsoft.com/office/drawing/2014/main" id="{764C7AD6-6298-4831-811B-1E9E5997581D}"/>
                </a:ext>
              </a:extLst>
            </p:cNvPr>
            <p:cNvSpPr txBox="1"/>
            <p:nvPr/>
          </p:nvSpPr>
          <p:spPr>
            <a:xfrm>
              <a:off x="239219" y="4950774"/>
              <a:ext cx="1936428" cy="923330"/>
            </a:xfrm>
            <a:prstGeom prst="rect">
              <a:avLst/>
            </a:prstGeom>
            <a:noFill/>
          </p:spPr>
          <p:txBody>
            <a:bodyPr wrap="square" rtlCol="0">
              <a:spAutoFit/>
            </a:bodyPr>
            <a:lstStyle/>
            <a:p>
              <a:r>
                <a:rPr lang="ja-JP" altLang="en-US" sz="1800" b="0" i="0" u="none" strike="noStrike" baseline="0" dirty="0">
                  <a:solidFill>
                    <a:schemeClr val="bg1"/>
                  </a:solidFill>
                  <a:latin typeface="メイリオ" panose="020B0604030504040204" pitchFamily="50" charset="-128"/>
                  <a:ea typeface="メイリオ" panose="020B0604030504040204" pitchFamily="50" charset="-128"/>
                </a:rPr>
                <a:t>宅配しましたが不在でした。 　</a:t>
              </a:r>
              <a:endParaRPr lang="en-US" altLang="ja-JP" sz="1800" b="0" i="0" u="none" strike="noStrike" baseline="0" dirty="0">
                <a:solidFill>
                  <a:schemeClr val="bg1"/>
                </a:solidFill>
                <a:latin typeface="メイリオ" panose="020B0604030504040204" pitchFamily="50" charset="-128"/>
                <a:ea typeface="メイリオ" panose="020B0604030504040204" pitchFamily="50" charset="-128"/>
              </a:endParaRPr>
            </a:p>
            <a:p>
              <a:r>
                <a:rPr lang="ja-JP" altLang="en-US" dirty="0">
                  <a:solidFill>
                    <a:schemeClr val="bg1"/>
                  </a:solidFill>
                  <a:latin typeface="メイリオ" panose="020B0604030504040204" pitchFamily="50" charset="-128"/>
                  <a:ea typeface="メイリオ" panose="020B0604030504040204" pitchFamily="50" charset="-128"/>
                </a:rPr>
                <a:t>　　　</a:t>
              </a:r>
              <a:r>
                <a:rPr lang="ja-JP" altLang="en-US" sz="1800" b="0" i="0" u="none" strike="noStrike" baseline="0" dirty="0">
                  <a:solidFill>
                    <a:schemeClr val="bg1"/>
                  </a:solidFill>
                  <a:latin typeface="メイリオ" panose="020B0604030504040204" pitchFamily="50" charset="-128"/>
                  <a:ea typeface="メイリオ" panose="020B0604030504040204" pitchFamily="50" charset="-128"/>
                </a:rPr>
                <a:t>○○運輸</a:t>
              </a:r>
            </a:p>
          </p:txBody>
        </p:sp>
        <p:sp>
          <p:nvSpPr>
            <p:cNvPr id="17" name="テキスト ボックス 16">
              <a:extLst>
                <a:ext uri="{FF2B5EF4-FFF2-40B4-BE49-F238E27FC236}">
                  <a16:creationId xmlns:a16="http://schemas.microsoft.com/office/drawing/2014/main" id="{82EA3A9B-BC30-4261-82FC-12E403102373}"/>
                </a:ext>
              </a:extLst>
            </p:cNvPr>
            <p:cNvSpPr txBox="1"/>
            <p:nvPr/>
          </p:nvSpPr>
          <p:spPr>
            <a:xfrm>
              <a:off x="186012" y="6012645"/>
              <a:ext cx="2140159" cy="646331"/>
            </a:xfrm>
            <a:prstGeom prst="rect">
              <a:avLst/>
            </a:prstGeom>
            <a:noFill/>
          </p:spPr>
          <p:txBody>
            <a:bodyPr wrap="square" rtlCol="0">
              <a:spAutoFit/>
            </a:bodyPr>
            <a:lstStyle/>
            <a:p>
              <a:r>
                <a:rPr lang="en-US" altLang="ja-JP" sz="18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rPr>
                <a:t>http://</a:t>
              </a:r>
              <a:r>
                <a:rPr lang="ja-JP" altLang="en-US" sz="18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rPr>
                <a:t>〇〇</a:t>
              </a:r>
              <a:r>
                <a:rPr lang="en-US" altLang="ja-JP" sz="18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rPr>
                <a:t>unyu-abc.com</a:t>
              </a:r>
              <a:endParaRPr lang="ja-JP" altLang="en-US" sz="18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endParaRPr>
            </a:p>
          </p:txBody>
        </p:sp>
        <p:cxnSp>
          <p:nvCxnSpPr>
            <p:cNvPr id="19" name="直線コネクタ 18">
              <a:extLst>
                <a:ext uri="{FF2B5EF4-FFF2-40B4-BE49-F238E27FC236}">
                  <a16:creationId xmlns:a16="http://schemas.microsoft.com/office/drawing/2014/main" id="{CED1F97B-A817-4FBD-A03A-5289520246D2}"/>
                </a:ext>
              </a:extLst>
            </p:cNvPr>
            <p:cNvCxnSpPr/>
            <p:nvPr/>
          </p:nvCxnSpPr>
          <p:spPr>
            <a:xfrm>
              <a:off x="298301" y="4880516"/>
              <a:ext cx="1747475"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タイトル 1"/>
          <p:cNvSpPr>
            <a:spLocks noGrp="1"/>
          </p:cNvSpPr>
          <p:nvPr>
            <p:ph type="title"/>
          </p:nvPr>
        </p:nvSpPr>
        <p:spPr/>
        <p:txBody>
          <a:bodyPr/>
          <a:lstStyle/>
          <a:p>
            <a:r>
              <a:rPr lang="en-US" altLang="ja-JP" dirty="0"/>
              <a:t>21.</a:t>
            </a:r>
            <a:r>
              <a:rPr lang="ja-JP" altLang="en-US" dirty="0"/>
              <a:t> ウイルスに感染してしまったら？　その２</a:t>
            </a:r>
          </a:p>
        </p:txBody>
      </p:sp>
      <p:sp>
        <p:nvSpPr>
          <p:cNvPr id="30" name="テキスト ボックス 29"/>
          <p:cNvSpPr txBox="1"/>
          <p:nvPr/>
        </p:nvSpPr>
        <p:spPr>
          <a:xfrm>
            <a:off x="68348" y="869489"/>
            <a:ext cx="9021407"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美波さんのスマートフォンに、運送会社からメールが届き</a:t>
            </a:r>
            <a:r>
              <a:rPr lang="ja-JP" altLang="en-US" sz="2800" spc="-15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ました。</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ですが今日は荷物が届く予定はありません。</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5610299" y="2031564"/>
            <a:ext cx="2869216" cy="1709408"/>
            <a:chOff x="5417534" y="2114550"/>
            <a:chExt cx="2869216" cy="1709408"/>
          </a:xfrm>
        </p:grpSpPr>
        <p:sp>
          <p:nvSpPr>
            <p:cNvPr id="7" name="円形吹き出し 3"/>
            <p:cNvSpPr/>
            <p:nvPr/>
          </p:nvSpPr>
          <p:spPr>
            <a:xfrm>
              <a:off x="5443104" y="2114550"/>
              <a:ext cx="2843646" cy="170940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5417534" y="2466130"/>
              <a:ext cx="2843646" cy="830997"/>
            </a:xfrm>
            <a:prstGeom prst="rect">
              <a:avLst/>
            </a:prstGeom>
            <a:noFill/>
          </p:spPr>
          <p:txBody>
            <a:bodyPr wrap="square" rtlCol="0">
              <a:spAutoFit/>
            </a:bodyPr>
            <a:lstStyle/>
            <a:p>
              <a:pPr algn="ct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今日は</a:t>
              </a:r>
              <a:r>
                <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日中</a:t>
              </a:r>
              <a:endPar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家にいたけどなあ</a:t>
              </a:r>
            </a:p>
          </p:txBody>
        </p:sp>
      </p:grpSp>
      <p:pic>
        <p:nvPicPr>
          <p:cNvPr id="24" name="図 23">
            <a:extLst>
              <a:ext uri="{FF2B5EF4-FFF2-40B4-BE49-F238E27FC236}">
                <a16:creationId xmlns:a16="http://schemas.microsoft.com/office/drawing/2014/main" id="{48A610AF-6EAD-9942-96FC-E29B8C9001A9}"/>
              </a:ext>
            </a:extLst>
          </p:cNvPr>
          <p:cNvPicPr>
            <a:picLocks noChangeAspect="1"/>
          </p:cNvPicPr>
          <p:nvPr/>
        </p:nvPicPr>
        <p:blipFill rotWithShape="1">
          <a:blip r:embed="rId5">
            <a:extLst>
              <a:ext uri="{28A0092B-C50C-407E-A947-70E740481C1C}">
                <a14:useLocalDpi xmlns:a14="http://schemas.microsoft.com/office/drawing/2010/main" val="0"/>
              </a:ext>
            </a:extLst>
          </a:blip>
          <a:srcRect b="2911"/>
          <a:stretch/>
        </p:blipFill>
        <p:spPr>
          <a:xfrm>
            <a:off x="4179241" y="3947284"/>
            <a:ext cx="4787900" cy="2922290"/>
          </a:xfrm>
          <a:prstGeom prst="rect">
            <a:avLst/>
          </a:prstGeom>
        </p:spPr>
      </p:pic>
      <p:grpSp>
        <p:nvGrpSpPr>
          <p:cNvPr id="3" name="グループ化 2"/>
          <p:cNvGrpSpPr/>
          <p:nvPr/>
        </p:nvGrpSpPr>
        <p:grpSpPr>
          <a:xfrm>
            <a:off x="188927" y="2616200"/>
            <a:ext cx="3004216" cy="1887798"/>
            <a:chOff x="188927" y="2616200"/>
            <a:chExt cx="3004216" cy="1887798"/>
          </a:xfrm>
        </p:grpSpPr>
        <p:sp>
          <p:nvSpPr>
            <p:cNvPr id="10" name="円形吹き出し 3"/>
            <p:cNvSpPr/>
            <p:nvPr/>
          </p:nvSpPr>
          <p:spPr>
            <a:xfrm flipH="1">
              <a:off x="188927" y="2616200"/>
              <a:ext cx="3004216" cy="188779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298301" y="3091456"/>
              <a:ext cx="2785468" cy="830997"/>
            </a:xfrm>
            <a:prstGeom prst="rect">
              <a:avLst/>
            </a:prstGeom>
            <a:noFill/>
          </p:spPr>
          <p:txBody>
            <a:bodyPr wrap="square" rtlCol="0">
              <a:spAutoFit/>
            </a:bodyPr>
            <a:lstStyle/>
            <a:p>
              <a:pPr algn="ctr"/>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運送会社さん</a:t>
              </a:r>
              <a:endParaRPr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からメールだ</a:t>
              </a:r>
              <a:endParaRPr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8" name="テキスト ボックス 17"/>
          <p:cNvSpPr txBox="1"/>
          <p:nvPr/>
        </p:nvSpPr>
        <p:spPr>
          <a:xfrm>
            <a:off x="6885214" y="4359909"/>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さ</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ん</a:t>
            </a:r>
          </a:p>
        </p:txBody>
      </p:sp>
    </p:spTree>
    <p:custDataLst>
      <p:tags r:id="rId1"/>
    </p:custDataLst>
    <p:extLst>
      <p:ext uri="{BB962C8B-B14F-4D97-AF65-F5344CB8AC3E}">
        <p14:creationId xmlns:p14="http://schemas.microsoft.com/office/powerpoint/2010/main" val="2878378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フリーフォーム 34">
            <a:extLst>
              <a:ext uri="{FF2B5EF4-FFF2-40B4-BE49-F238E27FC236}">
                <a16:creationId xmlns:a16="http://schemas.microsoft.com/office/drawing/2014/main" id="{FC19BAF3-9FB0-D248-8C99-807A800BE43D}"/>
              </a:ext>
            </a:extLst>
          </p:cNvPr>
          <p:cNvSpPr/>
          <p:nvPr/>
        </p:nvSpPr>
        <p:spPr>
          <a:xfrm>
            <a:off x="-1" y="2222592"/>
            <a:ext cx="4690190" cy="4635408"/>
          </a:xfrm>
          <a:custGeom>
            <a:avLst/>
            <a:gdLst>
              <a:gd name="connsiteX0" fmla="*/ 1632665 w 4690190"/>
              <a:gd name="connsiteY0" fmla="*/ 0 h 4635408"/>
              <a:gd name="connsiteX1" fmla="*/ 4690190 w 4690190"/>
              <a:gd name="connsiteY1" fmla="*/ 3057525 h 4635408"/>
              <a:gd name="connsiteX2" fmla="*/ 4321163 w 4690190"/>
              <a:gd name="connsiteY2" fmla="*/ 4514923 h 4635408"/>
              <a:gd name="connsiteX3" fmla="*/ 4247967 w 4690190"/>
              <a:gd name="connsiteY3" fmla="*/ 4635408 h 4635408"/>
              <a:gd name="connsiteX4" fmla="*/ 0 w 4690190"/>
              <a:gd name="connsiteY4" fmla="*/ 4635408 h 4635408"/>
              <a:gd name="connsiteX5" fmla="*/ 0 w 4690190"/>
              <a:gd name="connsiteY5" fmla="*/ 475504 h 4635408"/>
              <a:gd name="connsiteX6" fmla="*/ 175267 w 4690190"/>
              <a:gd name="connsiteY6" fmla="*/ 369027 h 4635408"/>
              <a:gd name="connsiteX7" fmla="*/ 1632665 w 4690190"/>
              <a:gd name="connsiteY7" fmla="*/ 0 h 46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90190" h="4635408">
                <a:moveTo>
                  <a:pt x="1632665" y="0"/>
                </a:moveTo>
                <a:cubicBezTo>
                  <a:pt x="3321289" y="0"/>
                  <a:pt x="4690190" y="1368901"/>
                  <a:pt x="4690190" y="3057525"/>
                </a:cubicBezTo>
                <a:cubicBezTo>
                  <a:pt x="4690190" y="3585220"/>
                  <a:pt x="4556509" y="4081692"/>
                  <a:pt x="4321163" y="4514923"/>
                </a:cubicBezTo>
                <a:lnTo>
                  <a:pt x="4247967" y="4635408"/>
                </a:lnTo>
                <a:lnTo>
                  <a:pt x="0" y="4635408"/>
                </a:lnTo>
                <a:lnTo>
                  <a:pt x="0" y="475504"/>
                </a:lnTo>
                <a:lnTo>
                  <a:pt x="175267" y="369027"/>
                </a:lnTo>
                <a:cubicBezTo>
                  <a:pt x="608498" y="133682"/>
                  <a:pt x="1104970" y="0"/>
                  <a:pt x="1632665" y="0"/>
                </a:cubicBezTo>
                <a:close/>
              </a:path>
            </a:pathLst>
          </a:custGeom>
          <a:solidFill>
            <a:srgbClr val="9DC3E6"/>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dirty="0">
              <a:solidFill>
                <a:schemeClr val="tx1"/>
              </a:solidFill>
            </a:endParaRPr>
          </a:p>
        </p:txBody>
      </p:sp>
      <p:pic>
        <p:nvPicPr>
          <p:cNvPr id="26" name="図 25">
            <a:extLst>
              <a:ext uri="{FF2B5EF4-FFF2-40B4-BE49-F238E27FC236}">
                <a16:creationId xmlns:a16="http://schemas.microsoft.com/office/drawing/2014/main" id="{0820F22E-3B5A-F44C-A948-797E141B0796}"/>
              </a:ext>
            </a:extLst>
          </p:cNvPr>
          <p:cNvPicPr>
            <a:picLocks noChangeAspect="1"/>
          </p:cNvPicPr>
          <p:nvPr/>
        </p:nvPicPr>
        <p:blipFill rotWithShape="1">
          <a:blip r:embed="rId4">
            <a:extLst>
              <a:ext uri="{28A0092B-C50C-407E-A947-70E740481C1C}">
                <a14:useLocalDpi xmlns:a14="http://schemas.microsoft.com/office/drawing/2010/main" val="0"/>
              </a:ext>
            </a:extLst>
          </a:blip>
          <a:srcRect b="32862"/>
          <a:stretch/>
        </p:blipFill>
        <p:spPr>
          <a:xfrm>
            <a:off x="489038" y="2901688"/>
            <a:ext cx="3898900" cy="3956312"/>
          </a:xfrm>
          <a:prstGeom prst="rect">
            <a:avLst/>
          </a:prstGeom>
        </p:spPr>
      </p:pic>
      <p:grpSp>
        <p:nvGrpSpPr>
          <p:cNvPr id="18" name="グループ化 17">
            <a:extLst>
              <a:ext uri="{FF2B5EF4-FFF2-40B4-BE49-F238E27FC236}">
                <a16:creationId xmlns:a16="http://schemas.microsoft.com/office/drawing/2014/main" id="{0BAEEE91-A34E-42B6-86EF-D2D4998407EA}"/>
              </a:ext>
            </a:extLst>
          </p:cNvPr>
          <p:cNvGrpSpPr/>
          <p:nvPr/>
        </p:nvGrpSpPr>
        <p:grpSpPr>
          <a:xfrm rot="20733622">
            <a:off x="1114518" y="3867470"/>
            <a:ext cx="2140159" cy="2055459"/>
            <a:chOff x="186012" y="4603517"/>
            <a:chExt cx="2140159" cy="2055459"/>
          </a:xfrm>
        </p:grpSpPr>
        <p:sp>
          <p:nvSpPr>
            <p:cNvPr id="19" name="テキスト ボックス 18">
              <a:extLst>
                <a:ext uri="{FF2B5EF4-FFF2-40B4-BE49-F238E27FC236}">
                  <a16:creationId xmlns:a16="http://schemas.microsoft.com/office/drawing/2014/main" id="{42DA3709-D8A1-4726-AC44-F9772207293A}"/>
                </a:ext>
              </a:extLst>
            </p:cNvPr>
            <p:cNvSpPr txBox="1"/>
            <p:nvPr/>
          </p:nvSpPr>
          <p:spPr>
            <a:xfrm>
              <a:off x="186012" y="4603517"/>
              <a:ext cx="1936428" cy="276999"/>
            </a:xfrm>
            <a:prstGeom prst="rect">
              <a:avLst/>
            </a:prstGeom>
            <a:noFill/>
          </p:spPr>
          <p:txBody>
            <a:bodyPr wrap="none" rtlCol="0">
              <a:spAutoFit/>
            </a:bodyPr>
            <a:lstStyle/>
            <a:p>
              <a:pPr algn="ctr"/>
              <a:r>
                <a:rPr kumimoji="1" lang="en-US" altLang="ja-JP"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From: </a:t>
              </a:r>
              <a:r>
                <a:rPr kumimoji="1" lang="ja-JP" altLang="en-US"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〇〇</a:t>
              </a:r>
              <a:r>
                <a:rPr kumimoji="1" lang="en-US" altLang="ja-JP"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unnyu.com</a:t>
              </a:r>
              <a:endParaRPr kumimoji="1" lang="ja-JP" altLang="en-US"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a:extLst>
                <a:ext uri="{FF2B5EF4-FFF2-40B4-BE49-F238E27FC236}">
                  <a16:creationId xmlns:a16="http://schemas.microsoft.com/office/drawing/2014/main" id="{FEA29B05-DFBB-4077-B5A6-67F689170F44}"/>
                </a:ext>
              </a:extLst>
            </p:cNvPr>
            <p:cNvSpPr txBox="1"/>
            <p:nvPr/>
          </p:nvSpPr>
          <p:spPr>
            <a:xfrm>
              <a:off x="229041" y="4948153"/>
              <a:ext cx="1936428" cy="923330"/>
            </a:xfrm>
            <a:prstGeom prst="rect">
              <a:avLst/>
            </a:prstGeom>
            <a:noFill/>
          </p:spPr>
          <p:txBody>
            <a:bodyPr wrap="square" rtlCol="0">
              <a:spAutoFit/>
            </a:bodyPr>
            <a:lstStyle/>
            <a:p>
              <a:r>
                <a:rPr lang="ja-JP" altLang="en-US" sz="1800" b="0" i="0" u="none" strike="noStrike" baseline="0" dirty="0">
                  <a:solidFill>
                    <a:schemeClr val="bg1"/>
                  </a:solidFill>
                  <a:latin typeface="メイリオ" panose="020B0604030504040204" pitchFamily="50" charset="-128"/>
                  <a:ea typeface="メイリオ" panose="020B0604030504040204" pitchFamily="50" charset="-128"/>
                </a:rPr>
                <a:t>宅配しましたが不在でした。 　</a:t>
              </a:r>
              <a:endParaRPr lang="en-US" altLang="ja-JP" sz="1800" b="0" i="0" u="none" strike="noStrike" baseline="0" dirty="0">
                <a:solidFill>
                  <a:schemeClr val="bg1"/>
                </a:solidFill>
                <a:latin typeface="メイリオ" panose="020B0604030504040204" pitchFamily="50" charset="-128"/>
                <a:ea typeface="メイリオ" panose="020B0604030504040204" pitchFamily="50" charset="-128"/>
              </a:endParaRPr>
            </a:p>
            <a:p>
              <a:r>
                <a:rPr lang="ja-JP" altLang="en-US" dirty="0">
                  <a:solidFill>
                    <a:schemeClr val="bg1"/>
                  </a:solidFill>
                  <a:latin typeface="メイリオ" panose="020B0604030504040204" pitchFamily="50" charset="-128"/>
                  <a:ea typeface="メイリオ" panose="020B0604030504040204" pitchFamily="50" charset="-128"/>
                </a:rPr>
                <a:t>　　　</a:t>
              </a:r>
              <a:r>
                <a:rPr lang="ja-JP" altLang="en-US" sz="1800" b="0" i="0" u="none" strike="noStrike" baseline="0" dirty="0">
                  <a:solidFill>
                    <a:schemeClr val="bg1"/>
                  </a:solidFill>
                  <a:latin typeface="メイリオ" panose="020B0604030504040204" pitchFamily="50" charset="-128"/>
                  <a:ea typeface="メイリオ" panose="020B0604030504040204" pitchFamily="50" charset="-128"/>
                </a:rPr>
                <a:t>○○運輸</a:t>
              </a:r>
            </a:p>
          </p:txBody>
        </p:sp>
        <p:sp>
          <p:nvSpPr>
            <p:cNvPr id="21" name="テキスト ボックス 20">
              <a:extLst>
                <a:ext uri="{FF2B5EF4-FFF2-40B4-BE49-F238E27FC236}">
                  <a16:creationId xmlns:a16="http://schemas.microsoft.com/office/drawing/2014/main" id="{DA4A4991-1D2C-4A29-A95F-1A9CDDC4D600}"/>
                </a:ext>
              </a:extLst>
            </p:cNvPr>
            <p:cNvSpPr txBox="1"/>
            <p:nvPr/>
          </p:nvSpPr>
          <p:spPr>
            <a:xfrm>
              <a:off x="186012" y="6012645"/>
              <a:ext cx="2140159" cy="646331"/>
            </a:xfrm>
            <a:prstGeom prst="rect">
              <a:avLst/>
            </a:prstGeom>
            <a:noFill/>
          </p:spPr>
          <p:txBody>
            <a:bodyPr wrap="square" rtlCol="0">
              <a:spAutoFit/>
            </a:bodyPr>
            <a:lstStyle/>
            <a:p>
              <a:r>
                <a:rPr lang="en-US" altLang="ja-JP" sz="18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rPr>
                <a:t>http://</a:t>
              </a:r>
              <a:r>
                <a:rPr lang="ja-JP" altLang="en-US" sz="18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rPr>
                <a:t>〇〇</a:t>
              </a:r>
              <a:r>
                <a:rPr lang="en-US" altLang="ja-JP" sz="18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rPr>
                <a:t>unyu-abc.com</a:t>
              </a:r>
              <a:endParaRPr lang="ja-JP" altLang="en-US" sz="1800" b="0" i="0" u="sng" strike="noStrike" baseline="0" dirty="0">
                <a:solidFill>
                  <a:schemeClr val="accent4">
                    <a:lumMod val="60000"/>
                    <a:lumOff val="40000"/>
                  </a:schemeClr>
                </a:solidFill>
                <a:latin typeface="メイリオ" panose="020B0604030504040204" pitchFamily="50" charset="-128"/>
                <a:ea typeface="メイリオ" panose="020B0604030504040204" pitchFamily="50" charset="-128"/>
              </a:endParaRPr>
            </a:p>
          </p:txBody>
        </p:sp>
        <p:cxnSp>
          <p:nvCxnSpPr>
            <p:cNvPr id="22" name="直線コネクタ 21">
              <a:extLst>
                <a:ext uri="{FF2B5EF4-FFF2-40B4-BE49-F238E27FC236}">
                  <a16:creationId xmlns:a16="http://schemas.microsoft.com/office/drawing/2014/main" id="{8CF31200-B19C-4DBD-A3AE-C54ADFCDDF12}"/>
                </a:ext>
              </a:extLst>
            </p:cNvPr>
            <p:cNvCxnSpPr/>
            <p:nvPr/>
          </p:nvCxnSpPr>
          <p:spPr>
            <a:xfrm>
              <a:off x="298301" y="4880516"/>
              <a:ext cx="1747475"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 name="タイトル 1"/>
          <p:cNvSpPr>
            <a:spLocks noGrp="1"/>
          </p:cNvSpPr>
          <p:nvPr>
            <p:ph type="title"/>
          </p:nvPr>
        </p:nvSpPr>
        <p:spPr/>
        <p:txBody>
          <a:bodyPr/>
          <a:lstStyle/>
          <a:p>
            <a:r>
              <a:rPr lang="en-US" altLang="ja-JP" dirty="0"/>
              <a:t>21.</a:t>
            </a:r>
            <a:r>
              <a:rPr lang="ja-JP" altLang="en-US" dirty="0"/>
              <a:t> ウイルスに感染してしまったら？　その２</a:t>
            </a:r>
          </a:p>
        </p:txBody>
      </p:sp>
      <p:sp>
        <p:nvSpPr>
          <p:cNvPr id="30" name="テキスト ボックス 29"/>
          <p:cNvSpPr txBox="1"/>
          <p:nvPr/>
        </p:nvSpPr>
        <p:spPr>
          <a:xfrm>
            <a:off x="68348" y="869489"/>
            <a:ext cx="8944909" cy="954107"/>
          </a:xfrm>
          <a:prstGeom prst="rect">
            <a:avLst/>
          </a:prstGeom>
          <a:noFill/>
        </p:spPr>
        <p:txBody>
          <a:bodyPr wrap="square" rtlCol="0">
            <a:spAutoFit/>
          </a:bodyPr>
          <a:lstStyle/>
          <a:p>
            <a:pPr algn="just"/>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知っている業者だったので、美波さんは安心して表示されている</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URL</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を押しました。</a:t>
            </a:r>
          </a:p>
        </p:txBody>
      </p:sp>
      <p:grpSp>
        <p:nvGrpSpPr>
          <p:cNvPr id="4" name="グループ化 3"/>
          <p:cNvGrpSpPr/>
          <p:nvPr/>
        </p:nvGrpSpPr>
        <p:grpSpPr>
          <a:xfrm>
            <a:off x="6232005" y="1438668"/>
            <a:ext cx="2843646" cy="1709408"/>
            <a:chOff x="5443104" y="2114550"/>
            <a:chExt cx="2843646" cy="1709408"/>
          </a:xfrm>
        </p:grpSpPr>
        <p:sp>
          <p:nvSpPr>
            <p:cNvPr id="7" name="円形吹き出し 3"/>
            <p:cNvSpPr/>
            <p:nvPr/>
          </p:nvSpPr>
          <p:spPr>
            <a:xfrm>
              <a:off x="5443104" y="2114550"/>
              <a:ext cx="2843646" cy="170940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5505497" y="2539549"/>
              <a:ext cx="2718860" cy="830997"/>
            </a:xfrm>
            <a:prstGeom prst="rect">
              <a:avLst/>
            </a:prstGeom>
            <a:noFill/>
          </p:spPr>
          <p:txBody>
            <a:bodyPr wrap="square" rtlCol="0">
              <a:spAutoFit/>
            </a:bodyPr>
            <a:lstStyle/>
            <a:p>
              <a:pPr algn="ctr"/>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〇〇運輸さんなら</a:t>
              </a:r>
              <a:endParaRPr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安心だね</a:t>
              </a:r>
              <a:endPar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p:cNvGrpSpPr/>
          <p:nvPr/>
        </p:nvGrpSpPr>
        <p:grpSpPr>
          <a:xfrm>
            <a:off x="2501777" y="1823596"/>
            <a:ext cx="3004216" cy="1887798"/>
            <a:chOff x="188927" y="2616200"/>
            <a:chExt cx="3004216" cy="1887798"/>
          </a:xfrm>
        </p:grpSpPr>
        <p:sp>
          <p:nvSpPr>
            <p:cNvPr id="10" name="円形吹き出し 3"/>
            <p:cNvSpPr/>
            <p:nvPr/>
          </p:nvSpPr>
          <p:spPr>
            <a:xfrm flipH="1">
              <a:off x="188927" y="2616200"/>
              <a:ext cx="3004216" cy="188779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298301" y="3054533"/>
              <a:ext cx="2785468" cy="830997"/>
            </a:xfrm>
            <a:prstGeom prst="rect">
              <a:avLst/>
            </a:prstGeom>
            <a:noFill/>
          </p:spPr>
          <p:txBody>
            <a:bodyPr wrap="square" rtlCol="0">
              <a:spAutoFit/>
            </a:bodyPr>
            <a:lstStyle/>
            <a:p>
              <a:pPr algn="ct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このリンクを</a:t>
              </a:r>
              <a:endPar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押せばいいのかな</a:t>
              </a:r>
              <a:endParaRPr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15" name="図 14">
            <a:extLst>
              <a:ext uri="{FF2B5EF4-FFF2-40B4-BE49-F238E27FC236}">
                <a16:creationId xmlns:a16="http://schemas.microsoft.com/office/drawing/2014/main" id="{9532F232-8D93-4EA0-B6D0-2E91F67F0C5F}"/>
              </a:ext>
            </a:extLst>
          </p:cNvPr>
          <p:cNvPicPr>
            <a:picLocks noChangeAspect="1"/>
          </p:cNvPicPr>
          <p:nvPr/>
        </p:nvPicPr>
        <p:blipFill rotWithShape="1">
          <a:blip r:embed="rId5">
            <a:extLst>
              <a:ext uri="{28A0092B-C50C-407E-A947-70E740481C1C}">
                <a14:useLocalDpi xmlns:a14="http://schemas.microsoft.com/office/drawing/2010/main" val="0"/>
              </a:ext>
            </a:extLst>
          </a:blip>
          <a:srcRect l="16048" t="8672" r="20232" b="9562"/>
          <a:stretch/>
        </p:blipFill>
        <p:spPr>
          <a:xfrm>
            <a:off x="4320422" y="2725323"/>
            <a:ext cx="3213414" cy="4123517"/>
          </a:xfrm>
          <a:prstGeom prst="rect">
            <a:avLst/>
          </a:prstGeom>
          <a:effectLst>
            <a:outerShdw blurRad="50800" dist="38100" dir="2700000" algn="tl" rotWithShape="0">
              <a:prstClr val="black">
                <a:alpha val="40000"/>
              </a:prstClr>
            </a:outerShdw>
          </a:effectLst>
        </p:spPr>
      </p:pic>
      <p:pic>
        <p:nvPicPr>
          <p:cNvPr id="5" name="図 4">
            <a:extLst>
              <a:ext uri="{FF2B5EF4-FFF2-40B4-BE49-F238E27FC236}">
                <a16:creationId xmlns:a16="http://schemas.microsoft.com/office/drawing/2014/main" id="{AA8458C3-FBB5-EB48-B9E4-5BEE68BB932C}"/>
              </a:ext>
            </a:extLst>
          </p:cNvPr>
          <p:cNvPicPr>
            <a:picLocks noChangeAspect="1"/>
          </p:cNvPicPr>
          <p:nvPr/>
        </p:nvPicPr>
        <p:blipFill rotWithShape="1">
          <a:blip r:embed="rId6"/>
          <a:srcRect b="33033"/>
          <a:stretch/>
        </p:blipFill>
        <p:spPr>
          <a:xfrm>
            <a:off x="2762135" y="5489057"/>
            <a:ext cx="2047440" cy="1379999"/>
          </a:xfrm>
          <a:prstGeom prst="rect">
            <a:avLst/>
          </a:prstGeom>
        </p:spPr>
      </p:pic>
    </p:spTree>
    <p:custDataLst>
      <p:tags r:id="rId1"/>
    </p:custDataLst>
    <p:extLst>
      <p:ext uri="{BB962C8B-B14F-4D97-AF65-F5344CB8AC3E}">
        <p14:creationId xmlns:p14="http://schemas.microsoft.com/office/powerpoint/2010/main" val="2683070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5690A91B-BCC2-41F6-BB80-A357775E5B8D}"/>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6800" l="1800" r="97700">
                        <a14:foregroundMark x1="16900" y1="68000" x2="9800" y2="69900"/>
                        <a14:foregroundMark x1="9800" y1="69900" x2="4500" y2="66500"/>
                        <a14:foregroundMark x1="4500" y1="66500" x2="7600" y2="60700"/>
                        <a14:foregroundMark x1="7600" y1="60700" x2="14800" y2="60600"/>
                        <a14:foregroundMark x1="14800" y1="60600" x2="15800" y2="67400"/>
                        <a14:foregroundMark x1="15800" y1="67400" x2="13900" y2="69700"/>
                        <a14:foregroundMark x1="3700" y1="70100" x2="2900" y2="63400"/>
                        <a14:foregroundMark x1="2900" y1="63400" x2="3500" y2="69100"/>
                        <a14:foregroundMark x1="3900" y1="70400" x2="1800" y2="64300"/>
                        <a14:foregroundMark x1="1800" y1="64300" x2="14100" y2="59400"/>
                        <a14:foregroundMark x1="14100" y1="59400" x2="18000" y2="64300"/>
                        <a14:foregroundMark x1="18000" y1="64300" x2="14900" y2="69900"/>
                        <a14:foregroundMark x1="14900" y1="69900" x2="9400" y2="73200"/>
                        <a14:foregroundMark x1="9400" y1="73200" x2="5600" y2="70800"/>
                        <a14:foregroundMark x1="7800" y1="72000" x2="4200" y2="69900"/>
                        <a14:foregroundMark x1="3800" y1="69800" x2="6800" y2="72700"/>
                        <a14:foregroundMark x1="6000" y1="73700" x2="4800" y2="73200"/>
                        <a14:foregroundMark x1="3400" y1="63500" x2="15300" y2="56600"/>
                        <a14:foregroundMark x1="15300" y1="56600" x2="6400" y2="60900"/>
                        <a14:foregroundMark x1="6400" y1="60900" x2="12000" y2="57800"/>
                        <a14:foregroundMark x1="12000" y1="57800" x2="6900" y2="61800"/>
                        <a14:foregroundMark x1="6900" y1="61800" x2="13500" y2="59500"/>
                        <a14:foregroundMark x1="13500" y1="59500" x2="6100" y2="63700"/>
                        <a14:foregroundMark x1="6100" y1="63700" x2="16300" y2="59800"/>
                        <a14:foregroundMark x1="16300" y1="59800" x2="19900" y2="65300"/>
                        <a14:foregroundMark x1="19900" y1="65300" x2="16600" y2="58800"/>
                        <a14:foregroundMark x1="16600" y1="58800" x2="17800" y2="65300"/>
                        <a14:foregroundMark x1="17800" y1="65300" x2="16500" y2="57800"/>
                        <a14:foregroundMark x1="16500" y1="57800" x2="19800" y2="63800"/>
                        <a14:foregroundMark x1="19800" y1="63800" x2="19300" y2="68700"/>
                        <a14:foregroundMark x1="5200" y1="61100" x2="3100" y2="64200"/>
                        <a14:foregroundMark x1="2900" y1="59600" x2="9900" y2="59600"/>
                        <a14:foregroundMark x1="9900" y1="59600" x2="3400" y2="64200"/>
                        <a14:foregroundMark x1="3400" y1="64200" x2="5600" y2="64800"/>
                        <a14:foregroundMark x1="19900" y1="66400" x2="13800" y2="70500"/>
                        <a14:foregroundMark x1="13800" y1="70500" x2="19200" y2="65700"/>
                        <a14:foregroundMark x1="19200" y1="65700" x2="19500" y2="68200"/>
                        <a14:foregroundMark x1="26600" y1="66100" x2="20300" y2="65100"/>
                        <a14:foregroundMark x1="20300" y1="65100" x2="21300" y2="67600"/>
                        <a14:foregroundMark x1="28400" y1="55900" x2="28400" y2="55900"/>
                        <a14:foregroundMark x1="28400" y1="56000" x2="23400" y2="62800"/>
                        <a14:foregroundMark x1="23400" y1="62800" x2="27100" y2="55400"/>
                        <a14:foregroundMark x1="27100" y1="55400" x2="19600" y2="66800"/>
                        <a14:foregroundMark x1="19600" y1="66800" x2="25600" y2="57700"/>
                        <a14:foregroundMark x1="25600" y1="57700" x2="23700" y2="64300"/>
                        <a14:foregroundMark x1="23700" y1="64300" x2="27600" y2="57400"/>
                        <a14:foregroundMark x1="27600" y1="57400" x2="22500" y2="66700"/>
                        <a14:foregroundMark x1="22500" y1="66700" x2="26800" y2="59100"/>
                        <a14:foregroundMark x1="26800" y1="59100" x2="27700" y2="59100"/>
                        <a14:foregroundMark x1="28800" y1="59500" x2="27400" y2="59800"/>
                        <a14:foregroundMark x1="27700" y1="65000" x2="30800" y2="66700"/>
                        <a14:foregroundMark x1="27200" y1="62700" x2="34000" y2="63300"/>
                        <a14:foregroundMark x1="34000" y1="63300" x2="28100" y2="60100"/>
                        <a14:foregroundMark x1="28100" y1="60100" x2="34000" y2="62400"/>
                        <a14:foregroundMark x1="34000" y1="62400" x2="33500" y2="62700"/>
                        <a14:foregroundMark x1="34426" y1="62603" x2="28700" y2="59400"/>
                        <a14:foregroundMark x1="28700" y1="59400" x2="31000" y2="60800"/>
                        <a14:foregroundMark x1="17900" y1="74700" x2="15800" y2="81500"/>
                        <a14:foregroundMark x1="15800" y1="81500" x2="21800" y2="77400"/>
                        <a14:foregroundMark x1="21800" y1="77400" x2="21800" y2="85600"/>
                        <a14:foregroundMark x1="21800" y1="85600" x2="25400" y2="78100"/>
                        <a14:foregroundMark x1="25400" y1="78100" x2="25300" y2="84800"/>
                        <a14:foregroundMark x1="25300" y1="84800" x2="30400" y2="81100"/>
                        <a14:foregroundMark x1="30400" y1="81100" x2="29500" y2="88700"/>
                        <a14:foregroundMark x1="29500" y1="88700" x2="30400" y2="88400"/>
                        <a14:foregroundMark x1="16700" y1="74900" x2="15500" y2="81200"/>
                        <a14:foregroundMark x1="15500" y1="81200" x2="20200" y2="85900"/>
                        <a14:foregroundMark x1="20200" y1="85900" x2="26300" y2="87600"/>
                        <a14:foregroundMark x1="26300" y1="87600" x2="19700" y2="87300"/>
                        <a14:foregroundMark x1="19700" y1="87300" x2="13800" y2="84600"/>
                        <a14:foregroundMark x1="13800" y1="84600" x2="16400" y2="77700"/>
                        <a14:foregroundMark x1="21900" y1="87200" x2="28600" y2="88300"/>
                        <a14:foregroundMark x1="28600" y1="88300" x2="22200" y2="87800"/>
                        <a14:foregroundMark x1="22200" y1="87800" x2="22200" y2="87800"/>
                        <a14:foregroundMark x1="25900" y1="88500" x2="28300" y2="89200"/>
                        <a14:foregroundMark x1="3600" y1="91300" x2="13000" y2="88800"/>
                        <a14:foregroundMark x1="13000" y1="88800" x2="6200" y2="92500"/>
                        <a14:foregroundMark x1="6200" y1="92500" x2="12400" y2="89400"/>
                        <a14:foregroundMark x1="12400" y1="89400" x2="7600" y2="93500"/>
                        <a14:foregroundMark x1="7600" y1="93500" x2="14800" y2="91600"/>
                        <a14:foregroundMark x1="14800" y1="91600" x2="6500" y2="95100"/>
                        <a14:foregroundMark x1="6500" y1="95100" x2="15500" y2="93800"/>
                        <a14:foregroundMark x1="15500" y1="93800" x2="8500" y2="96800"/>
                        <a14:foregroundMark x1="8500" y1="96800" x2="16500" y2="93900"/>
                        <a14:foregroundMark x1="16500" y1="93900" x2="6700" y2="96400"/>
                        <a14:foregroundMark x1="6700" y1="96400" x2="8700" y2="96800"/>
                        <a14:foregroundMark x1="60900" y1="67300" x2="67400" y2="65800"/>
                        <a14:foregroundMark x1="67400" y1="65800" x2="72500" y2="69600"/>
                        <a14:foregroundMark x1="72500" y1="69600" x2="67100" y2="73000"/>
                        <a14:foregroundMark x1="67100" y1="73000" x2="61400" y2="70200"/>
                        <a14:foregroundMark x1="61400" y1="70200" x2="68100" y2="66800"/>
                        <a14:foregroundMark x1="68100" y1="66800" x2="63800" y2="71400"/>
                        <a14:foregroundMark x1="63800" y1="71400" x2="70700" y2="71000"/>
                        <a14:foregroundMark x1="70700" y1="71000" x2="71500" y2="70700"/>
                        <a14:foregroundMark x1="66400" y1="65600" x2="73200" y2="64300"/>
                        <a14:foregroundMark x1="73200" y1="64300" x2="67500" y2="66900"/>
                        <a14:foregroundMark x1="67500" y1="66900" x2="73300" y2="70400"/>
                        <a14:foregroundMark x1="73300" y1="70400" x2="72900" y2="72400"/>
                        <a14:foregroundMark x1="71700" y1="66800" x2="73500" y2="70200"/>
                        <a14:foregroundMark x1="71900" y1="70900" x2="63200" y2="73400"/>
                        <a14:foregroundMark x1="66400" y1="73400" x2="74400" y2="71500"/>
                        <a14:foregroundMark x1="74400" y1="71500" x2="67500" y2="72500"/>
                        <a14:foregroundMark x1="67500" y1="72500" x2="75100" y2="70500"/>
                        <a14:foregroundMark x1="75100" y1="70500" x2="66000" y2="72800"/>
                        <a14:foregroundMark x1="66900" y1="73500" x2="61800" y2="67600"/>
                        <a14:foregroundMark x1="61800" y1="67600" x2="62900" y2="74000"/>
                        <a14:foregroundMark x1="62900" y1="74000" x2="61800" y2="67800"/>
                        <a14:foregroundMark x1="61800" y1="67800" x2="61800" y2="67800"/>
                        <a14:foregroundMark x1="60400" y1="67900" x2="63100" y2="75400"/>
                        <a14:foregroundMark x1="63100" y1="75400" x2="61900" y2="69000"/>
                        <a14:foregroundMark x1="61900" y1="69000" x2="60600" y2="69200"/>
                        <a14:foregroundMark x1="78600" y1="64800" x2="81500" y2="58500"/>
                        <a14:foregroundMark x1="81500" y1="58500" x2="78600" y2="66700"/>
                        <a14:foregroundMark x1="78600" y1="66700" x2="81800" y2="58700"/>
                        <a14:foregroundMark x1="81800" y1="58700" x2="77100" y2="67400"/>
                        <a14:foregroundMark x1="77100" y1="67400" x2="79700" y2="60700"/>
                        <a14:foregroundMark x1="79700" y1="60700" x2="77800" y2="67000"/>
                        <a14:foregroundMark x1="77800" y1="67000" x2="82100" y2="59600"/>
                        <a14:foregroundMark x1="82100" y1="59600" x2="78000" y2="66800"/>
                        <a14:foregroundMark x1="78000" y1="66800" x2="81100" y2="58200"/>
                        <a14:foregroundMark x1="81100" y1="58200" x2="78900" y2="65700"/>
                        <a14:foregroundMark x1="78900" y1="65700" x2="82100" y2="59100"/>
                        <a14:foregroundMark x1="82100" y1="59100" x2="78500" y2="67300"/>
                        <a14:foregroundMark x1="78500" y1="67300" x2="82200" y2="57700"/>
                        <a14:foregroundMark x1="82200" y1="57700" x2="77600" y2="68100"/>
                        <a14:foregroundMark x1="77600" y1="68100" x2="81800" y2="61400"/>
                        <a14:foregroundMark x1="81800" y1="61400" x2="77300" y2="70800"/>
                        <a14:foregroundMark x1="77300" y1="70800" x2="82400" y2="60600"/>
                        <a14:foregroundMark x1="82400" y1="60600" x2="82500" y2="60800"/>
                        <a14:foregroundMark x1="80600" y1="57500" x2="92900" y2="64400"/>
                        <a14:foregroundMark x1="92900" y1="64400" x2="85900" y2="58100"/>
                        <a14:foregroundMark x1="85900" y1="58100" x2="90300" y2="63300"/>
                        <a14:foregroundMark x1="90300" y1="63300" x2="80800" y2="57100"/>
                        <a14:foregroundMark x1="80800" y1="57100" x2="87600" y2="60300"/>
                        <a14:foregroundMark x1="87600" y1="60300" x2="81900" y2="56300"/>
                        <a14:foregroundMark x1="81900" y1="56300" x2="95300" y2="63900"/>
                        <a14:foregroundMark x1="95300" y1="63900" x2="94700" y2="63500"/>
                        <a14:foregroundMark x1="96400" y1="64900" x2="93600" y2="71100"/>
                        <a14:foregroundMark x1="93600" y1="71100" x2="97700" y2="63900"/>
                        <a14:foregroundMark x1="97700" y1="63900" x2="94900" y2="70300"/>
                        <a14:foregroundMark x1="94900" y1="70300" x2="83200" y2="69000"/>
                        <a14:foregroundMark x1="83200" y1="69000" x2="91100" y2="74800"/>
                        <a14:foregroundMark x1="91100" y1="74800" x2="82700" y2="68400"/>
                        <a14:foregroundMark x1="82700" y1="68400" x2="90200" y2="72700"/>
                        <a14:foregroundMark x1="90200" y1="72700" x2="83200" y2="70700"/>
                        <a14:foregroundMark x1="83200" y1="70700" x2="87800" y2="72900"/>
                        <a14:foregroundMark x1="84300" y1="47700" x2="90000" y2="44500"/>
                        <a14:foregroundMark x1="90000" y1="44500" x2="85700" y2="47800"/>
                        <a14:foregroundMark x1="84400" y1="49200" x2="85300" y2="43000"/>
                        <a14:foregroundMark x1="85300" y1="43000" x2="93400" y2="45000"/>
                        <a14:foregroundMark x1="93400" y1="45000" x2="86300" y2="47000"/>
                        <a14:foregroundMark x1="86300" y1="47000" x2="93300" y2="44900"/>
                        <a14:foregroundMark x1="93300" y1="44900" x2="87300" y2="47000"/>
                        <a14:foregroundMark x1="87300" y1="47000" x2="94000" y2="45000"/>
                        <a14:foregroundMark x1="94000" y1="45000" x2="87700" y2="47600"/>
                        <a14:foregroundMark x1="87700" y1="47600" x2="87700" y2="47600"/>
                        <a14:foregroundMark x1="92800" y1="47700" x2="88900" y2="42900"/>
                        <a14:foregroundMark x1="88900" y1="42900" x2="86800" y2="42300"/>
                        <a14:foregroundMark x1="92000" y1="45900" x2="85900" y2="42600"/>
                        <a14:foregroundMark x1="85900" y1="42600" x2="92500" y2="44600"/>
                        <a14:foregroundMark x1="92500" y1="44600" x2="85600" y2="41600"/>
                        <a14:foregroundMark x1="85600" y1="41600" x2="82500" y2="49000"/>
                        <a14:foregroundMark x1="82500" y1="49000" x2="82100" y2="49600"/>
                        <a14:foregroundMark x1="86000" y1="41900" x2="92700" y2="44600"/>
                        <a14:foregroundMark x1="92700" y1="44600" x2="86300" y2="40100"/>
                        <a14:foregroundMark x1="86300" y1="40100" x2="85500" y2="42400"/>
                        <a14:foregroundMark x1="54700" y1="46100" x2="57600" y2="54400"/>
                        <a14:foregroundMark x1="57600" y1="54400" x2="56900" y2="46200"/>
                        <a14:foregroundMark x1="56900" y1="46200" x2="58400" y2="56100"/>
                        <a14:foregroundMark x1="58400" y1="56100" x2="56900" y2="48300"/>
                        <a14:foregroundMark x1="56900" y1="48300" x2="57400" y2="55100"/>
                        <a14:foregroundMark x1="57400" y1="55100" x2="57200" y2="47600"/>
                        <a14:foregroundMark x1="57200" y1="47600" x2="59400" y2="57600"/>
                        <a14:foregroundMark x1="59400" y1="57600" x2="70500" y2="54000"/>
                        <a14:foregroundMark x1="70500" y1="54000" x2="62400" y2="58300"/>
                        <a14:foregroundMark x1="62400" y1="58300" x2="74400" y2="52900"/>
                        <a14:foregroundMark x1="74400" y1="52900" x2="63900" y2="56100"/>
                        <a14:foregroundMark x1="63900" y1="56100" x2="74000" y2="51500"/>
                        <a14:foregroundMark x1="74000" y1="51500" x2="64400" y2="54800"/>
                        <a14:foregroundMark x1="64400" y1="54800" x2="72100" y2="50800"/>
                        <a14:foregroundMark x1="72100" y1="50800" x2="62900" y2="53100"/>
                        <a14:foregroundMark x1="62900" y1="53100" x2="62900" y2="53100"/>
                        <a14:foregroundMark x1="73000" y1="52900" x2="71300" y2="46900"/>
                        <a14:foregroundMark x1="71300" y1="46900" x2="73100" y2="53700"/>
                        <a14:foregroundMark x1="73100" y1="53700" x2="69600" y2="42900"/>
                        <a14:foregroundMark x1="69600" y1="42900" x2="73000" y2="51900"/>
                        <a14:foregroundMark x1="73000" y1="51900" x2="70200" y2="42000"/>
                        <a14:foregroundMark x1="70200" y1="42000" x2="71500" y2="49400"/>
                        <a14:foregroundMark x1="71500" y1="49400" x2="71500" y2="42700"/>
                        <a14:foregroundMark x1="71500" y1="42700" x2="73500" y2="53000"/>
                        <a14:foregroundMark x1="73500" y1="53000" x2="71300" y2="43500"/>
                        <a14:foregroundMark x1="71300" y1="43500" x2="73400" y2="50300"/>
                        <a14:foregroundMark x1="73400" y1="50300" x2="70500" y2="43100"/>
                        <a14:foregroundMark x1="70500" y1="43100" x2="72700" y2="50600"/>
                        <a14:foregroundMark x1="72700" y1="50600" x2="70600" y2="41700"/>
                        <a14:foregroundMark x1="65500" y1="48200" x2="70200" y2="41700"/>
                        <a14:foregroundMark x1="70200" y1="41700" x2="55400" y2="46200"/>
                        <a14:foregroundMark x1="55400" y1="46200" x2="64300" y2="43100"/>
                        <a14:foregroundMark x1="64300" y1="43100" x2="58200" y2="46500"/>
                        <a14:foregroundMark x1="58200" y1="46500" x2="68500" y2="43900"/>
                        <a14:foregroundMark x1="68500" y1="43900" x2="61500" y2="45900"/>
                        <a14:foregroundMark x1="61500" y1="45900" x2="70900" y2="41900"/>
                        <a14:foregroundMark x1="70900" y1="41900" x2="62900" y2="45100"/>
                        <a14:foregroundMark x1="62900" y1="45100" x2="69600" y2="42700"/>
                        <a14:foregroundMark x1="69600" y1="42700" x2="63600" y2="45000"/>
                        <a14:foregroundMark x1="63600" y1="45000" x2="63700" y2="45400"/>
                        <a14:foregroundMark x1="27200" y1="66100" x2="32700" y2="70300"/>
                        <a14:foregroundMark x1="27000" y1="78700" x2="30800" y2="83800"/>
                        <a14:foregroundMark x1="30800" y1="83800" x2="33700" y2="77600"/>
                        <a14:foregroundMark x1="33700" y1="77600" x2="33500" y2="77600"/>
                        <a14:foregroundMark x1="32400" y1="80800" x2="29800" y2="89800"/>
                        <a14:foregroundMark x1="29800" y1="89800" x2="31700" y2="81800"/>
                        <a14:foregroundMark x1="31700" y1="81800" x2="29500" y2="91000"/>
                        <a14:foregroundMark x1="32000" y1="66700" x2="35000" y2="61000"/>
                        <a14:foregroundMark x1="35000" y1="61000" x2="34305" y2="64195"/>
                        <a14:foregroundMark x1="31700" y1="68900" x2="31000" y2="70300"/>
                        <a14:foregroundMark x1="32200" y1="67200" x2="31700" y2="70300"/>
                        <a14:foregroundMark x1="31200" y1="68600" x2="31500" y2="70100"/>
                        <a14:foregroundMark x1="35000" y1="64800" x2="33200" y2="65500"/>
                        <a14:foregroundMark x1="55000" y1="50700" x2="58000" y2="57100"/>
                        <a14:foregroundMark x1="58000" y1="57100" x2="58100" y2="55700"/>
                        <a14:foregroundMark x1="93400" y1="70300" x2="90300" y2="76400"/>
                        <a14:foregroundMark x1="90300" y1="76400" x2="93900" y2="70900"/>
                        <a14:foregroundMark x1="93900" y1="70900" x2="90800" y2="77000"/>
                        <a14:foregroundMark x1="90800" y1="77000" x2="94400" y2="70400"/>
                        <a14:foregroundMark x1="94400" y1="70400" x2="92700" y2="74700"/>
                        <a14:foregroundMark x1="33400" y1="79000" x2="30900" y2="85800"/>
                        <a14:foregroundMark x1="30900" y1="85800" x2="33300" y2="78500"/>
                        <a14:foregroundMark x1="33300" y1="78500" x2="30000" y2="89500"/>
                        <a14:backgroundMark x1="41800" y1="80600" x2="41700" y2="66000"/>
                        <a14:backgroundMark x1="41700" y1="66000" x2="45100" y2="59800"/>
                        <a14:backgroundMark x1="45100" y1="59800" x2="47400" y2="79200"/>
                        <a14:backgroundMark x1="46400" y1="83300" x2="38800" y2="71900"/>
                        <a14:backgroundMark x1="38800" y1="71900" x2="42800" y2="58200"/>
                        <a14:backgroundMark x1="42800" y1="58200" x2="49400" y2="59600"/>
                        <a14:backgroundMark x1="49400" y1="59600" x2="55200" y2="63600"/>
                        <a14:backgroundMark x1="55200" y1="63600" x2="55500" y2="71500"/>
                        <a14:backgroundMark x1="55500" y1="71500" x2="50300" y2="81400"/>
                        <a14:backgroundMark x1="47400" y1="80200" x2="47000" y2="65900"/>
                        <a14:backgroundMark x1="47000" y1="65900" x2="52300" y2="69600"/>
                        <a14:backgroundMark x1="52300" y1="69600" x2="50700" y2="77700"/>
                        <a14:backgroundMark x1="50700" y1="77700" x2="49800" y2="78500"/>
                        <a14:backgroundMark x1="52700" y1="58000" x2="56800" y2="63100"/>
                        <a14:backgroundMark x1="56800" y1="63100" x2="56800" y2="63300"/>
                        <a14:backgroundMark x1="53100" y1="57500" x2="56500" y2="63500"/>
                        <a14:backgroundMark x1="56500" y1="63500" x2="56700" y2="70200"/>
                        <a14:backgroundMark x1="56700" y1="70200" x2="52500" y2="80400"/>
                        <a14:backgroundMark x1="53600" y1="58800" x2="55300" y2="60800"/>
                        <a14:backgroundMark x1="53600" y1="58600" x2="53700" y2="58900"/>
                        <a14:backgroundMark x1="52700" y1="59100" x2="56100" y2="63100"/>
                        <a14:backgroundMark x1="54000" y1="59000" x2="56300" y2="72200"/>
                        <a14:backgroundMark x1="56300" y1="72200" x2="54300" y2="78200"/>
                        <a14:backgroundMark x1="54300" y1="78200" x2="52000" y2="79800"/>
                        <a14:backgroundMark x1="54800" y1="59800" x2="52200" y2="57300"/>
                        <a14:backgroundMark x1="36492" y1="62142" x2="36400" y2="74300"/>
                        <a14:backgroundMark x1="36400" y1="74300" x2="36700" y2="75500"/>
                        <a14:backgroundMark x1="35400" y1="70100" x2="41500" y2="81500"/>
                        <a14:backgroundMark x1="41500" y1="81500" x2="42500" y2="80600"/>
                        <a14:backgroundMark x1="40700" y1="78900" x2="40700" y2="81100"/>
                        <a14:backgroundMark x1="38000" y1="96600" x2="38400" y2="99500"/>
                        <a14:backgroundMark x1="37600" y1="98100" x2="38800" y2="96800"/>
                        <a14:backgroundMark x1="36900" y1="98600" x2="30700" y2="96800"/>
                        <a14:backgroundMark x1="30700" y1="96800" x2="31500" y2="98000"/>
                        <a14:backgroundMark x1="31500" y1="97100" x2="30800" y2="94400"/>
                        <a14:backgroundMark x1="31500" y1="95800" x2="33100" y2="99300"/>
                        <a14:backgroundMark x1="35300" y1="86100" x2="31400" y2="92200"/>
                        <a14:backgroundMark x1="31400" y1="92200" x2="35200" y2="83600"/>
                        <a14:backgroundMark x1="35200" y1="83600" x2="29700" y2="97700"/>
                        <a14:backgroundMark x1="29700" y1="97700" x2="30100" y2="97100"/>
                        <a14:backgroundMark x1="35800" y1="84600" x2="39700" y2="82300"/>
                        <a14:backgroundMark x1="36300" y1="84400" x2="40700" y2="81800"/>
                        <a14:backgroundMark x1="40500" y1="81800" x2="34600" y2="85300"/>
                        <a14:backgroundMark x1="34600" y1="85300" x2="40400" y2="81600"/>
                        <a14:backgroundMark x1="40400" y1="81600" x2="40700" y2="81800"/>
                        <a14:backgroundMark x1="39300" y1="82400" x2="38600" y2="84500"/>
                        <a14:backgroundMark x1="37300" y1="81300" x2="38200" y2="84400"/>
                        <a14:backgroundMark x1="36412" y1="61302" x2="36400" y2="60000"/>
                        <a14:backgroundMark x1="36500" y1="71100" x2="36422" y2="62464"/>
                        <a14:backgroundMark x1="36083" y1="66109" x2="36000" y2="67700"/>
                        <a14:backgroundMark x1="36225" y1="63371" x2="36083" y2="66100"/>
                        <a14:backgroundMark x1="36400" y1="60000" x2="36333" y2="61285"/>
                        <a14:backgroundMark x1="36053" y1="66064" x2="36200" y2="61500"/>
                        <a14:backgroundMark x1="36000" y1="67700" x2="36051" y2="66122"/>
                        <a14:backgroundMark x1="35903" y1="66179" x2="35800" y2="67800"/>
                        <a14:backgroundMark x1="36200" y1="61500" x2="35920" y2="65905"/>
                        <a14:backgroundMark x1="36149" y1="66084" x2="37100" y2="61400"/>
                        <a14:backgroundMark x1="35800" y1="67800" x2="36133" y2="66160"/>
                        <a14:backgroundMark x1="37100" y1="61400" x2="37500" y2="70600"/>
                        <a14:backgroundMark x1="37600" y1="62700" x2="35900" y2="65600"/>
                        <a14:backgroundMark x1="35700" y1="66200" x2="36100" y2="71000"/>
                        <a14:backgroundMark x1="35947" y1="65937" x2="36000" y2="61200"/>
                        <a14:backgroundMark x1="35900" y1="70200" x2="35945" y2="66163"/>
                        <a14:backgroundMark x1="35535" y1="66323" x2="35400" y2="67300"/>
                        <a14:backgroundMark x1="35800" y1="64400" x2="35639" y2="65567"/>
                        <a14:backgroundMark x1="53300" y1="58300" x2="55800" y2="62900"/>
                        <a14:backgroundMark x1="56800" y1="62400" x2="51100" y2="55700"/>
                        <a14:backgroundMark x1="51100" y1="55700" x2="54500" y2="61800"/>
                        <a14:backgroundMark x1="54500" y1="61800" x2="51700" y2="56000"/>
                        <a14:backgroundMark x1="51700" y1="56000" x2="55700" y2="61900"/>
                        <a14:backgroundMark x1="55700" y1="61900" x2="52100" y2="56200"/>
                        <a14:backgroundMark x1="52100" y1="56200" x2="55800" y2="61400"/>
                        <a14:backgroundMark x1="55800" y1="61400" x2="54700" y2="62000"/>
                        <a14:backgroundMark x1="55100" y1="62100" x2="50800" y2="55600"/>
                        <a14:backgroundMark x1="50800" y1="55600" x2="54800" y2="60800"/>
                        <a14:backgroundMark x1="54800" y1="60800" x2="55500" y2="61300"/>
                        <a14:backgroundMark x1="54700" y1="62100" x2="51500" y2="56000"/>
                        <a14:backgroundMark x1="51500" y1="56000" x2="57700" y2="63900"/>
                        <a14:backgroundMark x1="57700" y1="63900" x2="53300" y2="56000"/>
                        <a14:backgroundMark x1="53300" y1="56000" x2="56800" y2="63100"/>
                        <a14:backgroundMark x1="56800" y1="63100" x2="52800" y2="56000"/>
                        <a14:backgroundMark x1="52800" y1="56000" x2="56600" y2="61900"/>
                        <a14:backgroundMark x1="56600" y1="61900" x2="53200" y2="56000"/>
                        <a14:backgroundMark x1="53200" y1="56000" x2="57400" y2="61400"/>
                        <a14:backgroundMark x1="57400" y1="61400" x2="54800" y2="55200"/>
                        <a14:backgroundMark x1="54800" y1="55200" x2="57700" y2="61200"/>
                        <a14:backgroundMark x1="57700" y1="61200" x2="54000" y2="54700"/>
                        <a14:backgroundMark x1="54000" y1="54700" x2="56700" y2="62200"/>
                        <a14:backgroundMark x1="56700" y1="62200" x2="56200" y2="61200"/>
                        <a14:backgroundMark x1="54300" y1="83000" x2="59800" y2="91600"/>
                        <a14:backgroundMark x1="59800" y1="91600" x2="54100" y2="83400"/>
                        <a14:backgroundMark x1="54100" y1="83400" x2="57700" y2="90400"/>
                        <a14:backgroundMark x1="57700" y1="90400" x2="53100" y2="83400"/>
                        <a14:backgroundMark x1="53100" y1="83400" x2="60600" y2="91700"/>
                        <a14:backgroundMark x1="60600" y1="91700" x2="56600" y2="84800"/>
                        <a14:backgroundMark x1="56600" y1="84800" x2="61400" y2="92200"/>
                        <a14:backgroundMark x1="61400" y1="92200" x2="55000" y2="84400"/>
                        <a14:backgroundMark x1="55000" y1="84400" x2="62000" y2="95800"/>
                        <a14:backgroundMark x1="61000" y1="90500" x2="58800" y2="98600"/>
                        <a14:backgroundMark x1="58800" y1="98600" x2="63000" y2="93000"/>
                        <a14:backgroundMark x1="63000" y1="93000" x2="55700" y2="99000"/>
                        <a14:backgroundMark x1="55700" y1="99000" x2="57900" y2="99900"/>
                      </a14:backgroundRemoval>
                    </a14:imgEffect>
                  </a14:imgLayer>
                </a14:imgProps>
              </a:ext>
              <a:ext uri="{28A0092B-C50C-407E-A947-70E740481C1C}">
                <a14:useLocalDpi xmlns:a14="http://schemas.microsoft.com/office/drawing/2010/main" val="0"/>
              </a:ext>
            </a:extLst>
          </a:blip>
          <a:stretch>
            <a:fillRect/>
          </a:stretch>
        </p:blipFill>
        <p:spPr>
          <a:xfrm>
            <a:off x="907781" y="-748118"/>
            <a:ext cx="7619370" cy="7619370"/>
          </a:xfrm>
          <a:prstGeom prst="rect">
            <a:avLst/>
          </a:prstGeom>
          <a:effectLst>
            <a:outerShdw blurRad="50800" dist="38100" dir="2700000" algn="tl" rotWithShape="0">
              <a:prstClr val="black">
                <a:alpha val="40000"/>
              </a:prstClr>
            </a:outerShdw>
          </a:effectLst>
        </p:spPr>
      </p:pic>
      <p:grpSp>
        <p:nvGrpSpPr>
          <p:cNvPr id="5" name="グループ化 4">
            <a:extLst>
              <a:ext uri="{FF2B5EF4-FFF2-40B4-BE49-F238E27FC236}">
                <a16:creationId xmlns:a16="http://schemas.microsoft.com/office/drawing/2014/main" id="{D18F7A1C-B214-43FC-99C8-02E96F7829F8}"/>
              </a:ext>
            </a:extLst>
          </p:cNvPr>
          <p:cNvGrpSpPr/>
          <p:nvPr/>
        </p:nvGrpSpPr>
        <p:grpSpPr>
          <a:xfrm>
            <a:off x="3392986" y="3240996"/>
            <a:ext cx="2414430" cy="3617004"/>
            <a:chOff x="9270276" y="3196882"/>
            <a:chExt cx="2414430" cy="3617004"/>
          </a:xfrm>
        </p:grpSpPr>
        <p:pic>
          <p:nvPicPr>
            <p:cNvPr id="24" name="図 23">
              <a:extLst>
                <a:ext uri="{FF2B5EF4-FFF2-40B4-BE49-F238E27FC236}">
                  <a16:creationId xmlns:a16="http://schemas.microsoft.com/office/drawing/2014/main" id="{19E29EE3-930A-4E00-920F-FEB5E1B44B1E}"/>
                </a:ext>
              </a:extLst>
            </p:cNvPr>
            <p:cNvPicPr>
              <a:picLocks noChangeAspect="1"/>
            </p:cNvPicPr>
            <p:nvPr/>
          </p:nvPicPr>
          <p:blipFill rotWithShape="1">
            <a:blip r:embed="rId6">
              <a:extLst>
                <a:ext uri="{28A0092B-C50C-407E-A947-70E740481C1C}">
                  <a14:useLocalDpi xmlns:a14="http://schemas.microsoft.com/office/drawing/2010/main" val="0"/>
                </a:ext>
              </a:extLst>
            </a:blip>
            <a:srcRect l="40819" t="33993" r="35690" b="30815"/>
            <a:stretch/>
          </p:blipFill>
          <p:spPr>
            <a:xfrm>
              <a:off x="9270276" y="3196882"/>
              <a:ext cx="2414430" cy="3617004"/>
            </a:xfrm>
            <a:prstGeom prst="rect">
              <a:avLst/>
            </a:prstGeom>
            <a:noFill/>
            <a:ln>
              <a:noFill/>
            </a:ln>
            <a:effectLst>
              <a:outerShdw blurRad="50800" dist="38100" dir="2700000" algn="tl" rotWithShape="0">
                <a:prstClr val="black">
                  <a:alpha val="40000"/>
                </a:prstClr>
              </a:outerShdw>
            </a:effectLst>
          </p:spPr>
        </p:pic>
        <p:pic>
          <p:nvPicPr>
            <p:cNvPr id="25" name="図 24">
              <a:extLst>
                <a:ext uri="{FF2B5EF4-FFF2-40B4-BE49-F238E27FC236}">
                  <a16:creationId xmlns:a16="http://schemas.microsoft.com/office/drawing/2014/main" id="{6132615F-F1DB-4675-82F9-DD56943B7404}"/>
                </a:ext>
              </a:extLst>
            </p:cNvPr>
            <p:cNvPicPr>
              <a:picLocks noChangeAspect="1"/>
            </p:cNvPicPr>
            <p:nvPr/>
          </p:nvPicPr>
          <p:blipFill rotWithShape="1">
            <a:blip r:embed="rId7">
              <a:extLst>
                <a:ext uri="{28A0092B-C50C-407E-A947-70E740481C1C}">
                  <a14:useLocalDpi xmlns:a14="http://schemas.microsoft.com/office/drawing/2010/main" val="0"/>
                </a:ext>
              </a:extLst>
            </a:blip>
            <a:srcRect l="37845" t="50417" r="54526" b="40483"/>
            <a:stretch/>
          </p:blipFill>
          <p:spPr>
            <a:xfrm>
              <a:off x="9853978" y="4295714"/>
              <a:ext cx="346881" cy="413756"/>
            </a:xfrm>
            <a:prstGeom prst="rect">
              <a:avLst/>
            </a:prstGeom>
            <a:effectLst/>
          </p:spPr>
        </p:pic>
        <p:pic>
          <p:nvPicPr>
            <p:cNvPr id="26" name="図 25">
              <a:extLst>
                <a:ext uri="{FF2B5EF4-FFF2-40B4-BE49-F238E27FC236}">
                  <a16:creationId xmlns:a16="http://schemas.microsoft.com/office/drawing/2014/main" id="{F045EDF6-F60C-4FF0-9C22-36E6E87AF834}"/>
                </a:ext>
              </a:extLst>
            </p:cNvPr>
            <p:cNvPicPr>
              <a:picLocks noChangeAspect="1"/>
            </p:cNvPicPr>
            <p:nvPr/>
          </p:nvPicPr>
          <p:blipFill rotWithShape="1">
            <a:blip r:embed="rId7">
              <a:extLst>
                <a:ext uri="{28A0092B-C50C-407E-A947-70E740481C1C}">
                  <a14:useLocalDpi xmlns:a14="http://schemas.microsoft.com/office/drawing/2010/main" val="0"/>
                </a:ext>
              </a:extLst>
            </a:blip>
            <a:srcRect l="38129" t="50417" r="54526" b="40483"/>
            <a:stretch/>
          </p:blipFill>
          <p:spPr>
            <a:xfrm rot="301260" flipH="1">
              <a:off x="10686555" y="4359324"/>
              <a:ext cx="333956" cy="413756"/>
            </a:xfrm>
            <a:prstGeom prst="rect">
              <a:avLst/>
            </a:prstGeom>
            <a:effectLst/>
          </p:spPr>
        </p:pic>
        <p:pic>
          <p:nvPicPr>
            <p:cNvPr id="21" name="図 20">
              <a:extLst>
                <a:ext uri="{FF2B5EF4-FFF2-40B4-BE49-F238E27FC236}">
                  <a16:creationId xmlns:a16="http://schemas.microsoft.com/office/drawing/2014/main" id="{D45A1FE9-0BE8-4100-ABFD-ED07C265F760}"/>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25000" b="92400" l="29600" r="71800">
                          <a14:foregroundMark x1="48800" y1="66200" x2="40400" y2="59400"/>
                          <a14:foregroundMark x1="40400" y1="59400" x2="38800" y2="47000"/>
                          <a14:foregroundMark x1="38800" y1="47000" x2="45200" y2="38000"/>
                          <a14:foregroundMark x1="45200" y1="38000" x2="56600" y2="39600"/>
                          <a14:foregroundMark x1="56600" y1="39600" x2="60200" y2="53200"/>
                          <a14:foregroundMark x1="60200" y1="53200" x2="55400" y2="65200"/>
                          <a14:foregroundMark x1="55400" y1="65200" x2="49200" y2="66400"/>
                          <a14:foregroundMark x1="41600" y1="54200" x2="47000" y2="41800"/>
                          <a14:foregroundMark x1="47000" y1="41800" x2="34200" y2="45800"/>
                          <a14:foregroundMark x1="34200" y1="45800" x2="41200" y2="29800"/>
                          <a14:foregroundMark x1="41200" y1="29800" x2="36200" y2="41800"/>
                          <a14:foregroundMark x1="36200" y1="41800" x2="51400" y2="23600"/>
                          <a14:foregroundMark x1="51400" y1="23600" x2="32400" y2="50600"/>
                          <a14:foregroundMark x1="32400" y1="50600" x2="69600" y2="22000"/>
                          <a14:foregroundMark x1="69600" y1="22000" x2="57000" y2="37000"/>
                          <a14:foregroundMark x1="57000" y1="37000" x2="35800" y2="49400"/>
                          <a14:foregroundMark x1="35800" y1="49400" x2="59600" y2="42600"/>
                          <a14:foregroundMark x1="59600" y1="42600" x2="45600" y2="47800"/>
                          <a14:foregroundMark x1="45600" y1="47800" x2="26600" y2="49000"/>
                          <a14:foregroundMark x1="26600" y1="49000" x2="76600" y2="51600"/>
                          <a14:foregroundMark x1="76600" y1="51600" x2="29600" y2="55400"/>
                          <a14:foregroundMark x1="29600" y1="55400" x2="45400" y2="54600"/>
                          <a14:foregroundMark x1="45400" y1="54600" x2="56000" y2="55800"/>
                          <a14:foregroundMark x1="56000" y1="55800" x2="39600" y2="59600"/>
                          <a14:foregroundMark x1="39600" y1="59600" x2="55200" y2="62800"/>
                          <a14:foregroundMark x1="63800" y1="46000" x2="63000" y2="29800"/>
                          <a14:foregroundMark x1="63000" y1="29800" x2="48400" y2="33800"/>
                          <a14:foregroundMark x1="48400" y1="33800" x2="64400" y2="37600"/>
                          <a14:foregroundMark x1="64400" y1="37600" x2="52000" y2="35400"/>
                          <a14:foregroundMark x1="52000" y1="35400" x2="63400" y2="35400"/>
                          <a14:foregroundMark x1="63400" y1="35400" x2="68600" y2="37600"/>
                          <a14:foregroundMark x1="64000" y1="34600" x2="35600" y2="25000"/>
                          <a14:foregroundMark x1="35600" y1="25000" x2="33000" y2="28000"/>
                          <a14:foregroundMark x1="57303" y1="67783" x2="57600" y2="67800"/>
                          <a14:foregroundMark x1="46800" y1="67200" x2="57210" y2="67778"/>
                          <a14:foregroundMark x1="56600" y1="66000" x2="46000" y2="67600"/>
                          <a14:foregroundMark x1="46000" y1="67600" x2="47600" y2="68200"/>
                          <a14:foregroundMark x1="54400" y1="69400" x2="43800" y2="68200"/>
                          <a14:foregroundMark x1="58618" y1="67116" x2="60200" y2="67000"/>
                          <a14:foregroundMark x1="43800" y1="68200" x2="58568" y2="67119"/>
                          <a14:backgroundMark x1="50000" y1="83600" x2="40000" y2="74000"/>
                          <a14:backgroundMark x1="40000" y1="74000" x2="38800" y2="73400"/>
                          <a14:backgroundMark x1="37000" y1="77400" x2="40000" y2="89400"/>
                          <a14:backgroundMark x1="40000" y1="89400" x2="50200" y2="85800"/>
                          <a14:backgroundMark x1="50200" y1="85800" x2="59400" y2="79000"/>
                          <a14:backgroundMark x1="53200" y1="83400" x2="55800" y2="78800"/>
                          <a14:backgroundMark x1="59600" y1="75000" x2="59600" y2="70200"/>
                          <a14:backgroundMark x1="46000" y1="81000" x2="53600" y2="76800"/>
                          <a14:backgroundMark x1="42600" y1="72600" x2="51200" y2="78000"/>
                          <a14:backgroundMark x1="55800" y1="71200" x2="56200" y2="70600"/>
                        </a14:backgroundRemoval>
                      </a14:imgEffect>
                    </a14:imgLayer>
                  </a14:imgProps>
                </a:ext>
                <a:ext uri="{28A0092B-C50C-407E-A947-70E740481C1C}">
                  <a14:useLocalDpi xmlns:a14="http://schemas.microsoft.com/office/drawing/2010/main" val="0"/>
                </a:ext>
              </a:extLst>
            </a:blip>
            <a:srcRect l="45137" t="65108" r="43270" b="28988"/>
            <a:stretch/>
          </p:blipFill>
          <p:spPr>
            <a:xfrm rot="308852">
              <a:off x="10132478" y="4993081"/>
              <a:ext cx="527191" cy="268469"/>
            </a:xfrm>
            <a:prstGeom prst="rect">
              <a:avLst/>
            </a:prstGeom>
            <a:effectLst/>
          </p:spPr>
        </p:pic>
      </p:grpSp>
      <p:grpSp>
        <p:nvGrpSpPr>
          <p:cNvPr id="4" name="グループ化 3"/>
          <p:cNvGrpSpPr/>
          <p:nvPr/>
        </p:nvGrpSpPr>
        <p:grpSpPr>
          <a:xfrm>
            <a:off x="5269691" y="4891576"/>
            <a:ext cx="3372496" cy="1840495"/>
            <a:chOff x="5269691" y="4891576"/>
            <a:chExt cx="3372496" cy="1840495"/>
          </a:xfrm>
        </p:grpSpPr>
        <p:sp>
          <p:nvSpPr>
            <p:cNvPr id="106" name="雲 31"/>
            <p:cNvSpPr/>
            <p:nvPr/>
          </p:nvSpPr>
          <p:spPr>
            <a:xfrm rot="5178419">
              <a:off x="5965895" y="4195372"/>
              <a:ext cx="1840495" cy="323290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6587 w 43367"/>
                <a:gd name="connsiteY16" fmla="*/ 37072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6587 w 43367"/>
                <a:gd name="connsiteY16" fmla="*/ 37072 h 43219"/>
                <a:gd name="connsiteX17" fmla="*/ 5840 w 43367"/>
                <a:gd name="connsiteY17" fmla="*/ 35331 h 43219"/>
                <a:gd name="connsiteX18" fmla="*/ 2985 w 43367"/>
                <a:gd name="connsiteY18" fmla="*/ 34284 h 43219"/>
                <a:gd name="connsiteX19" fmla="*/ 1146 w 43367"/>
                <a:gd name="connsiteY19" fmla="*/ 31109 h 43219"/>
                <a:gd name="connsiteX20" fmla="*/ 2149 w 43367"/>
                <a:gd name="connsiteY20" fmla="*/ 25410 h 43219"/>
                <a:gd name="connsiteX21" fmla="*/ 31 w 43367"/>
                <a:gd name="connsiteY21" fmla="*/ 19563 h 43219"/>
                <a:gd name="connsiteX22" fmla="*/ 3899 w 43367"/>
                <a:gd name="connsiteY22" fmla="*/ 14366 h 43219"/>
                <a:gd name="connsiteX23" fmla="*/ 3936 w 43367"/>
                <a:gd name="connsiteY23" fmla="*/ 14229 h 43219"/>
                <a:gd name="connsiteX0" fmla="*/ 28619 w 43367"/>
                <a:gd name="connsiteY0" fmla="*/ 36455 h 43219"/>
                <a:gd name="connsiteX1" fmla="*/ 28596 w 43367"/>
                <a:gd name="connsiteY1" fmla="*/ 36519 h 43219"/>
                <a:gd name="connsiteX0" fmla="*/ 10237 w 49668"/>
                <a:gd name="connsiteY0" fmla="*/ 14229 h 43219"/>
                <a:gd name="connsiteX1" fmla="*/ 11960 w 49668"/>
                <a:gd name="connsiteY1" fmla="*/ 6766 h 43219"/>
                <a:gd name="connsiteX2" fmla="*/ 20342 w 49668"/>
                <a:gd name="connsiteY2" fmla="*/ 5061 h 43219"/>
                <a:gd name="connsiteX3" fmla="*/ 28793 w 49668"/>
                <a:gd name="connsiteY3" fmla="*/ 3291 h 43219"/>
                <a:gd name="connsiteX4" fmla="*/ 32086 w 49668"/>
                <a:gd name="connsiteY4" fmla="*/ 59 h 43219"/>
                <a:gd name="connsiteX5" fmla="*/ 36170 w 49668"/>
                <a:gd name="connsiteY5" fmla="*/ 2340 h 43219"/>
                <a:gd name="connsiteX6" fmla="*/ 41800 w 49668"/>
                <a:gd name="connsiteY6" fmla="*/ 549 h 43219"/>
                <a:gd name="connsiteX7" fmla="*/ 44655 w 49668"/>
                <a:gd name="connsiteY7" fmla="*/ 5435 h 43219"/>
                <a:gd name="connsiteX8" fmla="*/ 48319 w 49668"/>
                <a:gd name="connsiteY8" fmla="*/ 10177 h 43219"/>
                <a:gd name="connsiteX9" fmla="*/ 48155 w 49668"/>
                <a:gd name="connsiteY9" fmla="*/ 15319 h 43219"/>
                <a:gd name="connsiteX10" fmla="*/ 49353 w 49668"/>
                <a:gd name="connsiteY10" fmla="*/ 23181 h 43219"/>
                <a:gd name="connsiteX11" fmla="*/ 43587 w 49668"/>
                <a:gd name="connsiteY11" fmla="*/ 30591 h 43219"/>
                <a:gd name="connsiteX12" fmla="*/ 41141 w 49668"/>
                <a:gd name="connsiteY12" fmla="*/ 35172 h 43219"/>
                <a:gd name="connsiteX13" fmla="*/ 34892 w 49668"/>
                <a:gd name="connsiteY13" fmla="*/ 36674 h 43219"/>
                <a:gd name="connsiteX14" fmla="*/ 30004 w 49668"/>
                <a:gd name="connsiteY14" fmla="*/ 42965 h 43219"/>
                <a:gd name="connsiteX15" fmla="*/ 22817 w 49668"/>
                <a:gd name="connsiteY15" fmla="*/ 39125 h 43219"/>
                <a:gd name="connsiteX16" fmla="*/ 12888 w 49668"/>
                <a:gd name="connsiteY16" fmla="*/ 37072 h 43219"/>
                <a:gd name="connsiteX17" fmla="*/ 24 w 49668"/>
                <a:gd name="connsiteY17" fmla="*/ 39578 h 43219"/>
                <a:gd name="connsiteX18" fmla="*/ 9286 w 49668"/>
                <a:gd name="connsiteY18" fmla="*/ 34284 h 43219"/>
                <a:gd name="connsiteX19" fmla="*/ 7447 w 49668"/>
                <a:gd name="connsiteY19" fmla="*/ 31109 h 43219"/>
                <a:gd name="connsiteX20" fmla="*/ 8450 w 49668"/>
                <a:gd name="connsiteY20" fmla="*/ 25410 h 43219"/>
                <a:gd name="connsiteX21" fmla="*/ 6332 w 49668"/>
                <a:gd name="connsiteY21" fmla="*/ 19563 h 43219"/>
                <a:gd name="connsiteX22" fmla="*/ 10200 w 49668"/>
                <a:gd name="connsiteY22" fmla="*/ 14366 h 43219"/>
                <a:gd name="connsiteX23" fmla="*/ 10237 w 49668"/>
                <a:gd name="connsiteY23" fmla="*/ 14229 h 43219"/>
                <a:gd name="connsiteX0" fmla="*/ 34920 w 49668"/>
                <a:gd name="connsiteY0" fmla="*/ 36455 h 43219"/>
                <a:gd name="connsiteX1" fmla="*/ 34897 w 49668"/>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Lst>
              <a:ahLst/>
              <a:cxnLst>
                <a:cxn ang="0">
                  <a:pos x="connsiteX0" y="connsiteY0"/>
                </a:cxn>
                <a:cxn ang="0">
                  <a:pos x="connsiteX1" y="connsiteY1"/>
                </a:cxn>
              </a:cxnLst>
              <a:rect l="l" t="t" r="r" b="b"/>
              <a:pathLst>
                <a:path w="49644" h="43219">
                  <a:moveTo>
                    <a:pt x="10213" y="14229"/>
                  </a:moveTo>
                  <a:cubicBezTo>
                    <a:pt x="9942" y="11516"/>
                    <a:pt x="10574" y="8780"/>
                    <a:pt x="11936" y="6766"/>
                  </a:cubicBezTo>
                  <a:cubicBezTo>
                    <a:pt x="14088" y="3585"/>
                    <a:pt x="17577" y="2876"/>
                    <a:pt x="20318" y="5061"/>
                  </a:cubicBezTo>
                  <a:cubicBezTo>
                    <a:pt x="21991" y="768"/>
                    <a:pt x="26227" y="-119"/>
                    <a:pt x="28769" y="3291"/>
                  </a:cubicBezTo>
                  <a:cubicBezTo>
                    <a:pt x="29410" y="1542"/>
                    <a:pt x="30641" y="333"/>
                    <a:pt x="32062" y="59"/>
                  </a:cubicBezTo>
                  <a:cubicBezTo>
                    <a:pt x="33626" y="-243"/>
                    <a:pt x="35188" y="629"/>
                    <a:pt x="36146" y="2340"/>
                  </a:cubicBezTo>
                  <a:cubicBezTo>
                    <a:pt x="37528" y="126"/>
                    <a:pt x="39814" y="-601"/>
                    <a:pt x="41776" y="549"/>
                  </a:cubicBezTo>
                  <a:cubicBezTo>
                    <a:pt x="43271" y="1425"/>
                    <a:pt x="44343" y="3259"/>
                    <a:pt x="44631" y="5435"/>
                  </a:cubicBezTo>
                  <a:cubicBezTo>
                    <a:pt x="46359" y="6077"/>
                    <a:pt x="47735" y="7857"/>
                    <a:pt x="48295" y="10177"/>
                  </a:cubicBezTo>
                  <a:cubicBezTo>
                    <a:pt x="48702" y="11861"/>
                    <a:pt x="48644" y="13690"/>
                    <a:pt x="48131" y="15319"/>
                  </a:cubicBezTo>
                  <a:cubicBezTo>
                    <a:pt x="49392" y="17553"/>
                    <a:pt x="50090" y="20636"/>
                    <a:pt x="49329" y="23181"/>
                  </a:cubicBezTo>
                  <a:cubicBezTo>
                    <a:pt x="48568" y="25726"/>
                    <a:pt x="46287" y="30061"/>
                    <a:pt x="43563" y="30591"/>
                  </a:cubicBezTo>
                  <a:cubicBezTo>
                    <a:pt x="42194" y="32590"/>
                    <a:pt x="42566" y="34158"/>
                    <a:pt x="41117" y="35172"/>
                  </a:cubicBezTo>
                  <a:cubicBezTo>
                    <a:pt x="40463" y="37306"/>
                    <a:pt x="37017" y="38498"/>
                    <a:pt x="34868" y="36674"/>
                  </a:cubicBezTo>
                  <a:cubicBezTo>
                    <a:pt x="34173" y="39807"/>
                    <a:pt x="32312" y="42202"/>
                    <a:pt x="29980" y="42965"/>
                  </a:cubicBezTo>
                  <a:cubicBezTo>
                    <a:pt x="27232" y="43864"/>
                    <a:pt x="24364" y="42332"/>
                    <a:pt x="22793" y="39125"/>
                  </a:cubicBezTo>
                  <a:cubicBezTo>
                    <a:pt x="18246" y="40216"/>
                    <a:pt x="13478" y="40298"/>
                    <a:pt x="12864" y="37072"/>
                  </a:cubicBezTo>
                  <a:cubicBezTo>
                    <a:pt x="11085" y="36440"/>
                    <a:pt x="6687" y="37336"/>
                    <a:pt x="0" y="39578"/>
                  </a:cubicBezTo>
                  <a:cubicBezTo>
                    <a:pt x="3413" y="36347"/>
                    <a:pt x="10044" y="34988"/>
                    <a:pt x="9262" y="34284"/>
                  </a:cubicBezTo>
                  <a:cubicBezTo>
                    <a:pt x="8480" y="33580"/>
                    <a:pt x="7562" y="32588"/>
                    <a:pt x="7423" y="31109"/>
                  </a:cubicBezTo>
                  <a:cubicBezTo>
                    <a:pt x="6992" y="29102"/>
                    <a:pt x="7373" y="26936"/>
                    <a:pt x="8426" y="25410"/>
                  </a:cubicBezTo>
                  <a:cubicBezTo>
                    <a:pt x="6932" y="24213"/>
                    <a:pt x="6100" y="21916"/>
                    <a:pt x="6308" y="19563"/>
                  </a:cubicBezTo>
                  <a:cubicBezTo>
                    <a:pt x="6552" y="16808"/>
                    <a:pt x="8158" y="14650"/>
                    <a:pt x="10176" y="14366"/>
                  </a:cubicBezTo>
                  <a:cubicBezTo>
                    <a:pt x="10188" y="14320"/>
                    <a:pt x="10201" y="14275"/>
                    <a:pt x="10213" y="14229"/>
                  </a:cubicBezTo>
                  <a:close/>
                </a:path>
                <a:path w="49644" h="43219" fill="none" extrusionOk="0">
                  <a:moveTo>
                    <a:pt x="34896" y="36455"/>
                  </a:moveTo>
                  <a:cubicBezTo>
                    <a:pt x="34857" y="37102"/>
                    <a:pt x="35011" y="35897"/>
                    <a:pt x="34873" y="36519"/>
                  </a:cubicBezTo>
                </a:path>
              </a:pathLst>
            </a:custGeom>
            <a:solidFill>
              <a:srgbClr val="FFFFFF"/>
            </a:solidFill>
            <a:ln w="5080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08" name="テキスト ボックス 107"/>
            <p:cNvSpPr txBox="1"/>
            <p:nvPr/>
          </p:nvSpPr>
          <p:spPr>
            <a:xfrm>
              <a:off x="5427081" y="5609716"/>
              <a:ext cx="3215106" cy="769441"/>
            </a:xfrm>
            <a:prstGeom prst="rect">
              <a:avLst/>
            </a:prstGeom>
            <a:noFill/>
          </p:spPr>
          <p:txBody>
            <a:bodyPr wrap="square" rtlCol="0">
              <a:spAutoFit/>
            </a:bodyPr>
            <a:lstStyle/>
            <a:p>
              <a:pPr algn="ctr"/>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動きもおかしいし、</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どうしよう</a:t>
              </a:r>
              <a:r>
                <a:rPr kumimoji="1"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sp>
        <p:nvSpPr>
          <p:cNvPr id="2" name="タイトル 1"/>
          <p:cNvSpPr>
            <a:spLocks noGrp="1"/>
          </p:cNvSpPr>
          <p:nvPr>
            <p:ph type="title"/>
          </p:nvPr>
        </p:nvSpPr>
        <p:spPr/>
        <p:txBody>
          <a:bodyPr/>
          <a:lstStyle/>
          <a:p>
            <a:r>
              <a:rPr lang="en-US" altLang="ja-JP" dirty="0"/>
              <a:t>21.</a:t>
            </a:r>
            <a:r>
              <a:rPr lang="ja-JP" altLang="en-US" dirty="0"/>
              <a:t> ウイルスに感染してしまったら？　その２</a:t>
            </a:r>
          </a:p>
        </p:txBody>
      </p:sp>
      <p:sp>
        <p:nvSpPr>
          <p:cNvPr id="30" name="テキスト ボックス 29"/>
          <p:cNvSpPr txBox="1"/>
          <p:nvPr/>
        </p:nvSpPr>
        <p:spPr>
          <a:xfrm>
            <a:off x="68348" y="869489"/>
            <a:ext cx="8935951" cy="1384995"/>
          </a:xfrm>
          <a:prstGeom prst="rect">
            <a:avLst/>
          </a:prstGeom>
          <a:noFill/>
        </p:spPr>
        <p:txBody>
          <a:bodyPr wrap="square" rtlCol="0">
            <a:spAutoFit/>
          </a:bodyPr>
          <a:lstStyle/>
          <a:p>
            <a:pPr algn="just"/>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ところが、その後からスマートフォンの動きがおかしくなってしまいました。そのうえ、知らない人やお店から大量にメールが届くようになったのです。</a:t>
            </a:r>
          </a:p>
        </p:txBody>
      </p:sp>
      <p:grpSp>
        <p:nvGrpSpPr>
          <p:cNvPr id="54" name="グループ化 53"/>
          <p:cNvGrpSpPr/>
          <p:nvPr/>
        </p:nvGrpSpPr>
        <p:grpSpPr>
          <a:xfrm rot="21056550">
            <a:off x="2389983" y="2887064"/>
            <a:ext cx="989180" cy="647607"/>
            <a:chOff x="6347189" y="1750532"/>
            <a:chExt cx="1555386" cy="1018297"/>
          </a:xfrm>
        </p:grpSpPr>
        <p:sp>
          <p:nvSpPr>
            <p:cNvPr id="55" name="正方形/長方形 54"/>
            <p:cNvSpPr/>
            <p:nvPr/>
          </p:nvSpPr>
          <p:spPr>
            <a:xfrm rot="21600000">
              <a:off x="6369180" y="1750937"/>
              <a:ext cx="1532168" cy="1017891"/>
            </a:xfrm>
            <a:prstGeom prst="rect">
              <a:avLst/>
            </a:prstGeom>
            <a:solidFill>
              <a:schemeClr val="bg1">
                <a:lumMod val="85000"/>
              </a:schemeClr>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6" name="直線コネクタ 55"/>
            <p:cNvCxnSpPr/>
            <p:nvPr/>
          </p:nvCxnSpPr>
          <p:spPr>
            <a:xfrm flipV="1">
              <a:off x="6369179" y="2194456"/>
              <a:ext cx="758951" cy="57437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flipH="1" flipV="1">
              <a:off x="7135250" y="2196828"/>
              <a:ext cx="767325" cy="56859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8" name="二等辺三角形 57"/>
            <p:cNvSpPr/>
            <p:nvPr/>
          </p:nvSpPr>
          <p:spPr>
            <a:xfrm rot="21600000" flipH="1" flipV="1">
              <a:off x="6347189" y="1750532"/>
              <a:ext cx="1528269" cy="567627"/>
            </a:xfrm>
            <a:prstGeom prst="triangle">
              <a:avLst/>
            </a:prstGeom>
            <a:solidFill>
              <a:schemeClr val="bg1">
                <a:lumMod val="95000"/>
              </a:schemeClr>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 name="グループ化 2"/>
          <p:cNvGrpSpPr/>
          <p:nvPr/>
        </p:nvGrpSpPr>
        <p:grpSpPr>
          <a:xfrm>
            <a:off x="-667702" y="1859917"/>
            <a:ext cx="4972779" cy="2388257"/>
            <a:chOff x="-667702" y="1859917"/>
            <a:chExt cx="4972779" cy="2388257"/>
          </a:xfrm>
        </p:grpSpPr>
        <p:grpSp>
          <p:nvGrpSpPr>
            <p:cNvPr id="100" name="グループ化 99"/>
            <p:cNvGrpSpPr/>
            <p:nvPr/>
          </p:nvGrpSpPr>
          <p:grpSpPr>
            <a:xfrm rot="898190" flipH="1">
              <a:off x="-667702" y="1859917"/>
              <a:ext cx="4972779" cy="2388257"/>
              <a:chOff x="5257801" y="2339800"/>
              <a:chExt cx="5067300" cy="2590800"/>
            </a:xfrm>
          </p:grpSpPr>
          <p:sp>
            <p:nvSpPr>
              <p:cNvPr id="101" name="雲 31"/>
              <p:cNvSpPr/>
              <p:nvPr/>
            </p:nvSpPr>
            <p:spPr>
              <a:xfrm rot="6158944">
                <a:off x="6253403" y="1704534"/>
                <a:ext cx="2016069" cy="38803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Lst>
                <a:ahLst/>
                <a:cxnLst>
                  <a:cxn ang="0">
                    <a:pos x="connsiteX0" y="connsiteY0"/>
                  </a:cxn>
                  <a:cxn ang="0">
                    <a:pos x="connsiteX1" y="connsiteY1"/>
                  </a:cxn>
                </a:cxnLst>
                <a:rect l="l" t="t" r="r" b="b"/>
                <a:pathLst>
                  <a:path w="4530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2987" y="30396"/>
                      <a:pt x="45306" y="37718"/>
                    </a:cubicBezTo>
                    <a:cubicBezTo>
                      <a:pt x="41915" y="32052"/>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5306" h="43219" fill="none" extrusionOk="0">
                    <a:moveTo>
                      <a:pt x="28619" y="36455"/>
                    </a:moveTo>
                    <a:cubicBezTo>
                      <a:pt x="28580" y="37102"/>
                      <a:pt x="28734" y="35897"/>
                      <a:pt x="28596" y="36519"/>
                    </a:cubicBezTo>
                  </a:path>
                </a:pathLst>
              </a:custGeom>
              <a:solidFill>
                <a:srgbClr val="FFFFFF"/>
              </a:solidFill>
              <a:ln w="5080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pic>
            <p:nvPicPr>
              <p:cNvPr id="102" name="Picture 3" descr="D:\ryuno\_徳島\コンテンツ制作\ストライプ_.png"/>
              <p:cNvPicPr>
                <a:picLocks noChangeAspect="1" noChangeArrowheads="1"/>
              </p:cNvPicPr>
              <p:nvPr/>
            </p:nvPicPr>
            <p:blipFill>
              <a:blip r:embed="rId10">
                <a:duotone>
                  <a:schemeClr val="bg2">
                    <a:shade val="45000"/>
                    <a:satMod val="135000"/>
                  </a:schemeClr>
                  <a:prstClr val="white"/>
                </a:duotone>
                <a:extLst>
                  <a:ext uri="{BEBA8EAE-BF5A-486C-A8C5-ECC9F3942E4B}">
                    <a14:imgProps xmlns:a14="http://schemas.microsoft.com/office/drawing/2010/main">
                      <a14:imgLayer r:embed="rId11">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5257801" y="2339800"/>
                <a:ext cx="5067300" cy="2590800"/>
              </a:xfrm>
              <a:prstGeom prst="rect">
                <a:avLst/>
              </a:prstGeom>
              <a:noFill/>
              <a:extLst>
                <a:ext uri="{909E8E84-426E-40DD-AFC4-6F175D3DCCD1}">
                  <a14:hiddenFill xmlns:a14="http://schemas.microsoft.com/office/drawing/2010/main">
                    <a:solidFill>
                      <a:srgbClr val="FFFFFF"/>
                    </a:solidFill>
                  </a14:hiddenFill>
                </a:ext>
              </a:extLst>
            </p:spPr>
          </p:pic>
        </p:grpSp>
        <p:sp>
          <p:nvSpPr>
            <p:cNvPr id="103" name="テキスト ボックス 102"/>
            <p:cNvSpPr txBox="1"/>
            <p:nvPr/>
          </p:nvSpPr>
          <p:spPr>
            <a:xfrm>
              <a:off x="322939" y="2751197"/>
              <a:ext cx="3805542" cy="830997"/>
            </a:xfrm>
            <a:prstGeom prst="rect">
              <a:avLst/>
            </a:prstGeom>
            <a:noFill/>
          </p:spPr>
          <p:txBody>
            <a:bodyPr wrap="square" rtlCol="0">
              <a:spAutoFit/>
            </a:bodyPr>
            <a:lstStyle/>
            <a:p>
              <a:pPr algn="ct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なんでこんなに</a:t>
              </a:r>
              <a:br>
                <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メールが来るんだろう</a:t>
              </a:r>
            </a:p>
          </p:txBody>
        </p:sp>
      </p:grpSp>
      <p:pic>
        <p:nvPicPr>
          <p:cNvPr id="28" name="グラフィックス 11" descr="水">
            <a:extLst>
              <a:ext uri="{FF2B5EF4-FFF2-40B4-BE49-F238E27FC236}">
                <a16:creationId xmlns:a16="http://schemas.microsoft.com/office/drawing/2014/main" id="{3217754D-CA2B-40EB-9F3A-188513FF7C78}"/>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034289" y="4763881"/>
            <a:ext cx="236865" cy="368209"/>
          </a:xfrm>
          <a:prstGeom prst="rect">
            <a:avLst/>
          </a:prstGeom>
        </p:spPr>
      </p:pic>
    </p:spTree>
    <p:custDataLst>
      <p:tags r:id="rId1"/>
    </p:custDataLst>
    <p:extLst>
      <p:ext uri="{BB962C8B-B14F-4D97-AF65-F5344CB8AC3E}">
        <p14:creationId xmlns:p14="http://schemas.microsoft.com/office/powerpoint/2010/main" val="1703064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21.</a:t>
            </a:r>
            <a:r>
              <a:rPr lang="ja-JP" altLang="en-US" dirty="0"/>
              <a:t> ウイルスに感染してしまったら？　その２</a:t>
            </a:r>
          </a:p>
        </p:txBody>
      </p:sp>
      <p:grpSp>
        <p:nvGrpSpPr>
          <p:cNvPr id="4" name="グループ化 3"/>
          <p:cNvGrpSpPr/>
          <p:nvPr/>
        </p:nvGrpSpPr>
        <p:grpSpPr>
          <a:xfrm>
            <a:off x="672641" y="781560"/>
            <a:ext cx="7725371" cy="2087151"/>
            <a:chOff x="672641" y="781560"/>
            <a:chExt cx="7725371" cy="2087151"/>
          </a:xfrm>
        </p:grpSpPr>
        <p:pic>
          <p:nvPicPr>
            <p:cNvPr id="31" name="図 3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02512" y="781560"/>
              <a:ext cx="2095500" cy="2087151"/>
            </a:xfrm>
            <a:prstGeom prst="rect">
              <a:avLst/>
            </a:prstGeom>
            <a:noFill/>
            <a:ln>
              <a:noFill/>
            </a:ln>
          </p:spPr>
        </p:pic>
        <p:sp>
          <p:nvSpPr>
            <p:cNvPr id="34" name="角丸四角形 28"/>
            <p:cNvSpPr/>
            <p:nvPr/>
          </p:nvSpPr>
          <p:spPr>
            <a:xfrm>
              <a:off x="672641" y="1079652"/>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35" name="テキスト ボックス 34"/>
            <p:cNvSpPr txBox="1"/>
            <p:nvPr/>
          </p:nvSpPr>
          <p:spPr>
            <a:xfrm>
              <a:off x="672641" y="1293745"/>
              <a:ext cx="5213809" cy="830997"/>
            </a:xfrm>
            <a:prstGeom prst="rect">
              <a:avLst/>
            </a:prstGeom>
            <a:noFill/>
          </p:spPr>
          <p:txBody>
            <a:bodyPr wrap="square" rtlCol="0">
              <a:spAutoFit/>
            </a:bodyPr>
            <a:lstStyle/>
            <a:p>
              <a:pPr algn="ctr"/>
              <a:r>
                <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 name="グループ化 5"/>
          <p:cNvGrpSpPr/>
          <p:nvPr/>
        </p:nvGrpSpPr>
        <p:grpSpPr>
          <a:xfrm>
            <a:off x="286006" y="4906744"/>
            <a:ext cx="8571987" cy="1812421"/>
            <a:chOff x="286006" y="4906744"/>
            <a:chExt cx="8571987" cy="1812421"/>
          </a:xfrm>
        </p:grpSpPr>
        <p:sp>
          <p:nvSpPr>
            <p:cNvPr id="57" name="角丸四角形 56"/>
            <p:cNvSpPr/>
            <p:nvPr/>
          </p:nvSpPr>
          <p:spPr>
            <a:xfrm>
              <a:off x="286006" y="4906744"/>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458782" y="4989697"/>
              <a:ext cx="5464053" cy="101566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スマートフォンには、あなたや家族、友人の個人情報がたくさん入っています。そのため、ウイルス対策をしっかり行いましょう。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710811" y="5957464"/>
              <a:ext cx="4868200" cy="707886"/>
            </a:xfrm>
            <a:prstGeom prst="rect">
              <a:avLst/>
            </a:prstGeom>
            <a:noFill/>
          </p:spPr>
          <p:txBody>
            <a:bodyPr wrap="square" rtlCol="0">
              <a:spAutoFit/>
            </a:bodyPr>
            <a:lstStyle/>
            <a:p>
              <a:pPr marL="266700" indent="-2667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ウイルス対策ソフトをインストールしておく</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266700" indent="-2667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ウイルス対策ソフトを毎日アップデートする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9" name="図 8">
            <a:extLst>
              <a:ext uri="{FF2B5EF4-FFF2-40B4-BE49-F238E27FC236}">
                <a16:creationId xmlns:a16="http://schemas.microsoft.com/office/drawing/2014/main" id="{7BB53D78-CD53-4EB1-883A-2278DEDE6D4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21930" b="18867"/>
          <a:stretch/>
        </p:blipFill>
        <p:spPr>
          <a:xfrm>
            <a:off x="5454495" y="4675517"/>
            <a:ext cx="3657298" cy="2165230"/>
          </a:xfrm>
          <a:prstGeom prst="rect">
            <a:avLst/>
          </a:prstGeom>
          <a:effectLst>
            <a:outerShdw blurRad="50800" dist="38100" dir="2700000" algn="tl" rotWithShape="0">
              <a:prstClr val="black">
                <a:alpha val="40000"/>
              </a:prstClr>
            </a:outerShdw>
          </a:effectLst>
        </p:spPr>
      </p:pic>
      <p:grpSp>
        <p:nvGrpSpPr>
          <p:cNvPr id="7" name="グループ化 6">
            <a:extLst>
              <a:ext uri="{FF2B5EF4-FFF2-40B4-BE49-F238E27FC236}">
                <a16:creationId xmlns:a16="http://schemas.microsoft.com/office/drawing/2014/main" id="{8D93C02F-37B3-46AA-BC71-5E54B919B3E2}"/>
              </a:ext>
            </a:extLst>
          </p:cNvPr>
          <p:cNvGrpSpPr/>
          <p:nvPr/>
        </p:nvGrpSpPr>
        <p:grpSpPr>
          <a:xfrm>
            <a:off x="286007" y="2368184"/>
            <a:ext cx="8571987" cy="2664258"/>
            <a:chOff x="286007" y="2368184"/>
            <a:chExt cx="8571987" cy="2664258"/>
          </a:xfrm>
        </p:grpSpPr>
        <p:grpSp>
          <p:nvGrpSpPr>
            <p:cNvPr id="3" name="グループ化 2"/>
            <p:cNvGrpSpPr/>
            <p:nvPr/>
          </p:nvGrpSpPr>
          <p:grpSpPr>
            <a:xfrm>
              <a:off x="286007" y="2679596"/>
              <a:ext cx="8571987" cy="2352846"/>
              <a:chOff x="286007" y="2679596"/>
              <a:chExt cx="8571987" cy="2352846"/>
            </a:xfrm>
          </p:grpSpPr>
          <p:sp>
            <p:nvSpPr>
              <p:cNvPr id="56" name="角丸四角形 55"/>
              <p:cNvSpPr/>
              <p:nvPr/>
            </p:nvSpPr>
            <p:spPr>
              <a:xfrm>
                <a:off x="286007" y="2679596"/>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640219" y="2836969"/>
                <a:ext cx="5106232" cy="219547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メールの添付ファイルや、インストールしたアプリから、ウイルスに感染してしまうことがあります。なかには、サイトを見るだけで感染するものもあります。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有名な会社名を利用するなど、手口が巧妙になっているため、十分注意しましょう。</a:t>
                </a:r>
              </a:p>
              <a:p>
                <a:pPr>
                  <a:spcAft>
                    <a:spcPts val="1000"/>
                  </a:spcAft>
                </a:pP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4447595" y="2689903"/>
                <a:ext cx="632221" cy="276999"/>
              </a:xfrm>
              <a:prstGeom prst="rect">
                <a:avLst/>
              </a:prstGeom>
              <a:noFill/>
            </p:spPr>
            <p:txBody>
              <a:bodyPr wrap="square" rtlCol="0">
                <a:spAutoFit/>
              </a:bodyPr>
              <a:lstStyle/>
              <a:p>
                <a:pPr algn="dist"/>
                <a:r>
                  <a:rPr kumimoji="1" lang="ja-JP" altLang="en-US" sz="12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てんぷ</a:t>
                </a:r>
              </a:p>
            </p:txBody>
          </p:sp>
          <p:sp>
            <p:nvSpPr>
              <p:cNvPr id="25" name="テキスト ボックス 24">
                <a:extLst>
                  <a:ext uri="{FF2B5EF4-FFF2-40B4-BE49-F238E27FC236}">
                    <a16:creationId xmlns:a16="http://schemas.microsoft.com/office/drawing/2014/main" id="{75E05DCA-61A1-4AE8-980C-7A1D2DFD9B62}"/>
                  </a:ext>
                </a:extLst>
              </p:cNvPr>
              <p:cNvSpPr txBox="1"/>
              <p:nvPr/>
            </p:nvSpPr>
            <p:spPr>
              <a:xfrm>
                <a:off x="7514569" y="3704723"/>
                <a:ext cx="744261" cy="276999"/>
              </a:xfrm>
              <a:prstGeom prst="rect">
                <a:avLst/>
              </a:prstGeom>
              <a:noFill/>
            </p:spPr>
            <p:txBody>
              <a:bodyPr wrap="square" rtlCol="0">
                <a:spAutoFit/>
              </a:bodyPr>
              <a:lstStyle/>
              <a:p>
                <a:pPr algn="dist"/>
                <a:r>
                  <a:rPr lang="ja-JP" altLang="en-US" sz="12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こうみょう</a:t>
                </a:r>
                <a:endParaRPr kumimoji="1" lang="ja-JP" altLang="en-US" sz="12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26" name="図 25">
              <a:extLst>
                <a:ext uri="{FF2B5EF4-FFF2-40B4-BE49-F238E27FC236}">
                  <a16:creationId xmlns:a16="http://schemas.microsoft.com/office/drawing/2014/main" id="{4FFDB2F2-CDF4-465F-BA4D-C835C67944F8}"/>
                </a:ext>
              </a:extLst>
            </p:cNvPr>
            <p:cNvPicPr>
              <a:picLocks noChangeAspect="1"/>
            </p:cNvPicPr>
            <p:nvPr/>
          </p:nvPicPr>
          <p:blipFill rotWithShape="1">
            <a:blip r:embed="rId6">
              <a:extLst>
                <a:ext uri="{28A0092B-C50C-407E-A947-70E740481C1C}">
                  <a14:useLocalDpi xmlns:a14="http://schemas.microsoft.com/office/drawing/2010/main" val="0"/>
                </a:ext>
              </a:extLst>
            </a:blip>
            <a:srcRect l="24709" t="24478" r="23620"/>
            <a:stretch/>
          </p:blipFill>
          <p:spPr>
            <a:xfrm>
              <a:off x="310599" y="2368184"/>
              <a:ext cx="1555679" cy="2273781"/>
            </a:xfrm>
            <a:prstGeom prst="rect">
              <a:avLst/>
            </a:prstGeom>
            <a:effectLst>
              <a:outerShdw blurRad="50800" dist="38100" dir="2700000" algn="tl" rotWithShape="0">
                <a:prstClr val="black">
                  <a:alpha val="40000"/>
                </a:prstClr>
              </a:outerShdw>
            </a:effectLst>
          </p:spPr>
        </p:pic>
      </p:grpSp>
      <p:grpSp>
        <p:nvGrpSpPr>
          <p:cNvPr id="10" name="グループ化 9"/>
          <p:cNvGrpSpPr/>
          <p:nvPr/>
        </p:nvGrpSpPr>
        <p:grpSpPr>
          <a:xfrm>
            <a:off x="1594543" y="2265610"/>
            <a:ext cx="2210680" cy="1522425"/>
            <a:chOff x="1594543" y="2265610"/>
            <a:chExt cx="2210680" cy="1522425"/>
          </a:xfrm>
        </p:grpSpPr>
        <p:grpSp>
          <p:nvGrpSpPr>
            <p:cNvPr id="19" name="グループ化 18"/>
            <p:cNvGrpSpPr/>
            <p:nvPr/>
          </p:nvGrpSpPr>
          <p:grpSpPr>
            <a:xfrm rot="21446088" flipH="1">
              <a:off x="1692110" y="2265610"/>
              <a:ext cx="1986040" cy="1522425"/>
              <a:chOff x="-343543" y="2157369"/>
              <a:chExt cx="4095076" cy="2596142"/>
            </a:xfrm>
          </p:grpSpPr>
          <p:sp>
            <p:nvSpPr>
              <p:cNvPr id="20" name="円/楕円 63"/>
              <p:cNvSpPr/>
              <p:nvPr/>
            </p:nvSpPr>
            <p:spPr>
              <a:xfrm>
                <a:off x="3333551" y="4441948"/>
                <a:ext cx="183844" cy="171239"/>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21" name="雲 31"/>
              <p:cNvSpPr/>
              <p:nvPr/>
            </p:nvSpPr>
            <p:spPr>
              <a:xfrm rot="197991">
                <a:off x="-343532" y="2157365"/>
                <a:ext cx="4095063"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1682 w 43256"/>
                  <a:gd name="connsiteY0" fmla="*/ 13295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1682 w 43256"/>
                  <a:gd name="connsiteY24" fmla="*/ 13295 h 43219"/>
                  <a:gd name="connsiteX0" fmla="*/ 28619 w 43256"/>
                  <a:gd name="connsiteY0" fmla="*/ 36455 h 43219"/>
                  <a:gd name="connsiteX1" fmla="*/ 28596 w 43256"/>
                  <a:gd name="connsiteY1" fmla="*/ 36519 h 43219"/>
                  <a:gd name="connsiteX0" fmla="*/ 1682 w 43256"/>
                  <a:gd name="connsiteY0" fmla="*/ 13295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1656 w 43256"/>
                  <a:gd name="connsiteY23" fmla="*/ 13566 h 43219"/>
                  <a:gd name="connsiteX24" fmla="*/ 1682 w 43256"/>
                  <a:gd name="connsiteY24" fmla="*/ 13295 h 43219"/>
                  <a:gd name="connsiteX0" fmla="*/ 28619 w 43256"/>
                  <a:gd name="connsiteY0" fmla="*/ 36455 h 43219"/>
                  <a:gd name="connsiteX1" fmla="*/ 28596 w 43256"/>
                  <a:gd name="connsiteY1" fmla="*/ 36519 h 43219"/>
                  <a:gd name="connsiteX0" fmla="*/ 2732 w 44306"/>
                  <a:gd name="connsiteY0" fmla="*/ 13295 h 43219"/>
                  <a:gd name="connsiteX1" fmla="*/ 6709 w 44306"/>
                  <a:gd name="connsiteY1" fmla="*/ 6766 h 43219"/>
                  <a:gd name="connsiteX2" fmla="*/ 15091 w 44306"/>
                  <a:gd name="connsiteY2" fmla="*/ 5061 h 43219"/>
                  <a:gd name="connsiteX3" fmla="*/ 23542 w 44306"/>
                  <a:gd name="connsiteY3" fmla="*/ 3291 h 43219"/>
                  <a:gd name="connsiteX4" fmla="*/ 26835 w 44306"/>
                  <a:gd name="connsiteY4" fmla="*/ 59 h 43219"/>
                  <a:gd name="connsiteX5" fmla="*/ 30919 w 44306"/>
                  <a:gd name="connsiteY5" fmla="*/ 2340 h 43219"/>
                  <a:gd name="connsiteX6" fmla="*/ 36549 w 44306"/>
                  <a:gd name="connsiteY6" fmla="*/ 549 h 43219"/>
                  <a:gd name="connsiteX7" fmla="*/ 39404 w 44306"/>
                  <a:gd name="connsiteY7" fmla="*/ 5435 h 43219"/>
                  <a:gd name="connsiteX8" fmla="*/ 43068 w 44306"/>
                  <a:gd name="connsiteY8" fmla="*/ 10177 h 43219"/>
                  <a:gd name="connsiteX9" fmla="*/ 42904 w 44306"/>
                  <a:gd name="connsiteY9" fmla="*/ 15319 h 43219"/>
                  <a:gd name="connsiteX10" fmla="*/ 44102 w 44306"/>
                  <a:gd name="connsiteY10" fmla="*/ 23181 h 43219"/>
                  <a:gd name="connsiteX11" fmla="*/ 38490 w 44306"/>
                  <a:gd name="connsiteY11" fmla="*/ 30063 h 43219"/>
                  <a:gd name="connsiteX12" fmla="*/ 38062 w 44306"/>
                  <a:gd name="connsiteY12" fmla="*/ 32109 h 43219"/>
                  <a:gd name="connsiteX13" fmla="*/ 40363 w 44306"/>
                  <a:gd name="connsiteY13" fmla="*/ 36007 h 43219"/>
                  <a:gd name="connsiteX14" fmla="*/ 37100 w 44306"/>
                  <a:gd name="connsiteY14" fmla="*/ 35003 h 43219"/>
                  <a:gd name="connsiteX15" fmla="*/ 36168 w 44306"/>
                  <a:gd name="connsiteY15" fmla="*/ 36183 h 43219"/>
                  <a:gd name="connsiteX16" fmla="*/ 29641 w 44306"/>
                  <a:gd name="connsiteY16" fmla="*/ 36674 h 43219"/>
                  <a:gd name="connsiteX17" fmla="*/ 24753 w 44306"/>
                  <a:gd name="connsiteY17" fmla="*/ 42965 h 43219"/>
                  <a:gd name="connsiteX18" fmla="*/ 17566 w 44306"/>
                  <a:gd name="connsiteY18" fmla="*/ 39125 h 43219"/>
                  <a:gd name="connsiteX19" fmla="*/ 6890 w 44306"/>
                  <a:gd name="connsiteY19" fmla="*/ 35331 h 43219"/>
                  <a:gd name="connsiteX20" fmla="*/ 2196 w 44306"/>
                  <a:gd name="connsiteY20" fmla="*/ 31109 h 43219"/>
                  <a:gd name="connsiteX21" fmla="*/ 3199 w 44306"/>
                  <a:gd name="connsiteY21" fmla="*/ 25410 h 43219"/>
                  <a:gd name="connsiteX22" fmla="*/ 15 w 44306"/>
                  <a:gd name="connsiteY22" fmla="*/ 19836 h 43219"/>
                  <a:gd name="connsiteX23" fmla="*/ 2706 w 44306"/>
                  <a:gd name="connsiteY23" fmla="*/ 13566 h 43219"/>
                  <a:gd name="connsiteX24" fmla="*/ 2732 w 44306"/>
                  <a:gd name="connsiteY24" fmla="*/ 13295 h 43219"/>
                  <a:gd name="connsiteX0" fmla="*/ 29669 w 44306"/>
                  <a:gd name="connsiteY0" fmla="*/ 36455 h 43219"/>
                  <a:gd name="connsiteX1" fmla="*/ 29646 w 44306"/>
                  <a:gd name="connsiteY1" fmla="*/ 36519 h 43219"/>
                  <a:gd name="connsiteX0" fmla="*/ 2773 w 44347"/>
                  <a:gd name="connsiteY0" fmla="*/ 13295 h 43219"/>
                  <a:gd name="connsiteX1" fmla="*/ 6750 w 44347"/>
                  <a:gd name="connsiteY1" fmla="*/ 6766 h 43219"/>
                  <a:gd name="connsiteX2" fmla="*/ 15132 w 44347"/>
                  <a:gd name="connsiteY2" fmla="*/ 5061 h 43219"/>
                  <a:gd name="connsiteX3" fmla="*/ 23583 w 44347"/>
                  <a:gd name="connsiteY3" fmla="*/ 3291 h 43219"/>
                  <a:gd name="connsiteX4" fmla="*/ 26876 w 44347"/>
                  <a:gd name="connsiteY4" fmla="*/ 59 h 43219"/>
                  <a:gd name="connsiteX5" fmla="*/ 30960 w 44347"/>
                  <a:gd name="connsiteY5" fmla="*/ 2340 h 43219"/>
                  <a:gd name="connsiteX6" fmla="*/ 36590 w 44347"/>
                  <a:gd name="connsiteY6" fmla="*/ 549 h 43219"/>
                  <a:gd name="connsiteX7" fmla="*/ 39445 w 44347"/>
                  <a:gd name="connsiteY7" fmla="*/ 5435 h 43219"/>
                  <a:gd name="connsiteX8" fmla="*/ 43109 w 44347"/>
                  <a:gd name="connsiteY8" fmla="*/ 10177 h 43219"/>
                  <a:gd name="connsiteX9" fmla="*/ 42945 w 44347"/>
                  <a:gd name="connsiteY9" fmla="*/ 15319 h 43219"/>
                  <a:gd name="connsiteX10" fmla="*/ 44143 w 44347"/>
                  <a:gd name="connsiteY10" fmla="*/ 23181 h 43219"/>
                  <a:gd name="connsiteX11" fmla="*/ 38531 w 44347"/>
                  <a:gd name="connsiteY11" fmla="*/ 30063 h 43219"/>
                  <a:gd name="connsiteX12" fmla="*/ 38103 w 44347"/>
                  <a:gd name="connsiteY12" fmla="*/ 32109 h 43219"/>
                  <a:gd name="connsiteX13" fmla="*/ 40404 w 44347"/>
                  <a:gd name="connsiteY13" fmla="*/ 36007 h 43219"/>
                  <a:gd name="connsiteX14" fmla="*/ 37141 w 44347"/>
                  <a:gd name="connsiteY14" fmla="*/ 35003 h 43219"/>
                  <a:gd name="connsiteX15" fmla="*/ 36209 w 44347"/>
                  <a:gd name="connsiteY15" fmla="*/ 36183 h 43219"/>
                  <a:gd name="connsiteX16" fmla="*/ 29682 w 44347"/>
                  <a:gd name="connsiteY16" fmla="*/ 36674 h 43219"/>
                  <a:gd name="connsiteX17" fmla="*/ 24794 w 44347"/>
                  <a:gd name="connsiteY17" fmla="*/ 42965 h 43219"/>
                  <a:gd name="connsiteX18" fmla="*/ 17607 w 44347"/>
                  <a:gd name="connsiteY18" fmla="*/ 39125 h 43219"/>
                  <a:gd name="connsiteX19" fmla="*/ 6931 w 44347"/>
                  <a:gd name="connsiteY19" fmla="*/ 35331 h 43219"/>
                  <a:gd name="connsiteX20" fmla="*/ 2237 w 44347"/>
                  <a:gd name="connsiteY20" fmla="*/ 31109 h 43219"/>
                  <a:gd name="connsiteX21" fmla="*/ 3240 w 44347"/>
                  <a:gd name="connsiteY21" fmla="*/ 25410 h 43219"/>
                  <a:gd name="connsiteX22" fmla="*/ 56 w 44347"/>
                  <a:gd name="connsiteY22" fmla="*/ 19836 h 43219"/>
                  <a:gd name="connsiteX23" fmla="*/ 2747 w 44347"/>
                  <a:gd name="connsiteY23" fmla="*/ 13566 h 43219"/>
                  <a:gd name="connsiteX24" fmla="*/ 2773 w 44347"/>
                  <a:gd name="connsiteY24" fmla="*/ 13295 h 43219"/>
                  <a:gd name="connsiteX0" fmla="*/ 29710 w 44347"/>
                  <a:gd name="connsiteY0" fmla="*/ 36455 h 43219"/>
                  <a:gd name="connsiteX1" fmla="*/ 29687 w 44347"/>
                  <a:gd name="connsiteY1" fmla="*/ 36519 h 43219"/>
                  <a:gd name="connsiteX0" fmla="*/ 3053 w 44627"/>
                  <a:gd name="connsiteY0" fmla="*/ 13295 h 43219"/>
                  <a:gd name="connsiteX1" fmla="*/ 7030 w 44627"/>
                  <a:gd name="connsiteY1" fmla="*/ 6766 h 43219"/>
                  <a:gd name="connsiteX2" fmla="*/ 15412 w 44627"/>
                  <a:gd name="connsiteY2" fmla="*/ 5061 h 43219"/>
                  <a:gd name="connsiteX3" fmla="*/ 23863 w 44627"/>
                  <a:gd name="connsiteY3" fmla="*/ 3291 h 43219"/>
                  <a:gd name="connsiteX4" fmla="*/ 27156 w 44627"/>
                  <a:gd name="connsiteY4" fmla="*/ 59 h 43219"/>
                  <a:gd name="connsiteX5" fmla="*/ 31240 w 44627"/>
                  <a:gd name="connsiteY5" fmla="*/ 2340 h 43219"/>
                  <a:gd name="connsiteX6" fmla="*/ 36870 w 44627"/>
                  <a:gd name="connsiteY6" fmla="*/ 549 h 43219"/>
                  <a:gd name="connsiteX7" fmla="*/ 39725 w 44627"/>
                  <a:gd name="connsiteY7" fmla="*/ 5435 h 43219"/>
                  <a:gd name="connsiteX8" fmla="*/ 43389 w 44627"/>
                  <a:gd name="connsiteY8" fmla="*/ 10177 h 43219"/>
                  <a:gd name="connsiteX9" fmla="*/ 43225 w 44627"/>
                  <a:gd name="connsiteY9" fmla="*/ 15319 h 43219"/>
                  <a:gd name="connsiteX10" fmla="*/ 44423 w 44627"/>
                  <a:gd name="connsiteY10" fmla="*/ 23181 h 43219"/>
                  <a:gd name="connsiteX11" fmla="*/ 38811 w 44627"/>
                  <a:gd name="connsiteY11" fmla="*/ 30063 h 43219"/>
                  <a:gd name="connsiteX12" fmla="*/ 38383 w 44627"/>
                  <a:gd name="connsiteY12" fmla="*/ 32109 h 43219"/>
                  <a:gd name="connsiteX13" fmla="*/ 40684 w 44627"/>
                  <a:gd name="connsiteY13" fmla="*/ 36007 h 43219"/>
                  <a:gd name="connsiteX14" fmla="*/ 37421 w 44627"/>
                  <a:gd name="connsiteY14" fmla="*/ 35003 h 43219"/>
                  <a:gd name="connsiteX15" fmla="*/ 36489 w 44627"/>
                  <a:gd name="connsiteY15" fmla="*/ 36183 h 43219"/>
                  <a:gd name="connsiteX16" fmla="*/ 29962 w 44627"/>
                  <a:gd name="connsiteY16" fmla="*/ 36674 h 43219"/>
                  <a:gd name="connsiteX17" fmla="*/ 25074 w 44627"/>
                  <a:gd name="connsiteY17" fmla="*/ 42965 h 43219"/>
                  <a:gd name="connsiteX18" fmla="*/ 17887 w 44627"/>
                  <a:gd name="connsiteY18" fmla="*/ 39125 h 43219"/>
                  <a:gd name="connsiteX19" fmla="*/ 7211 w 44627"/>
                  <a:gd name="connsiteY19" fmla="*/ 35331 h 43219"/>
                  <a:gd name="connsiteX20" fmla="*/ 2517 w 44627"/>
                  <a:gd name="connsiteY20" fmla="*/ 31109 h 43219"/>
                  <a:gd name="connsiteX21" fmla="*/ 3520 w 44627"/>
                  <a:gd name="connsiteY21" fmla="*/ 25410 h 43219"/>
                  <a:gd name="connsiteX22" fmla="*/ 13 w 44627"/>
                  <a:gd name="connsiteY22" fmla="*/ 19877 h 43219"/>
                  <a:gd name="connsiteX23" fmla="*/ 3027 w 44627"/>
                  <a:gd name="connsiteY23" fmla="*/ 13566 h 43219"/>
                  <a:gd name="connsiteX24" fmla="*/ 3053 w 44627"/>
                  <a:gd name="connsiteY24" fmla="*/ 13295 h 43219"/>
                  <a:gd name="connsiteX0" fmla="*/ 29990 w 44627"/>
                  <a:gd name="connsiteY0" fmla="*/ 36455 h 43219"/>
                  <a:gd name="connsiteX1" fmla="*/ 29967 w 44627"/>
                  <a:gd name="connsiteY1" fmla="*/ 36519 h 43219"/>
                  <a:gd name="connsiteX0" fmla="*/ 3246 w 44820"/>
                  <a:gd name="connsiteY0" fmla="*/ 13295 h 43219"/>
                  <a:gd name="connsiteX1" fmla="*/ 7223 w 44820"/>
                  <a:gd name="connsiteY1" fmla="*/ 6766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3246 w 44820"/>
                  <a:gd name="connsiteY24" fmla="*/ 13295 h 43219"/>
                  <a:gd name="connsiteX0" fmla="*/ 30183 w 44820"/>
                  <a:gd name="connsiteY0" fmla="*/ 36455 h 43219"/>
                  <a:gd name="connsiteX1" fmla="*/ 30160 w 44820"/>
                  <a:gd name="connsiteY1" fmla="*/ 36519 h 43219"/>
                  <a:gd name="connsiteX0" fmla="*/ 3246 w 44820"/>
                  <a:gd name="connsiteY0" fmla="*/ 13295 h 43219"/>
                  <a:gd name="connsiteX1" fmla="*/ 7223 w 44820"/>
                  <a:gd name="connsiteY1" fmla="*/ 6766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3246 w 44820"/>
                  <a:gd name="connsiteY24" fmla="*/ 13295 h 43219"/>
                  <a:gd name="connsiteX0" fmla="*/ 30183 w 44820"/>
                  <a:gd name="connsiteY0" fmla="*/ 36455 h 43219"/>
                  <a:gd name="connsiteX1" fmla="*/ 30160 w 44820"/>
                  <a:gd name="connsiteY1" fmla="*/ 36519 h 43219"/>
                  <a:gd name="connsiteX0" fmla="*/ 3246 w 44820"/>
                  <a:gd name="connsiteY0" fmla="*/ 13295 h 43219"/>
                  <a:gd name="connsiteX1" fmla="*/ 6778 w 44820"/>
                  <a:gd name="connsiteY1" fmla="*/ 5328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3246 w 44820"/>
                  <a:gd name="connsiteY24" fmla="*/ 13295 h 43219"/>
                  <a:gd name="connsiteX0" fmla="*/ 30183 w 44820"/>
                  <a:gd name="connsiteY0" fmla="*/ 36455 h 43219"/>
                  <a:gd name="connsiteX1" fmla="*/ 30160 w 44820"/>
                  <a:gd name="connsiteY1" fmla="*/ 36519 h 43219"/>
                  <a:gd name="connsiteX0" fmla="*/ 3246 w 44820"/>
                  <a:gd name="connsiteY0" fmla="*/ 13295 h 43219"/>
                  <a:gd name="connsiteX1" fmla="*/ 6002 w 44820"/>
                  <a:gd name="connsiteY1" fmla="*/ 5156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3246 w 44820"/>
                  <a:gd name="connsiteY24" fmla="*/ 13295 h 43219"/>
                  <a:gd name="connsiteX0" fmla="*/ 30183 w 44820"/>
                  <a:gd name="connsiteY0" fmla="*/ 36455 h 43219"/>
                  <a:gd name="connsiteX1" fmla="*/ 30160 w 44820"/>
                  <a:gd name="connsiteY1" fmla="*/ 36519 h 43219"/>
                  <a:gd name="connsiteX0" fmla="*/ 2522 w 44820"/>
                  <a:gd name="connsiteY0" fmla="*/ 12436 h 43219"/>
                  <a:gd name="connsiteX1" fmla="*/ 6002 w 44820"/>
                  <a:gd name="connsiteY1" fmla="*/ 5156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2522 w 44820"/>
                  <a:gd name="connsiteY24" fmla="*/ 12436 h 43219"/>
                  <a:gd name="connsiteX0" fmla="*/ 30183 w 44820"/>
                  <a:gd name="connsiteY0" fmla="*/ 36455 h 43219"/>
                  <a:gd name="connsiteX1" fmla="*/ 30160 w 44820"/>
                  <a:gd name="connsiteY1" fmla="*/ 36519 h 43219"/>
                  <a:gd name="connsiteX0" fmla="*/ 2744 w 45042"/>
                  <a:gd name="connsiteY0" fmla="*/ 12436 h 43219"/>
                  <a:gd name="connsiteX1" fmla="*/ 6224 w 45042"/>
                  <a:gd name="connsiteY1" fmla="*/ 5156 h 43219"/>
                  <a:gd name="connsiteX2" fmla="*/ 15827 w 45042"/>
                  <a:gd name="connsiteY2" fmla="*/ 5061 h 43219"/>
                  <a:gd name="connsiteX3" fmla="*/ 24278 w 45042"/>
                  <a:gd name="connsiteY3" fmla="*/ 3291 h 43219"/>
                  <a:gd name="connsiteX4" fmla="*/ 27571 w 45042"/>
                  <a:gd name="connsiteY4" fmla="*/ 59 h 43219"/>
                  <a:gd name="connsiteX5" fmla="*/ 31655 w 45042"/>
                  <a:gd name="connsiteY5" fmla="*/ 2340 h 43219"/>
                  <a:gd name="connsiteX6" fmla="*/ 37285 w 45042"/>
                  <a:gd name="connsiteY6" fmla="*/ 549 h 43219"/>
                  <a:gd name="connsiteX7" fmla="*/ 40140 w 45042"/>
                  <a:gd name="connsiteY7" fmla="*/ 5435 h 43219"/>
                  <a:gd name="connsiteX8" fmla="*/ 43804 w 45042"/>
                  <a:gd name="connsiteY8" fmla="*/ 10177 h 43219"/>
                  <a:gd name="connsiteX9" fmla="*/ 43640 w 45042"/>
                  <a:gd name="connsiteY9" fmla="*/ 15319 h 43219"/>
                  <a:gd name="connsiteX10" fmla="*/ 44838 w 45042"/>
                  <a:gd name="connsiteY10" fmla="*/ 23181 h 43219"/>
                  <a:gd name="connsiteX11" fmla="*/ 39226 w 45042"/>
                  <a:gd name="connsiteY11" fmla="*/ 30063 h 43219"/>
                  <a:gd name="connsiteX12" fmla="*/ 38798 w 45042"/>
                  <a:gd name="connsiteY12" fmla="*/ 32109 h 43219"/>
                  <a:gd name="connsiteX13" fmla="*/ 41099 w 45042"/>
                  <a:gd name="connsiteY13" fmla="*/ 36007 h 43219"/>
                  <a:gd name="connsiteX14" fmla="*/ 37836 w 45042"/>
                  <a:gd name="connsiteY14" fmla="*/ 35003 h 43219"/>
                  <a:gd name="connsiteX15" fmla="*/ 36904 w 45042"/>
                  <a:gd name="connsiteY15" fmla="*/ 36183 h 43219"/>
                  <a:gd name="connsiteX16" fmla="*/ 30377 w 45042"/>
                  <a:gd name="connsiteY16" fmla="*/ 36674 h 43219"/>
                  <a:gd name="connsiteX17" fmla="*/ 25489 w 45042"/>
                  <a:gd name="connsiteY17" fmla="*/ 42965 h 43219"/>
                  <a:gd name="connsiteX18" fmla="*/ 18302 w 45042"/>
                  <a:gd name="connsiteY18" fmla="*/ 39125 h 43219"/>
                  <a:gd name="connsiteX19" fmla="*/ 7626 w 45042"/>
                  <a:gd name="connsiteY19" fmla="*/ 35331 h 43219"/>
                  <a:gd name="connsiteX20" fmla="*/ 2932 w 45042"/>
                  <a:gd name="connsiteY20" fmla="*/ 31109 h 43219"/>
                  <a:gd name="connsiteX21" fmla="*/ 3935 w 45042"/>
                  <a:gd name="connsiteY21" fmla="*/ 25410 h 43219"/>
                  <a:gd name="connsiteX22" fmla="*/ 428 w 45042"/>
                  <a:gd name="connsiteY22" fmla="*/ 19877 h 43219"/>
                  <a:gd name="connsiteX23" fmla="*/ 2732 w 45042"/>
                  <a:gd name="connsiteY23" fmla="*/ 14201 h 43219"/>
                  <a:gd name="connsiteX24" fmla="*/ 2744 w 45042"/>
                  <a:gd name="connsiteY24" fmla="*/ 12436 h 43219"/>
                  <a:gd name="connsiteX0" fmla="*/ 30405 w 45042"/>
                  <a:gd name="connsiteY0" fmla="*/ 36455 h 43219"/>
                  <a:gd name="connsiteX1" fmla="*/ 30382 w 45042"/>
                  <a:gd name="connsiteY1" fmla="*/ 36519 h 43219"/>
                  <a:gd name="connsiteX0" fmla="*/ 2612 w 44910"/>
                  <a:gd name="connsiteY0" fmla="*/ 12436 h 43219"/>
                  <a:gd name="connsiteX1" fmla="*/ 6092 w 44910"/>
                  <a:gd name="connsiteY1" fmla="*/ 5156 h 43219"/>
                  <a:gd name="connsiteX2" fmla="*/ 15695 w 44910"/>
                  <a:gd name="connsiteY2" fmla="*/ 5061 h 43219"/>
                  <a:gd name="connsiteX3" fmla="*/ 24146 w 44910"/>
                  <a:gd name="connsiteY3" fmla="*/ 3291 h 43219"/>
                  <a:gd name="connsiteX4" fmla="*/ 27439 w 44910"/>
                  <a:gd name="connsiteY4" fmla="*/ 59 h 43219"/>
                  <a:gd name="connsiteX5" fmla="*/ 31523 w 44910"/>
                  <a:gd name="connsiteY5" fmla="*/ 2340 h 43219"/>
                  <a:gd name="connsiteX6" fmla="*/ 37153 w 44910"/>
                  <a:gd name="connsiteY6" fmla="*/ 549 h 43219"/>
                  <a:gd name="connsiteX7" fmla="*/ 40008 w 44910"/>
                  <a:gd name="connsiteY7" fmla="*/ 5435 h 43219"/>
                  <a:gd name="connsiteX8" fmla="*/ 43672 w 44910"/>
                  <a:gd name="connsiteY8" fmla="*/ 10177 h 43219"/>
                  <a:gd name="connsiteX9" fmla="*/ 43508 w 44910"/>
                  <a:gd name="connsiteY9" fmla="*/ 15319 h 43219"/>
                  <a:gd name="connsiteX10" fmla="*/ 44706 w 44910"/>
                  <a:gd name="connsiteY10" fmla="*/ 23181 h 43219"/>
                  <a:gd name="connsiteX11" fmla="*/ 39094 w 44910"/>
                  <a:gd name="connsiteY11" fmla="*/ 30063 h 43219"/>
                  <a:gd name="connsiteX12" fmla="*/ 38666 w 44910"/>
                  <a:gd name="connsiteY12" fmla="*/ 32109 h 43219"/>
                  <a:gd name="connsiteX13" fmla="*/ 40967 w 44910"/>
                  <a:gd name="connsiteY13" fmla="*/ 36007 h 43219"/>
                  <a:gd name="connsiteX14" fmla="*/ 37704 w 44910"/>
                  <a:gd name="connsiteY14" fmla="*/ 35003 h 43219"/>
                  <a:gd name="connsiteX15" fmla="*/ 36772 w 44910"/>
                  <a:gd name="connsiteY15" fmla="*/ 36183 h 43219"/>
                  <a:gd name="connsiteX16" fmla="*/ 30245 w 44910"/>
                  <a:gd name="connsiteY16" fmla="*/ 36674 h 43219"/>
                  <a:gd name="connsiteX17" fmla="*/ 25357 w 44910"/>
                  <a:gd name="connsiteY17" fmla="*/ 42965 h 43219"/>
                  <a:gd name="connsiteX18" fmla="*/ 18170 w 44910"/>
                  <a:gd name="connsiteY18" fmla="*/ 39125 h 43219"/>
                  <a:gd name="connsiteX19" fmla="*/ 7494 w 44910"/>
                  <a:gd name="connsiteY19" fmla="*/ 35331 h 43219"/>
                  <a:gd name="connsiteX20" fmla="*/ 2800 w 44910"/>
                  <a:gd name="connsiteY20" fmla="*/ 31109 h 43219"/>
                  <a:gd name="connsiteX21" fmla="*/ 3803 w 44910"/>
                  <a:gd name="connsiteY21" fmla="*/ 25410 h 43219"/>
                  <a:gd name="connsiteX22" fmla="*/ 296 w 44910"/>
                  <a:gd name="connsiteY22" fmla="*/ 19877 h 43219"/>
                  <a:gd name="connsiteX23" fmla="*/ 2600 w 44910"/>
                  <a:gd name="connsiteY23" fmla="*/ 14201 h 43219"/>
                  <a:gd name="connsiteX24" fmla="*/ 2612 w 44910"/>
                  <a:gd name="connsiteY24" fmla="*/ 12436 h 43219"/>
                  <a:gd name="connsiteX0" fmla="*/ 30273 w 44910"/>
                  <a:gd name="connsiteY0" fmla="*/ 36455 h 43219"/>
                  <a:gd name="connsiteX1" fmla="*/ 30250 w 44910"/>
                  <a:gd name="connsiteY1" fmla="*/ 36519 h 43219"/>
                  <a:gd name="connsiteX0" fmla="*/ 2775 w 45073"/>
                  <a:gd name="connsiteY0" fmla="*/ 12436 h 43219"/>
                  <a:gd name="connsiteX1" fmla="*/ 6255 w 45073"/>
                  <a:gd name="connsiteY1" fmla="*/ 5156 h 43219"/>
                  <a:gd name="connsiteX2" fmla="*/ 15858 w 45073"/>
                  <a:gd name="connsiteY2" fmla="*/ 5061 h 43219"/>
                  <a:gd name="connsiteX3" fmla="*/ 24309 w 45073"/>
                  <a:gd name="connsiteY3" fmla="*/ 3291 h 43219"/>
                  <a:gd name="connsiteX4" fmla="*/ 27602 w 45073"/>
                  <a:gd name="connsiteY4" fmla="*/ 59 h 43219"/>
                  <a:gd name="connsiteX5" fmla="*/ 31686 w 45073"/>
                  <a:gd name="connsiteY5" fmla="*/ 2340 h 43219"/>
                  <a:gd name="connsiteX6" fmla="*/ 37316 w 45073"/>
                  <a:gd name="connsiteY6" fmla="*/ 549 h 43219"/>
                  <a:gd name="connsiteX7" fmla="*/ 40171 w 45073"/>
                  <a:gd name="connsiteY7" fmla="*/ 5435 h 43219"/>
                  <a:gd name="connsiteX8" fmla="*/ 43835 w 45073"/>
                  <a:gd name="connsiteY8" fmla="*/ 10177 h 43219"/>
                  <a:gd name="connsiteX9" fmla="*/ 43671 w 45073"/>
                  <a:gd name="connsiteY9" fmla="*/ 15319 h 43219"/>
                  <a:gd name="connsiteX10" fmla="*/ 44869 w 45073"/>
                  <a:gd name="connsiteY10" fmla="*/ 23181 h 43219"/>
                  <a:gd name="connsiteX11" fmla="*/ 39257 w 45073"/>
                  <a:gd name="connsiteY11" fmla="*/ 30063 h 43219"/>
                  <a:gd name="connsiteX12" fmla="*/ 38829 w 45073"/>
                  <a:gd name="connsiteY12" fmla="*/ 32109 h 43219"/>
                  <a:gd name="connsiteX13" fmla="*/ 41130 w 45073"/>
                  <a:gd name="connsiteY13" fmla="*/ 36007 h 43219"/>
                  <a:gd name="connsiteX14" fmla="*/ 37867 w 45073"/>
                  <a:gd name="connsiteY14" fmla="*/ 35003 h 43219"/>
                  <a:gd name="connsiteX15" fmla="*/ 36935 w 45073"/>
                  <a:gd name="connsiteY15" fmla="*/ 36183 h 43219"/>
                  <a:gd name="connsiteX16" fmla="*/ 30408 w 45073"/>
                  <a:gd name="connsiteY16" fmla="*/ 36674 h 43219"/>
                  <a:gd name="connsiteX17" fmla="*/ 25520 w 45073"/>
                  <a:gd name="connsiteY17" fmla="*/ 42965 h 43219"/>
                  <a:gd name="connsiteX18" fmla="*/ 18333 w 45073"/>
                  <a:gd name="connsiteY18" fmla="*/ 39125 h 43219"/>
                  <a:gd name="connsiteX19" fmla="*/ 7657 w 45073"/>
                  <a:gd name="connsiteY19" fmla="*/ 35331 h 43219"/>
                  <a:gd name="connsiteX20" fmla="*/ 2963 w 45073"/>
                  <a:gd name="connsiteY20" fmla="*/ 31109 h 43219"/>
                  <a:gd name="connsiteX21" fmla="*/ 3966 w 45073"/>
                  <a:gd name="connsiteY21" fmla="*/ 25410 h 43219"/>
                  <a:gd name="connsiteX22" fmla="*/ 227 w 45073"/>
                  <a:gd name="connsiteY22" fmla="*/ 22353 h 43219"/>
                  <a:gd name="connsiteX23" fmla="*/ 2763 w 45073"/>
                  <a:gd name="connsiteY23" fmla="*/ 14201 h 43219"/>
                  <a:gd name="connsiteX24" fmla="*/ 2775 w 45073"/>
                  <a:gd name="connsiteY24" fmla="*/ 12436 h 43219"/>
                  <a:gd name="connsiteX0" fmla="*/ 30436 w 45073"/>
                  <a:gd name="connsiteY0" fmla="*/ 36455 h 43219"/>
                  <a:gd name="connsiteX1" fmla="*/ 30413 w 45073"/>
                  <a:gd name="connsiteY1" fmla="*/ 36519 h 43219"/>
                  <a:gd name="connsiteX0" fmla="*/ 2775 w 45073"/>
                  <a:gd name="connsiteY0" fmla="*/ 12436 h 43219"/>
                  <a:gd name="connsiteX1" fmla="*/ 6255 w 45073"/>
                  <a:gd name="connsiteY1" fmla="*/ 5156 h 43219"/>
                  <a:gd name="connsiteX2" fmla="*/ 15858 w 45073"/>
                  <a:gd name="connsiteY2" fmla="*/ 5061 h 43219"/>
                  <a:gd name="connsiteX3" fmla="*/ 24309 w 45073"/>
                  <a:gd name="connsiteY3" fmla="*/ 3291 h 43219"/>
                  <a:gd name="connsiteX4" fmla="*/ 27602 w 45073"/>
                  <a:gd name="connsiteY4" fmla="*/ 59 h 43219"/>
                  <a:gd name="connsiteX5" fmla="*/ 31686 w 45073"/>
                  <a:gd name="connsiteY5" fmla="*/ 2340 h 43219"/>
                  <a:gd name="connsiteX6" fmla="*/ 37316 w 45073"/>
                  <a:gd name="connsiteY6" fmla="*/ 549 h 43219"/>
                  <a:gd name="connsiteX7" fmla="*/ 40171 w 45073"/>
                  <a:gd name="connsiteY7" fmla="*/ 5435 h 43219"/>
                  <a:gd name="connsiteX8" fmla="*/ 43835 w 45073"/>
                  <a:gd name="connsiteY8" fmla="*/ 10177 h 43219"/>
                  <a:gd name="connsiteX9" fmla="*/ 43671 w 45073"/>
                  <a:gd name="connsiteY9" fmla="*/ 15319 h 43219"/>
                  <a:gd name="connsiteX10" fmla="*/ 44869 w 45073"/>
                  <a:gd name="connsiteY10" fmla="*/ 23181 h 43219"/>
                  <a:gd name="connsiteX11" fmla="*/ 39257 w 45073"/>
                  <a:gd name="connsiteY11" fmla="*/ 30063 h 43219"/>
                  <a:gd name="connsiteX12" fmla="*/ 38829 w 45073"/>
                  <a:gd name="connsiteY12" fmla="*/ 32109 h 43219"/>
                  <a:gd name="connsiteX13" fmla="*/ 41130 w 45073"/>
                  <a:gd name="connsiteY13" fmla="*/ 36007 h 43219"/>
                  <a:gd name="connsiteX14" fmla="*/ 37867 w 45073"/>
                  <a:gd name="connsiteY14" fmla="*/ 35003 h 43219"/>
                  <a:gd name="connsiteX15" fmla="*/ 36935 w 45073"/>
                  <a:gd name="connsiteY15" fmla="*/ 36183 h 43219"/>
                  <a:gd name="connsiteX16" fmla="*/ 30408 w 45073"/>
                  <a:gd name="connsiteY16" fmla="*/ 36674 h 43219"/>
                  <a:gd name="connsiteX17" fmla="*/ 25520 w 45073"/>
                  <a:gd name="connsiteY17" fmla="*/ 42965 h 43219"/>
                  <a:gd name="connsiteX18" fmla="*/ 18333 w 45073"/>
                  <a:gd name="connsiteY18" fmla="*/ 39125 h 43219"/>
                  <a:gd name="connsiteX19" fmla="*/ 7657 w 45073"/>
                  <a:gd name="connsiteY19" fmla="*/ 35331 h 43219"/>
                  <a:gd name="connsiteX20" fmla="*/ 2963 w 45073"/>
                  <a:gd name="connsiteY20" fmla="*/ 31109 h 43219"/>
                  <a:gd name="connsiteX21" fmla="*/ 3966 w 45073"/>
                  <a:gd name="connsiteY21" fmla="*/ 25410 h 43219"/>
                  <a:gd name="connsiteX22" fmla="*/ 227 w 45073"/>
                  <a:gd name="connsiteY22" fmla="*/ 22353 h 43219"/>
                  <a:gd name="connsiteX23" fmla="*/ 2763 w 45073"/>
                  <a:gd name="connsiteY23" fmla="*/ 14201 h 43219"/>
                  <a:gd name="connsiteX24" fmla="*/ 2775 w 45073"/>
                  <a:gd name="connsiteY24" fmla="*/ 12436 h 43219"/>
                  <a:gd name="connsiteX0" fmla="*/ 30436 w 45073"/>
                  <a:gd name="connsiteY0" fmla="*/ 36455 h 43219"/>
                  <a:gd name="connsiteX1" fmla="*/ 30413 w 45073"/>
                  <a:gd name="connsiteY1" fmla="*/ 36519 h 43219"/>
                  <a:gd name="connsiteX0" fmla="*/ 2775 w 45073"/>
                  <a:gd name="connsiteY0" fmla="*/ 12436 h 43219"/>
                  <a:gd name="connsiteX1" fmla="*/ 6255 w 45073"/>
                  <a:gd name="connsiteY1" fmla="*/ 5156 h 43219"/>
                  <a:gd name="connsiteX2" fmla="*/ 15858 w 45073"/>
                  <a:gd name="connsiteY2" fmla="*/ 5061 h 43219"/>
                  <a:gd name="connsiteX3" fmla="*/ 24309 w 45073"/>
                  <a:gd name="connsiteY3" fmla="*/ 3291 h 43219"/>
                  <a:gd name="connsiteX4" fmla="*/ 27602 w 45073"/>
                  <a:gd name="connsiteY4" fmla="*/ 59 h 43219"/>
                  <a:gd name="connsiteX5" fmla="*/ 31686 w 45073"/>
                  <a:gd name="connsiteY5" fmla="*/ 2340 h 43219"/>
                  <a:gd name="connsiteX6" fmla="*/ 37316 w 45073"/>
                  <a:gd name="connsiteY6" fmla="*/ 549 h 43219"/>
                  <a:gd name="connsiteX7" fmla="*/ 40171 w 45073"/>
                  <a:gd name="connsiteY7" fmla="*/ 5435 h 43219"/>
                  <a:gd name="connsiteX8" fmla="*/ 43835 w 45073"/>
                  <a:gd name="connsiteY8" fmla="*/ 10177 h 43219"/>
                  <a:gd name="connsiteX9" fmla="*/ 43671 w 45073"/>
                  <a:gd name="connsiteY9" fmla="*/ 15319 h 43219"/>
                  <a:gd name="connsiteX10" fmla="*/ 44869 w 45073"/>
                  <a:gd name="connsiteY10" fmla="*/ 23181 h 43219"/>
                  <a:gd name="connsiteX11" fmla="*/ 39257 w 45073"/>
                  <a:gd name="connsiteY11" fmla="*/ 30063 h 43219"/>
                  <a:gd name="connsiteX12" fmla="*/ 38829 w 45073"/>
                  <a:gd name="connsiteY12" fmla="*/ 32109 h 43219"/>
                  <a:gd name="connsiteX13" fmla="*/ 41130 w 45073"/>
                  <a:gd name="connsiteY13" fmla="*/ 36007 h 43219"/>
                  <a:gd name="connsiteX14" fmla="*/ 37867 w 45073"/>
                  <a:gd name="connsiteY14" fmla="*/ 35003 h 43219"/>
                  <a:gd name="connsiteX15" fmla="*/ 36935 w 45073"/>
                  <a:gd name="connsiteY15" fmla="*/ 36183 h 43219"/>
                  <a:gd name="connsiteX16" fmla="*/ 30408 w 45073"/>
                  <a:gd name="connsiteY16" fmla="*/ 36674 h 43219"/>
                  <a:gd name="connsiteX17" fmla="*/ 25520 w 45073"/>
                  <a:gd name="connsiteY17" fmla="*/ 42965 h 43219"/>
                  <a:gd name="connsiteX18" fmla="*/ 18333 w 45073"/>
                  <a:gd name="connsiteY18" fmla="*/ 39125 h 43219"/>
                  <a:gd name="connsiteX19" fmla="*/ 7657 w 45073"/>
                  <a:gd name="connsiteY19" fmla="*/ 35331 h 43219"/>
                  <a:gd name="connsiteX20" fmla="*/ 2963 w 45073"/>
                  <a:gd name="connsiteY20" fmla="*/ 31109 h 43219"/>
                  <a:gd name="connsiteX21" fmla="*/ 3546 w 45073"/>
                  <a:gd name="connsiteY21" fmla="*/ 25600 h 43219"/>
                  <a:gd name="connsiteX22" fmla="*/ 227 w 45073"/>
                  <a:gd name="connsiteY22" fmla="*/ 22353 h 43219"/>
                  <a:gd name="connsiteX23" fmla="*/ 2763 w 45073"/>
                  <a:gd name="connsiteY23" fmla="*/ 14201 h 43219"/>
                  <a:gd name="connsiteX24" fmla="*/ 2775 w 45073"/>
                  <a:gd name="connsiteY24" fmla="*/ 12436 h 43219"/>
                  <a:gd name="connsiteX0" fmla="*/ 30436 w 45073"/>
                  <a:gd name="connsiteY0" fmla="*/ 36455 h 43219"/>
                  <a:gd name="connsiteX1" fmla="*/ 30413 w 45073"/>
                  <a:gd name="connsiteY1" fmla="*/ 36519 h 43219"/>
                  <a:gd name="connsiteX0" fmla="*/ 2800 w 45098"/>
                  <a:gd name="connsiteY0" fmla="*/ 12436 h 43219"/>
                  <a:gd name="connsiteX1" fmla="*/ 6280 w 45098"/>
                  <a:gd name="connsiteY1" fmla="*/ 5156 h 43219"/>
                  <a:gd name="connsiteX2" fmla="*/ 15883 w 45098"/>
                  <a:gd name="connsiteY2" fmla="*/ 5061 h 43219"/>
                  <a:gd name="connsiteX3" fmla="*/ 24334 w 45098"/>
                  <a:gd name="connsiteY3" fmla="*/ 3291 h 43219"/>
                  <a:gd name="connsiteX4" fmla="*/ 27627 w 45098"/>
                  <a:gd name="connsiteY4" fmla="*/ 59 h 43219"/>
                  <a:gd name="connsiteX5" fmla="*/ 31711 w 45098"/>
                  <a:gd name="connsiteY5" fmla="*/ 2340 h 43219"/>
                  <a:gd name="connsiteX6" fmla="*/ 37341 w 45098"/>
                  <a:gd name="connsiteY6" fmla="*/ 549 h 43219"/>
                  <a:gd name="connsiteX7" fmla="*/ 40196 w 45098"/>
                  <a:gd name="connsiteY7" fmla="*/ 5435 h 43219"/>
                  <a:gd name="connsiteX8" fmla="*/ 43860 w 45098"/>
                  <a:gd name="connsiteY8" fmla="*/ 10177 h 43219"/>
                  <a:gd name="connsiteX9" fmla="*/ 43696 w 45098"/>
                  <a:gd name="connsiteY9" fmla="*/ 15319 h 43219"/>
                  <a:gd name="connsiteX10" fmla="*/ 44894 w 45098"/>
                  <a:gd name="connsiteY10" fmla="*/ 23181 h 43219"/>
                  <a:gd name="connsiteX11" fmla="*/ 39282 w 45098"/>
                  <a:gd name="connsiteY11" fmla="*/ 30063 h 43219"/>
                  <a:gd name="connsiteX12" fmla="*/ 38854 w 45098"/>
                  <a:gd name="connsiteY12" fmla="*/ 32109 h 43219"/>
                  <a:gd name="connsiteX13" fmla="*/ 41155 w 45098"/>
                  <a:gd name="connsiteY13" fmla="*/ 36007 h 43219"/>
                  <a:gd name="connsiteX14" fmla="*/ 37892 w 45098"/>
                  <a:gd name="connsiteY14" fmla="*/ 35003 h 43219"/>
                  <a:gd name="connsiteX15" fmla="*/ 36960 w 45098"/>
                  <a:gd name="connsiteY15" fmla="*/ 36183 h 43219"/>
                  <a:gd name="connsiteX16" fmla="*/ 30433 w 45098"/>
                  <a:gd name="connsiteY16" fmla="*/ 36674 h 43219"/>
                  <a:gd name="connsiteX17" fmla="*/ 25545 w 45098"/>
                  <a:gd name="connsiteY17" fmla="*/ 42965 h 43219"/>
                  <a:gd name="connsiteX18" fmla="*/ 18358 w 45098"/>
                  <a:gd name="connsiteY18" fmla="*/ 39125 h 43219"/>
                  <a:gd name="connsiteX19" fmla="*/ 7682 w 45098"/>
                  <a:gd name="connsiteY19" fmla="*/ 35331 h 43219"/>
                  <a:gd name="connsiteX20" fmla="*/ 2988 w 45098"/>
                  <a:gd name="connsiteY20" fmla="*/ 31109 h 43219"/>
                  <a:gd name="connsiteX21" fmla="*/ 3571 w 45098"/>
                  <a:gd name="connsiteY21" fmla="*/ 25600 h 43219"/>
                  <a:gd name="connsiteX22" fmla="*/ 219 w 45098"/>
                  <a:gd name="connsiteY22" fmla="*/ 21950 h 43219"/>
                  <a:gd name="connsiteX23" fmla="*/ 2788 w 45098"/>
                  <a:gd name="connsiteY23" fmla="*/ 14201 h 43219"/>
                  <a:gd name="connsiteX24" fmla="*/ 2800 w 45098"/>
                  <a:gd name="connsiteY24" fmla="*/ 12436 h 43219"/>
                  <a:gd name="connsiteX0" fmla="*/ 30461 w 45098"/>
                  <a:gd name="connsiteY0" fmla="*/ 36455 h 43219"/>
                  <a:gd name="connsiteX1" fmla="*/ 30438 w 45098"/>
                  <a:gd name="connsiteY1" fmla="*/ 36519 h 43219"/>
                  <a:gd name="connsiteX0" fmla="*/ 2800 w 45098"/>
                  <a:gd name="connsiteY0" fmla="*/ 12436 h 43219"/>
                  <a:gd name="connsiteX1" fmla="*/ 6280 w 45098"/>
                  <a:gd name="connsiteY1" fmla="*/ 5156 h 43219"/>
                  <a:gd name="connsiteX2" fmla="*/ 15883 w 45098"/>
                  <a:gd name="connsiteY2" fmla="*/ 5061 h 43219"/>
                  <a:gd name="connsiteX3" fmla="*/ 24334 w 45098"/>
                  <a:gd name="connsiteY3" fmla="*/ 3291 h 43219"/>
                  <a:gd name="connsiteX4" fmla="*/ 27627 w 45098"/>
                  <a:gd name="connsiteY4" fmla="*/ 59 h 43219"/>
                  <a:gd name="connsiteX5" fmla="*/ 31711 w 45098"/>
                  <a:gd name="connsiteY5" fmla="*/ 2340 h 43219"/>
                  <a:gd name="connsiteX6" fmla="*/ 37341 w 45098"/>
                  <a:gd name="connsiteY6" fmla="*/ 549 h 43219"/>
                  <a:gd name="connsiteX7" fmla="*/ 40196 w 45098"/>
                  <a:gd name="connsiteY7" fmla="*/ 5435 h 43219"/>
                  <a:gd name="connsiteX8" fmla="*/ 43860 w 45098"/>
                  <a:gd name="connsiteY8" fmla="*/ 10177 h 43219"/>
                  <a:gd name="connsiteX9" fmla="*/ 43696 w 45098"/>
                  <a:gd name="connsiteY9" fmla="*/ 15319 h 43219"/>
                  <a:gd name="connsiteX10" fmla="*/ 44894 w 45098"/>
                  <a:gd name="connsiteY10" fmla="*/ 23181 h 43219"/>
                  <a:gd name="connsiteX11" fmla="*/ 39282 w 45098"/>
                  <a:gd name="connsiteY11" fmla="*/ 30063 h 43219"/>
                  <a:gd name="connsiteX12" fmla="*/ 38854 w 45098"/>
                  <a:gd name="connsiteY12" fmla="*/ 32109 h 43219"/>
                  <a:gd name="connsiteX13" fmla="*/ 41155 w 45098"/>
                  <a:gd name="connsiteY13" fmla="*/ 36007 h 43219"/>
                  <a:gd name="connsiteX14" fmla="*/ 37892 w 45098"/>
                  <a:gd name="connsiteY14" fmla="*/ 35003 h 43219"/>
                  <a:gd name="connsiteX15" fmla="*/ 36960 w 45098"/>
                  <a:gd name="connsiteY15" fmla="*/ 36183 h 43219"/>
                  <a:gd name="connsiteX16" fmla="*/ 30433 w 45098"/>
                  <a:gd name="connsiteY16" fmla="*/ 36674 h 43219"/>
                  <a:gd name="connsiteX17" fmla="*/ 25545 w 45098"/>
                  <a:gd name="connsiteY17" fmla="*/ 42965 h 43219"/>
                  <a:gd name="connsiteX18" fmla="*/ 18358 w 45098"/>
                  <a:gd name="connsiteY18" fmla="*/ 39125 h 43219"/>
                  <a:gd name="connsiteX19" fmla="*/ 7682 w 45098"/>
                  <a:gd name="connsiteY19" fmla="*/ 35331 h 43219"/>
                  <a:gd name="connsiteX20" fmla="*/ 2988 w 45098"/>
                  <a:gd name="connsiteY20" fmla="*/ 31109 h 43219"/>
                  <a:gd name="connsiteX21" fmla="*/ 3571 w 45098"/>
                  <a:gd name="connsiteY21" fmla="*/ 25600 h 43219"/>
                  <a:gd name="connsiteX22" fmla="*/ 219 w 45098"/>
                  <a:gd name="connsiteY22" fmla="*/ 21950 h 43219"/>
                  <a:gd name="connsiteX23" fmla="*/ 2788 w 45098"/>
                  <a:gd name="connsiteY23" fmla="*/ 14201 h 43219"/>
                  <a:gd name="connsiteX24" fmla="*/ 2800 w 45098"/>
                  <a:gd name="connsiteY24" fmla="*/ 12436 h 43219"/>
                  <a:gd name="connsiteX0" fmla="*/ 30461 w 45098"/>
                  <a:gd name="connsiteY0" fmla="*/ 36455 h 43219"/>
                  <a:gd name="connsiteX1" fmla="*/ 30438 w 45098"/>
                  <a:gd name="connsiteY1" fmla="*/ 36519 h 43219"/>
                  <a:gd name="connsiteX0" fmla="*/ 2861 w 45159"/>
                  <a:gd name="connsiteY0" fmla="*/ 12436 h 43219"/>
                  <a:gd name="connsiteX1" fmla="*/ 6341 w 45159"/>
                  <a:gd name="connsiteY1" fmla="*/ 5156 h 43219"/>
                  <a:gd name="connsiteX2" fmla="*/ 15944 w 45159"/>
                  <a:gd name="connsiteY2" fmla="*/ 5061 h 43219"/>
                  <a:gd name="connsiteX3" fmla="*/ 24395 w 45159"/>
                  <a:gd name="connsiteY3" fmla="*/ 3291 h 43219"/>
                  <a:gd name="connsiteX4" fmla="*/ 27688 w 45159"/>
                  <a:gd name="connsiteY4" fmla="*/ 59 h 43219"/>
                  <a:gd name="connsiteX5" fmla="*/ 31772 w 45159"/>
                  <a:gd name="connsiteY5" fmla="*/ 2340 h 43219"/>
                  <a:gd name="connsiteX6" fmla="*/ 37402 w 45159"/>
                  <a:gd name="connsiteY6" fmla="*/ 549 h 43219"/>
                  <a:gd name="connsiteX7" fmla="*/ 40257 w 45159"/>
                  <a:gd name="connsiteY7" fmla="*/ 5435 h 43219"/>
                  <a:gd name="connsiteX8" fmla="*/ 43921 w 45159"/>
                  <a:gd name="connsiteY8" fmla="*/ 10177 h 43219"/>
                  <a:gd name="connsiteX9" fmla="*/ 43757 w 45159"/>
                  <a:gd name="connsiteY9" fmla="*/ 15319 h 43219"/>
                  <a:gd name="connsiteX10" fmla="*/ 44955 w 45159"/>
                  <a:gd name="connsiteY10" fmla="*/ 23181 h 43219"/>
                  <a:gd name="connsiteX11" fmla="*/ 39343 w 45159"/>
                  <a:gd name="connsiteY11" fmla="*/ 30063 h 43219"/>
                  <a:gd name="connsiteX12" fmla="*/ 38915 w 45159"/>
                  <a:gd name="connsiteY12" fmla="*/ 32109 h 43219"/>
                  <a:gd name="connsiteX13" fmla="*/ 41216 w 45159"/>
                  <a:gd name="connsiteY13" fmla="*/ 36007 h 43219"/>
                  <a:gd name="connsiteX14" fmla="*/ 37953 w 45159"/>
                  <a:gd name="connsiteY14" fmla="*/ 35003 h 43219"/>
                  <a:gd name="connsiteX15" fmla="*/ 37021 w 45159"/>
                  <a:gd name="connsiteY15" fmla="*/ 36183 h 43219"/>
                  <a:gd name="connsiteX16" fmla="*/ 30494 w 45159"/>
                  <a:gd name="connsiteY16" fmla="*/ 36674 h 43219"/>
                  <a:gd name="connsiteX17" fmla="*/ 25606 w 45159"/>
                  <a:gd name="connsiteY17" fmla="*/ 42965 h 43219"/>
                  <a:gd name="connsiteX18" fmla="*/ 18419 w 45159"/>
                  <a:gd name="connsiteY18" fmla="*/ 39125 h 43219"/>
                  <a:gd name="connsiteX19" fmla="*/ 7743 w 45159"/>
                  <a:gd name="connsiteY19" fmla="*/ 35331 h 43219"/>
                  <a:gd name="connsiteX20" fmla="*/ 3049 w 45159"/>
                  <a:gd name="connsiteY20" fmla="*/ 31109 h 43219"/>
                  <a:gd name="connsiteX21" fmla="*/ 3632 w 45159"/>
                  <a:gd name="connsiteY21" fmla="*/ 25600 h 43219"/>
                  <a:gd name="connsiteX22" fmla="*/ 280 w 45159"/>
                  <a:gd name="connsiteY22" fmla="*/ 21950 h 43219"/>
                  <a:gd name="connsiteX23" fmla="*/ 2849 w 45159"/>
                  <a:gd name="connsiteY23" fmla="*/ 14201 h 43219"/>
                  <a:gd name="connsiteX24" fmla="*/ 2861 w 45159"/>
                  <a:gd name="connsiteY24" fmla="*/ 12436 h 43219"/>
                  <a:gd name="connsiteX0" fmla="*/ 30522 w 45159"/>
                  <a:gd name="connsiteY0" fmla="*/ 36455 h 43219"/>
                  <a:gd name="connsiteX1" fmla="*/ 30499 w 45159"/>
                  <a:gd name="connsiteY1" fmla="*/ 36519 h 43219"/>
                </a:gdLst>
                <a:ahLst/>
                <a:cxnLst>
                  <a:cxn ang="0">
                    <a:pos x="connsiteX0" y="connsiteY0"/>
                  </a:cxn>
                  <a:cxn ang="0">
                    <a:pos x="connsiteX1" y="connsiteY1"/>
                  </a:cxn>
                </a:cxnLst>
                <a:rect l="l" t="t" r="r" b="b"/>
                <a:pathLst>
                  <a:path w="45159" h="43219">
                    <a:moveTo>
                      <a:pt x="2861" y="12436"/>
                    </a:moveTo>
                    <a:cubicBezTo>
                      <a:pt x="2590" y="9723"/>
                      <a:pt x="4160" y="6385"/>
                      <a:pt x="6341" y="5156"/>
                    </a:cubicBezTo>
                    <a:cubicBezTo>
                      <a:pt x="8522" y="3927"/>
                      <a:pt x="13203" y="2876"/>
                      <a:pt x="15944" y="5061"/>
                    </a:cubicBezTo>
                    <a:cubicBezTo>
                      <a:pt x="17617" y="768"/>
                      <a:pt x="21853" y="-119"/>
                      <a:pt x="24395" y="3291"/>
                    </a:cubicBezTo>
                    <a:cubicBezTo>
                      <a:pt x="25036" y="1542"/>
                      <a:pt x="26267" y="333"/>
                      <a:pt x="27688" y="59"/>
                    </a:cubicBezTo>
                    <a:cubicBezTo>
                      <a:pt x="29252" y="-243"/>
                      <a:pt x="30814" y="629"/>
                      <a:pt x="31772" y="2340"/>
                    </a:cubicBezTo>
                    <a:cubicBezTo>
                      <a:pt x="33154" y="126"/>
                      <a:pt x="35440" y="-601"/>
                      <a:pt x="37402" y="549"/>
                    </a:cubicBezTo>
                    <a:cubicBezTo>
                      <a:pt x="38897" y="1425"/>
                      <a:pt x="39969" y="3259"/>
                      <a:pt x="40257" y="5435"/>
                    </a:cubicBezTo>
                    <a:cubicBezTo>
                      <a:pt x="41985" y="6077"/>
                      <a:pt x="43361" y="7857"/>
                      <a:pt x="43921" y="10177"/>
                    </a:cubicBezTo>
                    <a:cubicBezTo>
                      <a:pt x="44328" y="11861"/>
                      <a:pt x="44270" y="13690"/>
                      <a:pt x="43757" y="15319"/>
                    </a:cubicBezTo>
                    <a:cubicBezTo>
                      <a:pt x="45018" y="17553"/>
                      <a:pt x="45459" y="20449"/>
                      <a:pt x="44955" y="23181"/>
                    </a:cubicBezTo>
                    <a:cubicBezTo>
                      <a:pt x="44285" y="26813"/>
                      <a:pt x="42067" y="29533"/>
                      <a:pt x="39343" y="30063"/>
                    </a:cubicBezTo>
                    <a:cubicBezTo>
                      <a:pt x="39383" y="30755"/>
                      <a:pt x="39258" y="31595"/>
                      <a:pt x="38915" y="32109"/>
                    </a:cubicBezTo>
                    <a:cubicBezTo>
                      <a:pt x="39874" y="31489"/>
                      <a:pt x="42392" y="32793"/>
                      <a:pt x="41216" y="36007"/>
                    </a:cubicBezTo>
                    <a:cubicBezTo>
                      <a:pt x="40407" y="38128"/>
                      <a:pt x="37647" y="37404"/>
                      <a:pt x="37953" y="35003"/>
                    </a:cubicBezTo>
                    <a:cubicBezTo>
                      <a:pt x="37667" y="35454"/>
                      <a:pt x="37326" y="35938"/>
                      <a:pt x="37021" y="36183"/>
                    </a:cubicBezTo>
                    <a:cubicBezTo>
                      <a:pt x="36028" y="36981"/>
                      <a:pt x="32643" y="38498"/>
                      <a:pt x="30494" y="36674"/>
                    </a:cubicBezTo>
                    <a:cubicBezTo>
                      <a:pt x="29799" y="39807"/>
                      <a:pt x="27938" y="42202"/>
                      <a:pt x="25606" y="42965"/>
                    </a:cubicBezTo>
                    <a:cubicBezTo>
                      <a:pt x="22858" y="43864"/>
                      <a:pt x="19990" y="42332"/>
                      <a:pt x="18419" y="39125"/>
                    </a:cubicBezTo>
                    <a:cubicBezTo>
                      <a:pt x="14711" y="42169"/>
                      <a:pt x="9895" y="40458"/>
                      <a:pt x="7743" y="35331"/>
                    </a:cubicBezTo>
                    <a:cubicBezTo>
                      <a:pt x="5629" y="35668"/>
                      <a:pt x="3734" y="32731"/>
                      <a:pt x="3049" y="31109"/>
                    </a:cubicBezTo>
                    <a:cubicBezTo>
                      <a:pt x="2364" y="29487"/>
                      <a:pt x="2579" y="27126"/>
                      <a:pt x="3632" y="25600"/>
                    </a:cubicBezTo>
                    <a:cubicBezTo>
                      <a:pt x="2138" y="24403"/>
                      <a:pt x="1105" y="23626"/>
                      <a:pt x="280" y="21950"/>
                    </a:cubicBezTo>
                    <a:cubicBezTo>
                      <a:pt x="-153" y="20233"/>
                      <a:pt x="-544" y="16292"/>
                      <a:pt x="2849" y="14201"/>
                    </a:cubicBezTo>
                    <a:cubicBezTo>
                      <a:pt x="2861" y="14155"/>
                      <a:pt x="2849" y="12482"/>
                      <a:pt x="2861" y="12436"/>
                    </a:cubicBezTo>
                    <a:close/>
                  </a:path>
                  <a:path w="45159" h="43219" fill="none" extrusionOk="0">
                    <a:moveTo>
                      <a:pt x="30522" y="36455"/>
                    </a:moveTo>
                    <a:cubicBezTo>
                      <a:pt x="30483" y="37102"/>
                      <a:pt x="30637" y="35897"/>
                      <a:pt x="30499"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22" name="円/楕円 65"/>
              <p:cNvSpPr/>
              <p:nvPr/>
            </p:nvSpPr>
            <p:spPr>
              <a:xfrm>
                <a:off x="3556991" y="4528756"/>
                <a:ext cx="118273" cy="110165"/>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23" name="テキスト ボックス 22"/>
            <p:cNvSpPr txBox="1"/>
            <p:nvPr/>
          </p:nvSpPr>
          <p:spPr>
            <a:xfrm rot="8886">
              <a:off x="1594543" y="2446462"/>
              <a:ext cx="2210680" cy="1138773"/>
            </a:xfrm>
            <a:prstGeom prst="rect">
              <a:avLst/>
            </a:prstGeom>
            <a:noFill/>
          </p:spPr>
          <p:txBody>
            <a:bodyPr wrap="square" rtlCol="0">
              <a:spAutoFit/>
            </a:bodyPr>
            <a:lstStyle/>
            <a:p>
              <a:pPr algn="ct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これ誰だろう？</a:t>
              </a:r>
              <a:endParaRPr lang="en-US" altLang="ja-JP"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とりあえず</a:t>
              </a:r>
              <a:br>
                <a:rPr lang="en-US" altLang="ja-JP"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ファイルを</a:t>
              </a:r>
              <a:br>
                <a:rPr lang="en-US" altLang="ja-JP"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開いてみるか</a:t>
              </a:r>
            </a:p>
          </p:txBody>
        </p:sp>
      </p:grpSp>
      <p:sp>
        <p:nvSpPr>
          <p:cNvPr id="37" name="乗算記号 65"/>
          <p:cNvSpPr>
            <a:spLocks noChangeAspect="1"/>
          </p:cNvSpPr>
          <p:nvPr/>
        </p:nvSpPr>
        <p:spPr>
          <a:xfrm rot="20932626">
            <a:off x="1092336" y="3251385"/>
            <a:ext cx="1914328" cy="1889604"/>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2367778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500"/>
                            </p:stCondLst>
                            <p:childTnLst>
                              <p:par>
                                <p:cTn id="13" presetID="10" presetClass="entr" presetSubtype="0" fill="hold" grpId="0" nodeType="afterEffect">
                                  <p:stCondLst>
                                    <p:cond delay="500"/>
                                  </p:stCondLst>
                                  <p:childTnLst>
                                    <p:set>
                                      <p:cBhvr>
                                        <p:cTn id="14" dur="1" fill="hold">
                                          <p:stCondLst>
                                            <p:cond delay="0"/>
                                          </p:stCondLst>
                                        </p:cTn>
                                        <p:tgtEl>
                                          <p:spTgt spid="37"/>
                                        </p:tgtEl>
                                        <p:attrNameLst>
                                          <p:attrName>style.visibility</p:attrName>
                                        </p:attrNameLst>
                                      </p:cBhvr>
                                      <p:to>
                                        <p:strVal val="visible"/>
                                      </p:to>
                                    </p:set>
                                    <p:animEffect transition="in" filter="fade">
                                      <p:cBhvr>
                                        <p:cTn id="15" dur="500"/>
                                        <p:tgtEl>
                                          <p:spTgt spid="37"/>
                                        </p:tgtEl>
                                      </p:cBhvr>
                                    </p:animEffect>
                                  </p:childTnLst>
                                </p:cTn>
                              </p:par>
                            </p:childTnLst>
                          </p:cTn>
                        </p:par>
                        <p:par>
                          <p:cTn id="16" fill="hold">
                            <p:stCondLst>
                              <p:cond delay="2500"/>
                            </p:stCondLst>
                            <p:childTnLst>
                              <p:par>
                                <p:cTn id="17" presetID="10" presetClass="entr" presetSubtype="0" fill="hold" nodeType="afterEffect">
                                  <p:stCondLst>
                                    <p:cond delay="5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nodeType="withEffect">
                                  <p:stCondLst>
                                    <p:cond delay="5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21.</a:t>
            </a:r>
            <a:r>
              <a:rPr lang="ja-JP" altLang="en-US" dirty="0"/>
              <a:t> ウイルスに感染してしまったら？　その２</a:t>
            </a:r>
          </a:p>
        </p:txBody>
      </p:sp>
      <p:sp>
        <p:nvSpPr>
          <p:cNvPr id="11" name="角丸四角形 10"/>
          <p:cNvSpPr/>
          <p:nvPr/>
        </p:nvSpPr>
        <p:spPr>
          <a:xfrm>
            <a:off x="1444624" y="859483"/>
            <a:ext cx="7566026" cy="2664952"/>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5" name="図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6062" y="1128433"/>
            <a:ext cx="1996568" cy="1947270"/>
          </a:xfrm>
          <a:prstGeom prst="rect">
            <a:avLst/>
          </a:prstGeom>
        </p:spPr>
      </p:pic>
      <p:sp>
        <p:nvSpPr>
          <p:cNvPr id="16" name="テキスト ボックス 15"/>
          <p:cNvSpPr txBox="1"/>
          <p:nvPr/>
        </p:nvSpPr>
        <p:spPr>
          <a:xfrm>
            <a:off x="2400016" y="1706867"/>
            <a:ext cx="5880384" cy="1200329"/>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ウイルスに感染したかもしれないと思ったら、すぐに信頼できる大人に相談しましょう。</a:t>
            </a:r>
          </a:p>
        </p:txBody>
      </p:sp>
      <p:grpSp>
        <p:nvGrpSpPr>
          <p:cNvPr id="4" name="グループ化 3"/>
          <p:cNvGrpSpPr/>
          <p:nvPr/>
        </p:nvGrpSpPr>
        <p:grpSpPr>
          <a:xfrm rot="21120000">
            <a:off x="-228813" y="3256610"/>
            <a:ext cx="5184862" cy="2240620"/>
            <a:chOff x="178326" y="4550661"/>
            <a:chExt cx="4572000" cy="2240620"/>
          </a:xfrm>
        </p:grpSpPr>
        <p:sp>
          <p:nvSpPr>
            <p:cNvPr id="18" name="雲 31"/>
            <p:cNvSpPr/>
            <p:nvPr/>
          </p:nvSpPr>
          <p:spPr>
            <a:xfrm rot="197991">
              <a:off x="684336" y="4550661"/>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9" name="正方形/長方形 18"/>
            <p:cNvSpPr/>
            <p:nvPr/>
          </p:nvSpPr>
          <p:spPr>
            <a:xfrm rot="21386266">
              <a:off x="178326" y="5163775"/>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ウイルス対応は</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スピードが命！</a:t>
              </a:r>
            </a:p>
          </p:txBody>
        </p:sp>
      </p:grpSp>
      <p:pic>
        <p:nvPicPr>
          <p:cNvPr id="21" name="図 20">
            <a:extLst>
              <a:ext uri="{FF2B5EF4-FFF2-40B4-BE49-F238E27FC236}">
                <a16:creationId xmlns:a16="http://schemas.microsoft.com/office/drawing/2014/main" id="{B9BACD33-A1E2-4758-9ED0-534560D29D3A}"/>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7149" t="32679" r="25762"/>
          <a:stretch/>
        </p:blipFill>
        <p:spPr>
          <a:xfrm flipH="1">
            <a:off x="4314784" y="3977980"/>
            <a:ext cx="2019808" cy="2887687"/>
          </a:xfrm>
          <a:prstGeom prst="rect">
            <a:avLst/>
          </a:prstGeom>
          <a:effectLst>
            <a:outerShdw blurRad="50800" dist="38100" dir="2700000" algn="tl" rotWithShape="0">
              <a:prstClr val="black">
                <a:alpha val="40000"/>
              </a:prstClr>
            </a:outerShdw>
          </a:effectLst>
        </p:spPr>
      </p:pic>
      <p:grpSp>
        <p:nvGrpSpPr>
          <p:cNvPr id="3" name="グループ化 2">
            <a:extLst>
              <a:ext uri="{FF2B5EF4-FFF2-40B4-BE49-F238E27FC236}">
                <a16:creationId xmlns:a16="http://schemas.microsoft.com/office/drawing/2014/main" id="{E0E76E7E-2FF5-480B-9DA3-178CADDFDB83}"/>
              </a:ext>
            </a:extLst>
          </p:cNvPr>
          <p:cNvGrpSpPr/>
          <p:nvPr/>
        </p:nvGrpSpPr>
        <p:grpSpPr>
          <a:xfrm>
            <a:off x="6008990" y="2738027"/>
            <a:ext cx="2687540" cy="4135775"/>
            <a:chOff x="6008990" y="2738027"/>
            <a:chExt cx="2687540" cy="4135775"/>
          </a:xfrm>
        </p:grpSpPr>
        <p:pic>
          <p:nvPicPr>
            <p:cNvPr id="23" name="図 22">
              <a:extLst>
                <a:ext uri="{FF2B5EF4-FFF2-40B4-BE49-F238E27FC236}">
                  <a16:creationId xmlns:a16="http://schemas.microsoft.com/office/drawing/2014/main" id="{32D9F4C3-8EF6-4F25-ADBD-4987E8866BEA}"/>
                </a:ext>
              </a:extLst>
            </p:cNvPr>
            <p:cNvPicPr>
              <a:picLocks noChangeAspect="1"/>
            </p:cNvPicPr>
            <p:nvPr/>
          </p:nvPicPr>
          <p:blipFill rotWithShape="1">
            <a:blip r:embed="rId6">
              <a:extLst>
                <a:ext uri="{28A0092B-C50C-407E-A947-70E740481C1C}">
                  <a14:useLocalDpi xmlns:a14="http://schemas.microsoft.com/office/drawing/2010/main" val="0"/>
                </a:ext>
              </a:extLst>
            </a:blip>
            <a:srcRect l="11914" r="26632" b="5431"/>
            <a:stretch/>
          </p:blipFill>
          <p:spPr>
            <a:xfrm flipH="1">
              <a:off x="6008990" y="2738027"/>
              <a:ext cx="2687540" cy="4135775"/>
            </a:xfrm>
            <a:prstGeom prst="rect">
              <a:avLst/>
            </a:prstGeom>
            <a:effectLst>
              <a:outerShdw blurRad="50800" dist="38100" dir="2700000" algn="tl" rotWithShape="0">
                <a:prstClr val="black">
                  <a:alpha val="40000"/>
                </a:prstClr>
              </a:outerShdw>
            </a:effectLst>
          </p:spPr>
        </p:pic>
        <p:pic>
          <p:nvPicPr>
            <p:cNvPr id="20" name="図 19">
              <a:extLst>
                <a:ext uri="{FF2B5EF4-FFF2-40B4-BE49-F238E27FC236}">
                  <a16:creationId xmlns:a16="http://schemas.microsoft.com/office/drawing/2014/main" id="{53537995-5633-439E-99A4-FF8E40C831D7}"/>
                </a:ext>
              </a:extLst>
            </p:cNvPr>
            <p:cNvPicPr>
              <a:picLocks noChangeAspect="1"/>
            </p:cNvPicPr>
            <p:nvPr/>
          </p:nvPicPr>
          <p:blipFill rotWithShape="1">
            <a:blip r:embed="rId7">
              <a:extLst>
                <a:ext uri="{28A0092B-C50C-407E-A947-70E740481C1C}">
                  <a14:useLocalDpi xmlns:a14="http://schemas.microsoft.com/office/drawing/2010/main" val="0"/>
                </a:ext>
              </a:extLst>
            </a:blip>
            <a:srcRect l="51182" t="34367" r="40079" b="61655"/>
            <a:stretch/>
          </p:blipFill>
          <p:spPr>
            <a:xfrm flipH="1">
              <a:off x="7160419" y="3636739"/>
              <a:ext cx="297071" cy="135161"/>
            </a:xfrm>
            <a:prstGeom prst="rect">
              <a:avLst/>
            </a:prstGeom>
            <a:effectLst/>
          </p:spPr>
        </p:pic>
        <p:pic>
          <p:nvPicPr>
            <p:cNvPr id="24" name="図 23">
              <a:extLst>
                <a:ext uri="{FF2B5EF4-FFF2-40B4-BE49-F238E27FC236}">
                  <a16:creationId xmlns:a16="http://schemas.microsoft.com/office/drawing/2014/main" id="{2F80AC9C-0419-44F0-9809-9F34723C073F}"/>
                </a:ext>
              </a:extLst>
            </p:cNvPr>
            <p:cNvPicPr>
              <a:picLocks noChangeAspect="1"/>
            </p:cNvPicPr>
            <p:nvPr/>
          </p:nvPicPr>
          <p:blipFill rotWithShape="1">
            <a:blip r:embed="rId7">
              <a:extLst>
                <a:ext uri="{28A0092B-C50C-407E-A947-70E740481C1C}">
                  <a14:useLocalDpi xmlns:a14="http://schemas.microsoft.com/office/drawing/2010/main" val="0"/>
                </a:ext>
              </a:extLst>
            </a:blip>
            <a:srcRect l="51182" t="34367" r="40079" b="61655"/>
            <a:stretch/>
          </p:blipFill>
          <p:spPr>
            <a:xfrm rot="20748087">
              <a:off x="6546944" y="3718793"/>
              <a:ext cx="212514" cy="135161"/>
            </a:xfrm>
            <a:prstGeom prst="rect">
              <a:avLst/>
            </a:prstGeom>
            <a:effectLst/>
          </p:spPr>
        </p:pic>
      </p:grpSp>
    </p:spTree>
    <p:custDataLst>
      <p:tags r:id="rId1"/>
    </p:custDataLst>
    <p:extLst>
      <p:ext uri="{BB962C8B-B14F-4D97-AF65-F5344CB8AC3E}">
        <p14:creationId xmlns:p14="http://schemas.microsoft.com/office/powerpoint/2010/main" val="2301606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pPr algn="ctr"/>
            <a:r>
              <a:rPr lang="ja-JP" altLang="en-US" sz="4000" dirty="0"/>
              <a:t>第</a:t>
            </a:r>
            <a:r>
              <a:rPr lang="en-US" altLang="ja-JP" sz="4000" dirty="0"/>
              <a:t>3</a:t>
            </a:r>
            <a:r>
              <a:rPr lang="ja-JP" altLang="en-US" sz="4000" dirty="0"/>
              <a:t>話</a:t>
            </a:r>
            <a:br>
              <a:rPr lang="en-US" altLang="ja-JP" sz="4000" dirty="0"/>
            </a:br>
            <a:r>
              <a:rPr lang="ja-JP" altLang="en-US" dirty="0"/>
              <a:t>名前、住所、写真を</a:t>
            </a:r>
            <a:br>
              <a:rPr lang="en-US" altLang="ja-JP" dirty="0"/>
            </a:br>
            <a:r>
              <a:rPr lang="ja-JP" altLang="en-US" dirty="0"/>
              <a:t>公開しない</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67550039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797538" y="3751206"/>
            <a:ext cx="7166708" cy="2914424"/>
          </a:xfrm>
        </p:spPr>
        <p:txBody>
          <a:bodyPr/>
          <a:lstStyle/>
          <a:p>
            <a:r>
              <a:rPr lang="ja-JP" altLang="en-US" sz="4000" dirty="0"/>
              <a:t>第</a:t>
            </a:r>
            <a:r>
              <a:rPr lang="en-US" altLang="ja-JP" sz="4000" dirty="0"/>
              <a:t>22</a:t>
            </a:r>
            <a:r>
              <a:rPr lang="ja-JP" altLang="en-US" sz="4000" dirty="0"/>
              <a:t>話 </a:t>
            </a:r>
            <a:r>
              <a:rPr lang="ja-JP" altLang="en-US" dirty="0"/>
              <a:t>ネットゲームの</a:t>
            </a:r>
            <a:br>
              <a:rPr lang="en-US" altLang="ja-JP" dirty="0"/>
            </a:br>
            <a:r>
              <a:rPr lang="ja-JP" altLang="en-US" dirty="0"/>
              <a:t>　やり過ぎはダメ！②</a:t>
            </a:r>
            <a:br>
              <a:rPr lang="en-US" altLang="ja-JP" sz="4000" dirty="0"/>
            </a:br>
            <a:r>
              <a:rPr lang="ja-JP" altLang="en-US" sz="4000" dirty="0"/>
              <a:t>　（有料アイテム②）</a:t>
            </a:r>
          </a:p>
        </p:txBody>
      </p:sp>
      <p:sp>
        <p:nvSpPr>
          <p:cNvPr id="6" name="テキスト プレースホルダー 5"/>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79331727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descr="部屋 が含まれている画像&#10;&#10;自動的に生成された説明">
            <a:extLst>
              <a:ext uri="{FF2B5EF4-FFF2-40B4-BE49-F238E27FC236}">
                <a16:creationId xmlns:a16="http://schemas.microsoft.com/office/drawing/2014/main" id="{010FDB97-5080-E546-A032-4FFE673D726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9363" y="3418656"/>
            <a:ext cx="2934815" cy="3586996"/>
          </a:xfrm>
          <a:prstGeom prst="rect">
            <a:avLst/>
          </a:prstGeom>
        </p:spPr>
      </p:pic>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ネットゲームのやり過ぎはダメ！②（有料アイテム②）</a:t>
            </a:r>
          </a:p>
        </p:txBody>
      </p:sp>
      <p:pic>
        <p:nvPicPr>
          <p:cNvPr id="20" name="図 19">
            <a:extLst>
              <a:ext uri="{FF2B5EF4-FFF2-40B4-BE49-F238E27FC236}">
                <a16:creationId xmlns:a16="http://schemas.microsoft.com/office/drawing/2014/main" id="{CEB707B8-66FA-0B4A-A8B3-1900CE7CB55B}"/>
              </a:ext>
            </a:extLst>
          </p:cNvPr>
          <p:cNvPicPr>
            <a:picLocks noChangeAspect="1"/>
          </p:cNvPicPr>
          <p:nvPr/>
        </p:nvPicPr>
        <p:blipFill rotWithShape="1">
          <a:blip r:embed="rId5">
            <a:extLst>
              <a:ext uri="{28A0092B-C50C-407E-A947-70E740481C1C}">
                <a14:useLocalDpi xmlns:a14="http://schemas.microsoft.com/office/drawing/2010/main" val="0"/>
              </a:ext>
            </a:extLst>
          </a:blip>
          <a:srcRect b="44292"/>
          <a:stretch/>
        </p:blipFill>
        <p:spPr>
          <a:xfrm>
            <a:off x="3304169" y="4236567"/>
            <a:ext cx="3113417" cy="2621434"/>
          </a:xfrm>
          <a:prstGeom prst="rect">
            <a:avLst/>
          </a:prstGeom>
        </p:spPr>
      </p:pic>
      <p:sp>
        <p:nvSpPr>
          <p:cNvPr id="53" name="テキスト ボックス 52"/>
          <p:cNvSpPr txBox="1"/>
          <p:nvPr/>
        </p:nvSpPr>
        <p:spPr>
          <a:xfrm>
            <a:off x="68349" y="869489"/>
            <a:ext cx="8950606" cy="1384995"/>
          </a:xfrm>
          <a:prstGeom prst="rect">
            <a:avLst/>
          </a:prstGeom>
          <a:noFill/>
        </p:spPr>
        <p:txBody>
          <a:bodyPr wrap="square" rtlCol="0">
            <a:spAutoFit/>
          </a:bodyPr>
          <a:lstStyle/>
          <a:p>
            <a:pPr algn="just"/>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池田くんはギフト機能を使って、鳴門くんにプリペイドカードの残金ポイントや使わなくなったアイテムを、プレゼントしてくれました。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テキスト ボックス 16">
            <a:extLst>
              <a:ext uri="{FF2B5EF4-FFF2-40B4-BE49-F238E27FC236}">
                <a16:creationId xmlns:a16="http://schemas.microsoft.com/office/drawing/2014/main" id="{25A3F450-A059-42DC-94FC-07BD4094BD81}"/>
              </a:ext>
            </a:extLst>
          </p:cNvPr>
          <p:cNvSpPr txBox="1"/>
          <p:nvPr/>
        </p:nvSpPr>
        <p:spPr>
          <a:xfrm rot="20733622">
            <a:off x="3932680" y="6087308"/>
            <a:ext cx="1782480" cy="523220"/>
          </a:xfrm>
          <a:prstGeom prst="rect">
            <a:avLst/>
          </a:prstGeom>
          <a:noFill/>
        </p:spPr>
        <p:txBody>
          <a:bodyPr wrap="square" rtlCol="0">
            <a:spAutoFit/>
          </a:bodyPr>
          <a:lstStyle/>
          <a:p>
            <a:r>
              <a:rPr lang="en-US" altLang="ja-JP" sz="1400" b="0" i="0" u="none" strike="noStrike" baseline="0" dirty="0">
                <a:solidFill>
                  <a:schemeClr val="bg1"/>
                </a:solidFill>
                <a:latin typeface="メイリオ" panose="020B0604030504040204" pitchFamily="50" charset="-128"/>
                <a:ea typeface="メイリオ" panose="020B0604030504040204" pitchFamily="50" charset="-128"/>
              </a:rPr>
              <a:t>IKE</a:t>
            </a:r>
            <a:r>
              <a:rPr lang="ja-JP" altLang="en-US" sz="1400" b="0" i="0" u="none" strike="noStrike" baseline="0" dirty="0">
                <a:solidFill>
                  <a:schemeClr val="bg1"/>
                </a:solidFill>
                <a:latin typeface="メイリオ" panose="020B0604030504040204" pitchFamily="50" charset="-128"/>
                <a:ea typeface="メイリオ" panose="020B0604030504040204" pitchFamily="50" charset="-128"/>
              </a:rPr>
              <a:t>さんからギフトが届きました</a:t>
            </a:r>
          </a:p>
        </p:txBody>
      </p:sp>
      <p:pic>
        <p:nvPicPr>
          <p:cNvPr id="24" name="図 23">
            <a:extLst>
              <a:ext uri="{FF2B5EF4-FFF2-40B4-BE49-F238E27FC236}">
                <a16:creationId xmlns:a16="http://schemas.microsoft.com/office/drawing/2014/main" id="{3B962E45-70B5-4C2E-879D-3AFBADAE75F3}"/>
              </a:ext>
            </a:extLst>
          </p:cNvPr>
          <p:cNvPicPr>
            <a:picLocks noChangeAspect="1"/>
          </p:cNvPicPr>
          <p:nvPr/>
        </p:nvPicPr>
        <p:blipFill rotWithShape="1">
          <a:blip r:embed="rId6">
            <a:extLst>
              <a:ext uri="{28A0092B-C50C-407E-A947-70E740481C1C}">
                <a14:useLocalDpi xmlns:a14="http://schemas.microsoft.com/office/drawing/2010/main" val="0"/>
              </a:ext>
            </a:extLst>
          </a:blip>
          <a:srcRect l="15850" t="31048" r="31989" b="7092"/>
          <a:stretch/>
        </p:blipFill>
        <p:spPr>
          <a:xfrm flipH="1">
            <a:off x="5932445" y="3551358"/>
            <a:ext cx="2788172" cy="3306642"/>
          </a:xfrm>
          <a:prstGeom prst="rect">
            <a:avLst/>
          </a:prstGeom>
          <a:effectLst>
            <a:outerShdw blurRad="50800" dist="38100" dir="2700000" algn="tl" rotWithShape="0">
              <a:prstClr val="black">
                <a:alpha val="40000"/>
              </a:prstClr>
            </a:outerShdw>
          </a:effectLst>
        </p:spPr>
      </p:pic>
      <p:sp>
        <p:nvSpPr>
          <p:cNvPr id="26" name="吹き出し: 円形 25">
            <a:extLst>
              <a:ext uri="{FF2B5EF4-FFF2-40B4-BE49-F238E27FC236}">
                <a16:creationId xmlns:a16="http://schemas.microsoft.com/office/drawing/2014/main" id="{639F39F6-3C24-4B03-ADF8-DE43B2CAFE96}"/>
              </a:ext>
            </a:extLst>
          </p:cNvPr>
          <p:cNvSpPr/>
          <p:nvPr/>
        </p:nvSpPr>
        <p:spPr>
          <a:xfrm>
            <a:off x="4625114" y="3317230"/>
            <a:ext cx="1658216" cy="1683797"/>
          </a:xfrm>
          <a:prstGeom prst="wedgeEllipseCallout">
            <a:avLst>
              <a:gd name="adj1" fmla="val -34013"/>
              <a:gd name="adj2" fmla="val 53689"/>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69" name="Picture 2"/>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39851" b="52553" l="21810" r="72404">
                        <a14:foregroundMark x1="22997" y1="45953" x2="27596" y2="46202"/>
                        <a14:foregroundMark x1="39911" y1="39975" x2="39169" y2="44832"/>
                        <a14:foregroundMark x1="39169" y1="52553" x2="39318" y2="50311"/>
                        <a14:foregroundMark x1="70772" y1="47447" x2="64985" y2="47447"/>
                        <a14:foregroundMark x1="37982" y1="46700" x2="39169" y2="46824"/>
                        <a14:foregroundMark x1="39169" y1="47073" x2="39021" y2="51432"/>
                        <a14:foregroundMark x1="21958" y1="45704" x2="24926" y2="46077"/>
                        <a14:foregroundMark x1="72404" y1="47696" x2="72255" y2="47696"/>
                      </a14:backgroundRemoval>
                    </a14:imgEffect>
                  </a14:imgLayer>
                </a14:imgProps>
              </a:ext>
              <a:ext uri="{28A0092B-C50C-407E-A947-70E740481C1C}">
                <a14:useLocalDpi xmlns:a14="http://schemas.microsoft.com/office/drawing/2010/main" val="0"/>
              </a:ext>
            </a:extLst>
          </a:blip>
          <a:srcRect l="20461" t="38579" r="26417" b="45960"/>
          <a:stretch/>
        </p:blipFill>
        <p:spPr bwMode="auto">
          <a:xfrm rot="11624647">
            <a:off x="4612040" y="4089399"/>
            <a:ext cx="1573610" cy="545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テキスト ボックス 27">
            <a:extLst>
              <a:ext uri="{FF2B5EF4-FFF2-40B4-BE49-F238E27FC236}">
                <a16:creationId xmlns:a16="http://schemas.microsoft.com/office/drawing/2014/main" id="{DCD0E815-BE74-43F7-BC0A-C6793B4778BB}"/>
              </a:ext>
            </a:extLst>
          </p:cNvPr>
          <p:cNvSpPr txBox="1"/>
          <p:nvPr/>
        </p:nvSpPr>
        <p:spPr>
          <a:xfrm>
            <a:off x="4727423" y="3703751"/>
            <a:ext cx="1564718" cy="400110"/>
          </a:xfrm>
          <a:prstGeom prst="rect">
            <a:avLst/>
          </a:prstGeom>
          <a:noFill/>
        </p:spPr>
        <p:txBody>
          <a:bodyPr wrap="square" rtlCol="0">
            <a:spAutoFit/>
          </a:bodyPr>
          <a:lstStyle/>
          <a:p>
            <a:r>
              <a:rPr lang="ja-JP" altLang="en-US" sz="2000" dirty="0">
                <a:latin typeface="メイリオ" panose="020B0604030504040204" pitchFamily="50" charset="-128"/>
                <a:ea typeface="メイリオ" panose="020B0604030504040204" pitchFamily="50" charset="-128"/>
                <a:cs typeface="メイリオ" panose="020B0604030504040204" pitchFamily="50" charset="-128"/>
              </a:rPr>
              <a:t>はがねの剣</a:t>
            </a:r>
          </a:p>
        </p:txBody>
      </p:sp>
      <p:sp>
        <p:nvSpPr>
          <p:cNvPr id="29" name="テキスト ボックス 28">
            <a:extLst>
              <a:ext uri="{FF2B5EF4-FFF2-40B4-BE49-F238E27FC236}">
                <a16:creationId xmlns:a16="http://schemas.microsoft.com/office/drawing/2014/main" id="{84E778B8-E82F-48F5-9CC2-9B515AF48220}"/>
              </a:ext>
            </a:extLst>
          </p:cNvPr>
          <p:cNvSpPr txBox="1"/>
          <p:nvPr/>
        </p:nvSpPr>
        <p:spPr>
          <a:xfrm>
            <a:off x="7075069" y="6387555"/>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grpSp>
        <p:nvGrpSpPr>
          <p:cNvPr id="5" name="グループ化 4"/>
          <p:cNvGrpSpPr/>
          <p:nvPr/>
        </p:nvGrpSpPr>
        <p:grpSpPr>
          <a:xfrm rot="780192">
            <a:off x="6079381" y="2199828"/>
            <a:ext cx="3262983" cy="1716670"/>
            <a:chOff x="-179724" y="1895304"/>
            <a:chExt cx="3262983" cy="1716670"/>
          </a:xfrm>
        </p:grpSpPr>
        <p:sp>
          <p:nvSpPr>
            <p:cNvPr id="52" name="爆発 2 6"/>
            <p:cNvSpPr/>
            <p:nvPr/>
          </p:nvSpPr>
          <p:spPr>
            <a:xfrm rot="897961">
              <a:off x="-179724" y="1895304"/>
              <a:ext cx="2557488" cy="1716670"/>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solidFill>
              <a:schemeClr val="bg1"/>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51" name="テキスト ボックス 50"/>
            <p:cNvSpPr txBox="1"/>
            <p:nvPr/>
          </p:nvSpPr>
          <p:spPr>
            <a:xfrm rot="21575341">
              <a:off x="161853" y="2613471"/>
              <a:ext cx="2921406" cy="400110"/>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えっ </a:t>
              </a:r>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いいの！？</a:t>
              </a:r>
            </a:p>
          </p:txBody>
        </p:sp>
      </p:grpSp>
      <p:sp>
        <p:nvSpPr>
          <p:cNvPr id="30" name="吹き出し: 円形 29">
            <a:extLst>
              <a:ext uri="{FF2B5EF4-FFF2-40B4-BE49-F238E27FC236}">
                <a16:creationId xmlns:a16="http://schemas.microsoft.com/office/drawing/2014/main" id="{D63F1EFC-20AA-40D4-BBCA-0BB202DADB4E}"/>
              </a:ext>
            </a:extLst>
          </p:cNvPr>
          <p:cNvSpPr/>
          <p:nvPr/>
        </p:nvSpPr>
        <p:spPr>
          <a:xfrm rot="17891794">
            <a:off x="2767482" y="3317229"/>
            <a:ext cx="1658216" cy="1683797"/>
          </a:xfrm>
          <a:prstGeom prst="wedgeEllipseCallout">
            <a:avLst>
              <a:gd name="adj1" fmla="val -34013"/>
              <a:gd name="adj2" fmla="val 53689"/>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4" name="グループ化 3"/>
          <p:cNvGrpSpPr/>
          <p:nvPr/>
        </p:nvGrpSpPr>
        <p:grpSpPr>
          <a:xfrm rot="21288002">
            <a:off x="538360" y="2246079"/>
            <a:ext cx="3148096" cy="1404157"/>
            <a:chOff x="7301735" y="2650032"/>
            <a:chExt cx="3350186" cy="1572527"/>
          </a:xfrm>
        </p:grpSpPr>
        <p:sp>
          <p:nvSpPr>
            <p:cNvPr id="55" name="円形吹き出し 3"/>
            <p:cNvSpPr/>
            <p:nvPr/>
          </p:nvSpPr>
          <p:spPr>
            <a:xfrm>
              <a:off x="7301735" y="2650032"/>
              <a:ext cx="3350186" cy="1572527"/>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ボックス 65"/>
            <p:cNvSpPr txBox="1"/>
            <p:nvPr/>
          </p:nvSpPr>
          <p:spPr>
            <a:xfrm>
              <a:off x="7543771" y="2991023"/>
              <a:ext cx="2986860" cy="792767"/>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あまってるポイントとアイテムをあげるよ</a:t>
              </a:r>
            </a:p>
          </p:txBody>
        </p:sp>
      </p:grpSp>
      <p:sp>
        <p:nvSpPr>
          <p:cNvPr id="31" name="テキスト ボックス 30">
            <a:extLst>
              <a:ext uri="{FF2B5EF4-FFF2-40B4-BE49-F238E27FC236}">
                <a16:creationId xmlns:a16="http://schemas.microsoft.com/office/drawing/2014/main" id="{F85B564A-D6E0-4EBB-A2FE-F6CAA0A3D63B}"/>
              </a:ext>
            </a:extLst>
          </p:cNvPr>
          <p:cNvSpPr txBox="1"/>
          <p:nvPr/>
        </p:nvSpPr>
        <p:spPr>
          <a:xfrm>
            <a:off x="2964647" y="3478785"/>
            <a:ext cx="1564718" cy="400110"/>
          </a:xfrm>
          <a:prstGeom prst="rect">
            <a:avLst/>
          </a:prstGeom>
          <a:noFill/>
        </p:spPr>
        <p:txBody>
          <a:bodyPr wrap="square" rtlCol="0">
            <a:spAutoFit/>
          </a:bodyPr>
          <a:lstStyle/>
          <a:p>
            <a:r>
              <a:rPr lang="en-US" altLang="ja-JP" sz="2000" dirty="0">
                <a:latin typeface="メイリオ" panose="020B0604030504040204" pitchFamily="50" charset="-128"/>
                <a:ea typeface="メイリオ" panose="020B0604030504040204" pitchFamily="50" charset="-128"/>
                <a:cs typeface="メイリオ" panose="020B0604030504040204" pitchFamily="50" charset="-128"/>
              </a:rPr>
              <a:t>150Point</a:t>
            </a:r>
            <a:endParaRPr lang="ja-JP" altLang="en-US" sz="2000" dirty="0">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5" name="図 14">
            <a:extLst>
              <a:ext uri="{FF2B5EF4-FFF2-40B4-BE49-F238E27FC236}">
                <a16:creationId xmlns:a16="http://schemas.microsoft.com/office/drawing/2014/main" id="{B0973AE2-1A1E-6C47-A985-0FEA196B775C}"/>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20752627">
            <a:off x="3962364" y="5015046"/>
            <a:ext cx="1186742" cy="1186742"/>
          </a:xfrm>
          <a:prstGeom prst="rect">
            <a:avLst/>
          </a:prstGeom>
        </p:spPr>
      </p:pic>
      <p:sp>
        <p:nvSpPr>
          <p:cNvPr id="34" name="吹き出し: 円形 33">
            <a:extLst>
              <a:ext uri="{FF2B5EF4-FFF2-40B4-BE49-F238E27FC236}">
                <a16:creationId xmlns:a16="http://schemas.microsoft.com/office/drawing/2014/main" id="{04A65B00-8A47-4319-9690-D19E90FB0424}"/>
              </a:ext>
            </a:extLst>
          </p:cNvPr>
          <p:cNvSpPr/>
          <p:nvPr/>
        </p:nvSpPr>
        <p:spPr>
          <a:xfrm>
            <a:off x="2271347" y="5115320"/>
            <a:ext cx="1561740" cy="1515833"/>
          </a:xfrm>
          <a:prstGeom prst="wedgeEllipseCallout">
            <a:avLst>
              <a:gd name="adj1" fmla="val 72218"/>
              <a:gd name="adj2" fmla="val -18509"/>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6" name="テキスト ボックス 35">
            <a:extLst>
              <a:ext uri="{FF2B5EF4-FFF2-40B4-BE49-F238E27FC236}">
                <a16:creationId xmlns:a16="http://schemas.microsoft.com/office/drawing/2014/main" id="{3ECEFA01-4F6D-4CF1-9F51-71AFC45F12A2}"/>
              </a:ext>
            </a:extLst>
          </p:cNvPr>
          <p:cNvSpPr txBox="1"/>
          <p:nvPr/>
        </p:nvSpPr>
        <p:spPr>
          <a:xfrm>
            <a:off x="2599966" y="6180763"/>
            <a:ext cx="1144736" cy="400110"/>
          </a:xfrm>
          <a:prstGeom prst="rect">
            <a:avLst/>
          </a:prstGeom>
          <a:noFill/>
        </p:spPr>
        <p:txBody>
          <a:bodyPr wrap="square" rtlCol="0">
            <a:spAutoFit/>
          </a:bodyPr>
          <a:lstStyle/>
          <a:p>
            <a:r>
              <a:rPr lang="ja-JP" altLang="en-US" sz="2000" dirty="0">
                <a:latin typeface="メイリオ" panose="020B0604030504040204" pitchFamily="50" charset="-128"/>
                <a:ea typeface="メイリオ" panose="020B0604030504040204" pitchFamily="50" charset="-128"/>
                <a:cs typeface="メイリオ" panose="020B0604030504040204" pitchFamily="50" charset="-128"/>
              </a:rPr>
              <a:t>ブーツ</a:t>
            </a:r>
          </a:p>
        </p:txBody>
      </p:sp>
      <p:pic>
        <p:nvPicPr>
          <p:cNvPr id="10" name="図 9">
            <a:extLst>
              <a:ext uri="{FF2B5EF4-FFF2-40B4-BE49-F238E27FC236}">
                <a16:creationId xmlns:a16="http://schemas.microsoft.com/office/drawing/2014/main" id="{2AD88107-982F-CA49-A367-671AD188136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895537" y="3652660"/>
            <a:ext cx="1381751" cy="1381751"/>
          </a:xfrm>
          <a:prstGeom prst="rect">
            <a:avLst/>
          </a:prstGeom>
        </p:spPr>
      </p:pic>
      <p:pic>
        <p:nvPicPr>
          <p:cNvPr id="12" name="図 11">
            <a:extLst>
              <a:ext uri="{FF2B5EF4-FFF2-40B4-BE49-F238E27FC236}">
                <a16:creationId xmlns:a16="http://schemas.microsoft.com/office/drawing/2014/main" id="{806F5B79-6A75-2E43-AB8D-9E25B6DC2BBD}"/>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rot="21329735">
            <a:off x="2568193" y="5140046"/>
            <a:ext cx="1142737" cy="1142737"/>
          </a:xfrm>
          <a:prstGeom prst="rect">
            <a:avLst/>
          </a:prstGeom>
        </p:spPr>
      </p:pic>
    </p:spTree>
    <p:custDataLst>
      <p:tags r:id="rId1"/>
    </p:custDataLst>
    <p:extLst>
      <p:ext uri="{BB962C8B-B14F-4D97-AF65-F5344CB8AC3E}">
        <p14:creationId xmlns:p14="http://schemas.microsoft.com/office/powerpoint/2010/main" val="3472514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descr="男性の顔の絵&#10;&#10;低い精度で自動的に生成された説明">
            <a:extLst>
              <a:ext uri="{FF2B5EF4-FFF2-40B4-BE49-F238E27FC236}">
                <a16:creationId xmlns:a16="http://schemas.microsoft.com/office/drawing/2014/main" id="{C17F1F54-86AD-DA49-98CF-32BACD5841B4}"/>
              </a:ext>
            </a:extLst>
          </p:cNvPr>
          <p:cNvPicPr>
            <a:picLocks noChangeAspect="1"/>
          </p:cNvPicPr>
          <p:nvPr/>
        </p:nvPicPr>
        <p:blipFill rotWithShape="1">
          <a:blip r:embed="rId4">
            <a:extLst>
              <a:ext uri="{28A0092B-C50C-407E-A947-70E740481C1C}">
                <a14:useLocalDpi xmlns:a14="http://schemas.microsoft.com/office/drawing/2010/main" val="0"/>
              </a:ext>
            </a:extLst>
          </a:blip>
          <a:srcRect b="4645"/>
          <a:stretch/>
        </p:blipFill>
        <p:spPr>
          <a:xfrm>
            <a:off x="413732" y="2865804"/>
            <a:ext cx="2051294" cy="3992196"/>
          </a:xfrm>
          <a:prstGeom prst="rect">
            <a:avLst/>
          </a:prstGeom>
        </p:spPr>
      </p:pic>
      <p:sp>
        <p:nvSpPr>
          <p:cNvPr id="32" name="吹き出し: 円形 31">
            <a:extLst>
              <a:ext uri="{FF2B5EF4-FFF2-40B4-BE49-F238E27FC236}">
                <a16:creationId xmlns:a16="http://schemas.microsoft.com/office/drawing/2014/main" id="{3F58057E-748B-42FB-A941-AA7FFEE29DEC}"/>
              </a:ext>
            </a:extLst>
          </p:cNvPr>
          <p:cNvSpPr/>
          <p:nvPr/>
        </p:nvSpPr>
        <p:spPr>
          <a:xfrm>
            <a:off x="4452646" y="5376370"/>
            <a:ext cx="1302822" cy="1371119"/>
          </a:xfrm>
          <a:prstGeom prst="wedgeEllipseCallout">
            <a:avLst>
              <a:gd name="adj1" fmla="val 94174"/>
              <a:gd name="adj2" fmla="val -14739"/>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ネットゲームのやり過ぎはダメ！②（有料アイテム②）</a:t>
            </a:r>
          </a:p>
        </p:txBody>
      </p:sp>
      <p:sp>
        <p:nvSpPr>
          <p:cNvPr id="53" name="テキスト ボックス 52"/>
          <p:cNvSpPr txBox="1"/>
          <p:nvPr/>
        </p:nvSpPr>
        <p:spPr>
          <a:xfrm>
            <a:off x="68349" y="869489"/>
            <a:ext cx="8927160" cy="954107"/>
          </a:xfrm>
          <a:prstGeom prst="rect">
            <a:avLst/>
          </a:prstGeom>
          <a:noFill/>
        </p:spPr>
        <p:txBody>
          <a:bodyPr wrap="square" rtlCol="0">
            <a:spAutoFit/>
          </a:bodyPr>
          <a:lstStyle/>
          <a:p>
            <a:pPr algn="just"/>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次の日、鳴門くんは他の子に、池田くんにポイントやアイテムをもらったことを話してしまいました。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吹き出し: 円形 25">
            <a:extLst>
              <a:ext uri="{FF2B5EF4-FFF2-40B4-BE49-F238E27FC236}">
                <a16:creationId xmlns:a16="http://schemas.microsoft.com/office/drawing/2014/main" id="{639F39F6-3C24-4B03-ADF8-DE43B2CAFE96}"/>
              </a:ext>
            </a:extLst>
          </p:cNvPr>
          <p:cNvSpPr/>
          <p:nvPr/>
        </p:nvSpPr>
        <p:spPr>
          <a:xfrm>
            <a:off x="4537731" y="4097280"/>
            <a:ext cx="1302822" cy="1371119"/>
          </a:xfrm>
          <a:prstGeom prst="wedgeEllipseCallout">
            <a:avLst>
              <a:gd name="adj1" fmla="val 82477"/>
              <a:gd name="adj2" fmla="val 46949"/>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69" name="Picture 2"/>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39851" b="52553" l="21810" r="72404">
                        <a14:foregroundMark x1="22997" y1="45953" x2="27596" y2="46202"/>
                        <a14:foregroundMark x1="39911" y1="39975" x2="39169" y2="44832"/>
                        <a14:foregroundMark x1="39169" y1="52553" x2="39318" y2="50311"/>
                        <a14:foregroundMark x1="70772" y1="47447" x2="64985" y2="47447"/>
                        <a14:foregroundMark x1="37982" y1="46700" x2="39169" y2="46824"/>
                        <a14:foregroundMark x1="39169" y1="47073" x2="39021" y2="51432"/>
                        <a14:foregroundMark x1="21958" y1="45704" x2="24926" y2="46077"/>
                        <a14:foregroundMark x1="72404" y1="47696" x2="72255" y2="47696"/>
                      </a14:backgroundRemoval>
                    </a14:imgEffect>
                  </a14:imgLayer>
                </a14:imgProps>
              </a:ext>
              <a:ext uri="{28A0092B-C50C-407E-A947-70E740481C1C}">
                <a14:useLocalDpi xmlns:a14="http://schemas.microsoft.com/office/drawing/2010/main" val="0"/>
              </a:ext>
            </a:extLst>
          </a:blip>
          <a:srcRect l="20461" t="38579" r="26417" b="45960"/>
          <a:stretch/>
        </p:blipFill>
        <p:spPr bwMode="auto">
          <a:xfrm rot="14139151">
            <a:off x="4562740" y="4565592"/>
            <a:ext cx="1252805" cy="4344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図 19">
            <a:extLst>
              <a:ext uri="{FF2B5EF4-FFF2-40B4-BE49-F238E27FC236}">
                <a16:creationId xmlns:a16="http://schemas.microsoft.com/office/drawing/2014/main" id="{27C12877-041E-4191-9329-E45576B60DF2}"/>
              </a:ext>
            </a:extLst>
          </p:cNvPr>
          <p:cNvPicPr>
            <a:picLocks noChangeAspect="1"/>
          </p:cNvPicPr>
          <p:nvPr/>
        </p:nvPicPr>
        <p:blipFill rotWithShape="1">
          <a:blip r:embed="rId7">
            <a:extLst>
              <a:ext uri="{28A0092B-C50C-407E-A947-70E740481C1C}">
                <a14:useLocalDpi xmlns:a14="http://schemas.microsoft.com/office/drawing/2010/main" val="0"/>
              </a:ext>
            </a:extLst>
          </a:blip>
          <a:srcRect l="18662" t="12114" r="23122" b="15579"/>
          <a:stretch/>
        </p:blipFill>
        <p:spPr>
          <a:xfrm>
            <a:off x="6062040" y="3415313"/>
            <a:ext cx="2771775" cy="3442688"/>
          </a:xfrm>
          <a:prstGeom prst="rect">
            <a:avLst/>
          </a:prstGeom>
          <a:effectLst>
            <a:outerShdw blurRad="50800" dist="38100" dir="2700000" algn="tl" rotWithShape="0">
              <a:prstClr val="black">
                <a:alpha val="40000"/>
              </a:prstClr>
            </a:outerShdw>
          </a:effectLst>
        </p:spPr>
      </p:pic>
      <p:pic>
        <p:nvPicPr>
          <p:cNvPr id="22" name="図 21">
            <a:extLst>
              <a:ext uri="{FF2B5EF4-FFF2-40B4-BE49-F238E27FC236}">
                <a16:creationId xmlns:a16="http://schemas.microsoft.com/office/drawing/2014/main" id="{9EA8D166-E809-4237-92B7-50950F4372C4}"/>
              </a:ext>
            </a:extLst>
          </p:cNvPr>
          <p:cNvPicPr>
            <a:picLocks noChangeAspect="1"/>
          </p:cNvPicPr>
          <p:nvPr/>
        </p:nvPicPr>
        <p:blipFill rotWithShape="1">
          <a:blip r:embed="rId8">
            <a:extLst>
              <a:ext uri="{28A0092B-C50C-407E-A947-70E740481C1C}">
                <a14:useLocalDpi xmlns:a14="http://schemas.microsoft.com/office/drawing/2010/main" val="0"/>
              </a:ext>
            </a:extLst>
          </a:blip>
          <a:srcRect l="32376" t="15424" r="16770"/>
          <a:stretch/>
        </p:blipFill>
        <p:spPr>
          <a:xfrm flipH="1">
            <a:off x="2352409" y="3804208"/>
            <a:ext cx="1870294" cy="3045712"/>
          </a:xfrm>
          <a:prstGeom prst="rect">
            <a:avLst/>
          </a:prstGeom>
          <a:effectLst>
            <a:outerShdw blurRad="50800" dist="38100" dir="2700000" algn="tl" rotWithShape="0">
              <a:prstClr val="black">
                <a:alpha val="40000"/>
              </a:prstClr>
            </a:outerShdw>
          </a:effectLst>
        </p:spPr>
      </p:pic>
      <p:sp>
        <p:nvSpPr>
          <p:cNvPr id="31" name="吹き出し: 円形 30">
            <a:extLst>
              <a:ext uri="{FF2B5EF4-FFF2-40B4-BE49-F238E27FC236}">
                <a16:creationId xmlns:a16="http://schemas.microsoft.com/office/drawing/2014/main" id="{FD92ADF7-8D7D-4EC9-8B65-78EA9FAD3CC0}"/>
              </a:ext>
            </a:extLst>
          </p:cNvPr>
          <p:cNvSpPr/>
          <p:nvPr/>
        </p:nvSpPr>
        <p:spPr>
          <a:xfrm>
            <a:off x="5175755" y="3123821"/>
            <a:ext cx="1302822" cy="1371119"/>
          </a:xfrm>
          <a:prstGeom prst="wedgeEllipseCallout">
            <a:avLst>
              <a:gd name="adj1" fmla="val 52063"/>
              <a:gd name="adj2" fmla="val 10474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4" name="グループ化 3"/>
          <p:cNvGrpSpPr/>
          <p:nvPr/>
        </p:nvGrpSpPr>
        <p:grpSpPr>
          <a:xfrm>
            <a:off x="6380362" y="2184847"/>
            <a:ext cx="2926471" cy="1480759"/>
            <a:chOff x="8141544" y="2652540"/>
            <a:chExt cx="1831992" cy="1368847"/>
          </a:xfrm>
        </p:grpSpPr>
        <p:sp>
          <p:nvSpPr>
            <p:cNvPr id="55" name="円形吹き出し 3"/>
            <p:cNvSpPr/>
            <p:nvPr/>
          </p:nvSpPr>
          <p:spPr>
            <a:xfrm>
              <a:off x="8141544" y="2652540"/>
              <a:ext cx="1695336" cy="1368847"/>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ボックス 65"/>
            <p:cNvSpPr txBox="1"/>
            <p:nvPr/>
          </p:nvSpPr>
          <p:spPr>
            <a:xfrm>
              <a:off x="8238385" y="2954839"/>
              <a:ext cx="1735151" cy="6543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池田くんに</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色々もらっちゃった</a:t>
              </a:r>
            </a:p>
          </p:txBody>
        </p:sp>
      </p:grpSp>
      <p:grpSp>
        <p:nvGrpSpPr>
          <p:cNvPr id="33" name="グループ化 32">
            <a:extLst>
              <a:ext uri="{FF2B5EF4-FFF2-40B4-BE49-F238E27FC236}">
                <a16:creationId xmlns:a16="http://schemas.microsoft.com/office/drawing/2014/main" id="{5A4E1850-A09D-4DFC-A8F6-701771C313E1}"/>
              </a:ext>
            </a:extLst>
          </p:cNvPr>
          <p:cNvGrpSpPr/>
          <p:nvPr/>
        </p:nvGrpSpPr>
        <p:grpSpPr>
          <a:xfrm rot="274122">
            <a:off x="2886829" y="2844081"/>
            <a:ext cx="2375936" cy="1160333"/>
            <a:chOff x="8217293" y="2652540"/>
            <a:chExt cx="1487353" cy="1072638"/>
          </a:xfrm>
        </p:grpSpPr>
        <p:sp>
          <p:nvSpPr>
            <p:cNvPr id="34" name="円形吹き出し 3">
              <a:extLst>
                <a:ext uri="{FF2B5EF4-FFF2-40B4-BE49-F238E27FC236}">
                  <a16:creationId xmlns:a16="http://schemas.microsoft.com/office/drawing/2014/main" id="{9575859D-CE8A-4969-80F6-378A2CA1DC5B}"/>
                </a:ext>
              </a:extLst>
            </p:cNvPr>
            <p:cNvSpPr/>
            <p:nvPr/>
          </p:nvSpPr>
          <p:spPr>
            <a:xfrm>
              <a:off x="8217293" y="2652540"/>
              <a:ext cx="1411604"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ボックス 34">
              <a:extLst>
                <a:ext uri="{FF2B5EF4-FFF2-40B4-BE49-F238E27FC236}">
                  <a16:creationId xmlns:a16="http://schemas.microsoft.com/office/drawing/2014/main" id="{09C80B81-A4E6-4E32-8D9A-561BA3CB4556}"/>
                </a:ext>
              </a:extLst>
            </p:cNvPr>
            <p:cNvSpPr txBox="1"/>
            <p:nvPr/>
          </p:nvSpPr>
          <p:spPr>
            <a:xfrm>
              <a:off x="8252014" y="2954839"/>
              <a:ext cx="1452632" cy="369871"/>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あー　いいなー！</a:t>
              </a:r>
            </a:p>
          </p:txBody>
        </p:sp>
      </p:grpSp>
      <p:grpSp>
        <p:nvGrpSpPr>
          <p:cNvPr id="36" name="グループ化 35">
            <a:extLst>
              <a:ext uri="{FF2B5EF4-FFF2-40B4-BE49-F238E27FC236}">
                <a16:creationId xmlns:a16="http://schemas.microsoft.com/office/drawing/2014/main" id="{8D458565-C1C4-418B-8F2B-7A2224DBC06C}"/>
              </a:ext>
            </a:extLst>
          </p:cNvPr>
          <p:cNvGrpSpPr/>
          <p:nvPr/>
        </p:nvGrpSpPr>
        <p:grpSpPr>
          <a:xfrm rot="21184415">
            <a:off x="995805" y="2069610"/>
            <a:ext cx="2004459" cy="1160333"/>
            <a:chOff x="8475183" y="2317768"/>
            <a:chExt cx="1254806" cy="1072638"/>
          </a:xfrm>
        </p:grpSpPr>
        <p:sp>
          <p:nvSpPr>
            <p:cNvPr id="37" name="円形吹き出し 3">
              <a:extLst>
                <a:ext uri="{FF2B5EF4-FFF2-40B4-BE49-F238E27FC236}">
                  <a16:creationId xmlns:a16="http://schemas.microsoft.com/office/drawing/2014/main" id="{429C2D0E-88C1-4387-9FF1-AC9C549DD7AF}"/>
                </a:ext>
              </a:extLst>
            </p:cNvPr>
            <p:cNvSpPr/>
            <p:nvPr/>
          </p:nvSpPr>
          <p:spPr>
            <a:xfrm>
              <a:off x="8475183" y="2317768"/>
              <a:ext cx="1254806"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a:extLst>
                <a:ext uri="{FF2B5EF4-FFF2-40B4-BE49-F238E27FC236}">
                  <a16:creationId xmlns:a16="http://schemas.microsoft.com/office/drawing/2014/main" id="{8B7AA9C4-E3E8-447C-A938-0C4895328690}"/>
                </a:ext>
              </a:extLst>
            </p:cNvPr>
            <p:cNvSpPr txBox="1"/>
            <p:nvPr/>
          </p:nvSpPr>
          <p:spPr>
            <a:xfrm>
              <a:off x="8608041" y="2486300"/>
              <a:ext cx="1121946" cy="6543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オレたちも</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もらおうよ！</a:t>
              </a:r>
            </a:p>
          </p:txBody>
        </p:sp>
      </p:grpSp>
      <p:pic>
        <p:nvPicPr>
          <p:cNvPr id="28" name="図 27">
            <a:extLst>
              <a:ext uri="{FF2B5EF4-FFF2-40B4-BE49-F238E27FC236}">
                <a16:creationId xmlns:a16="http://schemas.microsoft.com/office/drawing/2014/main" id="{1406EEA5-5053-C947-B78A-444E70D6E220}"/>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199622" y="3203648"/>
            <a:ext cx="1201119" cy="1201119"/>
          </a:xfrm>
          <a:prstGeom prst="rect">
            <a:avLst/>
          </a:prstGeom>
        </p:spPr>
      </p:pic>
      <p:pic>
        <p:nvPicPr>
          <p:cNvPr id="29" name="図 28">
            <a:extLst>
              <a:ext uri="{FF2B5EF4-FFF2-40B4-BE49-F238E27FC236}">
                <a16:creationId xmlns:a16="http://schemas.microsoft.com/office/drawing/2014/main" id="{032521F3-5478-8343-B8F4-B24E7F585CCE}"/>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1329735">
            <a:off x="4614396" y="5510791"/>
            <a:ext cx="1123867" cy="1123867"/>
          </a:xfrm>
          <a:prstGeom prst="rect">
            <a:avLst/>
          </a:prstGeom>
        </p:spPr>
      </p:pic>
    </p:spTree>
    <p:custDataLst>
      <p:tags r:id="rId1"/>
    </p:custDataLst>
    <p:extLst>
      <p:ext uri="{BB962C8B-B14F-4D97-AF65-F5344CB8AC3E}">
        <p14:creationId xmlns:p14="http://schemas.microsoft.com/office/powerpoint/2010/main" val="1549740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図 14" descr="時計 が含まれている画像&#10;&#10;自動的に生成された説明">
            <a:extLst>
              <a:ext uri="{FF2B5EF4-FFF2-40B4-BE49-F238E27FC236}">
                <a16:creationId xmlns:a16="http://schemas.microsoft.com/office/drawing/2014/main" id="{42D95CFC-2F07-7145-9481-A21FDAD1A76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48365">
            <a:off x="4556996" y="2866006"/>
            <a:ext cx="1851427" cy="2200072"/>
          </a:xfrm>
          <a:prstGeom prst="rect">
            <a:avLst/>
          </a:prstGeom>
        </p:spPr>
      </p:pic>
      <p:grpSp>
        <p:nvGrpSpPr>
          <p:cNvPr id="4" name="グループ化 3"/>
          <p:cNvGrpSpPr/>
          <p:nvPr/>
        </p:nvGrpSpPr>
        <p:grpSpPr>
          <a:xfrm>
            <a:off x="6759610" y="2288966"/>
            <a:ext cx="2138133" cy="1480759"/>
            <a:chOff x="8141545" y="2652540"/>
            <a:chExt cx="1338487" cy="1368847"/>
          </a:xfrm>
        </p:grpSpPr>
        <p:sp>
          <p:nvSpPr>
            <p:cNvPr id="55" name="円形吹き出し 3"/>
            <p:cNvSpPr/>
            <p:nvPr/>
          </p:nvSpPr>
          <p:spPr>
            <a:xfrm>
              <a:off x="8141545" y="2652540"/>
              <a:ext cx="1338487" cy="1368847"/>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ボックス 65"/>
            <p:cNvSpPr txBox="1"/>
            <p:nvPr/>
          </p:nvSpPr>
          <p:spPr>
            <a:xfrm>
              <a:off x="8204312" y="2983016"/>
              <a:ext cx="1273231" cy="938902"/>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鳴門くんにだけ</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あげてズルい！</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endPar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5" name="図 4" descr="おもちゃ, 人形 が含まれている画像&#10;&#10;自動的に生成された説明">
            <a:extLst>
              <a:ext uri="{FF2B5EF4-FFF2-40B4-BE49-F238E27FC236}">
                <a16:creationId xmlns:a16="http://schemas.microsoft.com/office/drawing/2014/main" id="{646EBB96-5720-F74A-ABE0-43DA28377872}"/>
              </a:ext>
            </a:extLst>
          </p:cNvPr>
          <p:cNvPicPr>
            <a:picLocks noChangeAspect="1"/>
          </p:cNvPicPr>
          <p:nvPr/>
        </p:nvPicPr>
        <p:blipFill rotWithShape="1">
          <a:blip r:embed="rId5">
            <a:extLst>
              <a:ext uri="{28A0092B-C50C-407E-A947-70E740481C1C}">
                <a14:useLocalDpi xmlns:a14="http://schemas.microsoft.com/office/drawing/2010/main" val="0"/>
              </a:ext>
            </a:extLst>
          </a:blip>
          <a:srcRect b="16704"/>
          <a:stretch/>
        </p:blipFill>
        <p:spPr>
          <a:xfrm>
            <a:off x="-132743" y="2912190"/>
            <a:ext cx="3073400" cy="3945810"/>
          </a:xfrm>
          <a:prstGeom prst="rect">
            <a:avLst/>
          </a:prstGeom>
        </p:spPr>
      </p:pic>
      <p:pic>
        <p:nvPicPr>
          <p:cNvPr id="39" name="図 38" descr="男性の顔の絵&#10;&#10;低い精度で自動的に生成された説明">
            <a:extLst>
              <a:ext uri="{FF2B5EF4-FFF2-40B4-BE49-F238E27FC236}">
                <a16:creationId xmlns:a16="http://schemas.microsoft.com/office/drawing/2014/main" id="{F07573EA-75E5-A94F-ADA3-0F25CE6EB600}"/>
              </a:ext>
            </a:extLst>
          </p:cNvPr>
          <p:cNvPicPr>
            <a:picLocks noChangeAspect="1"/>
          </p:cNvPicPr>
          <p:nvPr/>
        </p:nvPicPr>
        <p:blipFill rotWithShape="1">
          <a:blip r:embed="rId6">
            <a:extLst>
              <a:ext uri="{28A0092B-C50C-407E-A947-70E740481C1C}">
                <a14:useLocalDpi xmlns:a14="http://schemas.microsoft.com/office/drawing/2010/main" val="0"/>
              </a:ext>
            </a:extLst>
          </a:blip>
          <a:srcRect b="8551"/>
          <a:stretch/>
        </p:blipFill>
        <p:spPr>
          <a:xfrm>
            <a:off x="2417565" y="3029345"/>
            <a:ext cx="2051294" cy="3828655"/>
          </a:xfrm>
          <a:prstGeom prst="rect">
            <a:avLst/>
          </a:prstGeom>
        </p:spPr>
      </p:pic>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ネットゲームのやり過ぎはダメ！②（有料アイテム②）</a:t>
            </a:r>
          </a:p>
        </p:txBody>
      </p:sp>
      <p:sp>
        <p:nvSpPr>
          <p:cNvPr id="53" name="テキスト ボックス 52"/>
          <p:cNvSpPr txBox="1"/>
          <p:nvPr/>
        </p:nvSpPr>
        <p:spPr>
          <a:xfrm>
            <a:off x="68348" y="869489"/>
            <a:ext cx="9075651"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すると池田くんは、みんなからねだられるようになってしまいました。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2" name="図 21">
            <a:extLst>
              <a:ext uri="{FF2B5EF4-FFF2-40B4-BE49-F238E27FC236}">
                <a16:creationId xmlns:a16="http://schemas.microsoft.com/office/drawing/2014/main" id="{9EA8D166-E809-4237-92B7-50950F4372C4}"/>
              </a:ext>
            </a:extLst>
          </p:cNvPr>
          <p:cNvPicPr>
            <a:picLocks noChangeAspect="1"/>
          </p:cNvPicPr>
          <p:nvPr/>
        </p:nvPicPr>
        <p:blipFill rotWithShape="1">
          <a:blip r:embed="rId7">
            <a:extLst>
              <a:ext uri="{28A0092B-C50C-407E-A947-70E740481C1C}">
                <a14:useLocalDpi xmlns:a14="http://schemas.microsoft.com/office/drawing/2010/main" val="0"/>
              </a:ext>
            </a:extLst>
          </a:blip>
          <a:srcRect l="32376" t="15424" r="16770"/>
          <a:stretch/>
        </p:blipFill>
        <p:spPr>
          <a:xfrm>
            <a:off x="6799300" y="3804208"/>
            <a:ext cx="1870294" cy="3045712"/>
          </a:xfrm>
          <a:prstGeom prst="rect">
            <a:avLst/>
          </a:prstGeom>
          <a:effectLst>
            <a:outerShdw blurRad="50800" dist="38100" dir="2700000" algn="tl" rotWithShape="0">
              <a:prstClr val="black">
                <a:alpha val="40000"/>
              </a:prstClr>
            </a:outerShdw>
          </a:effectLst>
        </p:spPr>
      </p:pic>
      <p:grpSp>
        <p:nvGrpSpPr>
          <p:cNvPr id="36" name="グループ化 35">
            <a:extLst>
              <a:ext uri="{FF2B5EF4-FFF2-40B4-BE49-F238E27FC236}">
                <a16:creationId xmlns:a16="http://schemas.microsoft.com/office/drawing/2014/main" id="{8D458565-C1C4-418B-8F2B-7A2224DBC06C}"/>
              </a:ext>
            </a:extLst>
          </p:cNvPr>
          <p:cNvGrpSpPr/>
          <p:nvPr/>
        </p:nvGrpSpPr>
        <p:grpSpPr>
          <a:xfrm rot="21125053">
            <a:off x="2841199" y="2059978"/>
            <a:ext cx="2407803" cy="1160333"/>
            <a:chOff x="8246637" y="2405880"/>
            <a:chExt cx="1192482" cy="1072638"/>
          </a:xfrm>
        </p:grpSpPr>
        <p:sp>
          <p:nvSpPr>
            <p:cNvPr id="37" name="円形吹き出し 3">
              <a:extLst>
                <a:ext uri="{FF2B5EF4-FFF2-40B4-BE49-F238E27FC236}">
                  <a16:creationId xmlns:a16="http://schemas.microsoft.com/office/drawing/2014/main" id="{429C2D0E-88C1-4387-9FF1-AC9C549DD7AF}"/>
                </a:ext>
              </a:extLst>
            </p:cNvPr>
            <p:cNvSpPr/>
            <p:nvPr/>
          </p:nvSpPr>
          <p:spPr>
            <a:xfrm>
              <a:off x="8246637" y="2405880"/>
              <a:ext cx="1147053"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a:extLst>
                <a:ext uri="{FF2B5EF4-FFF2-40B4-BE49-F238E27FC236}">
                  <a16:creationId xmlns:a16="http://schemas.microsoft.com/office/drawing/2014/main" id="{8B7AA9C4-E3E8-447C-A938-0C4895328690}"/>
                </a:ext>
              </a:extLst>
            </p:cNvPr>
            <p:cNvSpPr txBox="1"/>
            <p:nvPr/>
          </p:nvSpPr>
          <p:spPr>
            <a:xfrm>
              <a:off x="8317173" y="2548260"/>
              <a:ext cx="1121946" cy="6543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オレたちにも</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アイテムくれよ！</a:t>
              </a:r>
            </a:p>
          </p:txBody>
        </p:sp>
      </p:grpSp>
      <p:grpSp>
        <p:nvGrpSpPr>
          <p:cNvPr id="50" name="グループ化 49">
            <a:extLst>
              <a:ext uri="{FF2B5EF4-FFF2-40B4-BE49-F238E27FC236}">
                <a16:creationId xmlns:a16="http://schemas.microsoft.com/office/drawing/2014/main" id="{B3620EB3-E21F-4B73-88C5-A06F9A288B02}"/>
              </a:ext>
            </a:extLst>
          </p:cNvPr>
          <p:cNvGrpSpPr/>
          <p:nvPr/>
        </p:nvGrpSpPr>
        <p:grpSpPr>
          <a:xfrm rot="21125053">
            <a:off x="848437" y="1938724"/>
            <a:ext cx="1739401" cy="1160333"/>
            <a:chOff x="8183532" y="2307502"/>
            <a:chExt cx="861451" cy="1072638"/>
          </a:xfrm>
        </p:grpSpPr>
        <p:sp>
          <p:nvSpPr>
            <p:cNvPr id="51" name="円形吹き出し 3">
              <a:extLst>
                <a:ext uri="{FF2B5EF4-FFF2-40B4-BE49-F238E27FC236}">
                  <a16:creationId xmlns:a16="http://schemas.microsoft.com/office/drawing/2014/main" id="{C667DD99-748B-4AFC-90FD-29CAE45F38F9}"/>
                </a:ext>
              </a:extLst>
            </p:cNvPr>
            <p:cNvSpPr/>
            <p:nvPr/>
          </p:nvSpPr>
          <p:spPr>
            <a:xfrm>
              <a:off x="8183532" y="2307502"/>
              <a:ext cx="861451"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a:extLst>
                <a:ext uri="{FF2B5EF4-FFF2-40B4-BE49-F238E27FC236}">
                  <a16:creationId xmlns:a16="http://schemas.microsoft.com/office/drawing/2014/main" id="{DE47B0AA-2053-47E9-8546-236CB90EF1CC}"/>
                </a:ext>
              </a:extLst>
            </p:cNvPr>
            <p:cNvSpPr txBox="1"/>
            <p:nvPr/>
          </p:nvSpPr>
          <p:spPr>
            <a:xfrm>
              <a:off x="8251137" y="2477014"/>
              <a:ext cx="742143" cy="6543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みんなにも</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あげてよ！</a:t>
              </a:r>
            </a:p>
          </p:txBody>
        </p:sp>
      </p:grpSp>
      <p:grpSp>
        <p:nvGrpSpPr>
          <p:cNvPr id="24" name="グループ化 23">
            <a:extLst>
              <a:ext uri="{FF2B5EF4-FFF2-40B4-BE49-F238E27FC236}">
                <a16:creationId xmlns:a16="http://schemas.microsoft.com/office/drawing/2014/main" id="{C38BCB58-9B44-4741-AAB7-5C56F3B1EE54}"/>
              </a:ext>
            </a:extLst>
          </p:cNvPr>
          <p:cNvGrpSpPr/>
          <p:nvPr/>
        </p:nvGrpSpPr>
        <p:grpSpPr>
          <a:xfrm rot="6261092">
            <a:off x="5742449" y="2353111"/>
            <a:ext cx="347842" cy="755715"/>
            <a:chOff x="1081362" y="4483314"/>
            <a:chExt cx="164219" cy="356779"/>
          </a:xfrm>
          <a:solidFill>
            <a:schemeClr val="accent1"/>
          </a:solidFill>
        </p:grpSpPr>
        <p:sp>
          <p:nvSpPr>
            <p:cNvPr id="25" name="フリーフォーム 69">
              <a:extLst>
                <a:ext uri="{FF2B5EF4-FFF2-40B4-BE49-F238E27FC236}">
                  <a16:creationId xmlns:a16="http://schemas.microsoft.com/office/drawing/2014/main" id="{58F367E9-B6E6-4350-B762-72DBFB3B3864}"/>
                </a:ext>
              </a:extLst>
            </p:cNvPr>
            <p:cNvSpPr/>
            <p:nvPr/>
          </p:nvSpPr>
          <p:spPr>
            <a:xfrm>
              <a:off x="1083656" y="4604845"/>
              <a:ext cx="161925" cy="74613"/>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フリーフォーム 70">
              <a:extLst>
                <a:ext uri="{FF2B5EF4-FFF2-40B4-BE49-F238E27FC236}">
                  <a16:creationId xmlns:a16="http://schemas.microsoft.com/office/drawing/2014/main" id="{ABD24B45-AF0E-4FF8-A0FD-91533FF6A2A0}"/>
                </a:ext>
              </a:extLst>
            </p:cNvPr>
            <p:cNvSpPr/>
            <p:nvPr/>
          </p:nvSpPr>
          <p:spPr>
            <a:xfrm rot="1937600">
              <a:off x="1081362" y="4483314"/>
              <a:ext cx="161925" cy="73025"/>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フリーフォーム 71">
              <a:extLst>
                <a:ext uri="{FF2B5EF4-FFF2-40B4-BE49-F238E27FC236}">
                  <a16:creationId xmlns:a16="http://schemas.microsoft.com/office/drawing/2014/main" id="{28A523E1-51EE-41F5-B51B-4F8DA41C70AF}"/>
                </a:ext>
              </a:extLst>
            </p:cNvPr>
            <p:cNvSpPr/>
            <p:nvPr/>
          </p:nvSpPr>
          <p:spPr>
            <a:xfrm rot="18864030">
              <a:off x="1121674" y="4722619"/>
              <a:ext cx="160337" cy="74612"/>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pic>
        <p:nvPicPr>
          <p:cNvPr id="11" name="図 10" descr="シャツ が含まれている画像&#10;&#10;自動的に生成された説明">
            <a:extLst>
              <a:ext uri="{FF2B5EF4-FFF2-40B4-BE49-F238E27FC236}">
                <a16:creationId xmlns:a16="http://schemas.microsoft.com/office/drawing/2014/main" id="{6B2FA13E-5863-3C42-93EA-AA5C54C36E34}"/>
              </a:ext>
            </a:extLst>
          </p:cNvPr>
          <p:cNvPicPr>
            <a:picLocks noChangeAspect="1"/>
          </p:cNvPicPr>
          <p:nvPr/>
        </p:nvPicPr>
        <p:blipFill rotWithShape="1">
          <a:blip r:embed="rId8">
            <a:extLst>
              <a:ext uri="{28A0092B-C50C-407E-A947-70E740481C1C}">
                <a14:useLocalDpi xmlns:a14="http://schemas.microsoft.com/office/drawing/2010/main" val="0"/>
              </a:ext>
            </a:extLst>
          </a:blip>
          <a:srcRect b="28804"/>
          <a:stretch/>
        </p:blipFill>
        <p:spPr>
          <a:xfrm>
            <a:off x="4544640" y="4847722"/>
            <a:ext cx="2309630" cy="2010278"/>
          </a:xfrm>
          <a:prstGeom prst="rect">
            <a:avLst/>
          </a:prstGeom>
        </p:spPr>
      </p:pic>
    </p:spTree>
    <p:custDataLst>
      <p:tags r:id="rId1"/>
    </p:custDataLst>
    <p:extLst>
      <p:ext uri="{BB962C8B-B14F-4D97-AF65-F5344CB8AC3E}">
        <p14:creationId xmlns:p14="http://schemas.microsoft.com/office/powerpoint/2010/main" val="868617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図 55">
            <a:extLst>
              <a:ext uri="{FF2B5EF4-FFF2-40B4-BE49-F238E27FC236}">
                <a16:creationId xmlns:a16="http://schemas.microsoft.com/office/drawing/2014/main" id="{FF700A18-5387-4D1A-8EFA-A37071C68734}"/>
              </a:ext>
            </a:extLst>
          </p:cNvPr>
          <p:cNvPicPr>
            <a:picLocks noChangeAspect="1"/>
          </p:cNvPicPr>
          <p:nvPr/>
        </p:nvPicPr>
        <p:blipFill rotWithShape="1">
          <a:blip r:embed="rId4">
            <a:extLst>
              <a:ext uri="{28A0092B-C50C-407E-A947-70E740481C1C}">
                <a14:useLocalDpi xmlns:a14="http://schemas.microsoft.com/office/drawing/2010/main" val="0"/>
              </a:ext>
            </a:extLst>
          </a:blip>
          <a:srcRect l="50383" t="3208" r="9868" b="46323"/>
          <a:stretch/>
        </p:blipFill>
        <p:spPr>
          <a:xfrm>
            <a:off x="5164085" y="1768153"/>
            <a:ext cx="4017883" cy="5101353"/>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ネットゲームのやり過ぎはダメ！②（有料アイテム②）</a:t>
            </a:r>
          </a:p>
        </p:txBody>
      </p:sp>
      <p:sp>
        <p:nvSpPr>
          <p:cNvPr id="53" name="テキスト ボックス 52"/>
          <p:cNvSpPr txBox="1"/>
          <p:nvPr/>
        </p:nvSpPr>
        <p:spPr>
          <a:xfrm>
            <a:off x="68348" y="869489"/>
            <a:ext cx="8981867" cy="954107"/>
          </a:xfrm>
          <a:prstGeom prst="rect">
            <a:avLst/>
          </a:prstGeom>
          <a:noFill/>
        </p:spPr>
        <p:txBody>
          <a:bodyPr wrap="square" rtlCol="0">
            <a:spAutoFit/>
          </a:bodyPr>
          <a:lstStyle/>
          <a:p>
            <a:pPr algn="just"/>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そのあと、池田くんの保護者から担任に連絡があり、池田くんにポイント代を返すようにいわれました。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3619618" y="1911647"/>
            <a:ext cx="3298064" cy="1491162"/>
            <a:chOff x="8141544" y="2652541"/>
            <a:chExt cx="1212416" cy="1306711"/>
          </a:xfrm>
        </p:grpSpPr>
        <p:sp>
          <p:nvSpPr>
            <p:cNvPr id="55" name="円形吹き出し 3"/>
            <p:cNvSpPr/>
            <p:nvPr/>
          </p:nvSpPr>
          <p:spPr>
            <a:xfrm flipH="1">
              <a:off x="8141544" y="2652541"/>
              <a:ext cx="1212415" cy="1306711"/>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ボックス 65"/>
            <p:cNvSpPr txBox="1"/>
            <p:nvPr/>
          </p:nvSpPr>
          <p:spPr>
            <a:xfrm>
              <a:off x="8180799" y="2752597"/>
              <a:ext cx="1173161" cy="890029"/>
            </a:xfrm>
            <a:prstGeom prst="rect">
              <a:avLst/>
            </a:prstGeom>
            <a:noFill/>
          </p:spPr>
          <p:txBody>
            <a:bodyPr wrap="square" rtlCol="0">
              <a:spAutoFit/>
            </a:bodyPr>
            <a:lstStyle/>
            <a:p>
              <a:pPr algn="ctr"/>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もらった分は</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ポイント代として</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池田くんに返しなさい！</a:t>
              </a:r>
            </a:p>
          </p:txBody>
        </p:sp>
      </p:grpSp>
      <p:pic>
        <p:nvPicPr>
          <p:cNvPr id="30" name="図 29">
            <a:extLst>
              <a:ext uri="{FF2B5EF4-FFF2-40B4-BE49-F238E27FC236}">
                <a16:creationId xmlns:a16="http://schemas.microsoft.com/office/drawing/2014/main" id="{F039E748-7073-4795-AE93-894C9013E2F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5388" t="12193" r="24401" b="18438"/>
          <a:stretch/>
        </p:blipFill>
        <p:spPr>
          <a:xfrm>
            <a:off x="0" y="3274795"/>
            <a:ext cx="2077814" cy="3584535"/>
          </a:xfrm>
          <a:prstGeom prst="rect">
            <a:avLst/>
          </a:prstGeom>
          <a:noFill/>
          <a:ln>
            <a:noFill/>
          </a:ln>
          <a:effectLst>
            <a:outerShdw blurRad="50800" dist="38100" dir="2700000" algn="tl" rotWithShape="0">
              <a:prstClr val="black">
                <a:alpha val="40000"/>
              </a:prstClr>
            </a:outerShdw>
          </a:effectLst>
        </p:spPr>
      </p:pic>
      <p:grpSp>
        <p:nvGrpSpPr>
          <p:cNvPr id="42" name="グループ化 41">
            <a:extLst>
              <a:ext uri="{FF2B5EF4-FFF2-40B4-BE49-F238E27FC236}">
                <a16:creationId xmlns:a16="http://schemas.microsoft.com/office/drawing/2014/main" id="{5F6B4985-E1B8-49CA-A79C-3DC3B9DE3733}"/>
              </a:ext>
            </a:extLst>
          </p:cNvPr>
          <p:cNvGrpSpPr/>
          <p:nvPr/>
        </p:nvGrpSpPr>
        <p:grpSpPr>
          <a:xfrm rot="429843">
            <a:off x="412550" y="1993542"/>
            <a:ext cx="2899191" cy="1573034"/>
            <a:chOff x="8633915" y="4882394"/>
            <a:chExt cx="2282810" cy="1761687"/>
          </a:xfrm>
        </p:grpSpPr>
        <p:sp>
          <p:nvSpPr>
            <p:cNvPr id="43" name="円/楕円 55">
              <a:extLst>
                <a:ext uri="{FF2B5EF4-FFF2-40B4-BE49-F238E27FC236}">
                  <a16:creationId xmlns:a16="http://schemas.microsoft.com/office/drawing/2014/main" id="{D7699FA7-7579-4B34-B0BC-E19D8729106C}"/>
                </a:ext>
              </a:extLst>
            </p:cNvPr>
            <p:cNvSpPr/>
            <p:nvPr/>
          </p:nvSpPr>
          <p:spPr>
            <a:xfrm rot="21313003" flipH="1">
              <a:off x="9739938" y="6317244"/>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4" name="雲 31">
              <a:extLst>
                <a:ext uri="{FF2B5EF4-FFF2-40B4-BE49-F238E27FC236}">
                  <a16:creationId xmlns:a16="http://schemas.microsoft.com/office/drawing/2014/main" id="{ABAFD3D1-2D46-4BAE-81A6-3C0C55D90293}"/>
                </a:ext>
              </a:extLst>
            </p:cNvPr>
            <p:cNvSpPr/>
            <p:nvPr/>
          </p:nvSpPr>
          <p:spPr>
            <a:xfrm rot="20830378" flipH="1">
              <a:off x="8633915" y="4882394"/>
              <a:ext cx="2282810" cy="129062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5" name="円/楕円 57">
              <a:extLst>
                <a:ext uri="{FF2B5EF4-FFF2-40B4-BE49-F238E27FC236}">
                  <a16:creationId xmlns:a16="http://schemas.microsoft.com/office/drawing/2014/main" id="{BE8AD022-839A-437E-9A04-9876359CB144}"/>
                </a:ext>
              </a:extLst>
            </p:cNvPr>
            <p:cNvSpPr/>
            <p:nvPr/>
          </p:nvSpPr>
          <p:spPr>
            <a:xfrm rot="21313003" flipH="1">
              <a:off x="9605398" y="6555381"/>
              <a:ext cx="110972" cy="88700"/>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6" name="テキスト ボックス 45">
              <a:extLst>
                <a:ext uri="{FF2B5EF4-FFF2-40B4-BE49-F238E27FC236}">
                  <a16:creationId xmlns:a16="http://schemas.microsoft.com/office/drawing/2014/main" id="{E79F699F-19DA-4482-B1F3-4A7BE60FAE57}"/>
                </a:ext>
              </a:extLst>
            </p:cNvPr>
            <p:cNvSpPr txBox="1"/>
            <p:nvPr/>
          </p:nvSpPr>
          <p:spPr>
            <a:xfrm rot="21176192">
              <a:off x="8802785" y="5159954"/>
              <a:ext cx="1984485" cy="792782"/>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最初にことわって</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ればよかった・・・</a:t>
              </a:r>
            </a:p>
          </p:txBody>
        </p:sp>
      </p:grpSp>
      <p:pic>
        <p:nvPicPr>
          <p:cNvPr id="6" name="図 5" descr="男性の顔の絵&#10;&#10;低い精度で自動的に生成された説明">
            <a:extLst>
              <a:ext uri="{FF2B5EF4-FFF2-40B4-BE49-F238E27FC236}">
                <a16:creationId xmlns:a16="http://schemas.microsoft.com/office/drawing/2014/main" id="{272508EB-E54F-F94E-9859-5DF7B7215272}"/>
              </a:ext>
            </a:extLst>
          </p:cNvPr>
          <p:cNvPicPr>
            <a:picLocks noChangeAspect="1"/>
          </p:cNvPicPr>
          <p:nvPr/>
        </p:nvPicPr>
        <p:blipFill rotWithShape="1">
          <a:blip r:embed="rId6">
            <a:extLst>
              <a:ext uri="{28A0092B-C50C-407E-A947-70E740481C1C}">
                <a14:useLocalDpi xmlns:a14="http://schemas.microsoft.com/office/drawing/2010/main" val="0"/>
              </a:ext>
            </a:extLst>
          </a:blip>
          <a:srcRect b="19363"/>
          <a:stretch/>
        </p:blipFill>
        <p:spPr>
          <a:xfrm>
            <a:off x="1207348" y="3189042"/>
            <a:ext cx="3223722" cy="3664281"/>
          </a:xfrm>
          <a:prstGeom prst="rect">
            <a:avLst/>
          </a:prstGeom>
        </p:spPr>
      </p:pic>
      <p:pic>
        <p:nvPicPr>
          <p:cNvPr id="8" name="図 7" descr="時計 が含まれている画像&#10;&#10;自動的に生成された説明">
            <a:extLst>
              <a:ext uri="{FF2B5EF4-FFF2-40B4-BE49-F238E27FC236}">
                <a16:creationId xmlns:a16="http://schemas.microsoft.com/office/drawing/2014/main" id="{9E966071-D718-6D4C-8116-9F7EC95C7F2C}"/>
              </a:ext>
            </a:extLst>
          </p:cNvPr>
          <p:cNvPicPr>
            <a:picLocks noChangeAspect="1"/>
          </p:cNvPicPr>
          <p:nvPr/>
        </p:nvPicPr>
        <p:blipFill rotWithShape="1">
          <a:blip r:embed="rId7">
            <a:extLst>
              <a:ext uri="{28A0092B-C50C-407E-A947-70E740481C1C}">
                <a14:useLocalDpi xmlns:a14="http://schemas.microsoft.com/office/drawing/2010/main" val="0"/>
              </a:ext>
            </a:extLst>
          </a:blip>
          <a:srcRect b="24559"/>
          <a:stretch/>
        </p:blipFill>
        <p:spPr>
          <a:xfrm>
            <a:off x="2340748" y="3491434"/>
            <a:ext cx="4462503" cy="3366566"/>
          </a:xfrm>
          <a:prstGeom prst="rect">
            <a:avLst/>
          </a:prstGeom>
        </p:spPr>
      </p:pic>
    </p:spTree>
    <p:custDataLst>
      <p:tags r:id="rId1"/>
    </p:custDataLst>
    <p:extLst>
      <p:ext uri="{BB962C8B-B14F-4D97-AF65-F5344CB8AC3E}">
        <p14:creationId xmlns:p14="http://schemas.microsoft.com/office/powerpoint/2010/main" val="3684811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42"/>
                                        </p:tgtEl>
                                        <p:attrNameLst>
                                          <p:attrName>style.visibility</p:attrName>
                                        </p:attrNameLst>
                                      </p:cBhvr>
                                      <p:to>
                                        <p:strVal val="visible"/>
                                      </p:to>
                                    </p:set>
                                    <p:animEffect transition="in" filter="fade">
                                      <p:cBhvr>
                                        <p:cTn id="1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142875" y="662879"/>
            <a:ext cx="8867775" cy="276612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ボックス 16"/>
          <p:cNvSpPr txBox="1"/>
          <p:nvPr/>
        </p:nvSpPr>
        <p:spPr>
          <a:xfrm>
            <a:off x="471487" y="1181195"/>
            <a:ext cx="8201025" cy="830997"/>
          </a:xfrm>
          <a:prstGeom prst="rect">
            <a:avLst/>
          </a:prstGeom>
          <a:noFill/>
        </p:spPr>
        <p:txBody>
          <a:bodyPr wrap="square" rtlCol="0">
            <a:spAutoFit/>
          </a:bodyPr>
          <a:lstStyle/>
          <a:p>
            <a:pPr marL="342900" indent="-342900">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アイテムをねだったり代理購入を頼んだりするのはお金を強</a:t>
            </a:r>
            <a:r>
              <a:rPr lang="ja-JP" altLang="en-US" sz="24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奪</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（ごうだつ</a:t>
            </a:r>
            <a:r>
              <a:rPr lang="ja-JP" altLang="en-US" sz="24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していることと変わらない。</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1" name="グループ化 10"/>
          <p:cNvGrpSpPr/>
          <p:nvPr/>
        </p:nvGrpSpPr>
        <p:grpSpPr>
          <a:xfrm rot="892338">
            <a:off x="645438" y="3082466"/>
            <a:ext cx="5137758" cy="2240620"/>
            <a:chOff x="1796412" y="3243919"/>
            <a:chExt cx="4286084" cy="2240620"/>
          </a:xfrm>
        </p:grpSpPr>
        <p:sp>
          <p:nvSpPr>
            <p:cNvPr id="12" name="雲 31"/>
            <p:cNvSpPr/>
            <p:nvPr/>
          </p:nvSpPr>
          <p:spPr>
            <a:xfrm rot="21543819">
              <a:off x="2212323" y="3243919"/>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3" name="正方形/長方形 12"/>
            <p:cNvSpPr/>
            <p:nvPr/>
          </p:nvSpPr>
          <p:spPr>
            <a:xfrm rot="21098764">
              <a:off x="1796412" y="3680391"/>
              <a:ext cx="4286084" cy="1077218"/>
            </a:xfrm>
            <a:prstGeom prst="rect">
              <a:avLst/>
            </a:prstGeom>
          </p:spPr>
          <p:txBody>
            <a:bodyPr wrap="square">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便利な機能は</a:t>
              </a:r>
              <a:endPar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良く考えて使用すること</a:t>
              </a:r>
            </a:p>
          </p:txBody>
        </p:sp>
      </p:grpSp>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22.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ネットゲームのやり過ぎはダメ！②（有料アイテム②）</a:t>
            </a:r>
          </a:p>
        </p:txBody>
      </p:sp>
      <p:sp>
        <p:nvSpPr>
          <p:cNvPr id="10" name="テキスト ボックス 9">
            <a:extLst>
              <a:ext uri="{FF2B5EF4-FFF2-40B4-BE49-F238E27FC236}">
                <a16:creationId xmlns:a16="http://schemas.microsoft.com/office/drawing/2014/main" id="{3E31DC37-3AE2-42AE-9F73-04B2282F42AD}"/>
              </a:ext>
            </a:extLst>
          </p:cNvPr>
          <p:cNvSpPr txBox="1"/>
          <p:nvPr/>
        </p:nvSpPr>
        <p:spPr>
          <a:xfrm>
            <a:off x="471487" y="2095595"/>
            <a:ext cx="8201025" cy="830997"/>
          </a:xfrm>
          <a:prstGeom prst="rect">
            <a:avLst/>
          </a:prstGeom>
          <a:noFill/>
        </p:spPr>
        <p:txBody>
          <a:bodyPr wrap="square" rtlCol="0">
            <a:spAutoFit/>
          </a:bodyPr>
          <a:lstStyle/>
          <a:p>
            <a:pPr marL="342900" indent="-342900">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オンラインゲームには便利な機能があるが、トラブルに発展する可能性がある。</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6" name="図 25">
            <a:extLst>
              <a:ext uri="{FF2B5EF4-FFF2-40B4-BE49-F238E27FC236}">
                <a16:creationId xmlns:a16="http://schemas.microsoft.com/office/drawing/2014/main" id="{EE4A97D7-CC02-4A9A-B4FF-8C288B0375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596" y="4695822"/>
            <a:ext cx="2151698" cy="2143125"/>
          </a:xfrm>
          <a:prstGeom prst="rect">
            <a:avLst/>
          </a:prstGeom>
        </p:spPr>
      </p:pic>
      <p:pic>
        <p:nvPicPr>
          <p:cNvPr id="28" name="図 27" descr="シャツ が含まれている画像&#10;&#10;自動的に生成された説明">
            <a:extLst>
              <a:ext uri="{FF2B5EF4-FFF2-40B4-BE49-F238E27FC236}">
                <a16:creationId xmlns:a16="http://schemas.microsoft.com/office/drawing/2014/main" id="{5CF362F5-4322-4345-AA90-0AB31A297A96}"/>
              </a:ext>
            </a:extLst>
          </p:cNvPr>
          <p:cNvPicPr>
            <a:picLocks noChangeAspect="1"/>
          </p:cNvPicPr>
          <p:nvPr/>
        </p:nvPicPr>
        <p:blipFill rotWithShape="1">
          <a:blip r:embed="rId5">
            <a:extLst>
              <a:ext uri="{28A0092B-C50C-407E-A947-70E740481C1C}">
                <a14:useLocalDpi xmlns:a14="http://schemas.microsoft.com/office/drawing/2010/main" val="0"/>
              </a:ext>
            </a:extLst>
          </a:blip>
          <a:srcRect l="41032" t="7868" b="17850"/>
          <a:stretch/>
        </p:blipFill>
        <p:spPr>
          <a:xfrm>
            <a:off x="7238925" y="4238489"/>
            <a:ext cx="2182292" cy="2749051"/>
          </a:xfrm>
          <a:prstGeom prst="rect">
            <a:avLst/>
          </a:prstGeom>
          <a:effectLst>
            <a:outerShdw blurRad="50800" dist="38100" dir="2700000" algn="tl" rotWithShape="0">
              <a:prstClr val="black">
                <a:alpha val="40000"/>
              </a:prstClr>
            </a:outerShdw>
          </a:effectLst>
        </p:spPr>
      </p:pic>
      <p:pic>
        <p:nvPicPr>
          <p:cNvPr id="20" name="図 19" descr="部屋 が含まれている画像&#10;&#10;自動的に生成された説明">
            <a:extLst>
              <a:ext uri="{FF2B5EF4-FFF2-40B4-BE49-F238E27FC236}">
                <a16:creationId xmlns:a16="http://schemas.microsoft.com/office/drawing/2014/main" id="{8A4A0500-E80E-1145-A117-35CBED9A622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82544" y="4179796"/>
            <a:ext cx="2364929" cy="2890469"/>
          </a:xfrm>
          <a:prstGeom prst="rect">
            <a:avLst/>
          </a:prstGeom>
        </p:spPr>
      </p:pic>
    </p:spTree>
    <p:custDataLst>
      <p:tags r:id="rId1"/>
    </p:custDataLst>
    <p:extLst>
      <p:ext uri="{BB962C8B-B14F-4D97-AF65-F5344CB8AC3E}">
        <p14:creationId xmlns:p14="http://schemas.microsoft.com/office/powerpoint/2010/main" val="82287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797538" y="3751206"/>
            <a:ext cx="7166708" cy="2914424"/>
          </a:xfrm>
        </p:spPr>
        <p:txBody>
          <a:bodyPr/>
          <a:lstStyle/>
          <a:p>
            <a:r>
              <a:rPr lang="ja-JP" altLang="en-US" sz="4000" dirty="0"/>
              <a:t>第</a:t>
            </a:r>
            <a:r>
              <a:rPr lang="en-US" altLang="ja-JP" sz="4000" dirty="0"/>
              <a:t>23</a:t>
            </a:r>
            <a:r>
              <a:rPr lang="ja-JP" altLang="en-US" sz="4000" dirty="0"/>
              <a:t>話 </a:t>
            </a:r>
            <a:r>
              <a:rPr lang="ja-JP" altLang="en-US" dirty="0"/>
              <a:t>ネットゲームの</a:t>
            </a:r>
            <a:br>
              <a:rPr lang="en-US" altLang="ja-JP" dirty="0"/>
            </a:br>
            <a:r>
              <a:rPr lang="ja-JP" altLang="en-US" dirty="0"/>
              <a:t>　やり過ぎはダメ！③</a:t>
            </a:r>
            <a:br>
              <a:rPr lang="en-US" altLang="ja-JP" sz="4000" dirty="0"/>
            </a:br>
            <a:r>
              <a:rPr lang="ja-JP" altLang="en-US" sz="4000" dirty="0"/>
              <a:t>　（ルール・マナー）</a:t>
            </a:r>
          </a:p>
        </p:txBody>
      </p:sp>
      <p:sp>
        <p:nvSpPr>
          <p:cNvPr id="6" name="テキスト プレースホルダー 5"/>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44487222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23.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ネットゲームのやり過ぎはダメ！③（ルール・マナー）</a:t>
            </a:r>
            <a:endParaRPr lang="ja-JP" altLang="en-US" dirty="0"/>
          </a:p>
        </p:txBody>
      </p:sp>
      <p:grpSp>
        <p:nvGrpSpPr>
          <p:cNvPr id="24" name="グループ化 23">
            <a:extLst>
              <a:ext uri="{FF2B5EF4-FFF2-40B4-BE49-F238E27FC236}">
                <a16:creationId xmlns:a16="http://schemas.microsoft.com/office/drawing/2014/main" id="{7E43877B-08D0-40BA-A6C4-B0D78456951A}"/>
              </a:ext>
            </a:extLst>
          </p:cNvPr>
          <p:cNvGrpSpPr/>
          <p:nvPr/>
        </p:nvGrpSpPr>
        <p:grpSpPr>
          <a:xfrm>
            <a:off x="3827803" y="-2223499"/>
            <a:ext cx="1806780" cy="1806780"/>
            <a:chOff x="5059077" y="2018831"/>
            <a:chExt cx="1498294" cy="1498294"/>
          </a:xfrm>
          <a:effectLst>
            <a:outerShdw blurRad="50800" dist="38100" dir="2700000" algn="tl" rotWithShape="0">
              <a:prstClr val="black">
                <a:alpha val="40000"/>
              </a:prstClr>
            </a:outerShdw>
          </a:effectLst>
        </p:grpSpPr>
        <p:sp>
          <p:nvSpPr>
            <p:cNvPr id="25" name="円/楕円 42">
              <a:extLst>
                <a:ext uri="{FF2B5EF4-FFF2-40B4-BE49-F238E27FC236}">
                  <a16:creationId xmlns:a16="http://schemas.microsoft.com/office/drawing/2014/main" id="{B264FB15-5962-4EF2-BADC-FCB9DF497B27}"/>
                </a:ext>
              </a:extLst>
            </p:cNvPr>
            <p:cNvSpPr/>
            <p:nvPr/>
          </p:nvSpPr>
          <p:spPr>
            <a:xfrm>
              <a:off x="5059077" y="2018831"/>
              <a:ext cx="1498294" cy="149829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a:extLst>
                <a:ext uri="{FF2B5EF4-FFF2-40B4-BE49-F238E27FC236}">
                  <a16:creationId xmlns:a16="http://schemas.microsoft.com/office/drawing/2014/main" id="{69EC3EB6-15DD-4403-AAF8-DA3D09BB25B0}"/>
                </a:ext>
              </a:extLst>
            </p:cNvPr>
            <p:cNvSpPr txBox="1"/>
            <p:nvPr/>
          </p:nvSpPr>
          <p:spPr>
            <a:xfrm>
              <a:off x="5619711" y="2047978"/>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27" name="テキスト ボックス 26">
              <a:extLst>
                <a:ext uri="{FF2B5EF4-FFF2-40B4-BE49-F238E27FC236}">
                  <a16:creationId xmlns:a16="http://schemas.microsoft.com/office/drawing/2014/main" id="{44754906-44BD-4A23-A1BD-2CC6BB198EAA}"/>
                </a:ext>
              </a:extLst>
            </p:cNvPr>
            <p:cNvSpPr txBox="1"/>
            <p:nvPr/>
          </p:nvSpPr>
          <p:spPr>
            <a:xfrm>
              <a:off x="5667801" y="324012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28" name="テキスト ボックス 27">
              <a:extLst>
                <a:ext uri="{FF2B5EF4-FFF2-40B4-BE49-F238E27FC236}">
                  <a16:creationId xmlns:a16="http://schemas.microsoft.com/office/drawing/2014/main" id="{5EEBA6F9-93C8-4668-9F96-50565F023B35}"/>
                </a:ext>
              </a:extLst>
            </p:cNvPr>
            <p:cNvSpPr txBox="1"/>
            <p:nvPr/>
          </p:nvSpPr>
          <p:spPr>
            <a:xfrm>
              <a:off x="6252804"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29" name="テキスト ボックス 28">
              <a:extLst>
                <a:ext uri="{FF2B5EF4-FFF2-40B4-BE49-F238E27FC236}">
                  <a16:creationId xmlns:a16="http://schemas.microsoft.com/office/drawing/2014/main" id="{BE530239-8631-4A70-83C1-DEFECA1080D7}"/>
                </a:ext>
              </a:extLst>
            </p:cNvPr>
            <p:cNvSpPr txBox="1"/>
            <p:nvPr/>
          </p:nvSpPr>
          <p:spPr>
            <a:xfrm>
              <a:off x="5059077"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30" name="テキスト ボックス 29">
              <a:extLst>
                <a:ext uri="{FF2B5EF4-FFF2-40B4-BE49-F238E27FC236}">
                  <a16:creationId xmlns:a16="http://schemas.microsoft.com/office/drawing/2014/main" id="{6FF58263-0093-4311-979B-BA8D6D232DAD}"/>
                </a:ext>
              </a:extLst>
            </p:cNvPr>
            <p:cNvSpPr txBox="1"/>
            <p:nvPr/>
          </p:nvSpPr>
          <p:spPr>
            <a:xfrm>
              <a:off x="6185301" y="291256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31" name="テキスト ボックス 30">
              <a:extLst>
                <a:ext uri="{FF2B5EF4-FFF2-40B4-BE49-F238E27FC236}">
                  <a16:creationId xmlns:a16="http://schemas.microsoft.com/office/drawing/2014/main" id="{ECE86E7F-127E-44AF-BF54-308FA05F0076}"/>
                </a:ext>
              </a:extLst>
            </p:cNvPr>
            <p:cNvSpPr txBox="1"/>
            <p:nvPr/>
          </p:nvSpPr>
          <p:spPr>
            <a:xfrm>
              <a:off x="5996737" y="3159722"/>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32" name="テキスト ボックス 31">
              <a:extLst>
                <a:ext uri="{FF2B5EF4-FFF2-40B4-BE49-F238E27FC236}">
                  <a16:creationId xmlns:a16="http://schemas.microsoft.com/office/drawing/2014/main" id="{5B75A12F-53BE-42E1-9A74-90F741217FFF}"/>
                </a:ext>
              </a:extLst>
            </p:cNvPr>
            <p:cNvSpPr txBox="1"/>
            <p:nvPr/>
          </p:nvSpPr>
          <p:spPr>
            <a:xfrm>
              <a:off x="6185301" y="236316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34" name="テキスト ボックス 33">
              <a:extLst>
                <a:ext uri="{FF2B5EF4-FFF2-40B4-BE49-F238E27FC236}">
                  <a16:creationId xmlns:a16="http://schemas.microsoft.com/office/drawing/2014/main" id="{1E14A1AD-6B6A-4EFF-9A7D-0FC55B386CF7}"/>
                </a:ext>
              </a:extLst>
            </p:cNvPr>
            <p:cNvSpPr txBox="1"/>
            <p:nvPr/>
          </p:nvSpPr>
          <p:spPr>
            <a:xfrm>
              <a:off x="5971958" y="212587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38" name="テキスト ボックス 37">
              <a:extLst>
                <a:ext uri="{FF2B5EF4-FFF2-40B4-BE49-F238E27FC236}">
                  <a16:creationId xmlns:a16="http://schemas.microsoft.com/office/drawing/2014/main" id="{51B48CA4-2D1A-431B-809A-D61882F0FEB6}"/>
                </a:ext>
              </a:extLst>
            </p:cNvPr>
            <p:cNvSpPr txBox="1"/>
            <p:nvPr/>
          </p:nvSpPr>
          <p:spPr>
            <a:xfrm>
              <a:off x="5356770" y="312817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39" name="テキスト ボックス 38">
              <a:extLst>
                <a:ext uri="{FF2B5EF4-FFF2-40B4-BE49-F238E27FC236}">
                  <a16:creationId xmlns:a16="http://schemas.microsoft.com/office/drawing/2014/main" id="{5856DCC7-0252-48E0-8A48-9D056C2C6AD2}"/>
                </a:ext>
              </a:extLst>
            </p:cNvPr>
            <p:cNvSpPr txBox="1"/>
            <p:nvPr/>
          </p:nvSpPr>
          <p:spPr>
            <a:xfrm>
              <a:off x="5120167" y="2361390"/>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44" name="テキスト ボックス 43">
              <a:extLst>
                <a:ext uri="{FF2B5EF4-FFF2-40B4-BE49-F238E27FC236}">
                  <a16:creationId xmlns:a16="http://schemas.microsoft.com/office/drawing/2014/main" id="{2FCF5C13-F4FE-47A4-90E6-C3DA5BA9C996}"/>
                </a:ext>
              </a:extLst>
            </p:cNvPr>
            <p:cNvSpPr txBox="1"/>
            <p:nvPr/>
          </p:nvSpPr>
          <p:spPr>
            <a:xfrm>
              <a:off x="5310306" y="2141804"/>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45" name="テキスト ボックス 44">
              <a:extLst>
                <a:ext uri="{FF2B5EF4-FFF2-40B4-BE49-F238E27FC236}">
                  <a16:creationId xmlns:a16="http://schemas.microsoft.com/office/drawing/2014/main" id="{511F7FFA-5378-4BCC-B9E1-C38F6BBB6273}"/>
                </a:ext>
              </a:extLst>
            </p:cNvPr>
            <p:cNvSpPr txBox="1"/>
            <p:nvPr/>
          </p:nvSpPr>
          <p:spPr>
            <a:xfrm>
              <a:off x="5126785" y="29125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46" name="フリーフォーム 59">
              <a:extLst>
                <a:ext uri="{FF2B5EF4-FFF2-40B4-BE49-F238E27FC236}">
                  <a16:creationId xmlns:a16="http://schemas.microsoft.com/office/drawing/2014/main" id="{CDC6D6DA-8FE5-49AA-8736-4344A9740810}"/>
                </a:ext>
              </a:extLst>
            </p:cNvPr>
            <p:cNvSpPr/>
            <p:nvPr/>
          </p:nvSpPr>
          <p:spPr>
            <a:xfrm>
              <a:off x="5793896" y="2256162"/>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48" name="フリーフォーム 60">
              <a:extLst>
                <a:ext uri="{FF2B5EF4-FFF2-40B4-BE49-F238E27FC236}">
                  <a16:creationId xmlns:a16="http://schemas.microsoft.com/office/drawing/2014/main" id="{EA94041B-3D73-44BB-8926-4FCFABB77B76}"/>
                </a:ext>
              </a:extLst>
            </p:cNvPr>
            <p:cNvSpPr/>
            <p:nvPr/>
          </p:nvSpPr>
          <p:spPr>
            <a:xfrm rot="-5400000">
              <a:off x="5551828" y="2597222"/>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61">
              <a:extLst>
                <a:ext uri="{FF2B5EF4-FFF2-40B4-BE49-F238E27FC236}">
                  <a16:creationId xmlns:a16="http://schemas.microsoft.com/office/drawing/2014/main" id="{20F7E835-3046-4208-BEB6-86D4273C6BCB}"/>
                </a:ext>
              </a:extLst>
            </p:cNvPr>
            <p:cNvSpPr/>
            <p:nvPr/>
          </p:nvSpPr>
          <p:spPr>
            <a:xfrm>
              <a:off x="5731105" y="2689695"/>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37" name="二等辺三角形 36">
            <a:extLst>
              <a:ext uri="{FF2B5EF4-FFF2-40B4-BE49-F238E27FC236}">
                <a16:creationId xmlns:a16="http://schemas.microsoft.com/office/drawing/2014/main" id="{4E137CDA-1F76-4199-8BFD-5D471F7ECF85}"/>
              </a:ext>
            </a:extLst>
          </p:cNvPr>
          <p:cNvSpPr/>
          <p:nvPr/>
        </p:nvSpPr>
        <p:spPr>
          <a:xfrm rot="16668147">
            <a:off x="5471508" y="6009310"/>
            <a:ext cx="253200" cy="442212"/>
          </a:xfrm>
          <a:prstGeom prst="triangl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endParaRPr kumimoji="1" lang="ja-JP" altLang="en-US"/>
          </a:p>
        </p:txBody>
      </p:sp>
      <p:sp>
        <p:nvSpPr>
          <p:cNvPr id="42" name="テキスト ボックス 41">
            <a:extLst>
              <a:ext uri="{FF2B5EF4-FFF2-40B4-BE49-F238E27FC236}">
                <a16:creationId xmlns:a16="http://schemas.microsoft.com/office/drawing/2014/main" id="{F0ABA298-B2C2-4EF1-9D2D-E43F300AEA15}"/>
              </a:ext>
            </a:extLst>
          </p:cNvPr>
          <p:cNvSpPr txBox="1"/>
          <p:nvPr/>
        </p:nvSpPr>
        <p:spPr>
          <a:xfrm>
            <a:off x="68349" y="869489"/>
            <a:ext cx="8974052" cy="954107"/>
          </a:xfrm>
          <a:prstGeom prst="rect">
            <a:avLst/>
          </a:prstGeom>
          <a:noFill/>
        </p:spPr>
        <p:txBody>
          <a:bodyPr wrap="square" rtlCol="0">
            <a:spAutoFit/>
          </a:bodyPr>
          <a:lstStyle/>
          <a:p>
            <a:pPr algn="just"/>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夜８時からオンラインゲームをしようと、鳴門くんはみんなに呼びかけました。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角丸四角形 40">
            <a:extLst>
              <a:ext uri="{FF2B5EF4-FFF2-40B4-BE49-F238E27FC236}">
                <a16:creationId xmlns:a16="http://schemas.microsoft.com/office/drawing/2014/main" id="{E2C54592-A7C7-4F9E-8DDB-96A1CACCDA68}"/>
              </a:ext>
            </a:extLst>
          </p:cNvPr>
          <p:cNvSpPr/>
          <p:nvPr/>
        </p:nvSpPr>
        <p:spPr>
          <a:xfrm>
            <a:off x="5681101" y="3132843"/>
            <a:ext cx="3194582" cy="3400425"/>
          </a:xfrm>
          <a:prstGeom prst="roundRect">
            <a:avLst>
              <a:gd name="adj" fmla="val 7373"/>
            </a:avLst>
          </a:prstGeom>
          <a:solidFill>
            <a:schemeClr val="bg1">
              <a:lumMod val="95000"/>
            </a:schemeClr>
          </a:solidFill>
          <a:ln w="76200"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dirty="0"/>
          </a:p>
        </p:txBody>
      </p:sp>
      <p:pic>
        <p:nvPicPr>
          <p:cNvPr id="87" name="図 86">
            <a:extLst>
              <a:ext uri="{FF2B5EF4-FFF2-40B4-BE49-F238E27FC236}">
                <a16:creationId xmlns:a16="http://schemas.microsoft.com/office/drawing/2014/main" id="{9D913B64-D82E-3847-84EC-1AE63DCBBBB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3949" y="3084327"/>
            <a:ext cx="3873500" cy="3860800"/>
          </a:xfrm>
          <a:prstGeom prst="rect">
            <a:avLst/>
          </a:prstGeom>
        </p:spPr>
      </p:pic>
      <p:pic>
        <p:nvPicPr>
          <p:cNvPr id="57" name="図 56">
            <a:extLst>
              <a:ext uri="{FF2B5EF4-FFF2-40B4-BE49-F238E27FC236}">
                <a16:creationId xmlns:a16="http://schemas.microsoft.com/office/drawing/2014/main" id="{A016C010-924A-4B9E-9891-F371BB069E1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90310" y="3832658"/>
            <a:ext cx="1692289" cy="1650505"/>
          </a:xfrm>
          <a:prstGeom prst="rect">
            <a:avLst/>
          </a:prstGeom>
        </p:spPr>
      </p:pic>
      <p:grpSp>
        <p:nvGrpSpPr>
          <p:cNvPr id="3" name="グループ化 2">
            <a:extLst>
              <a:ext uri="{FF2B5EF4-FFF2-40B4-BE49-F238E27FC236}">
                <a16:creationId xmlns:a16="http://schemas.microsoft.com/office/drawing/2014/main" id="{37135B64-01F9-4C7C-A3A2-90AC6ECAD198}"/>
              </a:ext>
            </a:extLst>
          </p:cNvPr>
          <p:cNvGrpSpPr/>
          <p:nvPr/>
        </p:nvGrpSpPr>
        <p:grpSpPr>
          <a:xfrm>
            <a:off x="5837157" y="3324667"/>
            <a:ext cx="3049374" cy="994823"/>
            <a:chOff x="5837157" y="3324667"/>
            <a:chExt cx="3049374" cy="994823"/>
          </a:xfrm>
        </p:grpSpPr>
        <p:sp>
          <p:nvSpPr>
            <p:cNvPr id="52" name="円/楕円 26">
              <a:extLst>
                <a:ext uri="{FF2B5EF4-FFF2-40B4-BE49-F238E27FC236}">
                  <a16:creationId xmlns:a16="http://schemas.microsoft.com/office/drawing/2014/main" id="{DBCB29AE-BC95-45ED-BF14-9C5D2EEC03C6}"/>
                </a:ext>
              </a:extLst>
            </p:cNvPr>
            <p:cNvSpPr/>
            <p:nvPr/>
          </p:nvSpPr>
          <p:spPr>
            <a:xfrm>
              <a:off x="5837157" y="3369649"/>
              <a:ext cx="858462" cy="85846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p>
          </p:txBody>
        </p:sp>
        <p:pic>
          <p:nvPicPr>
            <p:cNvPr id="58" name="図 57">
              <a:extLst>
                <a:ext uri="{FF2B5EF4-FFF2-40B4-BE49-F238E27FC236}">
                  <a16:creationId xmlns:a16="http://schemas.microsoft.com/office/drawing/2014/main" id="{76E61C48-7BEA-44B8-AD14-628C6CAC1121}"/>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backgroundRemoval t="61600" b="84400" l="25400" r="48600">
                          <a14:foregroundMark x1="30600" y1="80800" x2="34000" y2="83400"/>
                          <a14:backgroundMark x1="29200" y1="83000" x2="31800" y2="86400"/>
                          <a14:backgroundMark x1="30600" y1="82800" x2="33000" y2="84600"/>
                        </a14:backgroundRemoval>
                      </a14:imgEffect>
                    </a14:imgLayer>
                  </a14:imgProps>
                </a:ext>
                <a:ext uri="{28A0092B-C50C-407E-A947-70E740481C1C}">
                  <a14:useLocalDpi xmlns:a14="http://schemas.microsoft.com/office/drawing/2010/main" val="0"/>
                </a:ext>
              </a:extLst>
            </a:blip>
            <a:srcRect l="25420" t="61695" r="50117" b="15854"/>
            <a:stretch/>
          </p:blipFill>
          <p:spPr>
            <a:xfrm rot="20153822">
              <a:off x="5874944" y="3398900"/>
              <a:ext cx="792863" cy="727673"/>
            </a:xfrm>
            <a:prstGeom prst="rect">
              <a:avLst/>
            </a:prstGeom>
            <a:noFill/>
            <a:ln>
              <a:noFill/>
            </a:ln>
            <a:effectLst/>
          </p:spPr>
        </p:pic>
        <p:sp>
          <p:nvSpPr>
            <p:cNvPr id="63" name="吹き出し: 角を丸めた四角形 62">
              <a:extLst>
                <a:ext uri="{FF2B5EF4-FFF2-40B4-BE49-F238E27FC236}">
                  <a16:creationId xmlns:a16="http://schemas.microsoft.com/office/drawing/2014/main" id="{9316945B-958E-4621-BCA3-0B09E625BFF6}"/>
                </a:ext>
              </a:extLst>
            </p:cNvPr>
            <p:cNvSpPr/>
            <p:nvPr/>
          </p:nvSpPr>
          <p:spPr>
            <a:xfrm>
              <a:off x="6820374" y="3324667"/>
              <a:ext cx="1915131" cy="994823"/>
            </a:xfrm>
            <a:prstGeom prst="wedgeRoundRectCallout">
              <a:avLst>
                <a:gd name="adj1" fmla="val -63569"/>
                <a:gd name="adj2" fmla="val 17781"/>
                <a:gd name="adj3" fmla="val 1666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64" name="テキスト ボックス 41">
              <a:extLst>
                <a:ext uri="{FF2B5EF4-FFF2-40B4-BE49-F238E27FC236}">
                  <a16:creationId xmlns:a16="http://schemas.microsoft.com/office/drawing/2014/main" id="{7DC7DD9B-E70D-43E2-B4CA-AC1C1A6CE208}"/>
                </a:ext>
              </a:extLst>
            </p:cNvPr>
            <p:cNvSpPr txBox="1"/>
            <p:nvPr/>
          </p:nvSpPr>
          <p:spPr>
            <a:xfrm>
              <a:off x="6849630" y="3367468"/>
              <a:ext cx="2036901" cy="92333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今日の夜</a:t>
              </a:r>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時から</a:t>
              </a:r>
              <a:endPar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すだちくんオンラインやろうよ！</a:t>
              </a:r>
            </a:p>
          </p:txBody>
        </p:sp>
      </p:grpSp>
      <p:grpSp>
        <p:nvGrpSpPr>
          <p:cNvPr id="4" name="グループ化 3">
            <a:extLst>
              <a:ext uri="{FF2B5EF4-FFF2-40B4-BE49-F238E27FC236}">
                <a16:creationId xmlns:a16="http://schemas.microsoft.com/office/drawing/2014/main" id="{3FDA892A-5C31-4B1C-9B70-563571C515D0}"/>
              </a:ext>
            </a:extLst>
          </p:cNvPr>
          <p:cNvGrpSpPr/>
          <p:nvPr/>
        </p:nvGrpSpPr>
        <p:grpSpPr>
          <a:xfrm>
            <a:off x="5837157" y="4403613"/>
            <a:ext cx="3035102" cy="858462"/>
            <a:chOff x="5837157" y="4403613"/>
            <a:chExt cx="3035102" cy="858462"/>
          </a:xfrm>
        </p:grpSpPr>
        <p:sp>
          <p:nvSpPr>
            <p:cNvPr id="59" name="円/楕円 26">
              <a:extLst>
                <a:ext uri="{FF2B5EF4-FFF2-40B4-BE49-F238E27FC236}">
                  <a16:creationId xmlns:a16="http://schemas.microsoft.com/office/drawing/2014/main" id="{9C477937-8B81-46D1-99A4-8F93DBBFA71E}"/>
                </a:ext>
              </a:extLst>
            </p:cNvPr>
            <p:cNvSpPr/>
            <p:nvPr/>
          </p:nvSpPr>
          <p:spPr>
            <a:xfrm>
              <a:off x="5837157" y="4403613"/>
              <a:ext cx="858462" cy="85846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p>
          </p:txBody>
        </p:sp>
        <p:pic>
          <p:nvPicPr>
            <p:cNvPr id="62" name="図 61" descr="人形, おもちゃ, 挿絵, 時計 が含まれている画像&#10;&#10;自動的に生成された説明">
              <a:extLst>
                <a:ext uri="{FF2B5EF4-FFF2-40B4-BE49-F238E27FC236}">
                  <a16:creationId xmlns:a16="http://schemas.microsoft.com/office/drawing/2014/main" id="{0924895F-48D1-4EDD-96F3-AAFEF6E832E9}"/>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16000" b="55875" l="43375" r="81625">
                          <a14:foregroundMark x1="53375" y1="31500" x2="56125" y2="44750"/>
                          <a14:foregroundMark x1="72500" y1="32875" x2="70625" y2="44375"/>
                          <a14:foregroundMark x1="59250" y1="51250" x2="67500" y2="51750"/>
                        </a14:backgroundRemoval>
                      </a14:imgEffect>
                    </a14:imgLayer>
                  </a14:imgProps>
                </a:ext>
                <a:ext uri="{28A0092B-C50C-407E-A947-70E740481C1C}">
                  <a14:useLocalDpi xmlns:a14="http://schemas.microsoft.com/office/drawing/2010/main" val="0"/>
                </a:ext>
              </a:extLst>
            </a:blip>
            <a:srcRect l="43087" t="15210" r="17973" b="43453"/>
            <a:stretch/>
          </p:blipFill>
          <p:spPr>
            <a:xfrm>
              <a:off x="5900258" y="4455250"/>
              <a:ext cx="724567" cy="769181"/>
            </a:xfrm>
            <a:prstGeom prst="rect">
              <a:avLst/>
            </a:prstGeom>
            <a:effectLst/>
          </p:spPr>
        </p:pic>
        <p:sp>
          <p:nvSpPr>
            <p:cNvPr id="65" name="吹き出し: 角を丸めた四角形 64">
              <a:extLst>
                <a:ext uri="{FF2B5EF4-FFF2-40B4-BE49-F238E27FC236}">
                  <a16:creationId xmlns:a16="http://schemas.microsoft.com/office/drawing/2014/main" id="{5CE38065-8B47-42C5-85EE-8EBEDF11DDBE}"/>
                </a:ext>
              </a:extLst>
            </p:cNvPr>
            <p:cNvSpPr/>
            <p:nvPr/>
          </p:nvSpPr>
          <p:spPr>
            <a:xfrm>
              <a:off x="6820374" y="4449283"/>
              <a:ext cx="1915131" cy="802285"/>
            </a:xfrm>
            <a:prstGeom prst="wedgeRoundRectCallout">
              <a:avLst>
                <a:gd name="adj1" fmla="val -62243"/>
                <a:gd name="adj2" fmla="val 20334"/>
                <a:gd name="adj3" fmla="val 1666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66" name="テキスト ボックス 41">
              <a:extLst>
                <a:ext uri="{FF2B5EF4-FFF2-40B4-BE49-F238E27FC236}">
                  <a16:creationId xmlns:a16="http://schemas.microsoft.com/office/drawing/2014/main" id="{695E0D07-0E92-4557-BB09-16BC7D092278}"/>
                </a:ext>
              </a:extLst>
            </p:cNvPr>
            <p:cNvSpPr txBox="1"/>
            <p:nvPr/>
          </p:nvSpPr>
          <p:spPr>
            <a:xfrm>
              <a:off x="6835358" y="4658385"/>
              <a:ext cx="2036901"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オッケー</a:t>
              </a:r>
            </a:p>
          </p:txBody>
        </p:sp>
      </p:grpSp>
      <p:pic>
        <p:nvPicPr>
          <p:cNvPr id="76" name="図 75">
            <a:extLst>
              <a:ext uri="{FF2B5EF4-FFF2-40B4-BE49-F238E27FC236}">
                <a16:creationId xmlns:a16="http://schemas.microsoft.com/office/drawing/2014/main" id="{61B16735-0DE2-4424-B719-90FADAC8C23A}"/>
              </a:ext>
            </a:extLst>
          </p:cNvPr>
          <p:cNvPicPr>
            <a:picLocks noChangeAspect="1"/>
          </p:cNvPicPr>
          <p:nvPr/>
        </p:nvPicPr>
        <p:blipFill rotWithShape="1">
          <a:blip r:embed="rId10" cstate="print">
            <a:extLst>
              <a:ext uri="{BEBA8EAE-BF5A-486C-A8C5-ECC9F3942E4B}">
                <a14:imgProps xmlns:a14="http://schemas.microsoft.com/office/drawing/2010/main">
                  <a14:imgLayer r:embed="rId11">
                    <a14:imgEffect>
                      <a14:backgroundRemoval t="11250" b="59875" l="42125" r="72750">
                        <a14:foregroundMark x1="56000" y1="30625" x2="59875" y2="26375"/>
                        <a14:foregroundMark x1="50500" y1="31250" x2="50500" y2="28625"/>
                        <a14:foregroundMark x1="50000" y1="27125" x2="50625" y2="35750"/>
                        <a14:foregroundMark x1="50750" y1="34875" x2="54875" y2="39750"/>
                        <a14:foregroundMark x1="44375" y1="38250" x2="47625" y2="48000"/>
                        <a14:foregroundMark x1="46125" y1="44500" x2="46750" y2="51750"/>
                        <a14:foregroundMark x1="44250" y1="43500" x2="46250" y2="48000"/>
                        <a14:foregroundMark x1="49625" y1="53625" x2="47250" y2="47875"/>
                        <a14:foregroundMark x1="54000" y1="58375" x2="58625" y2="58625"/>
                        <a14:foregroundMark x1="53625" y1="57875" x2="51250" y2="56625"/>
                        <a14:foregroundMark x1="53375" y1="57875" x2="51000" y2="58125"/>
                        <a14:foregroundMark x1="65875" y1="31000" x2="61000" y2="37250"/>
                        <a14:foregroundMark x1="65000" y1="38375" x2="70125" y2="45375"/>
                        <a14:foregroundMark x1="62000" y1="35875" x2="66500" y2="39750"/>
                        <a14:foregroundMark x1="69750" y1="43000" x2="70375" y2="54125"/>
                        <a14:foregroundMark x1="70875" y1="45625" x2="70375" y2="54500"/>
                        <a14:foregroundMark x1="50000" y1="42500" x2="53375" y2="38875"/>
                        <a14:foregroundMark x1="50500" y1="39625" x2="51500" y2="44125"/>
                        <a14:foregroundMark x1="49500" y1="39750" x2="45625" y2="40250"/>
                        <a14:foregroundMark x1="47375" y1="52250" x2="49625" y2="56500"/>
                        <a14:foregroundMark x1="46250" y1="53750" x2="49125" y2="53500"/>
                        <a14:foregroundMark x1="55750" y1="32625" x2="61000" y2="26750"/>
                        <a14:foregroundMark x1="51625" y1="56125" x2="47750" y2="55125"/>
                        <a14:foregroundMark x1="70000" y1="53875" x2="68875" y2="56125"/>
                        <a14:backgroundMark x1="68375" y1="57875" x2="69875" y2="57000"/>
                        <a14:backgroundMark x1="50250" y1="58375" x2="50250" y2="62625"/>
                        <a14:backgroundMark x1="70875" y1="54375" x2="70000" y2="55625"/>
                        <a14:backgroundMark x1="69750" y1="55375" x2="70375" y2="54125"/>
                        <a14:backgroundMark x1="69000" y1="56875" x2="69625" y2="55625"/>
                        <a14:backgroundMark x1="68875" y1="56625" x2="69500" y2="55500"/>
                        <a14:backgroundMark x1="69750" y1="55750" x2="69625" y2="55125"/>
                        <a14:backgroundMark x1="70625" y1="54000" x2="70000" y2="56125"/>
                      </a14:backgroundRemoval>
                    </a14:imgEffect>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43237" t="12133" r="29042" b="40809"/>
          <a:stretch/>
        </p:blipFill>
        <p:spPr>
          <a:xfrm>
            <a:off x="3346880" y="3665241"/>
            <a:ext cx="1890227" cy="3208850"/>
          </a:xfrm>
          <a:prstGeom prst="rect">
            <a:avLst/>
          </a:prstGeom>
          <a:effectLst>
            <a:outerShdw blurRad="50800" dist="38100" dir="2700000" algn="tl" rotWithShape="0">
              <a:prstClr val="black">
                <a:alpha val="40000"/>
              </a:prstClr>
            </a:outerShdw>
          </a:effectLst>
        </p:spPr>
      </p:pic>
      <p:grpSp>
        <p:nvGrpSpPr>
          <p:cNvPr id="77" name="グループ化 76">
            <a:extLst>
              <a:ext uri="{FF2B5EF4-FFF2-40B4-BE49-F238E27FC236}">
                <a16:creationId xmlns:a16="http://schemas.microsoft.com/office/drawing/2014/main" id="{CF7BE01F-A20B-4382-AE0E-E80B07EBD2CF}"/>
              </a:ext>
            </a:extLst>
          </p:cNvPr>
          <p:cNvGrpSpPr/>
          <p:nvPr/>
        </p:nvGrpSpPr>
        <p:grpSpPr>
          <a:xfrm rot="242145">
            <a:off x="1060402" y="2067599"/>
            <a:ext cx="3978315" cy="2207469"/>
            <a:chOff x="212668" y="2609371"/>
            <a:chExt cx="3978315" cy="2207469"/>
          </a:xfrm>
        </p:grpSpPr>
        <p:sp>
          <p:nvSpPr>
            <p:cNvPr id="78" name="円/楕円 19">
              <a:extLst>
                <a:ext uri="{FF2B5EF4-FFF2-40B4-BE49-F238E27FC236}">
                  <a16:creationId xmlns:a16="http://schemas.microsoft.com/office/drawing/2014/main" id="{5B9F247A-B347-4A50-92FD-F1BC5C19318E}"/>
                </a:ext>
              </a:extLst>
            </p:cNvPr>
            <p:cNvSpPr/>
            <p:nvPr/>
          </p:nvSpPr>
          <p:spPr>
            <a:xfrm>
              <a:off x="2392083" y="4601035"/>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79" name="雲 31">
              <a:extLst>
                <a:ext uri="{FF2B5EF4-FFF2-40B4-BE49-F238E27FC236}">
                  <a16:creationId xmlns:a16="http://schemas.microsoft.com/office/drawing/2014/main" id="{D555F518-6F70-47C2-8248-26561A53F18F}"/>
                </a:ext>
              </a:extLst>
            </p:cNvPr>
            <p:cNvSpPr/>
            <p:nvPr/>
          </p:nvSpPr>
          <p:spPr>
            <a:xfrm rot="197991">
              <a:off x="212668" y="2609371"/>
              <a:ext cx="3302439" cy="172765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80" name="円/楕円 21">
              <a:extLst>
                <a:ext uri="{FF2B5EF4-FFF2-40B4-BE49-F238E27FC236}">
                  <a16:creationId xmlns:a16="http://schemas.microsoft.com/office/drawing/2014/main" id="{4004D47D-9FBD-48A5-B8D4-FD091D661129}"/>
                </a:ext>
              </a:extLst>
            </p:cNvPr>
            <p:cNvSpPr/>
            <p:nvPr/>
          </p:nvSpPr>
          <p:spPr>
            <a:xfrm>
              <a:off x="2078962" y="4339504"/>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81" name="円/楕円 22">
              <a:extLst>
                <a:ext uri="{FF2B5EF4-FFF2-40B4-BE49-F238E27FC236}">
                  <a16:creationId xmlns:a16="http://schemas.microsoft.com/office/drawing/2014/main" id="{4A7390C3-79BF-4B42-BA87-CB438DC43597}"/>
                </a:ext>
              </a:extLst>
            </p:cNvPr>
            <p:cNvSpPr/>
            <p:nvPr/>
          </p:nvSpPr>
          <p:spPr>
            <a:xfrm>
              <a:off x="2652921" y="4706676"/>
              <a:ext cx="118273" cy="11016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82" name="正方形/長方形 81">
              <a:extLst>
                <a:ext uri="{FF2B5EF4-FFF2-40B4-BE49-F238E27FC236}">
                  <a16:creationId xmlns:a16="http://schemas.microsoft.com/office/drawing/2014/main" id="{75B4E5C6-4C30-4C7A-AC0D-4ECA81F07194}"/>
                </a:ext>
              </a:extLst>
            </p:cNvPr>
            <p:cNvSpPr/>
            <p:nvPr/>
          </p:nvSpPr>
          <p:spPr>
            <a:xfrm rot="21434422">
              <a:off x="568937" y="3012369"/>
              <a:ext cx="3622046" cy="830997"/>
            </a:xfrm>
            <a:prstGeom prst="rect">
              <a:avLst/>
            </a:prstGeom>
          </p:spPr>
          <p:txBody>
            <a:bodyPr wrap="square">
              <a:spAutoFit/>
            </a:bodyPr>
            <a:lstStyle/>
            <a:p>
              <a:pPr lvl="0"/>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鳴門くんから</a:t>
              </a:r>
              <a:endPar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lvl="0"/>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ゲームのさそいだ</a:t>
              </a:r>
              <a:endPar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84" name="二等辺三角形 83">
            <a:extLst>
              <a:ext uri="{FF2B5EF4-FFF2-40B4-BE49-F238E27FC236}">
                <a16:creationId xmlns:a16="http://schemas.microsoft.com/office/drawing/2014/main" id="{6801126E-E2D9-437A-8657-20755666091F}"/>
              </a:ext>
            </a:extLst>
          </p:cNvPr>
          <p:cNvSpPr/>
          <p:nvPr/>
        </p:nvSpPr>
        <p:spPr>
          <a:xfrm rot="11663705">
            <a:off x="6521037" y="2792539"/>
            <a:ext cx="253200" cy="636336"/>
          </a:xfrm>
          <a:prstGeom prst="triangle">
            <a:avLst>
              <a:gd name="adj" fmla="val 100000"/>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endParaRPr kumimoji="1" lang="ja-JP" altLang="en-US"/>
          </a:p>
        </p:txBody>
      </p:sp>
      <p:sp>
        <p:nvSpPr>
          <p:cNvPr id="83" name="テキスト ボックス 82">
            <a:extLst>
              <a:ext uri="{FF2B5EF4-FFF2-40B4-BE49-F238E27FC236}">
                <a16:creationId xmlns:a16="http://schemas.microsoft.com/office/drawing/2014/main" id="{6E727D7D-B09A-42D9-AB07-206C7DFD2A13}"/>
              </a:ext>
            </a:extLst>
          </p:cNvPr>
          <p:cNvSpPr txBox="1"/>
          <p:nvPr/>
        </p:nvSpPr>
        <p:spPr>
          <a:xfrm>
            <a:off x="6445913" y="2443611"/>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grpSp>
        <p:nvGrpSpPr>
          <p:cNvPr id="5" name="グループ化 4">
            <a:extLst>
              <a:ext uri="{FF2B5EF4-FFF2-40B4-BE49-F238E27FC236}">
                <a16:creationId xmlns:a16="http://schemas.microsoft.com/office/drawing/2014/main" id="{50F0F442-8EF4-4787-8092-3A04E7E1081A}"/>
              </a:ext>
            </a:extLst>
          </p:cNvPr>
          <p:cNvGrpSpPr/>
          <p:nvPr/>
        </p:nvGrpSpPr>
        <p:grpSpPr>
          <a:xfrm>
            <a:off x="5841505" y="5454210"/>
            <a:ext cx="2855453" cy="858462"/>
            <a:chOff x="5841505" y="5454210"/>
            <a:chExt cx="2855453" cy="858462"/>
          </a:xfrm>
        </p:grpSpPr>
        <p:sp>
          <p:nvSpPr>
            <p:cNvPr id="61" name="円/楕円 26">
              <a:extLst>
                <a:ext uri="{FF2B5EF4-FFF2-40B4-BE49-F238E27FC236}">
                  <a16:creationId xmlns:a16="http://schemas.microsoft.com/office/drawing/2014/main" id="{79F3AA40-5103-4886-B62A-8A97F71D3B7B}"/>
                </a:ext>
              </a:extLst>
            </p:cNvPr>
            <p:cNvSpPr/>
            <p:nvPr/>
          </p:nvSpPr>
          <p:spPr>
            <a:xfrm>
              <a:off x="7838496" y="5454210"/>
              <a:ext cx="858462" cy="85846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p>
          </p:txBody>
        </p:sp>
        <p:sp>
          <p:nvSpPr>
            <p:cNvPr id="74" name="吹き出し: 角を丸めた四角形 73">
              <a:extLst>
                <a:ext uri="{FF2B5EF4-FFF2-40B4-BE49-F238E27FC236}">
                  <a16:creationId xmlns:a16="http://schemas.microsoft.com/office/drawing/2014/main" id="{89D36B24-D024-455D-B303-16B26DAF2AB7}"/>
                </a:ext>
              </a:extLst>
            </p:cNvPr>
            <p:cNvSpPr/>
            <p:nvPr/>
          </p:nvSpPr>
          <p:spPr>
            <a:xfrm flipH="1">
              <a:off x="5841505" y="5506345"/>
              <a:ext cx="1915132" cy="802285"/>
            </a:xfrm>
            <a:prstGeom prst="wedgeRoundRectCallout">
              <a:avLst>
                <a:gd name="adj1" fmla="val -62243"/>
                <a:gd name="adj2" fmla="val 20334"/>
                <a:gd name="adj3" fmla="val 1666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75" name="テキスト ボックス 41">
              <a:extLst>
                <a:ext uri="{FF2B5EF4-FFF2-40B4-BE49-F238E27FC236}">
                  <a16:creationId xmlns:a16="http://schemas.microsoft.com/office/drawing/2014/main" id="{46997B92-312F-45AF-92DD-A02D58CF1F9A}"/>
                </a:ext>
              </a:extLst>
            </p:cNvPr>
            <p:cNvSpPr txBox="1"/>
            <p:nvPr/>
          </p:nvSpPr>
          <p:spPr>
            <a:xfrm>
              <a:off x="5911214" y="5722822"/>
              <a:ext cx="1687881" cy="36933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いいよー</a:t>
              </a:r>
            </a:p>
          </p:txBody>
        </p:sp>
        <p:pic>
          <p:nvPicPr>
            <p:cNvPr id="88" name="図 87">
              <a:extLst>
                <a:ext uri="{FF2B5EF4-FFF2-40B4-BE49-F238E27FC236}">
                  <a16:creationId xmlns:a16="http://schemas.microsoft.com/office/drawing/2014/main" id="{019CE4A7-5149-774D-BFAC-C3DB80D0B99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904363" y="5497870"/>
              <a:ext cx="711200" cy="774700"/>
            </a:xfrm>
            <a:prstGeom prst="rect">
              <a:avLst/>
            </a:prstGeom>
          </p:spPr>
        </p:pic>
      </p:grpSp>
    </p:spTree>
    <p:custDataLst>
      <p:tags r:id="rId1"/>
    </p:custDataLst>
    <p:extLst>
      <p:ext uri="{BB962C8B-B14F-4D97-AF65-F5344CB8AC3E}">
        <p14:creationId xmlns:p14="http://schemas.microsoft.com/office/powerpoint/2010/main" val="2743764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77"/>
                                        </p:tgtEl>
                                        <p:attrNameLst>
                                          <p:attrName>style.visibility</p:attrName>
                                        </p:attrNameLst>
                                      </p:cBhvr>
                                      <p:to>
                                        <p:strVal val="visible"/>
                                      </p:to>
                                    </p:set>
                                    <p:animEffect transition="in" filter="fade">
                                      <p:cBhvr>
                                        <p:cTn id="11" dur="500"/>
                                        <p:tgtEl>
                                          <p:spTgt spid="77"/>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4" name="直線コネクタ 73">
            <a:extLst>
              <a:ext uri="{FF2B5EF4-FFF2-40B4-BE49-F238E27FC236}">
                <a16:creationId xmlns:a16="http://schemas.microsoft.com/office/drawing/2014/main" id="{8A255634-1FE1-47BD-B30A-93E6C54BBFE5}"/>
              </a:ext>
            </a:extLst>
          </p:cNvPr>
          <p:cNvCxnSpPr>
            <a:cxnSpLocks/>
          </p:cNvCxnSpPr>
          <p:nvPr/>
        </p:nvCxnSpPr>
        <p:spPr>
          <a:xfrm>
            <a:off x="6044756" y="2428863"/>
            <a:ext cx="0" cy="4429137"/>
          </a:xfrm>
          <a:prstGeom prst="line">
            <a:avLst/>
          </a:prstGeom>
          <a:ln w="57150">
            <a:prstDash val="sysDot"/>
          </a:ln>
        </p:spPr>
        <p:style>
          <a:lnRef idx="1">
            <a:schemeClr val="accent1"/>
          </a:lnRef>
          <a:fillRef idx="0">
            <a:schemeClr val="accent1"/>
          </a:fillRef>
          <a:effectRef idx="0">
            <a:schemeClr val="accent1"/>
          </a:effectRef>
          <a:fontRef idx="minor">
            <a:schemeClr val="tx1"/>
          </a:fontRef>
        </p:style>
      </p:cxnSp>
      <p:cxnSp>
        <p:nvCxnSpPr>
          <p:cNvPr id="5" name="直線コネクタ 4">
            <a:extLst>
              <a:ext uri="{FF2B5EF4-FFF2-40B4-BE49-F238E27FC236}">
                <a16:creationId xmlns:a16="http://schemas.microsoft.com/office/drawing/2014/main" id="{4CDE1A32-A753-4228-A207-919D3BFD4603}"/>
              </a:ext>
            </a:extLst>
          </p:cNvPr>
          <p:cNvCxnSpPr>
            <a:cxnSpLocks/>
          </p:cNvCxnSpPr>
          <p:nvPr/>
        </p:nvCxnSpPr>
        <p:spPr>
          <a:xfrm>
            <a:off x="3067050" y="2428863"/>
            <a:ext cx="0" cy="4429137"/>
          </a:xfrm>
          <a:prstGeom prst="line">
            <a:avLst/>
          </a:prstGeom>
          <a:ln w="57150">
            <a:prstDash val="sysDot"/>
          </a:ln>
        </p:spPr>
        <p:style>
          <a:lnRef idx="1">
            <a:schemeClr val="accent1"/>
          </a:lnRef>
          <a:fillRef idx="0">
            <a:schemeClr val="accent1"/>
          </a:fillRef>
          <a:effectRef idx="0">
            <a:schemeClr val="accent1"/>
          </a:effectRef>
          <a:fontRef idx="minor">
            <a:schemeClr val="tx1"/>
          </a:fontRef>
        </p:style>
      </p:cxnSp>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23.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ネットゲームのやり過ぎはダメ！③（ルール・マナー）</a:t>
            </a:r>
            <a:endParaRPr lang="ja-JP" altLang="en-US" dirty="0"/>
          </a:p>
        </p:txBody>
      </p:sp>
      <p:sp>
        <p:nvSpPr>
          <p:cNvPr id="53" name="テキスト ボックス 52"/>
          <p:cNvSpPr txBox="1"/>
          <p:nvPr/>
        </p:nvSpPr>
        <p:spPr>
          <a:xfrm>
            <a:off x="68348" y="869489"/>
            <a:ext cx="9075651" cy="954107"/>
          </a:xfrm>
          <a:prstGeom prst="rect">
            <a:avLst/>
          </a:prstGeom>
          <a:noFill/>
        </p:spPr>
        <p:txBody>
          <a:bodyPr wrap="square" rtlCol="0">
            <a:spAutoFit/>
          </a:bodyPr>
          <a:lstStyle/>
          <a:p>
            <a:pPr algn="just"/>
            <a:r>
              <a:rPr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みんなは毎日、ボイスチャット機能を使い、夜遅くまで大声でゲームを続けていました。</a:t>
            </a:r>
            <a:endParaRPr kumimoji="1"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4" name="グループ化 23">
            <a:extLst>
              <a:ext uri="{FF2B5EF4-FFF2-40B4-BE49-F238E27FC236}">
                <a16:creationId xmlns:a16="http://schemas.microsoft.com/office/drawing/2014/main" id="{7E43877B-08D0-40BA-A6C4-B0D78456951A}"/>
              </a:ext>
            </a:extLst>
          </p:cNvPr>
          <p:cNvGrpSpPr/>
          <p:nvPr/>
        </p:nvGrpSpPr>
        <p:grpSpPr>
          <a:xfrm>
            <a:off x="7435075" y="1501510"/>
            <a:ext cx="1487431" cy="1487431"/>
            <a:chOff x="5059077" y="2018831"/>
            <a:chExt cx="1498294" cy="1498294"/>
          </a:xfrm>
          <a:effectLst>
            <a:outerShdw blurRad="50800" dist="38100" dir="2700000" algn="tl" rotWithShape="0">
              <a:prstClr val="black">
                <a:alpha val="40000"/>
              </a:prstClr>
            </a:outerShdw>
          </a:effectLst>
        </p:grpSpPr>
        <p:sp>
          <p:nvSpPr>
            <p:cNvPr id="25" name="円/楕円 42">
              <a:extLst>
                <a:ext uri="{FF2B5EF4-FFF2-40B4-BE49-F238E27FC236}">
                  <a16:creationId xmlns:a16="http://schemas.microsoft.com/office/drawing/2014/main" id="{B264FB15-5962-4EF2-BADC-FCB9DF497B27}"/>
                </a:ext>
              </a:extLst>
            </p:cNvPr>
            <p:cNvSpPr/>
            <p:nvPr/>
          </p:nvSpPr>
          <p:spPr>
            <a:xfrm>
              <a:off x="5059077" y="2018831"/>
              <a:ext cx="1498294" cy="149829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a:extLst>
                <a:ext uri="{FF2B5EF4-FFF2-40B4-BE49-F238E27FC236}">
                  <a16:creationId xmlns:a16="http://schemas.microsoft.com/office/drawing/2014/main" id="{69EC3EB6-15DD-4403-AAF8-DA3D09BB25B0}"/>
                </a:ext>
              </a:extLst>
            </p:cNvPr>
            <p:cNvSpPr txBox="1"/>
            <p:nvPr/>
          </p:nvSpPr>
          <p:spPr>
            <a:xfrm>
              <a:off x="5619711" y="2047978"/>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27" name="テキスト ボックス 26">
              <a:extLst>
                <a:ext uri="{FF2B5EF4-FFF2-40B4-BE49-F238E27FC236}">
                  <a16:creationId xmlns:a16="http://schemas.microsoft.com/office/drawing/2014/main" id="{44754906-44BD-4A23-A1BD-2CC6BB198EAA}"/>
                </a:ext>
              </a:extLst>
            </p:cNvPr>
            <p:cNvSpPr txBox="1"/>
            <p:nvPr/>
          </p:nvSpPr>
          <p:spPr>
            <a:xfrm>
              <a:off x="5667801" y="324012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28" name="テキスト ボックス 27">
              <a:extLst>
                <a:ext uri="{FF2B5EF4-FFF2-40B4-BE49-F238E27FC236}">
                  <a16:creationId xmlns:a16="http://schemas.microsoft.com/office/drawing/2014/main" id="{5EEBA6F9-93C8-4668-9F96-50565F023B35}"/>
                </a:ext>
              </a:extLst>
            </p:cNvPr>
            <p:cNvSpPr txBox="1"/>
            <p:nvPr/>
          </p:nvSpPr>
          <p:spPr>
            <a:xfrm>
              <a:off x="6252804"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29" name="テキスト ボックス 28">
              <a:extLst>
                <a:ext uri="{FF2B5EF4-FFF2-40B4-BE49-F238E27FC236}">
                  <a16:creationId xmlns:a16="http://schemas.microsoft.com/office/drawing/2014/main" id="{BE530239-8631-4A70-83C1-DEFECA1080D7}"/>
                </a:ext>
              </a:extLst>
            </p:cNvPr>
            <p:cNvSpPr txBox="1"/>
            <p:nvPr/>
          </p:nvSpPr>
          <p:spPr>
            <a:xfrm>
              <a:off x="5059077"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30" name="テキスト ボックス 29">
              <a:extLst>
                <a:ext uri="{FF2B5EF4-FFF2-40B4-BE49-F238E27FC236}">
                  <a16:creationId xmlns:a16="http://schemas.microsoft.com/office/drawing/2014/main" id="{6FF58263-0093-4311-979B-BA8D6D232DAD}"/>
                </a:ext>
              </a:extLst>
            </p:cNvPr>
            <p:cNvSpPr txBox="1"/>
            <p:nvPr/>
          </p:nvSpPr>
          <p:spPr>
            <a:xfrm>
              <a:off x="6185301" y="291256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31" name="テキスト ボックス 30">
              <a:extLst>
                <a:ext uri="{FF2B5EF4-FFF2-40B4-BE49-F238E27FC236}">
                  <a16:creationId xmlns:a16="http://schemas.microsoft.com/office/drawing/2014/main" id="{ECE86E7F-127E-44AF-BF54-308FA05F0076}"/>
                </a:ext>
              </a:extLst>
            </p:cNvPr>
            <p:cNvSpPr txBox="1"/>
            <p:nvPr/>
          </p:nvSpPr>
          <p:spPr>
            <a:xfrm>
              <a:off x="5996737" y="3159722"/>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32" name="テキスト ボックス 31">
              <a:extLst>
                <a:ext uri="{FF2B5EF4-FFF2-40B4-BE49-F238E27FC236}">
                  <a16:creationId xmlns:a16="http://schemas.microsoft.com/office/drawing/2014/main" id="{5B75A12F-53BE-42E1-9A74-90F741217FFF}"/>
                </a:ext>
              </a:extLst>
            </p:cNvPr>
            <p:cNvSpPr txBox="1"/>
            <p:nvPr/>
          </p:nvSpPr>
          <p:spPr>
            <a:xfrm>
              <a:off x="6185301" y="236316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34" name="テキスト ボックス 33">
              <a:extLst>
                <a:ext uri="{FF2B5EF4-FFF2-40B4-BE49-F238E27FC236}">
                  <a16:creationId xmlns:a16="http://schemas.microsoft.com/office/drawing/2014/main" id="{1E14A1AD-6B6A-4EFF-9A7D-0FC55B386CF7}"/>
                </a:ext>
              </a:extLst>
            </p:cNvPr>
            <p:cNvSpPr txBox="1"/>
            <p:nvPr/>
          </p:nvSpPr>
          <p:spPr>
            <a:xfrm>
              <a:off x="5971958" y="212587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38" name="テキスト ボックス 37">
              <a:extLst>
                <a:ext uri="{FF2B5EF4-FFF2-40B4-BE49-F238E27FC236}">
                  <a16:creationId xmlns:a16="http://schemas.microsoft.com/office/drawing/2014/main" id="{51B48CA4-2D1A-431B-809A-D61882F0FEB6}"/>
                </a:ext>
              </a:extLst>
            </p:cNvPr>
            <p:cNvSpPr txBox="1"/>
            <p:nvPr/>
          </p:nvSpPr>
          <p:spPr>
            <a:xfrm>
              <a:off x="5356770" y="312817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39" name="テキスト ボックス 38">
              <a:extLst>
                <a:ext uri="{FF2B5EF4-FFF2-40B4-BE49-F238E27FC236}">
                  <a16:creationId xmlns:a16="http://schemas.microsoft.com/office/drawing/2014/main" id="{5856DCC7-0252-48E0-8A48-9D056C2C6AD2}"/>
                </a:ext>
              </a:extLst>
            </p:cNvPr>
            <p:cNvSpPr txBox="1"/>
            <p:nvPr/>
          </p:nvSpPr>
          <p:spPr>
            <a:xfrm>
              <a:off x="5120167" y="2361390"/>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44" name="テキスト ボックス 43">
              <a:extLst>
                <a:ext uri="{FF2B5EF4-FFF2-40B4-BE49-F238E27FC236}">
                  <a16:creationId xmlns:a16="http://schemas.microsoft.com/office/drawing/2014/main" id="{2FCF5C13-F4FE-47A4-90E6-C3DA5BA9C996}"/>
                </a:ext>
              </a:extLst>
            </p:cNvPr>
            <p:cNvSpPr txBox="1"/>
            <p:nvPr/>
          </p:nvSpPr>
          <p:spPr>
            <a:xfrm>
              <a:off x="5310306" y="2141804"/>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45" name="テキスト ボックス 44">
              <a:extLst>
                <a:ext uri="{FF2B5EF4-FFF2-40B4-BE49-F238E27FC236}">
                  <a16:creationId xmlns:a16="http://schemas.microsoft.com/office/drawing/2014/main" id="{511F7FFA-5378-4BCC-B9E1-C38F6BBB6273}"/>
                </a:ext>
              </a:extLst>
            </p:cNvPr>
            <p:cNvSpPr txBox="1"/>
            <p:nvPr/>
          </p:nvSpPr>
          <p:spPr>
            <a:xfrm>
              <a:off x="5126785" y="29125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46" name="フリーフォーム 59">
              <a:extLst>
                <a:ext uri="{FF2B5EF4-FFF2-40B4-BE49-F238E27FC236}">
                  <a16:creationId xmlns:a16="http://schemas.microsoft.com/office/drawing/2014/main" id="{CDC6D6DA-8FE5-49AA-8736-4344A9740810}"/>
                </a:ext>
              </a:extLst>
            </p:cNvPr>
            <p:cNvSpPr/>
            <p:nvPr/>
          </p:nvSpPr>
          <p:spPr>
            <a:xfrm rot="10800000">
              <a:off x="5777210" y="2817027"/>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48" name="フリーフォーム 60">
              <a:extLst>
                <a:ext uri="{FF2B5EF4-FFF2-40B4-BE49-F238E27FC236}">
                  <a16:creationId xmlns:a16="http://schemas.microsoft.com/office/drawing/2014/main" id="{EA94041B-3D73-44BB-8926-4FCFABB77B76}"/>
                </a:ext>
              </a:extLst>
            </p:cNvPr>
            <p:cNvSpPr/>
            <p:nvPr/>
          </p:nvSpPr>
          <p:spPr>
            <a:xfrm rot="17204182">
              <a:off x="5551861" y="2549749"/>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61">
              <a:extLst>
                <a:ext uri="{FF2B5EF4-FFF2-40B4-BE49-F238E27FC236}">
                  <a16:creationId xmlns:a16="http://schemas.microsoft.com/office/drawing/2014/main" id="{20F7E835-3046-4208-BEB6-86D4273C6BCB}"/>
                </a:ext>
              </a:extLst>
            </p:cNvPr>
            <p:cNvSpPr/>
            <p:nvPr/>
          </p:nvSpPr>
          <p:spPr>
            <a:xfrm>
              <a:off x="5731105" y="2689695"/>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pic>
        <p:nvPicPr>
          <p:cNvPr id="50" name="図 49">
            <a:extLst>
              <a:ext uri="{FF2B5EF4-FFF2-40B4-BE49-F238E27FC236}">
                <a16:creationId xmlns:a16="http://schemas.microsoft.com/office/drawing/2014/main" id="{A129EB64-7BC4-4BC8-9661-651B906E8392}"/>
              </a:ext>
            </a:extLst>
          </p:cNvPr>
          <p:cNvPicPr>
            <a:picLocks noChangeAspect="1"/>
          </p:cNvPicPr>
          <p:nvPr/>
        </p:nvPicPr>
        <p:blipFill rotWithShape="1">
          <a:blip r:embed="rId4">
            <a:extLst>
              <a:ext uri="{28A0092B-C50C-407E-A947-70E740481C1C}">
                <a14:useLocalDpi xmlns:a14="http://schemas.microsoft.com/office/drawing/2010/main" val="0"/>
              </a:ext>
            </a:extLst>
          </a:blip>
          <a:srcRect l="23063" t="15993" r="21779" b="12936"/>
          <a:stretch/>
        </p:blipFill>
        <p:spPr>
          <a:xfrm>
            <a:off x="274490" y="3925732"/>
            <a:ext cx="2275747" cy="2932268"/>
          </a:xfrm>
          <a:prstGeom prst="rect">
            <a:avLst/>
          </a:prstGeom>
          <a:effectLst>
            <a:outerShdw blurRad="50800" dist="38100" dir="2700000" algn="tl" rotWithShape="0">
              <a:prstClr val="black">
                <a:alpha val="40000"/>
              </a:prstClr>
            </a:outerShdw>
          </a:effectLst>
        </p:spPr>
      </p:pic>
      <p:grpSp>
        <p:nvGrpSpPr>
          <p:cNvPr id="3" name="グループ化 2">
            <a:extLst>
              <a:ext uri="{FF2B5EF4-FFF2-40B4-BE49-F238E27FC236}">
                <a16:creationId xmlns:a16="http://schemas.microsoft.com/office/drawing/2014/main" id="{F5AB6D3A-C9EB-4F79-8940-AFB45DA61C22}"/>
              </a:ext>
            </a:extLst>
          </p:cNvPr>
          <p:cNvGrpSpPr/>
          <p:nvPr/>
        </p:nvGrpSpPr>
        <p:grpSpPr>
          <a:xfrm>
            <a:off x="3286329" y="3441177"/>
            <a:ext cx="2373455" cy="3457476"/>
            <a:chOff x="3012137" y="4414698"/>
            <a:chExt cx="1856606" cy="2704568"/>
          </a:xfrm>
          <a:effectLst>
            <a:outerShdw blurRad="50800" dist="38100" dir="2700000" algn="tl" rotWithShape="0">
              <a:prstClr val="black">
                <a:alpha val="40000"/>
              </a:prstClr>
            </a:outerShdw>
          </a:effectLst>
        </p:grpSpPr>
        <p:pic>
          <p:nvPicPr>
            <p:cNvPr id="35" name="図 34">
              <a:extLst>
                <a:ext uri="{FF2B5EF4-FFF2-40B4-BE49-F238E27FC236}">
                  <a16:creationId xmlns:a16="http://schemas.microsoft.com/office/drawing/2014/main" id="{3935CCFD-D373-40B4-8C4D-BCBD7E7BFD2D}"/>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11911" t="3670" r="6535"/>
            <a:stretch/>
          </p:blipFill>
          <p:spPr>
            <a:xfrm>
              <a:off x="3012137" y="4414698"/>
              <a:ext cx="1856606" cy="2704568"/>
            </a:xfrm>
            <a:prstGeom prst="rect">
              <a:avLst/>
            </a:prstGeom>
          </p:spPr>
        </p:pic>
        <p:pic>
          <p:nvPicPr>
            <p:cNvPr id="37" name="図 36">
              <a:extLst>
                <a:ext uri="{FF2B5EF4-FFF2-40B4-BE49-F238E27FC236}">
                  <a16:creationId xmlns:a16="http://schemas.microsoft.com/office/drawing/2014/main" id="{8C870EDD-03C8-4DAD-B47B-DD1F2EDD9F51}"/>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37500" b="42667" l="45333" r="53500"/>
                      </a14:imgEffect>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l="45314" t="36914" r="46359" b="56648"/>
            <a:stretch/>
          </p:blipFill>
          <p:spPr>
            <a:xfrm>
              <a:off x="3770611" y="5847120"/>
              <a:ext cx="303414" cy="189262"/>
            </a:xfrm>
            <a:prstGeom prst="rect">
              <a:avLst/>
            </a:prstGeom>
          </p:spPr>
        </p:pic>
      </p:grpSp>
      <p:grpSp>
        <p:nvGrpSpPr>
          <p:cNvPr id="40" name="グループ化 39">
            <a:extLst>
              <a:ext uri="{FF2B5EF4-FFF2-40B4-BE49-F238E27FC236}">
                <a16:creationId xmlns:a16="http://schemas.microsoft.com/office/drawing/2014/main" id="{655F1FFA-9994-4FDD-9A64-B877B7007136}"/>
              </a:ext>
            </a:extLst>
          </p:cNvPr>
          <p:cNvGrpSpPr/>
          <p:nvPr/>
        </p:nvGrpSpPr>
        <p:grpSpPr>
          <a:xfrm rot="2333583">
            <a:off x="1514942" y="3295890"/>
            <a:ext cx="1647568" cy="1487432"/>
            <a:chOff x="-68620" y="1596633"/>
            <a:chExt cx="3652024" cy="1716670"/>
          </a:xfrm>
        </p:grpSpPr>
        <p:sp>
          <p:nvSpPr>
            <p:cNvPr id="41" name="爆発 2 6">
              <a:extLst>
                <a:ext uri="{FF2B5EF4-FFF2-40B4-BE49-F238E27FC236}">
                  <a16:creationId xmlns:a16="http://schemas.microsoft.com/office/drawing/2014/main" id="{AB38A467-6311-46B4-9596-86F95D8AD130}"/>
                </a:ext>
              </a:extLst>
            </p:cNvPr>
            <p:cNvSpPr/>
            <p:nvPr/>
          </p:nvSpPr>
          <p:spPr>
            <a:xfrm rot="305964">
              <a:off x="-68620" y="1596633"/>
              <a:ext cx="3496644" cy="1716670"/>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42" name="テキスト ボックス 41">
              <a:extLst>
                <a:ext uri="{FF2B5EF4-FFF2-40B4-BE49-F238E27FC236}">
                  <a16:creationId xmlns:a16="http://schemas.microsoft.com/office/drawing/2014/main" id="{B8E6AF25-8BC9-4684-922D-B49029E572BB}"/>
                </a:ext>
              </a:extLst>
            </p:cNvPr>
            <p:cNvSpPr txBox="1"/>
            <p:nvPr/>
          </p:nvSpPr>
          <p:spPr>
            <a:xfrm rot="20485913">
              <a:off x="190564" y="2299566"/>
              <a:ext cx="3392840" cy="461774"/>
            </a:xfrm>
            <a:prstGeom prst="rect">
              <a:avLst/>
            </a:prstGeom>
            <a:noFill/>
          </p:spPr>
          <p:txBody>
            <a:bodyPr wrap="square" rtlCol="0">
              <a:spAutoFit/>
            </a:bodyPr>
            <a:lstStyle/>
            <a:p>
              <a:pPr algn="ct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うわっ！？</a:t>
              </a:r>
            </a:p>
          </p:txBody>
        </p:sp>
      </p:grpSp>
      <p:pic>
        <p:nvPicPr>
          <p:cNvPr id="76" name="図 75">
            <a:extLst>
              <a:ext uri="{FF2B5EF4-FFF2-40B4-BE49-F238E27FC236}">
                <a16:creationId xmlns:a16="http://schemas.microsoft.com/office/drawing/2014/main" id="{AB5C2DBA-3C9C-434E-B4C3-6BEFEB844C5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220584" y="3936808"/>
            <a:ext cx="2463800" cy="3060700"/>
          </a:xfrm>
          <a:prstGeom prst="rect">
            <a:avLst/>
          </a:prstGeom>
        </p:spPr>
      </p:pic>
      <p:grpSp>
        <p:nvGrpSpPr>
          <p:cNvPr id="43" name="グループ化 42">
            <a:extLst>
              <a:ext uri="{FF2B5EF4-FFF2-40B4-BE49-F238E27FC236}">
                <a16:creationId xmlns:a16="http://schemas.microsoft.com/office/drawing/2014/main" id="{62706F50-E567-4AC1-9BAA-8881CED13202}"/>
              </a:ext>
            </a:extLst>
          </p:cNvPr>
          <p:cNvGrpSpPr/>
          <p:nvPr/>
        </p:nvGrpSpPr>
        <p:grpSpPr>
          <a:xfrm rot="589275">
            <a:off x="14582" y="1977637"/>
            <a:ext cx="2287277" cy="1747161"/>
            <a:chOff x="4232921" y="4995518"/>
            <a:chExt cx="4098247" cy="1747161"/>
          </a:xfrm>
        </p:grpSpPr>
        <p:grpSp>
          <p:nvGrpSpPr>
            <p:cNvPr id="52" name="グループ化 51">
              <a:extLst>
                <a:ext uri="{FF2B5EF4-FFF2-40B4-BE49-F238E27FC236}">
                  <a16:creationId xmlns:a16="http://schemas.microsoft.com/office/drawing/2014/main" id="{88D877E5-83B9-4371-9A73-E3C9F75CFD4B}"/>
                </a:ext>
              </a:extLst>
            </p:cNvPr>
            <p:cNvGrpSpPr/>
            <p:nvPr/>
          </p:nvGrpSpPr>
          <p:grpSpPr>
            <a:xfrm rot="20961827">
              <a:off x="4232921" y="4995518"/>
              <a:ext cx="4098247" cy="1747161"/>
              <a:chOff x="-5223648" y="1664841"/>
              <a:chExt cx="5424994" cy="2961661"/>
            </a:xfrm>
          </p:grpSpPr>
          <p:sp>
            <p:nvSpPr>
              <p:cNvPr id="55" name="爆発 2 6">
                <a:extLst>
                  <a:ext uri="{FF2B5EF4-FFF2-40B4-BE49-F238E27FC236}">
                    <a16:creationId xmlns:a16="http://schemas.microsoft.com/office/drawing/2014/main" id="{E41F8248-7AE8-4804-853A-9B970F2DB3DD}"/>
                  </a:ext>
                </a:extLst>
              </p:cNvPr>
              <p:cNvSpPr/>
              <p:nvPr/>
            </p:nvSpPr>
            <p:spPr>
              <a:xfrm rot="1236237">
                <a:off x="-5223648" y="1664841"/>
                <a:ext cx="5424994" cy="2961661"/>
              </a:xfrm>
              <a:prstGeom prst="irregularSeal2">
                <a:avLst/>
              </a:prstGeom>
              <a:solidFill>
                <a:schemeClr val="bg1"/>
              </a:solidFill>
              <a:ln w="38100">
                <a:solidFill>
                  <a:srgbClr val="ED7D31"/>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b="1">
                  <a:solidFill>
                    <a:schemeClr val="dk1"/>
                  </a:solidFill>
                </a:endParaRPr>
              </a:p>
            </p:txBody>
          </p:sp>
          <p:pic>
            <p:nvPicPr>
              <p:cNvPr id="56" name="Picture 4" descr="D:\ryuno\_徳島\コンテンツ制作\集中線.png">
                <a:extLst>
                  <a:ext uri="{FF2B5EF4-FFF2-40B4-BE49-F238E27FC236}">
                    <a16:creationId xmlns:a16="http://schemas.microsoft.com/office/drawing/2014/main" id="{C0D0D86A-F128-4365-A512-E33F570CCEC1}"/>
                  </a:ext>
                </a:extLst>
              </p:cNvPr>
              <p:cNvPicPr>
                <a:picLocks noChangeAspect="1" noChangeArrowheads="1"/>
              </p:cNvPicPr>
              <p:nvPr/>
            </p:nvPicPr>
            <p:blipFill>
              <a:blip r:embed="rId10"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222509">
                <a:off x="-5209636" y="1705841"/>
                <a:ext cx="5347871" cy="286976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54" name="テキスト ボックス 53">
              <a:extLst>
                <a:ext uri="{FF2B5EF4-FFF2-40B4-BE49-F238E27FC236}">
                  <a16:creationId xmlns:a16="http://schemas.microsoft.com/office/drawing/2014/main" id="{8C99FF03-854D-4D42-904E-4BE40E7C4357}"/>
                </a:ext>
              </a:extLst>
            </p:cNvPr>
            <p:cNvSpPr txBox="1"/>
            <p:nvPr/>
          </p:nvSpPr>
          <p:spPr>
            <a:xfrm rot="20420268">
              <a:off x="4326435" y="5505861"/>
              <a:ext cx="3682560" cy="707886"/>
            </a:xfrm>
            <a:prstGeom prst="rect">
              <a:avLst/>
            </a:prstGeom>
            <a:noFill/>
          </p:spPr>
          <p:txBody>
            <a:bodyPr wrap="square" rtlCol="0">
              <a:spAutoFit/>
            </a:bodyPr>
            <a:lstStyle/>
            <a:p>
              <a:pPr algn="ct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あー！？</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やられたー！</a:t>
              </a:r>
            </a:p>
          </p:txBody>
        </p:sp>
      </p:grpSp>
      <p:grpSp>
        <p:nvGrpSpPr>
          <p:cNvPr id="57" name="グループ化 56">
            <a:extLst>
              <a:ext uri="{FF2B5EF4-FFF2-40B4-BE49-F238E27FC236}">
                <a16:creationId xmlns:a16="http://schemas.microsoft.com/office/drawing/2014/main" id="{57BF1C0D-374D-4AA0-A3CD-4294C146F0D5}"/>
              </a:ext>
            </a:extLst>
          </p:cNvPr>
          <p:cNvGrpSpPr/>
          <p:nvPr/>
        </p:nvGrpSpPr>
        <p:grpSpPr>
          <a:xfrm rot="1932295">
            <a:off x="7127089" y="3045568"/>
            <a:ext cx="1989694" cy="1487432"/>
            <a:chOff x="-68620" y="1596633"/>
            <a:chExt cx="3550727" cy="1716670"/>
          </a:xfrm>
        </p:grpSpPr>
        <p:sp>
          <p:nvSpPr>
            <p:cNvPr id="58" name="爆発 2 6">
              <a:extLst>
                <a:ext uri="{FF2B5EF4-FFF2-40B4-BE49-F238E27FC236}">
                  <a16:creationId xmlns:a16="http://schemas.microsoft.com/office/drawing/2014/main" id="{F9483ED8-BD30-42D5-8836-DDA2885F3562}"/>
                </a:ext>
              </a:extLst>
            </p:cNvPr>
            <p:cNvSpPr/>
            <p:nvPr/>
          </p:nvSpPr>
          <p:spPr>
            <a:xfrm rot="305964">
              <a:off x="-68620" y="1596633"/>
              <a:ext cx="3496644" cy="1716670"/>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59" name="テキスト ボックス 58">
              <a:extLst>
                <a:ext uri="{FF2B5EF4-FFF2-40B4-BE49-F238E27FC236}">
                  <a16:creationId xmlns:a16="http://schemas.microsoft.com/office/drawing/2014/main" id="{05932C87-04F5-4FEC-BFEE-19BDF0BA2B78}"/>
                </a:ext>
              </a:extLst>
            </p:cNvPr>
            <p:cNvSpPr txBox="1"/>
            <p:nvPr/>
          </p:nvSpPr>
          <p:spPr>
            <a:xfrm rot="20485913">
              <a:off x="-29351" y="2076747"/>
              <a:ext cx="3511458" cy="816983"/>
            </a:xfrm>
            <a:prstGeom prst="rect">
              <a:avLst/>
            </a:prstGeom>
            <a:noFill/>
          </p:spPr>
          <p:txBody>
            <a:bodyPr wrap="square" rtlCol="0">
              <a:spAutoFit/>
            </a:bodyPr>
            <a:lstStyle/>
            <a:p>
              <a:pPr algn="ct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そっち</a:t>
              </a:r>
              <a:endParaRPr kumimoji="1"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まかせた！</a:t>
              </a:r>
              <a:endPar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5" name="グループ化 64">
            <a:extLst>
              <a:ext uri="{FF2B5EF4-FFF2-40B4-BE49-F238E27FC236}">
                <a16:creationId xmlns:a16="http://schemas.microsoft.com/office/drawing/2014/main" id="{AC851353-202A-4E08-9967-3994451353F9}"/>
              </a:ext>
            </a:extLst>
          </p:cNvPr>
          <p:cNvGrpSpPr/>
          <p:nvPr/>
        </p:nvGrpSpPr>
        <p:grpSpPr>
          <a:xfrm rot="21036371">
            <a:off x="5455074" y="1799623"/>
            <a:ext cx="2302748" cy="1774011"/>
            <a:chOff x="4202898" y="4998313"/>
            <a:chExt cx="4128530" cy="1747161"/>
          </a:xfrm>
        </p:grpSpPr>
        <p:grpSp>
          <p:nvGrpSpPr>
            <p:cNvPr id="66" name="グループ化 65">
              <a:extLst>
                <a:ext uri="{FF2B5EF4-FFF2-40B4-BE49-F238E27FC236}">
                  <a16:creationId xmlns:a16="http://schemas.microsoft.com/office/drawing/2014/main" id="{22DB06D1-2690-4058-8060-984A67EEBFC6}"/>
                </a:ext>
              </a:extLst>
            </p:cNvPr>
            <p:cNvGrpSpPr/>
            <p:nvPr/>
          </p:nvGrpSpPr>
          <p:grpSpPr>
            <a:xfrm rot="20961827">
              <a:off x="4202898" y="4998313"/>
              <a:ext cx="4128530" cy="1747161"/>
              <a:chOff x="-5263735" y="1664841"/>
              <a:chExt cx="5465081" cy="2961661"/>
            </a:xfrm>
          </p:grpSpPr>
          <p:sp>
            <p:nvSpPr>
              <p:cNvPr id="68" name="爆発 2 6">
                <a:extLst>
                  <a:ext uri="{FF2B5EF4-FFF2-40B4-BE49-F238E27FC236}">
                    <a16:creationId xmlns:a16="http://schemas.microsoft.com/office/drawing/2014/main" id="{D1B6BB47-12F0-495A-8261-6D05CE574766}"/>
                  </a:ext>
                </a:extLst>
              </p:cNvPr>
              <p:cNvSpPr/>
              <p:nvPr/>
            </p:nvSpPr>
            <p:spPr>
              <a:xfrm rot="1236237">
                <a:off x="-5223648" y="1664841"/>
                <a:ext cx="5424994" cy="2961661"/>
              </a:xfrm>
              <a:prstGeom prst="irregularSeal2">
                <a:avLst/>
              </a:prstGeom>
              <a:solidFill>
                <a:schemeClr val="bg1"/>
              </a:solidFill>
              <a:ln w="38100">
                <a:solidFill>
                  <a:srgbClr val="ED7D31"/>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b="1">
                  <a:solidFill>
                    <a:schemeClr val="dk1"/>
                  </a:solidFill>
                </a:endParaRPr>
              </a:p>
            </p:txBody>
          </p:sp>
          <p:pic>
            <p:nvPicPr>
              <p:cNvPr id="69" name="Picture 4" descr="D:\ryuno\_徳島\コンテンツ制作\集中線.png">
                <a:extLst>
                  <a:ext uri="{FF2B5EF4-FFF2-40B4-BE49-F238E27FC236}">
                    <a16:creationId xmlns:a16="http://schemas.microsoft.com/office/drawing/2014/main" id="{E960768D-DD44-4056-9D32-2E65C23FDB10}"/>
                  </a:ext>
                </a:extLst>
              </p:cNvPr>
              <p:cNvPicPr>
                <a:picLocks noChangeAspect="1" noChangeArrowheads="1"/>
              </p:cNvPicPr>
              <p:nvPr/>
            </p:nvPicPr>
            <p:blipFill>
              <a:blip r:embed="rId11"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222509">
                <a:off x="-5263735" y="1718158"/>
                <a:ext cx="5347872"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67" name="テキスト ボックス 66">
              <a:extLst>
                <a:ext uri="{FF2B5EF4-FFF2-40B4-BE49-F238E27FC236}">
                  <a16:creationId xmlns:a16="http://schemas.microsoft.com/office/drawing/2014/main" id="{69BB743B-0A06-4BBF-85B3-478058326FA9}"/>
                </a:ext>
              </a:extLst>
            </p:cNvPr>
            <p:cNvSpPr txBox="1"/>
            <p:nvPr/>
          </p:nvSpPr>
          <p:spPr>
            <a:xfrm rot="20420268">
              <a:off x="4442008" y="5728150"/>
              <a:ext cx="3682559" cy="469976"/>
            </a:xfrm>
            <a:prstGeom prst="rect">
              <a:avLst/>
            </a:prstGeom>
            <a:noFill/>
          </p:spPr>
          <p:txBody>
            <a:bodyPr wrap="square" rtlCol="0">
              <a:spAutoFit/>
            </a:bodyPr>
            <a:lstStyle/>
            <a:p>
              <a:pPr algn="ct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いけるって！</a:t>
              </a:r>
            </a:p>
          </p:txBody>
        </p:sp>
      </p:grpSp>
      <p:grpSp>
        <p:nvGrpSpPr>
          <p:cNvPr id="70" name="グループ化 69">
            <a:extLst>
              <a:ext uri="{FF2B5EF4-FFF2-40B4-BE49-F238E27FC236}">
                <a16:creationId xmlns:a16="http://schemas.microsoft.com/office/drawing/2014/main" id="{1E2D28AF-E313-4053-A057-88E0C9AB8706}"/>
              </a:ext>
            </a:extLst>
          </p:cNvPr>
          <p:cNvGrpSpPr/>
          <p:nvPr/>
        </p:nvGrpSpPr>
        <p:grpSpPr>
          <a:xfrm rot="1636820">
            <a:off x="4203052" y="2853782"/>
            <a:ext cx="1647568" cy="1487432"/>
            <a:chOff x="-68620" y="1596633"/>
            <a:chExt cx="3652024" cy="1716670"/>
          </a:xfrm>
        </p:grpSpPr>
        <p:sp>
          <p:nvSpPr>
            <p:cNvPr id="71" name="爆発 2 6">
              <a:extLst>
                <a:ext uri="{FF2B5EF4-FFF2-40B4-BE49-F238E27FC236}">
                  <a16:creationId xmlns:a16="http://schemas.microsoft.com/office/drawing/2014/main" id="{FB66824A-F0A4-48CC-9FA8-A90D2E7D021A}"/>
                </a:ext>
              </a:extLst>
            </p:cNvPr>
            <p:cNvSpPr/>
            <p:nvPr/>
          </p:nvSpPr>
          <p:spPr>
            <a:xfrm rot="305964">
              <a:off x="-68620" y="1596633"/>
              <a:ext cx="3496644" cy="1716670"/>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solidFill>
              <a:srgbClr val="ED7D31"/>
            </a:solidFill>
            <a:ln w="38100">
              <a:no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72" name="テキスト ボックス 71">
              <a:extLst>
                <a:ext uri="{FF2B5EF4-FFF2-40B4-BE49-F238E27FC236}">
                  <a16:creationId xmlns:a16="http://schemas.microsoft.com/office/drawing/2014/main" id="{33F2BDD0-4842-4F07-AF2A-57393434D76D}"/>
                </a:ext>
              </a:extLst>
            </p:cNvPr>
            <p:cNvSpPr txBox="1"/>
            <p:nvPr/>
          </p:nvSpPr>
          <p:spPr>
            <a:xfrm rot="20485913">
              <a:off x="190564" y="2299566"/>
              <a:ext cx="3392840" cy="461774"/>
            </a:xfrm>
            <a:prstGeom prst="rect">
              <a:avLst/>
            </a:prstGeom>
            <a:noFill/>
          </p:spPr>
          <p:txBody>
            <a:bodyPr wrap="square" rtlCol="0">
              <a:spAutoFit/>
            </a:bodyPr>
            <a:lstStyle/>
            <a:p>
              <a:pPr algn="ctr"/>
              <a:r>
                <a:rPr kumimoji="1"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にげてー！</a:t>
              </a:r>
            </a:p>
          </p:txBody>
        </p:sp>
      </p:grpSp>
      <p:grpSp>
        <p:nvGrpSpPr>
          <p:cNvPr id="60" name="グループ化 59">
            <a:extLst>
              <a:ext uri="{FF2B5EF4-FFF2-40B4-BE49-F238E27FC236}">
                <a16:creationId xmlns:a16="http://schemas.microsoft.com/office/drawing/2014/main" id="{56413BB8-839E-4B44-8F46-2882B685DE40}"/>
              </a:ext>
            </a:extLst>
          </p:cNvPr>
          <p:cNvGrpSpPr/>
          <p:nvPr/>
        </p:nvGrpSpPr>
        <p:grpSpPr>
          <a:xfrm rot="1047365">
            <a:off x="2582281" y="1740861"/>
            <a:ext cx="2303512" cy="1796818"/>
            <a:chOff x="4232921" y="4995518"/>
            <a:chExt cx="4098247" cy="1747161"/>
          </a:xfrm>
        </p:grpSpPr>
        <p:grpSp>
          <p:nvGrpSpPr>
            <p:cNvPr id="61" name="グループ化 60">
              <a:extLst>
                <a:ext uri="{FF2B5EF4-FFF2-40B4-BE49-F238E27FC236}">
                  <a16:creationId xmlns:a16="http://schemas.microsoft.com/office/drawing/2014/main" id="{1E172644-B4E6-4532-B0A9-B9A5701B4497}"/>
                </a:ext>
              </a:extLst>
            </p:cNvPr>
            <p:cNvGrpSpPr/>
            <p:nvPr/>
          </p:nvGrpSpPr>
          <p:grpSpPr>
            <a:xfrm rot="20961827">
              <a:off x="4232921" y="4995518"/>
              <a:ext cx="4098247" cy="1747161"/>
              <a:chOff x="-5223648" y="1664841"/>
              <a:chExt cx="5424994" cy="2961661"/>
            </a:xfrm>
          </p:grpSpPr>
          <p:sp>
            <p:nvSpPr>
              <p:cNvPr id="63" name="爆発 2 6">
                <a:extLst>
                  <a:ext uri="{FF2B5EF4-FFF2-40B4-BE49-F238E27FC236}">
                    <a16:creationId xmlns:a16="http://schemas.microsoft.com/office/drawing/2014/main" id="{9CB3BAB3-3BBC-41E7-824D-236321AD2A84}"/>
                  </a:ext>
                </a:extLst>
              </p:cNvPr>
              <p:cNvSpPr/>
              <p:nvPr/>
            </p:nvSpPr>
            <p:spPr>
              <a:xfrm rot="1236237">
                <a:off x="-5223648" y="1664841"/>
                <a:ext cx="5424994" cy="2961661"/>
              </a:xfrm>
              <a:prstGeom prst="irregularSeal2">
                <a:avLst/>
              </a:prstGeom>
              <a:solidFill>
                <a:schemeClr val="bg1"/>
              </a:solidFill>
              <a:ln w="38100">
                <a:solidFill>
                  <a:srgbClr val="ED7D31"/>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b="1">
                  <a:solidFill>
                    <a:schemeClr val="dk1"/>
                  </a:solidFill>
                </a:endParaRPr>
              </a:p>
            </p:txBody>
          </p:sp>
          <p:pic>
            <p:nvPicPr>
              <p:cNvPr id="64" name="Picture 4" descr="D:\ryuno\_徳島\コンテンツ制作\集中線.png">
                <a:extLst>
                  <a:ext uri="{FF2B5EF4-FFF2-40B4-BE49-F238E27FC236}">
                    <a16:creationId xmlns:a16="http://schemas.microsoft.com/office/drawing/2014/main" id="{66113619-742A-4795-A9DB-F04E3D52BBD0}"/>
                  </a:ext>
                </a:extLst>
              </p:cNvPr>
              <p:cNvPicPr>
                <a:picLocks noChangeAspect="1" noChangeArrowheads="1"/>
              </p:cNvPicPr>
              <p:nvPr/>
            </p:nvPicPr>
            <p:blipFill>
              <a:blip r:embed="rId11"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222509">
                <a:off x="-5209636" y="1705841"/>
                <a:ext cx="5347871" cy="286976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62" name="テキスト ボックス 61">
              <a:extLst>
                <a:ext uri="{FF2B5EF4-FFF2-40B4-BE49-F238E27FC236}">
                  <a16:creationId xmlns:a16="http://schemas.microsoft.com/office/drawing/2014/main" id="{83D3F91E-189F-4CC1-9557-E444E1EBE6C0}"/>
                </a:ext>
              </a:extLst>
            </p:cNvPr>
            <p:cNvSpPr txBox="1"/>
            <p:nvPr/>
          </p:nvSpPr>
          <p:spPr>
            <a:xfrm rot="20420268">
              <a:off x="4326435" y="5505861"/>
              <a:ext cx="3682559" cy="707886"/>
            </a:xfrm>
            <a:prstGeom prst="rect">
              <a:avLst/>
            </a:prstGeom>
            <a:noFill/>
          </p:spPr>
          <p:txBody>
            <a:bodyPr wrap="square" rtlCol="0">
              <a:spAutoFit/>
            </a:bodyPr>
            <a:lstStyle/>
            <a:p>
              <a:pPr algn="ct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いまだ！</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そこ！</a:t>
              </a:r>
            </a:p>
          </p:txBody>
        </p:sp>
      </p:grpSp>
    </p:spTree>
    <p:custDataLst>
      <p:tags r:id="rId1"/>
    </p:custDataLst>
    <p:extLst>
      <p:ext uri="{BB962C8B-B14F-4D97-AF65-F5344CB8AC3E}">
        <p14:creationId xmlns:p14="http://schemas.microsoft.com/office/powerpoint/2010/main" val="3842906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7"/>
                                        </p:tgtEl>
                                        <p:attrNameLst>
                                          <p:attrName>style.visibility</p:attrName>
                                        </p:attrNameLst>
                                      </p:cBhvr>
                                      <p:to>
                                        <p:strVal val="visible"/>
                                      </p:to>
                                    </p:set>
                                    <p:animEffect transition="in" filter="fade">
                                      <p:cBhvr>
                                        <p:cTn id="11" dur="500"/>
                                        <p:tgtEl>
                                          <p:spTgt spid="57"/>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fade">
                                      <p:cBhvr>
                                        <p:cTn id="15" dur="500"/>
                                        <p:tgtEl>
                                          <p:spTgt spid="60"/>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23.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ネットゲームのやり過ぎはダメ！③（ルール・マナー）</a:t>
            </a:r>
            <a:endParaRPr lang="ja-JP" altLang="en-US" dirty="0"/>
          </a:p>
        </p:txBody>
      </p:sp>
      <p:sp>
        <p:nvSpPr>
          <p:cNvPr id="26" name="角丸四角形 40">
            <a:extLst>
              <a:ext uri="{FF2B5EF4-FFF2-40B4-BE49-F238E27FC236}">
                <a16:creationId xmlns:a16="http://schemas.microsoft.com/office/drawing/2014/main" id="{FD606F74-6863-42A9-8EF4-C1874D2CDF70}"/>
              </a:ext>
            </a:extLst>
          </p:cNvPr>
          <p:cNvSpPr/>
          <p:nvPr/>
        </p:nvSpPr>
        <p:spPr>
          <a:xfrm>
            <a:off x="2976716" y="2317750"/>
            <a:ext cx="3194582" cy="4215674"/>
          </a:xfrm>
          <a:prstGeom prst="roundRect">
            <a:avLst>
              <a:gd name="adj" fmla="val 7373"/>
            </a:avLst>
          </a:prstGeom>
          <a:solidFill>
            <a:schemeClr val="bg1">
              <a:lumMod val="95000"/>
            </a:schemeClr>
          </a:solidFill>
          <a:ln w="76200"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dirty="0"/>
          </a:p>
        </p:txBody>
      </p:sp>
      <p:grpSp>
        <p:nvGrpSpPr>
          <p:cNvPr id="7" name="グループ化 6">
            <a:extLst>
              <a:ext uri="{FF2B5EF4-FFF2-40B4-BE49-F238E27FC236}">
                <a16:creationId xmlns:a16="http://schemas.microsoft.com/office/drawing/2014/main" id="{B45D88C1-0C73-45E6-9041-26C7CBAFF77A}"/>
              </a:ext>
            </a:extLst>
          </p:cNvPr>
          <p:cNvGrpSpPr/>
          <p:nvPr/>
        </p:nvGrpSpPr>
        <p:grpSpPr>
          <a:xfrm>
            <a:off x="3132772" y="2637812"/>
            <a:ext cx="3732458" cy="992772"/>
            <a:chOff x="3132772" y="2637812"/>
            <a:chExt cx="3732458" cy="992772"/>
          </a:xfrm>
        </p:grpSpPr>
        <p:sp>
          <p:nvSpPr>
            <p:cNvPr id="61" name="二等辺三角形 60">
              <a:extLst>
                <a:ext uri="{FF2B5EF4-FFF2-40B4-BE49-F238E27FC236}">
                  <a16:creationId xmlns:a16="http://schemas.microsoft.com/office/drawing/2014/main" id="{0836AAF8-024E-42E7-87A2-C259CE830888}"/>
                </a:ext>
              </a:extLst>
            </p:cNvPr>
            <p:cNvSpPr/>
            <p:nvPr/>
          </p:nvSpPr>
          <p:spPr>
            <a:xfrm rot="5879280">
              <a:off x="6388189" y="3124157"/>
              <a:ext cx="256153" cy="697928"/>
            </a:xfrm>
            <a:prstGeom prst="triangle">
              <a:avLst>
                <a:gd name="adj" fmla="val 19771"/>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endParaRPr kumimoji="1" lang="ja-JP" altLang="en-US"/>
            </a:p>
          </p:txBody>
        </p:sp>
        <p:grpSp>
          <p:nvGrpSpPr>
            <p:cNvPr id="3" name="グループ化 2">
              <a:extLst>
                <a:ext uri="{FF2B5EF4-FFF2-40B4-BE49-F238E27FC236}">
                  <a16:creationId xmlns:a16="http://schemas.microsoft.com/office/drawing/2014/main" id="{EE04EAEA-6A60-4109-90C1-C2E6285AA7EE}"/>
                </a:ext>
              </a:extLst>
            </p:cNvPr>
            <p:cNvGrpSpPr/>
            <p:nvPr/>
          </p:nvGrpSpPr>
          <p:grpSpPr>
            <a:xfrm>
              <a:off x="3132772" y="2637812"/>
              <a:ext cx="3010826" cy="992772"/>
              <a:chOff x="3132772" y="2637812"/>
              <a:chExt cx="3010826" cy="992772"/>
            </a:xfrm>
          </p:grpSpPr>
          <p:sp>
            <p:nvSpPr>
              <p:cNvPr id="30" name="円/楕円 26">
                <a:extLst>
                  <a:ext uri="{FF2B5EF4-FFF2-40B4-BE49-F238E27FC236}">
                    <a16:creationId xmlns:a16="http://schemas.microsoft.com/office/drawing/2014/main" id="{1E238A76-BAAB-4A19-8845-41B86A9ACE56}"/>
                  </a:ext>
                </a:extLst>
              </p:cNvPr>
              <p:cNvSpPr/>
              <p:nvPr/>
            </p:nvSpPr>
            <p:spPr>
              <a:xfrm>
                <a:off x="3132772" y="2707535"/>
                <a:ext cx="858462" cy="85846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p>
            </p:txBody>
          </p:sp>
          <p:pic>
            <p:nvPicPr>
              <p:cNvPr id="32" name="図 31" descr="人形, おもちゃ, 挿絵, 時計 が含まれている画像&#10;&#10;自動的に生成された説明">
                <a:extLst>
                  <a:ext uri="{FF2B5EF4-FFF2-40B4-BE49-F238E27FC236}">
                    <a16:creationId xmlns:a16="http://schemas.microsoft.com/office/drawing/2014/main" id="{B93ECF61-D133-4A22-ADF6-6E98760C98F7}"/>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16000" b="55875" l="43375" r="81625">
                            <a14:foregroundMark x1="53375" y1="31500" x2="56125" y2="44750"/>
                            <a14:foregroundMark x1="72500" y1="32875" x2="70625" y2="44375"/>
                            <a14:foregroundMark x1="59250" y1="51250" x2="67500" y2="51750"/>
                          </a14:backgroundRemoval>
                        </a14:imgEffect>
                      </a14:imgLayer>
                    </a14:imgProps>
                  </a:ext>
                  <a:ext uri="{28A0092B-C50C-407E-A947-70E740481C1C}">
                    <a14:useLocalDpi xmlns:a14="http://schemas.microsoft.com/office/drawing/2010/main" val="0"/>
                  </a:ext>
                </a:extLst>
              </a:blip>
              <a:srcRect l="43087" t="15210" r="17973" b="43453"/>
              <a:stretch/>
            </p:blipFill>
            <p:spPr>
              <a:xfrm>
                <a:off x="3195873" y="2759172"/>
                <a:ext cx="724567" cy="769181"/>
              </a:xfrm>
              <a:prstGeom prst="rect">
                <a:avLst/>
              </a:prstGeom>
              <a:effectLst/>
            </p:spPr>
          </p:pic>
          <p:sp>
            <p:nvSpPr>
              <p:cNvPr id="35" name="吹き出し: 角を丸めた四角形 34">
                <a:extLst>
                  <a:ext uri="{FF2B5EF4-FFF2-40B4-BE49-F238E27FC236}">
                    <a16:creationId xmlns:a16="http://schemas.microsoft.com/office/drawing/2014/main" id="{30F36904-9E36-42EE-9AD6-D9E0F3363543}"/>
                  </a:ext>
                </a:extLst>
              </p:cNvPr>
              <p:cNvSpPr/>
              <p:nvPr/>
            </p:nvSpPr>
            <p:spPr>
              <a:xfrm>
                <a:off x="4115989" y="2637812"/>
                <a:ext cx="1915131" cy="992772"/>
              </a:xfrm>
              <a:prstGeom prst="wedgeRoundRectCallout">
                <a:avLst>
                  <a:gd name="adj1" fmla="val -62243"/>
                  <a:gd name="adj2" fmla="val 20334"/>
                  <a:gd name="adj3" fmla="val 1666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6" name="テキスト ボックス 41">
                <a:extLst>
                  <a:ext uri="{FF2B5EF4-FFF2-40B4-BE49-F238E27FC236}">
                    <a16:creationId xmlns:a16="http://schemas.microsoft.com/office/drawing/2014/main" id="{FB51E2F4-2773-4A44-BB21-B6B956679F20}"/>
                  </a:ext>
                </a:extLst>
              </p:cNvPr>
              <p:cNvSpPr txBox="1"/>
              <p:nvPr/>
            </p:nvSpPr>
            <p:spPr>
              <a:xfrm>
                <a:off x="4106697" y="2659629"/>
                <a:ext cx="2036901" cy="92333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ごめん。　夜はもうゲームしたらだめって言われちゃった。</a:t>
                </a:r>
              </a:p>
            </p:txBody>
          </p:sp>
        </p:grpSp>
      </p:grpSp>
      <p:pic>
        <p:nvPicPr>
          <p:cNvPr id="48" name="図 47">
            <a:extLst>
              <a:ext uri="{FF2B5EF4-FFF2-40B4-BE49-F238E27FC236}">
                <a16:creationId xmlns:a16="http://schemas.microsoft.com/office/drawing/2014/main" id="{17843EB8-577E-4B15-8710-9D7E0F5922AB}"/>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Layer>
                </a14:imgProps>
              </a:ext>
              <a:ext uri="{28A0092B-C50C-407E-A947-70E740481C1C}">
                <a14:useLocalDpi xmlns:a14="http://schemas.microsoft.com/office/drawing/2010/main" val="0"/>
              </a:ext>
            </a:extLst>
          </a:blip>
          <a:srcRect l="24777" t="22838" r="25396" b="25354"/>
          <a:stretch/>
        </p:blipFill>
        <p:spPr>
          <a:xfrm>
            <a:off x="18319" y="4167447"/>
            <a:ext cx="2631385" cy="2736010"/>
          </a:xfrm>
          <a:prstGeom prst="rect">
            <a:avLst/>
          </a:prstGeom>
          <a:effectLst>
            <a:outerShdw blurRad="50800" dist="38100" dir="2700000" algn="tl" rotWithShape="0">
              <a:prstClr val="black">
                <a:alpha val="40000"/>
              </a:prstClr>
            </a:outerShdw>
          </a:effectLst>
        </p:spPr>
      </p:pic>
      <p:sp>
        <p:nvSpPr>
          <p:cNvPr id="50" name="テキスト ボックス 49">
            <a:extLst>
              <a:ext uri="{FF2B5EF4-FFF2-40B4-BE49-F238E27FC236}">
                <a16:creationId xmlns:a16="http://schemas.microsoft.com/office/drawing/2014/main" id="{1F8E181D-AF7C-4E06-BF1B-8889732D27CE}"/>
              </a:ext>
            </a:extLst>
          </p:cNvPr>
          <p:cNvSpPr txBox="1"/>
          <p:nvPr/>
        </p:nvSpPr>
        <p:spPr>
          <a:xfrm>
            <a:off x="68349" y="869489"/>
            <a:ext cx="8974052" cy="954107"/>
          </a:xfrm>
          <a:prstGeom prst="rect">
            <a:avLst/>
          </a:prstGeom>
          <a:noFill/>
        </p:spPr>
        <p:txBody>
          <a:bodyPr wrap="square" rtlCol="0">
            <a:spAutoFit/>
          </a:bodyPr>
          <a:lstStyle/>
          <a:p>
            <a:pPr algn="just"/>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友だちは親に怒られて、夜はゲームができないというルールになったと断られてしまいました。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9" name="グループ化 8">
            <a:extLst>
              <a:ext uri="{FF2B5EF4-FFF2-40B4-BE49-F238E27FC236}">
                <a16:creationId xmlns:a16="http://schemas.microsoft.com/office/drawing/2014/main" id="{4257E76A-2F9C-4F59-8E83-F1D1420B68AD}"/>
              </a:ext>
            </a:extLst>
          </p:cNvPr>
          <p:cNvGrpSpPr/>
          <p:nvPr/>
        </p:nvGrpSpPr>
        <p:grpSpPr>
          <a:xfrm>
            <a:off x="2284011" y="5302076"/>
            <a:ext cx="3708562" cy="988017"/>
            <a:chOff x="2284011" y="5302076"/>
            <a:chExt cx="3708562" cy="988017"/>
          </a:xfrm>
        </p:grpSpPr>
        <p:sp>
          <p:nvSpPr>
            <p:cNvPr id="23" name="二等辺三角形 22">
              <a:extLst>
                <a:ext uri="{FF2B5EF4-FFF2-40B4-BE49-F238E27FC236}">
                  <a16:creationId xmlns:a16="http://schemas.microsoft.com/office/drawing/2014/main" id="{320E9A7A-3A1C-4720-BCF7-A04BCB1B35B9}"/>
                </a:ext>
              </a:extLst>
            </p:cNvPr>
            <p:cNvSpPr/>
            <p:nvPr/>
          </p:nvSpPr>
          <p:spPr>
            <a:xfrm rot="15769664">
              <a:off x="2509893" y="5624173"/>
              <a:ext cx="253200" cy="704964"/>
            </a:xfrm>
            <a:prstGeom prst="triangle">
              <a:avLst>
                <a:gd name="adj" fmla="val 19771"/>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endParaRPr kumimoji="1" lang="ja-JP" altLang="en-US"/>
            </a:p>
          </p:txBody>
        </p:sp>
        <p:grpSp>
          <p:nvGrpSpPr>
            <p:cNvPr id="6" name="グループ化 5">
              <a:extLst>
                <a:ext uri="{FF2B5EF4-FFF2-40B4-BE49-F238E27FC236}">
                  <a16:creationId xmlns:a16="http://schemas.microsoft.com/office/drawing/2014/main" id="{989E3099-1DAB-4935-9216-45B57A33B141}"/>
                </a:ext>
              </a:extLst>
            </p:cNvPr>
            <p:cNvGrpSpPr/>
            <p:nvPr/>
          </p:nvGrpSpPr>
          <p:grpSpPr>
            <a:xfrm>
              <a:off x="3132675" y="5302076"/>
              <a:ext cx="2859898" cy="988017"/>
              <a:chOff x="3132675" y="5302076"/>
              <a:chExt cx="2859898" cy="988017"/>
            </a:xfrm>
          </p:grpSpPr>
          <p:sp>
            <p:nvSpPr>
              <p:cNvPr id="31" name="円/楕円 26">
                <a:extLst>
                  <a:ext uri="{FF2B5EF4-FFF2-40B4-BE49-F238E27FC236}">
                    <a16:creationId xmlns:a16="http://schemas.microsoft.com/office/drawing/2014/main" id="{F6A0B696-7873-4D4B-A1BB-B39055DE2282}"/>
                  </a:ext>
                </a:extLst>
              </p:cNvPr>
              <p:cNvSpPr/>
              <p:nvPr/>
            </p:nvSpPr>
            <p:spPr>
              <a:xfrm>
                <a:off x="5134111" y="5383291"/>
                <a:ext cx="858462" cy="85846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p>
            </p:txBody>
          </p:sp>
          <p:sp>
            <p:nvSpPr>
              <p:cNvPr id="39" name="吹き出し: 角を丸めた四角形 38">
                <a:extLst>
                  <a:ext uri="{FF2B5EF4-FFF2-40B4-BE49-F238E27FC236}">
                    <a16:creationId xmlns:a16="http://schemas.microsoft.com/office/drawing/2014/main" id="{F219711D-F52A-4961-ABBA-F580A82847E8}"/>
                  </a:ext>
                </a:extLst>
              </p:cNvPr>
              <p:cNvSpPr/>
              <p:nvPr/>
            </p:nvSpPr>
            <p:spPr>
              <a:xfrm flipH="1">
                <a:off x="3137120" y="5302076"/>
                <a:ext cx="1915132" cy="988017"/>
              </a:xfrm>
              <a:prstGeom prst="wedgeRoundRectCallout">
                <a:avLst>
                  <a:gd name="adj1" fmla="val -62243"/>
                  <a:gd name="adj2" fmla="val 20334"/>
                  <a:gd name="adj3" fmla="val 1666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0" name="テキスト ボックス 41">
                <a:extLst>
                  <a:ext uri="{FF2B5EF4-FFF2-40B4-BE49-F238E27FC236}">
                    <a16:creationId xmlns:a16="http://schemas.microsoft.com/office/drawing/2014/main" id="{3AD397B1-5557-4250-9EC1-5E624C0C3F2B}"/>
                  </a:ext>
                </a:extLst>
              </p:cNvPr>
              <p:cNvSpPr txBox="1"/>
              <p:nvPr/>
            </p:nvSpPr>
            <p:spPr>
              <a:xfrm>
                <a:off x="3132675" y="5345188"/>
                <a:ext cx="1945115" cy="92333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えー！なんだよ！</a:t>
                </a:r>
                <a:endPar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ぼく一人でやっても意味ないじゃん！</a:t>
                </a:r>
              </a:p>
            </p:txBody>
          </p:sp>
          <p:pic>
            <p:nvPicPr>
              <p:cNvPr id="29" name="図 28">
                <a:extLst>
                  <a:ext uri="{FF2B5EF4-FFF2-40B4-BE49-F238E27FC236}">
                    <a16:creationId xmlns:a16="http://schemas.microsoft.com/office/drawing/2014/main" id="{CC857A2C-CA95-450F-97E3-BDAAFCC79423}"/>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61600" b="84400" l="25400" r="48600">
                            <a14:foregroundMark x1="30600" y1="80800" x2="34000" y2="83400"/>
                            <a14:backgroundMark x1="29200" y1="83000" x2="31800" y2="86400"/>
                            <a14:backgroundMark x1="30600" y1="82800" x2="33000" y2="84600"/>
                          </a14:backgroundRemoval>
                        </a14:imgEffect>
                      </a14:imgLayer>
                    </a14:imgProps>
                  </a:ext>
                  <a:ext uri="{28A0092B-C50C-407E-A947-70E740481C1C}">
                    <a14:useLocalDpi xmlns:a14="http://schemas.microsoft.com/office/drawing/2010/main" val="0"/>
                  </a:ext>
                </a:extLst>
              </a:blip>
              <a:srcRect l="25420" t="61695" r="50117" b="15854"/>
              <a:stretch/>
            </p:blipFill>
            <p:spPr>
              <a:xfrm rot="20153822">
                <a:off x="5179248" y="5428419"/>
                <a:ext cx="792863" cy="727673"/>
              </a:xfrm>
              <a:prstGeom prst="rect">
                <a:avLst/>
              </a:prstGeom>
              <a:noFill/>
              <a:ln>
                <a:noFill/>
              </a:ln>
              <a:effectLst/>
            </p:spPr>
          </p:pic>
        </p:grpSp>
      </p:grpSp>
      <p:pic>
        <p:nvPicPr>
          <p:cNvPr id="55" name="図 54">
            <a:extLst>
              <a:ext uri="{FF2B5EF4-FFF2-40B4-BE49-F238E27FC236}">
                <a16:creationId xmlns:a16="http://schemas.microsoft.com/office/drawing/2014/main" id="{9B80FB56-8A9F-45E0-A2C5-80D009FC652F}"/>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26694" t="21617" r="28185" b="5330"/>
          <a:stretch/>
        </p:blipFill>
        <p:spPr>
          <a:xfrm>
            <a:off x="6720669" y="1789118"/>
            <a:ext cx="1777834" cy="2878397"/>
          </a:xfrm>
          <a:prstGeom prst="rect">
            <a:avLst/>
          </a:prstGeom>
          <a:effectLst>
            <a:outerShdw blurRad="50800" dist="38100" dir="2700000" algn="tl" rotWithShape="0">
              <a:prstClr val="black">
                <a:alpha val="40000"/>
              </a:prstClr>
            </a:outerShdw>
          </a:effectLst>
        </p:spPr>
      </p:pic>
      <p:grpSp>
        <p:nvGrpSpPr>
          <p:cNvPr id="4" name="グループ化 3">
            <a:extLst>
              <a:ext uri="{FF2B5EF4-FFF2-40B4-BE49-F238E27FC236}">
                <a16:creationId xmlns:a16="http://schemas.microsoft.com/office/drawing/2014/main" id="{2B78B76B-7F2F-4722-948D-1A6FF8201DD6}"/>
              </a:ext>
            </a:extLst>
          </p:cNvPr>
          <p:cNvGrpSpPr/>
          <p:nvPr/>
        </p:nvGrpSpPr>
        <p:grpSpPr>
          <a:xfrm>
            <a:off x="6565226" y="4008232"/>
            <a:ext cx="2567294" cy="2849767"/>
            <a:chOff x="6565226" y="4008232"/>
            <a:chExt cx="2567294" cy="2849767"/>
          </a:xfrm>
          <a:effectLst>
            <a:outerShdw blurRad="50800" dist="38100" dir="2700000" algn="tl" rotWithShape="0">
              <a:prstClr val="black">
                <a:alpha val="40000"/>
              </a:prstClr>
            </a:outerShdw>
          </a:effectLst>
        </p:grpSpPr>
        <p:pic>
          <p:nvPicPr>
            <p:cNvPr id="56" name="図 55">
              <a:extLst>
                <a:ext uri="{FF2B5EF4-FFF2-40B4-BE49-F238E27FC236}">
                  <a16:creationId xmlns:a16="http://schemas.microsoft.com/office/drawing/2014/main" id="{2A5C1568-0628-4C88-8DC2-8B31A5059E33}"/>
                </a:ext>
              </a:extLst>
            </p:cNvPr>
            <p:cNvPicPr>
              <a:picLocks noChangeAspect="1"/>
            </p:cNvPicPr>
            <p:nvPr/>
          </p:nvPicPr>
          <p:blipFill rotWithShape="1">
            <a:blip r:embed="rId11" cstate="print">
              <a:extLst>
                <a:ext uri="{BEBA8EAE-BF5A-486C-A8C5-ECC9F3942E4B}">
                  <a14:imgProps xmlns:a14="http://schemas.microsoft.com/office/drawing/2010/main">
                    <a14:imgLayer r:embed="rId12">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29096" t="21063" r="31838" b="35579"/>
            <a:stretch/>
          </p:blipFill>
          <p:spPr>
            <a:xfrm flipH="1">
              <a:off x="6565226" y="4008232"/>
              <a:ext cx="2567294" cy="2849767"/>
            </a:xfrm>
            <a:prstGeom prst="rect">
              <a:avLst/>
            </a:prstGeom>
            <a:effectLst/>
          </p:spPr>
        </p:pic>
        <p:pic>
          <p:nvPicPr>
            <p:cNvPr id="57" name="図 56">
              <a:extLst>
                <a:ext uri="{FF2B5EF4-FFF2-40B4-BE49-F238E27FC236}">
                  <a16:creationId xmlns:a16="http://schemas.microsoft.com/office/drawing/2014/main" id="{C965D93F-038C-42CD-8FB1-0A48E18151F0}"/>
                </a:ext>
              </a:extLst>
            </p:cNvPr>
            <p:cNvPicPr>
              <a:picLocks noChangeAspect="1"/>
            </p:cNvPicPr>
            <p:nvPr/>
          </p:nvPicPr>
          <p:blipFill rotWithShape="1">
            <a:blip r:embed="rId11" cstate="print">
              <a:extLst>
                <a:ext uri="{BEBA8EAE-BF5A-486C-A8C5-ECC9F3942E4B}">
                  <a14:imgProps xmlns:a14="http://schemas.microsoft.com/office/drawing/2010/main">
                    <a14:imgLayer r:embed="rId12">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47084" t="42337" r="49939" b="55084"/>
            <a:stretch/>
          </p:blipFill>
          <p:spPr>
            <a:xfrm rot="1051859" flipH="1">
              <a:off x="7446168" y="5496639"/>
              <a:ext cx="316164" cy="141363"/>
            </a:xfrm>
            <a:prstGeom prst="rect">
              <a:avLst/>
            </a:prstGeom>
            <a:effectLst/>
          </p:spPr>
        </p:pic>
        <p:pic>
          <p:nvPicPr>
            <p:cNvPr id="58" name="図 57">
              <a:extLst>
                <a:ext uri="{FF2B5EF4-FFF2-40B4-BE49-F238E27FC236}">
                  <a16:creationId xmlns:a16="http://schemas.microsoft.com/office/drawing/2014/main" id="{A7A319EC-ED05-49EF-94D5-A788A04C5BC9}"/>
                </a:ext>
              </a:extLst>
            </p:cNvPr>
            <p:cNvPicPr>
              <a:picLocks noChangeAspect="1"/>
            </p:cNvPicPr>
            <p:nvPr/>
          </p:nvPicPr>
          <p:blipFill rotWithShape="1">
            <a:blip r:embed="rId11" cstate="print">
              <a:extLst>
                <a:ext uri="{BEBA8EAE-BF5A-486C-A8C5-ECC9F3942E4B}">
                  <a14:imgProps xmlns:a14="http://schemas.microsoft.com/office/drawing/2010/main">
                    <a14:imgLayer r:embed="rId12">
                      <a14:imgEffect>
                        <a14:colorTemperature colorTemp="7200"/>
                      </a14:imgEffect>
                      <a14:imgEffect>
                        <a14:saturation sat="66000"/>
                      </a14:imgEffect>
                    </a14:imgLayer>
                  </a14:imgProps>
                </a:ext>
                <a:ext uri="{28A0092B-C50C-407E-A947-70E740481C1C}">
                  <a14:useLocalDpi xmlns:a14="http://schemas.microsoft.com/office/drawing/2010/main" val="0"/>
                </a:ext>
              </a:extLst>
            </a:blip>
            <a:srcRect l="47084" t="42337" r="49939" b="55084"/>
            <a:stretch/>
          </p:blipFill>
          <p:spPr>
            <a:xfrm rot="1051859" flipH="1">
              <a:off x="7607137" y="5400528"/>
              <a:ext cx="169765" cy="141363"/>
            </a:xfrm>
            <a:prstGeom prst="rect">
              <a:avLst/>
            </a:prstGeom>
            <a:effectLst/>
          </p:spPr>
        </p:pic>
        <p:pic>
          <p:nvPicPr>
            <p:cNvPr id="59" name="図 58">
              <a:extLst>
                <a:ext uri="{FF2B5EF4-FFF2-40B4-BE49-F238E27FC236}">
                  <a16:creationId xmlns:a16="http://schemas.microsoft.com/office/drawing/2014/main" id="{1D58DF1F-627D-43BC-8055-BBDE44F8FDC3}"/>
                </a:ext>
              </a:extLst>
            </p:cNvPr>
            <p:cNvPicPr>
              <a:picLocks noChangeAspect="1"/>
            </p:cNvPicPr>
            <p:nvPr/>
          </p:nvPicPr>
          <p:blipFill rotWithShape="1">
            <a:blip r:embed="rId13" cstate="print">
              <a:extLst>
                <a:ext uri="{28A0092B-C50C-407E-A947-70E740481C1C}">
                  <a14:useLocalDpi xmlns:a14="http://schemas.microsoft.com/office/drawing/2010/main" val="0"/>
                </a:ext>
              </a:extLst>
            </a:blip>
            <a:srcRect l="45551" t="56677" r="44295" b="38972"/>
            <a:stretch/>
          </p:blipFill>
          <p:spPr>
            <a:xfrm rot="21060588">
              <a:off x="7541203" y="5528490"/>
              <a:ext cx="203968" cy="63704"/>
            </a:xfrm>
            <a:prstGeom prst="rect">
              <a:avLst/>
            </a:prstGeom>
            <a:effectLst/>
          </p:spPr>
        </p:pic>
      </p:grpSp>
      <p:sp>
        <p:nvSpPr>
          <p:cNvPr id="62" name="吹き出し: 円形 61">
            <a:extLst>
              <a:ext uri="{FF2B5EF4-FFF2-40B4-BE49-F238E27FC236}">
                <a16:creationId xmlns:a16="http://schemas.microsoft.com/office/drawing/2014/main" id="{E32F9B90-A41D-4777-A9C0-E1A62030D1F9}"/>
              </a:ext>
            </a:extLst>
          </p:cNvPr>
          <p:cNvSpPr/>
          <p:nvPr/>
        </p:nvSpPr>
        <p:spPr>
          <a:xfrm rot="1290737">
            <a:off x="2134017" y="4187930"/>
            <a:ext cx="347156" cy="309886"/>
          </a:xfrm>
          <a:prstGeom prst="wedgeEllipseCallout">
            <a:avLst>
              <a:gd name="adj1" fmla="val -54985"/>
              <a:gd name="adj2" fmla="val 109898"/>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8" name="グループ化 7">
            <a:extLst>
              <a:ext uri="{FF2B5EF4-FFF2-40B4-BE49-F238E27FC236}">
                <a16:creationId xmlns:a16="http://schemas.microsoft.com/office/drawing/2014/main" id="{4C01C8C5-9BFB-4B39-9B38-5D5BCECFE400}"/>
              </a:ext>
            </a:extLst>
          </p:cNvPr>
          <p:cNvGrpSpPr/>
          <p:nvPr/>
        </p:nvGrpSpPr>
        <p:grpSpPr>
          <a:xfrm>
            <a:off x="3132772" y="3767747"/>
            <a:ext cx="3797547" cy="1716244"/>
            <a:chOff x="3132772" y="3767747"/>
            <a:chExt cx="3797547" cy="1716244"/>
          </a:xfrm>
        </p:grpSpPr>
        <p:sp>
          <p:nvSpPr>
            <p:cNvPr id="60" name="二等辺三角形 59">
              <a:extLst>
                <a:ext uri="{FF2B5EF4-FFF2-40B4-BE49-F238E27FC236}">
                  <a16:creationId xmlns:a16="http://schemas.microsoft.com/office/drawing/2014/main" id="{F17A2558-DDC1-4AE8-BB3A-B5A70895FF6C}"/>
                </a:ext>
              </a:extLst>
            </p:cNvPr>
            <p:cNvSpPr/>
            <p:nvPr/>
          </p:nvSpPr>
          <p:spPr>
            <a:xfrm rot="5864554">
              <a:off x="6423887" y="4977558"/>
              <a:ext cx="253200" cy="759665"/>
            </a:xfrm>
            <a:prstGeom prst="triangle">
              <a:avLst>
                <a:gd name="adj" fmla="val 100000"/>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endParaRPr kumimoji="1" lang="ja-JP" altLang="en-US"/>
            </a:p>
          </p:txBody>
        </p:sp>
        <p:grpSp>
          <p:nvGrpSpPr>
            <p:cNvPr id="5" name="グループ化 4">
              <a:extLst>
                <a:ext uri="{FF2B5EF4-FFF2-40B4-BE49-F238E27FC236}">
                  <a16:creationId xmlns:a16="http://schemas.microsoft.com/office/drawing/2014/main" id="{4AB12FB2-2028-4AFA-97EF-DA590BADC500}"/>
                </a:ext>
              </a:extLst>
            </p:cNvPr>
            <p:cNvGrpSpPr/>
            <p:nvPr/>
          </p:nvGrpSpPr>
          <p:grpSpPr>
            <a:xfrm>
              <a:off x="3132772" y="3767747"/>
              <a:ext cx="3010826" cy="1200329"/>
              <a:chOff x="3132772" y="3767747"/>
              <a:chExt cx="3010826" cy="1200329"/>
            </a:xfrm>
          </p:grpSpPr>
          <p:sp>
            <p:nvSpPr>
              <p:cNvPr id="51" name="円/楕円 26">
                <a:extLst>
                  <a:ext uri="{FF2B5EF4-FFF2-40B4-BE49-F238E27FC236}">
                    <a16:creationId xmlns:a16="http://schemas.microsoft.com/office/drawing/2014/main" id="{DDA9254A-9761-4236-9C73-49A764F161C7}"/>
                  </a:ext>
                </a:extLst>
              </p:cNvPr>
              <p:cNvSpPr/>
              <p:nvPr/>
            </p:nvSpPr>
            <p:spPr>
              <a:xfrm>
                <a:off x="3132772" y="4045027"/>
                <a:ext cx="858462" cy="858462"/>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p>
            </p:txBody>
          </p:sp>
          <p:sp>
            <p:nvSpPr>
              <p:cNvPr id="52" name="吹き出し: 角を丸めた四角形 51">
                <a:extLst>
                  <a:ext uri="{FF2B5EF4-FFF2-40B4-BE49-F238E27FC236}">
                    <a16:creationId xmlns:a16="http://schemas.microsoft.com/office/drawing/2014/main" id="{A534D310-B3B8-4ED7-B27F-EE96A5A653D4}"/>
                  </a:ext>
                </a:extLst>
              </p:cNvPr>
              <p:cNvSpPr/>
              <p:nvPr/>
            </p:nvSpPr>
            <p:spPr>
              <a:xfrm>
                <a:off x="4115989" y="3975304"/>
                <a:ext cx="1915131" cy="992772"/>
              </a:xfrm>
              <a:prstGeom prst="wedgeRoundRectCallout">
                <a:avLst>
                  <a:gd name="adj1" fmla="val -62243"/>
                  <a:gd name="adj2" fmla="val 20334"/>
                  <a:gd name="adj3" fmla="val 16667"/>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4" name="テキスト ボックス 41">
                <a:extLst>
                  <a:ext uri="{FF2B5EF4-FFF2-40B4-BE49-F238E27FC236}">
                    <a16:creationId xmlns:a16="http://schemas.microsoft.com/office/drawing/2014/main" id="{F9D9C21E-6DFF-431C-B166-88FBB4CFB167}"/>
                  </a:ext>
                </a:extLst>
              </p:cNvPr>
              <p:cNvSpPr txBox="1"/>
              <p:nvPr/>
            </p:nvSpPr>
            <p:spPr>
              <a:xfrm>
                <a:off x="4106697" y="3767747"/>
                <a:ext cx="2036901" cy="1200329"/>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nSpc>
                    <a:spcPct val="200000"/>
                  </a:lnSpc>
                </a:pP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うちも。</a:t>
                </a:r>
                <a:endPar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夜は騒ぐなだって。</a:t>
                </a:r>
                <a:endPar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今後は無理だね。</a:t>
                </a:r>
              </a:p>
            </p:txBody>
          </p:sp>
          <p:pic>
            <p:nvPicPr>
              <p:cNvPr id="70" name="図 69">
                <a:extLst>
                  <a:ext uri="{FF2B5EF4-FFF2-40B4-BE49-F238E27FC236}">
                    <a16:creationId xmlns:a16="http://schemas.microsoft.com/office/drawing/2014/main" id="{723F3437-9DEF-244E-A4C8-BBECE09899C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193320" y="4107381"/>
                <a:ext cx="711200" cy="774700"/>
              </a:xfrm>
              <a:prstGeom prst="rect">
                <a:avLst/>
              </a:prstGeom>
            </p:spPr>
          </p:pic>
        </p:grpSp>
      </p:grpSp>
      <p:sp>
        <p:nvSpPr>
          <p:cNvPr id="63" name="吹き出し: 円形 62">
            <a:extLst>
              <a:ext uri="{FF2B5EF4-FFF2-40B4-BE49-F238E27FC236}">
                <a16:creationId xmlns:a16="http://schemas.microsoft.com/office/drawing/2014/main" id="{252DD1B5-DB96-4AF4-8D09-DDF855C180DD}"/>
              </a:ext>
            </a:extLst>
          </p:cNvPr>
          <p:cNvSpPr/>
          <p:nvPr/>
        </p:nvSpPr>
        <p:spPr>
          <a:xfrm rot="17955326">
            <a:off x="500087" y="3666286"/>
            <a:ext cx="480148" cy="370148"/>
          </a:xfrm>
          <a:prstGeom prst="wedgeEllipseCallout">
            <a:avLst>
              <a:gd name="adj1" fmla="val -54985"/>
              <a:gd name="adj2" fmla="val 109898"/>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64" name="グループ化 63">
            <a:extLst>
              <a:ext uri="{FF2B5EF4-FFF2-40B4-BE49-F238E27FC236}">
                <a16:creationId xmlns:a16="http://schemas.microsoft.com/office/drawing/2014/main" id="{8D990980-7D2C-495B-A49D-797B17C3901F}"/>
              </a:ext>
            </a:extLst>
          </p:cNvPr>
          <p:cNvGrpSpPr/>
          <p:nvPr/>
        </p:nvGrpSpPr>
        <p:grpSpPr>
          <a:xfrm>
            <a:off x="293917" y="2333940"/>
            <a:ext cx="2464408" cy="1886606"/>
            <a:chOff x="8376143" y="4964306"/>
            <a:chExt cx="2990999" cy="1886606"/>
          </a:xfrm>
        </p:grpSpPr>
        <p:sp>
          <p:nvSpPr>
            <p:cNvPr id="65" name="円/楕円 55">
              <a:extLst>
                <a:ext uri="{FF2B5EF4-FFF2-40B4-BE49-F238E27FC236}">
                  <a16:creationId xmlns:a16="http://schemas.microsoft.com/office/drawing/2014/main" id="{6636B62D-4A1C-461B-A01C-03379DBB3A53}"/>
                </a:ext>
              </a:extLst>
            </p:cNvPr>
            <p:cNvSpPr/>
            <p:nvPr/>
          </p:nvSpPr>
          <p:spPr>
            <a:xfrm rot="21313003" flipH="1">
              <a:off x="9905344" y="6457270"/>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6" name="雲 31">
              <a:extLst>
                <a:ext uri="{FF2B5EF4-FFF2-40B4-BE49-F238E27FC236}">
                  <a16:creationId xmlns:a16="http://schemas.microsoft.com/office/drawing/2014/main" id="{C9BA338A-9D1C-4534-83B7-B832FFB2741A}"/>
                </a:ext>
              </a:extLst>
            </p:cNvPr>
            <p:cNvSpPr/>
            <p:nvPr/>
          </p:nvSpPr>
          <p:spPr>
            <a:xfrm flipH="1">
              <a:off x="8376143" y="4964306"/>
              <a:ext cx="2990999" cy="1313835"/>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7" name="円/楕円 57">
              <a:extLst>
                <a:ext uri="{FF2B5EF4-FFF2-40B4-BE49-F238E27FC236}">
                  <a16:creationId xmlns:a16="http://schemas.microsoft.com/office/drawing/2014/main" id="{078E5B05-0508-47E1-A89B-2A32BD56F529}"/>
                </a:ext>
              </a:extLst>
            </p:cNvPr>
            <p:cNvSpPr/>
            <p:nvPr/>
          </p:nvSpPr>
          <p:spPr>
            <a:xfrm rot="21313003" flipH="1">
              <a:off x="9816155" y="6762213"/>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8" name="テキスト ボックス 67">
              <a:extLst>
                <a:ext uri="{FF2B5EF4-FFF2-40B4-BE49-F238E27FC236}">
                  <a16:creationId xmlns:a16="http://schemas.microsoft.com/office/drawing/2014/main" id="{623BDD3D-3ADC-4824-8E13-225C6B411EBD}"/>
                </a:ext>
              </a:extLst>
            </p:cNvPr>
            <p:cNvSpPr txBox="1"/>
            <p:nvPr/>
          </p:nvSpPr>
          <p:spPr>
            <a:xfrm rot="292457">
              <a:off x="8546046" y="5058752"/>
              <a:ext cx="2750540" cy="1015663"/>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そんなの</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気にしなくて</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いいじゃないか！</a:t>
              </a:r>
            </a:p>
          </p:txBody>
        </p:sp>
      </p:grpSp>
      <p:sp>
        <p:nvSpPr>
          <p:cNvPr id="41" name="テキスト ボックス 40">
            <a:extLst>
              <a:ext uri="{FF2B5EF4-FFF2-40B4-BE49-F238E27FC236}">
                <a16:creationId xmlns:a16="http://schemas.microsoft.com/office/drawing/2014/main" id="{FEC927D6-3DA9-40F7-BEA3-4AF337B2CBBC}"/>
              </a:ext>
            </a:extLst>
          </p:cNvPr>
          <p:cNvSpPr txBox="1"/>
          <p:nvPr/>
        </p:nvSpPr>
        <p:spPr>
          <a:xfrm>
            <a:off x="4523662" y="4183805"/>
            <a:ext cx="440224" cy="276999"/>
          </a:xfrm>
          <a:prstGeom prst="rect">
            <a:avLst/>
          </a:prstGeom>
          <a:noFill/>
        </p:spPr>
        <p:txBody>
          <a:bodyPr wrap="square" rtlCol="0">
            <a:spAutoFit/>
          </a:bodyPr>
          <a:lstStyle/>
          <a:p>
            <a:pPr algn="dist"/>
            <a:r>
              <a:rPr kumimoji="1" lang="ja-JP" altLang="en-US" sz="12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さわ</a:t>
            </a:r>
          </a:p>
        </p:txBody>
      </p:sp>
    </p:spTree>
    <p:custDataLst>
      <p:tags r:id="rId1"/>
    </p:custDataLst>
    <p:extLst>
      <p:ext uri="{BB962C8B-B14F-4D97-AF65-F5344CB8AC3E}">
        <p14:creationId xmlns:p14="http://schemas.microsoft.com/office/powerpoint/2010/main" val="600388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nodeType="afterEffect">
                                  <p:stCondLst>
                                    <p:cond delay="5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3.</a:t>
            </a:r>
            <a:r>
              <a:rPr lang="ja-JP" altLang="en-US" dirty="0"/>
              <a:t> 名前、住所、写真を公開しない</a:t>
            </a:r>
          </a:p>
        </p:txBody>
      </p:sp>
      <p:sp>
        <p:nvSpPr>
          <p:cNvPr id="30" name="テキスト ボックス 29"/>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美波さんは、クラスメイトがいろんな人と</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で友達になっていることを知りました。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52095" y="1902727"/>
            <a:ext cx="3596450" cy="2276702"/>
            <a:chOff x="52095" y="1902727"/>
            <a:chExt cx="3596450" cy="2276702"/>
          </a:xfrm>
        </p:grpSpPr>
        <p:sp>
          <p:nvSpPr>
            <p:cNvPr id="20" name="雲 31"/>
            <p:cNvSpPr/>
            <p:nvPr/>
          </p:nvSpPr>
          <p:spPr>
            <a:xfrm rot="705840">
              <a:off x="52095" y="1902727"/>
              <a:ext cx="3596450" cy="227670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6850"/>
                <a:gd name="connsiteX1" fmla="*/ 5659 w 43367"/>
                <a:gd name="connsiteY1" fmla="*/ 6766 h 46850"/>
                <a:gd name="connsiteX2" fmla="*/ 14041 w 43367"/>
                <a:gd name="connsiteY2" fmla="*/ 5061 h 46850"/>
                <a:gd name="connsiteX3" fmla="*/ 22492 w 43367"/>
                <a:gd name="connsiteY3" fmla="*/ 3291 h 46850"/>
                <a:gd name="connsiteX4" fmla="*/ 25785 w 43367"/>
                <a:gd name="connsiteY4" fmla="*/ 59 h 46850"/>
                <a:gd name="connsiteX5" fmla="*/ 29869 w 43367"/>
                <a:gd name="connsiteY5" fmla="*/ 2340 h 46850"/>
                <a:gd name="connsiteX6" fmla="*/ 35499 w 43367"/>
                <a:gd name="connsiteY6" fmla="*/ 549 h 46850"/>
                <a:gd name="connsiteX7" fmla="*/ 38354 w 43367"/>
                <a:gd name="connsiteY7" fmla="*/ 5435 h 46850"/>
                <a:gd name="connsiteX8" fmla="*/ 42018 w 43367"/>
                <a:gd name="connsiteY8" fmla="*/ 10177 h 46850"/>
                <a:gd name="connsiteX9" fmla="*/ 41854 w 43367"/>
                <a:gd name="connsiteY9" fmla="*/ 15319 h 46850"/>
                <a:gd name="connsiteX10" fmla="*/ 43052 w 43367"/>
                <a:gd name="connsiteY10" fmla="*/ 23181 h 46850"/>
                <a:gd name="connsiteX11" fmla="*/ 37286 w 43367"/>
                <a:gd name="connsiteY11" fmla="*/ 30591 h 46850"/>
                <a:gd name="connsiteX12" fmla="*/ 34840 w 43367"/>
                <a:gd name="connsiteY12" fmla="*/ 35172 h 46850"/>
                <a:gd name="connsiteX13" fmla="*/ 28591 w 43367"/>
                <a:gd name="connsiteY13" fmla="*/ 36674 h 46850"/>
                <a:gd name="connsiteX14" fmla="*/ 32459 w 43367"/>
                <a:gd name="connsiteY14" fmla="*/ 46657 h 46850"/>
                <a:gd name="connsiteX15" fmla="*/ 23703 w 43367"/>
                <a:gd name="connsiteY15" fmla="*/ 42965 h 46850"/>
                <a:gd name="connsiteX16" fmla="*/ 16516 w 43367"/>
                <a:gd name="connsiteY16" fmla="*/ 39125 h 46850"/>
                <a:gd name="connsiteX17" fmla="*/ 5840 w 43367"/>
                <a:gd name="connsiteY17" fmla="*/ 35331 h 46850"/>
                <a:gd name="connsiteX18" fmla="*/ 1146 w 43367"/>
                <a:gd name="connsiteY18" fmla="*/ 31109 h 46850"/>
                <a:gd name="connsiteX19" fmla="*/ 2149 w 43367"/>
                <a:gd name="connsiteY19" fmla="*/ 25410 h 46850"/>
                <a:gd name="connsiteX20" fmla="*/ 31 w 43367"/>
                <a:gd name="connsiteY20" fmla="*/ 19563 h 46850"/>
                <a:gd name="connsiteX21" fmla="*/ 3899 w 43367"/>
                <a:gd name="connsiteY21" fmla="*/ 14366 h 46850"/>
                <a:gd name="connsiteX22" fmla="*/ 3936 w 43367"/>
                <a:gd name="connsiteY22" fmla="*/ 14229 h 46850"/>
                <a:gd name="connsiteX0" fmla="*/ 28619 w 43367"/>
                <a:gd name="connsiteY0" fmla="*/ 36455 h 46850"/>
                <a:gd name="connsiteX1" fmla="*/ 28596 w 43367"/>
                <a:gd name="connsiteY1" fmla="*/ 36519 h 46850"/>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4925"/>
                <a:gd name="connsiteX1" fmla="*/ 5659 w 43367"/>
                <a:gd name="connsiteY1" fmla="*/ 6766 h 44925"/>
                <a:gd name="connsiteX2" fmla="*/ 14041 w 43367"/>
                <a:gd name="connsiteY2" fmla="*/ 5061 h 44925"/>
                <a:gd name="connsiteX3" fmla="*/ 22492 w 43367"/>
                <a:gd name="connsiteY3" fmla="*/ 3291 h 44925"/>
                <a:gd name="connsiteX4" fmla="*/ 25785 w 43367"/>
                <a:gd name="connsiteY4" fmla="*/ 59 h 44925"/>
                <a:gd name="connsiteX5" fmla="*/ 29869 w 43367"/>
                <a:gd name="connsiteY5" fmla="*/ 2340 h 44925"/>
                <a:gd name="connsiteX6" fmla="*/ 35499 w 43367"/>
                <a:gd name="connsiteY6" fmla="*/ 549 h 44925"/>
                <a:gd name="connsiteX7" fmla="*/ 38354 w 43367"/>
                <a:gd name="connsiteY7" fmla="*/ 5435 h 44925"/>
                <a:gd name="connsiteX8" fmla="*/ 42018 w 43367"/>
                <a:gd name="connsiteY8" fmla="*/ 10177 h 44925"/>
                <a:gd name="connsiteX9" fmla="*/ 41854 w 43367"/>
                <a:gd name="connsiteY9" fmla="*/ 15319 h 44925"/>
                <a:gd name="connsiteX10" fmla="*/ 43052 w 43367"/>
                <a:gd name="connsiteY10" fmla="*/ 23181 h 44925"/>
                <a:gd name="connsiteX11" fmla="*/ 37286 w 43367"/>
                <a:gd name="connsiteY11" fmla="*/ 30591 h 44925"/>
                <a:gd name="connsiteX12" fmla="*/ 34840 w 43367"/>
                <a:gd name="connsiteY12" fmla="*/ 35172 h 44925"/>
                <a:gd name="connsiteX13" fmla="*/ 28591 w 43367"/>
                <a:gd name="connsiteY13" fmla="*/ 36674 h 44925"/>
                <a:gd name="connsiteX14" fmla="*/ 27981 w 43367"/>
                <a:gd name="connsiteY14" fmla="*/ 37943 h 44925"/>
                <a:gd name="connsiteX15" fmla="*/ 33890 w 43367"/>
                <a:gd name="connsiteY15" fmla="*/ 44925 h 44925"/>
                <a:gd name="connsiteX16" fmla="*/ 25789 w 43367"/>
                <a:gd name="connsiteY16" fmla="*/ 41129 h 44925"/>
                <a:gd name="connsiteX17" fmla="*/ 23703 w 43367"/>
                <a:gd name="connsiteY17" fmla="*/ 42965 h 44925"/>
                <a:gd name="connsiteX18" fmla="*/ 16516 w 43367"/>
                <a:gd name="connsiteY18" fmla="*/ 39125 h 44925"/>
                <a:gd name="connsiteX19" fmla="*/ 5840 w 43367"/>
                <a:gd name="connsiteY19" fmla="*/ 35331 h 44925"/>
                <a:gd name="connsiteX20" fmla="*/ 1146 w 43367"/>
                <a:gd name="connsiteY20" fmla="*/ 31109 h 44925"/>
                <a:gd name="connsiteX21" fmla="*/ 2149 w 43367"/>
                <a:gd name="connsiteY21" fmla="*/ 25410 h 44925"/>
                <a:gd name="connsiteX22" fmla="*/ 31 w 43367"/>
                <a:gd name="connsiteY22" fmla="*/ 19563 h 44925"/>
                <a:gd name="connsiteX23" fmla="*/ 3899 w 43367"/>
                <a:gd name="connsiteY23" fmla="*/ 14366 h 44925"/>
                <a:gd name="connsiteX24" fmla="*/ 3936 w 43367"/>
                <a:gd name="connsiteY24" fmla="*/ 14229 h 44925"/>
                <a:gd name="connsiteX0" fmla="*/ 28619 w 43367"/>
                <a:gd name="connsiteY0" fmla="*/ 36455 h 44925"/>
                <a:gd name="connsiteX1" fmla="*/ 28596 w 43367"/>
                <a:gd name="connsiteY1" fmla="*/ 36519 h 44925"/>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116 w 43367"/>
                <a:gd name="connsiteY1" fmla="*/ 3528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548 w 43367"/>
                <a:gd name="connsiteY1" fmla="*/ 36854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592 w 43367"/>
                <a:gd name="connsiteY0" fmla="*/ 36942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28070 w 43367"/>
                <a:gd name="connsiteY1" fmla="*/ 38170 h 45101"/>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804"/>
                <a:gd name="connsiteX1" fmla="*/ 5659 w 43367"/>
                <a:gd name="connsiteY1" fmla="*/ 6766 h 44804"/>
                <a:gd name="connsiteX2" fmla="*/ 14041 w 43367"/>
                <a:gd name="connsiteY2" fmla="*/ 5061 h 44804"/>
                <a:gd name="connsiteX3" fmla="*/ 22492 w 43367"/>
                <a:gd name="connsiteY3" fmla="*/ 3291 h 44804"/>
                <a:gd name="connsiteX4" fmla="*/ 25785 w 43367"/>
                <a:gd name="connsiteY4" fmla="*/ 59 h 44804"/>
                <a:gd name="connsiteX5" fmla="*/ 29869 w 43367"/>
                <a:gd name="connsiteY5" fmla="*/ 2340 h 44804"/>
                <a:gd name="connsiteX6" fmla="*/ 35499 w 43367"/>
                <a:gd name="connsiteY6" fmla="*/ 549 h 44804"/>
                <a:gd name="connsiteX7" fmla="*/ 38354 w 43367"/>
                <a:gd name="connsiteY7" fmla="*/ 5435 h 44804"/>
                <a:gd name="connsiteX8" fmla="*/ 42018 w 43367"/>
                <a:gd name="connsiteY8" fmla="*/ 10177 h 44804"/>
                <a:gd name="connsiteX9" fmla="*/ 41854 w 43367"/>
                <a:gd name="connsiteY9" fmla="*/ 15319 h 44804"/>
                <a:gd name="connsiteX10" fmla="*/ 43052 w 43367"/>
                <a:gd name="connsiteY10" fmla="*/ 23181 h 44804"/>
                <a:gd name="connsiteX11" fmla="*/ 37286 w 43367"/>
                <a:gd name="connsiteY11" fmla="*/ 30591 h 44804"/>
                <a:gd name="connsiteX12" fmla="*/ 34395 w 43367"/>
                <a:gd name="connsiteY12" fmla="*/ 36270 h 44804"/>
                <a:gd name="connsiteX13" fmla="*/ 27981 w 43367"/>
                <a:gd name="connsiteY13" fmla="*/ 37943 h 44804"/>
                <a:gd name="connsiteX14" fmla="*/ 32775 w 43367"/>
                <a:gd name="connsiteY14" fmla="*/ 44156 h 44804"/>
                <a:gd name="connsiteX15" fmla="*/ 25789 w 43367"/>
                <a:gd name="connsiteY15" fmla="*/ 41129 h 44804"/>
                <a:gd name="connsiteX16" fmla="*/ 23703 w 43367"/>
                <a:gd name="connsiteY16" fmla="*/ 42965 h 44804"/>
                <a:gd name="connsiteX17" fmla="*/ 16516 w 43367"/>
                <a:gd name="connsiteY17" fmla="*/ 39125 h 44804"/>
                <a:gd name="connsiteX18" fmla="*/ 5840 w 43367"/>
                <a:gd name="connsiteY18" fmla="*/ 35331 h 44804"/>
                <a:gd name="connsiteX19" fmla="*/ 1146 w 43367"/>
                <a:gd name="connsiteY19" fmla="*/ 31109 h 44804"/>
                <a:gd name="connsiteX20" fmla="*/ 2149 w 43367"/>
                <a:gd name="connsiteY20" fmla="*/ 25410 h 44804"/>
                <a:gd name="connsiteX21" fmla="*/ 31 w 43367"/>
                <a:gd name="connsiteY21" fmla="*/ 19563 h 44804"/>
                <a:gd name="connsiteX22" fmla="*/ 3899 w 43367"/>
                <a:gd name="connsiteY22" fmla="*/ 14366 h 44804"/>
                <a:gd name="connsiteX23" fmla="*/ 3936 w 43367"/>
                <a:gd name="connsiteY23" fmla="*/ 14229 h 44804"/>
                <a:gd name="connsiteX0" fmla="*/ 28087 w 43367"/>
                <a:gd name="connsiteY0" fmla="*/ 37821 h 44804"/>
                <a:gd name="connsiteX1" fmla="*/ 28070 w 43367"/>
                <a:gd name="connsiteY1" fmla="*/ 38170 h 44804"/>
                <a:gd name="connsiteX0" fmla="*/ 3936 w 43367"/>
                <a:gd name="connsiteY0" fmla="*/ 14229 h 44600"/>
                <a:gd name="connsiteX1" fmla="*/ 5659 w 43367"/>
                <a:gd name="connsiteY1" fmla="*/ 6766 h 44600"/>
                <a:gd name="connsiteX2" fmla="*/ 14041 w 43367"/>
                <a:gd name="connsiteY2" fmla="*/ 5061 h 44600"/>
                <a:gd name="connsiteX3" fmla="*/ 22492 w 43367"/>
                <a:gd name="connsiteY3" fmla="*/ 3291 h 44600"/>
                <a:gd name="connsiteX4" fmla="*/ 25785 w 43367"/>
                <a:gd name="connsiteY4" fmla="*/ 59 h 44600"/>
                <a:gd name="connsiteX5" fmla="*/ 29869 w 43367"/>
                <a:gd name="connsiteY5" fmla="*/ 2340 h 44600"/>
                <a:gd name="connsiteX6" fmla="*/ 35499 w 43367"/>
                <a:gd name="connsiteY6" fmla="*/ 549 h 44600"/>
                <a:gd name="connsiteX7" fmla="*/ 38354 w 43367"/>
                <a:gd name="connsiteY7" fmla="*/ 5435 h 44600"/>
                <a:gd name="connsiteX8" fmla="*/ 42018 w 43367"/>
                <a:gd name="connsiteY8" fmla="*/ 10177 h 44600"/>
                <a:gd name="connsiteX9" fmla="*/ 41854 w 43367"/>
                <a:gd name="connsiteY9" fmla="*/ 15319 h 44600"/>
                <a:gd name="connsiteX10" fmla="*/ 43052 w 43367"/>
                <a:gd name="connsiteY10" fmla="*/ 23181 h 44600"/>
                <a:gd name="connsiteX11" fmla="*/ 37286 w 43367"/>
                <a:gd name="connsiteY11" fmla="*/ 30591 h 44600"/>
                <a:gd name="connsiteX12" fmla="*/ 34395 w 43367"/>
                <a:gd name="connsiteY12" fmla="*/ 36270 h 44600"/>
                <a:gd name="connsiteX13" fmla="*/ 27981 w 43367"/>
                <a:gd name="connsiteY13" fmla="*/ 37943 h 44600"/>
                <a:gd name="connsiteX14" fmla="*/ 32775 w 43367"/>
                <a:gd name="connsiteY14" fmla="*/ 44156 h 44600"/>
                <a:gd name="connsiteX15" fmla="*/ 25789 w 43367"/>
                <a:gd name="connsiteY15" fmla="*/ 41129 h 44600"/>
                <a:gd name="connsiteX16" fmla="*/ 23703 w 43367"/>
                <a:gd name="connsiteY16" fmla="*/ 42965 h 44600"/>
                <a:gd name="connsiteX17" fmla="*/ 16516 w 43367"/>
                <a:gd name="connsiteY17" fmla="*/ 39125 h 44600"/>
                <a:gd name="connsiteX18" fmla="*/ 5840 w 43367"/>
                <a:gd name="connsiteY18" fmla="*/ 35331 h 44600"/>
                <a:gd name="connsiteX19" fmla="*/ 1146 w 43367"/>
                <a:gd name="connsiteY19" fmla="*/ 31109 h 44600"/>
                <a:gd name="connsiteX20" fmla="*/ 2149 w 43367"/>
                <a:gd name="connsiteY20" fmla="*/ 25410 h 44600"/>
                <a:gd name="connsiteX21" fmla="*/ 31 w 43367"/>
                <a:gd name="connsiteY21" fmla="*/ 19563 h 44600"/>
                <a:gd name="connsiteX22" fmla="*/ 3899 w 43367"/>
                <a:gd name="connsiteY22" fmla="*/ 14366 h 44600"/>
                <a:gd name="connsiteX23" fmla="*/ 3936 w 43367"/>
                <a:gd name="connsiteY23" fmla="*/ 14229 h 44600"/>
                <a:gd name="connsiteX0" fmla="*/ 28087 w 43367"/>
                <a:gd name="connsiteY0" fmla="*/ 37821 h 44600"/>
                <a:gd name="connsiteX1" fmla="*/ 28070 w 43367"/>
                <a:gd name="connsiteY1" fmla="*/ 38170 h 4460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Lst>
              <a:ahLst/>
              <a:cxnLst>
                <a:cxn ang="0">
                  <a:pos x="connsiteX0" y="connsiteY0"/>
                </a:cxn>
                <a:cxn ang="0">
                  <a:pos x="connsiteX1" y="connsiteY1"/>
                </a:cxn>
              </a:cxnLst>
              <a:rect l="l" t="t" r="r" b="b"/>
              <a:pathLst>
                <a:path w="43367" h="44780">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36504" y="33456"/>
                    <a:pt x="35876" y="34576"/>
                    <a:pt x="34395" y="36270"/>
                  </a:cubicBezTo>
                  <a:cubicBezTo>
                    <a:pt x="30953" y="39677"/>
                    <a:pt x="28139" y="36318"/>
                    <a:pt x="27981" y="37943"/>
                  </a:cubicBezTo>
                  <a:cubicBezTo>
                    <a:pt x="28626" y="39607"/>
                    <a:pt x="27716" y="41680"/>
                    <a:pt x="32775" y="44156"/>
                  </a:cubicBezTo>
                  <a:cubicBezTo>
                    <a:pt x="27382" y="45958"/>
                    <a:pt x="27084" y="43522"/>
                    <a:pt x="25789" y="41129"/>
                  </a:cubicBezTo>
                  <a:cubicBezTo>
                    <a:pt x="25152" y="41655"/>
                    <a:pt x="25167" y="42369"/>
                    <a:pt x="23703" y="42965"/>
                  </a:cubicBezTo>
                  <a:cubicBezTo>
                    <a:pt x="20071" y="4444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367" h="44780" fill="none" extrusionOk="0">
                  <a:moveTo>
                    <a:pt x="28087" y="37821"/>
                  </a:moveTo>
                  <a:cubicBezTo>
                    <a:pt x="28048" y="38468"/>
                    <a:pt x="28208" y="37548"/>
                    <a:pt x="28070" y="38170"/>
                  </a:cubicBezTo>
                </a:path>
              </a:pathLst>
            </a:custGeom>
            <a:solidFill>
              <a:srgbClr val="FFFFFF"/>
            </a:solidFill>
            <a:ln w="57150" cap="rnd">
              <a:solidFill>
                <a:schemeClr val="accent2"/>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21" name="テキスト ボックス 20"/>
            <p:cNvSpPr txBox="1"/>
            <p:nvPr/>
          </p:nvSpPr>
          <p:spPr>
            <a:xfrm>
              <a:off x="278524" y="2379501"/>
              <a:ext cx="3347651" cy="1200329"/>
            </a:xfrm>
            <a:prstGeom prst="rect">
              <a:avLst/>
            </a:prstGeom>
            <a:noFill/>
          </p:spPr>
          <p:txBody>
            <a:bodyPr wrap="square" rtlCol="0">
              <a:spAutoFit/>
            </a:bodyPr>
            <a:lstStyle/>
            <a:p>
              <a:pPr algn="ct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うわぁ！</a:t>
              </a:r>
              <a:br>
                <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いっぱいお友達がいて、いいなぁ。</a:t>
              </a:r>
            </a:p>
          </p:txBody>
        </p:sp>
      </p:grpSp>
      <p:grpSp>
        <p:nvGrpSpPr>
          <p:cNvPr id="3" name="グループ化 2"/>
          <p:cNvGrpSpPr/>
          <p:nvPr/>
        </p:nvGrpSpPr>
        <p:grpSpPr>
          <a:xfrm>
            <a:off x="5407660" y="1575549"/>
            <a:ext cx="3776977" cy="2165225"/>
            <a:chOff x="5407660" y="1575549"/>
            <a:chExt cx="3776977" cy="2165225"/>
          </a:xfrm>
        </p:grpSpPr>
        <p:sp>
          <p:nvSpPr>
            <p:cNvPr id="13" name="円形吹き出し 3"/>
            <p:cNvSpPr/>
            <p:nvPr/>
          </p:nvSpPr>
          <p:spPr>
            <a:xfrm rot="433688">
              <a:off x="5407660" y="1575549"/>
              <a:ext cx="3776977" cy="2165225"/>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rot="328345">
              <a:off x="5951943" y="2072656"/>
              <a:ext cx="3074432" cy="1015663"/>
            </a:xfrm>
            <a:prstGeom prst="rect">
              <a:avLst/>
            </a:prstGeom>
            <a:noFill/>
          </p:spPr>
          <p:txBody>
            <a:bodyPr wrap="square" rtlCol="0">
              <a:spAutoFit/>
            </a:bodyPr>
            <a:lstStyle/>
            <a:p>
              <a:r>
                <a:rPr kumimoji="1" lang="ja-JP" altLang="en-US" sz="2000" dirty="0">
                  <a:solidFill>
                    <a:srgbClr val="CC3399"/>
                  </a:solidFill>
                  <a:latin typeface="メイリオ" panose="020B0604030504040204" pitchFamily="50" charset="-128"/>
                  <a:ea typeface="メイリオ" panose="020B0604030504040204" pitchFamily="50" charset="-128"/>
                  <a:cs typeface="メイリオ" panose="020B0604030504040204" pitchFamily="50" charset="-128"/>
                </a:rPr>
                <a:t>プロフィールに住所を</a:t>
              </a:r>
              <a:endParaRPr kumimoji="1" lang="en-US" altLang="ja-JP" sz="2000" dirty="0">
                <a:solidFill>
                  <a:srgbClr val="CC3399"/>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2000" dirty="0">
                  <a:solidFill>
                    <a:srgbClr val="CC3399"/>
                  </a:solidFill>
                  <a:latin typeface="メイリオ" panose="020B0604030504040204" pitchFamily="50" charset="-128"/>
                  <a:ea typeface="メイリオ" panose="020B0604030504040204" pitchFamily="50" charset="-128"/>
                  <a:cs typeface="メイリオ" panose="020B0604030504040204" pitchFamily="50" charset="-128"/>
                </a:rPr>
                <a:t>書いたら、</a:t>
              </a:r>
              <a:r>
                <a:rPr lang="ja-JP" altLang="en-US" sz="2000" dirty="0">
                  <a:solidFill>
                    <a:srgbClr val="CC3399"/>
                  </a:solidFill>
                  <a:latin typeface="メイリオ" panose="020B0604030504040204" pitchFamily="50" charset="-128"/>
                  <a:ea typeface="メイリオ" panose="020B0604030504040204" pitchFamily="50" charset="-128"/>
                  <a:cs typeface="メイリオ" panose="020B0604030504040204" pitchFamily="50" charset="-128"/>
                </a:rPr>
                <a:t>いろんな人と</a:t>
              </a:r>
              <a:endParaRPr lang="en-US" altLang="ja-JP" sz="2000" dirty="0">
                <a:solidFill>
                  <a:srgbClr val="CC3399"/>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rgbClr val="CC3399"/>
                  </a:solidFill>
                  <a:latin typeface="メイリオ" panose="020B0604030504040204" pitchFamily="50" charset="-128"/>
                  <a:ea typeface="メイリオ" panose="020B0604030504040204" pitchFamily="50" charset="-128"/>
                  <a:cs typeface="メイリオ" panose="020B0604030504040204" pitchFamily="50" charset="-128"/>
                </a:rPr>
                <a:t>お友達に</a:t>
              </a:r>
              <a:r>
                <a:rPr kumimoji="1" lang="ja-JP" altLang="en-US" sz="2000" dirty="0">
                  <a:solidFill>
                    <a:srgbClr val="CC3399"/>
                  </a:solidFill>
                  <a:latin typeface="メイリオ" panose="020B0604030504040204" pitchFamily="50" charset="-128"/>
                  <a:ea typeface="メイリオ" panose="020B0604030504040204" pitchFamily="50" charset="-128"/>
                  <a:cs typeface="メイリオ" panose="020B0604030504040204" pitchFamily="50" charset="-128"/>
                </a:rPr>
                <a:t>なれたよ。</a:t>
              </a:r>
            </a:p>
          </p:txBody>
        </p:sp>
      </p:grpSp>
      <p:grpSp>
        <p:nvGrpSpPr>
          <p:cNvPr id="16" name="グループ化 15"/>
          <p:cNvGrpSpPr/>
          <p:nvPr/>
        </p:nvGrpSpPr>
        <p:grpSpPr>
          <a:xfrm>
            <a:off x="786983" y="6049854"/>
            <a:ext cx="2330731" cy="571542"/>
            <a:chOff x="6022348" y="5943994"/>
            <a:chExt cx="2330731" cy="571542"/>
          </a:xfrm>
        </p:grpSpPr>
        <p:sp>
          <p:nvSpPr>
            <p:cNvPr id="17" name="二等辺三角形 16"/>
            <p:cNvSpPr/>
            <p:nvPr/>
          </p:nvSpPr>
          <p:spPr>
            <a:xfrm rot="3245603" flipH="1">
              <a:off x="8005373" y="5849488"/>
              <a:ext cx="253200" cy="442212"/>
            </a:xfrm>
            <a:prstGeom prs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endParaRPr kumimoji="1" lang="ja-JP" altLang="en-US"/>
            </a:p>
          </p:txBody>
        </p:sp>
        <p:sp>
          <p:nvSpPr>
            <p:cNvPr id="18" name="テキスト ボックス 17"/>
            <p:cNvSpPr txBox="1"/>
            <p:nvPr/>
          </p:nvSpPr>
          <p:spPr>
            <a:xfrm>
              <a:off x="6022348" y="6111892"/>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grpSp>
      <p:pic>
        <p:nvPicPr>
          <p:cNvPr id="22" name="図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13394" y="1549141"/>
            <a:ext cx="5507070" cy="5507070"/>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655658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23.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ネットゲームのやり過ぎはダメ！③（ルール・マナー）</a:t>
            </a:r>
            <a:endParaRPr lang="ja-JP" altLang="en-US" dirty="0"/>
          </a:p>
        </p:txBody>
      </p:sp>
      <p:sp>
        <p:nvSpPr>
          <p:cNvPr id="53" name="テキスト ボックス 52"/>
          <p:cNvSpPr txBox="1"/>
          <p:nvPr/>
        </p:nvSpPr>
        <p:spPr>
          <a:xfrm>
            <a:off x="68349" y="989078"/>
            <a:ext cx="8843422" cy="954107"/>
          </a:xfrm>
          <a:prstGeom prst="rect">
            <a:avLst/>
          </a:prstGeom>
          <a:noFill/>
        </p:spPr>
        <p:txBody>
          <a:bodyPr wrap="square" rtlCol="0">
            <a:spAutoFit/>
          </a:bodyPr>
          <a:lstStyle/>
          <a:p>
            <a:pPr algn="just"/>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近所からも夜騒がしいというクレームが来てしまい、鳴門くんは親と一緒にあやまりにいきました。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5" name="図 24" descr="おもちゃ, 挿絵 が含まれている画像&#10;&#10;自動的に生成された説明">
            <a:extLst>
              <a:ext uri="{FF2B5EF4-FFF2-40B4-BE49-F238E27FC236}">
                <a16:creationId xmlns:a16="http://schemas.microsoft.com/office/drawing/2014/main" id="{BB73D84C-7D1E-4F15-AAFB-BD39FA2EF6A6}"/>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800"/>
                    </a14:imgEffect>
                    <a14:imgEffect>
                      <a14:saturation sat="66000"/>
                    </a14:imgEffect>
                  </a14:imgLayer>
                </a14:imgProps>
              </a:ext>
              <a:ext uri="{28A0092B-C50C-407E-A947-70E740481C1C}">
                <a14:useLocalDpi xmlns:a14="http://schemas.microsoft.com/office/drawing/2010/main" val="0"/>
              </a:ext>
            </a:extLst>
          </a:blip>
          <a:srcRect t="23399" r="55216" b="-824"/>
          <a:stretch/>
        </p:blipFill>
        <p:spPr>
          <a:xfrm flipH="1">
            <a:off x="6014863" y="2671988"/>
            <a:ext cx="2518080" cy="4250216"/>
          </a:xfrm>
          <a:prstGeom prst="rect">
            <a:avLst/>
          </a:prstGeom>
          <a:effectLst>
            <a:outerShdw blurRad="50800" dist="38100" dir="2700000" algn="tl" rotWithShape="0">
              <a:prstClr val="black">
                <a:alpha val="40000"/>
              </a:prstClr>
            </a:outerShdw>
          </a:effectLst>
        </p:spPr>
      </p:pic>
      <p:pic>
        <p:nvPicPr>
          <p:cNvPr id="30" name="図 29">
            <a:extLst>
              <a:ext uri="{FF2B5EF4-FFF2-40B4-BE49-F238E27FC236}">
                <a16:creationId xmlns:a16="http://schemas.microsoft.com/office/drawing/2014/main" id="{DE27601C-D2D5-4582-BDF6-1BADD6C945B4}"/>
              </a:ext>
            </a:extLst>
          </p:cNvPr>
          <p:cNvPicPr>
            <a:picLocks noChangeAspect="1"/>
          </p:cNvPicPr>
          <p:nvPr/>
        </p:nvPicPr>
        <p:blipFill rotWithShape="1">
          <a:blip r:embed="rId6">
            <a:extLst>
              <a:ext uri="{28A0092B-C50C-407E-A947-70E740481C1C}">
                <a14:useLocalDpi xmlns:a14="http://schemas.microsoft.com/office/drawing/2010/main" val="0"/>
              </a:ext>
            </a:extLst>
          </a:blip>
          <a:srcRect l="3093" t="2534" r="45208" b="15885"/>
          <a:stretch/>
        </p:blipFill>
        <p:spPr>
          <a:xfrm>
            <a:off x="-14341" y="2671988"/>
            <a:ext cx="2652766" cy="4186012"/>
          </a:xfrm>
          <a:prstGeom prst="rect">
            <a:avLst/>
          </a:prstGeom>
          <a:effectLst>
            <a:outerShdw blurRad="50800" dist="38100" dir="2700000" algn="tl" rotWithShape="0">
              <a:prstClr val="black">
                <a:alpha val="40000"/>
              </a:prstClr>
            </a:outerShdw>
          </a:effectLst>
        </p:spPr>
      </p:pic>
      <p:grpSp>
        <p:nvGrpSpPr>
          <p:cNvPr id="39" name="グループ化 38">
            <a:extLst>
              <a:ext uri="{FF2B5EF4-FFF2-40B4-BE49-F238E27FC236}">
                <a16:creationId xmlns:a16="http://schemas.microsoft.com/office/drawing/2014/main" id="{6C8D407C-DE86-42A4-B260-357D2B70904D}"/>
              </a:ext>
            </a:extLst>
          </p:cNvPr>
          <p:cNvGrpSpPr/>
          <p:nvPr/>
        </p:nvGrpSpPr>
        <p:grpSpPr>
          <a:xfrm rot="20447396" flipH="1">
            <a:off x="1882136" y="1790062"/>
            <a:ext cx="2876311" cy="1983068"/>
            <a:chOff x="288172" y="2069429"/>
            <a:chExt cx="4103232" cy="1895018"/>
          </a:xfrm>
        </p:grpSpPr>
        <p:sp>
          <p:nvSpPr>
            <p:cNvPr id="40" name="爆発 2 6">
              <a:extLst>
                <a:ext uri="{FF2B5EF4-FFF2-40B4-BE49-F238E27FC236}">
                  <a16:creationId xmlns:a16="http://schemas.microsoft.com/office/drawing/2014/main" id="{6C4B2DB2-FEDB-482B-B0AB-60F54231CA9F}"/>
                </a:ext>
              </a:extLst>
            </p:cNvPr>
            <p:cNvSpPr/>
            <p:nvPr/>
          </p:nvSpPr>
          <p:spPr>
            <a:xfrm rot="10800000">
              <a:off x="429549" y="2069429"/>
              <a:ext cx="3961855" cy="1895018"/>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539" h="19770">
                  <a:moveTo>
                    <a:pt x="10482" y="3347"/>
                  </a:moveTo>
                  <a:cubicBezTo>
                    <a:pt x="11423" y="3281"/>
                    <a:pt x="12197" y="1929"/>
                    <a:pt x="12986" y="0"/>
                  </a:cubicBezTo>
                  <a:cubicBezTo>
                    <a:pt x="12898" y="1926"/>
                    <a:pt x="12702" y="3370"/>
                    <a:pt x="13453" y="3979"/>
                  </a:cubicBezTo>
                  <a:cubicBezTo>
                    <a:pt x="14049" y="4470"/>
                    <a:pt x="15486" y="3131"/>
                    <a:pt x="16402" y="2241"/>
                  </a:cubicBezTo>
                  <a:cubicBezTo>
                    <a:pt x="15931" y="3372"/>
                    <a:pt x="15154" y="4920"/>
                    <a:pt x="15400" y="5537"/>
                  </a:cubicBezTo>
                  <a:cubicBezTo>
                    <a:pt x="15798" y="6378"/>
                    <a:pt x="15799" y="6415"/>
                    <a:pt x="17539" y="6453"/>
                  </a:cubicBezTo>
                  <a:cubicBezTo>
                    <a:pt x="16799" y="7104"/>
                    <a:pt x="16074" y="7628"/>
                    <a:pt x="16005" y="8407"/>
                  </a:cubicBezTo>
                  <a:cubicBezTo>
                    <a:pt x="16021" y="9454"/>
                    <a:pt x="16588" y="9987"/>
                    <a:pt x="17336" y="10295"/>
                  </a:cubicBezTo>
                  <a:cubicBezTo>
                    <a:pt x="16615" y="10474"/>
                    <a:pt x="15435" y="10493"/>
                    <a:pt x="15400" y="11315"/>
                  </a:cubicBezTo>
                  <a:cubicBezTo>
                    <a:pt x="15240" y="12358"/>
                    <a:pt x="15768" y="13209"/>
                    <a:pt x="16600" y="14316"/>
                  </a:cubicBezTo>
                  <a:cubicBezTo>
                    <a:pt x="15655" y="13685"/>
                    <a:pt x="14452" y="12605"/>
                    <a:pt x="13660" y="13355"/>
                  </a:cubicBezTo>
                  <a:cubicBezTo>
                    <a:pt x="13456" y="13816"/>
                    <a:pt x="13708" y="15368"/>
                    <a:pt x="13962" y="16375"/>
                  </a:cubicBezTo>
                  <a:cubicBezTo>
                    <a:pt x="13164" y="15479"/>
                    <a:pt x="12304" y="14422"/>
                    <a:pt x="11200" y="14940"/>
                  </a:cubicBezTo>
                  <a:cubicBezTo>
                    <a:pt x="10630" y="15556"/>
                    <a:pt x="10409" y="16589"/>
                    <a:pt x="10632" y="17847"/>
                  </a:cubicBezTo>
                  <a:cubicBezTo>
                    <a:pt x="10159" y="17067"/>
                    <a:pt x="9487" y="16256"/>
                    <a:pt x="8892" y="16375"/>
                  </a:cubicBezTo>
                  <a:cubicBezTo>
                    <a:pt x="8257" y="16610"/>
                    <a:pt x="7897" y="17486"/>
                    <a:pt x="7720" y="18717"/>
                  </a:cubicBezTo>
                  <a:cubicBezTo>
                    <a:pt x="7482" y="17931"/>
                    <a:pt x="7136" y="17113"/>
                    <a:pt x="6547" y="17130"/>
                  </a:cubicBezTo>
                  <a:cubicBezTo>
                    <a:pt x="5936" y="17228"/>
                    <a:pt x="4594" y="18516"/>
                    <a:pt x="4227" y="19770"/>
                  </a:cubicBezTo>
                  <a:cubicBezTo>
                    <a:pt x="4251" y="18457"/>
                    <a:pt x="4213" y="17499"/>
                    <a:pt x="3687" y="16828"/>
                  </a:cubicBezTo>
                  <a:cubicBezTo>
                    <a:pt x="3241" y="16283"/>
                    <a:pt x="2307" y="16316"/>
                    <a:pt x="1022" y="16766"/>
                  </a:cubicBezTo>
                  <a:cubicBezTo>
                    <a:pt x="1694" y="16033"/>
                    <a:pt x="2395" y="15397"/>
                    <a:pt x="2350" y="14375"/>
                  </a:cubicBezTo>
                  <a:cubicBezTo>
                    <a:pt x="2247" y="12837"/>
                    <a:pt x="1381" y="12199"/>
                    <a:pt x="164" y="11946"/>
                  </a:cubicBezTo>
                  <a:cubicBezTo>
                    <a:pt x="1247" y="11753"/>
                    <a:pt x="2925" y="11432"/>
                    <a:pt x="2955" y="10597"/>
                  </a:cubicBezTo>
                  <a:cubicBezTo>
                    <a:pt x="2995" y="9651"/>
                    <a:pt x="1708" y="8029"/>
                    <a:pt x="787" y="6922"/>
                  </a:cubicBezTo>
                  <a:cubicBezTo>
                    <a:pt x="2035" y="7499"/>
                    <a:pt x="4090" y="8044"/>
                    <a:pt x="4392" y="6822"/>
                  </a:cubicBezTo>
                  <a:cubicBezTo>
                    <a:pt x="4259" y="5846"/>
                    <a:pt x="4156" y="3982"/>
                    <a:pt x="0" y="1611"/>
                  </a:cubicBezTo>
                  <a:cubicBezTo>
                    <a:pt x="4185" y="1874"/>
                    <a:pt x="5176" y="3215"/>
                    <a:pt x="6281" y="4940"/>
                  </a:cubicBezTo>
                  <a:cubicBezTo>
                    <a:pt x="6884" y="4233"/>
                    <a:pt x="6887" y="3164"/>
                    <a:pt x="6845" y="1503"/>
                  </a:cubicBezTo>
                  <a:cubicBezTo>
                    <a:pt x="7260" y="2959"/>
                    <a:pt x="7684" y="4103"/>
                    <a:pt x="8317" y="3845"/>
                  </a:cubicBezTo>
                  <a:cubicBezTo>
                    <a:pt x="8860" y="3643"/>
                    <a:pt x="8948" y="1802"/>
                    <a:pt x="8895" y="796"/>
                  </a:cubicBezTo>
                  <a:cubicBezTo>
                    <a:pt x="9124" y="1903"/>
                    <a:pt x="9399" y="3139"/>
                    <a:pt x="10482" y="3347"/>
                  </a:cubicBezTo>
                  <a:close/>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1" name="テキスト ボックス 40">
              <a:extLst>
                <a:ext uri="{FF2B5EF4-FFF2-40B4-BE49-F238E27FC236}">
                  <a16:creationId xmlns:a16="http://schemas.microsoft.com/office/drawing/2014/main" id="{D9B35C13-71FB-484F-A201-F289AF173824}"/>
                </a:ext>
              </a:extLst>
            </p:cNvPr>
            <p:cNvSpPr txBox="1"/>
            <p:nvPr/>
          </p:nvSpPr>
          <p:spPr>
            <a:xfrm rot="20185654">
              <a:off x="288172" y="2628735"/>
              <a:ext cx="4101045" cy="699808"/>
            </a:xfrm>
            <a:prstGeom prst="rect">
              <a:avLst/>
            </a:prstGeom>
            <a:noFill/>
          </p:spPr>
          <p:txBody>
            <a:bodyPr wrap="square" rtlCol="0">
              <a:spAutoFit/>
            </a:bodyPr>
            <a:lstStyle/>
            <a:p>
              <a:pPr algn="ctr"/>
              <a:r>
                <a:rPr lang="ja-JP" altLang="en-US" sz="2000" dirty="0">
                  <a:solidFill>
                    <a:schemeClr val="accent5">
                      <a:lumMod val="75000"/>
                    </a:schemeClr>
                  </a:solidFill>
                  <a:latin typeface="メイリオ" pitchFamily="50" charset="-128"/>
                  <a:ea typeface="メイリオ" pitchFamily="50" charset="-128"/>
                  <a:cs typeface="メイリオ" pitchFamily="50" charset="-128"/>
                </a:rPr>
                <a:t>ちゃんと</a:t>
              </a:r>
            </a:p>
            <a:p>
              <a:pPr algn="ctr"/>
              <a:r>
                <a:rPr lang="ja-JP" altLang="en-US" sz="2000" dirty="0">
                  <a:solidFill>
                    <a:schemeClr val="accent5">
                      <a:lumMod val="75000"/>
                    </a:schemeClr>
                  </a:solidFill>
                  <a:latin typeface="メイリオ" pitchFamily="50" charset="-128"/>
                  <a:ea typeface="メイリオ" pitchFamily="50" charset="-128"/>
                  <a:cs typeface="メイリオ" pitchFamily="50" charset="-128"/>
                </a:rPr>
                <a:t>あやまりなさい！</a:t>
              </a:r>
            </a:p>
          </p:txBody>
        </p:sp>
      </p:grpSp>
      <p:pic>
        <p:nvPicPr>
          <p:cNvPr id="44" name="図 43">
            <a:extLst>
              <a:ext uri="{FF2B5EF4-FFF2-40B4-BE49-F238E27FC236}">
                <a16:creationId xmlns:a16="http://schemas.microsoft.com/office/drawing/2014/main" id="{5D832B57-B3B6-1C4C-A005-BF1CB5B167BA}"/>
              </a:ext>
            </a:extLst>
          </p:cNvPr>
          <p:cNvPicPr>
            <a:picLocks noChangeAspect="1"/>
          </p:cNvPicPr>
          <p:nvPr/>
        </p:nvPicPr>
        <p:blipFill rotWithShape="1">
          <a:blip r:embed="rId7">
            <a:extLst>
              <a:ext uri="{28A0092B-C50C-407E-A947-70E740481C1C}">
                <a14:useLocalDpi xmlns:a14="http://schemas.microsoft.com/office/drawing/2010/main" val="0"/>
              </a:ext>
            </a:extLst>
          </a:blip>
          <a:srcRect b="41788"/>
          <a:stretch/>
        </p:blipFill>
        <p:spPr>
          <a:xfrm>
            <a:off x="2363835" y="4063483"/>
            <a:ext cx="1879600" cy="2794517"/>
          </a:xfrm>
          <a:prstGeom prst="rect">
            <a:avLst/>
          </a:prstGeom>
        </p:spPr>
      </p:pic>
      <p:sp>
        <p:nvSpPr>
          <p:cNvPr id="13" name="テキスト ボックス 12">
            <a:extLst>
              <a:ext uri="{FF2B5EF4-FFF2-40B4-BE49-F238E27FC236}">
                <a16:creationId xmlns:a16="http://schemas.microsoft.com/office/drawing/2014/main" id="{C6187657-8545-44C1-AB5F-D43154F01C4A}"/>
              </a:ext>
            </a:extLst>
          </p:cNvPr>
          <p:cNvSpPr txBox="1"/>
          <p:nvPr/>
        </p:nvSpPr>
        <p:spPr>
          <a:xfrm>
            <a:off x="2275895" y="809237"/>
            <a:ext cx="456419" cy="276999"/>
          </a:xfrm>
          <a:prstGeom prst="rect">
            <a:avLst/>
          </a:prstGeom>
          <a:noFill/>
        </p:spPr>
        <p:txBody>
          <a:bodyPr wrap="square" rtlCol="0">
            <a:spAutoFit/>
          </a:bodyPr>
          <a:lstStyle/>
          <a:p>
            <a:pPr algn="dist"/>
            <a:r>
              <a:rPr kumimoji="1" lang="ja-JP" altLang="en-US" sz="12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さわ</a:t>
            </a:r>
          </a:p>
        </p:txBody>
      </p:sp>
      <p:grpSp>
        <p:nvGrpSpPr>
          <p:cNvPr id="31" name="グループ化 30">
            <a:extLst>
              <a:ext uri="{FF2B5EF4-FFF2-40B4-BE49-F238E27FC236}">
                <a16:creationId xmlns:a16="http://schemas.microsoft.com/office/drawing/2014/main" id="{DE7FFD86-2725-4560-90FB-CDEF456968EE}"/>
              </a:ext>
            </a:extLst>
          </p:cNvPr>
          <p:cNvGrpSpPr/>
          <p:nvPr/>
        </p:nvGrpSpPr>
        <p:grpSpPr>
          <a:xfrm rot="21160695">
            <a:off x="3908138" y="3484316"/>
            <a:ext cx="2471970" cy="1704623"/>
            <a:chOff x="3148541" y="3349061"/>
            <a:chExt cx="2424624" cy="1818419"/>
          </a:xfrm>
        </p:grpSpPr>
        <p:sp>
          <p:nvSpPr>
            <p:cNvPr id="32" name="雲 31">
              <a:extLst>
                <a:ext uri="{FF2B5EF4-FFF2-40B4-BE49-F238E27FC236}">
                  <a16:creationId xmlns:a16="http://schemas.microsoft.com/office/drawing/2014/main" id="{499D2D8C-FB18-4130-A391-4F646E76C81D}"/>
                </a:ext>
              </a:extLst>
            </p:cNvPr>
            <p:cNvSpPr/>
            <p:nvPr/>
          </p:nvSpPr>
          <p:spPr>
            <a:xfrm rot="244579" flipH="1">
              <a:off x="3148541" y="3349061"/>
              <a:ext cx="2424624" cy="18184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Lst>
              <a:ahLst/>
              <a:cxnLst>
                <a:cxn ang="0">
                  <a:pos x="connsiteX0" y="connsiteY0"/>
                </a:cxn>
                <a:cxn ang="0">
                  <a:pos x="connsiteX1" y="connsiteY1"/>
                </a:cxn>
              </a:cxnLst>
              <a:rect l="l" t="t" r="r" b="b"/>
              <a:pathLst>
                <a:path w="4344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36968" y="33003"/>
                    <a:pt x="39415" y="36557"/>
                    <a:pt x="43446" y="40687"/>
                  </a:cubicBezTo>
                  <a:cubicBezTo>
                    <a:pt x="38529" y="38725"/>
                    <a:pt x="37564" y="38237"/>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446"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3" name="テキスト ボックス 32">
              <a:extLst>
                <a:ext uri="{FF2B5EF4-FFF2-40B4-BE49-F238E27FC236}">
                  <a16:creationId xmlns:a16="http://schemas.microsoft.com/office/drawing/2014/main" id="{3C198904-E280-4CC0-84A1-CC53FC15800F}"/>
                </a:ext>
              </a:extLst>
            </p:cNvPr>
            <p:cNvSpPr txBox="1"/>
            <p:nvPr/>
          </p:nvSpPr>
          <p:spPr>
            <a:xfrm rot="439305">
              <a:off x="3243901" y="3801765"/>
              <a:ext cx="2245249" cy="755143"/>
            </a:xfrm>
            <a:prstGeom prst="rect">
              <a:avLst/>
            </a:prstGeom>
            <a:noFill/>
          </p:spPr>
          <p:txBody>
            <a:bodyPr wrap="square" rtlCol="0">
              <a:spAutoFit/>
            </a:bodyPr>
            <a:lstStyle/>
            <a:p>
              <a:pPr algn="ct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うるさくして</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ごめんなさい</a:t>
              </a:r>
              <a:r>
                <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spTree>
    <p:custDataLst>
      <p:tags r:id="rId1"/>
    </p:custDataLst>
    <p:extLst>
      <p:ext uri="{BB962C8B-B14F-4D97-AF65-F5344CB8AC3E}">
        <p14:creationId xmlns:p14="http://schemas.microsoft.com/office/powerpoint/2010/main" val="3648468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23.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ネットゲームのやり過ぎはダメ！③（ルール・マナー）</a:t>
            </a:r>
            <a:endParaRPr lang="ja-JP" altLang="en-US" dirty="0"/>
          </a:p>
        </p:txBody>
      </p:sp>
      <p:sp>
        <p:nvSpPr>
          <p:cNvPr id="11" name="角丸四角形 10"/>
          <p:cNvSpPr/>
          <p:nvPr/>
        </p:nvSpPr>
        <p:spPr>
          <a:xfrm>
            <a:off x="85725" y="767538"/>
            <a:ext cx="8924925" cy="2790625"/>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453945" y="1231426"/>
            <a:ext cx="8236110" cy="461665"/>
          </a:xfrm>
          <a:prstGeom prst="rect">
            <a:avLst/>
          </a:prstGeom>
          <a:noFill/>
        </p:spPr>
        <p:txBody>
          <a:bodyPr wrap="square" rtlCol="0">
            <a:spAutoFit/>
          </a:bodyPr>
          <a:lstStyle/>
          <a:p>
            <a:pPr marL="342900" indent="-342900">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ゲームについてのルールを相談して決める。</a:t>
            </a:r>
          </a:p>
        </p:txBody>
      </p:sp>
      <p:grpSp>
        <p:nvGrpSpPr>
          <p:cNvPr id="4" name="グループ化 3"/>
          <p:cNvGrpSpPr/>
          <p:nvPr/>
        </p:nvGrpSpPr>
        <p:grpSpPr>
          <a:xfrm rot="21120000">
            <a:off x="363539" y="3224409"/>
            <a:ext cx="5519468" cy="2240620"/>
            <a:chOff x="624314" y="4488805"/>
            <a:chExt cx="4572000" cy="2240620"/>
          </a:xfrm>
        </p:grpSpPr>
        <p:sp>
          <p:nvSpPr>
            <p:cNvPr id="18" name="雲 31"/>
            <p:cNvSpPr/>
            <p:nvPr/>
          </p:nvSpPr>
          <p:spPr>
            <a:xfrm rot="197991">
              <a:off x="929771" y="4488805"/>
              <a:ext cx="3972106"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9" name="正方形/長方形 18"/>
            <p:cNvSpPr/>
            <p:nvPr/>
          </p:nvSpPr>
          <p:spPr>
            <a:xfrm rot="21386266">
              <a:off x="624314" y="4871609"/>
              <a:ext cx="4572000" cy="1569660"/>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まわりに迷惑を</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かけず、ルールの中で</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楽しもう！</a:t>
              </a:r>
            </a:p>
          </p:txBody>
        </p:sp>
      </p:grpSp>
      <p:sp>
        <p:nvSpPr>
          <p:cNvPr id="10" name="テキスト ボックス 9">
            <a:extLst>
              <a:ext uri="{FF2B5EF4-FFF2-40B4-BE49-F238E27FC236}">
                <a16:creationId xmlns:a16="http://schemas.microsoft.com/office/drawing/2014/main" id="{0CB86D84-EC11-4755-8597-D81CEFB65E92}"/>
              </a:ext>
            </a:extLst>
          </p:cNvPr>
          <p:cNvSpPr txBox="1"/>
          <p:nvPr/>
        </p:nvSpPr>
        <p:spPr>
          <a:xfrm>
            <a:off x="453945" y="1794270"/>
            <a:ext cx="8236110" cy="461665"/>
          </a:xfrm>
          <a:prstGeom prst="rect">
            <a:avLst/>
          </a:prstGeom>
          <a:noFill/>
        </p:spPr>
        <p:txBody>
          <a:bodyPr wrap="square" rtlCol="0">
            <a:spAutoFit/>
          </a:bodyPr>
          <a:lstStyle/>
          <a:p>
            <a:pPr marL="342900" indent="-342900">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各家庭でのルールを尊重してゲームを楽しむようにする。</a:t>
            </a:r>
          </a:p>
        </p:txBody>
      </p:sp>
      <p:sp>
        <p:nvSpPr>
          <p:cNvPr id="12" name="テキスト ボックス 11">
            <a:extLst>
              <a:ext uri="{FF2B5EF4-FFF2-40B4-BE49-F238E27FC236}">
                <a16:creationId xmlns:a16="http://schemas.microsoft.com/office/drawing/2014/main" id="{E4B820B9-3BB7-4B01-8E17-2F3535F69633}"/>
              </a:ext>
            </a:extLst>
          </p:cNvPr>
          <p:cNvSpPr txBox="1"/>
          <p:nvPr/>
        </p:nvSpPr>
        <p:spPr>
          <a:xfrm>
            <a:off x="453945" y="2341146"/>
            <a:ext cx="8236110" cy="830997"/>
          </a:xfrm>
          <a:prstGeom prst="rect">
            <a:avLst/>
          </a:prstGeom>
          <a:noFill/>
        </p:spPr>
        <p:txBody>
          <a:bodyPr wrap="square" rtlCol="0">
            <a:spAutoFit/>
          </a:bodyPr>
          <a:lstStyle/>
          <a:p>
            <a:pPr marL="342900" indent="-342900">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ゲーム内容によっては過激な発言が出たり、興奮して</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大声になったりする可能性がある。</a:t>
            </a:r>
          </a:p>
        </p:txBody>
      </p:sp>
      <p:pic>
        <p:nvPicPr>
          <p:cNvPr id="13" name="図 12">
            <a:extLst>
              <a:ext uri="{FF2B5EF4-FFF2-40B4-BE49-F238E27FC236}">
                <a16:creationId xmlns:a16="http://schemas.microsoft.com/office/drawing/2014/main" id="{0B298072-D3C3-42E1-A8DB-FA9A98C67CCD}"/>
              </a:ext>
            </a:extLst>
          </p:cNvPr>
          <p:cNvPicPr>
            <a:picLocks noChangeAspect="1"/>
          </p:cNvPicPr>
          <p:nvPr/>
        </p:nvPicPr>
        <p:blipFill rotWithShape="1">
          <a:blip r:embed="rId4">
            <a:extLst>
              <a:ext uri="{28A0092B-C50C-407E-A947-70E740481C1C}">
                <a14:useLocalDpi xmlns:a14="http://schemas.microsoft.com/office/drawing/2010/main" val="0"/>
              </a:ext>
            </a:extLst>
          </a:blip>
          <a:srcRect l="52435" t="57999"/>
          <a:stretch/>
        </p:blipFill>
        <p:spPr>
          <a:xfrm>
            <a:off x="4638885" y="3547979"/>
            <a:ext cx="3749465" cy="3310842"/>
          </a:xfrm>
          <a:prstGeom prst="rect">
            <a:avLst/>
          </a:prstGeom>
          <a:effectLst>
            <a:outerShdw blurRad="50800" dist="38100" dir="2700000" algn="tl" rotWithShape="0">
              <a:prstClr val="black">
                <a:alpha val="40000"/>
              </a:prstClr>
            </a:outerShdw>
          </a:effectLst>
        </p:spPr>
      </p:pic>
      <p:grpSp>
        <p:nvGrpSpPr>
          <p:cNvPr id="14" name="グループ化 13">
            <a:extLst>
              <a:ext uri="{FF2B5EF4-FFF2-40B4-BE49-F238E27FC236}">
                <a16:creationId xmlns:a16="http://schemas.microsoft.com/office/drawing/2014/main" id="{E288A2E1-36AC-4CDC-8AAA-EBB83C976369}"/>
              </a:ext>
            </a:extLst>
          </p:cNvPr>
          <p:cNvGrpSpPr/>
          <p:nvPr/>
        </p:nvGrpSpPr>
        <p:grpSpPr>
          <a:xfrm>
            <a:off x="6659057" y="3103038"/>
            <a:ext cx="1311114" cy="1311114"/>
            <a:chOff x="-945390" y="2903530"/>
            <a:chExt cx="1311114" cy="1311114"/>
          </a:xfrm>
        </p:grpSpPr>
        <p:sp>
          <p:nvSpPr>
            <p:cNvPr id="17" name="円/楕円 42">
              <a:extLst>
                <a:ext uri="{FF2B5EF4-FFF2-40B4-BE49-F238E27FC236}">
                  <a16:creationId xmlns:a16="http://schemas.microsoft.com/office/drawing/2014/main" id="{342BFADE-2983-4483-B7AD-9812F7B18CAE}"/>
                </a:ext>
              </a:extLst>
            </p:cNvPr>
            <p:cNvSpPr/>
            <p:nvPr/>
          </p:nvSpPr>
          <p:spPr>
            <a:xfrm>
              <a:off x="-945390" y="2903530"/>
              <a:ext cx="1311114" cy="131111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二等辺三角形 10">
              <a:extLst>
                <a:ext uri="{FF2B5EF4-FFF2-40B4-BE49-F238E27FC236}">
                  <a16:creationId xmlns:a16="http://schemas.microsoft.com/office/drawing/2014/main" id="{0BDAF601-9A12-4113-AAD1-B862B938D59D}"/>
                </a:ext>
              </a:extLst>
            </p:cNvPr>
            <p:cNvSpPr/>
            <p:nvPr/>
          </p:nvSpPr>
          <p:spPr>
            <a:xfrm rot="1761164">
              <a:off x="-547843" y="3486637"/>
              <a:ext cx="358319" cy="357632"/>
            </a:xfrm>
            <a:custGeom>
              <a:avLst/>
              <a:gdLst>
                <a:gd name="connsiteX0" fmla="*/ 0 w 211536"/>
                <a:gd name="connsiteY0" fmla="*/ 330505 h 330505"/>
                <a:gd name="connsiteX1" fmla="*/ 105768 w 211536"/>
                <a:gd name="connsiteY1" fmla="*/ 0 h 330505"/>
                <a:gd name="connsiteX2" fmla="*/ 211536 w 211536"/>
                <a:gd name="connsiteY2" fmla="*/ 330505 h 330505"/>
                <a:gd name="connsiteX3" fmla="*/ 0 w 211536"/>
                <a:gd name="connsiteY3" fmla="*/ 330505 h 330505"/>
                <a:gd name="connsiteX0" fmla="*/ 0 w 211536"/>
                <a:gd name="connsiteY0" fmla="*/ 330505 h 346711"/>
                <a:gd name="connsiteX1" fmla="*/ 105768 w 211536"/>
                <a:gd name="connsiteY1" fmla="*/ 0 h 346711"/>
                <a:gd name="connsiteX2" fmla="*/ 211536 w 211536"/>
                <a:gd name="connsiteY2" fmla="*/ 330505 h 346711"/>
                <a:gd name="connsiteX3" fmla="*/ 0 w 211536"/>
                <a:gd name="connsiteY3" fmla="*/ 330505 h 346711"/>
                <a:gd name="connsiteX0" fmla="*/ 0 w 211536"/>
                <a:gd name="connsiteY0" fmla="*/ 330505 h 347957"/>
                <a:gd name="connsiteX1" fmla="*/ 105768 w 211536"/>
                <a:gd name="connsiteY1" fmla="*/ 0 h 347957"/>
                <a:gd name="connsiteX2" fmla="*/ 211536 w 211536"/>
                <a:gd name="connsiteY2" fmla="*/ 330505 h 347957"/>
                <a:gd name="connsiteX3" fmla="*/ 0 w 211536"/>
                <a:gd name="connsiteY3" fmla="*/ 330505 h 347957"/>
                <a:gd name="connsiteX0" fmla="*/ 0 w 211536"/>
                <a:gd name="connsiteY0" fmla="*/ 330505 h 357893"/>
                <a:gd name="connsiteX1" fmla="*/ 105768 w 211536"/>
                <a:gd name="connsiteY1" fmla="*/ 0 h 357893"/>
                <a:gd name="connsiteX2" fmla="*/ 211536 w 211536"/>
                <a:gd name="connsiteY2" fmla="*/ 330505 h 357893"/>
                <a:gd name="connsiteX3" fmla="*/ 0 w 211536"/>
                <a:gd name="connsiteY3" fmla="*/ 330505 h 357893"/>
                <a:gd name="connsiteX0" fmla="*/ 0 w 211536"/>
                <a:gd name="connsiteY0" fmla="*/ 330505 h 359956"/>
                <a:gd name="connsiteX1" fmla="*/ 105768 w 211536"/>
                <a:gd name="connsiteY1" fmla="*/ 0 h 359956"/>
                <a:gd name="connsiteX2" fmla="*/ 211536 w 211536"/>
                <a:gd name="connsiteY2" fmla="*/ 330505 h 359956"/>
                <a:gd name="connsiteX3" fmla="*/ 0 w 211536"/>
                <a:gd name="connsiteY3" fmla="*/ 330505 h 359956"/>
                <a:gd name="connsiteX0" fmla="*/ 0 w 211536"/>
                <a:gd name="connsiteY0" fmla="*/ 330505 h 359956"/>
                <a:gd name="connsiteX1" fmla="*/ 105768 w 211536"/>
                <a:gd name="connsiteY1" fmla="*/ 0 h 359956"/>
                <a:gd name="connsiteX2" fmla="*/ 211536 w 211536"/>
                <a:gd name="connsiteY2" fmla="*/ 330505 h 359956"/>
                <a:gd name="connsiteX3" fmla="*/ 0 w 211536"/>
                <a:gd name="connsiteY3" fmla="*/ 330505 h 359956"/>
              </a:gdLst>
              <a:ahLst/>
              <a:cxnLst>
                <a:cxn ang="0">
                  <a:pos x="connsiteX0" y="connsiteY0"/>
                </a:cxn>
                <a:cxn ang="0">
                  <a:pos x="connsiteX1" y="connsiteY1"/>
                </a:cxn>
                <a:cxn ang="0">
                  <a:pos x="connsiteX2" y="connsiteY2"/>
                </a:cxn>
                <a:cxn ang="0">
                  <a:pos x="connsiteX3" y="connsiteY3"/>
                </a:cxn>
              </a:cxnLst>
              <a:rect l="l" t="t" r="r" b="b"/>
              <a:pathLst>
                <a:path w="211536" h="359956">
                  <a:moveTo>
                    <a:pt x="0" y="330505"/>
                  </a:moveTo>
                  <a:lnTo>
                    <a:pt x="105768" y="0"/>
                  </a:lnTo>
                  <a:lnTo>
                    <a:pt x="211536" y="330505"/>
                  </a:lnTo>
                  <a:cubicBezTo>
                    <a:pt x="138219" y="369774"/>
                    <a:pt x="53683" y="369774"/>
                    <a:pt x="0" y="330505"/>
                  </a:cubicBezTo>
                  <a:close/>
                </a:path>
              </a:pathLst>
            </a:custGeom>
            <a:solidFill>
              <a:srgbClr val="00B0F0">
                <a:alpha val="60000"/>
              </a:srgb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dirty="0">
                <a:solidFill>
                  <a:schemeClr val="tx1"/>
                </a:solidFill>
              </a:endParaRPr>
            </a:p>
          </p:txBody>
        </p:sp>
        <p:sp>
          <p:nvSpPr>
            <p:cNvPr id="21" name="テキスト ボックス 20">
              <a:extLst>
                <a:ext uri="{FF2B5EF4-FFF2-40B4-BE49-F238E27FC236}">
                  <a16:creationId xmlns:a16="http://schemas.microsoft.com/office/drawing/2014/main" id="{8D96DAA4-0143-4D7E-BB4D-2254BC87BA8C}"/>
                </a:ext>
              </a:extLst>
            </p:cNvPr>
            <p:cNvSpPr txBox="1"/>
            <p:nvPr/>
          </p:nvSpPr>
          <p:spPr>
            <a:xfrm>
              <a:off x="-454795" y="2929036"/>
              <a:ext cx="329925"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22" name="テキスト ボックス 21">
              <a:extLst>
                <a:ext uri="{FF2B5EF4-FFF2-40B4-BE49-F238E27FC236}">
                  <a16:creationId xmlns:a16="http://schemas.microsoft.com/office/drawing/2014/main" id="{44EFB6C5-C6DC-4D51-BC23-40AF0FDC5AAE}"/>
                </a:ext>
              </a:extLst>
            </p:cNvPr>
            <p:cNvSpPr txBox="1"/>
            <p:nvPr/>
          </p:nvSpPr>
          <p:spPr>
            <a:xfrm>
              <a:off x="-412713" y="3972250"/>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23" name="テキスト ボックス 22">
              <a:extLst>
                <a:ext uri="{FF2B5EF4-FFF2-40B4-BE49-F238E27FC236}">
                  <a16:creationId xmlns:a16="http://schemas.microsoft.com/office/drawing/2014/main" id="{4FF1296E-AD59-4765-B6E9-72F139EB728E}"/>
                </a:ext>
              </a:extLst>
            </p:cNvPr>
            <p:cNvSpPr txBox="1"/>
            <p:nvPr/>
          </p:nvSpPr>
          <p:spPr>
            <a:xfrm>
              <a:off x="99206" y="3437889"/>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24" name="テキスト ボックス 23">
              <a:extLst>
                <a:ext uri="{FF2B5EF4-FFF2-40B4-BE49-F238E27FC236}">
                  <a16:creationId xmlns:a16="http://schemas.microsoft.com/office/drawing/2014/main" id="{0F223790-B849-485C-BA63-06813E7368CE}"/>
                </a:ext>
              </a:extLst>
            </p:cNvPr>
            <p:cNvSpPr txBox="1"/>
            <p:nvPr/>
          </p:nvSpPr>
          <p:spPr>
            <a:xfrm>
              <a:off x="-945390" y="3437889"/>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25" name="テキスト ボックス 24">
              <a:extLst>
                <a:ext uri="{FF2B5EF4-FFF2-40B4-BE49-F238E27FC236}">
                  <a16:creationId xmlns:a16="http://schemas.microsoft.com/office/drawing/2014/main" id="{AB676893-194A-4094-845E-8A3D9DAE94B6}"/>
                </a:ext>
              </a:extLst>
            </p:cNvPr>
            <p:cNvSpPr txBox="1"/>
            <p:nvPr/>
          </p:nvSpPr>
          <p:spPr>
            <a:xfrm>
              <a:off x="40136" y="3685614"/>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26" name="テキスト ボックス 25">
              <a:extLst>
                <a:ext uri="{FF2B5EF4-FFF2-40B4-BE49-F238E27FC236}">
                  <a16:creationId xmlns:a16="http://schemas.microsoft.com/office/drawing/2014/main" id="{C3C9CE4F-6099-42D7-8012-02103DC827BA}"/>
                </a:ext>
              </a:extLst>
            </p:cNvPr>
            <p:cNvSpPr txBox="1"/>
            <p:nvPr/>
          </p:nvSpPr>
          <p:spPr>
            <a:xfrm>
              <a:off x="-124871" y="3901891"/>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27" name="テキスト ボックス 26">
              <a:extLst>
                <a:ext uri="{FF2B5EF4-FFF2-40B4-BE49-F238E27FC236}">
                  <a16:creationId xmlns:a16="http://schemas.microsoft.com/office/drawing/2014/main" id="{0C98DBFE-B674-4058-91E0-43DC5AE5A28B}"/>
                </a:ext>
              </a:extLst>
            </p:cNvPr>
            <p:cNvSpPr txBox="1"/>
            <p:nvPr/>
          </p:nvSpPr>
          <p:spPr>
            <a:xfrm>
              <a:off x="40136" y="3204848"/>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28" name="テキスト ボックス 27">
              <a:extLst>
                <a:ext uri="{FF2B5EF4-FFF2-40B4-BE49-F238E27FC236}">
                  <a16:creationId xmlns:a16="http://schemas.microsoft.com/office/drawing/2014/main" id="{29E211A8-1D9A-4322-A809-5299452F5A5B}"/>
                </a:ext>
              </a:extLst>
            </p:cNvPr>
            <p:cNvSpPr txBox="1"/>
            <p:nvPr/>
          </p:nvSpPr>
          <p:spPr>
            <a:xfrm>
              <a:off x="-146554" y="2997202"/>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29" name="テキスト ボックス 28">
              <a:extLst>
                <a:ext uri="{FF2B5EF4-FFF2-40B4-BE49-F238E27FC236}">
                  <a16:creationId xmlns:a16="http://schemas.microsoft.com/office/drawing/2014/main" id="{0040C4FA-D220-4E8B-8871-DCD8ABF0FE71}"/>
                </a:ext>
              </a:extLst>
            </p:cNvPr>
            <p:cNvSpPr txBox="1"/>
            <p:nvPr/>
          </p:nvSpPr>
          <p:spPr>
            <a:xfrm>
              <a:off x="-684887" y="3874288"/>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30" name="テキスト ボックス 29">
              <a:extLst>
                <a:ext uri="{FF2B5EF4-FFF2-40B4-BE49-F238E27FC236}">
                  <a16:creationId xmlns:a16="http://schemas.microsoft.com/office/drawing/2014/main" id="{FB8FFE3B-B513-4E43-9AF6-7C1D470BC066}"/>
                </a:ext>
              </a:extLst>
            </p:cNvPr>
            <p:cNvSpPr txBox="1"/>
            <p:nvPr/>
          </p:nvSpPr>
          <p:spPr>
            <a:xfrm>
              <a:off x="-891932" y="3203294"/>
              <a:ext cx="329925"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31" name="テキスト ボックス 30">
              <a:extLst>
                <a:ext uri="{FF2B5EF4-FFF2-40B4-BE49-F238E27FC236}">
                  <a16:creationId xmlns:a16="http://schemas.microsoft.com/office/drawing/2014/main" id="{EA42B1F8-AC41-459A-8432-6E1C5A9EC4EF}"/>
                </a:ext>
              </a:extLst>
            </p:cNvPr>
            <p:cNvSpPr txBox="1"/>
            <p:nvPr/>
          </p:nvSpPr>
          <p:spPr>
            <a:xfrm>
              <a:off x="-725547" y="3011140"/>
              <a:ext cx="329925"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32" name="テキスト ボックス 31">
              <a:extLst>
                <a:ext uri="{FF2B5EF4-FFF2-40B4-BE49-F238E27FC236}">
                  <a16:creationId xmlns:a16="http://schemas.microsoft.com/office/drawing/2014/main" id="{F035E798-EFB1-4A34-9740-366167FECBA1}"/>
                </a:ext>
              </a:extLst>
            </p:cNvPr>
            <p:cNvSpPr txBox="1"/>
            <p:nvPr/>
          </p:nvSpPr>
          <p:spPr>
            <a:xfrm>
              <a:off x="-886141" y="3685614"/>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33" name="フリーフォーム 102">
              <a:extLst>
                <a:ext uri="{FF2B5EF4-FFF2-40B4-BE49-F238E27FC236}">
                  <a16:creationId xmlns:a16="http://schemas.microsoft.com/office/drawing/2014/main" id="{E76AF12F-42A2-4C19-858A-26A4AA1F9772}"/>
                </a:ext>
              </a:extLst>
            </p:cNvPr>
            <p:cNvSpPr/>
            <p:nvPr/>
          </p:nvSpPr>
          <p:spPr>
            <a:xfrm>
              <a:off x="-302371" y="3111212"/>
              <a:ext cx="40007" cy="4120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4" name="フリーフォーム 103">
              <a:extLst>
                <a:ext uri="{FF2B5EF4-FFF2-40B4-BE49-F238E27FC236}">
                  <a16:creationId xmlns:a16="http://schemas.microsoft.com/office/drawing/2014/main" id="{29B5EA05-70CB-4ED5-95C9-EF18404AA83D}"/>
                </a:ext>
              </a:extLst>
            </p:cNvPr>
            <p:cNvSpPr/>
            <p:nvPr/>
          </p:nvSpPr>
          <p:spPr>
            <a:xfrm rot="10800000">
              <a:off x="-312091" y="3597789"/>
              <a:ext cx="45719" cy="280025"/>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105">
              <a:extLst>
                <a:ext uri="{FF2B5EF4-FFF2-40B4-BE49-F238E27FC236}">
                  <a16:creationId xmlns:a16="http://schemas.microsoft.com/office/drawing/2014/main" id="{0889C293-89F7-4D0F-9134-F20C0A3F49AA}"/>
                </a:ext>
              </a:extLst>
            </p:cNvPr>
            <p:cNvSpPr/>
            <p:nvPr/>
          </p:nvSpPr>
          <p:spPr>
            <a:xfrm rot="14387011">
              <a:off x="-485108" y="3489725"/>
              <a:ext cx="45719" cy="290745"/>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円/楕円 61">
              <a:extLst>
                <a:ext uri="{FF2B5EF4-FFF2-40B4-BE49-F238E27FC236}">
                  <a16:creationId xmlns:a16="http://schemas.microsoft.com/office/drawing/2014/main" id="{D05CF56C-430F-4489-986B-B7FD293CF116}"/>
                </a:ext>
              </a:extLst>
            </p:cNvPr>
            <p:cNvSpPr/>
            <p:nvPr/>
          </p:nvSpPr>
          <p:spPr>
            <a:xfrm>
              <a:off x="-369855" y="3480930"/>
              <a:ext cx="134968" cy="134968"/>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pic>
        <p:nvPicPr>
          <p:cNvPr id="15" name="図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47332" y="4907149"/>
            <a:ext cx="1996568" cy="1947270"/>
          </a:xfrm>
          <a:prstGeom prst="rect">
            <a:avLst/>
          </a:prstGeom>
        </p:spPr>
      </p:pic>
      <p:sp>
        <p:nvSpPr>
          <p:cNvPr id="37" name="テキスト ボックス 36">
            <a:extLst>
              <a:ext uri="{FF2B5EF4-FFF2-40B4-BE49-F238E27FC236}">
                <a16:creationId xmlns:a16="http://schemas.microsoft.com/office/drawing/2014/main" id="{0623D6AA-81DD-4F2D-BC80-82412EBCE3FC}"/>
              </a:ext>
            </a:extLst>
          </p:cNvPr>
          <p:cNvSpPr txBox="1"/>
          <p:nvPr/>
        </p:nvSpPr>
        <p:spPr>
          <a:xfrm>
            <a:off x="3943350" y="2156187"/>
            <a:ext cx="672193" cy="276999"/>
          </a:xfrm>
          <a:prstGeom prst="rect">
            <a:avLst/>
          </a:prstGeom>
          <a:noFill/>
        </p:spPr>
        <p:txBody>
          <a:bodyPr wrap="square" rtlCol="0">
            <a:spAutoFit/>
          </a:bodyPr>
          <a:lstStyle/>
          <a:p>
            <a:pPr algn="dist"/>
            <a:r>
              <a:rPr kumimoji="1" lang="ja-JP" altLang="en-US" sz="12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か げき</a:t>
            </a:r>
          </a:p>
        </p:txBody>
      </p:sp>
    </p:spTree>
    <p:custDataLst>
      <p:tags r:id="rId1"/>
    </p:custDataLst>
    <p:extLst>
      <p:ext uri="{BB962C8B-B14F-4D97-AF65-F5344CB8AC3E}">
        <p14:creationId xmlns:p14="http://schemas.microsoft.com/office/powerpoint/2010/main" val="1059035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50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pPr algn="ctr"/>
            <a:r>
              <a:rPr lang="ja-JP" altLang="en-US" sz="4000" dirty="0"/>
              <a:t>第</a:t>
            </a:r>
            <a:r>
              <a:rPr lang="en-US" altLang="ja-JP" sz="4000" dirty="0"/>
              <a:t>24</a:t>
            </a:r>
            <a:r>
              <a:rPr lang="ja-JP" altLang="en-US" sz="4000" dirty="0"/>
              <a:t>話</a:t>
            </a:r>
            <a:br>
              <a:rPr lang="en-US" altLang="ja-JP" dirty="0"/>
            </a:br>
            <a:r>
              <a:rPr lang="ja-JP" altLang="en-US" dirty="0"/>
              <a:t>動画を見ていたら突然</a:t>
            </a:r>
          </a:p>
        </p:txBody>
      </p:sp>
      <p:sp>
        <p:nvSpPr>
          <p:cNvPr id="15" name="テキスト プレースホルダー 14"/>
          <p:cNvSpPr>
            <a:spLocks noGrp="1"/>
          </p:cNvSpPr>
          <p:nvPr>
            <p:ph type="body" sz="quarter" idx="13"/>
          </p:nvPr>
        </p:nvSpPr>
        <p:spPr/>
        <p:txBody>
          <a:bodyPr/>
          <a:lstStyle/>
          <a:p>
            <a:r>
              <a:rPr lang="ja-JP" altLang="en-US"/>
              <a:t>情報モラル教育</a:t>
            </a:r>
            <a:endParaRPr lang="ja-JP" altLang="en-US" dirty="0"/>
          </a:p>
        </p:txBody>
      </p:sp>
    </p:spTree>
    <p:custDataLst>
      <p:tags r:id="rId1"/>
    </p:custDataLst>
    <p:extLst>
      <p:ext uri="{BB962C8B-B14F-4D97-AF65-F5344CB8AC3E}">
        <p14:creationId xmlns:p14="http://schemas.microsoft.com/office/powerpoint/2010/main" val="318166770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24.</a:t>
            </a:r>
            <a:r>
              <a:rPr lang="ja-JP" altLang="en-US" dirty="0"/>
              <a:t> 動画を見ていたら突然</a:t>
            </a:r>
          </a:p>
        </p:txBody>
      </p:sp>
      <p:sp>
        <p:nvSpPr>
          <p:cNvPr id="53" name="テキスト ボックス 52"/>
          <p:cNvSpPr txBox="1"/>
          <p:nvPr/>
        </p:nvSpPr>
        <p:spPr>
          <a:xfrm>
            <a:off x="215455" y="869489"/>
            <a:ext cx="8669251" cy="954107"/>
          </a:xfrm>
          <a:prstGeom prst="rect">
            <a:avLst/>
          </a:prstGeom>
          <a:noFill/>
        </p:spPr>
        <p:txBody>
          <a:bodyPr wrap="square" rtlCol="0">
            <a:spAutoFit/>
          </a:bodyPr>
          <a:lstStyle/>
          <a:p>
            <a:r>
              <a:rPr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美波さんは休みの日に、動画サイトでお気に入りのキャラクターが登場する動画を視聴していました。</a:t>
            </a:r>
            <a:endParaRPr kumimoji="1"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8" name="図 17">
            <a:extLst>
              <a:ext uri="{FF2B5EF4-FFF2-40B4-BE49-F238E27FC236}">
                <a16:creationId xmlns:a16="http://schemas.microsoft.com/office/drawing/2014/main" id="{F64B7921-693C-489D-BD27-57D890A7A583}"/>
              </a:ext>
            </a:extLst>
          </p:cNvPr>
          <p:cNvPicPr>
            <a:picLocks noChangeAspect="1"/>
          </p:cNvPicPr>
          <p:nvPr/>
        </p:nvPicPr>
        <p:blipFill rotWithShape="1">
          <a:blip r:embed="rId4">
            <a:extLst>
              <a:ext uri="{28A0092B-C50C-407E-A947-70E740481C1C}">
                <a14:useLocalDpi xmlns:a14="http://schemas.microsoft.com/office/drawing/2010/main" val="0"/>
              </a:ext>
            </a:extLst>
          </a:blip>
          <a:srcRect b="5808"/>
          <a:stretch/>
        </p:blipFill>
        <p:spPr>
          <a:xfrm>
            <a:off x="4687517" y="2676010"/>
            <a:ext cx="4439860" cy="4181990"/>
          </a:xfrm>
          <a:prstGeom prst="rect">
            <a:avLst/>
          </a:prstGeom>
          <a:effectLst>
            <a:outerShdw blurRad="50800" dist="38100" dir="2700000" algn="tl" rotWithShape="0">
              <a:prstClr val="black">
                <a:alpha val="40000"/>
              </a:prstClr>
            </a:outerShdw>
          </a:effectLst>
        </p:spPr>
      </p:pic>
      <p:sp>
        <p:nvSpPr>
          <p:cNvPr id="21" name="テキスト ボックス 20">
            <a:extLst>
              <a:ext uri="{FF2B5EF4-FFF2-40B4-BE49-F238E27FC236}">
                <a16:creationId xmlns:a16="http://schemas.microsoft.com/office/drawing/2014/main" id="{85065534-3EF9-4C9D-9B47-22D169576C79}"/>
              </a:ext>
            </a:extLst>
          </p:cNvPr>
          <p:cNvSpPr txBox="1"/>
          <p:nvPr/>
        </p:nvSpPr>
        <p:spPr>
          <a:xfrm>
            <a:off x="6925573" y="6331655"/>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grpSp>
        <p:nvGrpSpPr>
          <p:cNvPr id="13" name="グループ化 12"/>
          <p:cNvGrpSpPr/>
          <p:nvPr/>
        </p:nvGrpSpPr>
        <p:grpSpPr>
          <a:xfrm>
            <a:off x="5455604" y="1823596"/>
            <a:ext cx="3352839" cy="1722873"/>
            <a:chOff x="2917071" y="4853860"/>
            <a:chExt cx="3352839" cy="1722873"/>
          </a:xfrm>
        </p:grpSpPr>
        <p:grpSp>
          <p:nvGrpSpPr>
            <p:cNvPr id="40" name="グループ化 39"/>
            <p:cNvGrpSpPr/>
            <p:nvPr/>
          </p:nvGrpSpPr>
          <p:grpSpPr>
            <a:xfrm>
              <a:off x="2917071" y="4853860"/>
              <a:ext cx="2522700" cy="1722873"/>
              <a:chOff x="390088" y="2599626"/>
              <a:chExt cx="2522700" cy="1722873"/>
            </a:xfrm>
            <a:solidFill>
              <a:srgbClr val="FFFFFF"/>
            </a:solidFill>
          </p:grpSpPr>
          <p:sp>
            <p:nvSpPr>
              <p:cNvPr id="41" name="円/楕円 40"/>
              <p:cNvSpPr/>
              <p:nvPr/>
            </p:nvSpPr>
            <p:spPr>
              <a:xfrm>
                <a:off x="2548474" y="3981612"/>
                <a:ext cx="183844" cy="171240"/>
              </a:xfrm>
              <a:prstGeom prst="ellipse">
                <a:avLst/>
              </a:prstGeom>
              <a:solidFill>
                <a:schemeClr val="bg1"/>
              </a:solidFill>
              <a:ln w="57150" cap="rnd">
                <a:solidFill>
                  <a:schemeClr val="accent2"/>
                </a:solidFill>
                <a:bevel/>
              </a:ln>
              <a:effectLst>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42" name="雲 31"/>
              <p:cNvSpPr/>
              <p:nvPr/>
            </p:nvSpPr>
            <p:spPr>
              <a:xfrm rot="197991">
                <a:off x="390088" y="2599626"/>
                <a:ext cx="2522700" cy="1506138"/>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bg1"/>
              </a:solidFill>
              <a:ln w="57150" cap="rnd">
                <a:solidFill>
                  <a:schemeClr val="accent2"/>
                </a:solidFill>
                <a:bevel/>
              </a:ln>
              <a:effectLst>
                <a:glow rad="63500">
                  <a:schemeClr val="accent2">
                    <a:satMod val="175000"/>
                    <a:alpha val="40000"/>
                  </a:schemeClr>
                </a:glow>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accent2">
                      <a:lumMod val="50000"/>
                    </a:schemeClr>
                  </a:solidFill>
                </a:endParaRPr>
              </a:p>
            </p:txBody>
          </p:sp>
          <p:sp>
            <p:nvSpPr>
              <p:cNvPr id="43" name="円/楕円 42"/>
              <p:cNvSpPr/>
              <p:nvPr/>
            </p:nvSpPr>
            <p:spPr>
              <a:xfrm>
                <a:off x="2522123" y="4212335"/>
                <a:ext cx="118273" cy="110164"/>
              </a:xfrm>
              <a:prstGeom prst="ellipse">
                <a:avLst/>
              </a:prstGeom>
              <a:solidFill>
                <a:schemeClr val="bg1"/>
              </a:solidFill>
              <a:ln w="57150" cap="rnd">
                <a:solidFill>
                  <a:schemeClr val="accent2"/>
                </a:solidFill>
                <a:bevel/>
              </a:ln>
              <a:effectLst>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65" name="テキスト ボックス 64"/>
            <p:cNvSpPr txBox="1"/>
            <p:nvPr/>
          </p:nvSpPr>
          <p:spPr>
            <a:xfrm>
              <a:off x="3163181" y="5224257"/>
              <a:ext cx="3106729" cy="830997"/>
            </a:xfrm>
            <a:prstGeom prst="rect">
              <a:avLst/>
            </a:prstGeom>
            <a:noFill/>
          </p:spPr>
          <p:txBody>
            <a:bodyPr wrap="square" rtlCol="0">
              <a:spAutoFit/>
            </a:bodyPr>
            <a:lstStyle/>
            <a:p>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こんな動画が</a:t>
              </a:r>
              <a:endPar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あったんだ♪</a:t>
              </a:r>
            </a:p>
          </p:txBody>
        </p:sp>
      </p:grpSp>
      <p:pic>
        <p:nvPicPr>
          <p:cNvPr id="23" name="図 22">
            <a:extLst>
              <a:ext uri="{FF2B5EF4-FFF2-40B4-BE49-F238E27FC236}">
                <a16:creationId xmlns:a16="http://schemas.microsoft.com/office/drawing/2014/main" id="{C697DB12-F5D1-4644-ADFA-CF3193CE97BE}"/>
              </a:ext>
            </a:extLst>
          </p:cNvPr>
          <p:cNvPicPr>
            <a:picLocks noChangeAspect="1"/>
          </p:cNvPicPr>
          <p:nvPr/>
        </p:nvPicPr>
        <p:blipFill rotWithShape="1">
          <a:blip r:embed="rId5">
            <a:extLst>
              <a:ext uri="{28A0092B-C50C-407E-A947-70E740481C1C}">
                <a14:useLocalDpi xmlns:a14="http://schemas.microsoft.com/office/drawing/2010/main" val="0"/>
              </a:ext>
            </a:extLst>
          </a:blip>
          <a:srcRect l="19235" r="34913" b="47329"/>
          <a:stretch/>
        </p:blipFill>
        <p:spPr>
          <a:xfrm>
            <a:off x="215455" y="1752239"/>
            <a:ext cx="5556044" cy="5105761"/>
          </a:xfrm>
          <a:prstGeom prst="rect">
            <a:avLst/>
          </a:prstGeom>
        </p:spPr>
      </p:pic>
      <p:pic>
        <p:nvPicPr>
          <p:cNvPr id="14" name="図 13">
            <a:extLst>
              <a:ext uri="{FF2B5EF4-FFF2-40B4-BE49-F238E27FC236}">
                <a16:creationId xmlns:a16="http://schemas.microsoft.com/office/drawing/2014/main" id="{08527AFE-5D38-5440-89BA-7D022148A04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0443453">
            <a:off x="1712122" y="3736254"/>
            <a:ext cx="2422859" cy="2422859"/>
          </a:xfrm>
          <a:prstGeom prst="rect">
            <a:avLst/>
          </a:prstGeom>
        </p:spPr>
      </p:pic>
    </p:spTree>
    <p:custDataLst>
      <p:tags r:id="rId1"/>
    </p:custDataLst>
    <p:extLst>
      <p:ext uri="{BB962C8B-B14F-4D97-AF65-F5344CB8AC3E}">
        <p14:creationId xmlns:p14="http://schemas.microsoft.com/office/powerpoint/2010/main" val="4178371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a:extLst>
              <a:ext uri="{FF2B5EF4-FFF2-40B4-BE49-F238E27FC236}">
                <a16:creationId xmlns:a16="http://schemas.microsoft.com/office/drawing/2014/main" id="{6605AAF2-B929-4603-ABDB-D5F9C5591FC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227927" y="2786412"/>
            <a:ext cx="4102638" cy="4102638"/>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24.</a:t>
            </a:r>
            <a:r>
              <a:rPr lang="ja-JP" altLang="en-US" dirty="0"/>
              <a:t> 動画を見ていたら突然</a:t>
            </a:r>
          </a:p>
        </p:txBody>
      </p:sp>
      <p:sp>
        <p:nvSpPr>
          <p:cNvPr id="53" name="テキスト ボックス 52"/>
          <p:cNvSpPr txBox="1"/>
          <p:nvPr/>
        </p:nvSpPr>
        <p:spPr>
          <a:xfrm>
            <a:off x="150289" y="794656"/>
            <a:ext cx="8843422" cy="1097736"/>
          </a:xfrm>
          <a:prstGeom prst="rect">
            <a:avLst/>
          </a:prstGeom>
          <a:noFill/>
        </p:spPr>
        <p:txBody>
          <a:bodyPr wrap="square" rtlCol="0">
            <a:spAutoFit/>
          </a:bodyPr>
          <a:lstStyle/>
          <a:p>
            <a:pPr>
              <a:lnSpc>
                <a:spcPts val="4000"/>
              </a:lnSpc>
            </a:pPr>
            <a:r>
              <a:rPr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ですが動画をみていたら、途中からストーリーがいつもとは違う残虐な内容になっていきました。</a:t>
            </a:r>
            <a:endParaRPr kumimoji="1"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6" name="グループ化 15">
            <a:extLst>
              <a:ext uri="{FF2B5EF4-FFF2-40B4-BE49-F238E27FC236}">
                <a16:creationId xmlns:a16="http://schemas.microsoft.com/office/drawing/2014/main" id="{14234733-DB3F-4E52-BF84-562249B035A1}"/>
              </a:ext>
            </a:extLst>
          </p:cNvPr>
          <p:cNvGrpSpPr/>
          <p:nvPr/>
        </p:nvGrpSpPr>
        <p:grpSpPr>
          <a:xfrm>
            <a:off x="4703181" y="1775615"/>
            <a:ext cx="3835668" cy="2197187"/>
            <a:chOff x="4980859" y="1675144"/>
            <a:chExt cx="5441831" cy="2658471"/>
          </a:xfrm>
        </p:grpSpPr>
        <p:grpSp>
          <p:nvGrpSpPr>
            <p:cNvPr id="17" name="グループ化 16">
              <a:extLst>
                <a:ext uri="{FF2B5EF4-FFF2-40B4-BE49-F238E27FC236}">
                  <a16:creationId xmlns:a16="http://schemas.microsoft.com/office/drawing/2014/main" id="{81D6AE4D-EA87-4C8E-A594-76F90C9BC9C8}"/>
                </a:ext>
              </a:extLst>
            </p:cNvPr>
            <p:cNvGrpSpPr/>
            <p:nvPr/>
          </p:nvGrpSpPr>
          <p:grpSpPr>
            <a:xfrm rot="634344">
              <a:off x="4980859" y="1675144"/>
              <a:ext cx="5441831" cy="2658471"/>
              <a:chOff x="-5223648" y="1664841"/>
              <a:chExt cx="5424994" cy="2961661"/>
            </a:xfrm>
          </p:grpSpPr>
          <p:sp>
            <p:nvSpPr>
              <p:cNvPr id="20" name="爆発 2 6">
                <a:extLst>
                  <a:ext uri="{FF2B5EF4-FFF2-40B4-BE49-F238E27FC236}">
                    <a16:creationId xmlns:a16="http://schemas.microsoft.com/office/drawing/2014/main" id="{DD070EC3-6DD7-4804-BEFE-3D0B891C8901}"/>
                  </a:ext>
                </a:extLst>
              </p:cNvPr>
              <p:cNvSpPr/>
              <p:nvPr/>
            </p:nvSpPr>
            <p:spPr>
              <a:xfrm rot="305964">
                <a:off x="-5223648" y="1664841"/>
                <a:ext cx="5424994" cy="2961661"/>
              </a:xfrm>
              <a:prstGeom prst="irregularSeal2">
                <a:avLst/>
              </a:prstGeom>
              <a:solidFill>
                <a:schemeClr val="bg1"/>
              </a:solidFill>
              <a:ln w="38100">
                <a:solidFill>
                  <a:schemeClr val="accent6">
                    <a:lumMod val="75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2" name="Picture 4" descr="D:\ryuno\_徳島\コンテンツ制作\集中線.png">
                <a:extLst>
                  <a:ext uri="{FF2B5EF4-FFF2-40B4-BE49-F238E27FC236}">
                    <a16:creationId xmlns:a16="http://schemas.microsoft.com/office/drawing/2014/main" id="{6DCCF07A-4794-438D-AF30-1B60288012B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92236">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9" name="テキスト ボックス 18">
              <a:extLst>
                <a:ext uri="{FF2B5EF4-FFF2-40B4-BE49-F238E27FC236}">
                  <a16:creationId xmlns:a16="http://schemas.microsoft.com/office/drawing/2014/main" id="{B5BD3CB3-A94D-4469-A9B4-A39EB56D9540}"/>
                </a:ext>
              </a:extLst>
            </p:cNvPr>
            <p:cNvSpPr txBox="1"/>
            <p:nvPr/>
          </p:nvSpPr>
          <p:spPr>
            <a:xfrm rot="435809">
              <a:off x="5713317" y="2770030"/>
              <a:ext cx="3805542" cy="461665"/>
            </a:xfrm>
            <a:prstGeom prst="rect">
              <a:avLst/>
            </a:prstGeom>
            <a:noFill/>
          </p:spPr>
          <p:txBody>
            <a:bodyPr wrap="square" rtlCol="0">
              <a:spAutoFit/>
            </a:bodyPr>
            <a:lstStyle/>
            <a:p>
              <a:pPr algn="ctr"/>
              <a:r>
                <a:rPr lang="ja-JP" altLang="en-US" sz="24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なにこれ！？</a:t>
              </a:r>
            </a:p>
          </p:txBody>
        </p:sp>
      </p:grpSp>
      <p:pic>
        <p:nvPicPr>
          <p:cNvPr id="26" name="図 25">
            <a:extLst>
              <a:ext uri="{FF2B5EF4-FFF2-40B4-BE49-F238E27FC236}">
                <a16:creationId xmlns:a16="http://schemas.microsoft.com/office/drawing/2014/main" id="{8014E065-8527-5A44-8E9C-2B0B276AB7DA}"/>
              </a:ext>
            </a:extLst>
          </p:cNvPr>
          <p:cNvPicPr>
            <a:picLocks noChangeAspect="1"/>
          </p:cNvPicPr>
          <p:nvPr/>
        </p:nvPicPr>
        <p:blipFill rotWithShape="1">
          <a:blip r:embed="rId6">
            <a:extLst>
              <a:ext uri="{28A0092B-C50C-407E-A947-70E740481C1C}">
                <a14:useLocalDpi xmlns:a14="http://schemas.microsoft.com/office/drawing/2010/main" val="0"/>
              </a:ext>
            </a:extLst>
          </a:blip>
          <a:srcRect b="48653"/>
          <a:stretch/>
        </p:blipFill>
        <p:spPr>
          <a:xfrm>
            <a:off x="167926" y="1780052"/>
            <a:ext cx="6551262" cy="5077947"/>
          </a:xfrm>
          <a:prstGeom prst="rect">
            <a:avLst/>
          </a:prstGeom>
        </p:spPr>
      </p:pic>
      <p:pic>
        <p:nvPicPr>
          <p:cNvPr id="7" name="図 6">
            <a:extLst>
              <a:ext uri="{FF2B5EF4-FFF2-40B4-BE49-F238E27FC236}">
                <a16:creationId xmlns:a16="http://schemas.microsoft.com/office/drawing/2014/main" id="{24B3F3C1-2A27-0141-8151-9BEF1372022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31168" y="3969252"/>
            <a:ext cx="2005285" cy="2005285"/>
          </a:xfrm>
          <a:prstGeom prst="rect">
            <a:avLst/>
          </a:prstGeom>
        </p:spPr>
      </p:pic>
      <p:grpSp>
        <p:nvGrpSpPr>
          <p:cNvPr id="29" name="グループ化 28">
            <a:extLst>
              <a:ext uri="{FF2B5EF4-FFF2-40B4-BE49-F238E27FC236}">
                <a16:creationId xmlns:a16="http://schemas.microsoft.com/office/drawing/2014/main" id="{0189FFB5-24BE-9D4C-A04E-15E33E7D0805}"/>
              </a:ext>
            </a:extLst>
          </p:cNvPr>
          <p:cNvGrpSpPr/>
          <p:nvPr/>
        </p:nvGrpSpPr>
        <p:grpSpPr>
          <a:xfrm>
            <a:off x="3033949" y="5656297"/>
            <a:ext cx="256320" cy="190440"/>
            <a:chOff x="3033949" y="5656297"/>
            <a:chExt cx="256320" cy="190440"/>
          </a:xfrm>
        </p:grpSpPr>
        <mc:AlternateContent xmlns:mc="http://schemas.openxmlformats.org/markup-compatibility/2006" xmlns:p14="http://schemas.microsoft.com/office/powerpoint/2010/main">
          <mc:Choice Requires="p14">
            <p:contentPart p14:bwMode="auto" r:id="rId8">
              <p14:nvContentPartPr>
                <p14:cNvPr id="11" name="インク 10">
                  <a:extLst>
                    <a:ext uri="{FF2B5EF4-FFF2-40B4-BE49-F238E27FC236}">
                      <a16:creationId xmlns:a16="http://schemas.microsoft.com/office/drawing/2014/main" id="{9C67FA6D-7A11-0149-A44F-4C9254A892E1}"/>
                    </a:ext>
                  </a:extLst>
                </p14:cNvPr>
                <p14:cNvContentPartPr/>
                <p14:nvPr/>
              </p14:nvContentPartPr>
              <p14:xfrm>
                <a:off x="3033949" y="5705257"/>
                <a:ext cx="111240" cy="24480"/>
              </p14:xfrm>
            </p:contentPart>
          </mc:Choice>
          <mc:Fallback xmlns="">
            <p:pic>
              <p:nvPicPr>
                <p:cNvPr id="11" name="インク 10">
                  <a:extLst>
                    <a:ext uri="{FF2B5EF4-FFF2-40B4-BE49-F238E27FC236}">
                      <a16:creationId xmlns:a16="http://schemas.microsoft.com/office/drawing/2014/main" id="{9C67FA6D-7A11-0149-A44F-4C9254A892E1}"/>
                    </a:ext>
                  </a:extLst>
                </p:cNvPr>
                <p:cNvPicPr/>
                <p:nvPr/>
              </p:nvPicPr>
              <p:blipFill>
                <a:blip r:embed="rId10"/>
                <a:stretch>
                  <a:fillRect/>
                </a:stretch>
              </p:blipFill>
              <p:spPr>
                <a:xfrm>
                  <a:off x="3026389" y="5698057"/>
                  <a:ext cx="1263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 name="インク 11">
                  <a:extLst>
                    <a:ext uri="{FF2B5EF4-FFF2-40B4-BE49-F238E27FC236}">
                      <a16:creationId xmlns:a16="http://schemas.microsoft.com/office/drawing/2014/main" id="{7D7D6708-825E-BB46-B40E-E75458725573}"/>
                    </a:ext>
                  </a:extLst>
                </p14:cNvPr>
                <p14:cNvContentPartPr/>
                <p14:nvPr/>
              </p14:nvContentPartPr>
              <p14:xfrm>
                <a:off x="3039709" y="5779417"/>
                <a:ext cx="105120" cy="45720"/>
              </p14:xfrm>
            </p:contentPart>
          </mc:Choice>
          <mc:Fallback xmlns="">
            <p:pic>
              <p:nvPicPr>
                <p:cNvPr id="12" name="インク 11">
                  <a:extLst>
                    <a:ext uri="{FF2B5EF4-FFF2-40B4-BE49-F238E27FC236}">
                      <a16:creationId xmlns:a16="http://schemas.microsoft.com/office/drawing/2014/main" id="{7D7D6708-825E-BB46-B40E-E75458725573}"/>
                    </a:ext>
                  </a:extLst>
                </p:cNvPr>
                <p:cNvPicPr/>
                <p:nvPr/>
              </p:nvPicPr>
              <p:blipFill>
                <a:blip r:embed="rId12"/>
                <a:stretch>
                  <a:fillRect/>
                </a:stretch>
              </p:blipFill>
              <p:spPr>
                <a:xfrm>
                  <a:off x="3032509" y="5771857"/>
                  <a:ext cx="1202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8" name="インク 27">
                  <a:extLst>
                    <a:ext uri="{FF2B5EF4-FFF2-40B4-BE49-F238E27FC236}">
                      <a16:creationId xmlns:a16="http://schemas.microsoft.com/office/drawing/2014/main" id="{F15D312E-D779-854A-8722-CC14803A3533}"/>
                    </a:ext>
                  </a:extLst>
                </p14:cNvPr>
                <p14:cNvContentPartPr/>
                <p14:nvPr/>
              </p14:nvContentPartPr>
              <p14:xfrm>
                <a:off x="3199549" y="5656297"/>
                <a:ext cx="90720" cy="190440"/>
              </p14:xfrm>
            </p:contentPart>
          </mc:Choice>
          <mc:Fallback xmlns="">
            <p:pic>
              <p:nvPicPr>
                <p:cNvPr id="28" name="インク 27">
                  <a:extLst>
                    <a:ext uri="{FF2B5EF4-FFF2-40B4-BE49-F238E27FC236}">
                      <a16:creationId xmlns:a16="http://schemas.microsoft.com/office/drawing/2014/main" id="{F15D312E-D779-854A-8722-CC14803A3533}"/>
                    </a:ext>
                  </a:extLst>
                </p:cNvPr>
                <p:cNvPicPr/>
                <p:nvPr/>
              </p:nvPicPr>
              <p:blipFill>
                <a:blip r:embed="rId14"/>
                <a:stretch>
                  <a:fillRect/>
                </a:stretch>
              </p:blipFill>
              <p:spPr>
                <a:xfrm>
                  <a:off x="3191989" y="5648737"/>
                  <a:ext cx="105840" cy="205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
            <p14:nvContentPartPr>
              <p14:cNvPr id="56" name="インク 55">
                <a:extLst>
                  <a:ext uri="{FF2B5EF4-FFF2-40B4-BE49-F238E27FC236}">
                    <a16:creationId xmlns:a16="http://schemas.microsoft.com/office/drawing/2014/main" id="{27FC5714-33E5-D845-84D1-685225E23EC1}"/>
                  </a:ext>
                </a:extLst>
              </p14:cNvPr>
              <p14:cNvContentPartPr/>
              <p14:nvPr/>
            </p14:nvContentPartPr>
            <p14:xfrm>
              <a:off x="1808149" y="4169857"/>
              <a:ext cx="740880" cy="357480"/>
            </p14:xfrm>
          </p:contentPart>
        </mc:Choice>
        <mc:Fallback xmlns="">
          <p:pic>
            <p:nvPicPr>
              <p:cNvPr id="56" name="インク 55">
                <a:extLst>
                  <a:ext uri="{FF2B5EF4-FFF2-40B4-BE49-F238E27FC236}">
                    <a16:creationId xmlns:a16="http://schemas.microsoft.com/office/drawing/2014/main" id="{27FC5714-33E5-D845-84D1-685225E23EC1}"/>
                  </a:ext>
                </a:extLst>
              </p:cNvPr>
              <p:cNvPicPr/>
              <p:nvPr/>
            </p:nvPicPr>
            <p:blipFill>
              <a:blip r:embed="rId16"/>
              <a:stretch>
                <a:fillRect/>
              </a:stretch>
            </p:blipFill>
            <p:spPr>
              <a:xfrm>
                <a:off x="1792669" y="4154377"/>
                <a:ext cx="771480" cy="3880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57" name="インク 56">
                <a:extLst>
                  <a:ext uri="{FF2B5EF4-FFF2-40B4-BE49-F238E27FC236}">
                    <a16:creationId xmlns:a16="http://schemas.microsoft.com/office/drawing/2014/main" id="{5E1AAF05-4BAF-1945-ABD1-6F2A144D7178}"/>
                  </a:ext>
                </a:extLst>
              </p14:cNvPr>
              <p14:cNvContentPartPr/>
              <p14:nvPr/>
            </p14:nvContentPartPr>
            <p14:xfrm>
              <a:off x="1769269" y="4648657"/>
              <a:ext cx="864360" cy="339480"/>
            </p14:xfrm>
          </p:contentPart>
        </mc:Choice>
        <mc:Fallback xmlns="">
          <p:pic>
            <p:nvPicPr>
              <p:cNvPr id="57" name="インク 56">
                <a:extLst>
                  <a:ext uri="{FF2B5EF4-FFF2-40B4-BE49-F238E27FC236}">
                    <a16:creationId xmlns:a16="http://schemas.microsoft.com/office/drawing/2014/main" id="{5E1AAF05-4BAF-1945-ABD1-6F2A144D7178}"/>
                  </a:ext>
                </a:extLst>
              </p:cNvPr>
              <p:cNvPicPr/>
              <p:nvPr/>
            </p:nvPicPr>
            <p:blipFill>
              <a:blip r:embed="rId18"/>
              <a:stretch>
                <a:fillRect/>
              </a:stretch>
            </p:blipFill>
            <p:spPr>
              <a:xfrm>
                <a:off x="1754149" y="4633177"/>
                <a:ext cx="894600" cy="369720"/>
              </a:xfrm>
              <a:prstGeom prst="rect">
                <a:avLst/>
              </a:prstGeom>
            </p:spPr>
          </p:pic>
        </mc:Fallback>
      </mc:AlternateContent>
      <p:grpSp>
        <p:nvGrpSpPr>
          <p:cNvPr id="61" name="グループ化 60">
            <a:extLst>
              <a:ext uri="{FF2B5EF4-FFF2-40B4-BE49-F238E27FC236}">
                <a16:creationId xmlns:a16="http://schemas.microsoft.com/office/drawing/2014/main" id="{0BB9A556-9F8E-6F42-8C59-544A8BEE6E82}"/>
              </a:ext>
            </a:extLst>
          </p:cNvPr>
          <p:cNvGrpSpPr/>
          <p:nvPr/>
        </p:nvGrpSpPr>
        <p:grpSpPr>
          <a:xfrm>
            <a:off x="3855109" y="4499977"/>
            <a:ext cx="602640" cy="911520"/>
            <a:chOff x="3855109" y="4499977"/>
            <a:chExt cx="602640" cy="911520"/>
          </a:xfrm>
        </p:grpSpPr>
        <mc:AlternateContent xmlns:mc="http://schemas.openxmlformats.org/markup-compatibility/2006" xmlns:p14="http://schemas.microsoft.com/office/powerpoint/2010/main">
          <mc:Choice Requires="p14">
            <p:contentPart p14:bwMode="auto" r:id="rId19">
              <p14:nvContentPartPr>
                <p14:cNvPr id="59" name="インク 58">
                  <a:extLst>
                    <a:ext uri="{FF2B5EF4-FFF2-40B4-BE49-F238E27FC236}">
                      <a16:creationId xmlns:a16="http://schemas.microsoft.com/office/drawing/2014/main" id="{6331706D-E081-A143-900C-317958E8D48C}"/>
                    </a:ext>
                  </a:extLst>
                </p14:cNvPr>
                <p14:cNvContentPartPr/>
                <p14:nvPr/>
              </p14:nvContentPartPr>
              <p14:xfrm>
                <a:off x="3855109" y="4499977"/>
                <a:ext cx="602640" cy="541080"/>
              </p14:xfrm>
            </p:contentPart>
          </mc:Choice>
          <mc:Fallback xmlns="">
            <p:pic>
              <p:nvPicPr>
                <p:cNvPr id="59" name="インク 58">
                  <a:extLst>
                    <a:ext uri="{FF2B5EF4-FFF2-40B4-BE49-F238E27FC236}">
                      <a16:creationId xmlns:a16="http://schemas.microsoft.com/office/drawing/2014/main" id="{6331706D-E081-A143-900C-317958E8D48C}"/>
                    </a:ext>
                  </a:extLst>
                </p:cNvPr>
                <p:cNvPicPr/>
                <p:nvPr/>
              </p:nvPicPr>
              <p:blipFill>
                <a:blip r:embed="rId20"/>
                <a:stretch>
                  <a:fillRect/>
                </a:stretch>
              </p:blipFill>
              <p:spPr>
                <a:xfrm>
                  <a:off x="3839989" y="4484857"/>
                  <a:ext cx="633240" cy="5716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60" name="インク 59">
                  <a:extLst>
                    <a:ext uri="{FF2B5EF4-FFF2-40B4-BE49-F238E27FC236}">
                      <a16:creationId xmlns:a16="http://schemas.microsoft.com/office/drawing/2014/main" id="{C1D28C6F-25E6-414F-8E53-33340D122623}"/>
                    </a:ext>
                  </a:extLst>
                </p14:cNvPr>
                <p14:cNvContentPartPr/>
                <p14:nvPr/>
              </p14:nvContentPartPr>
              <p14:xfrm>
                <a:off x="3896869" y="4993537"/>
                <a:ext cx="468000" cy="417960"/>
              </p14:xfrm>
            </p:contentPart>
          </mc:Choice>
          <mc:Fallback xmlns="">
            <p:pic>
              <p:nvPicPr>
                <p:cNvPr id="60" name="インク 59">
                  <a:extLst>
                    <a:ext uri="{FF2B5EF4-FFF2-40B4-BE49-F238E27FC236}">
                      <a16:creationId xmlns:a16="http://schemas.microsoft.com/office/drawing/2014/main" id="{C1D28C6F-25E6-414F-8E53-33340D122623}"/>
                    </a:ext>
                  </a:extLst>
                </p:cNvPr>
                <p:cNvPicPr/>
                <p:nvPr/>
              </p:nvPicPr>
              <p:blipFill>
                <a:blip r:embed="rId22"/>
                <a:stretch>
                  <a:fillRect/>
                </a:stretch>
              </p:blipFill>
              <p:spPr>
                <a:xfrm>
                  <a:off x="3881389" y="4978057"/>
                  <a:ext cx="498600" cy="448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
            <p14:nvContentPartPr>
              <p14:cNvPr id="72" name="インク 71">
                <a:extLst>
                  <a:ext uri="{FF2B5EF4-FFF2-40B4-BE49-F238E27FC236}">
                    <a16:creationId xmlns:a16="http://schemas.microsoft.com/office/drawing/2014/main" id="{9D1571FD-AB83-4448-A62C-4A26B056DE23}"/>
                  </a:ext>
                </a:extLst>
              </p14:cNvPr>
              <p14:cNvContentPartPr/>
              <p14:nvPr/>
            </p14:nvContentPartPr>
            <p14:xfrm>
              <a:off x="1502149" y="5424097"/>
              <a:ext cx="455400" cy="342720"/>
            </p14:xfrm>
          </p:contentPart>
        </mc:Choice>
        <mc:Fallback xmlns="">
          <p:pic>
            <p:nvPicPr>
              <p:cNvPr id="72" name="インク 71">
                <a:extLst>
                  <a:ext uri="{FF2B5EF4-FFF2-40B4-BE49-F238E27FC236}">
                    <a16:creationId xmlns:a16="http://schemas.microsoft.com/office/drawing/2014/main" id="{9D1571FD-AB83-4448-A62C-4A26B056DE23}"/>
                  </a:ext>
                </a:extLst>
              </p:cNvPr>
              <p:cNvPicPr/>
              <p:nvPr/>
            </p:nvPicPr>
            <p:blipFill>
              <a:blip r:embed="rId24"/>
              <a:stretch>
                <a:fillRect/>
              </a:stretch>
            </p:blipFill>
            <p:spPr>
              <a:xfrm>
                <a:off x="1487029" y="5408617"/>
                <a:ext cx="486000" cy="373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3" name="インク 72">
                <a:extLst>
                  <a:ext uri="{FF2B5EF4-FFF2-40B4-BE49-F238E27FC236}">
                    <a16:creationId xmlns:a16="http://schemas.microsoft.com/office/drawing/2014/main" id="{9D5A7144-D712-FB48-8015-F72101CF0CC6}"/>
                  </a:ext>
                </a:extLst>
              </p14:cNvPr>
              <p14:cNvContentPartPr/>
              <p14:nvPr/>
            </p14:nvContentPartPr>
            <p14:xfrm>
              <a:off x="1721749" y="5693737"/>
              <a:ext cx="406080" cy="412920"/>
            </p14:xfrm>
          </p:contentPart>
        </mc:Choice>
        <mc:Fallback xmlns="">
          <p:pic>
            <p:nvPicPr>
              <p:cNvPr id="73" name="インク 72">
                <a:extLst>
                  <a:ext uri="{FF2B5EF4-FFF2-40B4-BE49-F238E27FC236}">
                    <a16:creationId xmlns:a16="http://schemas.microsoft.com/office/drawing/2014/main" id="{9D5A7144-D712-FB48-8015-F72101CF0CC6}"/>
                  </a:ext>
                </a:extLst>
              </p:cNvPr>
              <p:cNvPicPr/>
              <p:nvPr/>
            </p:nvPicPr>
            <p:blipFill>
              <a:blip r:embed="rId26"/>
              <a:stretch>
                <a:fillRect/>
              </a:stretch>
            </p:blipFill>
            <p:spPr>
              <a:xfrm>
                <a:off x="1706629" y="5678257"/>
                <a:ext cx="436680" cy="4435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4" name="インク 73">
                <a:extLst>
                  <a:ext uri="{FF2B5EF4-FFF2-40B4-BE49-F238E27FC236}">
                    <a16:creationId xmlns:a16="http://schemas.microsoft.com/office/drawing/2014/main" id="{D3B50265-AD46-6F4F-AF44-7F2959A9E2F1}"/>
                  </a:ext>
                </a:extLst>
              </p14:cNvPr>
              <p14:cNvContentPartPr/>
              <p14:nvPr/>
            </p14:nvContentPartPr>
            <p14:xfrm>
              <a:off x="1665229" y="5203057"/>
              <a:ext cx="208440" cy="87480"/>
            </p14:xfrm>
          </p:contentPart>
        </mc:Choice>
        <mc:Fallback xmlns="">
          <p:pic>
            <p:nvPicPr>
              <p:cNvPr id="74" name="インク 73">
                <a:extLst>
                  <a:ext uri="{FF2B5EF4-FFF2-40B4-BE49-F238E27FC236}">
                    <a16:creationId xmlns:a16="http://schemas.microsoft.com/office/drawing/2014/main" id="{D3B50265-AD46-6F4F-AF44-7F2959A9E2F1}"/>
                  </a:ext>
                </a:extLst>
              </p:cNvPr>
              <p:cNvPicPr/>
              <p:nvPr/>
            </p:nvPicPr>
            <p:blipFill>
              <a:blip r:embed="rId28"/>
              <a:stretch>
                <a:fillRect/>
              </a:stretch>
            </p:blipFill>
            <p:spPr>
              <a:xfrm>
                <a:off x="1650109" y="5187937"/>
                <a:ext cx="23904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75" name="インク 74">
                <a:extLst>
                  <a:ext uri="{FF2B5EF4-FFF2-40B4-BE49-F238E27FC236}">
                    <a16:creationId xmlns:a16="http://schemas.microsoft.com/office/drawing/2014/main" id="{056A1068-BCE3-9942-BBB1-375A9A49935E}"/>
                  </a:ext>
                </a:extLst>
              </p14:cNvPr>
              <p14:cNvContentPartPr/>
              <p14:nvPr/>
            </p14:nvContentPartPr>
            <p14:xfrm>
              <a:off x="2165629" y="5770417"/>
              <a:ext cx="71640" cy="204120"/>
            </p14:xfrm>
          </p:contentPart>
        </mc:Choice>
        <mc:Fallback xmlns="">
          <p:pic>
            <p:nvPicPr>
              <p:cNvPr id="75" name="インク 74">
                <a:extLst>
                  <a:ext uri="{FF2B5EF4-FFF2-40B4-BE49-F238E27FC236}">
                    <a16:creationId xmlns:a16="http://schemas.microsoft.com/office/drawing/2014/main" id="{056A1068-BCE3-9942-BBB1-375A9A49935E}"/>
                  </a:ext>
                </a:extLst>
              </p:cNvPr>
              <p:cNvPicPr/>
              <p:nvPr/>
            </p:nvPicPr>
            <p:blipFill>
              <a:blip r:embed="rId30"/>
              <a:stretch>
                <a:fillRect/>
              </a:stretch>
            </p:blipFill>
            <p:spPr>
              <a:xfrm>
                <a:off x="2150149" y="5755297"/>
                <a:ext cx="102240" cy="234360"/>
              </a:xfrm>
              <a:prstGeom prst="rect">
                <a:avLst/>
              </a:prstGeom>
            </p:spPr>
          </p:pic>
        </mc:Fallback>
      </mc:AlternateContent>
      <p:sp>
        <p:nvSpPr>
          <p:cNvPr id="25" name="テキスト ボックス 24">
            <a:extLst>
              <a:ext uri="{FF2B5EF4-FFF2-40B4-BE49-F238E27FC236}">
                <a16:creationId xmlns:a16="http://schemas.microsoft.com/office/drawing/2014/main" id="{58858074-2F7A-4ECF-8722-58249C3B76DB}"/>
              </a:ext>
            </a:extLst>
          </p:cNvPr>
          <p:cNvSpPr txBox="1"/>
          <p:nvPr/>
        </p:nvSpPr>
        <p:spPr>
          <a:xfrm>
            <a:off x="1970314" y="1172648"/>
            <a:ext cx="849086" cy="276999"/>
          </a:xfrm>
          <a:prstGeom prst="rect">
            <a:avLst/>
          </a:prstGeom>
          <a:noFill/>
        </p:spPr>
        <p:txBody>
          <a:bodyPr wrap="square" rtlCol="0">
            <a:spAutoFit/>
          </a:bodyPr>
          <a:lstStyle/>
          <a:p>
            <a:pPr algn="dist"/>
            <a:r>
              <a:rPr lang="ja-JP" altLang="en-US" sz="12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ざんぎゃく</a:t>
            </a:r>
            <a:endParaRPr kumimoji="1" lang="ja-JP" altLang="en-US" sz="12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Tree>
    <p:custDataLst>
      <p:tags r:id="rId1"/>
    </p:custDataLst>
    <p:extLst>
      <p:ext uri="{BB962C8B-B14F-4D97-AF65-F5344CB8AC3E}">
        <p14:creationId xmlns:p14="http://schemas.microsoft.com/office/powerpoint/2010/main" val="2145949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24.</a:t>
            </a:r>
            <a:r>
              <a:rPr lang="ja-JP" altLang="en-US" dirty="0"/>
              <a:t> 動画を見ていたら突然</a:t>
            </a:r>
          </a:p>
        </p:txBody>
      </p:sp>
      <p:sp>
        <p:nvSpPr>
          <p:cNvPr id="30" name="テキスト ボックス 29"/>
          <p:cNvSpPr txBox="1"/>
          <p:nvPr/>
        </p:nvSpPr>
        <p:spPr>
          <a:xfrm>
            <a:off x="335766" y="869489"/>
            <a:ext cx="8701941"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楽しい気分が一転、美波さんはすっかり気分が悪くなってしまいました。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6" name="グループ化 15">
            <a:extLst>
              <a:ext uri="{FF2B5EF4-FFF2-40B4-BE49-F238E27FC236}">
                <a16:creationId xmlns:a16="http://schemas.microsoft.com/office/drawing/2014/main" id="{5293426E-E35C-4738-B33A-D2571BC1CA1C}"/>
              </a:ext>
            </a:extLst>
          </p:cNvPr>
          <p:cNvGrpSpPr/>
          <p:nvPr/>
        </p:nvGrpSpPr>
        <p:grpSpPr>
          <a:xfrm>
            <a:off x="2854518" y="1823596"/>
            <a:ext cx="3130780" cy="5068882"/>
            <a:chOff x="3005165" y="2276927"/>
            <a:chExt cx="2829486" cy="4581073"/>
          </a:xfrm>
        </p:grpSpPr>
        <p:pic>
          <p:nvPicPr>
            <p:cNvPr id="39" name="図 38">
              <a:extLst>
                <a:ext uri="{FF2B5EF4-FFF2-40B4-BE49-F238E27FC236}">
                  <a16:creationId xmlns:a16="http://schemas.microsoft.com/office/drawing/2014/main" id="{1FC0797B-3F78-432A-8598-B811EFA21F32}"/>
                </a:ext>
              </a:extLst>
            </p:cNvPr>
            <p:cNvPicPr>
              <a:picLocks noChangeAspect="1"/>
            </p:cNvPicPr>
            <p:nvPr/>
          </p:nvPicPr>
          <p:blipFill rotWithShape="1">
            <a:blip r:embed="rId4">
              <a:extLst>
                <a:ext uri="{28A0092B-C50C-407E-A947-70E740481C1C}">
                  <a14:useLocalDpi xmlns:a14="http://schemas.microsoft.com/office/drawing/2010/main" val="0"/>
                </a:ext>
              </a:extLst>
            </a:blip>
            <a:srcRect l="26694" t="21617" r="28185" b="5330"/>
            <a:stretch/>
          </p:blipFill>
          <p:spPr>
            <a:xfrm>
              <a:off x="3005165" y="2276927"/>
              <a:ext cx="2829486" cy="4581073"/>
            </a:xfrm>
            <a:prstGeom prst="rect">
              <a:avLst/>
            </a:prstGeom>
            <a:effectLst>
              <a:outerShdw blurRad="50800" dist="38100" dir="2700000" algn="tl" rotWithShape="0">
                <a:prstClr val="black">
                  <a:alpha val="40000"/>
                </a:prstClr>
              </a:outerShdw>
            </a:effectLst>
          </p:spPr>
        </p:pic>
        <p:pic>
          <p:nvPicPr>
            <p:cNvPr id="41" name="図 40">
              <a:extLst>
                <a:ext uri="{FF2B5EF4-FFF2-40B4-BE49-F238E27FC236}">
                  <a16:creationId xmlns:a16="http://schemas.microsoft.com/office/drawing/2014/main" id="{9D18C0B8-804D-4784-A17D-F75630BD7527}"/>
                </a:ext>
              </a:extLst>
            </p:cNvPr>
            <p:cNvPicPr>
              <a:picLocks noChangeAspect="1"/>
            </p:cNvPicPr>
            <p:nvPr/>
          </p:nvPicPr>
          <p:blipFill rotWithShape="1">
            <a:blip r:embed="rId5">
              <a:extLst>
                <a:ext uri="{28A0092B-C50C-407E-A947-70E740481C1C}">
                  <a14:useLocalDpi xmlns:a14="http://schemas.microsoft.com/office/drawing/2010/main" val="0"/>
                </a:ext>
              </a:extLst>
            </a:blip>
            <a:srcRect l="45222" t="64599" r="42821" b="30605"/>
            <a:stretch/>
          </p:blipFill>
          <p:spPr>
            <a:xfrm>
              <a:off x="4138495" y="4516925"/>
              <a:ext cx="716338" cy="249920"/>
            </a:xfrm>
            <a:prstGeom prst="rect">
              <a:avLst/>
            </a:prstGeom>
            <a:effectLst/>
          </p:spPr>
        </p:pic>
        <p:pic>
          <p:nvPicPr>
            <p:cNvPr id="12" name="グラフィックス 11" descr="水">
              <a:extLst>
                <a:ext uri="{FF2B5EF4-FFF2-40B4-BE49-F238E27FC236}">
                  <a16:creationId xmlns:a16="http://schemas.microsoft.com/office/drawing/2014/main" id="{3217754D-CA2B-40EB-9F3A-188513FF7C7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782721" y="4068066"/>
              <a:ext cx="321257" cy="499397"/>
            </a:xfrm>
            <a:prstGeom prst="rect">
              <a:avLst/>
            </a:prstGeom>
          </p:spPr>
        </p:pic>
        <p:grpSp>
          <p:nvGrpSpPr>
            <p:cNvPr id="47" name="グループ化 46">
              <a:extLst>
                <a:ext uri="{FF2B5EF4-FFF2-40B4-BE49-F238E27FC236}">
                  <a16:creationId xmlns:a16="http://schemas.microsoft.com/office/drawing/2014/main" id="{8DBB31F9-1850-47DF-B929-AF3A6BEF8F16}"/>
                </a:ext>
              </a:extLst>
            </p:cNvPr>
            <p:cNvGrpSpPr/>
            <p:nvPr/>
          </p:nvGrpSpPr>
          <p:grpSpPr>
            <a:xfrm>
              <a:off x="4902155" y="2560524"/>
              <a:ext cx="659983" cy="1011803"/>
              <a:chOff x="6831877" y="2572485"/>
              <a:chExt cx="438913" cy="704725"/>
            </a:xfrm>
          </p:grpSpPr>
          <p:cxnSp>
            <p:nvCxnSpPr>
              <p:cNvPr id="50" name="直線コネクタ 49">
                <a:extLst>
                  <a:ext uri="{FF2B5EF4-FFF2-40B4-BE49-F238E27FC236}">
                    <a16:creationId xmlns:a16="http://schemas.microsoft.com/office/drawing/2014/main" id="{68274ECC-AEEF-44E3-8830-ECBF3F5A1D82}"/>
                  </a:ext>
                </a:extLst>
              </p:cNvPr>
              <p:cNvCxnSpPr>
                <a:cxnSpLocks/>
              </p:cNvCxnSpPr>
              <p:nvPr/>
            </p:nvCxnSpPr>
            <p:spPr>
              <a:xfrm>
                <a:off x="6919660" y="2674897"/>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51" name="直線コネクタ 50">
                <a:extLst>
                  <a:ext uri="{FF2B5EF4-FFF2-40B4-BE49-F238E27FC236}">
                    <a16:creationId xmlns:a16="http://schemas.microsoft.com/office/drawing/2014/main" id="{BDADCB30-2EED-466C-A629-47A1379ADFAB}"/>
                  </a:ext>
                </a:extLst>
              </p:cNvPr>
              <p:cNvCxnSpPr>
                <a:cxnSpLocks/>
              </p:cNvCxnSpPr>
              <p:nvPr/>
            </p:nvCxnSpPr>
            <p:spPr>
              <a:xfrm>
                <a:off x="6831877" y="2572485"/>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53" name="直線コネクタ 52">
                <a:extLst>
                  <a:ext uri="{FF2B5EF4-FFF2-40B4-BE49-F238E27FC236}">
                    <a16:creationId xmlns:a16="http://schemas.microsoft.com/office/drawing/2014/main" id="{B8BC9B37-DB42-4640-BFF0-45505AAA6804}"/>
                  </a:ext>
                </a:extLst>
              </p:cNvPr>
              <p:cNvCxnSpPr>
                <a:cxnSpLocks/>
              </p:cNvCxnSpPr>
              <p:nvPr/>
            </p:nvCxnSpPr>
            <p:spPr>
              <a:xfrm>
                <a:off x="7065964" y="2652951"/>
                <a:ext cx="0" cy="520598"/>
              </a:xfrm>
              <a:prstGeom prst="line">
                <a:avLst/>
              </a:prstGeom>
              <a:ln w="12700"/>
            </p:spPr>
            <p:style>
              <a:lnRef idx="1">
                <a:schemeClr val="dk1"/>
              </a:lnRef>
              <a:fillRef idx="0">
                <a:schemeClr val="dk1"/>
              </a:fillRef>
              <a:effectRef idx="0">
                <a:schemeClr val="dk1"/>
              </a:effectRef>
              <a:fontRef idx="minor">
                <a:schemeClr val="tx1"/>
              </a:fontRef>
            </p:style>
          </p:cxnSp>
          <p:cxnSp>
            <p:nvCxnSpPr>
              <p:cNvPr id="54" name="直線コネクタ 53">
                <a:extLst>
                  <a:ext uri="{FF2B5EF4-FFF2-40B4-BE49-F238E27FC236}">
                    <a16:creationId xmlns:a16="http://schemas.microsoft.com/office/drawing/2014/main" id="{262EC5AD-0F3B-4779-97A2-1671F52F8ABB}"/>
                  </a:ext>
                </a:extLst>
              </p:cNvPr>
              <p:cNvCxnSpPr>
                <a:cxnSpLocks/>
              </p:cNvCxnSpPr>
              <p:nvPr/>
            </p:nvCxnSpPr>
            <p:spPr>
              <a:xfrm>
                <a:off x="7146432" y="2674897"/>
                <a:ext cx="0" cy="602313"/>
              </a:xfrm>
              <a:prstGeom prst="line">
                <a:avLst/>
              </a:prstGeom>
              <a:ln w="12700"/>
            </p:spPr>
            <p:style>
              <a:lnRef idx="1">
                <a:schemeClr val="dk1"/>
              </a:lnRef>
              <a:fillRef idx="0">
                <a:schemeClr val="dk1"/>
              </a:fillRef>
              <a:effectRef idx="0">
                <a:schemeClr val="dk1"/>
              </a:effectRef>
              <a:fontRef idx="minor">
                <a:schemeClr val="tx1"/>
              </a:fontRef>
            </p:style>
          </p:cxnSp>
          <p:cxnSp>
            <p:nvCxnSpPr>
              <p:cNvPr id="57" name="直線コネクタ 56">
                <a:extLst>
                  <a:ext uri="{FF2B5EF4-FFF2-40B4-BE49-F238E27FC236}">
                    <a16:creationId xmlns:a16="http://schemas.microsoft.com/office/drawing/2014/main" id="{63EEEA3F-AA22-4991-AB4A-623103606B05}"/>
                  </a:ext>
                </a:extLst>
              </p:cNvPr>
              <p:cNvCxnSpPr>
                <a:cxnSpLocks/>
              </p:cNvCxnSpPr>
              <p:nvPr/>
            </p:nvCxnSpPr>
            <p:spPr>
              <a:xfrm>
                <a:off x="7270790" y="2674897"/>
                <a:ext cx="0" cy="520598"/>
              </a:xfrm>
              <a:prstGeom prst="line">
                <a:avLst/>
              </a:prstGeom>
              <a:ln w="12700"/>
            </p:spPr>
            <p:style>
              <a:lnRef idx="1">
                <a:schemeClr val="dk1"/>
              </a:lnRef>
              <a:fillRef idx="0">
                <a:schemeClr val="dk1"/>
              </a:fillRef>
              <a:effectRef idx="0">
                <a:schemeClr val="dk1"/>
              </a:effectRef>
              <a:fontRef idx="minor">
                <a:schemeClr val="tx1"/>
              </a:fontRef>
            </p:style>
          </p:cxnSp>
        </p:grpSp>
      </p:grpSp>
    </p:spTree>
    <p:custDataLst>
      <p:tags r:id="rId1"/>
    </p:custDataLst>
    <p:extLst>
      <p:ext uri="{BB962C8B-B14F-4D97-AF65-F5344CB8AC3E}">
        <p14:creationId xmlns:p14="http://schemas.microsoft.com/office/powerpoint/2010/main" val="351286488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グループ化 18"/>
          <p:cNvGrpSpPr/>
          <p:nvPr/>
        </p:nvGrpSpPr>
        <p:grpSpPr>
          <a:xfrm>
            <a:off x="672641" y="607301"/>
            <a:ext cx="7567845" cy="1927780"/>
            <a:chOff x="672641" y="645401"/>
            <a:chExt cx="7567845" cy="1927780"/>
          </a:xfrm>
        </p:grpSpPr>
        <p:pic>
          <p:nvPicPr>
            <p:cNvPr id="21" name="図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04995" y="645401"/>
              <a:ext cx="1935491" cy="1927780"/>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24" name="テキスト ボックス 23"/>
              <p:cNvSpPr txBox="1"/>
              <p:nvPr/>
            </p:nvSpPr>
            <p:spPr>
              <a:xfrm>
                <a:off x="672641" y="1320160"/>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子供向けを装った不適切動画</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「エルサゲート」とは？</a:t>
                </a:r>
              </a:p>
            </p:txBody>
          </p:sp>
        </p:grpSp>
      </p:grpSp>
      <p:sp>
        <p:nvSpPr>
          <p:cNvPr id="20" name="角丸四角形 19"/>
          <p:cNvSpPr/>
          <p:nvPr/>
        </p:nvSpPr>
        <p:spPr>
          <a:xfrm>
            <a:off x="286007" y="2434969"/>
            <a:ext cx="8571987" cy="4091018"/>
          </a:xfrm>
          <a:prstGeom prst="roundRect">
            <a:avLst>
              <a:gd name="adj" fmla="val 8904"/>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1701578" y="2645678"/>
            <a:ext cx="7091199" cy="707886"/>
          </a:xfrm>
          <a:prstGeom prst="rect">
            <a:avLst/>
          </a:prstGeom>
          <a:noFill/>
        </p:spPr>
        <p:txBody>
          <a:bodyPr wrap="square" rtlCol="0">
            <a:spAutoFit/>
          </a:bodyPr>
          <a:lstStyle/>
          <a:p>
            <a:pPr algn="just"/>
            <a:r>
              <a:rPr lang="ja-JP" altLang="en-US" sz="2000" dirty="0">
                <a:latin typeface="Meiryo UI" panose="020B0604030504040204" pitchFamily="50" charset="-128"/>
                <a:ea typeface="Meiryo UI" panose="020B0604030504040204" pitchFamily="50" charset="-128"/>
                <a:cs typeface="Meiryo UI" panose="020B0604030504040204" pitchFamily="50" charset="-128"/>
              </a:rPr>
              <a:t>エルサゲートとは、子供にとって不適切なテーマを扱った動画のこと。またそれらが動画サイト上で家族向けコンテンツとして拡散されていること。</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タイトル 2"/>
          <p:cNvSpPr>
            <a:spLocks noGrp="1"/>
          </p:cNvSpPr>
          <p:nvPr>
            <p:ph type="title"/>
          </p:nvPr>
        </p:nvSpPr>
        <p:spPr>
          <a:xfrm>
            <a:off x="0" y="1"/>
            <a:ext cx="9144000" cy="812798"/>
          </a:xfrm>
        </p:spPr>
        <p:txBody>
          <a:bodyPr/>
          <a:lstStyle/>
          <a:p>
            <a:r>
              <a:rPr lang="en-US" altLang="ja-JP" dirty="0"/>
              <a:t>24.</a:t>
            </a:r>
            <a:r>
              <a:rPr lang="ja-JP" altLang="en-US" dirty="0"/>
              <a:t> 動画を見ていたら突然</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テキスト ボックス 42">
            <a:extLst>
              <a:ext uri="{FF2B5EF4-FFF2-40B4-BE49-F238E27FC236}">
                <a16:creationId xmlns:a16="http://schemas.microsoft.com/office/drawing/2014/main" id="{04CE2E91-309D-440D-A170-18A73F985E75}"/>
              </a:ext>
            </a:extLst>
          </p:cNvPr>
          <p:cNvSpPr txBox="1"/>
          <p:nvPr/>
        </p:nvSpPr>
        <p:spPr>
          <a:xfrm>
            <a:off x="1701578" y="3546437"/>
            <a:ext cx="7091200" cy="1015663"/>
          </a:xfrm>
          <a:prstGeom prst="rect">
            <a:avLst/>
          </a:prstGeom>
          <a:noFill/>
        </p:spPr>
        <p:txBody>
          <a:bodyPr wrap="square" rtlCol="0">
            <a:spAutoFit/>
          </a:bodyPr>
          <a:lstStyle/>
          <a:p>
            <a:pPr algn="just"/>
            <a:r>
              <a:rPr lang="ja-JP" altLang="en-US" sz="2000" dirty="0">
                <a:latin typeface="Meiryo UI" panose="020B0604030504040204" pitchFamily="50" charset="-128"/>
                <a:ea typeface="Meiryo UI" panose="020B0604030504040204" pitchFamily="50" charset="-128"/>
                <a:cs typeface="Meiryo UI" panose="020B0604030504040204" pitchFamily="50" charset="-128"/>
              </a:rPr>
              <a:t>この動画のほとんどは、暴力、セクシャリティ、フェティシズム、トイレに関することなど、見る人を動</a:t>
            </a:r>
            <a:r>
              <a:rPr lang="ja-JP" altLang="en-US" sz="2000" spc="-300" dirty="0">
                <a:latin typeface="Meiryo UI" panose="020B0604030504040204" pitchFamily="50" charset="-128"/>
                <a:ea typeface="Meiryo UI" panose="020B0604030504040204" pitchFamily="50" charset="-128"/>
                <a:cs typeface="Meiryo UI" panose="020B0604030504040204" pitchFamily="50" charset="-128"/>
              </a:rPr>
              <a:t>揺</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（どうよう）させる内容で、表示する際に注意が必要。</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テキスト ボックス 44">
            <a:extLst>
              <a:ext uri="{FF2B5EF4-FFF2-40B4-BE49-F238E27FC236}">
                <a16:creationId xmlns:a16="http://schemas.microsoft.com/office/drawing/2014/main" id="{A0D50963-23BD-4569-941B-07F702D6D157}"/>
              </a:ext>
            </a:extLst>
          </p:cNvPr>
          <p:cNvSpPr txBox="1"/>
          <p:nvPr/>
        </p:nvSpPr>
        <p:spPr>
          <a:xfrm>
            <a:off x="492983" y="4705179"/>
            <a:ext cx="6351066" cy="707886"/>
          </a:xfrm>
          <a:prstGeom prst="rect">
            <a:avLst/>
          </a:prstGeom>
          <a:noFill/>
        </p:spPr>
        <p:txBody>
          <a:bodyPr wrap="square" rtlCol="0">
            <a:spAutoFit/>
          </a:bodyPr>
          <a:lstStyle/>
          <a:p>
            <a:pPr algn="just"/>
            <a:r>
              <a:rPr lang="ja-JP" altLang="en-US" sz="2000" dirty="0">
                <a:latin typeface="Meiryo UI" panose="020B0604030504040204" pitchFamily="50" charset="-128"/>
                <a:ea typeface="Meiryo UI" panose="020B0604030504040204" pitchFamily="50" charset="-128"/>
                <a:cs typeface="Meiryo UI" panose="020B0604030504040204" pitchFamily="50" charset="-128"/>
              </a:rPr>
              <a:t>登場人物を有名で家庭的なキャラクターに似せたり、権利者の法的な許可なく使用したりする行為がみられる。</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テキスト ボックス 45">
            <a:extLst>
              <a:ext uri="{FF2B5EF4-FFF2-40B4-BE49-F238E27FC236}">
                <a16:creationId xmlns:a16="http://schemas.microsoft.com/office/drawing/2014/main" id="{947CB6D8-D6FE-4675-8ABE-D5D2A5404345}"/>
              </a:ext>
            </a:extLst>
          </p:cNvPr>
          <p:cNvSpPr txBox="1"/>
          <p:nvPr/>
        </p:nvSpPr>
        <p:spPr>
          <a:xfrm>
            <a:off x="492982" y="5613143"/>
            <a:ext cx="6672205" cy="707886"/>
          </a:xfrm>
          <a:prstGeom prst="rect">
            <a:avLst/>
          </a:prstGeom>
          <a:noFill/>
        </p:spPr>
        <p:txBody>
          <a:bodyPr wrap="square" rtlCol="0">
            <a:spAutoFit/>
          </a:bodyPr>
          <a:lstStyle/>
          <a:p>
            <a:pPr algn="just"/>
            <a:r>
              <a:rPr lang="ja-JP" altLang="en-US" sz="2000" dirty="0">
                <a:latin typeface="Meiryo UI" panose="020B0604030504040204" pitchFamily="50" charset="-128"/>
                <a:ea typeface="Meiryo UI" panose="020B0604030504040204" pitchFamily="50" charset="-128"/>
                <a:cs typeface="Meiryo UI" panose="020B0604030504040204" pitchFamily="50" charset="-128"/>
              </a:rPr>
              <a:t>多くは実写か、作りのあらいデジタルアニメーションのどちらかだが、</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pPr algn="just"/>
            <a:r>
              <a:rPr lang="ja-JP" altLang="en-US" sz="2000" dirty="0">
                <a:latin typeface="Meiryo UI" panose="020B0604030504040204" pitchFamily="50" charset="-128"/>
                <a:ea typeface="Meiryo UI" panose="020B0604030504040204" pitchFamily="50" charset="-128"/>
                <a:cs typeface="Meiryo UI" panose="020B0604030504040204" pitchFamily="50" charset="-128"/>
              </a:rPr>
              <a:t>精巧（せいこう）な技術が使用されている場合もある。</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4" name="図 13">
            <a:extLst>
              <a:ext uri="{FF2B5EF4-FFF2-40B4-BE49-F238E27FC236}">
                <a16:creationId xmlns:a16="http://schemas.microsoft.com/office/drawing/2014/main" id="{6E2191AB-F0D2-A449-A125-75B79CA432F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40140" y="4690223"/>
            <a:ext cx="1427210" cy="874232"/>
          </a:xfrm>
          <a:prstGeom prst="rect">
            <a:avLst/>
          </a:prstGeom>
        </p:spPr>
      </p:pic>
      <p:pic>
        <p:nvPicPr>
          <p:cNvPr id="16" name="図 15">
            <a:extLst>
              <a:ext uri="{FF2B5EF4-FFF2-40B4-BE49-F238E27FC236}">
                <a16:creationId xmlns:a16="http://schemas.microsoft.com/office/drawing/2014/main" id="{6B874F6F-C95F-A14D-BF82-6A0DDCEFFCA0}"/>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 r="1149"/>
          <a:stretch/>
        </p:blipFill>
        <p:spPr>
          <a:xfrm>
            <a:off x="7295303" y="5404405"/>
            <a:ext cx="1410804" cy="874232"/>
          </a:xfrm>
          <a:prstGeom prst="rect">
            <a:avLst/>
          </a:prstGeom>
        </p:spPr>
      </p:pic>
      <p:pic>
        <p:nvPicPr>
          <p:cNvPr id="18" name="図 17">
            <a:extLst>
              <a:ext uri="{FF2B5EF4-FFF2-40B4-BE49-F238E27FC236}">
                <a16:creationId xmlns:a16="http://schemas.microsoft.com/office/drawing/2014/main" id="{1891F439-1005-3040-90FC-8D9DCEB3998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64480" y="2861341"/>
            <a:ext cx="1440256" cy="1440256"/>
          </a:xfrm>
          <a:prstGeom prst="rect">
            <a:avLst/>
          </a:prstGeom>
        </p:spPr>
      </p:pic>
    </p:spTree>
    <p:custDataLst>
      <p:tags r:id="rId1"/>
    </p:custDataLst>
    <p:extLst>
      <p:ext uri="{BB962C8B-B14F-4D97-AF65-F5344CB8AC3E}">
        <p14:creationId xmlns:p14="http://schemas.microsoft.com/office/powerpoint/2010/main" val="176303493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24.</a:t>
            </a:r>
            <a:r>
              <a:rPr lang="ja-JP" altLang="en-US" dirty="0"/>
              <a:t> 動画を見ていたら突然</a:t>
            </a:r>
          </a:p>
        </p:txBody>
      </p:sp>
      <p:grpSp>
        <p:nvGrpSpPr>
          <p:cNvPr id="5" name="グループ化 4"/>
          <p:cNvGrpSpPr/>
          <p:nvPr/>
        </p:nvGrpSpPr>
        <p:grpSpPr>
          <a:xfrm>
            <a:off x="1411514" y="4352435"/>
            <a:ext cx="4268500" cy="2131366"/>
            <a:chOff x="-321549" y="3924894"/>
            <a:chExt cx="4572000" cy="2240620"/>
          </a:xfrm>
        </p:grpSpPr>
        <p:sp>
          <p:nvSpPr>
            <p:cNvPr id="6" name="雲 31"/>
            <p:cNvSpPr/>
            <p:nvPr/>
          </p:nvSpPr>
          <p:spPr>
            <a:xfrm rot="197991">
              <a:off x="30965" y="3924894"/>
              <a:ext cx="3866973"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dirty="0">
                <a:solidFill>
                  <a:schemeClr val="dk1"/>
                </a:solidFill>
              </a:endParaRPr>
            </a:p>
          </p:txBody>
        </p:sp>
        <p:sp>
          <p:nvSpPr>
            <p:cNvPr id="7" name="正方形/長方形 6"/>
            <p:cNvSpPr/>
            <p:nvPr/>
          </p:nvSpPr>
          <p:spPr>
            <a:xfrm rot="21280679">
              <a:off x="-321549" y="4342609"/>
              <a:ext cx="4572000" cy="1650121"/>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わからない時は</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家の人に相談</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しよう</a:t>
              </a:r>
            </a:p>
          </p:txBody>
        </p:sp>
      </p:grpSp>
      <p:sp>
        <p:nvSpPr>
          <p:cNvPr id="37" name="角丸四角形 36"/>
          <p:cNvSpPr/>
          <p:nvPr/>
        </p:nvSpPr>
        <p:spPr>
          <a:xfrm>
            <a:off x="148492" y="812796"/>
            <a:ext cx="8862158" cy="3669467"/>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8" name="図 3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846870"/>
            <a:ext cx="1996568" cy="1947270"/>
          </a:xfrm>
          <a:prstGeom prst="rect">
            <a:avLst/>
          </a:prstGeom>
        </p:spPr>
      </p:pic>
      <p:sp>
        <p:nvSpPr>
          <p:cNvPr id="39" name="テキスト ボックス 38"/>
          <p:cNvSpPr txBox="1"/>
          <p:nvPr/>
        </p:nvSpPr>
        <p:spPr>
          <a:xfrm>
            <a:off x="596780" y="1320319"/>
            <a:ext cx="8057290" cy="2769989"/>
          </a:xfrm>
          <a:prstGeom prst="rect">
            <a:avLst/>
          </a:prstGeom>
          <a:noFill/>
        </p:spPr>
        <p:txBody>
          <a:bodyPr wrap="square" rtlCol="0">
            <a:spAutoFit/>
          </a:bodyPr>
          <a:lstStyle/>
          <a:p>
            <a:pPr marL="342900" indent="-342900">
              <a:spcAft>
                <a:spcPts val="12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できるだけ保護者の監視下で動画を視聴</a:t>
            </a:r>
            <a:r>
              <a:rPr lang="ja-JP" altLang="en-US" sz="24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するようにする</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a:t>
            </a:r>
          </a:p>
          <a:p>
            <a:pPr marL="342900" indent="-342900">
              <a:spcAft>
                <a:spcPts val="12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エルサゲートのような悪意のある動画は、本物のイラストを使っていないので見ないようにする。</a:t>
            </a:r>
          </a:p>
          <a:p>
            <a:pPr marL="342900" indent="-342900">
              <a:spcAft>
                <a:spcPts val="12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有料サイトで安全な動画を見るようにする。</a:t>
            </a:r>
          </a:p>
          <a:p>
            <a:pPr marL="342900" indent="-342900">
              <a:spcAft>
                <a:spcPts val="1200"/>
              </a:spcAft>
              <a:buFont typeface="Arial" panose="020B0604020202020204" pitchFamily="34" charset="0"/>
              <a:buChar char="•"/>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怪しい内容になったときに動画視聴をやめるように注意喚</a:t>
            </a:r>
            <a:r>
              <a:rPr lang="ja-JP" altLang="en-US" sz="24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起</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（かんき</a:t>
            </a:r>
            <a:r>
              <a:rPr lang="ja-JP" altLang="en-US" sz="2400" b="1" spc="-300"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する。</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 name="図 3">
            <a:extLst>
              <a:ext uri="{FF2B5EF4-FFF2-40B4-BE49-F238E27FC236}">
                <a16:creationId xmlns:a16="http://schemas.microsoft.com/office/drawing/2014/main" id="{2745A5E0-DC22-4E01-9AD1-0F3A830BFED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87075" y="1804177"/>
            <a:ext cx="5587302" cy="5587302"/>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136080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pPr algn="ctr"/>
            <a:r>
              <a:rPr lang="ja-JP" altLang="en-US" sz="4000" dirty="0"/>
              <a:t>第</a:t>
            </a:r>
            <a:r>
              <a:rPr lang="en-US" altLang="ja-JP" sz="4000" dirty="0"/>
              <a:t>25</a:t>
            </a:r>
            <a:r>
              <a:rPr lang="ja-JP" altLang="en-US" sz="4000" dirty="0"/>
              <a:t>話</a:t>
            </a:r>
            <a:br>
              <a:rPr lang="en-US" altLang="ja-JP" dirty="0"/>
            </a:br>
            <a:r>
              <a:rPr lang="ja-JP" altLang="en-US" dirty="0"/>
              <a:t>インターネット</a:t>
            </a:r>
            <a:br>
              <a:rPr lang="en-US" altLang="ja-JP" dirty="0"/>
            </a:br>
            <a:r>
              <a:rPr lang="ja-JP" altLang="en-US" dirty="0"/>
              <a:t>サービスを</a:t>
            </a:r>
            <a:br>
              <a:rPr lang="en-US" altLang="ja-JP" dirty="0"/>
            </a:br>
            <a:r>
              <a:rPr lang="ja-JP" altLang="en-US" dirty="0"/>
              <a:t>申し込むときは</a:t>
            </a:r>
            <a:r>
              <a:rPr lang="en-US" altLang="ja-JP" dirty="0"/>
              <a:t>…</a:t>
            </a:r>
            <a:endParaRPr lang="ja-JP" altLang="en-US" dirty="0"/>
          </a:p>
        </p:txBody>
      </p:sp>
      <p:sp>
        <p:nvSpPr>
          <p:cNvPr id="15" name="テキスト プレースホルダー 14"/>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420450221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楕円 1">
            <a:extLst>
              <a:ext uri="{FF2B5EF4-FFF2-40B4-BE49-F238E27FC236}">
                <a16:creationId xmlns:a16="http://schemas.microsoft.com/office/drawing/2014/main" id="{6ACC7295-532F-425C-8936-446602A7E0F3}"/>
              </a:ext>
            </a:extLst>
          </p:cNvPr>
          <p:cNvSpPr/>
          <p:nvPr/>
        </p:nvSpPr>
        <p:spPr>
          <a:xfrm>
            <a:off x="1754797" y="2063387"/>
            <a:ext cx="5588817" cy="5510084"/>
          </a:xfrm>
          <a:prstGeom prst="ellipse">
            <a:avLst/>
          </a:prstGeom>
          <a:solidFill>
            <a:schemeClr val="bg1">
              <a:lumMod val="95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25.</a:t>
            </a:r>
            <a:r>
              <a:rPr lang="ja-JP" altLang="en-US" dirty="0"/>
              <a:t>インターネットサービスを申し込むときは</a:t>
            </a:r>
            <a:r>
              <a:rPr lang="en-US" altLang="ja-JP" dirty="0"/>
              <a:t>…</a:t>
            </a:r>
            <a:endParaRPr lang="ja-JP" altLang="en-US" dirty="0"/>
          </a:p>
        </p:txBody>
      </p:sp>
      <p:grpSp>
        <p:nvGrpSpPr>
          <p:cNvPr id="10" name="グループ化 9">
            <a:extLst>
              <a:ext uri="{FF2B5EF4-FFF2-40B4-BE49-F238E27FC236}">
                <a16:creationId xmlns:a16="http://schemas.microsoft.com/office/drawing/2014/main" id="{867420E7-3BA4-4F07-8A9D-EC2E7AF73D92}"/>
              </a:ext>
            </a:extLst>
          </p:cNvPr>
          <p:cNvGrpSpPr/>
          <p:nvPr/>
        </p:nvGrpSpPr>
        <p:grpSpPr>
          <a:xfrm>
            <a:off x="5550860" y="3073856"/>
            <a:ext cx="3410661" cy="3045712"/>
            <a:chOff x="7940232" y="3359058"/>
            <a:chExt cx="1803835" cy="1987573"/>
          </a:xfrm>
        </p:grpSpPr>
        <p:sp>
          <p:nvSpPr>
            <p:cNvPr id="11" name="円形吹き出し 3">
              <a:extLst>
                <a:ext uri="{FF2B5EF4-FFF2-40B4-BE49-F238E27FC236}">
                  <a16:creationId xmlns:a16="http://schemas.microsoft.com/office/drawing/2014/main" id="{F44E1504-2DB2-4569-AF36-500F717634EC}"/>
                </a:ext>
              </a:extLst>
            </p:cNvPr>
            <p:cNvSpPr/>
            <p:nvPr/>
          </p:nvSpPr>
          <p:spPr>
            <a:xfrm>
              <a:off x="7940232" y="3359058"/>
              <a:ext cx="1783039" cy="1987573"/>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a:extLst>
                <a:ext uri="{FF2B5EF4-FFF2-40B4-BE49-F238E27FC236}">
                  <a16:creationId xmlns:a16="http://schemas.microsoft.com/office/drawing/2014/main" id="{FF0A224C-1AD4-4650-A8C7-82E26EE0F1EF}"/>
                </a:ext>
              </a:extLst>
            </p:cNvPr>
            <p:cNvSpPr txBox="1"/>
            <p:nvPr/>
          </p:nvSpPr>
          <p:spPr>
            <a:xfrm>
              <a:off x="8008916" y="3571669"/>
              <a:ext cx="1735151" cy="1303008"/>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新しい</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フリマアプリを</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つかいたいな～と思って</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インストール</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してるところ</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3" name="グループ化 12">
            <a:extLst>
              <a:ext uri="{FF2B5EF4-FFF2-40B4-BE49-F238E27FC236}">
                <a16:creationId xmlns:a16="http://schemas.microsoft.com/office/drawing/2014/main" id="{7FC695B3-7B1A-4491-9F17-10FBBCD35B04}"/>
              </a:ext>
            </a:extLst>
          </p:cNvPr>
          <p:cNvGrpSpPr/>
          <p:nvPr/>
        </p:nvGrpSpPr>
        <p:grpSpPr>
          <a:xfrm rot="21184415">
            <a:off x="870311" y="2557031"/>
            <a:ext cx="2412685" cy="1486504"/>
            <a:chOff x="6964822" y="2317767"/>
            <a:chExt cx="1510359" cy="1072638"/>
          </a:xfrm>
        </p:grpSpPr>
        <p:sp>
          <p:nvSpPr>
            <p:cNvPr id="14" name="円形吹き出し 3">
              <a:extLst>
                <a:ext uri="{FF2B5EF4-FFF2-40B4-BE49-F238E27FC236}">
                  <a16:creationId xmlns:a16="http://schemas.microsoft.com/office/drawing/2014/main" id="{7AE40256-34B4-4E2D-8EB8-38594607507C}"/>
                </a:ext>
              </a:extLst>
            </p:cNvPr>
            <p:cNvSpPr/>
            <p:nvPr/>
          </p:nvSpPr>
          <p:spPr>
            <a:xfrm flipH="1">
              <a:off x="6964822" y="2317767"/>
              <a:ext cx="1510359"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14">
              <a:extLst>
                <a:ext uri="{FF2B5EF4-FFF2-40B4-BE49-F238E27FC236}">
                  <a16:creationId xmlns:a16="http://schemas.microsoft.com/office/drawing/2014/main" id="{42E9F76C-3E34-4F5E-B0AA-8D9847D4C71F}"/>
                </a:ext>
              </a:extLst>
            </p:cNvPr>
            <p:cNvSpPr txBox="1"/>
            <p:nvPr/>
          </p:nvSpPr>
          <p:spPr>
            <a:xfrm>
              <a:off x="7224413" y="2475769"/>
              <a:ext cx="1121946" cy="607962"/>
            </a:xfrm>
            <a:prstGeom prst="rect">
              <a:avLst/>
            </a:prstGeom>
            <a:noFill/>
          </p:spPr>
          <p:txBody>
            <a:bodyPr wrap="square" rtlCol="0">
              <a:spAutoFit/>
            </a:bodyPr>
            <a:lstStyle/>
            <a:p>
              <a:pP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お母さん</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何してるの？</a:t>
              </a:r>
            </a:p>
          </p:txBody>
        </p:sp>
      </p:grpSp>
      <p:grpSp>
        <p:nvGrpSpPr>
          <p:cNvPr id="6" name="グループ化 5">
            <a:extLst>
              <a:ext uri="{FF2B5EF4-FFF2-40B4-BE49-F238E27FC236}">
                <a16:creationId xmlns:a16="http://schemas.microsoft.com/office/drawing/2014/main" id="{6BD26AE1-99E8-4002-9AF7-1245F91FD4BB}"/>
              </a:ext>
            </a:extLst>
          </p:cNvPr>
          <p:cNvGrpSpPr/>
          <p:nvPr/>
        </p:nvGrpSpPr>
        <p:grpSpPr>
          <a:xfrm>
            <a:off x="4092837" y="2750541"/>
            <a:ext cx="2687540" cy="4135775"/>
            <a:chOff x="6008990" y="2738027"/>
            <a:chExt cx="2687540" cy="4135775"/>
          </a:xfrm>
        </p:grpSpPr>
        <p:pic>
          <p:nvPicPr>
            <p:cNvPr id="7" name="図 6">
              <a:extLst>
                <a:ext uri="{FF2B5EF4-FFF2-40B4-BE49-F238E27FC236}">
                  <a16:creationId xmlns:a16="http://schemas.microsoft.com/office/drawing/2014/main" id="{2EC8817D-C7D9-47D8-8A38-A3F21969E978}"/>
                </a:ext>
              </a:extLst>
            </p:cNvPr>
            <p:cNvPicPr>
              <a:picLocks noChangeAspect="1"/>
            </p:cNvPicPr>
            <p:nvPr/>
          </p:nvPicPr>
          <p:blipFill rotWithShape="1">
            <a:blip r:embed="rId2">
              <a:extLst>
                <a:ext uri="{28A0092B-C50C-407E-A947-70E740481C1C}">
                  <a14:useLocalDpi xmlns:a14="http://schemas.microsoft.com/office/drawing/2010/main" val="0"/>
                </a:ext>
              </a:extLst>
            </a:blip>
            <a:srcRect l="11914" r="26632" b="5431"/>
            <a:stretch/>
          </p:blipFill>
          <p:spPr>
            <a:xfrm flipH="1">
              <a:off x="6008990" y="2738027"/>
              <a:ext cx="2687540" cy="4135775"/>
            </a:xfrm>
            <a:prstGeom prst="rect">
              <a:avLst/>
            </a:prstGeom>
            <a:effectLst>
              <a:outerShdw blurRad="50800" dist="38100" dir="2700000" algn="tl" rotWithShape="0">
                <a:prstClr val="black">
                  <a:alpha val="40000"/>
                </a:prstClr>
              </a:outerShdw>
            </a:effectLst>
          </p:spPr>
        </p:pic>
        <p:pic>
          <p:nvPicPr>
            <p:cNvPr id="8" name="図 7">
              <a:extLst>
                <a:ext uri="{FF2B5EF4-FFF2-40B4-BE49-F238E27FC236}">
                  <a16:creationId xmlns:a16="http://schemas.microsoft.com/office/drawing/2014/main" id="{43437CB3-5A7A-4FD6-93C3-96BEB09C76CD}"/>
                </a:ext>
              </a:extLst>
            </p:cNvPr>
            <p:cNvPicPr>
              <a:picLocks noChangeAspect="1"/>
            </p:cNvPicPr>
            <p:nvPr/>
          </p:nvPicPr>
          <p:blipFill rotWithShape="1">
            <a:blip r:embed="rId3">
              <a:extLst>
                <a:ext uri="{28A0092B-C50C-407E-A947-70E740481C1C}">
                  <a14:useLocalDpi xmlns:a14="http://schemas.microsoft.com/office/drawing/2010/main" val="0"/>
                </a:ext>
              </a:extLst>
            </a:blip>
            <a:srcRect l="51182" t="34367" r="40079" b="61655"/>
            <a:stretch/>
          </p:blipFill>
          <p:spPr>
            <a:xfrm flipH="1">
              <a:off x="7160419" y="3636739"/>
              <a:ext cx="297071" cy="135161"/>
            </a:xfrm>
            <a:prstGeom prst="rect">
              <a:avLst/>
            </a:prstGeom>
            <a:effectLst/>
          </p:spPr>
        </p:pic>
        <p:pic>
          <p:nvPicPr>
            <p:cNvPr id="9" name="図 8">
              <a:extLst>
                <a:ext uri="{FF2B5EF4-FFF2-40B4-BE49-F238E27FC236}">
                  <a16:creationId xmlns:a16="http://schemas.microsoft.com/office/drawing/2014/main" id="{49DD1222-D0E7-492F-AE23-C4F44F97AC39}"/>
                </a:ext>
              </a:extLst>
            </p:cNvPr>
            <p:cNvPicPr>
              <a:picLocks noChangeAspect="1"/>
            </p:cNvPicPr>
            <p:nvPr/>
          </p:nvPicPr>
          <p:blipFill rotWithShape="1">
            <a:blip r:embed="rId3">
              <a:extLst>
                <a:ext uri="{28A0092B-C50C-407E-A947-70E740481C1C}">
                  <a14:useLocalDpi xmlns:a14="http://schemas.microsoft.com/office/drawing/2010/main" val="0"/>
                </a:ext>
              </a:extLst>
            </a:blip>
            <a:srcRect l="51182" t="34367" r="40079" b="61655"/>
            <a:stretch/>
          </p:blipFill>
          <p:spPr>
            <a:xfrm rot="20748087">
              <a:off x="6546944" y="3718793"/>
              <a:ext cx="212514" cy="135161"/>
            </a:xfrm>
            <a:prstGeom prst="rect">
              <a:avLst/>
            </a:prstGeom>
            <a:effectLst/>
          </p:spPr>
        </p:pic>
      </p:grpSp>
      <p:pic>
        <p:nvPicPr>
          <p:cNvPr id="17" name="図 16" descr="人形, 時計 が含まれている画像&#10;&#10;自動的に生成された説明">
            <a:extLst>
              <a:ext uri="{FF2B5EF4-FFF2-40B4-BE49-F238E27FC236}">
                <a16:creationId xmlns:a16="http://schemas.microsoft.com/office/drawing/2014/main" id="{690797E5-DFAA-46D8-AA4B-FDEC8C6AF9C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929553" y="3989455"/>
            <a:ext cx="2868544" cy="2868544"/>
          </a:xfrm>
          <a:prstGeom prst="rect">
            <a:avLst/>
          </a:prstGeom>
        </p:spPr>
      </p:pic>
      <p:grpSp>
        <p:nvGrpSpPr>
          <p:cNvPr id="5" name="グループ化 4">
            <a:extLst>
              <a:ext uri="{FF2B5EF4-FFF2-40B4-BE49-F238E27FC236}">
                <a16:creationId xmlns:a16="http://schemas.microsoft.com/office/drawing/2014/main" id="{F8580A87-3B57-4307-A8B1-26EED5845967}"/>
              </a:ext>
            </a:extLst>
          </p:cNvPr>
          <p:cNvGrpSpPr/>
          <p:nvPr/>
        </p:nvGrpSpPr>
        <p:grpSpPr>
          <a:xfrm>
            <a:off x="150289" y="821521"/>
            <a:ext cx="8843422" cy="1142878"/>
            <a:chOff x="150289" y="821521"/>
            <a:chExt cx="8843422" cy="1142878"/>
          </a:xfrm>
        </p:grpSpPr>
        <p:sp>
          <p:nvSpPr>
            <p:cNvPr id="3" name="テキスト ボックス 2">
              <a:extLst>
                <a:ext uri="{FF2B5EF4-FFF2-40B4-BE49-F238E27FC236}">
                  <a16:creationId xmlns:a16="http://schemas.microsoft.com/office/drawing/2014/main" id="{5BFA10CA-593C-4860-BED2-B5E5C42AE885}"/>
                </a:ext>
              </a:extLst>
            </p:cNvPr>
            <p:cNvSpPr txBox="1"/>
            <p:nvPr/>
          </p:nvSpPr>
          <p:spPr>
            <a:xfrm>
              <a:off x="150289" y="866663"/>
              <a:ext cx="8843422" cy="1097736"/>
            </a:xfrm>
            <a:prstGeom prst="rect">
              <a:avLst/>
            </a:prstGeom>
            <a:noFill/>
          </p:spPr>
          <p:txBody>
            <a:bodyPr wrap="square" rtlCol="0">
              <a:spAutoFit/>
            </a:bodyPr>
            <a:lstStyle/>
            <a:p>
              <a:pPr>
                <a:lnSpc>
                  <a:spcPts val="4000"/>
                </a:lnSpc>
              </a:pP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美波さんのお母さんが新しいアプリケーションを</a:t>
              </a:r>
              <a:endParaRPr lang="en-US" altLang="ja-JP" sz="2800" dirty="0">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インストールしようとしていました。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 name="テキスト ボックス 15">
              <a:extLst>
                <a:ext uri="{FF2B5EF4-FFF2-40B4-BE49-F238E27FC236}">
                  <a16:creationId xmlns:a16="http://schemas.microsoft.com/office/drawing/2014/main" id="{186DBA3C-0A02-4DF5-84A5-B2D7758AC5C1}"/>
                </a:ext>
              </a:extLst>
            </p:cNvPr>
            <p:cNvSpPr txBox="1"/>
            <p:nvPr/>
          </p:nvSpPr>
          <p:spPr>
            <a:xfrm>
              <a:off x="2308057" y="821521"/>
              <a:ext cx="438057" cy="230832"/>
            </a:xfrm>
            <a:prstGeom prst="rect">
              <a:avLst/>
            </a:prstGeom>
            <a:noFill/>
          </p:spPr>
          <p:txBody>
            <a:bodyPr wrap="square" rtlCol="0">
              <a:spAutoFit/>
            </a:bodyPr>
            <a:lstStyle/>
            <a:p>
              <a:pPr algn="dist"/>
              <a:r>
                <a:rPr kumimoji="1" lang="ja-JP" altLang="en-US" sz="900" b="1" dirty="0">
                  <a:latin typeface="メイリオ" panose="020B0604030504040204" pitchFamily="50" charset="-128"/>
                  <a:ea typeface="メイリオ" panose="020B0604030504040204" pitchFamily="50" charset="-128"/>
                  <a:cs typeface="メイリオ" panose="020B0604030504040204" pitchFamily="50" charset="-128"/>
                </a:rPr>
                <a:t>かあ</a:t>
              </a:r>
            </a:p>
          </p:txBody>
        </p:sp>
      </p:grpSp>
    </p:spTree>
    <p:extLst>
      <p:ext uri="{BB962C8B-B14F-4D97-AF65-F5344CB8AC3E}">
        <p14:creationId xmlns:p14="http://schemas.microsoft.com/office/powerpoint/2010/main" val="2965049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図 2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39274" y="872962"/>
            <a:ext cx="5988511" cy="5988511"/>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3.</a:t>
            </a:r>
            <a:r>
              <a:rPr lang="ja-JP" altLang="en-US" dirty="0"/>
              <a:t> 名前、住所、写真を公開しない</a:t>
            </a:r>
          </a:p>
        </p:txBody>
      </p:sp>
      <p:sp>
        <p:nvSpPr>
          <p:cNvPr id="30" name="テキスト ボックス 29"/>
          <p:cNvSpPr txBox="1"/>
          <p:nvPr/>
        </p:nvSpPr>
        <p:spPr>
          <a:xfrm>
            <a:off x="68349" y="869489"/>
            <a:ext cx="8542251"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美波さんは、クラスメイトがうらやましくなって、自分もいろんな人と友達になろうと考え・・・</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3381537" y="1823596"/>
            <a:ext cx="5561952" cy="2914977"/>
            <a:chOff x="3381537" y="1823596"/>
            <a:chExt cx="5561952" cy="2914977"/>
          </a:xfrm>
        </p:grpSpPr>
        <p:grpSp>
          <p:nvGrpSpPr>
            <p:cNvPr id="24" name="グループ化 23"/>
            <p:cNvGrpSpPr/>
            <p:nvPr/>
          </p:nvGrpSpPr>
          <p:grpSpPr>
            <a:xfrm flipH="1">
              <a:off x="3381537" y="1823596"/>
              <a:ext cx="5561952" cy="2914977"/>
              <a:chOff x="-1776124" y="2152683"/>
              <a:chExt cx="5561952" cy="2914977"/>
            </a:xfrm>
          </p:grpSpPr>
          <p:sp>
            <p:nvSpPr>
              <p:cNvPr id="28" name="円/楕円 27"/>
              <p:cNvSpPr/>
              <p:nvPr/>
            </p:nvSpPr>
            <p:spPr>
              <a:xfrm>
                <a:off x="3304714" y="4574615"/>
                <a:ext cx="183844" cy="171240"/>
              </a:xfrm>
              <a:prstGeom prst="ellipse">
                <a:avLst/>
              </a:pr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9" name="雲 31"/>
              <p:cNvSpPr/>
              <p:nvPr/>
            </p:nvSpPr>
            <p:spPr>
              <a:xfrm rot="197991">
                <a:off x="-1776124" y="2152683"/>
                <a:ext cx="5561952" cy="291497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31" name="円/楕円 30"/>
              <p:cNvSpPr/>
              <p:nvPr/>
            </p:nvSpPr>
            <p:spPr>
              <a:xfrm>
                <a:off x="3515371" y="4690773"/>
                <a:ext cx="118273" cy="110164"/>
              </a:xfrm>
              <a:prstGeom prst="ellipse">
                <a:avLst/>
              </a:pr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grpSp>
        <p:grpSp>
          <p:nvGrpSpPr>
            <p:cNvPr id="13" name="グループ化 12"/>
            <p:cNvGrpSpPr/>
            <p:nvPr/>
          </p:nvGrpSpPr>
          <p:grpSpPr>
            <a:xfrm>
              <a:off x="4123470" y="2469806"/>
              <a:ext cx="4168562" cy="1927754"/>
              <a:chOff x="4248470" y="4324549"/>
              <a:chExt cx="4168562" cy="1927754"/>
            </a:xfrm>
          </p:grpSpPr>
          <p:sp>
            <p:nvSpPr>
              <p:cNvPr id="22" name="テキスト ボックス 21"/>
              <p:cNvSpPr txBox="1"/>
              <p:nvPr/>
            </p:nvSpPr>
            <p:spPr>
              <a:xfrm>
                <a:off x="4248470" y="4324549"/>
                <a:ext cx="4168562" cy="400110"/>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いろんな人と友達になれるかなぁ</a:t>
                </a:r>
              </a:p>
            </p:txBody>
          </p:sp>
          <p:pic>
            <p:nvPicPr>
              <p:cNvPr id="4" name="図 3"/>
              <p:cNvPicPr>
                <a:picLocks noChangeAspect="1"/>
              </p:cNvPicPr>
              <p:nvPr/>
            </p:nvPicPr>
            <p:blipFill rotWithShape="1">
              <a:blip r:embed="rId5" cstate="print">
                <a:extLst>
                  <a:ext uri="{28A0092B-C50C-407E-A947-70E740481C1C}">
                    <a14:useLocalDpi xmlns:a14="http://schemas.microsoft.com/office/drawing/2010/main" val="0"/>
                  </a:ext>
                </a:extLst>
              </a:blip>
              <a:srcRect t="65648" r="67283"/>
              <a:stretch/>
            </p:blipFill>
            <p:spPr>
              <a:xfrm>
                <a:off x="4252214" y="4638622"/>
                <a:ext cx="1200762" cy="1260748"/>
              </a:xfrm>
              <a:prstGeom prst="rect">
                <a:avLst/>
              </a:prstGeom>
            </p:spPr>
          </p:pic>
          <p:pic>
            <p:nvPicPr>
              <p:cNvPr id="39" name="図 38"/>
              <p:cNvPicPr>
                <a:picLocks noChangeAspect="1"/>
              </p:cNvPicPr>
              <p:nvPr/>
            </p:nvPicPr>
            <p:blipFill rotWithShape="1">
              <a:blip r:embed="rId5" cstate="print">
                <a:extLst>
                  <a:ext uri="{28A0092B-C50C-407E-A947-70E740481C1C}">
                    <a14:useLocalDpi xmlns:a14="http://schemas.microsoft.com/office/drawing/2010/main" val="0"/>
                  </a:ext>
                </a:extLst>
              </a:blip>
              <a:srcRect l="67002" t="65648" r="1595"/>
              <a:stretch/>
            </p:blipFill>
            <p:spPr>
              <a:xfrm>
                <a:off x="6730329" y="4635608"/>
                <a:ext cx="1152526" cy="1260748"/>
              </a:xfrm>
              <a:prstGeom prst="rect">
                <a:avLst/>
              </a:prstGeom>
            </p:spPr>
          </p:pic>
          <p:pic>
            <p:nvPicPr>
              <p:cNvPr id="40" name="図 39"/>
              <p:cNvPicPr>
                <a:picLocks noChangeAspect="1"/>
              </p:cNvPicPr>
              <p:nvPr/>
            </p:nvPicPr>
            <p:blipFill rotWithShape="1">
              <a:blip r:embed="rId5" cstate="print">
                <a:extLst>
                  <a:ext uri="{28A0092B-C50C-407E-A947-70E740481C1C}">
                    <a14:useLocalDpi xmlns:a14="http://schemas.microsoft.com/office/drawing/2010/main" val="0"/>
                  </a:ext>
                </a:extLst>
              </a:blip>
              <a:srcRect l="35658" t="65648" r="33718"/>
              <a:stretch/>
            </p:blipFill>
            <p:spPr>
              <a:xfrm>
                <a:off x="5606379" y="4991555"/>
                <a:ext cx="1123950" cy="1260748"/>
              </a:xfrm>
              <a:prstGeom prst="rect">
                <a:avLst/>
              </a:prstGeom>
            </p:spPr>
          </p:pic>
        </p:grpSp>
      </p:grpSp>
      <p:grpSp>
        <p:nvGrpSpPr>
          <p:cNvPr id="8" name="グループ化 7"/>
          <p:cNvGrpSpPr/>
          <p:nvPr/>
        </p:nvGrpSpPr>
        <p:grpSpPr>
          <a:xfrm>
            <a:off x="2912563" y="4397560"/>
            <a:ext cx="4292583" cy="2274381"/>
            <a:chOff x="3196271" y="4657578"/>
            <a:chExt cx="3885284" cy="2058578"/>
          </a:xfrm>
        </p:grpSpPr>
        <p:sp>
          <p:nvSpPr>
            <p:cNvPr id="20" name="円形吹き出し 3"/>
            <p:cNvSpPr/>
            <p:nvPr/>
          </p:nvSpPr>
          <p:spPr>
            <a:xfrm rot="5203247">
              <a:off x="4109624" y="3744225"/>
              <a:ext cx="2058578" cy="3885284"/>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715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3742396" y="5343201"/>
              <a:ext cx="3181691" cy="752148"/>
            </a:xfrm>
            <a:prstGeom prst="rect">
              <a:avLst/>
            </a:prstGeom>
            <a:noFill/>
          </p:spPr>
          <p:txBody>
            <a:bodyPr wrap="square" rtlCol="0">
              <a:spAutoFit/>
            </a:bodyPr>
            <a:lstStyle/>
            <a:p>
              <a:pPr algn="ct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私も</a:t>
              </a:r>
              <a:r>
                <a:rPr kumimoji="1" lang="ja-JP" altLang="en-US"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住所を公開して</a:t>
              </a:r>
              <a:endParaRPr kumimoji="1" lang="en-US" altLang="ja-JP"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2400" b="1" dirty="0" err="1">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みよう</a:t>
              </a:r>
              <a:r>
                <a:rPr kumimoji="1" lang="ja-JP" altLang="en-US" sz="2400" dirty="0" err="1">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っ</a:t>
              </a: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と！</a:t>
              </a:r>
            </a:p>
          </p:txBody>
        </p:sp>
      </p:grpSp>
    </p:spTree>
    <p:custDataLst>
      <p:tags r:id="rId1"/>
    </p:custDataLst>
    <p:extLst>
      <p:ext uri="{BB962C8B-B14F-4D97-AF65-F5344CB8AC3E}">
        <p14:creationId xmlns:p14="http://schemas.microsoft.com/office/powerpoint/2010/main" val="2952004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 name="図 41" descr="抽象, 挿絵 が含まれている画像&#10;&#10;自動的に生成された説明">
            <a:extLst>
              <a:ext uri="{FF2B5EF4-FFF2-40B4-BE49-F238E27FC236}">
                <a16:creationId xmlns:a16="http://schemas.microsoft.com/office/drawing/2014/main" id="{1A4F077A-C205-472F-9EF9-95BE1B68E68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7154" r="22038" b="25277"/>
          <a:stretch/>
        </p:blipFill>
        <p:spPr>
          <a:xfrm>
            <a:off x="2258091" y="1387071"/>
            <a:ext cx="6885909" cy="5470930"/>
          </a:xfrm>
          <a:prstGeom prst="rect">
            <a:avLst/>
          </a:prstGeom>
        </p:spPr>
      </p:pic>
      <p:pic>
        <p:nvPicPr>
          <p:cNvPr id="28" name="図 27">
            <a:extLst>
              <a:ext uri="{FF2B5EF4-FFF2-40B4-BE49-F238E27FC236}">
                <a16:creationId xmlns:a16="http://schemas.microsoft.com/office/drawing/2014/main" id="{1E1BD273-0087-47E4-8899-46E95B8BF420}"/>
              </a:ext>
            </a:extLst>
          </p:cNvPr>
          <p:cNvPicPr>
            <a:picLocks noChangeAspect="1"/>
          </p:cNvPicPr>
          <p:nvPr/>
        </p:nvPicPr>
        <p:blipFill rotWithShape="1">
          <a:blip r:embed="rId3" cstate="print">
            <a:alphaModFix amt="50000"/>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33000"/>
                    </a14:imgEffect>
                  </a14:imgLayer>
                </a14:imgProps>
              </a:ext>
              <a:ext uri="{28A0092B-C50C-407E-A947-70E740481C1C}">
                <a14:useLocalDpi xmlns:a14="http://schemas.microsoft.com/office/drawing/2010/main" val="0"/>
              </a:ext>
            </a:extLst>
          </a:blip>
          <a:srcRect l="22779" t="27286" b="13477"/>
          <a:stretch/>
        </p:blipFill>
        <p:spPr>
          <a:xfrm>
            <a:off x="3002894" y="1781301"/>
            <a:ext cx="6209556" cy="4763459"/>
          </a:xfrm>
          <a:prstGeom prst="rect">
            <a:avLst/>
          </a:prstGeom>
        </p:spPr>
      </p:pic>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25.</a:t>
            </a:r>
            <a:r>
              <a:rPr lang="ja-JP" altLang="en-US" dirty="0"/>
              <a:t>インターネットサービスを申し込むときは</a:t>
            </a:r>
            <a:r>
              <a:rPr lang="en-US" altLang="ja-JP" dirty="0"/>
              <a:t>…</a:t>
            </a:r>
            <a:endParaRPr lang="ja-JP" altLang="en-US" dirty="0"/>
          </a:p>
        </p:txBody>
      </p:sp>
      <p:pic>
        <p:nvPicPr>
          <p:cNvPr id="5" name="図 4">
            <a:extLst>
              <a:ext uri="{FF2B5EF4-FFF2-40B4-BE49-F238E27FC236}">
                <a16:creationId xmlns:a16="http://schemas.microsoft.com/office/drawing/2014/main" id="{55449119-ECD4-4414-9819-8039CB988DE1}"/>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9296" t="-24" r="2205" b="1"/>
          <a:stretch/>
        </p:blipFill>
        <p:spPr>
          <a:xfrm>
            <a:off x="344264" y="3831418"/>
            <a:ext cx="2344994" cy="3046421"/>
          </a:xfrm>
          <a:prstGeom prst="rect">
            <a:avLst/>
          </a:prstGeom>
          <a:effectLst>
            <a:outerShdw blurRad="50800" dist="38100" dir="2700000" algn="tl" rotWithShape="0">
              <a:prstClr val="black">
                <a:alpha val="40000"/>
              </a:prstClr>
            </a:outerShdw>
          </a:effectLst>
        </p:spPr>
      </p:pic>
      <p:grpSp>
        <p:nvGrpSpPr>
          <p:cNvPr id="13" name="グループ化 12">
            <a:extLst>
              <a:ext uri="{FF2B5EF4-FFF2-40B4-BE49-F238E27FC236}">
                <a16:creationId xmlns:a16="http://schemas.microsoft.com/office/drawing/2014/main" id="{7FC695B3-7B1A-4491-9F17-10FBBCD35B04}"/>
              </a:ext>
            </a:extLst>
          </p:cNvPr>
          <p:cNvGrpSpPr/>
          <p:nvPr/>
        </p:nvGrpSpPr>
        <p:grpSpPr>
          <a:xfrm rot="21184415" flipH="1">
            <a:off x="326239" y="2333966"/>
            <a:ext cx="2909737" cy="1530604"/>
            <a:chOff x="6962147" y="2317767"/>
            <a:chExt cx="1549803" cy="1072638"/>
          </a:xfrm>
        </p:grpSpPr>
        <p:sp>
          <p:nvSpPr>
            <p:cNvPr id="14" name="円形吹き出し 3">
              <a:extLst>
                <a:ext uri="{FF2B5EF4-FFF2-40B4-BE49-F238E27FC236}">
                  <a16:creationId xmlns:a16="http://schemas.microsoft.com/office/drawing/2014/main" id="{7AE40256-34B4-4E2D-8EB8-38594607507C}"/>
                </a:ext>
              </a:extLst>
            </p:cNvPr>
            <p:cNvSpPr/>
            <p:nvPr/>
          </p:nvSpPr>
          <p:spPr>
            <a:xfrm flipH="1">
              <a:off x="6964822" y="2317767"/>
              <a:ext cx="1510359"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14">
              <a:extLst>
                <a:ext uri="{FF2B5EF4-FFF2-40B4-BE49-F238E27FC236}">
                  <a16:creationId xmlns:a16="http://schemas.microsoft.com/office/drawing/2014/main" id="{42E9F76C-3E34-4F5E-B0AA-8D9847D4C71F}"/>
                </a:ext>
              </a:extLst>
            </p:cNvPr>
            <p:cNvSpPr txBox="1"/>
            <p:nvPr/>
          </p:nvSpPr>
          <p:spPr>
            <a:xfrm>
              <a:off x="6962147" y="2382140"/>
              <a:ext cx="1549803" cy="684810"/>
            </a:xfrm>
            <a:prstGeom prst="rect">
              <a:avLst/>
            </a:prstGeom>
            <a:noFill/>
          </p:spPr>
          <p:txBody>
            <a:bodyPr wrap="square" rtlCol="0">
              <a:spAutoFit/>
            </a:bodyPr>
            <a:lstStyle/>
            <a:p>
              <a:pPr algn="ctr">
                <a:lnSpc>
                  <a:spcPct val="150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そういえば</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このまえ先生が･･</a:t>
              </a:r>
            </a:p>
          </p:txBody>
        </p:sp>
      </p:grpSp>
      <p:grpSp>
        <p:nvGrpSpPr>
          <p:cNvPr id="7" name="グループ化 6">
            <a:extLst>
              <a:ext uri="{FF2B5EF4-FFF2-40B4-BE49-F238E27FC236}">
                <a16:creationId xmlns:a16="http://schemas.microsoft.com/office/drawing/2014/main" id="{ED894081-8D9D-481C-AD67-AD4B16A3A295}"/>
              </a:ext>
            </a:extLst>
          </p:cNvPr>
          <p:cNvGrpSpPr/>
          <p:nvPr/>
        </p:nvGrpSpPr>
        <p:grpSpPr>
          <a:xfrm>
            <a:off x="2999172" y="2728685"/>
            <a:ext cx="4201086" cy="4245923"/>
            <a:chOff x="2999172" y="3502483"/>
            <a:chExt cx="4201086" cy="3472126"/>
          </a:xfrm>
        </p:grpSpPr>
        <p:grpSp>
          <p:nvGrpSpPr>
            <p:cNvPr id="2" name="グループ化 1">
              <a:extLst>
                <a:ext uri="{FF2B5EF4-FFF2-40B4-BE49-F238E27FC236}">
                  <a16:creationId xmlns:a16="http://schemas.microsoft.com/office/drawing/2014/main" id="{DCB6D0B8-50E7-47CB-9759-59868F6CB3F6}"/>
                </a:ext>
              </a:extLst>
            </p:cNvPr>
            <p:cNvGrpSpPr/>
            <p:nvPr/>
          </p:nvGrpSpPr>
          <p:grpSpPr>
            <a:xfrm>
              <a:off x="2999172" y="3502483"/>
              <a:ext cx="4201086" cy="3472126"/>
              <a:chOff x="2999172" y="3502483"/>
              <a:chExt cx="4201086" cy="3472126"/>
            </a:xfrm>
          </p:grpSpPr>
          <p:sp>
            <p:nvSpPr>
              <p:cNvPr id="6" name="吹き出し: 角を丸めた四角形 5">
                <a:extLst>
                  <a:ext uri="{FF2B5EF4-FFF2-40B4-BE49-F238E27FC236}">
                    <a16:creationId xmlns:a16="http://schemas.microsoft.com/office/drawing/2014/main" id="{AE91D5EC-7D45-4714-AC7B-0286233F8B91}"/>
                  </a:ext>
                </a:extLst>
              </p:cNvPr>
              <p:cNvSpPr/>
              <p:nvPr/>
            </p:nvSpPr>
            <p:spPr>
              <a:xfrm>
                <a:off x="2999172" y="3502483"/>
                <a:ext cx="4201086" cy="3213291"/>
              </a:xfrm>
              <a:prstGeom prst="wedgeRoundRectCallout">
                <a:avLst>
                  <a:gd name="adj1" fmla="val 58307"/>
                  <a:gd name="adj2" fmla="val -23205"/>
                  <a:gd name="adj3" fmla="val 16667"/>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41" name="テキスト ボックス 40">
                <a:extLst>
                  <a:ext uri="{FF2B5EF4-FFF2-40B4-BE49-F238E27FC236}">
                    <a16:creationId xmlns:a16="http://schemas.microsoft.com/office/drawing/2014/main" id="{0970C84C-7EBA-4445-A65D-BB3F70983AFD}"/>
                  </a:ext>
                </a:extLst>
              </p:cNvPr>
              <p:cNvSpPr txBox="1"/>
              <p:nvPr/>
            </p:nvSpPr>
            <p:spPr>
              <a:xfrm>
                <a:off x="3041844" y="3624974"/>
                <a:ext cx="4158414" cy="3349635"/>
              </a:xfrm>
              <a:prstGeom prst="rect">
                <a:avLst/>
              </a:prstGeom>
              <a:noFill/>
              <a:ln>
                <a:noFill/>
              </a:ln>
            </p:spPr>
            <p:txBody>
              <a:bodyPr wrap="square" rtlCol="0">
                <a:spAutoFit/>
              </a:bodyPr>
              <a:lstStyle/>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新しく</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インターネットサービスを</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利用するときには</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利用規約や個人情報の</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取りあつかいについての</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決まりごとを</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きちんと読んでおくことが</a:t>
                </a:r>
              </a:p>
              <a:p>
                <a:pPr algn="ctr">
                  <a:lnSpc>
                    <a:spcPct val="150000"/>
                  </a:lnSpc>
                </a:pP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大切です。</a:t>
                </a:r>
              </a:p>
            </p:txBody>
          </p:sp>
        </p:grpSp>
        <p:sp>
          <p:nvSpPr>
            <p:cNvPr id="49" name="テキスト ボックス 48">
              <a:extLst>
                <a:ext uri="{FF2B5EF4-FFF2-40B4-BE49-F238E27FC236}">
                  <a16:creationId xmlns:a16="http://schemas.microsoft.com/office/drawing/2014/main" id="{AA8980D3-E101-476A-A48C-74C700EFAC54}"/>
                </a:ext>
              </a:extLst>
            </p:cNvPr>
            <p:cNvSpPr txBox="1"/>
            <p:nvPr/>
          </p:nvSpPr>
          <p:spPr>
            <a:xfrm>
              <a:off x="3808897" y="4697455"/>
              <a:ext cx="1061371" cy="215444"/>
            </a:xfrm>
            <a:prstGeom prst="rect">
              <a:avLst/>
            </a:prstGeom>
            <a:noFill/>
          </p:spPr>
          <p:txBody>
            <a:bodyPr wrap="square" rtlCol="0">
              <a:spAutoFit/>
            </a:bodyPr>
            <a:lstStyle/>
            <a:p>
              <a:pPr algn="dist"/>
              <a:r>
                <a:rPr kumimoji="1" lang="ja-JP" altLang="en-US" sz="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りようきやく</a:t>
              </a:r>
            </a:p>
          </p:txBody>
        </p:sp>
        <p:sp>
          <p:nvSpPr>
            <p:cNvPr id="50" name="テキスト ボックス 49">
              <a:extLst>
                <a:ext uri="{FF2B5EF4-FFF2-40B4-BE49-F238E27FC236}">
                  <a16:creationId xmlns:a16="http://schemas.microsoft.com/office/drawing/2014/main" id="{F406ED2B-4F55-4637-BA9F-7EE389F2DB0A}"/>
                </a:ext>
              </a:extLst>
            </p:cNvPr>
            <p:cNvSpPr txBox="1"/>
            <p:nvPr/>
          </p:nvSpPr>
          <p:spPr>
            <a:xfrm>
              <a:off x="5076189" y="4707414"/>
              <a:ext cx="1070320" cy="215444"/>
            </a:xfrm>
            <a:prstGeom prst="rect">
              <a:avLst/>
            </a:prstGeom>
            <a:noFill/>
          </p:spPr>
          <p:txBody>
            <a:bodyPr wrap="square" rtlCol="0">
              <a:spAutoFit/>
            </a:bodyPr>
            <a:lstStyle/>
            <a:p>
              <a:pPr algn="dist"/>
              <a:r>
                <a:rPr kumimoji="1" lang="ja-JP" altLang="en-US" sz="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こじんじょうほう</a:t>
              </a:r>
            </a:p>
          </p:txBody>
        </p:sp>
      </p:grpSp>
      <p:grpSp>
        <p:nvGrpSpPr>
          <p:cNvPr id="30" name="グループ化 29">
            <a:extLst>
              <a:ext uri="{FF2B5EF4-FFF2-40B4-BE49-F238E27FC236}">
                <a16:creationId xmlns:a16="http://schemas.microsoft.com/office/drawing/2014/main" id="{7CF5E4FE-0695-4196-B460-DD7E0DEF1472}"/>
              </a:ext>
            </a:extLst>
          </p:cNvPr>
          <p:cNvGrpSpPr/>
          <p:nvPr/>
        </p:nvGrpSpPr>
        <p:grpSpPr>
          <a:xfrm flipH="1">
            <a:off x="6851682" y="2215034"/>
            <a:ext cx="2264658" cy="4642966"/>
            <a:chOff x="1446642" y="2814321"/>
            <a:chExt cx="1905887" cy="4265388"/>
          </a:xfrm>
        </p:grpSpPr>
        <p:pic>
          <p:nvPicPr>
            <p:cNvPr id="31" name="図 30">
              <a:extLst>
                <a:ext uri="{FF2B5EF4-FFF2-40B4-BE49-F238E27FC236}">
                  <a16:creationId xmlns:a16="http://schemas.microsoft.com/office/drawing/2014/main" id="{D9EEEF24-BA1C-4F91-A054-62A5AE0B95CB}"/>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r="21910" b="5397"/>
            <a:stretch/>
          </p:blipFill>
          <p:spPr>
            <a:xfrm flipH="1">
              <a:off x="1446642" y="2814321"/>
              <a:ext cx="1905887" cy="4265388"/>
            </a:xfrm>
            <a:prstGeom prst="rect">
              <a:avLst/>
            </a:prstGeom>
            <a:effectLst>
              <a:outerShdw blurRad="50800" dist="38100" dir="2700000" algn="tl" rotWithShape="0">
                <a:prstClr val="black">
                  <a:alpha val="40000"/>
                </a:prstClr>
              </a:outerShdw>
            </a:effectLst>
          </p:spPr>
        </p:pic>
        <p:grpSp>
          <p:nvGrpSpPr>
            <p:cNvPr id="32" name="グループ化 31">
              <a:extLst>
                <a:ext uri="{FF2B5EF4-FFF2-40B4-BE49-F238E27FC236}">
                  <a16:creationId xmlns:a16="http://schemas.microsoft.com/office/drawing/2014/main" id="{4023A95B-5397-4B86-B982-5E6E03DCAD55}"/>
                </a:ext>
              </a:extLst>
            </p:cNvPr>
            <p:cNvGrpSpPr/>
            <p:nvPr/>
          </p:nvGrpSpPr>
          <p:grpSpPr>
            <a:xfrm>
              <a:off x="2293144" y="3490913"/>
              <a:ext cx="600499" cy="652462"/>
              <a:chOff x="2293144" y="3490913"/>
              <a:chExt cx="600499" cy="652462"/>
            </a:xfrm>
          </p:grpSpPr>
          <p:grpSp>
            <p:nvGrpSpPr>
              <p:cNvPr id="33" name="グループ化 32">
                <a:extLst>
                  <a:ext uri="{FF2B5EF4-FFF2-40B4-BE49-F238E27FC236}">
                    <a16:creationId xmlns:a16="http://schemas.microsoft.com/office/drawing/2014/main" id="{E2409E4E-696C-464A-92DF-E88A0E908E6C}"/>
                  </a:ext>
                </a:extLst>
              </p:cNvPr>
              <p:cNvGrpSpPr/>
              <p:nvPr/>
            </p:nvGrpSpPr>
            <p:grpSpPr>
              <a:xfrm>
                <a:off x="2376534" y="3490913"/>
                <a:ext cx="492095" cy="652462"/>
                <a:chOff x="2376534" y="3490913"/>
                <a:chExt cx="492095" cy="652462"/>
              </a:xfrm>
            </p:grpSpPr>
            <p:sp>
              <p:nvSpPr>
                <p:cNvPr id="37" name="楕円 36">
                  <a:extLst>
                    <a:ext uri="{FF2B5EF4-FFF2-40B4-BE49-F238E27FC236}">
                      <a16:creationId xmlns:a16="http://schemas.microsoft.com/office/drawing/2014/main" id="{F4105F05-1DF6-450E-B20E-B9C95F05890D}"/>
                    </a:ext>
                  </a:extLst>
                </p:cNvPr>
                <p:cNvSpPr/>
                <p:nvPr/>
              </p:nvSpPr>
              <p:spPr>
                <a:xfrm>
                  <a:off x="2471738" y="3952875"/>
                  <a:ext cx="223837" cy="190500"/>
                </a:xfrm>
                <a:prstGeom prst="ellipse">
                  <a:avLst/>
                </a:prstGeom>
                <a:solidFill>
                  <a:srgbClr val="FFD4B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8" name="フローチャート: 論理積ゲート 37">
                  <a:extLst>
                    <a:ext uri="{FF2B5EF4-FFF2-40B4-BE49-F238E27FC236}">
                      <a16:creationId xmlns:a16="http://schemas.microsoft.com/office/drawing/2014/main" id="{B55F84C3-E3BD-4974-B59B-C6F129BB64E7}"/>
                    </a:ext>
                  </a:extLst>
                </p:cNvPr>
                <p:cNvSpPr/>
                <p:nvPr/>
              </p:nvSpPr>
              <p:spPr>
                <a:xfrm rot="5621888">
                  <a:off x="2557510" y="3928829"/>
                  <a:ext cx="85723" cy="224300"/>
                </a:xfrm>
                <a:prstGeom prst="flowChartDelay">
                  <a:avLst/>
                </a:prstGeom>
                <a:solidFill>
                  <a:schemeClr val="bg1">
                    <a:lumMod val="95000"/>
                  </a:schemeClr>
                </a:solidFill>
                <a:ln>
                  <a:solidFill>
                    <a:schemeClr val="accent2">
                      <a:lumMod val="7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9" name="楕円 38">
                  <a:extLst>
                    <a:ext uri="{FF2B5EF4-FFF2-40B4-BE49-F238E27FC236}">
                      <a16:creationId xmlns:a16="http://schemas.microsoft.com/office/drawing/2014/main" id="{C5CBD69F-BB3F-4972-8B38-F701FE72CFC4}"/>
                    </a:ext>
                  </a:extLst>
                </p:cNvPr>
                <p:cNvSpPr/>
                <p:nvPr/>
              </p:nvSpPr>
              <p:spPr>
                <a:xfrm>
                  <a:off x="2376534" y="3490913"/>
                  <a:ext cx="223837" cy="100012"/>
                </a:xfrm>
                <a:prstGeom prst="ellipse">
                  <a:avLst/>
                </a:prstGeom>
                <a:solidFill>
                  <a:srgbClr val="FFD4B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0" name="楕円 39">
                  <a:extLst>
                    <a:ext uri="{FF2B5EF4-FFF2-40B4-BE49-F238E27FC236}">
                      <a16:creationId xmlns:a16="http://schemas.microsoft.com/office/drawing/2014/main" id="{060EB7BB-70F0-4E16-B8B0-729091B1F631}"/>
                    </a:ext>
                  </a:extLst>
                </p:cNvPr>
                <p:cNvSpPr/>
                <p:nvPr/>
              </p:nvSpPr>
              <p:spPr>
                <a:xfrm rot="1434322">
                  <a:off x="2644792" y="3545682"/>
                  <a:ext cx="223837" cy="100012"/>
                </a:xfrm>
                <a:prstGeom prst="ellipse">
                  <a:avLst/>
                </a:prstGeom>
                <a:solidFill>
                  <a:srgbClr val="FFD4B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grpSp>
            <p:nvGrpSpPr>
              <p:cNvPr id="34" name="グループ化 33">
                <a:extLst>
                  <a:ext uri="{FF2B5EF4-FFF2-40B4-BE49-F238E27FC236}">
                    <a16:creationId xmlns:a16="http://schemas.microsoft.com/office/drawing/2014/main" id="{1A14611D-15D6-473C-8A7B-2597EEB45921}"/>
                  </a:ext>
                </a:extLst>
              </p:cNvPr>
              <p:cNvGrpSpPr/>
              <p:nvPr/>
            </p:nvGrpSpPr>
            <p:grpSpPr>
              <a:xfrm>
                <a:off x="2293144" y="3524250"/>
                <a:ext cx="600499" cy="156194"/>
                <a:chOff x="2288381" y="3514724"/>
                <a:chExt cx="600499" cy="156194"/>
              </a:xfrm>
            </p:grpSpPr>
            <p:sp>
              <p:nvSpPr>
                <p:cNvPr id="35" name="円弧 34">
                  <a:extLst>
                    <a:ext uri="{FF2B5EF4-FFF2-40B4-BE49-F238E27FC236}">
                      <a16:creationId xmlns:a16="http://schemas.microsoft.com/office/drawing/2014/main" id="{573C2D69-E8EC-4FDB-99AE-59605E9A099A}"/>
                    </a:ext>
                  </a:extLst>
                </p:cNvPr>
                <p:cNvSpPr/>
                <p:nvPr/>
              </p:nvSpPr>
              <p:spPr>
                <a:xfrm>
                  <a:off x="2288381" y="3514724"/>
                  <a:ext cx="295275" cy="102396"/>
                </a:xfrm>
                <a:prstGeom prst="arc">
                  <a:avLst/>
                </a:prstGeom>
                <a:ln w="28575">
                  <a:solidFill>
                    <a:srgbClr val="494138"/>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6" name="円弧 35">
                  <a:extLst>
                    <a:ext uri="{FF2B5EF4-FFF2-40B4-BE49-F238E27FC236}">
                      <a16:creationId xmlns:a16="http://schemas.microsoft.com/office/drawing/2014/main" id="{C7CA5F2D-C6C9-4366-8C6D-5F4F8B7A3001}"/>
                    </a:ext>
                  </a:extLst>
                </p:cNvPr>
                <p:cNvSpPr/>
                <p:nvPr/>
              </p:nvSpPr>
              <p:spPr>
                <a:xfrm rot="18592736">
                  <a:off x="2781696" y="3563733"/>
                  <a:ext cx="96460" cy="117909"/>
                </a:xfrm>
                <a:prstGeom prst="arc">
                  <a:avLst/>
                </a:prstGeom>
                <a:ln w="28575">
                  <a:solidFill>
                    <a:srgbClr val="494138"/>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grpSp>
      </p:grpSp>
      <p:grpSp>
        <p:nvGrpSpPr>
          <p:cNvPr id="8" name="グループ化 7">
            <a:extLst>
              <a:ext uri="{FF2B5EF4-FFF2-40B4-BE49-F238E27FC236}">
                <a16:creationId xmlns:a16="http://schemas.microsoft.com/office/drawing/2014/main" id="{3ACD3057-7ACB-433B-BE5D-F98D98A855D5}"/>
              </a:ext>
            </a:extLst>
          </p:cNvPr>
          <p:cNvGrpSpPr/>
          <p:nvPr/>
        </p:nvGrpSpPr>
        <p:grpSpPr>
          <a:xfrm>
            <a:off x="150289" y="828365"/>
            <a:ext cx="8843422" cy="1248245"/>
            <a:chOff x="150289" y="828365"/>
            <a:chExt cx="8843422" cy="1248245"/>
          </a:xfrm>
        </p:grpSpPr>
        <p:sp>
          <p:nvSpPr>
            <p:cNvPr id="3" name="テキスト ボックス 2">
              <a:extLst>
                <a:ext uri="{FF2B5EF4-FFF2-40B4-BE49-F238E27FC236}">
                  <a16:creationId xmlns:a16="http://schemas.microsoft.com/office/drawing/2014/main" id="{5BFA10CA-593C-4860-BED2-B5E5C42AE885}"/>
                </a:ext>
              </a:extLst>
            </p:cNvPr>
            <p:cNvSpPr txBox="1"/>
            <p:nvPr/>
          </p:nvSpPr>
          <p:spPr>
            <a:xfrm>
              <a:off x="150289" y="866663"/>
              <a:ext cx="8843422" cy="1209947"/>
            </a:xfrm>
            <a:prstGeom prst="rect">
              <a:avLst/>
            </a:prstGeom>
            <a:noFill/>
          </p:spPr>
          <p:txBody>
            <a:bodyPr wrap="square" rtlCol="0">
              <a:spAutoFit/>
            </a:bodyPr>
            <a:lstStyle/>
            <a:p>
              <a:pPr>
                <a:lnSpc>
                  <a:spcPts val="4500"/>
                </a:lnSpc>
              </a:pP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そのとき、美波</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さんはつい最近受けた授業のことを</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5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思い出していました。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テキスト ボックス 47">
              <a:extLst>
                <a:ext uri="{FF2B5EF4-FFF2-40B4-BE49-F238E27FC236}">
                  <a16:creationId xmlns:a16="http://schemas.microsoft.com/office/drawing/2014/main" id="{7E511FF2-4B6C-4B58-B467-1C0E524D1203}"/>
                </a:ext>
              </a:extLst>
            </p:cNvPr>
            <p:cNvSpPr txBox="1"/>
            <p:nvPr/>
          </p:nvSpPr>
          <p:spPr>
            <a:xfrm>
              <a:off x="6291799" y="828365"/>
              <a:ext cx="772944" cy="230832"/>
            </a:xfrm>
            <a:prstGeom prst="rect">
              <a:avLst/>
            </a:prstGeom>
            <a:noFill/>
          </p:spPr>
          <p:txBody>
            <a:bodyPr wrap="square" rtlCol="0">
              <a:spAutoFit/>
            </a:bodyPr>
            <a:lstStyle/>
            <a:p>
              <a:pPr algn="dist"/>
              <a:r>
                <a:rPr kumimoji="1" lang="ja-JP" altLang="en-US" sz="900" b="1" dirty="0">
                  <a:latin typeface="メイリオ" panose="020B0604030504040204" pitchFamily="50" charset="-128"/>
                  <a:ea typeface="メイリオ" panose="020B0604030504040204" pitchFamily="50" charset="-128"/>
                  <a:cs typeface="メイリオ" panose="020B0604030504040204" pitchFamily="50" charset="-128"/>
                </a:rPr>
                <a:t>じゅぎょう</a:t>
              </a:r>
            </a:p>
          </p:txBody>
        </p:sp>
        <p:sp>
          <p:nvSpPr>
            <p:cNvPr id="29" name="テキスト ボックス 28">
              <a:extLst>
                <a:ext uri="{FF2B5EF4-FFF2-40B4-BE49-F238E27FC236}">
                  <a16:creationId xmlns:a16="http://schemas.microsoft.com/office/drawing/2014/main" id="{D8D060CA-C9CC-413D-86CB-FD30F5C2731C}"/>
                </a:ext>
              </a:extLst>
            </p:cNvPr>
            <p:cNvSpPr txBox="1"/>
            <p:nvPr/>
          </p:nvSpPr>
          <p:spPr>
            <a:xfrm>
              <a:off x="4489425" y="844747"/>
              <a:ext cx="772944" cy="230832"/>
            </a:xfrm>
            <a:prstGeom prst="rect">
              <a:avLst/>
            </a:prstGeom>
            <a:noFill/>
          </p:spPr>
          <p:txBody>
            <a:bodyPr wrap="square" rtlCol="0">
              <a:spAutoFit/>
            </a:bodyPr>
            <a:lstStyle/>
            <a:p>
              <a:pPr algn="dist"/>
              <a:r>
                <a:rPr kumimoji="1" lang="ja-JP" altLang="en-US" sz="900" b="1" dirty="0">
                  <a:latin typeface="メイリオ" panose="020B0604030504040204" pitchFamily="50" charset="-128"/>
                  <a:ea typeface="メイリオ" panose="020B0604030504040204" pitchFamily="50" charset="-128"/>
                  <a:cs typeface="メイリオ" panose="020B0604030504040204" pitchFamily="50" charset="-128"/>
                </a:rPr>
                <a:t>さいきん</a:t>
              </a:r>
            </a:p>
          </p:txBody>
        </p:sp>
      </p:grpSp>
    </p:spTree>
    <p:extLst>
      <p:ext uri="{BB962C8B-B14F-4D97-AF65-F5344CB8AC3E}">
        <p14:creationId xmlns:p14="http://schemas.microsoft.com/office/powerpoint/2010/main" val="3407720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25.</a:t>
            </a:r>
            <a:r>
              <a:rPr lang="ja-JP" altLang="en-US" dirty="0"/>
              <a:t>インターネットサービスを申し込むときは</a:t>
            </a:r>
            <a:r>
              <a:rPr lang="en-US" altLang="ja-JP" dirty="0"/>
              <a:t>…</a:t>
            </a:r>
            <a:endParaRPr lang="ja-JP" altLang="en-US" dirty="0"/>
          </a:p>
        </p:txBody>
      </p:sp>
      <p:grpSp>
        <p:nvGrpSpPr>
          <p:cNvPr id="2" name="グループ化 1">
            <a:extLst>
              <a:ext uri="{FF2B5EF4-FFF2-40B4-BE49-F238E27FC236}">
                <a16:creationId xmlns:a16="http://schemas.microsoft.com/office/drawing/2014/main" id="{F05E0B69-F9DC-4784-91C9-856B2966B777}"/>
              </a:ext>
            </a:extLst>
          </p:cNvPr>
          <p:cNvGrpSpPr/>
          <p:nvPr/>
        </p:nvGrpSpPr>
        <p:grpSpPr>
          <a:xfrm>
            <a:off x="91059" y="2182323"/>
            <a:ext cx="3962287" cy="1610713"/>
            <a:chOff x="91059" y="2182323"/>
            <a:chExt cx="3962287" cy="1610713"/>
          </a:xfrm>
        </p:grpSpPr>
        <p:sp>
          <p:nvSpPr>
            <p:cNvPr id="44" name="四角形: 角を丸くする 43">
              <a:extLst>
                <a:ext uri="{FF2B5EF4-FFF2-40B4-BE49-F238E27FC236}">
                  <a16:creationId xmlns:a16="http://schemas.microsoft.com/office/drawing/2014/main" id="{01882126-2342-44BE-A7EB-B6236C163861}"/>
                </a:ext>
              </a:extLst>
            </p:cNvPr>
            <p:cNvSpPr/>
            <p:nvPr/>
          </p:nvSpPr>
          <p:spPr>
            <a:xfrm rot="20941786">
              <a:off x="377608" y="2203872"/>
              <a:ext cx="3675738" cy="1260895"/>
            </a:xfrm>
            <a:prstGeom prst="roundRect">
              <a:avLst/>
            </a:prstGeom>
            <a:solidFill>
              <a:schemeClr val="bg1">
                <a:lumMod val="85000"/>
              </a:schemeClr>
            </a:solidFill>
            <a:ln>
              <a:solidFill>
                <a:schemeClr val="bg2"/>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10" name="図 9">
              <a:extLst>
                <a:ext uri="{FF2B5EF4-FFF2-40B4-BE49-F238E27FC236}">
                  <a16:creationId xmlns:a16="http://schemas.microsoft.com/office/drawing/2014/main" id="{26059293-83A9-4117-B964-552ABB4AA98B}"/>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8309" t="37713" r="22903" b="30661"/>
            <a:stretch/>
          </p:blipFill>
          <p:spPr bwMode="auto">
            <a:xfrm>
              <a:off x="91059" y="2182323"/>
              <a:ext cx="3503411" cy="1610713"/>
            </a:xfrm>
            <a:prstGeom prst="rect">
              <a:avLst/>
            </a:prstGeom>
            <a:noFill/>
            <a:ln>
              <a:noFill/>
            </a:ln>
          </p:spPr>
        </p:pic>
      </p:grpSp>
      <p:grpSp>
        <p:nvGrpSpPr>
          <p:cNvPr id="41" name="グループ化 40">
            <a:extLst>
              <a:ext uri="{FF2B5EF4-FFF2-40B4-BE49-F238E27FC236}">
                <a16:creationId xmlns:a16="http://schemas.microsoft.com/office/drawing/2014/main" id="{21093D78-71F8-43D1-8288-BDDB4591BD74}"/>
              </a:ext>
            </a:extLst>
          </p:cNvPr>
          <p:cNvGrpSpPr/>
          <p:nvPr/>
        </p:nvGrpSpPr>
        <p:grpSpPr>
          <a:xfrm>
            <a:off x="5686144" y="2353094"/>
            <a:ext cx="3156362" cy="1680493"/>
            <a:chOff x="5686144" y="2353094"/>
            <a:chExt cx="3156362" cy="1680493"/>
          </a:xfrm>
        </p:grpSpPr>
        <p:sp>
          <p:nvSpPr>
            <p:cNvPr id="31" name="思考の吹き出し: 雲形 30">
              <a:extLst>
                <a:ext uri="{FF2B5EF4-FFF2-40B4-BE49-F238E27FC236}">
                  <a16:creationId xmlns:a16="http://schemas.microsoft.com/office/drawing/2014/main" id="{25B4BE5A-8315-48A0-866F-EF500BDEA927}"/>
                </a:ext>
              </a:extLst>
            </p:cNvPr>
            <p:cNvSpPr/>
            <p:nvPr/>
          </p:nvSpPr>
          <p:spPr>
            <a:xfrm>
              <a:off x="5686144" y="2353094"/>
              <a:ext cx="3156362" cy="1680493"/>
            </a:xfrm>
            <a:prstGeom prst="cloudCallout">
              <a:avLst>
                <a:gd name="adj1" fmla="val -5732"/>
                <a:gd name="adj2" fmla="val 79482"/>
              </a:avLst>
            </a:prstGeom>
            <a:solidFill>
              <a:schemeClr val="bg1">
                <a:lumMod val="95000"/>
              </a:schemeClr>
            </a:solidFill>
            <a:ln w="28575">
              <a:solidFill>
                <a:srgbClr val="B5DAFB"/>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2" name="テキスト ボックス 31">
              <a:extLst>
                <a:ext uri="{FF2B5EF4-FFF2-40B4-BE49-F238E27FC236}">
                  <a16:creationId xmlns:a16="http://schemas.microsoft.com/office/drawing/2014/main" id="{4845FEF2-1C8C-4435-9EE9-9CE692176901}"/>
                </a:ext>
              </a:extLst>
            </p:cNvPr>
            <p:cNvSpPr txBox="1"/>
            <p:nvPr/>
          </p:nvSpPr>
          <p:spPr>
            <a:xfrm flipH="1">
              <a:off x="6081261" y="2597788"/>
              <a:ext cx="2404878" cy="977191"/>
            </a:xfrm>
            <a:prstGeom prst="rect">
              <a:avLst/>
            </a:prstGeom>
            <a:noFill/>
          </p:spPr>
          <p:txBody>
            <a:bodyPr wrap="square" rtlCol="0">
              <a:spAutoFit/>
            </a:bodyPr>
            <a:lstStyle/>
            <a:p>
              <a:pPr algn="ctr">
                <a:lnSpc>
                  <a:spcPct val="150000"/>
                </a:lnSpc>
              </a:pPr>
              <a:r>
                <a:rPr lang="ja-JP" altLang="en-US" sz="20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読まなくても</a:t>
              </a:r>
              <a:endParaRPr lang="en-US" altLang="ja-JP" sz="20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いいのかなぁ？</a:t>
              </a:r>
              <a:endParaRPr lang="en-US" altLang="ja-JP" sz="14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3" name="図 2">
            <a:extLst>
              <a:ext uri="{FF2B5EF4-FFF2-40B4-BE49-F238E27FC236}">
                <a16:creationId xmlns:a16="http://schemas.microsoft.com/office/drawing/2014/main" id="{BCA5E98D-8F4D-4335-8F6F-7BB16235458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7149" t="32679" r="25762"/>
          <a:stretch/>
        </p:blipFill>
        <p:spPr>
          <a:xfrm>
            <a:off x="5372588" y="3970312"/>
            <a:ext cx="2023247" cy="2887687"/>
          </a:xfrm>
          <a:prstGeom prst="rect">
            <a:avLst/>
          </a:prstGeom>
          <a:effectLst>
            <a:outerShdw blurRad="50800" dist="38100" dir="2700000" algn="tl" rotWithShape="0">
              <a:prstClr val="black">
                <a:alpha val="40000"/>
              </a:prstClr>
            </a:outerShdw>
          </a:effectLst>
        </p:spPr>
      </p:pic>
      <p:sp>
        <p:nvSpPr>
          <p:cNvPr id="33" name="テキスト ボックス 32">
            <a:extLst>
              <a:ext uri="{FF2B5EF4-FFF2-40B4-BE49-F238E27FC236}">
                <a16:creationId xmlns:a16="http://schemas.microsoft.com/office/drawing/2014/main" id="{0A747F65-1BB3-4BA3-A232-14AF6A1C1260}"/>
              </a:ext>
            </a:extLst>
          </p:cNvPr>
          <p:cNvSpPr txBox="1"/>
          <p:nvPr/>
        </p:nvSpPr>
        <p:spPr>
          <a:xfrm>
            <a:off x="129309" y="869489"/>
            <a:ext cx="8843422" cy="1209947"/>
          </a:xfrm>
          <a:prstGeom prst="rect">
            <a:avLst/>
          </a:prstGeom>
          <a:noFill/>
        </p:spPr>
        <p:txBody>
          <a:bodyPr wrap="square" rtlCol="0">
            <a:spAutoFit/>
          </a:bodyPr>
          <a:lstStyle/>
          <a:p>
            <a:pPr>
              <a:lnSpc>
                <a:spcPts val="4500"/>
              </a:lnSpc>
            </a:pP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ところが、美波さんのお母さんは、利用規約などを</a:t>
            </a:r>
            <a:endParaRPr lang="en-US" altLang="ja-JP" sz="2800" dirty="0">
              <a:latin typeface="メイリオ" panose="020B0604030504040204" pitchFamily="50" charset="-128"/>
              <a:ea typeface="メイリオ" panose="020B0604030504040204" pitchFamily="50" charset="-128"/>
              <a:cs typeface="メイリオ" panose="020B0604030504040204" pitchFamily="50" charset="-128"/>
            </a:endParaRPr>
          </a:p>
          <a:p>
            <a:pPr>
              <a:lnSpc>
                <a:spcPts val="45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読まずにアプリをインストールしていきます。</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 name="テキスト ボックス 35">
            <a:extLst>
              <a:ext uri="{FF2B5EF4-FFF2-40B4-BE49-F238E27FC236}">
                <a16:creationId xmlns:a16="http://schemas.microsoft.com/office/drawing/2014/main" id="{DF53D4EB-C926-481C-8EBA-3A65DFE95E2D}"/>
              </a:ext>
            </a:extLst>
          </p:cNvPr>
          <p:cNvSpPr txBox="1"/>
          <p:nvPr/>
        </p:nvSpPr>
        <p:spPr>
          <a:xfrm>
            <a:off x="5859780" y="828365"/>
            <a:ext cx="1536055" cy="229128"/>
          </a:xfrm>
          <a:prstGeom prst="rect">
            <a:avLst/>
          </a:prstGeom>
          <a:noFill/>
        </p:spPr>
        <p:txBody>
          <a:bodyPr wrap="square" rtlCol="0">
            <a:spAutoFit/>
          </a:bodyPr>
          <a:lstStyle/>
          <a:p>
            <a:pPr algn="dist"/>
            <a:r>
              <a:rPr kumimoji="1" lang="ja-JP" altLang="en-US" sz="900" b="1" dirty="0">
                <a:latin typeface="メイリオ" panose="020B0604030504040204" pitchFamily="50" charset="-128"/>
                <a:ea typeface="メイリオ" panose="020B0604030504040204" pitchFamily="50" charset="-128"/>
                <a:cs typeface="メイリオ" panose="020B0604030504040204" pitchFamily="50" charset="-128"/>
              </a:rPr>
              <a:t>りようきやく</a:t>
            </a:r>
          </a:p>
        </p:txBody>
      </p:sp>
      <p:grpSp>
        <p:nvGrpSpPr>
          <p:cNvPr id="9" name="グループ化 8">
            <a:extLst>
              <a:ext uri="{FF2B5EF4-FFF2-40B4-BE49-F238E27FC236}">
                <a16:creationId xmlns:a16="http://schemas.microsoft.com/office/drawing/2014/main" id="{E7CAAF80-A92F-4239-A585-4FBC706E2888}"/>
              </a:ext>
            </a:extLst>
          </p:cNvPr>
          <p:cNvGrpSpPr/>
          <p:nvPr/>
        </p:nvGrpSpPr>
        <p:grpSpPr>
          <a:xfrm>
            <a:off x="313836" y="3562946"/>
            <a:ext cx="3752515" cy="1776167"/>
            <a:chOff x="313836" y="3562946"/>
            <a:chExt cx="3752515" cy="1776167"/>
          </a:xfrm>
        </p:grpSpPr>
        <p:sp>
          <p:nvSpPr>
            <p:cNvPr id="45" name="四角形: 角を丸くする 44">
              <a:extLst>
                <a:ext uri="{FF2B5EF4-FFF2-40B4-BE49-F238E27FC236}">
                  <a16:creationId xmlns:a16="http://schemas.microsoft.com/office/drawing/2014/main" id="{BDCF2BAD-B310-49CE-BA0F-FC8177862CC1}"/>
                </a:ext>
              </a:extLst>
            </p:cNvPr>
            <p:cNvSpPr/>
            <p:nvPr/>
          </p:nvSpPr>
          <p:spPr>
            <a:xfrm rot="20939091">
              <a:off x="344625" y="3562946"/>
              <a:ext cx="3721726" cy="1260895"/>
            </a:xfrm>
            <a:prstGeom prst="roundRect">
              <a:avLst/>
            </a:prstGeom>
            <a:solidFill>
              <a:schemeClr val="bg1">
                <a:lumMod val="85000"/>
              </a:schemeClr>
            </a:solidFill>
            <a:ln>
              <a:solidFill>
                <a:schemeClr val="bg2"/>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35" name="図 34" descr="グラフィカル ユーザー インターフェイス, アプリケーション&#10;&#10;自動的に生成された説明">
              <a:extLst>
                <a:ext uri="{FF2B5EF4-FFF2-40B4-BE49-F238E27FC236}">
                  <a16:creationId xmlns:a16="http://schemas.microsoft.com/office/drawing/2014/main" id="{3C871AFD-7F8C-49BD-9427-B932C14E8EBB}"/>
                </a:ext>
                <a:ext uri="{C183D7F6-B498-43B3-948B-1728B52AA6E4}">
                  <adec:decorative xmlns:adec="http://schemas.microsoft.com/office/drawing/2017/decorative" val="0"/>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2998" t="35657" r="22783" b="30467"/>
            <a:stretch/>
          </p:blipFill>
          <p:spPr>
            <a:xfrm>
              <a:off x="313836" y="3574979"/>
              <a:ext cx="3344231" cy="1764134"/>
            </a:xfrm>
            <a:prstGeom prst="rect">
              <a:avLst/>
            </a:prstGeom>
          </p:spPr>
        </p:pic>
      </p:grpSp>
      <p:grpSp>
        <p:nvGrpSpPr>
          <p:cNvPr id="11" name="グループ化 10">
            <a:extLst>
              <a:ext uri="{FF2B5EF4-FFF2-40B4-BE49-F238E27FC236}">
                <a16:creationId xmlns:a16="http://schemas.microsoft.com/office/drawing/2014/main" id="{837D488B-052A-4C87-8936-4D6E4ABD2253}"/>
              </a:ext>
            </a:extLst>
          </p:cNvPr>
          <p:cNvGrpSpPr/>
          <p:nvPr/>
        </p:nvGrpSpPr>
        <p:grpSpPr>
          <a:xfrm>
            <a:off x="359702" y="4941441"/>
            <a:ext cx="3732042" cy="1727978"/>
            <a:chOff x="359702" y="4941441"/>
            <a:chExt cx="3732042" cy="1727978"/>
          </a:xfrm>
        </p:grpSpPr>
        <p:sp>
          <p:nvSpPr>
            <p:cNvPr id="46" name="四角形: 角を丸くする 45">
              <a:extLst>
                <a:ext uri="{FF2B5EF4-FFF2-40B4-BE49-F238E27FC236}">
                  <a16:creationId xmlns:a16="http://schemas.microsoft.com/office/drawing/2014/main" id="{C9EFA8B0-E0D4-4CFA-B901-A00203C91609}"/>
                </a:ext>
              </a:extLst>
            </p:cNvPr>
            <p:cNvSpPr/>
            <p:nvPr/>
          </p:nvSpPr>
          <p:spPr>
            <a:xfrm rot="20957337">
              <a:off x="359702" y="4941441"/>
              <a:ext cx="3732042" cy="1598083"/>
            </a:xfrm>
            <a:prstGeom prst="roundRect">
              <a:avLst/>
            </a:prstGeom>
            <a:solidFill>
              <a:schemeClr val="bg1">
                <a:lumMod val="85000"/>
              </a:schemeClr>
            </a:solidFill>
            <a:ln>
              <a:solidFill>
                <a:schemeClr val="bg2"/>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43" name="図 42" descr="グラフィカル ユーザー インターフェイス, アプリケーション&#10;&#10;自動的に生成された説明">
              <a:extLst>
                <a:ext uri="{FF2B5EF4-FFF2-40B4-BE49-F238E27FC236}">
                  <a16:creationId xmlns:a16="http://schemas.microsoft.com/office/drawing/2014/main" id="{566A7E33-5A96-42C5-91A2-8A606FC9B0F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4591" t="33432" r="23594" b="33711"/>
            <a:stretch/>
          </p:blipFill>
          <p:spPr>
            <a:xfrm>
              <a:off x="396883" y="4969799"/>
              <a:ext cx="3197587" cy="1699620"/>
            </a:xfrm>
            <a:prstGeom prst="rect">
              <a:avLst/>
            </a:prstGeom>
          </p:spPr>
        </p:pic>
      </p:grpSp>
      <p:grpSp>
        <p:nvGrpSpPr>
          <p:cNvPr id="5" name="グループ化 4">
            <a:extLst>
              <a:ext uri="{FF2B5EF4-FFF2-40B4-BE49-F238E27FC236}">
                <a16:creationId xmlns:a16="http://schemas.microsoft.com/office/drawing/2014/main" id="{88CC7FDA-DB2C-49B7-ABD0-F1AD51BEC1E7}"/>
              </a:ext>
            </a:extLst>
          </p:cNvPr>
          <p:cNvGrpSpPr/>
          <p:nvPr/>
        </p:nvGrpSpPr>
        <p:grpSpPr>
          <a:xfrm>
            <a:off x="3388628" y="2710677"/>
            <a:ext cx="2687540" cy="4135775"/>
            <a:chOff x="6008990" y="2738027"/>
            <a:chExt cx="2687540" cy="4135775"/>
          </a:xfrm>
        </p:grpSpPr>
        <p:pic>
          <p:nvPicPr>
            <p:cNvPr id="6" name="図 5">
              <a:extLst>
                <a:ext uri="{FF2B5EF4-FFF2-40B4-BE49-F238E27FC236}">
                  <a16:creationId xmlns:a16="http://schemas.microsoft.com/office/drawing/2014/main" id="{A0B0C851-20DF-4D32-A6BE-BCC4A7441107}"/>
                </a:ext>
              </a:extLst>
            </p:cNvPr>
            <p:cNvPicPr>
              <a:picLocks noChangeAspect="1"/>
            </p:cNvPicPr>
            <p:nvPr/>
          </p:nvPicPr>
          <p:blipFill rotWithShape="1">
            <a:blip r:embed="rId6">
              <a:extLst>
                <a:ext uri="{28A0092B-C50C-407E-A947-70E740481C1C}">
                  <a14:useLocalDpi xmlns:a14="http://schemas.microsoft.com/office/drawing/2010/main" val="0"/>
                </a:ext>
              </a:extLst>
            </a:blip>
            <a:srcRect l="11914" r="26632" b="5431"/>
            <a:stretch/>
          </p:blipFill>
          <p:spPr>
            <a:xfrm flipH="1">
              <a:off x="6008990" y="2738027"/>
              <a:ext cx="2687540" cy="4135775"/>
            </a:xfrm>
            <a:prstGeom prst="rect">
              <a:avLst/>
            </a:prstGeom>
            <a:effectLst>
              <a:outerShdw blurRad="50800" dist="38100" dir="2700000" algn="tl" rotWithShape="0">
                <a:prstClr val="black">
                  <a:alpha val="40000"/>
                </a:prstClr>
              </a:outerShdw>
            </a:effectLst>
          </p:spPr>
        </p:pic>
        <p:pic>
          <p:nvPicPr>
            <p:cNvPr id="7" name="図 6">
              <a:extLst>
                <a:ext uri="{FF2B5EF4-FFF2-40B4-BE49-F238E27FC236}">
                  <a16:creationId xmlns:a16="http://schemas.microsoft.com/office/drawing/2014/main" id="{075D61CF-8CA7-41FB-80CD-F446604EF847}"/>
                </a:ext>
              </a:extLst>
            </p:cNvPr>
            <p:cNvPicPr>
              <a:picLocks noChangeAspect="1"/>
            </p:cNvPicPr>
            <p:nvPr/>
          </p:nvPicPr>
          <p:blipFill rotWithShape="1">
            <a:blip r:embed="rId7">
              <a:extLst>
                <a:ext uri="{28A0092B-C50C-407E-A947-70E740481C1C}">
                  <a14:useLocalDpi xmlns:a14="http://schemas.microsoft.com/office/drawing/2010/main" val="0"/>
                </a:ext>
              </a:extLst>
            </a:blip>
            <a:srcRect l="51182" t="34367" r="40079" b="61655"/>
            <a:stretch/>
          </p:blipFill>
          <p:spPr>
            <a:xfrm flipH="1">
              <a:off x="7160419" y="3636739"/>
              <a:ext cx="297071" cy="135161"/>
            </a:xfrm>
            <a:prstGeom prst="rect">
              <a:avLst/>
            </a:prstGeom>
            <a:effectLst/>
          </p:spPr>
        </p:pic>
        <p:pic>
          <p:nvPicPr>
            <p:cNvPr id="8" name="図 7">
              <a:extLst>
                <a:ext uri="{FF2B5EF4-FFF2-40B4-BE49-F238E27FC236}">
                  <a16:creationId xmlns:a16="http://schemas.microsoft.com/office/drawing/2014/main" id="{54B65978-0353-4ECB-AF84-088B10D1D127}"/>
                </a:ext>
              </a:extLst>
            </p:cNvPr>
            <p:cNvPicPr>
              <a:picLocks noChangeAspect="1"/>
            </p:cNvPicPr>
            <p:nvPr/>
          </p:nvPicPr>
          <p:blipFill rotWithShape="1">
            <a:blip r:embed="rId7">
              <a:extLst>
                <a:ext uri="{28A0092B-C50C-407E-A947-70E740481C1C}">
                  <a14:useLocalDpi xmlns:a14="http://schemas.microsoft.com/office/drawing/2010/main" val="0"/>
                </a:ext>
              </a:extLst>
            </a:blip>
            <a:srcRect l="51182" t="34367" r="40079" b="61655"/>
            <a:stretch/>
          </p:blipFill>
          <p:spPr>
            <a:xfrm rot="20748087">
              <a:off x="6546944" y="3718793"/>
              <a:ext cx="212514" cy="135161"/>
            </a:xfrm>
            <a:prstGeom prst="rect">
              <a:avLst/>
            </a:prstGeom>
            <a:effectLst/>
          </p:spPr>
        </p:pic>
      </p:grpSp>
    </p:spTree>
    <p:extLst>
      <p:ext uri="{BB962C8B-B14F-4D97-AF65-F5344CB8AC3E}">
        <p14:creationId xmlns:p14="http://schemas.microsoft.com/office/powerpoint/2010/main" val="1926202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3000"/>
                            </p:stCondLst>
                            <p:childTnLst>
                              <p:par>
                                <p:cTn id="17" presetID="10" presetClass="entr" presetSubtype="0" fill="hold" nodeType="afterEffect">
                                  <p:stCondLst>
                                    <p:cond delay="50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図 31" descr="ロゴ&#10;&#10;自動的に生成された説明">
            <a:extLst>
              <a:ext uri="{FF2B5EF4-FFF2-40B4-BE49-F238E27FC236}">
                <a16:creationId xmlns:a16="http://schemas.microsoft.com/office/drawing/2014/main" id="{6C6F44C8-FF30-4AE6-B384-D6F78C7764E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28109"/>
          <a:stretch/>
        </p:blipFill>
        <p:spPr>
          <a:xfrm>
            <a:off x="0" y="740877"/>
            <a:ext cx="9156041" cy="4135775"/>
          </a:xfrm>
          <a:prstGeom prst="rect">
            <a:avLst/>
          </a:prstGeom>
        </p:spPr>
      </p:pic>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25.</a:t>
            </a:r>
            <a:r>
              <a:rPr lang="ja-JP" altLang="en-US" dirty="0"/>
              <a:t>インターネットサービスを申し込むときは</a:t>
            </a:r>
            <a:r>
              <a:rPr lang="en-US" altLang="ja-JP" dirty="0"/>
              <a:t>…</a:t>
            </a:r>
            <a:endParaRPr lang="ja-JP" altLang="en-US" dirty="0"/>
          </a:p>
        </p:txBody>
      </p:sp>
      <p:sp>
        <p:nvSpPr>
          <p:cNvPr id="3" name="テキスト ボックス 2">
            <a:extLst>
              <a:ext uri="{FF2B5EF4-FFF2-40B4-BE49-F238E27FC236}">
                <a16:creationId xmlns:a16="http://schemas.microsoft.com/office/drawing/2014/main" id="{5BFA10CA-593C-4860-BED2-B5E5C42AE885}"/>
              </a:ext>
            </a:extLst>
          </p:cNvPr>
          <p:cNvSpPr txBox="1"/>
          <p:nvPr/>
        </p:nvSpPr>
        <p:spPr>
          <a:xfrm>
            <a:off x="129309" y="869489"/>
            <a:ext cx="8843422" cy="1209947"/>
          </a:xfrm>
          <a:prstGeom prst="rect">
            <a:avLst/>
          </a:prstGeom>
          <a:noFill/>
        </p:spPr>
        <p:txBody>
          <a:bodyPr wrap="square" rtlCol="0">
            <a:spAutoFit/>
          </a:bodyPr>
          <a:lstStyle/>
          <a:p>
            <a:pPr>
              <a:lnSpc>
                <a:spcPts val="4500"/>
              </a:lnSpc>
            </a:pPr>
            <a:r>
              <a:rPr lang="ja-JP" altLang="en-US"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そのあと、美波さんのお母さんのスマホに</a:t>
            </a:r>
            <a:endParaRPr lang="en-US" altLang="ja-JP"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500"/>
              </a:lnSpc>
            </a:pPr>
            <a:r>
              <a:rPr lang="ja-JP" altLang="en-US"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たくさんの迷惑メールがとどくようになりました。</a:t>
            </a:r>
            <a:endParaRPr lang="en-US" altLang="ja-JP"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0" name="グループ化 9">
            <a:extLst>
              <a:ext uri="{FF2B5EF4-FFF2-40B4-BE49-F238E27FC236}">
                <a16:creationId xmlns:a16="http://schemas.microsoft.com/office/drawing/2014/main" id="{867420E7-3BA4-4F07-8A9D-EC2E7AF73D92}"/>
              </a:ext>
            </a:extLst>
          </p:cNvPr>
          <p:cNvGrpSpPr/>
          <p:nvPr/>
        </p:nvGrpSpPr>
        <p:grpSpPr>
          <a:xfrm rot="643987">
            <a:off x="5957672" y="3071162"/>
            <a:ext cx="2812488" cy="1480759"/>
            <a:chOff x="8069052" y="3518654"/>
            <a:chExt cx="1760638" cy="1368847"/>
          </a:xfrm>
        </p:grpSpPr>
        <p:sp>
          <p:nvSpPr>
            <p:cNvPr id="11" name="円形吹き出し 3">
              <a:extLst>
                <a:ext uri="{FF2B5EF4-FFF2-40B4-BE49-F238E27FC236}">
                  <a16:creationId xmlns:a16="http://schemas.microsoft.com/office/drawing/2014/main" id="{F44E1504-2DB2-4569-AF36-500F717634EC}"/>
                </a:ext>
              </a:extLst>
            </p:cNvPr>
            <p:cNvSpPr/>
            <p:nvPr/>
          </p:nvSpPr>
          <p:spPr>
            <a:xfrm>
              <a:off x="8069052" y="3518654"/>
              <a:ext cx="1695336" cy="1368847"/>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a:extLst>
                <a:ext uri="{FF2B5EF4-FFF2-40B4-BE49-F238E27FC236}">
                  <a16:creationId xmlns:a16="http://schemas.microsoft.com/office/drawing/2014/main" id="{FF0A224C-1AD4-4650-A8C7-82E26EE0F1EF}"/>
                </a:ext>
              </a:extLst>
            </p:cNvPr>
            <p:cNvSpPr txBox="1"/>
            <p:nvPr/>
          </p:nvSpPr>
          <p:spPr>
            <a:xfrm>
              <a:off x="8094539" y="4027390"/>
              <a:ext cx="1735151" cy="369871"/>
            </a:xfrm>
            <a:prstGeom prst="rect">
              <a:avLst/>
            </a:prstGeom>
            <a:noFill/>
          </p:spPr>
          <p:txBody>
            <a:bodyPr wrap="square" rtlCol="0">
              <a:spAutoFit/>
            </a:bodyPr>
            <a:lstStyle/>
            <a:p>
              <a:pPr algn="ct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だ、だいじょうぶ？</a:t>
              </a:r>
            </a:p>
          </p:txBody>
        </p:sp>
      </p:grpSp>
      <p:grpSp>
        <p:nvGrpSpPr>
          <p:cNvPr id="13" name="グループ化 12">
            <a:extLst>
              <a:ext uri="{FF2B5EF4-FFF2-40B4-BE49-F238E27FC236}">
                <a16:creationId xmlns:a16="http://schemas.microsoft.com/office/drawing/2014/main" id="{7FC695B3-7B1A-4491-9F17-10FBBCD35B04}"/>
              </a:ext>
            </a:extLst>
          </p:cNvPr>
          <p:cNvGrpSpPr/>
          <p:nvPr/>
        </p:nvGrpSpPr>
        <p:grpSpPr>
          <a:xfrm rot="21184415">
            <a:off x="347084" y="2879711"/>
            <a:ext cx="3168954" cy="1543583"/>
            <a:chOff x="6964822" y="2317767"/>
            <a:chExt cx="1510359" cy="1072638"/>
          </a:xfrm>
        </p:grpSpPr>
        <p:sp>
          <p:nvSpPr>
            <p:cNvPr id="14" name="円形吹き出し 3">
              <a:extLst>
                <a:ext uri="{FF2B5EF4-FFF2-40B4-BE49-F238E27FC236}">
                  <a16:creationId xmlns:a16="http://schemas.microsoft.com/office/drawing/2014/main" id="{7AE40256-34B4-4E2D-8EB8-38594607507C}"/>
                </a:ext>
              </a:extLst>
            </p:cNvPr>
            <p:cNvSpPr/>
            <p:nvPr/>
          </p:nvSpPr>
          <p:spPr>
            <a:xfrm flipH="1">
              <a:off x="6964822" y="2317767"/>
              <a:ext cx="1510359"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14">
              <a:extLst>
                <a:ext uri="{FF2B5EF4-FFF2-40B4-BE49-F238E27FC236}">
                  <a16:creationId xmlns:a16="http://schemas.microsoft.com/office/drawing/2014/main" id="{42E9F76C-3E34-4F5E-B0AA-8D9847D4C71F}"/>
                </a:ext>
              </a:extLst>
            </p:cNvPr>
            <p:cNvSpPr txBox="1"/>
            <p:nvPr/>
          </p:nvSpPr>
          <p:spPr>
            <a:xfrm>
              <a:off x="7090722" y="2455619"/>
              <a:ext cx="1121946" cy="679051"/>
            </a:xfrm>
            <a:prstGeom prst="rect">
              <a:avLst/>
            </a:prstGeom>
            <a:noFill/>
          </p:spPr>
          <p:txBody>
            <a:bodyPr wrap="square" rtlCol="0">
              <a:spAutoFit/>
            </a:bodyPr>
            <a:lstStyle/>
            <a:p>
              <a:pPr>
                <a:lnSpc>
                  <a:spcPct val="150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この前のアプリが</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悪さしてるのかも</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7" name="図 6">
            <a:extLst>
              <a:ext uri="{FF2B5EF4-FFF2-40B4-BE49-F238E27FC236}">
                <a16:creationId xmlns:a16="http://schemas.microsoft.com/office/drawing/2014/main" id="{2EC8817D-C7D9-47D8-8A38-A3F21969E978}"/>
              </a:ext>
            </a:extLst>
          </p:cNvPr>
          <p:cNvPicPr>
            <a:picLocks noChangeAspect="1"/>
          </p:cNvPicPr>
          <p:nvPr/>
        </p:nvPicPr>
        <p:blipFill rotWithShape="1">
          <a:blip r:embed="rId3">
            <a:extLst>
              <a:ext uri="{28A0092B-C50C-407E-A947-70E740481C1C}">
                <a14:useLocalDpi xmlns:a14="http://schemas.microsoft.com/office/drawing/2010/main" val="0"/>
              </a:ext>
            </a:extLst>
          </a:blip>
          <a:srcRect l="11914" r="26632" b="5431"/>
          <a:stretch/>
        </p:blipFill>
        <p:spPr>
          <a:xfrm flipH="1">
            <a:off x="2519352" y="2792983"/>
            <a:ext cx="2687540" cy="4135775"/>
          </a:xfrm>
          <a:prstGeom prst="rect">
            <a:avLst/>
          </a:prstGeom>
          <a:effectLst>
            <a:outerShdw blurRad="50800" dist="38100" dir="2700000" algn="tl" rotWithShape="0">
              <a:prstClr val="black">
                <a:alpha val="40000"/>
              </a:prstClr>
            </a:outerShdw>
          </a:effectLst>
        </p:spPr>
      </p:pic>
      <p:pic>
        <p:nvPicPr>
          <p:cNvPr id="16" name="図 15">
            <a:extLst>
              <a:ext uri="{FF2B5EF4-FFF2-40B4-BE49-F238E27FC236}">
                <a16:creationId xmlns:a16="http://schemas.microsoft.com/office/drawing/2014/main" id="{80677293-1CD5-4C88-B764-413F08A060DA}"/>
              </a:ext>
            </a:extLst>
          </p:cNvPr>
          <p:cNvPicPr>
            <a:picLocks noChangeAspect="1"/>
          </p:cNvPicPr>
          <p:nvPr/>
        </p:nvPicPr>
        <p:blipFill rotWithShape="1">
          <a:blip r:embed="rId4">
            <a:extLst>
              <a:ext uri="{28A0092B-C50C-407E-A947-70E740481C1C}">
                <a14:useLocalDpi xmlns:a14="http://schemas.microsoft.com/office/drawing/2010/main" val="0"/>
              </a:ext>
            </a:extLst>
          </a:blip>
          <a:srcRect l="50427" t="30132"/>
          <a:stretch/>
        </p:blipFill>
        <p:spPr>
          <a:xfrm>
            <a:off x="5176264" y="3783822"/>
            <a:ext cx="2135003" cy="3009100"/>
          </a:xfrm>
          <a:prstGeom prst="rect">
            <a:avLst/>
          </a:prstGeom>
          <a:effectLst>
            <a:outerShdw blurRad="50800" dist="38100" dir="2700000" algn="tl" rotWithShape="0">
              <a:prstClr val="black">
                <a:alpha val="40000"/>
              </a:prstClr>
            </a:outerShdw>
          </a:effectLst>
        </p:spPr>
      </p:pic>
      <p:grpSp>
        <p:nvGrpSpPr>
          <p:cNvPr id="2" name="グループ化 1">
            <a:extLst>
              <a:ext uri="{FF2B5EF4-FFF2-40B4-BE49-F238E27FC236}">
                <a16:creationId xmlns:a16="http://schemas.microsoft.com/office/drawing/2014/main" id="{DD4983DE-4841-4F24-8F5C-BF57F4124A12}"/>
              </a:ext>
            </a:extLst>
          </p:cNvPr>
          <p:cNvGrpSpPr/>
          <p:nvPr/>
        </p:nvGrpSpPr>
        <p:grpSpPr>
          <a:xfrm>
            <a:off x="3883284" y="3187278"/>
            <a:ext cx="404272" cy="1009252"/>
            <a:chOff x="5003728" y="2247682"/>
            <a:chExt cx="404272" cy="1009252"/>
          </a:xfrm>
        </p:grpSpPr>
        <p:cxnSp>
          <p:nvCxnSpPr>
            <p:cNvPr id="17" name="直線コネクタ 16">
              <a:extLst>
                <a:ext uri="{FF2B5EF4-FFF2-40B4-BE49-F238E27FC236}">
                  <a16:creationId xmlns:a16="http://schemas.microsoft.com/office/drawing/2014/main" id="{956C71A8-6D6B-4ECB-A3EF-DAC9F37E5F1C}"/>
                </a:ext>
              </a:extLst>
            </p:cNvPr>
            <p:cNvCxnSpPr>
              <a:cxnSpLocks/>
            </p:cNvCxnSpPr>
            <p:nvPr/>
          </p:nvCxnSpPr>
          <p:spPr>
            <a:xfrm>
              <a:off x="5099559" y="2300085"/>
              <a:ext cx="0" cy="827034"/>
            </a:xfrm>
            <a:prstGeom prst="line">
              <a:avLst/>
            </a:prstGeom>
            <a:ln w="12700"/>
          </p:spPr>
          <p:style>
            <a:lnRef idx="1">
              <a:schemeClr val="dk1"/>
            </a:lnRef>
            <a:fillRef idx="0">
              <a:schemeClr val="dk1"/>
            </a:fillRef>
            <a:effectRef idx="0">
              <a:schemeClr val="dk1"/>
            </a:effectRef>
            <a:fontRef idx="minor">
              <a:schemeClr val="tx1"/>
            </a:fontRef>
          </p:style>
        </p:cxnSp>
        <p:cxnSp>
          <p:nvCxnSpPr>
            <p:cNvPr id="18" name="直線コネクタ 17">
              <a:extLst>
                <a:ext uri="{FF2B5EF4-FFF2-40B4-BE49-F238E27FC236}">
                  <a16:creationId xmlns:a16="http://schemas.microsoft.com/office/drawing/2014/main" id="{B20DFD60-0852-495C-840C-2CC51D712D21}"/>
                </a:ext>
              </a:extLst>
            </p:cNvPr>
            <p:cNvCxnSpPr>
              <a:cxnSpLocks/>
            </p:cNvCxnSpPr>
            <p:nvPr/>
          </p:nvCxnSpPr>
          <p:spPr>
            <a:xfrm>
              <a:off x="5003728" y="2247682"/>
              <a:ext cx="0" cy="827034"/>
            </a:xfrm>
            <a:prstGeom prst="line">
              <a:avLst/>
            </a:prstGeom>
            <a:ln w="12700"/>
          </p:spPr>
          <p:style>
            <a:lnRef idx="1">
              <a:schemeClr val="dk1"/>
            </a:lnRef>
            <a:fillRef idx="0">
              <a:schemeClr val="dk1"/>
            </a:fillRef>
            <a:effectRef idx="0">
              <a:schemeClr val="dk1"/>
            </a:effectRef>
            <a:fontRef idx="minor">
              <a:schemeClr val="tx1"/>
            </a:fontRef>
          </p:style>
        </p:cxnSp>
        <p:cxnSp>
          <p:nvCxnSpPr>
            <p:cNvPr id="19" name="直線コネクタ 18">
              <a:extLst>
                <a:ext uri="{FF2B5EF4-FFF2-40B4-BE49-F238E27FC236}">
                  <a16:creationId xmlns:a16="http://schemas.microsoft.com/office/drawing/2014/main" id="{CCFACA24-5F7E-4D52-8338-BD473358799A}"/>
                </a:ext>
              </a:extLst>
            </p:cNvPr>
            <p:cNvCxnSpPr>
              <a:cxnSpLocks/>
            </p:cNvCxnSpPr>
            <p:nvPr/>
          </p:nvCxnSpPr>
          <p:spPr>
            <a:xfrm>
              <a:off x="5207013" y="2247682"/>
              <a:ext cx="0" cy="827034"/>
            </a:xfrm>
            <a:prstGeom prst="line">
              <a:avLst/>
            </a:prstGeom>
            <a:ln w="12700"/>
          </p:spPr>
          <p:style>
            <a:lnRef idx="1">
              <a:schemeClr val="dk1"/>
            </a:lnRef>
            <a:fillRef idx="0">
              <a:schemeClr val="dk1"/>
            </a:fillRef>
            <a:effectRef idx="0">
              <a:schemeClr val="dk1"/>
            </a:effectRef>
            <a:fontRef idx="minor">
              <a:schemeClr val="tx1"/>
            </a:fontRef>
          </p:style>
        </p:cxnSp>
        <p:cxnSp>
          <p:nvCxnSpPr>
            <p:cNvPr id="20" name="直線コネクタ 19">
              <a:extLst>
                <a:ext uri="{FF2B5EF4-FFF2-40B4-BE49-F238E27FC236}">
                  <a16:creationId xmlns:a16="http://schemas.microsoft.com/office/drawing/2014/main" id="{D8507B40-A0F8-461E-B08E-C3209CFD5F44}"/>
                </a:ext>
              </a:extLst>
            </p:cNvPr>
            <p:cNvCxnSpPr>
              <a:cxnSpLocks/>
            </p:cNvCxnSpPr>
            <p:nvPr/>
          </p:nvCxnSpPr>
          <p:spPr>
            <a:xfrm>
              <a:off x="5317206" y="2300085"/>
              <a:ext cx="0" cy="956849"/>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直線コネクタ 20">
              <a:extLst>
                <a:ext uri="{FF2B5EF4-FFF2-40B4-BE49-F238E27FC236}">
                  <a16:creationId xmlns:a16="http://schemas.microsoft.com/office/drawing/2014/main" id="{2B461585-CDAE-404D-A2C1-C98E9FA75FAB}"/>
                </a:ext>
              </a:extLst>
            </p:cNvPr>
            <p:cNvCxnSpPr>
              <a:cxnSpLocks/>
            </p:cNvCxnSpPr>
            <p:nvPr/>
          </p:nvCxnSpPr>
          <p:spPr>
            <a:xfrm>
              <a:off x="5408000" y="2300085"/>
              <a:ext cx="0" cy="827034"/>
            </a:xfrm>
            <a:prstGeom prst="line">
              <a:avLst/>
            </a:prstGeom>
            <a:ln w="12700"/>
          </p:spPr>
          <p:style>
            <a:lnRef idx="1">
              <a:schemeClr val="dk1"/>
            </a:lnRef>
            <a:fillRef idx="0">
              <a:schemeClr val="dk1"/>
            </a:fillRef>
            <a:effectRef idx="0">
              <a:schemeClr val="dk1"/>
            </a:effectRef>
            <a:fontRef idx="minor">
              <a:schemeClr val="tx1"/>
            </a:fontRef>
          </p:style>
        </p:cxnSp>
      </p:grpSp>
      <p:grpSp>
        <p:nvGrpSpPr>
          <p:cNvPr id="22" name="グループ化 21">
            <a:extLst>
              <a:ext uri="{FF2B5EF4-FFF2-40B4-BE49-F238E27FC236}">
                <a16:creationId xmlns:a16="http://schemas.microsoft.com/office/drawing/2014/main" id="{7291A51B-73B4-4748-A0EE-CD32E450E861}"/>
              </a:ext>
            </a:extLst>
          </p:cNvPr>
          <p:cNvGrpSpPr/>
          <p:nvPr/>
        </p:nvGrpSpPr>
        <p:grpSpPr>
          <a:xfrm rot="9201504">
            <a:off x="4290081" y="2714237"/>
            <a:ext cx="265191" cy="645898"/>
            <a:chOff x="1081362" y="4483314"/>
            <a:chExt cx="164219" cy="356779"/>
          </a:xfrm>
          <a:solidFill>
            <a:schemeClr val="accent1"/>
          </a:solidFill>
        </p:grpSpPr>
        <p:sp>
          <p:nvSpPr>
            <p:cNvPr id="23" name="フリーフォーム 69">
              <a:extLst>
                <a:ext uri="{FF2B5EF4-FFF2-40B4-BE49-F238E27FC236}">
                  <a16:creationId xmlns:a16="http://schemas.microsoft.com/office/drawing/2014/main" id="{EBAED9C1-8B30-48FD-8985-C0CBEC4A78AA}"/>
                </a:ext>
              </a:extLst>
            </p:cNvPr>
            <p:cNvSpPr/>
            <p:nvPr/>
          </p:nvSpPr>
          <p:spPr>
            <a:xfrm>
              <a:off x="1083656" y="4604845"/>
              <a:ext cx="161925" cy="74613"/>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4" name="フリーフォーム 70">
              <a:extLst>
                <a:ext uri="{FF2B5EF4-FFF2-40B4-BE49-F238E27FC236}">
                  <a16:creationId xmlns:a16="http://schemas.microsoft.com/office/drawing/2014/main" id="{0A6AC1D7-2445-4829-80AB-6E070603F102}"/>
                </a:ext>
              </a:extLst>
            </p:cNvPr>
            <p:cNvSpPr/>
            <p:nvPr/>
          </p:nvSpPr>
          <p:spPr>
            <a:xfrm rot="1937600">
              <a:off x="1081362" y="4483314"/>
              <a:ext cx="161925" cy="73025"/>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フリーフォーム 71">
              <a:extLst>
                <a:ext uri="{FF2B5EF4-FFF2-40B4-BE49-F238E27FC236}">
                  <a16:creationId xmlns:a16="http://schemas.microsoft.com/office/drawing/2014/main" id="{D8F16BED-AABB-4BB7-9FEC-71DC112532F5}"/>
                </a:ext>
              </a:extLst>
            </p:cNvPr>
            <p:cNvSpPr/>
            <p:nvPr/>
          </p:nvSpPr>
          <p:spPr>
            <a:xfrm rot="18864030">
              <a:off x="1121674" y="4722619"/>
              <a:ext cx="160337" cy="74612"/>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7" name="テキスト ボックス 26">
            <a:extLst>
              <a:ext uri="{FF2B5EF4-FFF2-40B4-BE49-F238E27FC236}">
                <a16:creationId xmlns:a16="http://schemas.microsoft.com/office/drawing/2014/main" id="{FEC4C9B9-0A3F-425D-8D97-BF1C044C396F}"/>
              </a:ext>
            </a:extLst>
          </p:cNvPr>
          <p:cNvSpPr txBox="1"/>
          <p:nvPr/>
        </p:nvSpPr>
        <p:spPr>
          <a:xfrm>
            <a:off x="1937911" y="1402224"/>
            <a:ext cx="798939" cy="230832"/>
          </a:xfrm>
          <a:prstGeom prst="rect">
            <a:avLst/>
          </a:prstGeom>
          <a:noFill/>
        </p:spPr>
        <p:txBody>
          <a:bodyPr wrap="square" rtlCol="0">
            <a:spAutoFit/>
          </a:bodyPr>
          <a:lstStyle/>
          <a:p>
            <a:pPr algn="dist"/>
            <a:r>
              <a:rPr kumimoji="1" lang="ja-JP" altLang="en-US" sz="9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めいわく</a:t>
            </a:r>
          </a:p>
        </p:txBody>
      </p:sp>
      <p:pic>
        <p:nvPicPr>
          <p:cNvPr id="6" name="図 5" descr="図形&#10;&#10;低い精度で自動的に生成された説明">
            <a:extLst>
              <a:ext uri="{FF2B5EF4-FFF2-40B4-BE49-F238E27FC236}">
                <a16:creationId xmlns:a16="http://schemas.microsoft.com/office/drawing/2014/main" id="{C3CE8D68-CADF-4AF2-B856-574964E4601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34685" b="33979"/>
          <a:stretch/>
        </p:blipFill>
        <p:spPr>
          <a:xfrm>
            <a:off x="265573" y="4679181"/>
            <a:ext cx="3189659" cy="999517"/>
          </a:xfrm>
          <a:prstGeom prst="rect">
            <a:avLst/>
          </a:prstGeom>
        </p:spPr>
      </p:pic>
    </p:spTree>
    <p:extLst>
      <p:ext uri="{BB962C8B-B14F-4D97-AF65-F5344CB8AC3E}">
        <p14:creationId xmlns:p14="http://schemas.microsoft.com/office/powerpoint/2010/main" val="3912328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25.</a:t>
            </a:r>
            <a:r>
              <a:rPr lang="ja-JP" altLang="en-US" dirty="0"/>
              <a:t>インターネットサービスを申し込むときは</a:t>
            </a:r>
            <a:r>
              <a:rPr lang="en-US" altLang="ja-JP" dirty="0"/>
              <a:t>…</a:t>
            </a:r>
            <a:endParaRPr lang="ja-JP" altLang="en-US" dirty="0"/>
          </a:p>
        </p:txBody>
      </p:sp>
      <p:grpSp>
        <p:nvGrpSpPr>
          <p:cNvPr id="23" name="グループ化 22"/>
          <p:cNvGrpSpPr/>
          <p:nvPr/>
        </p:nvGrpSpPr>
        <p:grpSpPr>
          <a:xfrm>
            <a:off x="662737" y="501844"/>
            <a:ext cx="7635762" cy="2143125"/>
            <a:chOff x="662737" y="539944"/>
            <a:chExt cx="7635762" cy="2143125"/>
          </a:xfrm>
        </p:grpSpPr>
        <p:pic>
          <p:nvPicPr>
            <p:cNvPr id="24" name="図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46802" y="539944"/>
              <a:ext cx="2151697" cy="2143125"/>
            </a:xfrm>
            <a:prstGeom prst="rect">
              <a:avLst/>
            </a:prstGeom>
          </p:spPr>
        </p:pic>
        <p:grpSp>
          <p:nvGrpSpPr>
            <p:cNvPr id="25" name="グループ化 24"/>
            <p:cNvGrpSpPr/>
            <p:nvPr/>
          </p:nvGrpSpPr>
          <p:grpSpPr>
            <a:xfrm>
              <a:off x="662737" y="1103650"/>
              <a:ext cx="5671081" cy="1111992"/>
              <a:chOff x="662737" y="1103650"/>
              <a:chExt cx="5671081" cy="1111992"/>
            </a:xfrm>
          </p:grpSpPr>
          <p:sp>
            <p:nvSpPr>
              <p:cNvPr id="26"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27" name="テキスト ボックス 26"/>
              <p:cNvSpPr txBox="1"/>
              <p:nvPr/>
            </p:nvSpPr>
            <p:spPr>
              <a:xfrm>
                <a:off x="662737" y="1125348"/>
                <a:ext cx="5213809" cy="1082348"/>
              </a:xfrm>
              <a:prstGeom prst="rect">
                <a:avLst/>
              </a:prstGeom>
              <a:noFill/>
            </p:spPr>
            <p:txBody>
              <a:bodyPr wrap="square" rtlCol="0">
                <a:spAutoFit/>
              </a:bodyPr>
              <a:lstStyle/>
              <a:p>
                <a:pPr algn="ctr">
                  <a:lnSpc>
                    <a:spcPts val="4000"/>
                  </a:lnSpc>
                </a:pP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4000"/>
                  </a:lnSpc>
                </a:pP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いっしょに考えてみよう！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sp>
        <p:nvSpPr>
          <p:cNvPr id="35" name="テキスト ボックス 34">
            <a:extLst>
              <a:ext uri="{FF2B5EF4-FFF2-40B4-BE49-F238E27FC236}">
                <a16:creationId xmlns:a16="http://schemas.microsoft.com/office/drawing/2014/main" id="{17E952C7-5866-4077-AB29-81137092C3A5}"/>
              </a:ext>
            </a:extLst>
          </p:cNvPr>
          <p:cNvSpPr txBox="1"/>
          <p:nvPr/>
        </p:nvSpPr>
        <p:spPr>
          <a:xfrm>
            <a:off x="327507" y="2530855"/>
            <a:ext cx="4184876" cy="426655"/>
          </a:xfrm>
          <a:prstGeom prst="rect">
            <a:avLst/>
          </a:prstGeom>
          <a:noFill/>
        </p:spPr>
        <p:txBody>
          <a:bodyPr wrap="square">
            <a:spAutoFit/>
          </a:bodyPr>
          <a:lstStyle/>
          <a:p>
            <a:pPr>
              <a:lnSpc>
                <a:spcPts val="3000"/>
              </a:lnSpc>
              <a:spcAft>
                <a:spcPts val="1000"/>
              </a:spcAft>
            </a:pPr>
            <a:r>
              <a:rPr lang="ja-JP" altLang="en-US" sz="1800" b="1" dirty="0">
                <a:solidFill>
                  <a:srgbClr val="44AF35"/>
                </a:solidFill>
                <a:latin typeface="Meiryo UI" panose="020B0604030504040204" pitchFamily="50" charset="-128"/>
                <a:ea typeface="Meiryo UI" panose="020B0604030504040204" pitchFamily="50" charset="-128"/>
                <a:cs typeface="Meiryo UI" panose="020B0604030504040204" pitchFamily="50" charset="-128"/>
              </a:rPr>
              <a:t>●「利用規約</a:t>
            </a:r>
            <a:r>
              <a:rPr lang="ja-JP" altLang="en-US" sz="1800" dirty="0">
                <a:solidFill>
                  <a:srgbClr val="44AF35"/>
                </a:solidFill>
                <a:latin typeface="Meiryo UI" panose="020B0604030504040204" pitchFamily="50" charset="-128"/>
                <a:ea typeface="Meiryo UI" panose="020B0604030504040204" pitchFamily="50" charset="-128"/>
                <a:cs typeface="Meiryo UI" panose="020B0604030504040204" pitchFamily="50" charset="-128"/>
              </a:rPr>
              <a:t>（りようきやく）</a:t>
            </a:r>
            <a:r>
              <a:rPr lang="ja-JP" altLang="en-US" sz="1800" b="1" dirty="0">
                <a:solidFill>
                  <a:srgbClr val="44AF35"/>
                </a:solidFill>
                <a:latin typeface="Meiryo UI" panose="020B0604030504040204" pitchFamily="50" charset="-128"/>
                <a:ea typeface="Meiryo UI" panose="020B0604030504040204" pitchFamily="50" charset="-128"/>
                <a:cs typeface="Meiryo UI" panose="020B0604030504040204" pitchFamily="50" charset="-128"/>
              </a:rPr>
              <a:t>」とは・・・</a:t>
            </a:r>
            <a:endParaRPr lang="en-US" altLang="ja-JP" sz="1800" b="1" dirty="0">
              <a:solidFill>
                <a:srgbClr val="44AF35"/>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 name="グループ化 3">
            <a:extLst>
              <a:ext uri="{FF2B5EF4-FFF2-40B4-BE49-F238E27FC236}">
                <a16:creationId xmlns:a16="http://schemas.microsoft.com/office/drawing/2014/main" id="{5FF42FE1-41FF-4FC3-892D-2EC1F19E3E5B}"/>
              </a:ext>
            </a:extLst>
          </p:cNvPr>
          <p:cNvGrpSpPr/>
          <p:nvPr/>
        </p:nvGrpSpPr>
        <p:grpSpPr>
          <a:xfrm>
            <a:off x="286007" y="3013521"/>
            <a:ext cx="8571987" cy="1198254"/>
            <a:chOff x="286007" y="3013521"/>
            <a:chExt cx="8571987" cy="1198254"/>
          </a:xfrm>
        </p:grpSpPr>
        <p:sp>
          <p:nvSpPr>
            <p:cNvPr id="45" name="角丸四角形 44"/>
            <p:cNvSpPr/>
            <p:nvPr/>
          </p:nvSpPr>
          <p:spPr>
            <a:xfrm>
              <a:off x="286007" y="3013521"/>
              <a:ext cx="8571987" cy="1198254"/>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7" name="グループ化 6">
              <a:extLst>
                <a:ext uri="{FF2B5EF4-FFF2-40B4-BE49-F238E27FC236}">
                  <a16:creationId xmlns:a16="http://schemas.microsoft.com/office/drawing/2014/main" id="{E0163BFE-7821-439C-B93B-12C6790CC138}"/>
                </a:ext>
              </a:extLst>
            </p:cNvPr>
            <p:cNvGrpSpPr/>
            <p:nvPr/>
          </p:nvGrpSpPr>
          <p:grpSpPr>
            <a:xfrm>
              <a:off x="565391" y="3099964"/>
              <a:ext cx="6202126" cy="944746"/>
              <a:chOff x="837690" y="3085863"/>
              <a:chExt cx="6202126" cy="944746"/>
            </a:xfrm>
          </p:grpSpPr>
          <p:sp>
            <p:nvSpPr>
              <p:cNvPr id="16" name="テキスト ボックス 15">
                <a:extLst>
                  <a:ext uri="{FF2B5EF4-FFF2-40B4-BE49-F238E27FC236}">
                    <a16:creationId xmlns:a16="http://schemas.microsoft.com/office/drawing/2014/main" id="{015F4D3F-2B3E-4782-8064-B06BD033ECC7}"/>
                  </a:ext>
                </a:extLst>
              </p:cNvPr>
              <p:cNvSpPr txBox="1"/>
              <p:nvPr/>
            </p:nvSpPr>
            <p:spPr>
              <a:xfrm>
                <a:off x="837690" y="3085863"/>
                <a:ext cx="6202126" cy="944746"/>
              </a:xfrm>
              <a:prstGeom prst="rect">
                <a:avLst/>
              </a:prstGeom>
              <a:noFill/>
            </p:spPr>
            <p:txBody>
              <a:bodyPr wrap="square" rtlCol="0">
                <a:spAutoFit/>
              </a:bodyPr>
              <a:lstStyle/>
              <a:p>
                <a:pPr>
                  <a:lnSpc>
                    <a:spcPts val="30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インターネット・サービスをつかう人むけに、</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spcAft>
                    <a:spcPts val="1000"/>
                  </a:spcAft>
                </a:pPr>
                <a:r>
                  <a:rPr lang="ja-JP" altLang="en-US" sz="20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サービスを利用するときのルール</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をまとめたものです。</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a:extLst>
                  <a:ext uri="{FF2B5EF4-FFF2-40B4-BE49-F238E27FC236}">
                    <a16:creationId xmlns:a16="http://schemas.microsoft.com/office/drawing/2014/main" id="{90196AF8-CED1-42BD-B3C6-B091F6A59906}"/>
                  </a:ext>
                </a:extLst>
              </p:cNvPr>
              <p:cNvSpPr txBox="1"/>
              <p:nvPr/>
            </p:nvSpPr>
            <p:spPr>
              <a:xfrm>
                <a:off x="1933113" y="3552780"/>
                <a:ext cx="599867" cy="215444"/>
              </a:xfrm>
              <a:prstGeom prst="rect">
                <a:avLst/>
              </a:prstGeom>
              <a:noFill/>
            </p:spPr>
            <p:txBody>
              <a:bodyPr wrap="square" rtlCol="0">
                <a:spAutoFit/>
              </a:bodyPr>
              <a:lstStyle/>
              <a:p>
                <a:pPr algn="dist"/>
                <a:r>
                  <a:rPr lang="ja-JP" altLang="en-US" sz="8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りよう</a:t>
                </a:r>
                <a:endParaRPr kumimoji="1" lang="en-US" altLang="ja-JP" sz="10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6" name="グループ化 5">
            <a:extLst>
              <a:ext uri="{FF2B5EF4-FFF2-40B4-BE49-F238E27FC236}">
                <a16:creationId xmlns:a16="http://schemas.microsoft.com/office/drawing/2014/main" id="{59EFFE2D-317B-4518-9F30-C6102F3823BD}"/>
              </a:ext>
            </a:extLst>
          </p:cNvPr>
          <p:cNvGrpSpPr/>
          <p:nvPr/>
        </p:nvGrpSpPr>
        <p:grpSpPr>
          <a:xfrm>
            <a:off x="565391" y="4447422"/>
            <a:ext cx="8490046" cy="2219686"/>
            <a:chOff x="565391" y="4447422"/>
            <a:chExt cx="8490046" cy="2219686"/>
          </a:xfrm>
        </p:grpSpPr>
        <p:sp>
          <p:nvSpPr>
            <p:cNvPr id="36" name="テキスト ボックス 35">
              <a:extLst>
                <a:ext uri="{FF2B5EF4-FFF2-40B4-BE49-F238E27FC236}">
                  <a16:creationId xmlns:a16="http://schemas.microsoft.com/office/drawing/2014/main" id="{16F2D778-E27D-4B23-9A19-A9F9FA470B50}"/>
                </a:ext>
              </a:extLst>
            </p:cNvPr>
            <p:cNvSpPr txBox="1"/>
            <p:nvPr/>
          </p:nvSpPr>
          <p:spPr>
            <a:xfrm>
              <a:off x="565391" y="4522931"/>
              <a:ext cx="7922719" cy="2144177"/>
            </a:xfrm>
            <a:prstGeom prst="rect">
              <a:avLst/>
            </a:prstGeom>
            <a:noFill/>
          </p:spPr>
          <p:txBody>
            <a:bodyPr wrap="square" rtlCol="0">
              <a:spAutoFit/>
            </a:bodyPr>
            <a:lstStyle/>
            <a:p>
              <a:pPr>
                <a:lnSpc>
                  <a:spcPts val="24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たとえば、ある有名な動画サイトの利用規約には、</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「本サービスを利用するには、</a:t>
              </a:r>
              <a: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歳以上である必要があります。」</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と、はっきり書かれています。</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spcAft>
                  <a:spcPts val="1000"/>
                </a:spcAft>
              </a:pPr>
              <a: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歳未満の子どもがこのサービスを利用するには、</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「親や保護者に許可をもらう」ことが必要であることがわかります。</a:t>
              </a:r>
            </a:p>
          </p:txBody>
        </p:sp>
        <p:grpSp>
          <p:nvGrpSpPr>
            <p:cNvPr id="10" name="グループ化 9">
              <a:extLst>
                <a:ext uri="{FF2B5EF4-FFF2-40B4-BE49-F238E27FC236}">
                  <a16:creationId xmlns:a16="http://schemas.microsoft.com/office/drawing/2014/main" id="{CD88918A-F8FF-4E76-92C6-E93DD19AE6B7}"/>
                </a:ext>
              </a:extLst>
            </p:cNvPr>
            <p:cNvGrpSpPr/>
            <p:nvPr/>
          </p:nvGrpSpPr>
          <p:grpSpPr>
            <a:xfrm>
              <a:off x="7064904" y="4450438"/>
              <a:ext cx="1990533" cy="2191723"/>
              <a:chOff x="6725458" y="2828281"/>
              <a:chExt cx="1990533" cy="2191723"/>
            </a:xfrm>
          </p:grpSpPr>
          <p:grpSp>
            <p:nvGrpSpPr>
              <p:cNvPr id="38" name="グループ化 37">
                <a:extLst>
                  <a:ext uri="{FF2B5EF4-FFF2-40B4-BE49-F238E27FC236}">
                    <a16:creationId xmlns:a16="http://schemas.microsoft.com/office/drawing/2014/main" id="{50E92C4B-1656-474A-85BF-8527AB0B9001}"/>
                  </a:ext>
                </a:extLst>
              </p:cNvPr>
              <p:cNvGrpSpPr/>
              <p:nvPr/>
            </p:nvGrpSpPr>
            <p:grpSpPr>
              <a:xfrm>
                <a:off x="7291736" y="2828281"/>
                <a:ext cx="1424255" cy="2191723"/>
                <a:chOff x="6008990" y="2738027"/>
                <a:chExt cx="2687540" cy="4135775"/>
              </a:xfrm>
            </p:grpSpPr>
            <p:pic>
              <p:nvPicPr>
                <p:cNvPr id="39" name="図 38">
                  <a:extLst>
                    <a:ext uri="{FF2B5EF4-FFF2-40B4-BE49-F238E27FC236}">
                      <a16:creationId xmlns:a16="http://schemas.microsoft.com/office/drawing/2014/main" id="{3B63F13C-3C50-403A-AA06-FBAA2484A0AB}"/>
                    </a:ext>
                  </a:extLst>
                </p:cNvPr>
                <p:cNvPicPr>
                  <a:picLocks noChangeAspect="1"/>
                </p:cNvPicPr>
                <p:nvPr/>
              </p:nvPicPr>
              <p:blipFill rotWithShape="1">
                <a:blip r:embed="rId5">
                  <a:extLst>
                    <a:ext uri="{28A0092B-C50C-407E-A947-70E740481C1C}">
                      <a14:useLocalDpi xmlns:a14="http://schemas.microsoft.com/office/drawing/2010/main" val="0"/>
                    </a:ext>
                  </a:extLst>
                </a:blip>
                <a:srcRect l="11914" r="26632" b="5431"/>
                <a:stretch/>
              </p:blipFill>
              <p:spPr>
                <a:xfrm flipH="1">
                  <a:off x="6008990" y="2738027"/>
                  <a:ext cx="2687540" cy="4135775"/>
                </a:xfrm>
                <a:prstGeom prst="rect">
                  <a:avLst/>
                </a:prstGeom>
                <a:effectLst>
                  <a:outerShdw blurRad="50800" dist="38100" dir="2700000" algn="tl" rotWithShape="0">
                    <a:prstClr val="black">
                      <a:alpha val="40000"/>
                    </a:prstClr>
                  </a:outerShdw>
                </a:effectLst>
              </p:spPr>
            </p:pic>
            <p:pic>
              <p:nvPicPr>
                <p:cNvPr id="40" name="図 39">
                  <a:extLst>
                    <a:ext uri="{FF2B5EF4-FFF2-40B4-BE49-F238E27FC236}">
                      <a16:creationId xmlns:a16="http://schemas.microsoft.com/office/drawing/2014/main" id="{007B7369-1E2A-4160-936C-1B3B143092A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1182" t="34367" r="40079" b="61655"/>
                <a:stretch/>
              </p:blipFill>
              <p:spPr>
                <a:xfrm flipH="1">
                  <a:off x="7160419" y="3636739"/>
                  <a:ext cx="297071" cy="135161"/>
                </a:xfrm>
                <a:prstGeom prst="rect">
                  <a:avLst/>
                </a:prstGeom>
                <a:effectLst/>
              </p:spPr>
            </p:pic>
            <p:pic>
              <p:nvPicPr>
                <p:cNvPr id="41" name="図 40">
                  <a:extLst>
                    <a:ext uri="{FF2B5EF4-FFF2-40B4-BE49-F238E27FC236}">
                      <a16:creationId xmlns:a16="http://schemas.microsoft.com/office/drawing/2014/main" id="{F96F2D52-575E-41F6-BBB3-39E5F066BE7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51182" t="34367" r="40079" b="61655"/>
                <a:stretch/>
              </p:blipFill>
              <p:spPr>
                <a:xfrm rot="20748087">
                  <a:off x="6546944" y="3718793"/>
                  <a:ext cx="212514" cy="135161"/>
                </a:xfrm>
                <a:prstGeom prst="rect">
                  <a:avLst/>
                </a:prstGeom>
                <a:effectLst/>
              </p:spPr>
            </p:pic>
          </p:grpSp>
          <p:pic>
            <p:nvPicPr>
              <p:cNvPr id="3" name="図 2"/>
              <p:cNvPicPr>
                <a:picLocks noChangeAspect="1"/>
              </p:cNvPicPr>
              <p:nvPr/>
            </p:nvPicPr>
            <p:blipFill rotWithShape="1">
              <a:blip r:embed="rId8" cstate="print">
                <a:extLst>
                  <a:ext uri="{28A0092B-C50C-407E-A947-70E740481C1C}">
                    <a14:useLocalDpi xmlns:a14="http://schemas.microsoft.com/office/drawing/2010/main" val="0"/>
                  </a:ext>
                </a:extLst>
              </a:blip>
              <a:srcRect l="23218" t="36429" r="18493"/>
              <a:stretch/>
            </p:blipFill>
            <p:spPr>
              <a:xfrm>
                <a:off x="6725458" y="3702445"/>
                <a:ext cx="1136388" cy="1266678"/>
              </a:xfrm>
              <a:prstGeom prst="rect">
                <a:avLst/>
              </a:prstGeom>
              <a:noFill/>
              <a:ln>
                <a:noFill/>
              </a:ln>
              <a:effectLst>
                <a:outerShdw blurRad="50800" dist="38100" dir="2700000" algn="tl" rotWithShape="0">
                  <a:prstClr val="black">
                    <a:alpha val="40000"/>
                  </a:prstClr>
                </a:outerShdw>
              </a:effectLst>
            </p:spPr>
          </p:pic>
        </p:grpSp>
        <p:sp>
          <p:nvSpPr>
            <p:cNvPr id="28" name="テキスト ボックス 27">
              <a:extLst>
                <a:ext uri="{FF2B5EF4-FFF2-40B4-BE49-F238E27FC236}">
                  <a16:creationId xmlns:a16="http://schemas.microsoft.com/office/drawing/2014/main" id="{A7EDEDD1-2BEF-446F-A137-3C255530CC31}"/>
                </a:ext>
              </a:extLst>
            </p:cNvPr>
            <p:cNvSpPr txBox="1"/>
            <p:nvPr/>
          </p:nvSpPr>
          <p:spPr>
            <a:xfrm>
              <a:off x="2786237" y="4447422"/>
              <a:ext cx="59986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どうが</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3FCDAEB9-BF9D-4858-9E92-0E123941B932}"/>
                </a:ext>
              </a:extLst>
            </p:cNvPr>
            <p:cNvSpPr txBox="1"/>
            <p:nvPr/>
          </p:nvSpPr>
          <p:spPr>
            <a:xfrm>
              <a:off x="967866" y="5741650"/>
              <a:ext cx="949834"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さいみまん</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テキスト ボックス 30">
              <a:extLst>
                <a:ext uri="{FF2B5EF4-FFF2-40B4-BE49-F238E27FC236}">
                  <a16:creationId xmlns:a16="http://schemas.microsoft.com/office/drawing/2014/main" id="{50C9A0D7-2D46-437D-AA53-297A92D7DD13}"/>
                </a:ext>
              </a:extLst>
            </p:cNvPr>
            <p:cNvSpPr txBox="1"/>
            <p:nvPr/>
          </p:nvSpPr>
          <p:spPr>
            <a:xfrm>
              <a:off x="1237452" y="6179714"/>
              <a:ext cx="794548"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ほごしゃ</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テキスト ボックス 31">
              <a:extLst>
                <a:ext uri="{FF2B5EF4-FFF2-40B4-BE49-F238E27FC236}">
                  <a16:creationId xmlns:a16="http://schemas.microsoft.com/office/drawing/2014/main" id="{5F5B6E63-1DA8-4139-A93E-B1E04DE7B006}"/>
                </a:ext>
              </a:extLst>
            </p:cNvPr>
            <p:cNvSpPr txBox="1"/>
            <p:nvPr/>
          </p:nvSpPr>
          <p:spPr>
            <a:xfrm>
              <a:off x="2148270" y="6171653"/>
              <a:ext cx="61256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きょか</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テキスト ボックス 32">
              <a:extLst>
                <a:ext uri="{FF2B5EF4-FFF2-40B4-BE49-F238E27FC236}">
                  <a16:creationId xmlns:a16="http://schemas.microsoft.com/office/drawing/2014/main" id="{0239BE96-23EF-421B-974E-785FBAC11648}"/>
                </a:ext>
              </a:extLst>
            </p:cNvPr>
            <p:cNvSpPr txBox="1"/>
            <p:nvPr/>
          </p:nvSpPr>
          <p:spPr>
            <a:xfrm>
              <a:off x="5336358" y="4878967"/>
              <a:ext cx="59986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ひつよう</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2" name="グループ化 41">
            <a:extLst>
              <a:ext uri="{FF2B5EF4-FFF2-40B4-BE49-F238E27FC236}">
                <a16:creationId xmlns:a16="http://schemas.microsoft.com/office/drawing/2014/main" id="{F4FE1F16-B728-4EF4-908B-0BF249A0A2AE}"/>
              </a:ext>
            </a:extLst>
          </p:cNvPr>
          <p:cNvGrpSpPr/>
          <p:nvPr/>
        </p:nvGrpSpPr>
        <p:grpSpPr>
          <a:xfrm>
            <a:off x="6333818" y="3191632"/>
            <a:ext cx="2279483" cy="1879042"/>
            <a:chOff x="7717510" y="3544799"/>
            <a:chExt cx="2186014" cy="1368847"/>
          </a:xfrm>
        </p:grpSpPr>
        <p:sp>
          <p:nvSpPr>
            <p:cNvPr id="43" name="円形吹き出し 3">
              <a:extLst>
                <a:ext uri="{FF2B5EF4-FFF2-40B4-BE49-F238E27FC236}">
                  <a16:creationId xmlns:a16="http://schemas.microsoft.com/office/drawing/2014/main" id="{36CF6BDC-7171-42D8-AB9E-4BEEC8425A6D}"/>
                </a:ext>
              </a:extLst>
            </p:cNvPr>
            <p:cNvSpPr/>
            <p:nvPr/>
          </p:nvSpPr>
          <p:spPr>
            <a:xfrm flipH="1">
              <a:off x="7940802" y="3544799"/>
              <a:ext cx="1727519" cy="1368847"/>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a:extLst>
                <a:ext uri="{FF2B5EF4-FFF2-40B4-BE49-F238E27FC236}">
                  <a16:creationId xmlns:a16="http://schemas.microsoft.com/office/drawing/2014/main" id="{CE79E415-1F40-48EB-BE03-FC76CE2A8C06}"/>
                </a:ext>
              </a:extLst>
            </p:cNvPr>
            <p:cNvSpPr txBox="1"/>
            <p:nvPr/>
          </p:nvSpPr>
          <p:spPr>
            <a:xfrm>
              <a:off x="7717510" y="3696084"/>
              <a:ext cx="2186014" cy="1035889"/>
            </a:xfrm>
            <a:prstGeom prst="rect">
              <a:avLst/>
            </a:prstGeom>
            <a:noFill/>
          </p:spPr>
          <p:txBody>
            <a:bodyPr wrap="square" rtlCol="0">
              <a:spAutoFit/>
            </a:bodyPr>
            <a:lstStyle/>
            <a:p>
              <a:pPr algn="ctr">
                <a:lnSpc>
                  <a:spcPts val="2400"/>
                </a:lnSpc>
              </a:pPr>
              <a:r>
                <a:rPr lang="ja-JP" altLang="en-US" sz="16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ちょっと</a:t>
              </a:r>
              <a:endParaRPr lang="en-US" altLang="ja-JP" sz="16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2400"/>
                </a:lnSpc>
              </a:pPr>
              <a:r>
                <a:rPr lang="ja-JP" altLang="en-US" sz="16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むずかしいから</a:t>
              </a:r>
              <a:endParaRPr lang="en-US" altLang="ja-JP" sz="16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2400"/>
                </a:lnSpc>
              </a:pPr>
              <a:r>
                <a:rPr lang="ja-JP" altLang="en-US" sz="16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いっしょに</a:t>
              </a:r>
              <a:endParaRPr lang="en-US" altLang="ja-JP" sz="16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2400"/>
                </a:lnSpc>
              </a:pPr>
              <a:r>
                <a:rPr lang="ja-JP" altLang="en-US" sz="16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読もうね</a:t>
              </a:r>
            </a:p>
          </p:txBody>
        </p:sp>
      </p:grpSp>
    </p:spTree>
    <p:custDataLst>
      <p:tags r:id="rId1"/>
    </p:custDataLst>
    <p:extLst>
      <p:ext uri="{BB962C8B-B14F-4D97-AF65-F5344CB8AC3E}">
        <p14:creationId xmlns:p14="http://schemas.microsoft.com/office/powerpoint/2010/main" val="3365079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50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500"/>
                                        <p:tgtEl>
                                          <p:spTgt spid="35"/>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2500"/>
                            </p:stCondLst>
                            <p:childTnLst>
                              <p:par>
                                <p:cTn id="17" presetID="10" presetClass="entr" presetSubtype="0" fill="hold" nodeType="afterEffect">
                                  <p:stCondLst>
                                    <p:cond delay="5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3500"/>
                            </p:stCondLst>
                            <p:childTnLst>
                              <p:par>
                                <p:cTn id="21" presetID="10" presetClass="entr" presetSubtype="0" fill="hold" nodeType="afterEffect">
                                  <p:stCondLst>
                                    <p:cond delay="50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図 40">
            <a:extLst>
              <a:ext uri="{FF2B5EF4-FFF2-40B4-BE49-F238E27FC236}">
                <a16:creationId xmlns:a16="http://schemas.microsoft.com/office/drawing/2014/main" id="{E6E0704B-F59D-4CB1-AB33-754043C0D21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0427" t="30132" b="10099"/>
          <a:stretch/>
        </p:blipFill>
        <p:spPr>
          <a:xfrm flipH="1">
            <a:off x="2153216" y="1333205"/>
            <a:ext cx="1403372" cy="1711512"/>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25.</a:t>
            </a:r>
            <a:r>
              <a:rPr lang="ja-JP" altLang="en-US" dirty="0"/>
              <a:t>インターネットサービスを申し込むときは</a:t>
            </a:r>
            <a:r>
              <a:rPr lang="en-US" altLang="ja-JP" dirty="0"/>
              <a:t>…</a:t>
            </a:r>
            <a:endParaRPr lang="ja-JP" altLang="en-US" dirty="0"/>
          </a:p>
        </p:txBody>
      </p:sp>
      <p:grpSp>
        <p:nvGrpSpPr>
          <p:cNvPr id="4" name="グループ化 3">
            <a:extLst>
              <a:ext uri="{FF2B5EF4-FFF2-40B4-BE49-F238E27FC236}">
                <a16:creationId xmlns:a16="http://schemas.microsoft.com/office/drawing/2014/main" id="{F5AE927A-3F0A-4BA0-991A-BDB76F9A1323}"/>
              </a:ext>
            </a:extLst>
          </p:cNvPr>
          <p:cNvGrpSpPr/>
          <p:nvPr/>
        </p:nvGrpSpPr>
        <p:grpSpPr>
          <a:xfrm>
            <a:off x="3868178" y="932733"/>
            <a:ext cx="3120782" cy="2191908"/>
            <a:chOff x="3868178" y="932733"/>
            <a:chExt cx="3120782" cy="2191908"/>
          </a:xfrm>
        </p:grpSpPr>
        <p:sp>
          <p:nvSpPr>
            <p:cNvPr id="3" name="吹き出し: 円形 2">
              <a:extLst>
                <a:ext uri="{FF2B5EF4-FFF2-40B4-BE49-F238E27FC236}">
                  <a16:creationId xmlns:a16="http://schemas.microsoft.com/office/drawing/2014/main" id="{961C044F-1E6F-4E7A-A0F4-A27D56AF698B}"/>
                </a:ext>
              </a:extLst>
            </p:cNvPr>
            <p:cNvSpPr/>
            <p:nvPr/>
          </p:nvSpPr>
          <p:spPr>
            <a:xfrm>
              <a:off x="3868178" y="932733"/>
              <a:ext cx="3043868" cy="1974634"/>
            </a:xfrm>
            <a:prstGeom prst="wedgeEllipseCallout">
              <a:avLst>
                <a:gd name="adj1" fmla="val 60355"/>
                <a:gd name="adj2" fmla="val -11009"/>
              </a:avLst>
            </a:pr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31" name="テキスト ボックス 30">
              <a:extLst>
                <a:ext uri="{FF2B5EF4-FFF2-40B4-BE49-F238E27FC236}">
                  <a16:creationId xmlns:a16="http://schemas.microsoft.com/office/drawing/2014/main" id="{68F6AEA3-7B05-4801-8275-CD2F49D0F477}"/>
                </a:ext>
              </a:extLst>
            </p:cNvPr>
            <p:cNvSpPr txBox="1"/>
            <p:nvPr/>
          </p:nvSpPr>
          <p:spPr>
            <a:xfrm>
              <a:off x="3945092" y="1127941"/>
              <a:ext cx="3043868" cy="1996700"/>
            </a:xfrm>
            <a:prstGeom prst="rect">
              <a:avLst/>
            </a:prstGeom>
            <a:noFill/>
          </p:spPr>
          <p:txBody>
            <a:bodyPr wrap="square" rtlCol="0">
              <a:spAutoFit/>
            </a:bodyPr>
            <a:lstStyle/>
            <a:p>
              <a:pPr algn="ctr">
                <a:lnSpc>
                  <a:spcPts val="3000"/>
                </a:lnSpc>
              </a:pPr>
              <a:r>
                <a:rPr lang="ja-JP" altLang="en-US"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よく読んだら、</a:t>
              </a:r>
              <a:endParaRPr lang="en-US" altLang="ja-JP"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広告メールの</a:t>
              </a:r>
              <a:endParaRPr lang="en-US" altLang="ja-JP"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発送につかう、って</a:t>
              </a:r>
              <a:endParaRPr lang="en-US" altLang="ja-JP"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書いてあったわ･･･</a:t>
              </a:r>
              <a:endParaRPr lang="en-US" altLang="ja-JP"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endParaRPr lang="en-US" altLang="ja-JP"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32" name="図 31">
            <a:extLst>
              <a:ext uri="{FF2B5EF4-FFF2-40B4-BE49-F238E27FC236}">
                <a16:creationId xmlns:a16="http://schemas.microsoft.com/office/drawing/2014/main" id="{AA6A82A9-88DD-4F1F-86EB-C3125706BC3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6048558" y="865862"/>
            <a:ext cx="2984565" cy="2704627"/>
          </a:xfrm>
          <a:prstGeom prst="rect">
            <a:avLst/>
          </a:prstGeom>
          <a:effectLst>
            <a:outerShdw blurRad="50800" dist="38100" dir="2700000" algn="tl" rotWithShape="0">
              <a:prstClr val="black">
                <a:alpha val="40000"/>
              </a:prstClr>
            </a:outerShdw>
          </a:effectLst>
        </p:spPr>
      </p:pic>
      <p:grpSp>
        <p:nvGrpSpPr>
          <p:cNvPr id="37" name="グループ化 36">
            <a:extLst>
              <a:ext uri="{FF2B5EF4-FFF2-40B4-BE49-F238E27FC236}">
                <a16:creationId xmlns:a16="http://schemas.microsoft.com/office/drawing/2014/main" id="{700678D9-4972-46FE-A169-8733016C5C34}"/>
              </a:ext>
            </a:extLst>
          </p:cNvPr>
          <p:cNvGrpSpPr/>
          <p:nvPr/>
        </p:nvGrpSpPr>
        <p:grpSpPr>
          <a:xfrm rot="9558292">
            <a:off x="8369539" y="792329"/>
            <a:ext cx="265191" cy="645898"/>
            <a:chOff x="1081362" y="4483314"/>
            <a:chExt cx="164219" cy="356779"/>
          </a:xfrm>
          <a:solidFill>
            <a:schemeClr val="accent1"/>
          </a:solidFill>
        </p:grpSpPr>
        <p:sp>
          <p:nvSpPr>
            <p:cNvPr id="38" name="フリーフォーム 69">
              <a:extLst>
                <a:ext uri="{FF2B5EF4-FFF2-40B4-BE49-F238E27FC236}">
                  <a16:creationId xmlns:a16="http://schemas.microsoft.com/office/drawing/2014/main" id="{379B57C4-A96C-4F22-B430-578B33BFEB1B}"/>
                </a:ext>
              </a:extLst>
            </p:cNvPr>
            <p:cNvSpPr/>
            <p:nvPr/>
          </p:nvSpPr>
          <p:spPr>
            <a:xfrm>
              <a:off x="1083656" y="4604845"/>
              <a:ext cx="161925" cy="74613"/>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9" name="フリーフォーム 70">
              <a:extLst>
                <a:ext uri="{FF2B5EF4-FFF2-40B4-BE49-F238E27FC236}">
                  <a16:creationId xmlns:a16="http://schemas.microsoft.com/office/drawing/2014/main" id="{319705C8-00E3-441C-A5E1-4F4DBFEA8FDD}"/>
                </a:ext>
              </a:extLst>
            </p:cNvPr>
            <p:cNvSpPr/>
            <p:nvPr/>
          </p:nvSpPr>
          <p:spPr>
            <a:xfrm rot="1937600">
              <a:off x="1081362" y="4483314"/>
              <a:ext cx="161925" cy="73025"/>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フリーフォーム 71">
              <a:extLst>
                <a:ext uri="{FF2B5EF4-FFF2-40B4-BE49-F238E27FC236}">
                  <a16:creationId xmlns:a16="http://schemas.microsoft.com/office/drawing/2014/main" id="{51A43EDE-698B-4CB0-8617-93E340472ECE}"/>
                </a:ext>
              </a:extLst>
            </p:cNvPr>
            <p:cNvSpPr/>
            <p:nvPr/>
          </p:nvSpPr>
          <p:spPr>
            <a:xfrm rot="18864030">
              <a:off x="1121674" y="4722619"/>
              <a:ext cx="160337" cy="74612"/>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6" name="テキスト ボックス 15">
            <a:extLst>
              <a:ext uri="{FF2B5EF4-FFF2-40B4-BE49-F238E27FC236}">
                <a16:creationId xmlns:a16="http://schemas.microsoft.com/office/drawing/2014/main" id="{015F4D3F-2B3E-4782-8064-B06BD033ECC7}"/>
              </a:ext>
            </a:extLst>
          </p:cNvPr>
          <p:cNvSpPr txBox="1"/>
          <p:nvPr/>
        </p:nvSpPr>
        <p:spPr>
          <a:xfrm>
            <a:off x="308853" y="3087139"/>
            <a:ext cx="7995109" cy="431785"/>
          </a:xfrm>
          <a:prstGeom prst="rect">
            <a:avLst/>
          </a:prstGeom>
          <a:noFill/>
        </p:spPr>
        <p:txBody>
          <a:bodyPr wrap="square" rtlCol="0">
            <a:spAutoFit/>
          </a:bodyPr>
          <a:lstStyle/>
          <a:p>
            <a:pPr>
              <a:lnSpc>
                <a:spcPts val="3000"/>
              </a:lnSpc>
              <a:spcAft>
                <a:spcPts val="1000"/>
              </a:spcAft>
            </a:pPr>
            <a:r>
              <a:rPr lang="ja-JP" altLang="en-US" sz="2000" b="1" dirty="0">
                <a:solidFill>
                  <a:srgbClr val="44AF35"/>
                </a:solidFill>
                <a:latin typeface="Meiryo UI" panose="020B0604030504040204" pitchFamily="50" charset="-128"/>
                <a:ea typeface="Meiryo UI" panose="020B0604030504040204" pitchFamily="50" charset="-128"/>
                <a:cs typeface="Meiryo UI" panose="020B0604030504040204" pitchFamily="50" charset="-128"/>
              </a:rPr>
              <a:t>●「個人情報取扱許諾</a:t>
            </a:r>
            <a:r>
              <a:rPr lang="ja-JP" altLang="en-US" dirty="0">
                <a:solidFill>
                  <a:srgbClr val="44AF35"/>
                </a:solidFill>
                <a:latin typeface="Meiryo UI" panose="020B0604030504040204" pitchFamily="50" charset="-128"/>
                <a:ea typeface="Meiryo UI" panose="020B0604030504040204" pitchFamily="50" charset="-128"/>
                <a:cs typeface="Meiryo UI" panose="020B0604030504040204" pitchFamily="50" charset="-128"/>
              </a:rPr>
              <a:t>（こじんじょうほうとりあつかいきょだく）</a:t>
            </a:r>
            <a:r>
              <a:rPr lang="ja-JP" altLang="en-US" sz="2000" b="1" dirty="0">
                <a:solidFill>
                  <a:srgbClr val="44AF35"/>
                </a:solidFill>
                <a:latin typeface="Meiryo UI" panose="020B0604030504040204" pitchFamily="50" charset="-128"/>
                <a:ea typeface="Meiryo UI" panose="020B0604030504040204" pitchFamily="50" charset="-128"/>
                <a:cs typeface="Meiryo UI" panose="020B0604030504040204" pitchFamily="50" charset="-128"/>
              </a:rPr>
              <a:t>」とは・・・</a:t>
            </a:r>
          </a:p>
        </p:txBody>
      </p:sp>
      <p:grpSp>
        <p:nvGrpSpPr>
          <p:cNvPr id="5" name="グループ化 4">
            <a:extLst>
              <a:ext uri="{FF2B5EF4-FFF2-40B4-BE49-F238E27FC236}">
                <a16:creationId xmlns:a16="http://schemas.microsoft.com/office/drawing/2014/main" id="{BCC00F42-3716-4572-916F-BE2F5B80EE2B}"/>
              </a:ext>
            </a:extLst>
          </p:cNvPr>
          <p:cNvGrpSpPr/>
          <p:nvPr/>
        </p:nvGrpSpPr>
        <p:grpSpPr>
          <a:xfrm>
            <a:off x="253433" y="3537674"/>
            <a:ext cx="8571987" cy="1413015"/>
            <a:chOff x="253433" y="3537674"/>
            <a:chExt cx="8571987" cy="1413015"/>
          </a:xfrm>
        </p:grpSpPr>
        <p:sp>
          <p:nvSpPr>
            <p:cNvPr id="45" name="角丸四角形 44"/>
            <p:cNvSpPr/>
            <p:nvPr/>
          </p:nvSpPr>
          <p:spPr>
            <a:xfrm>
              <a:off x="253433" y="3537674"/>
              <a:ext cx="8571987" cy="1413015"/>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テキスト ボックス 34">
              <a:extLst>
                <a:ext uri="{FF2B5EF4-FFF2-40B4-BE49-F238E27FC236}">
                  <a16:creationId xmlns:a16="http://schemas.microsoft.com/office/drawing/2014/main" id="{430C027A-F8CD-4461-94E9-02D64A5FD1D2}"/>
                </a:ext>
              </a:extLst>
            </p:cNvPr>
            <p:cNvSpPr txBox="1"/>
            <p:nvPr/>
          </p:nvSpPr>
          <p:spPr>
            <a:xfrm>
              <a:off x="737409" y="3671164"/>
              <a:ext cx="7604034" cy="1201226"/>
            </a:xfrm>
            <a:prstGeom prst="rect">
              <a:avLst/>
            </a:prstGeom>
            <a:noFill/>
          </p:spPr>
          <p:txBody>
            <a:bodyPr wrap="square" rtlCol="0">
              <a:spAutoFit/>
            </a:bodyPr>
            <a:lstStyle/>
            <a:p>
              <a:pPr>
                <a:lnSpc>
                  <a:spcPts val="3000"/>
                </a:lnSpc>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ウェブサイトの「プライバシーポリシー」や「個人情報保護方針」などには、</a:t>
              </a:r>
              <a:r>
                <a:rPr lang="ja-JP" altLang="en-US" sz="20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サイトの管理者がサイトで集めた個人情報をどのように扱うのか</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を</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公表しています。</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a:extLst>
                <a:ext uri="{FF2B5EF4-FFF2-40B4-BE49-F238E27FC236}">
                  <a16:creationId xmlns:a16="http://schemas.microsoft.com/office/drawing/2014/main" id="{ED8310A3-C12C-4D03-8C34-874C0A2ECBAB}"/>
                </a:ext>
              </a:extLst>
            </p:cNvPr>
            <p:cNvSpPr txBox="1"/>
            <p:nvPr/>
          </p:nvSpPr>
          <p:spPr>
            <a:xfrm>
              <a:off x="4898741" y="3619771"/>
              <a:ext cx="2090219"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こじんじょうほうほごほうしん</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a:extLst>
                <a:ext uri="{FF2B5EF4-FFF2-40B4-BE49-F238E27FC236}">
                  <a16:creationId xmlns:a16="http://schemas.microsoft.com/office/drawing/2014/main" id="{F336FA74-F62A-4D25-8960-77127883F605}"/>
                </a:ext>
              </a:extLst>
            </p:cNvPr>
            <p:cNvSpPr txBox="1"/>
            <p:nvPr/>
          </p:nvSpPr>
          <p:spPr>
            <a:xfrm>
              <a:off x="1618452" y="4016037"/>
              <a:ext cx="870748" cy="215444"/>
            </a:xfrm>
            <a:prstGeom prst="rect">
              <a:avLst/>
            </a:prstGeom>
            <a:noFill/>
          </p:spPr>
          <p:txBody>
            <a:bodyPr wrap="square" rtlCol="0">
              <a:spAutoFit/>
            </a:bodyPr>
            <a:lstStyle/>
            <a:p>
              <a:pPr algn="dist"/>
              <a:r>
                <a:rPr lang="ja-JP" altLang="en-US" sz="8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かんりしゃ</a:t>
              </a:r>
              <a:endParaRPr kumimoji="1" lang="en-US" altLang="ja-JP" sz="10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テキスト ボックス 20">
              <a:extLst>
                <a:ext uri="{FF2B5EF4-FFF2-40B4-BE49-F238E27FC236}">
                  <a16:creationId xmlns:a16="http://schemas.microsoft.com/office/drawing/2014/main" id="{38361F44-191C-4EE7-99EA-F24EF9A85D5D}"/>
                </a:ext>
              </a:extLst>
            </p:cNvPr>
            <p:cNvSpPr txBox="1"/>
            <p:nvPr/>
          </p:nvSpPr>
          <p:spPr>
            <a:xfrm>
              <a:off x="6312179" y="4014938"/>
              <a:ext cx="526771" cy="215444"/>
            </a:xfrm>
            <a:prstGeom prst="rect">
              <a:avLst/>
            </a:prstGeom>
            <a:noFill/>
          </p:spPr>
          <p:txBody>
            <a:bodyPr wrap="square" rtlCol="0">
              <a:spAutoFit/>
            </a:bodyPr>
            <a:lstStyle/>
            <a:p>
              <a:pPr algn="dist"/>
              <a:r>
                <a:rPr lang="ja-JP" altLang="en-US" sz="8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あつか</a:t>
              </a:r>
              <a:endParaRPr kumimoji="1" lang="en-US" altLang="ja-JP" sz="10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a:extLst>
                <a:ext uri="{FF2B5EF4-FFF2-40B4-BE49-F238E27FC236}">
                  <a16:creationId xmlns:a16="http://schemas.microsoft.com/office/drawing/2014/main" id="{CFA2783F-6991-4138-95B2-CF0638C122E3}"/>
                </a:ext>
              </a:extLst>
            </p:cNvPr>
            <p:cNvSpPr txBox="1"/>
            <p:nvPr/>
          </p:nvSpPr>
          <p:spPr>
            <a:xfrm>
              <a:off x="728705" y="4402260"/>
              <a:ext cx="764281"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こうひょう</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 name="グループ化 5">
            <a:extLst>
              <a:ext uri="{FF2B5EF4-FFF2-40B4-BE49-F238E27FC236}">
                <a16:creationId xmlns:a16="http://schemas.microsoft.com/office/drawing/2014/main" id="{DF050D41-E416-47B7-AA0B-79502E06ACEA}"/>
              </a:ext>
            </a:extLst>
          </p:cNvPr>
          <p:cNvGrpSpPr/>
          <p:nvPr/>
        </p:nvGrpSpPr>
        <p:grpSpPr>
          <a:xfrm>
            <a:off x="286007" y="5133781"/>
            <a:ext cx="8571987" cy="1534588"/>
            <a:chOff x="286007" y="5133781"/>
            <a:chExt cx="8571987" cy="1534588"/>
          </a:xfrm>
        </p:grpSpPr>
        <p:sp>
          <p:nvSpPr>
            <p:cNvPr id="46" name="角丸四角形 45"/>
            <p:cNvSpPr/>
            <p:nvPr/>
          </p:nvSpPr>
          <p:spPr>
            <a:xfrm>
              <a:off x="286007" y="5133781"/>
              <a:ext cx="8571987" cy="1534588"/>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2" name="テキスト ボックス 41">
              <a:extLst>
                <a:ext uri="{FF2B5EF4-FFF2-40B4-BE49-F238E27FC236}">
                  <a16:creationId xmlns:a16="http://schemas.microsoft.com/office/drawing/2014/main" id="{7FFE7347-D1C9-4FEB-A15C-19C343182503}"/>
                </a:ext>
              </a:extLst>
            </p:cNvPr>
            <p:cNvSpPr txBox="1"/>
            <p:nvPr/>
          </p:nvSpPr>
          <p:spPr>
            <a:xfrm>
              <a:off x="801276" y="5357110"/>
              <a:ext cx="7578248" cy="1227259"/>
            </a:xfrm>
            <a:prstGeom prst="rect">
              <a:avLst/>
            </a:prstGeom>
            <a:noFill/>
          </p:spPr>
          <p:txBody>
            <a:bodyPr wrap="square" rtlCol="0">
              <a:spAutoFit/>
            </a:bodyPr>
            <a:lstStyle/>
            <a:p>
              <a:pPr>
                <a:lnSpc>
                  <a:spcPts val="3000"/>
                </a:lnSpc>
              </a:pPr>
              <a:r>
                <a:rPr kumimoji="1" lang="ja-JP" altLang="en-US" sz="2000" b="1" dirty="0">
                  <a:solidFill>
                    <a:srgbClr val="494138"/>
                  </a:solidFill>
                  <a:latin typeface="Meiryo UI" panose="020B0604030504040204" pitchFamily="50" charset="-128"/>
                  <a:ea typeface="Meiryo UI" panose="020B0604030504040204" pitchFamily="50" charset="-128"/>
                  <a:cs typeface="メイリオ" panose="020B0604030504040204" pitchFamily="50" charset="-128"/>
                </a:rPr>
                <a:t>無料のアプリやサービスの中には悪質なものも存在しています。</a:t>
              </a:r>
              <a:endParaRPr kumimoji="1" lang="en-US" altLang="ja-JP" sz="2000" b="1" dirty="0">
                <a:solidFill>
                  <a:srgbClr val="494138"/>
                </a:solidFill>
                <a:latin typeface="Meiryo UI" panose="020B0604030504040204" pitchFamily="50" charset="-128"/>
                <a:ea typeface="Meiryo UI" panose="020B0604030504040204" pitchFamily="50" charset="-128"/>
                <a:cs typeface="メイリオ" panose="020B0604030504040204" pitchFamily="50" charset="-128"/>
              </a:endParaRPr>
            </a:p>
            <a:p>
              <a:pPr>
                <a:lnSpc>
                  <a:spcPts val="3000"/>
                </a:lnSpc>
              </a:pPr>
              <a:r>
                <a:rPr kumimoji="1" lang="ja-JP" altLang="en-US" sz="2000" b="1" dirty="0">
                  <a:solidFill>
                    <a:srgbClr val="494138"/>
                  </a:solidFill>
                  <a:latin typeface="Meiryo UI" panose="020B0604030504040204" pitchFamily="50" charset="-128"/>
                  <a:ea typeface="Meiryo UI" panose="020B0604030504040204" pitchFamily="50" charset="-128"/>
                  <a:cs typeface="メイリオ" panose="020B0604030504040204" pitchFamily="50" charset="-128"/>
                </a:rPr>
                <a:t>氏名や住所、年齢、性別、メールアドレスなどが無断で二次使用されたり、業者に売られたりする</a:t>
              </a:r>
              <a:r>
                <a:rPr lang="ja-JP" altLang="en-US" sz="2000" b="1" dirty="0">
                  <a:solidFill>
                    <a:srgbClr val="FF0000"/>
                  </a:solidFill>
                  <a:latin typeface="Meiryo UI" panose="020B0604030504040204" pitchFamily="50" charset="-128"/>
                  <a:ea typeface="Meiryo UI" panose="020B0604030504040204" pitchFamily="50" charset="-128"/>
                  <a:cs typeface="メイリオ" panose="020B0604030504040204" pitchFamily="50" charset="-128"/>
                </a:rPr>
                <a:t>危険</a:t>
              </a:r>
              <a:r>
                <a:rPr lang="ja-JP" altLang="en-US" sz="2000" b="1" dirty="0">
                  <a:solidFill>
                    <a:srgbClr val="494138"/>
                  </a:solidFill>
                  <a:latin typeface="Meiryo UI" panose="020B0604030504040204" pitchFamily="50" charset="-128"/>
                  <a:ea typeface="Meiryo UI" panose="020B0604030504040204" pitchFamily="50" charset="-128"/>
                  <a:cs typeface="メイリオ" panose="020B0604030504040204" pitchFamily="50" charset="-128"/>
                </a:rPr>
                <a:t>があります。</a:t>
              </a:r>
              <a:endParaRPr kumimoji="1" lang="ja-JP" altLang="en-US" sz="2000" b="1" dirty="0">
                <a:solidFill>
                  <a:srgbClr val="494138"/>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23" name="テキスト ボックス 22">
              <a:extLst>
                <a:ext uri="{FF2B5EF4-FFF2-40B4-BE49-F238E27FC236}">
                  <a16:creationId xmlns:a16="http://schemas.microsoft.com/office/drawing/2014/main" id="{EE043D6E-93C3-4540-B100-E55D647DA4D2}"/>
                </a:ext>
              </a:extLst>
            </p:cNvPr>
            <p:cNvSpPr txBox="1"/>
            <p:nvPr/>
          </p:nvSpPr>
          <p:spPr>
            <a:xfrm>
              <a:off x="893120" y="5290832"/>
              <a:ext cx="599867" cy="215444"/>
            </a:xfrm>
            <a:prstGeom prst="rect">
              <a:avLst/>
            </a:prstGeom>
            <a:noFill/>
          </p:spPr>
          <p:txBody>
            <a:bodyPr wrap="square" rtlCol="0">
              <a:spAutoFit/>
            </a:bodyPr>
            <a:lstStyle/>
            <a:p>
              <a:pPr algn="dist"/>
              <a:r>
                <a:rPr lang="ja-JP" altLang="en-US" sz="800" b="1">
                  <a:latin typeface="メイリオ" panose="020B0604030504040204" pitchFamily="50" charset="-128"/>
                  <a:ea typeface="メイリオ" panose="020B0604030504040204" pitchFamily="50" charset="-128"/>
                  <a:cs typeface="メイリオ" panose="020B0604030504040204" pitchFamily="50" charset="-128"/>
                </a:rPr>
                <a:t>むりょう</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テキスト ボックス 23">
              <a:extLst>
                <a:ext uri="{FF2B5EF4-FFF2-40B4-BE49-F238E27FC236}">
                  <a16:creationId xmlns:a16="http://schemas.microsoft.com/office/drawing/2014/main" id="{56FDB439-22DF-41E2-81F4-62E2A1D07F32}"/>
                </a:ext>
              </a:extLst>
            </p:cNvPr>
            <p:cNvSpPr txBox="1"/>
            <p:nvPr/>
          </p:nvSpPr>
          <p:spPr>
            <a:xfrm>
              <a:off x="4158875" y="5290785"/>
              <a:ext cx="59986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あくしつ</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テキスト ボックス 24">
              <a:extLst>
                <a:ext uri="{FF2B5EF4-FFF2-40B4-BE49-F238E27FC236}">
                  <a16:creationId xmlns:a16="http://schemas.microsoft.com/office/drawing/2014/main" id="{DDD3AC80-31DC-402F-8E53-EB8B0466A3D5}"/>
                </a:ext>
              </a:extLst>
            </p:cNvPr>
            <p:cNvSpPr txBox="1"/>
            <p:nvPr/>
          </p:nvSpPr>
          <p:spPr>
            <a:xfrm>
              <a:off x="5564430" y="5310667"/>
              <a:ext cx="59986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そんざい</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テキスト ボックス 25">
              <a:extLst>
                <a:ext uri="{FF2B5EF4-FFF2-40B4-BE49-F238E27FC236}">
                  <a16:creationId xmlns:a16="http://schemas.microsoft.com/office/drawing/2014/main" id="{8FDAE22A-94EC-45D1-A121-D314DCEA5B49}"/>
                </a:ext>
              </a:extLst>
            </p:cNvPr>
            <p:cNvSpPr txBox="1"/>
            <p:nvPr/>
          </p:nvSpPr>
          <p:spPr>
            <a:xfrm>
              <a:off x="5682674" y="5682965"/>
              <a:ext cx="59986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むだん</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テキスト ボックス 26">
              <a:extLst>
                <a:ext uri="{FF2B5EF4-FFF2-40B4-BE49-F238E27FC236}">
                  <a16:creationId xmlns:a16="http://schemas.microsoft.com/office/drawing/2014/main" id="{6D2ECB14-B7BC-4BC7-98A9-2C82339FE067}"/>
                </a:ext>
              </a:extLst>
            </p:cNvPr>
            <p:cNvSpPr txBox="1"/>
            <p:nvPr/>
          </p:nvSpPr>
          <p:spPr>
            <a:xfrm>
              <a:off x="6464300" y="5686979"/>
              <a:ext cx="1052262"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にじしよう</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テキスト ボックス 27">
              <a:extLst>
                <a:ext uri="{FF2B5EF4-FFF2-40B4-BE49-F238E27FC236}">
                  <a16:creationId xmlns:a16="http://schemas.microsoft.com/office/drawing/2014/main" id="{F23CE501-5A5D-4315-BDE2-0BA3E42140D3}"/>
                </a:ext>
              </a:extLst>
            </p:cNvPr>
            <p:cNvSpPr txBox="1"/>
            <p:nvPr/>
          </p:nvSpPr>
          <p:spPr>
            <a:xfrm>
              <a:off x="834626" y="6070314"/>
              <a:ext cx="72309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ぎょうしゃ</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テキスト ボックス 28">
              <a:extLst>
                <a:ext uri="{FF2B5EF4-FFF2-40B4-BE49-F238E27FC236}">
                  <a16:creationId xmlns:a16="http://schemas.microsoft.com/office/drawing/2014/main" id="{4D5CFF5D-3866-4087-A4A7-31838A7DD893}"/>
                </a:ext>
              </a:extLst>
            </p:cNvPr>
            <p:cNvSpPr txBox="1"/>
            <p:nvPr/>
          </p:nvSpPr>
          <p:spPr>
            <a:xfrm>
              <a:off x="3011307" y="6070314"/>
              <a:ext cx="599867" cy="215444"/>
            </a:xfrm>
            <a:prstGeom prst="rect">
              <a:avLst/>
            </a:prstGeom>
            <a:noFill/>
          </p:spPr>
          <p:txBody>
            <a:bodyPr wrap="square" rtlCol="0">
              <a:spAutoFit/>
            </a:bodyPr>
            <a:lstStyle/>
            <a:p>
              <a:pPr algn="dist"/>
              <a:r>
                <a:rPr lang="ja-JP" altLang="en-US" sz="8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きけん</a:t>
              </a:r>
              <a:endParaRPr kumimoji="1" lang="en-US" altLang="ja-JP" sz="10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8" name="図 7" descr="図形&#10;&#10;低い精度で自動的に生成された説明">
            <a:extLst>
              <a:ext uri="{FF2B5EF4-FFF2-40B4-BE49-F238E27FC236}">
                <a16:creationId xmlns:a16="http://schemas.microsoft.com/office/drawing/2014/main" id="{0E312AE4-F7A0-4BDD-A786-1D8B0FA0AE5F}"/>
              </a:ext>
            </a:extLst>
          </p:cNvPr>
          <p:cNvPicPr>
            <a:picLocks noChangeAspect="1"/>
          </p:cNvPicPr>
          <p:nvPr/>
        </p:nvPicPr>
        <p:blipFill rotWithShape="1">
          <a:blip r:embed="rId6" cstate="print">
            <a:duotone>
              <a:schemeClr val="accent3">
                <a:shade val="45000"/>
                <a:satMod val="135000"/>
              </a:schemeClr>
              <a:prstClr val="white"/>
            </a:duotone>
            <a:extLst>
              <a:ext uri="{28A0092B-C50C-407E-A947-70E740481C1C}">
                <a14:useLocalDpi xmlns:a14="http://schemas.microsoft.com/office/drawing/2010/main" val="0"/>
              </a:ext>
            </a:extLst>
          </a:blip>
          <a:srcRect/>
          <a:stretch/>
        </p:blipFill>
        <p:spPr>
          <a:xfrm rot="20792285">
            <a:off x="1254300" y="1045035"/>
            <a:ext cx="797426" cy="1996700"/>
          </a:xfrm>
          <a:prstGeom prst="rect">
            <a:avLst/>
          </a:prstGeom>
        </p:spPr>
      </p:pic>
    </p:spTree>
    <p:custDataLst>
      <p:tags r:id="rId1"/>
    </p:custDataLst>
    <p:extLst>
      <p:ext uri="{BB962C8B-B14F-4D97-AF65-F5344CB8AC3E}">
        <p14:creationId xmlns:p14="http://schemas.microsoft.com/office/powerpoint/2010/main" val="2747089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2000"/>
                            </p:stCondLst>
                            <p:childTnLst>
                              <p:par>
                                <p:cTn id="13" presetID="10" presetClass="entr" presetSubtype="0" fill="hold" grpId="0" nodeType="after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3000"/>
                            </p:stCondLst>
                            <p:childTnLst>
                              <p:par>
                                <p:cTn id="17" presetID="10" presetClass="entr" presetSubtype="0" fill="hold" nodeType="afterEffect">
                                  <p:stCondLst>
                                    <p:cond delay="5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par>
                          <p:cTn id="20" fill="hold">
                            <p:stCondLst>
                              <p:cond delay="4000"/>
                            </p:stCondLst>
                            <p:childTnLst>
                              <p:par>
                                <p:cTn id="21" presetID="10" presetClass="entr" presetSubtype="0" fill="hold" nodeType="afterEffect">
                                  <p:stCondLst>
                                    <p:cond delay="50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25.</a:t>
            </a:r>
            <a:r>
              <a:rPr lang="ja-JP" altLang="en-US" dirty="0"/>
              <a:t>インターネットサービスを申し込むときは</a:t>
            </a:r>
            <a:r>
              <a:rPr lang="en-US" altLang="ja-JP" dirty="0"/>
              <a:t>…</a:t>
            </a:r>
            <a:endParaRPr lang="ja-JP" altLang="en-US" dirty="0"/>
          </a:p>
        </p:txBody>
      </p:sp>
      <p:sp>
        <p:nvSpPr>
          <p:cNvPr id="16" name="テキスト ボックス 15">
            <a:extLst>
              <a:ext uri="{FF2B5EF4-FFF2-40B4-BE49-F238E27FC236}">
                <a16:creationId xmlns:a16="http://schemas.microsoft.com/office/drawing/2014/main" id="{015F4D3F-2B3E-4782-8064-B06BD033ECC7}"/>
              </a:ext>
            </a:extLst>
          </p:cNvPr>
          <p:cNvSpPr txBox="1"/>
          <p:nvPr/>
        </p:nvSpPr>
        <p:spPr>
          <a:xfrm>
            <a:off x="286007" y="1017846"/>
            <a:ext cx="5970527" cy="431785"/>
          </a:xfrm>
          <a:prstGeom prst="rect">
            <a:avLst/>
          </a:prstGeom>
          <a:noFill/>
        </p:spPr>
        <p:txBody>
          <a:bodyPr wrap="square" rtlCol="0">
            <a:spAutoFit/>
          </a:bodyPr>
          <a:lstStyle/>
          <a:p>
            <a:pPr>
              <a:lnSpc>
                <a:spcPts val="3000"/>
              </a:lnSpc>
              <a:spcAft>
                <a:spcPts val="1000"/>
              </a:spcAft>
            </a:pPr>
            <a:r>
              <a:rPr lang="ja-JP" altLang="en-US" sz="2000" b="1" dirty="0">
                <a:solidFill>
                  <a:srgbClr val="44AF35"/>
                </a:solidFill>
                <a:latin typeface="Meiryo UI" panose="020B0604030504040204" pitchFamily="50" charset="-128"/>
                <a:ea typeface="Meiryo UI" panose="020B0604030504040204" pitchFamily="50" charset="-128"/>
                <a:cs typeface="Meiryo UI" panose="020B0604030504040204" pitchFamily="50" charset="-128"/>
              </a:rPr>
              <a:t>●「アクセス権の許可</a:t>
            </a:r>
            <a:r>
              <a:rPr lang="ja-JP" altLang="en-US" sz="2000" dirty="0">
                <a:solidFill>
                  <a:srgbClr val="44AF35"/>
                </a:solidFill>
                <a:latin typeface="Meiryo UI" panose="020B0604030504040204" pitchFamily="50" charset="-128"/>
                <a:ea typeface="Meiryo UI" panose="020B0604030504040204" pitchFamily="50" charset="-128"/>
                <a:cs typeface="Meiryo UI" panose="020B0604030504040204" pitchFamily="50" charset="-128"/>
              </a:rPr>
              <a:t>（きょか）</a:t>
            </a:r>
            <a:r>
              <a:rPr lang="ja-JP" altLang="en-US" sz="2000" b="1" dirty="0">
                <a:solidFill>
                  <a:srgbClr val="44AF35"/>
                </a:solidFill>
                <a:latin typeface="Meiryo UI" panose="020B0604030504040204" pitchFamily="50" charset="-128"/>
                <a:ea typeface="Meiryo UI" panose="020B0604030504040204" pitchFamily="50" charset="-128"/>
                <a:cs typeface="Meiryo UI" panose="020B0604030504040204" pitchFamily="50" charset="-128"/>
              </a:rPr>
              <a:t>」とは・・・</a:t>
            </a:r>
          </a:p>
        </p:txBody>
      </p:sp>
      <p:grpSp>
        <p:nvGrpSpPr>
          <p:cNvPr id="7" name="グループ化 6">
            <a:extLst>
              <a:ext uri="{FF2B5EF4-FFF2-40B4-BE49-F238E27FC236}">
                <a16:creationId xmlns:a16="http://schemas.microsoft.com/office/drawing/2014/main" id="{C269F4A6-34EE-47C4-89D3-2667C2AC1ADE}"/>
              </a:ext>
            </a:extLst>
          </p:cNvPr>
          <p:cNvGrpSpPr/>
          <p:nvPr/>
        </p:nvGrpSpPr>
        <p:grpSpPr>
          <a:xfrm>
            <a:off x="247815" y="5516705"/>
            <a:ext cx="6486485" cy="1200999"/>
            <a:chOff x="247815" y="5516705"/>
            <a:chExt cx="6486485" cy="1200999"/>
          </a:xfrm>
        </p:grpSpPr>
        <p:pic>
          <p:nvPicPr>
            <p:cNvPr id="33" name="図 32">
              <a:extLst>
                <a:ext uri="{FF2B5EF4-FFF2-40B4-BE49-F238E27FC236}">
                  <a16:creationId xmlns:a16="http://schemas.microsoft.com/office/drawing/2014/main" id="{E190B831-1CBA-4221-BA7C-62665290655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7815" y="5516705"/>
              <a:ext cx="1205803" cy="1200999"/>
            </a:xfrm>
            <a:prstGeom prst="rect">
              <a:avLst/>
            </a:prstGeom>
          </p:spPr>
        </p:pic>
        <p:sp>
          <p:nvSpPr>
            <p:cNvPr id="35" name="テキスト ボックス 34">
              <a:extLst>
                <a:ext uri="{FF2B5EF4-FFF2-40B4-BE49-F238E27FC236}">
                  <a16:creationId xmlns:a16="http://schemas.microsoft.com/office/drawing/2014/main" id="{DF959151-465D-4984-8EA1-12D364CEF8C3}"/>
                </a:ext>
              </a:extLst>
            </p:cNvPr>
            <p:cNvSpPr txBox="1"/>
            <p:nvPr/>
          </p:nvSpPr>
          <p:spPr>
            <a:xfrm>
              <a:off x="1450344" y="5542257"/>
              <a:ext cx="5283956" cy="1169551"/>
            </a:xfrm>
            <a:prstGeom prst="rect">
              <a:avLst/>
            </a:prstGeom>
            <a:noFill/>
          </p:spPr>
          <p:txBody>
            <a:bodyPr wrap="square" rtlCol="0">
              <a:spAutoFit/>
            </a:bodyPr>
            <a:lstStyle/>
            <a:p>
              <a:pPr>
                <a:lnSpc>
                  <a:spcPct val="150000"/>
                </a:lnSpc>
              </a:pPr>
              <a:r>
                <a:rPr kumimoji="1"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たとえば、単なるカメラアプリなのに連絡先にアクセスするものや、撮影の必要がないゲームなのにカメラにアクセスするものなどには注意が必要です。</a:t>
              </a:r>
            </a:p>
          </p:txBody>
        </p:sp>
        <p:sp>
          <p:nvSpPr>
            <p:cNvPr id="51" name="テキスト ボックス 50">
              <a:extLst>
                <a:ext uri="{FF2B5EF4-FFF2-40B4-BE49-F238E27FC236}">
                  <a16:creationId xmlns:a16="http://schemas.microsoft.com/office/drawing/2014/main" id="{7B16D83F-198B-4082-8DE4-7C67B07E058A}"/>
                </a:ext>
              </a:extLst>
            </p:cNvPr>
            <p:cNvSpPr txBox="1"/>
            <p:nvPr/>
          </p:nvSpPr>
          <p:spPr>
            <a:xfrm>
              <a:off x="2682773" y="5901760"/>
              <a:ext cx="599867" cy="200055"/>
            </a:xfrm>
            <a:prstGeom prst="rect">
              <a:avLst/>
            </a:prstGeom>
            <a:noFill/>
          </p:spPr>
          <p:txBody>
            <a:bodyPr wrap="square" rtlCol="0">
              <a:spAutoFit/>
            </a:bodyPr>
            <a:lstStyle/>
            <a:p>
              <a:pPr algn="dist"/>
              <a:r>
                <a:rPr lang="ja-JP" altLang="en-US" sz="700" b="1" dirty="0">
                  <a:latin typeface="メイリオ" panose="020B0604030504040204" pitchFamily="50" charset="-128"/>
                  <a:ea typeface="メイリオ" panose="020B0604030504040204" pitchFamily="50" charset="-128"/>
                  <a:cs typeface="メイリオ" panose="020B0604030504040204" pitchFamily="50" charset="-128"/>
                </a:rPr>
                <a:t>さつえい</a:t>
              </a:r>
              <a:endParaRPr kumimoji="1" lang="en-US" altLang="ja-JP" sz="9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5" name="グループ化 4">
            <a:extLst>
              <a:ext uri="{FF2B5EF4-FFF2-40B4-BE49-F238E27FC236}">
                <a16:creationId xmlns:a16="http://schemas.microsoft.com/office/drawing/2014/main" id="{D0C5A44C-A878-4613-B85F-1B552B61FD90}"/>
              </a:ext>
            </a:extLst>
          </p:cNvPr>
          <p:cNvGrpSpPr/>
          <p:nvPr/>
        </p:nvGrpSpPr>
        <p:grpSpPr>
          <a:xfrm>
            <a:off x="286007" y="824672"/>
            <a:ext cx="8571987" cy="2426398"/>
            <a:chOff x="286007" y="824672"/>
            <a:chExt cx="8571987" cy="2426398"/>
          </a:xfrm>
        </p:grpSpPr>
        <p:sp>
          <p:nvSpPr>
            <p:cNvPr id="45" name="角丸四角形 44"/>
            <p:cNvSpPr/>
            <p:nvPr/>
          </p:nvSpPr>
          <p:spPr>
            <a:xfrm>
              <a:off x="286007" y="1518487"/>
              <a:ext cx="8571987" cy="1732583"/>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テキスト ボックス 30">
              <a:extLst>
                <a:ext uri="{FF2B5EF4-FFF2-40B4-BE49-F238E27FC236}">
                  <a16:creationId xmlns:a16="http://schemas.microsoft.com/office/drawing/2014/main" id="{443B6131-F2D5-4690-AF67-5D7D7ABB9F5F}"/>
                </a:ext>
              </a:extLst>
            </p:cNvPr>
            <p:cNvSpPr txBox="1"/>
            <p:nvPr/>
          </p:nvSpPr>
          <p:spPr>
            <a:xfrm>
              <a:off x="560226" y="1619535"/>
              <a:ext cx="7885911" cy="1585947"/>
            </a:xfrm>
            <a:prstGeom prst="rect">
              <a:avLst/>
            </a:prstGeom>
            <a:noFill/>
          </p:spPr>
          <p:txBody>
            <a:bodyPr wrap="square" rtlCol="0">
              <a:spAutoFit/>
            </a:bodyPr>
            <a:lstStyle/>
            <a:p>
              <a:pPr>
                <a:lnSpc>
                  <a:spcPts val="3000"/>
                </a:lnSpc>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アプリやインターネットサービスの提供者が、</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利用者の端末（スマホやパソコンなど）にある</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pPr>
              <a: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ID</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や連絡先、位置情報、電話、画像などの情報に、</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pPr>
              <a:r>
                <a:rPr lang="ja-JP" altLang="en-US" sz="20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自由にアクセスできることを許可する</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ことを意味します。</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7" name="図 16">
              <a:extLst>
                <a:ext uri="{FF2B5EF4-FFF2-40B4-BE49-F238E27FC236}">
                  <a16:creationId xmlns:a16="http://schemas.microsoft.com/office/drawing/2014/main" id="{ADFEAA5A-0917-488A-97BE-1E746D881EC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flipH="1">
              <a:off x="6860450" y="1012527"/>
              <a:ext cx="1383275" cy="1732583"/>
            </a:xfrm>
            <a:prstGeom prst="rect">
              <a:avLst/>
            </a:prstGeom>
            <a:effectLst>
              <a:outerShdw blurRad="50800" dist="38100" dir="2700000" algn="tl" rotWithShape="0">
                <a:prstClr val="black">
                  <a:alpha val="40000"/>
                </a:prstClr>
              </a:outerShdw>
            </a:effectLst>
          </p:spPr>
        </p:pic>
        <p:pic>
          <p:nvPicPr>
            <p:cNvPr id="6" name="グラフィックス 5" descr="疑問符 単色塗りつぶし">
              <a:extLst>
                <a:ext uri="{FF2B5EF4-FFF2-40B4-BE49-F238E27FC236}">
                  <a16:creationId xmlns:a16="http://schemas.microsoft.com/office/drawing/2014/main" id="{B1E55DE2-88AE-443B-8411-646BAEAD9BA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0161998">
              <a:off x="5773848" y="824672"/>
              <a:ext cx="1506114" cy="1506114"/>
            </a:xfrm>
            <a:prstGeom prst="rect">
              <a:avLst/>
            </a:prstGeom>
          </p:spPr>
        </p:pic>
        <p:sp>
          <p:nvSpPr>
            <p:cNvPr id="44" name="テキスト ボックス 43">
              <a:extLst>
                <a:ext uri="{FF2B5EF4-FFF2-40B4-BE49-F238E27FC236}">
                  <a16:creationId xmlns:a16="http://schemas.microsoft.com/office/drawing/2014/main" id="{F19FBC68-5771-4FD5-AB43-A1A79CAB2A92}"/>
                </a:ext>
              </a:extLst>
            </p:cNvPr>
            <p:cNvSpPr txBox="1"/>
            <p:nvPr/>
          </p:nvSpPr>
          <p:spPr>
            <a:xfrm>
              <a:off x="3803398" y="1582056"/>
              <a:ext cx="101911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ていきょうしゃ</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テキスト ボックス 46">
              <a:extLst>
                <a:ext uri="{FF2B5EF4-FFF2-40B4-BE49-F238E27FC236}">
                  <a16:creationId xmlns:a16="http://schemas.microsoft.com/office/drawing/2014/main" id="{198DE8F4-492B-4BEC-984D-965E6E29434B}"/>
                </a:ext>
              </a:extLst>
            </p:cNvPr>
            <p:cNvSpPr txBox="1"/>
            <p:nvPr/>
          </p:nvSpPr>
          <p:spPr>
            <a:xfrm>
              <a:off x="1584969" y="1958600"/>
              <a:ext cx="59986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たんまつ</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2" name="テキスト ボックス 51">
              <a:extLst>
                <a:ext uri="{FF2B5EF4-FFF2-40B4-BE49-F238E27FC236}">
                  <a16:creationId xmlns:a16="http://schemas.microsoft.com/office/drawing/2014/main" id="{FD226BDE-0019-4697-ACC8-058067D2820A}"/>
                </a:ext>
              </a:extLst>
            </p:cNvPr>
            <p:cNvSpPr txBox="1"/>
            <p:nvPr/>
          </p:nvSpPr>
          <p:spPr>
            <a:xfrm>
              <a:off x="567411" y="1961318"/>
              <a:ext cx="920952"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りようしゃ</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2" name="グループ化 11">
            <a:extLst>
              <a:ext uri="{FF2B5EF4-FFF2-40B4-BE49-F238E27FC236}">
                <a16:creationId xmlns:a16="http://schemas.microsoft.com/office/drawing/2014/main" id="{B56750F8-3809-49F4-81DB-CD31E70F1BC6}"/>
              </a:ext>
            </a:extLst>
          </p:cNvPr>
          <p:cNvGrpSpPr/>
          <p:nvPr/>
        </p:nvGrpSpPr>
        <p:grpSpPr>
          <a:xfrm>
            <a:off x="286007" y="2640611"/>
            <a:ext cx="8571987" cy="4127311"/>
            <a:chOff x="286007" y="2640611"/>
            <a:chExt cx="8571987" cy="4127311"/>
          </a:xfrm>
        </p:grpSpPr>
        <p:grpSp>
          <p:nvGrpSpPr>
            <p:cNvPr id="8" name="グループ化 7">
              <a:extLst>
                <a:ext uri="{FF2B5EF4-FFF2-40B4-BE49-F238E27FC236}">
                  <a16:creationId xmlns:a16="http://schemas.microsoft.com/office/drawing/2014/main" id="{48B9294E-88B2-4D73-AA66-01D187491DC7}"/>
                </a:ext>
              </a:extLst>
            </p:cNvPr>
            <p:cNvGrpSpPr/>
            <p:nvPr/>
          </p:nvGrpSpPr>
          <p:grpSpPr>
            <a:xfrm>
              <a:off x="286007" y="3256393"/>
              <a:ext cx="8571987" cy="1823607"/>
              <a:chOff x="286007" y="3256393"/>
              <a:chExt cx="8571987" cy="1823607"/>
            </a:xfrm>
          </p:grpSpPr>
          <p:sp>
            <p:nvSpPr>
              <p:cNvPr id="46" name="角丸四角形 45"/>
              <p:cNvSpPr/>
              <p:nvPr/>
            </p:nvSpPr>
            <p:spPr>
              <a:xfrm>
                <a:off x="286007" y="3504067"/>
                <a:ext cx="8571987" cy="1575933"/>
              </a:xfrm>
              <a:prstGeom prst="roundRect">
                <a:avLst>
                  <a:gd name="adj" fmla="val 13876"/>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 name="テキスト ボックス 29">
                <a:extLst>
                  <a:ext uri="{FF2B5EF4-FFF2-40B4-BE49-F238E27FC236}">
                    <a16:creationId xmlns:a16="http://schemas.microsoft.com/office/drawing/2014/main" id="{E8D53040-ABBA-4B36-8496-4AF872EA7B73}"/>
                  </a:ext>
                </a:extLst>
              </p:cNvPr>
              <p:cNvSpPr txBox="1"/>
              <p:nvPr/>
            </p:nvSpPr>
            <p:spPr>
              <a:xfrm>
                <a:off x="560226" y="3563494"/>
                <a:ext cx="5131533" cy="1412823"/>
              </a:xfrm>
              <a:prstGeom prst="rect">
                <a:avLst/>
              </a:prstGeom>
              <a:noFill/>
            </p:spPr>
            <p:txBody>
              <a:bodyPr wrap="none" rtlCol="0">
                <a:spAutoFit/>
              </a:bodyPr>
              <a:lstStyle/>
              <a:p>
                <a:pPr>
                  <a:lnSpc>
                    <a:spcPct val="150000"/>
                  </a:lnSpc>
                </a:pPr>
                <a:r>
                  <a:rPr kumimoji="1" lang="ja-JP" altLang="en-US" sz="2000" b="1" dirty="0">
                    <a:latin typeface="Meiryo UI" panose="020B0604030504040204" pitchFamily="50" charset="-128"/>
                    <a:ea typeface="Meiryo UI" panose="020B0604030504040204" pitchFamily="50" charset="-128"/>
                    <a:cs typeface="メイリオ" panose="020B0604030504040204" pitchFamily="50" charset="-128"/>
                  </a:rPr>
                  <a:t>アプリやサービスに、本来は必要のない情報への</a:t>
                </a:r>
                <a:endParaRPr kumimoji="1" lang="en-US" altLang="ja-JP" sz="2000" b="1" dirty="0">
                  <a:latin typeface="Meiryo UI" panose="020B0604030504040204" pitchFamily="50" charset="-128"/>
                  <a:ea typeface="Meiryo UI" panose="020B0604030504040204" pitchFamily="50" charset="-128"/>
                  <a:cs typeface="メイリオ" panose="020B0604030504040204" pitchFamily="50" charset="-128"/>
                </a:endParaRPr>
              </a:p>
              <a:p>
                <a:pPr>
                  <a:lnSpc>
                    <a:spcPct val="150000"/>
                  </a:lnSpc>
                </a:pPr>
                <a:r>
                  <a:rPr lang="ja-JP" altLang="en-US" sz="2000" b="1" dirty="0">
                    <a:latin typeface="Meiryo UI" panose="020B0604030504040204" pitchFamily="50" charset="-128"/>
                    <a:ea typeface="Meiryo UI" panose="020B0604030504040204" pitchFamily="50" charset="-128"/>
                    <a:cs typeface="メイリオ" panose="020B0604030504040204" pitchFamily="50" charset="-128"/>
                  </a:rPr>
                  <a:t>アクセス権限を求めるアプリやサービスは</a:t>
                </a:r>
                <a:endParaRPr lang="en-US" altLang="ja-JP" sz="2000" b="1" dirty="0">
                  <a:latin typeface="Meiryo UI" panose="020B0604030504040204" pitchFamily="50" charset="-128"/>
                  <a:ea typeface="Meiryo UI" panose="020B0604030504040204" pitchFamily="50" charset="-128"/>
                  <a:cs typeface="メイリオ" panose="020B0604030504040204" pitchFamily="50" charset="-128"/>
                </a:endParaRPr>
              </a:p>
              <a:p>
                <a:pPr>
                  <a:lnSpc>
                    <a:spcPct val="150000"/>
                  </a:lnSpc>
                </a:pPr>
                <a:r>
                  <a:rPr kumimoji="1" lang="ja-JP" altLang="en-US" sz="2000" b="1" dirty="0">
                    <a:latin typeface="Meiryo UI" panose="020B0604030504040204" pitchFamily="50" charset="-128"/>
                    <a:ea typeface="Meiryo UI" panose="020B0604030504040204" pitchFamily="50" charset="-128"/>
                    <a:cs typeface="メイリオ" panose="020B0604030504040204" pitchFamily="50" charset="-128"/>
                  </a:rPr>
                  <a:t>怪しいと警戒しましょう！</a:t>
                </a:r>
              </a:p>
            </p:txBody>
          </p:sp>
          <p:pic>
            <p:nvPicPr>
              <p:cNvPr id="9" name="グラフィックス 8" descr="感嘆符 単色塗りつぶし">
                <a:extLst>
                  <a:ext uri="{FF2B5EF4-FFF2-40B4-BE49-F238E27FC236}">
                    <a16:creationId xmlns:a16="http://schemas.microsoft.com/office/drawing/2014/main" id="{DDFF7013-B97F-4299-B815-AB9A66E5565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614891">
                <a:off x="5122480" y="3256393"/>
                <a:ext cx="1686995" cy="1686995"/>
              </a:xfrm>
              <a:prstGeom prst="rect">
                <a:avLst/>
              </a:prstGeom>
            </p:spPr>
          </p:pic>
          <p:sp>
            <p:nvSpPr>
              <p:cNvPr id="48" name="テキスト ボックス 47">
                <a:extLst>
                  <a:ext uri="{FF2B5EF4-FFF2-40B4-BE49-F238E27FC236}">
                    <a16:creationId xmlns:a16="http://schemas.microsoft.com/office/drawing/2014/main" id="{1AE17254-B930-435B-B621-816F7714FD17}"/>
                  </a:ext>
                </a:extLst>
              </p:cNvPr>
              <p:cNvSpPr txBox="1"/>
              <p:nvPr/>
            </p:nvSpPr>
            <p:spPr>
              <a:xfrm>
                <a:off x="1399544" y="4026002"/>
                <a:ext cx="657855"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けんげん</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テキスト ボックス 48">
                <a:extLst>
                  <a:ext uri="{FF2B5EF4-FFF2-40B4-BE49-F238E27FC236}">
                    <a16:creationId xmlns:a16="http://schemas.microsoft.com/office/drawing/2014/main" id="{1F974307-A530-4998-856B-8A4D1DCE80FF}"/>
                  </a:ext>
                </a:extLst>
              </p:cNvPr>
              <p:cNvSpPr txBox="1"/>
              <p:nvPr/>
            </p:nvSpPr>
            <p:spPr>
              <a:xfrm>
                <a:off x="586461" y="4487668"/>
                <a:ext cx="404139" cy="221958"/>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あや</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テキスト ボックス 49">
                <a:extLst>
                  <a:ext uri="{FF2B5EF4-FFF2-40B4-BE49-F238E27FC236}">
                    <a16:creationId xmlns:a16="http://schemas.microsoft.com/office/drawing/2014/main" id="{994DDD8A-A7FE-434F-B2E1-254C9A1A8292}"/>
                  </a:ext>
                </a:extLst>
              </p:cNvPr>
              <p:cNvSpPr txBox="1"/>
              <p:nvPr/>
            </p:nvSpPr>
            <p:spPr>
              <a:xfrm>
                <a:off x="1377559" y="4481154"/>
                <a:ext cx="694086" cy="221958"/>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けいかい</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52">
                <a:extLst>
                  <a:ext uri="{FF2B5EF4-FFF2-40B4-BE49-F238E27FC236}">
                    <a16:creationId xmlns:a16="http://schemas.microsoft.com/office/drawing/2014/main" id="{A8E77B6D-D960-4A45-9652-031EDF7C314C}"/>
                  </a:ext>
                </a:extLst>
              </p:cNvPr>
              <p:cNvSpPr txBox="1"/>
              <p:nvPr/>
            </p:nvSpPr>
            <p:spPr>
              <a:xfrm>
                <a:off x="2552700" y="3576345"/>
                <a:ext cx="694431"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ほんらい</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11" name="図 10" descr="グラフィカル ユーザー インターフェイス, テキスト, アプリケーション, チャットまたはテキスト メッセージ&#10;&#10;自動的に生成された説明">
              <a:extLst>
                <a:ext uri="{FF2B5EF4-FFF2-40B4-BE49-F238E27FC236}">
                  <a16:creationId xmlns:a16="http://schemas.microsoft.com/office/drawing/2014/main" id="{FB8F6C81-A6F8-4E80-B993-252C9E2A55D9}"/>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23474" r="23444"/>
            <a:stretch/>
          </p:blipFill>
          <p:spPr>
            <a:xfrm>
              <a:off x="6625965" y="2640611"/>
              <a:ext cx="2190862" cy="4127311"/>
            </a:xfrm>
            <a:prstGeom prst="rect">
              <a:avLst/>
            </a:prstGeom>
          </p:spPr>
        </p:pic>
      </p:grpSp>
    </p:spTree>
    <p:custDataLst>
      <p:tags r:id="rId1"/>
    </p:custDataLst>
    <p:extLst>
      <p:ext uri="{BB962C8B-B14F-4D97-AF65-F5344CB8AC3E}">
        <p14:creationId xmlns:p14="http://schemas.microsoft.com/office/powerpoint/2010/main" val="1101453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2500"/>
                            </p:stCondLst>
                            <p:childTnLst>
                              <p:par>
                                <p:cTn id="17" presetID="10" presetClass="entr" presetSubtype="0" fill="hold" nodeType="afterEffect">
                                  <p:stCondLst>
                                    <p:cond delay="5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グループ化 13">
            <a:extLst>
              <a:ext uri="{FF2B5EF4-FFF2-40B4-BE49-F238E27FC236}">
                <a16:creationId xmlns:a16="http://schemas.microsoft.com/office/drawing/2014/main" id="{D36C0FD9-FB93-4902-95B8-00FDA47E58B1}"/>
              </a:ext>
            </a:extLst>
          </p:cNvPr>
          <p:cNvGrpSpPr/>
          <p:nvPr/>
        </p:nvGrpSpPr>
        <p:grpSpPr>
          <a:xfrm>
            <a:off x="1" y="745814"/>
            <a:ext cx="9144000" cy="4127303"/>
            <a:chOff x="1" y="745814"/>
            <a:chExt cx="9144000" cy="4127303"/>
          </a:xfrm>
        </p:grpSpPr>
        <p:sp>
          <p:nvSpPr>
            <p:cNvPr id="3" name="角丸四角形 22">
              <a:extLst>
                <a:ext uri="{FF2B5EF4-FFF2-40B4-BE49-F238E27FC236}">
                  <a16:creationId xmlns:a16="http://schemas.microsoft.com/office/drawing/2014/main" id="{825CC319-549C-4DF1-ACA0-9C456099F015}"/>
                </a:ext>
              </a:extLst>
            </p:cNvPr>
            <p:cNvSpPr/>
            <p:nvPr/>
          </p:nvSpPr>
          <p:spPr>
            <a:xfrm>
              <a:off x="1" y="745814"/>
              <a:ext cx="9144000" cy="4127303"/>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 name="グループ化 3">
              <a:extLst>
                <a:ext uri="{FF2B5EF4-FFF2-40B4-BE49-F238E27FC236}">
                  <a16:creationId xmlns:a16="http://schemas.microsoft.com/office/drawing/2014/main" id="{243D057D-5E4B-4A93-8730-0E33A68B5EC8}"/>
                </a:ext>
              </a:extLst>
            </p:cNvPr>
            <p:cNvGrpSpPr/>
            <p:nvPr/>
          </p:nvGrpSpPr>
          <p:grpSpPr>
            <a:xfrm>
              <a:off x="672641" y="1279643"/>
              <a:ext cx="7957009" cy="2816156"/>
              <a:chOff x="672641" y="1279643"/>
              <a:chExt cx="7957009" cy="2816156"/>
            </a:xfrm>
          </p:grpSpPr>
          <p:sp>
            <p:nvSpPr>
              <p:cNvPr id="15" name="テキスト ボックス 14">
                <a:extLst>
                  <a:ext uri="{FF2B5EF4-FFF2-40B4-BE49-F238E27FC236}">
                    <a16:creationId xmlns:a16="http://schemas.microsoft.com/office/drawing/2014/main" id="{AEA53547-5F35-4B45-A1C3-EF1B49FFDF5D}"/>
                  </a:ext>
                </a:extLst>
              </p:cNvPr>
              <p:cNvSpPr txBox="1"/>
              <p:nvPr/>
            </p:nvSpPr>
            <p:spPr>
              <a:xfrm>
                <a:off x="672641" y="1279643"/>
                <a:ext cx="7957009" cy="2816156"/>
              </a:xfrm>
              <a:prstGeom prst="rect">
                <a:avLst/>
              </a:prstGeom>
              <a:noFill/>
            </p:spPr>
            <p:txBody>
              <a:bodyPr wrap="square" rtlCol="0">
                <a:spAutoFit/>
              </a:bodyPr>
              <a:lstStyle/>
              <a:p>
                <a:pPr>
                  <a:lnSpc>
                    <a:spcPct val="150000"/>
                  </a:lnSpc>
                </a:pPr>
                <a:r>
                  <a:rPr lang="ja-JP" altLang="en-US"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世の中には悪質なアプリも出まわっています。</a:t>
                </a:r>
                <a:endParaRPr lang="en-US" altLang="ja-JP"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かんたんに「同意」や「許可」のボタンを押さずに</a:t>
                </a:r>
                <a:endParaRPr lang="en-US" altLang="ja-JP"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よく考えてからインストールしましょう。</a:t>
                </a:r>
                <a:endParaRPr kumimoji="1" lang="en-US" altLang="ja-JP"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lang="ja-JP" altLang="en-US"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ときには、そのアプリを「つかわない」という</a:t>
                </a:r>
                <a:endParaRPr lang="en-US" altLang="ja-JP"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ct val="150000"/>
                  </a:lnSpc>
                </a:pPr>
                <a:r>
                  <a:rPr kumimoji="1" lang="ja-JP" altLang="en-US"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判断も大切です。</a:t>
                </a:r>
                <a:endParaRPr kumimoji="1" lang="en-US" altLang="ja-JP" sz="24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 name="テキスト ボックス 17">
                <a:extLst>
                  <a:ext uri="{FF2B5EF4-FFF2-40B4-BE49-F238E27FC236}">
                    <a16:creationId xmlns:a16="http://schemas.microsoft.com/office/drawing/2014/main" id="{3688B22D-477F-4383-AF90-F71E12148C21}"/>
                  </a:ext>
                </a:extLst>
              </p:cNvPr>
              <p:cNvSpPr txBox="1"/>
              <p:nvPr/>
            </p:nvSpPr>
            <p:spPr>
              <a:xfrm>
                <a:off x="2247344" y="1296406"/>
                <a:ext cx="676099"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あくしつ</a:t>
                </a:r>
                <a:endPar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a:extLst>
                  <a:ext uri="{FF2B5EF4-FFF2-40B4-BE49-F238E27FC236}">
                    <a16:creationId xmlns:a16="http://schemas.microsoft.com/office/drawing/2014/main" id="{969B6ADB-5583-45EA-8C27-B5898C748890}"/>
                  </a:ext>
                </a:extLst>
              </p:cNvPr>
              <p:cNvSpPr txBox="1"/>
              <p:nvPr/>
            </p:nvSpPr>
            <p:spPr>
              <a:xfrm>
                <a:off x="2569893" y="1816597"/>
                <a:ext cx="676099"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どうい</a:t>
                </a:r>
                <a:endPar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テキスト ボックス 20">
                <a:extLst>
                  <a:ext uri="{FF2B5EF4-FFF2-40B4-BE49-F238E27FC236}">
                    <a16:creationId xmlns:a16="http://schemas.microsoft.com/office/drawing/2014/main" id="{1C988FB2-C4B9-4DCB-8701-D024E7339C59}"/>
                  </a:ext>
                </a:extLst>
              </p:cNvPr>
              <p:cNvSpPr txBox="1"/>
              <p:nvPr/>
            </p:nvSpPr>
            <p:spPr>
              <a:xfrm>
                <a:off x="4063444" y="1824798"/>
                <a:ext cx="676099"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きょか</a:t>
                </a:r>
                <a:endPar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テキスト ボックス 18">
                <a:extLst>
                  <a:ext uri="{FF2B5EF4-FFF2-40B4-BE49-F238E27FC236}">
                    <a16:creationId xmlns:a16="http://schemas.microsoft.com/office/drawing/2014/main" id="{98C5CAB5-3DB3-4463-9885-F650A25962E9}"/>
                  </a:ext>
                </a:extLst>
              </p:cNvPr>
              <p:cNvSpPr txBox="1"/>
              <p:nvPr/>
            </p:nvSpPr>
            <p:spPr>
              <a:xfrm>
                <a:off x="715876" y="3473228"/>
                <a:ext cx="681124"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はんだん</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sp>
        <p:nvSpPr>
          <p:cNvPr id="2" name="タイトル 1">
            <a:extLst>
              <a:ext uri="{FF2B5EF4-FFF2-40B4-BE49-F238E27FC236}">
                <a16:creationId xmlns:a16="http://schemas.microsoft.com/office/drawing/2014/main" id="{E61212C4-459B-4BE3-A353-CDF5759145E1}"/>
              </a:ext>
            </a:extLst>
          </p:cNvPr>
          <p:cNvSpPr>
            <a:spLocks noGrp="1"/>
          </p:cNvSpPr>
          <p:nvPr>
            <p:ph type="title"/>
          </p:nvPr>
        </p:nvSpPr>
        <p:spPr/>
        <p:txBody>
          <a:bodyPr/>
          <a:lstStyle/>
          <a:p>
            <a:r>
              <a:rPr lang="en-US" altLang="ja-JP" dirty="0"/>
              <a:t>25.</a:t>
            </a:r>
            <a:r>
              <a:rPr lang="ja-JP" altLang="en-US" dirty="0"/>
              <a:t>インターネットサービスを申し込むときは</a:t>
            </a:r>
            <a:r>
              <a:rPr lang="en-US" altLang="ja-JP" dirty="0"/>
              <a:t>…</a:t>
            </a:r>
            <a:endParaRPr kumimoji="1" lang="ja-JP" altLang="en-US" dirty="0"/>
          </a:p>
        </p:txBody>
      </p:sp>
      <p:grpSp>
        <p:nvGrpSpPr>
          <p:cNvPr id="7" name="グループ化 6">
            <a:extLst>
              <a:ext uri="{FF2B5EF4-FFF2-40B4-BE49-F238E27FC236}">
                <a16:creationId xmlns:a16="http://schemas.microsoft.com/office/drawing/2014/main" id="{B3EC4419-FFD9-402E-9012-30286C846E3A}"/>
              </a:ext>
            </a:extLst>
          </p:cNvPr>
          <p:cNvGrpSpPr/>
          <p:nvPr/>
        </p:nvGrpSpPr>
        <p:grpSpPr>
          <a:xfrm>
            <a:off x="7085471" y="3967074"/>
            <a:ext cx="2771775" cy="906044"/>
            <a:chOff x="8121051" y="4049934"/>
            <a:chExt cx="1735151" cy="837567"/>
          </a:xfrm>
        </p:grpSpPr>
        <p:sp>
          <p:nvSpPr>
            <p:cNvPr id="8" name="円形吹き出し 3">
              <a:extLst>
                <a:ext uri="{FF2B5EF4-FFF2-40B4-BE49-F238E27FC236}">
                  <a16:creationId xmlns:a16="http://schemas.microsoft.com/office/drawing/2014/main" id="{8DB891F4-42A6-4D7F-A10C-EBDB159D0F4A}"/>
                </a:ext>
              </a:extLst>
            </p:cNvPr>
            <p:cNvSpPr/>
            <p:nvPr/>
          </p:nvSpPr>
          <p:spPr>
            <a:xfrm>
              <a:off x="8618422" y="4049934"/>
              <a:ext cx="677907" cy="837567"/>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1F45E08A-D5B2-4FD7-A0DC-63906BB72652}"/>
                </a:ext>
              </a:extLst>
            </p:cNvPr>
            <p:cNvSpPr txBox="1"/>
            <p:nvPr/>
          </p:nvSpPr>
          <p:spPr>
            <a:xfrm>
              <a:off x="8121051" y="4283782"/>
              <a:ext cx="1735151" cy="369871"/>
            </a:xfrm>
            <a:prstGeom prst="rect">
              <a:avLst/>
            </a:prstGeom>
            <a:noFill/>
          </p:spPr>
          <p:txBody>
            <a:bodyPr wrap="square" rtlCol="0">
              <a:spAutoFit/>
            </a:bodyPr>
            <a:lstStyle/>
            <a:p>
              <a:pPr algn="ct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うん！</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0" name="グループ化 9">
            <a:extLst>
              <a:ext uri="{FF2B5EF4-FFF2-40B4-BE49-F238E27FC236}">
                <a16:creationId xmlns:a16="http://schemas.microsoft.com/office/drawing/2014/main" id="{6D74F2C3-8837-4DD8-9EEC-679ED4465ADC}"/>
              </a:ext>
            </a:extLst>
          </p:cNvPr>
          <p:cNvGrpSpPr/>
          <p:nvPr/>
        </p:nvGrpSpPr>
        <p:grpSpPr>
          <a:xfrm rot="21184415">
            <a:off x="3307153" y="3639874"/>
            <a:ext cx="2412685" cy="1160333"/>
            <a:chOff x="6964822" y="2317767"/>
            <a:chExt cx="1510359" cy="1072638"/>
          </a:xfrm>
        </p:grpSpPr>
        <p:sp>
          <p:nvSpPr>
            <p:cNvPr id="11" name="円形吹き出し 3">
              <a:extLst>
                <a:ext uri="{FF2B5EF4-FFF2-40B4-BE49-F238E27FC236}">
                  <a16:creationId xmlns:a16="http://schemas.microsoft.com/office/drawing/2014/main" id="{FA991BF5-DFFA-40FF-AA74-E578BE1F600C}"/>
                </a:ext>
              </a:extLst>
            </p:cNvPr>
            <p:cNvSpPr/>
            <p:nvPr/>
          </p:nvSpPr>
          <p:spPr>
            <a:xfrm flipH="1">
              <a:off x="6964822" y="2317767"/>
              <a:ext cx="1510359"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a:extLst>
                <a:ext uri="{FF2B5EF4-FFF2-40B4-BE49-F238E27FC236}">
                  <a16:creationId xmlns:a16="http://schemas.microsoft.com/office/drawing/2014/main" id="{158BA8CA-971D-4B44-93E6-9784E819133C}"/>
                </a:ext>
              </a:extLst>
            </p:cNvPr>
            <p:cNvSpPr txBox="1"/>
            <p:nvPr/>
          </p:nvSpPr>
          <p:spPr>
            <a:xfrm>
              <a:off x="7162826" y="2418485"/>
              <a:ext cx="1121946" cy="778861"/>
            </a:xfrm>
            <a:prstGeom prst="rect">
              <a:avLst/>
            </a:prstGeom>
            <a:noFill/>
          </p:spPr>
          <p:txBody>
            <a:bodyPr wrap="square" rtlCol="0">
              <a:spAutoFit/>
            </a:bodyPr>
            <a:lstStyle/>
            <a:p>
              <a:pP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これからは</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気を付けるね</a:t>
              </a:r>
            </a:p>
          </p:txBody>
        </p:sp>
      </p:grpSp>
      <p:pic>
        <p:nvPicPr>
          <p:cNvPr id="16" name="図 15">
            <a:extLst>
              <a:ext uri="{FF2B5EF4-FFF2-40B4-BE49-F238E27FC236}">
                <a16:creationId xmlns:a16="http://schemas.microsoft.com/office/drawing/2014/main" id="{01A2B010-3655-4396-823B-9722666BCE3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9046" y="4373572"/>
            <a:ext cx="2151697" cy="2143125"/>
          </a:xfrm>
          <a:prstGeom prst="rect">
            <a:avLst/>
          </a:prstGeom>
        </p:spPr>
      </p:pic>
      <p:grpSp>
        <p:nvGrpSpPr>
          <p:cNvPr id="23" name="グループ化 22">
            <a:extLst>
              <a:ext uri="{FF2B5EF4-FFF2-40B4-BE49-F238E27FC236}">
                <a16:creationId xmlns:a16="http://schemas.microsoft.com/office/drawing/2014/main" id="{39B945C0-9540-4758-AB6B-45F3D4928E4C}"/>
              </a:ext>
            </a:extLst>
          </p:cNvPr>
          <p:cNvGrpSpPr/>
          <p:nvPr/>
        </p:nvGrpSpPr>
        <p:grpSpPr>
          <a:xfrm>
            <a:off x="4648713" y="3624292"/>
            <a:ext cx="4285820" cy="3273568"/>
            <a:chOff x="4648713" y="3624292"/>
            <a:chExt cx="4285820" cy="3273568"/>
          </a:xfrm>
        </p:grpSpPr>
        <p:grpSp>
          <p:nvGrpSpPr>
            <p:cNvPr id="22" name="グループ化 21">
              <a:extLst>
                <a:ext uri="{FF2B5EF4-FFF2-40B4-BE49-F238E27FC236}">
                  <a16:creationId xmlns:a16="http://schemas.microsoft.com/office/drawing/2014/main" id="{CB8509EA-C184-4FA2-AA84-F52B6F3A12A7}"/>
                </a:ext>
              </a:extLst>
            </p:cNvPr>
            <p:cNvGrpSpPr/>
            <p:nvPr/>
          </p:nvGrpSpPr>
          <p:grpSpPr>
            <a:xfrm>
              <a:off x="4648713" y="3624292"/>
              <a:ext cx="4285820" cy="3273568"/>
              <a:chOff x="4648713" y="3624292"/>
              <a:chExt cx="4285820" cy="3273568"/>
            </a:xfrm>
          </p:grpSpPr>
          <p:pic>
            <p:nvPicPr>
              <p:cNvPr id="6" name="図 5">
                <a:extLst>
                  <a:ext uri="{FF2B5EF4-FFF2-40B4-BE49-F238E27FC236}">
                    <a16:creationId xmlns:a16="http://schemas.microsoft.com/office/drawing/2014/main" id="{829D0D75-3C69-4536-B2C1-5436FBB6B2B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07613" y="4174814"/>
                <a:ext cx="2626920" cy="2626920"/>
              </a:xfrm>
              <a:prstGeom prst="rect">
                <a:avLst/>
              </a:prstGeom>
              <a:effectLst>
                <a:outerShdw blurRad="50800" dist="38100" dir="2700000" algn="tl" rotWithShape="0">
                  <a:prstClr val="black">
                    <a:alpha val="40000"/>
                  </a:prstClr>
                </a:outerShdw>
              </a:effectLst>
            </p:spPr>
          </p:pic>
          <p:pic>
            <p:nvPicPr>
              <p:cNvPr id="5" name="図 4">
                <a:extLst>
                  <a:ext uri="{FF2B5EF4-FFF2-40B4-BE49-F238E27FC236}">
                    <a16:creationId xmlns:a16="http://schemas.microsoft.com/office/drawing/2014/main" id="{72C61CB3-2102-41FB-8EE1-679C14D01CF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48713" y="3624292"/>
                <a:ext cx="3273568" cy="3273568"/>
              </a:xfrm>
              <a:prstGeom prst="rect">
                <a:avLst/>
              </a:prstGeom>
              <a:effectLst>
                <a:outerShdw blurRad="50800" dist="38100" dir="2700000" algn="tl" rotWithShape="0">
                  <a:prstClr val="black">
                    <a:alpha val="40000"/>
                  </a:prstClr>
                </a:outerShdw>
              </a:effectLst>
            </p:spPr>
          </p:pic>
        </p:grpSp>
        <p:pic>
          <p:nvPicPr>
            <p:cNvPr id="13" name="Picture 2" descr="1,523 件の最適な 冷や汗 画像、ストック写真、ベクター | Adobe Stock">
              <a:extLst>
                <a:ext uri="{FF2B5EF4-FFF2-40B4-BE49-F238E27FC236}">
                  <a16:creationId xmlns:a16="http://schemas.microsoft.com/office/drawing/2014/main" id="{1E1A474A-3E2D-4C3D-A652-29F6B5F2F6B0}"/>
                </a:ext>
              </a:extLst>
            </p:cNvP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75930" y="4231430"/>
              <a:ext cx="250554" cy="28428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92569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nodeType="afterEffect">
                                  <p:stCondLst>
                                    <p:cond delay="50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2000"/>
                            </p:stCondLst>
                            <p:childTnLst>
                              <p:par>
                                <p:cTn id="17" presetID="10" presetClass="entr" presetSubtype="0" fill="hold" nodeType="afterEffect">
                                  <p:stCondLst>
                                    <p:cond delay="5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pPr algn="ctr"/>
            <a:r>
              <a:rPr lang="ja-JP" altLang="en-US" sz="4000" dirty="0"/>
              <a:t>第</a:t>
            </a:r>
            <a:r>
              <a:rPr lang="en-US" altLang="ja-JP" sz="4000" dirty="0"/>
              <a:t>26</a:t>
            </a:r>
            <a:r>
              <a:rPr lang="ja-JP" altLang="en-US" sz="4000" dirty="0"/>
              <a:t>話</a:t>
            </a:r>
            <a:br>
              <a:rPr lang="ja-JP" altLang="en-US" sz="4000" dirty="0"/>
            </a:br>
            <a:r>
              <a:rPr lang="en-US" altLang="ja-JP" dirty="0"/>
              <a:t>ID</a:t>
            </a:r>
            <a:r>
              <a:rPr lang="ja-JP" altLang="en-US" dirty="0"/>
              <a:t>やパスワードの</a:t>
            </a:r>
            <a:br>
              <a:rPr lang="ja-JP" altLang="en-US" dirty="0"/>
            </a:br>
            <a:r>
              <a:rPr lang="ja-JP" altLang="en-US" dirty="0"/>
              <a:t>つかいまわしに注意</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33198575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A6D2EB49-2825-45C9-9D17-B89A33912515}"/>
              </a:ext>
            </a:extLst>
          </p:cNvPr>
          <p:cNvPicPr>
            <a:picLocks noChangeAspect="1" noChangeArrowheads="1"/>
          </p:cNvPicPr>
          <p:nvPr/>
        </p:nvPicPr>
        <p:blipFill rotWithShape="1">
          <a:blip r:embed="rId2" cstate="print">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t="6202" b="14948"/>
          <a:stretch/>
        </p:blipFill>
        <p:spPr bwMode="auto">
          <a:xfrm>
            <a:off x="1763939" y="2450218"/>
            <a:ext cx="5536768" cy="436570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26.ID</a:t>
            </a:r>
            <a:r>
              <a:rPr lang="ja-JP" altLang="en-US" dirty="0"/>
              <a:t>やパスワードのつかいまわしに注意</a:t>
            </a:r>
          </a:p>
        </p:txBody>
      </p:sp>
      <p:sp>
        <p:nvSpPr>
          <p:cNvPr id="3" name="テキスト ボックス 2">
            <a:extLst>
              <a:ext uri="{FF2B5EF4-FFF2-40B4-BE49-F238E27FC236}">
                <a16:creationId xmlns:a16="http://schemas.microsoft.com/office/drawing/2014/main" id="{6CE252DD-9CFC-429D-9411-99E9AE29639F}"/>
              </a:ext>
            </a:extLst>
          </p:cNvPr>
          <p:cNvSpPr txBox="1"/>
          <p:nvPr/>
        </p:nvSpPr>
        <p:spPr>
          <a:xfrm>
            <a:off x="129309" y="869489"/>
            <a:ext cx="9014691" cy="1610697"/>
          </a:xfrm>
          <a:prstGeom prst="rect">
            <a:avLst/>
          </a:prstGeom>
          <a:noFill/>
        </p:spPr>
        <p:txBody>
          <a:bodyPr wrap="square" rtlCol="0">
            <a:spAutoFit/>
          </a:bodyPr>
          <a:lstStyle/>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池田くんはタブレットでの家庭学習がおわったので</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友だちの家に遊びにいきました。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おや？テーブルの上にタブレットが出しっぱなしです。</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7" name="グループ化 6">
            <a:extLst>
              <a:ext uri="{FF2B5EF4-FFF2-40B4-BE49-F238E27FC236}">
                <a16:creationId xmlns:a16="http://schemas.microsoft.com/office/drawing/2014/main" id="{7BA014DB-F42D-4DAE-8966-BC381AFE7709}"/>
              </a:ext>
            </a:extLst>
          </p:cNvPr>
          <p:cNvGrpSpPr/>
          <p:nvPr/>
        </p:nvGrpSpPr>
        <p:grpSpPr>
          <a:xfrm>
            <a:off x="737952" y="2541615"/>
            <a:ext cx="3230713" cy="1160333"/>
            <a:chOff x="5291068" y="224191"/>
            <a:chExt cx="1400387" cy="1072638"/>
          </a:xfrm>
        </p:grpSpPr>
        <p:sp>
          <p:nvSpPr>
            <p:cNvPr id="8" name="円形吹き出し 3">
              <a:extLst>
                <a:ext uri="{FF2B5EF4-FFF2-40B4-BE49-F238E27FC236}">
                  <a16:creationId xmlns:a16="http://schemas.microsoft.com/office/drawing/2014/main" id="{3D129187-6D21-4CC5-8383-3B62768C2E13}"/>
                </a:ext>
              </a:extLst>
            </p:cNvPr>
            <p:cNvSpPr/>
            <p:nvPr/>
          </p:nvSpPr>
          <p:spPr>
            <a:xfrm>
              <a:off x="5291068" y="224191"/>
              <a:ext cx="1400387"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862CED9A-4AA7-48B5-A4BF-F61174DE5ACF}"/>
                </a:ext>
              </a:extLst>
            </p:cNvPr>
            <p:cNvSpPr txBox="1"/>
            <p:nvPr/>
          </p:nvSpPr>
          <p:spPr>
            <a:xfrm>
              <a:off x="5464742" y="290363"/>
              <a:ext cx="1121946" cy="778861"/>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徳島くんと</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遊んできま～す！</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1036" name="Picture 12" descr="笑いとか気づくとか / あおいろ さんのイラスト - ニコニコ静画 (イラスト)">
            <a:extLst>
              <a:ext uri="{FF2B5EF4-FFF2-40B4-BE49-F238E27FC236}">
                <a16:creationId xmlns:a16="http://schemas.microsoft.com/office/drawing/2014/main" id="{92E52E73-C139-4396-937F-27910E0E02C9}"/>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18347091">
            <a:off x="3252423" y="4150072"/>
            <a:ext cx="998545" cy="998545"/>
          </a:xfrm>
          <a:prstGeom prst="rect">
            <a:avLst/>
          </a:prstGeom>
          <a:noFill/>
          <a:extLst>
            <a:ext uri="{909E8E84-426E-40DD-AFC4-6F175D3DCCD1}">
              <a14:hiddenFill xmlns:a14="http://schemas.microsoft.com/office/drawing/2010/main">
                <a:solidFill>
                  <a:srgbClr val="FFFFFF"/>
                </a:solidFill>
              </a14:hiddenFill>
            </a:ext>
          </a:extLst>
        </p:spPr>
      </p:pic>
      <p:grpSp>
        <p:nvGrpSpPr>
          <p:cNvPr id="11" name="グループ化 10">
            <a:extLst>
              <a:ext uri="{FF2B5EF4-FFF2-40B4-BE49-F238E27FC236}">
                <a16:creationId xmlns:a16="http://schemas.microsoft.com/office/drawing/2014/main" id="{F28022C4-0E95-49A9-A596-1F5D207F5758}"/>
              </a:ext>
            </a:extLst>
          </p:cNvPr>
          <p:cNvGrpSpPr/>
          <p:nvPr/>
        </p:nvGrpSpPr>
        <p:grpSpPr>
          <a:xfrm>
            <a:off x="143565" y="2058468"/>
            <a:ext cx="3130096" cy="5149207"/>
            <a:chOff x="47056" y="2119676"/>
            <a:chExt cx="3130096" cy="5149207"/>
          </a:xfrm>
        </p:grpSpPr>
        <p:pic>
          <p:nvPicPr>
            <p:cNvPr id="1032" name="Picture 8">
              <a:extLst>
                <a:ext uri="{FF2B5EF4-FFF2-40B4-BE49-F238E27FC236}">
                  <a16:creationId xmlns:a16="http://schemas.microsoft.com/office/drawing/2014/main" id="{D9D8AF02-7CFA-4556-8392-F5468B1233CE}"/>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8390" r="18606"/>
            <a:stretch/>
          </p:blipFill>
          <p:spPr bwMode="auto">
            <a:xfrm>
              <a:off x="47056" y="2119676"/>
              <a:ext cx="2729295" cy="5149207"/>
            </a:xfrm>
            <a:prstGeom prst="rect">
              <a:avLst/>
            </a:prstGeom>
            <a:noFill/>
            <a:extLst>
              <a:ext uri="{909E8E84-426E-40DD-AFC4-6F175D3DCCD1}">
                <a14:hiddenFill xmlns:a14="http://schemas.microsoft.com/office/drawing/2010/main">
                  <a:solidFill>
                    <a:srgbClr val="FFFFFF"/>
                  </a:solidFill>
                </a14:hiddenFill>
              </a:ext>
            </a:extLst>
          </p:spPr>
        </p:pic>
        <p:grpSp>
          <p:nvGrpSpPr>
            <p:cNvPr id="18" name="グループ化 17">
              <a:extLst>
                <a:ext uri="{FF2B5EF4-FFF2-40B4-BE49-F238E27FC236}">
                  <a16:creationId xmlns:a16="http://schemas.microsoft.com/office/drawing/2014/main" id="{5A3B57E3-60CC-4CC9-975B-A9E83511B633}"/>
                </a:ext>
              </a:extLst>
            </p:cNvPr>
            <p:cNvGrpSpPr/>
            <p:nvPr/>
          </p:nvGrpSpPr>
          <p:grpSpPr>
            <a:xfrm>
              <a:off x="1791038" y="4979924"/>
              <a:ext cx="1386114" cy="531588"/>
              <a:chOff x="-1828800" y="4862286"/>
              <a:chExt cx="1386114" cy="406400"/>
            </a:xfrm>
          </p:grpSpPr>
          <p:cxnSp>
            <p:nvCxnSpPr>
              <p:cNvPr id="17" name="直線コネクタ 16">
                <a:extLst>
                  <a:ext uri="{FF2B5EF4-FFF2-40B4-BE49-F238E27FC236}">
                    <a16:creationId xmlns:a16="http://schemas.microsoft.com/office/drawing/2014/main" id="{12E56A02-44F0-4F4A-9D6B-82830ACBAEC5}"/>
                  </a:ext>
                </a:extLst>
              </p:cNvPr>
              <p:cNvCxnSpPr/>
              <p:nvPr/>
            </p:nvCxnSpPr>
            <p:spPr>
              <a:xfrm flipV="1">
                <a:off x="-1828800" y="4862286"/>
                <a:ext cx="1233714" cy="10160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31EBD19F-57E5-4004-AA27-C9B1B8F1B4F8}"/>
                  </a:ext>
                </a:extLst>
              </p:cNvPr>
              <p:cNvCxnSpPr/>
              <p:nvPr/>
            </p:nvCxnSpPr>
            <p:spPr>
              <a:xfrm flipV="1">
                <a:off x="-1676400" y="5014686"/>
                <a:ext cx="1233714" cy="10160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E185D3DA-7294-4293-9E4C-CD2AF8BA8D10}"/>
                  </a:ext>
                </a:extLst>
              </p:cNvPr>
              <p:cNvCxnSpPr/>
              <p:nvPr/>
            </p:nvCxnSpPr>
            <p:spPr>
              <a:xfrm flipV="1">
                <a:off x="-1722094" y="5167086"/>
                <a:ext cx="1233714" cy="10160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sp>
        <p:nvSpPr>
          <p:cNvPr id="24" name="テキスト ボックス 23">
            <a:extLst>
              <a:ext uri="{FF2B5EF4-FFF2-40B4-BE49-F238E27FC236}">
                <a16:creationId xmlns:a16="http://schemas.microsoft.com/office/drawing/2014/main" id="{0C6E249D-30D2-4BBF-BF3B-62AF969A7776}"/>
              </a:ext>
            </a:extLst>
          </p:cNvPr>
          <p:cNvSpPr txBox="1"/>
          <p:nvPr/>
        </p:nvSpPr>
        <p:spPr>
          <a:xfrm>
            <a:off x="4429972" y="813279"/>
            <a:ext cx="1526328"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かていがくしゅう</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テキスト ボックス 24">
            <a:extLst>
              <a:ext uri="{FF2B5EF4-FFF2-40B4-BE49-F238E27FC236}">
                <a16:creationId xmlns:a16="http://schemas.microsoft.com/office/drawing/2014/main" id="{6B17BB11-1CD7-46E8-BFFF-290458FA82EB}"/>
              </a:ext>
            </a:extLst>
          </p:cNvPr>
          <p:cNvSpPr txBox="1"/>
          <p:nvPr/>
        </p:nvSpPr>
        <p:spPr>
          <a:xfrm>
            <a:off x="2342082" y="1325609"/>
            <a:ext cx="406372"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あそ</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a:extLst>
              <a:ext uri="{FF2B5EF4-FFF2-40B4-BE49-F238E27FC236}">
                <a16:creationId xmlns:a16="http://schemas.microsoft.com/office/drawing/2014/main" id="{E2BF7783-752A-4CAA-B469-C55792CF8C48}"/>
              </a:ext>
            </a:extLst>
          </p:cNvPr>
          <p:cNvGrpSpPr/>
          <p:nvPr/>
        </p:nvGrpSpPr>
        <p:grpSpPr>
          <a:xfrm>
            <a:off x="5688713" y="2428477"/>
            <a:ext cx="2917956" cy="1673555"/>
            <a:chOff x="5667609" y="3152082"/>
            <a:chExt cx="2917956" cy="1673555"/>
          </a:xfrm>
        </p:grpSpPr>
        <p:sp>
          <p:nvSpPr>
            <p:cNvPr id="2" name="思考の吹き出し: 雲形 1">
              <a:extLst>
                <a:ext uri="{FF2B5EF4-FFF2-40B4-BE49-F238E27FC236}">
                  <a16:creationId xmlns:a16="http://schemas.microsoft.com/office/drawing/2014/main" id="{02D61FD2-C2A0-4A8A-A1DC-97D200093701}"/>
                </a:ext>
              </a:extLst>
            </p:cNvPr>
            <p:cNvSpPr/>
            <p:nvPr/>
          </p:nvSpPr>
          <p:spPr>
            <a:xfrm rot="15856002">
              <a:off x="6289809" y="2529882"/>
              <a:ext cx="1673555" cy="2917956"/>
            </a:xfrm>
            <a:prstGeom prst="cloudCallout">
              <a:avLst>
                <a:gd name="adj1" fmla="val -68426"/>
                <a:gd name="adj2" fmla="val 22333"/>
              </a:avLst>
            </a:prstGeom>
            <a:solidFill>
              <a:schemeClr val="bg1">
                <a:lumMod val="95000"/>
              </a:schemeClr>
            </a:solidFill>
            <a:ln w="38100">
              <a:solidFill>
                <a:srgbClr val="F3A67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1" name="テキスト ボックス 20">
              <a:extLst>
                <a:ext uri="{FF2B5EF4-FFF2-40B4-BE49-F238E27FC236}">
                  <a16:creationId xmlns:a16="http://schemas.microsoft.com/office/drawing/2014/main" id="{9A369FBD-2175-4412-9C95-59E3C43D46CF}"/>
                </a:ext>
              </a:extLst>
            </p:cNvPr>
            <p:cNvSpPr txBox="1"/>
            <p:nvPr/>
          </p:nvSpPr>
          <p:spPr>
            <a:xfrm>
              <a:off x="5817155" y="3565206"/>
              <a:ext cx="2588346" cy="842538"/>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あ、お兄ちゃんの</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タブレット･･･♥</a:t>
              </a:r>
            </a:p>
          </p:txBody>
        </p:sp>
      </p:grpSp>
      <p:pic>
        <p:nvPicPr>
          <p:cNvPr id="10" name="図 9" descr="黒い背景と白い文字のロゴ&#10;&#10;中程度の精度で自動的に生成された説明">
            <a:extLst>
              <a:ext uri="{FF2B5EF4-FFF2-40B4-BE49-F238E27FC236}">
                <a16:creationId xmlns:a16="http://schemas.microsoft.com/office/drawing/2014/main" id="{898B5340-FEF2-4381-A2AC-0F8C52B8D269}"/>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3259046" y="4809839"/>
            <a:ext cx="1235756" cy="1002350"/>
          </a:xfrm>
          <a:prstGeom prst="rect">
            <a:avLst/>
          </a:prstGeom>
        </p:spPr>
      </p:pic>
      <p:pic>
        <p:nvPicPr>
          <p:cNvPr id="29" name="図 28" descr="黒い背景と白い文字のロゴ&#10;&#10;中程度の精度で自動的に生成された説明">
            <a:extLst>
              <a:ext uri="{FF2B5EF4-FFF2-40B4-BE49-F238E27FC236}">
                <a16:creationId xmlns:a16="http://schemas.microsoft.com/office/drawing/2014/main" id="{E7142975-753C-4C19-BD5E-C418BBC436E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52027" t="46909" r="21144" b="23263"/>
          <a:stretch/>
        </p:blipFill>
        <p:spPr>
          <a:xfrm rot="18795355">
            <a:off x="4806037" y="5584804"/>
            <a:ext cx="1608881" cy="1788735"/>
          </a:xfrm>
          <a:prstGeom prst="rect">
            <a:avLst/>
          </a:prstGeom>
        </p:spPr>
      </p:pic>
      <p:pic>
        <p:nvPicPr>
          <p:cNvPr id="30" name="Picture 10">
            <a:extLst>
              <a:ext uri="{FF2B5EF4-FFF2-40B4-BE49-F238E27FC236}">
                <a16:creationId xmlns:a16="http://schemas.microsoft.com/office/drawing/2014/main" id="{465C131D-63CA-4E5E-A0D9-78909AC9C259}"/>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8573" r="15137"/>
          <a:stretch/>
        </p:blipFill>
        <p:spPr bwMode="auto">
          <a:xfrm>
            <a:off x="6578835" y="3455735"/>
            <a:ext cx="2615729" cy="36269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55021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1000"/>
                                  </p:stCondLst>
                                  <p:childTnLst>
                                    <p:animMotion origin="layout" path="M 4.44444E-6 -2.96296E-6 L -0.38507 -0.01551 " pathEditMode="relative" rAng="0" ptsTypes="AA">
                                      <p:cBhvr>
                                        <p:cTn id="6" dur="2000" fill="hold"/>
                                        <p:tgtEl>
                                          <p:spTgt spid="11"/>
                                        </p:tgtEl>
                                        <p:attrNameLst>
                                          <p:attrName>ppt_x</p:attrName>
                                          <p:attrName>ppt_y</p:attrName>
                                        </p:attrNameLst>
                                      </p:cBhvr>
                                      <p:rCtr x="-19253" y="-787"/>
                                    </p:animMotion>
                                  </p:childTnLst>
                                </p:cTn>
                              </p:par>
                              <p:par>
                                <p:cTn id="7" presetID="10" presetClass="entr" presetSubtype="0" fill="hold" nodeType="withEffect">
                                  <p:stCondLst>
                                    <p:cond delay="1000"/>
                                  </p:stCondLst>
                                  <p:childTnLst>
                                    <p:set>
                                      <p:cBhvr>
                                        <p:cTn id="8" dur="1" fill="hold">
                                          <p:stCondLst>
                                            <p:cond delay="0"/>
                                          </p:stCondLst>
                                        </p:cTn>
                                        <p:tgtEl>
                                          <p:spTgt spid="7"/>
                                        </p:tgtEl>
                                        <p:attrNameLst>
                                          <p:attrName>style.visibility</p:attrName>
                                        </p:attrNameLst>
                                      </p:cBhvr>
                                      <p:to>
                                        <p:strVal val="visible"/>
                                      </p:to>
                                    </p:set>
                                    <p:animEffect transition="in" filter="fade">
                                      <p:cBhvr>
                                        <p:cTn id="9" dur="2000"/>
                                        <p:tgtEl>
                                          <p:spTgt spid="7"/>
                                        </p:tgtEl>
                                      </p:cBhvr>
                                    </p:animEffect>
                                  </p:childTnLst>
                                  <p:subTnLst>
                                    <p:set>
                                      <p:cBhvr override="childStyle">
                                        <p:cTn dur="1" fill="hold" display="0" masterRel="sameClick" afterEffect="1">
                                          <p:stCondLst>
                                            <p:cond evt="end" delay="0">
                                              <p:tn val="7"/>
                                            </p:cond>
                                          </p:stCondLst>
                                        </p:cTn>
                                        <p:tgtEl>
                                          <p:spTgt spid="7"/>
                                        </p:tgtEl>
                                        <p:attrNameLst>
                                          <p:attrName>style.visibility</p:attrName>
                                        </p:attrNameLst>
                                      </p:cBhvr>
                                      <p:to>
                                        <p:strVal val="hidden"/>
                                      </p:to>
                                    </p:set>
                                  </p:subTnLst>
                                </p:cTn>
                              </p:par>
                            </p:childTnLst>
                          </p:cTn>
                        </p:par>
                        <p:par>
                          <p:cTn id="10" fill="hold">
                            <p:stCondLst>
                              <p:cond delay="3000"/>
                            </p:stCondLst>
                            <p:childTnLst>
                              <p:par>
                                <p:cTn id="11" presetID="10" presetClass="exit" presetSubtype="0" fill="hold" nodeType="afterEffect">
                                  <p:stCondLst>
                                    <p:cond delay="0"/>
                                  </p:stCondLst>
                                  <p:childTnLst>
                                    <p:animEffect transition="out" filter="fade">
                                      <p:cBhvr>
                                        <p:cTn id="12" dur="2000"/>
                                        <p:tgtEl>
                                          <p:spTgt spid="7"/>
                                        </p:tgtEl>
                                      </p:cBhvr>
                                    </p:animEffect>
                                    <p:set>
                                      <p:cBhvr>
                                        <p:cTn id="13" dur="1" fill="hold">
                                          <p:stCondLst>
                                            <p:cond delay="1999"/>
                                          </p:stCondLst>
                                        </p:cTn>
                                        <p:tgtEl>
                                          <p:spTgt spid="7"/>
                                        </p:tgtEl>
                                        <p:attrNameLst>
                                          <p:attrName>style.visibility</p:attrName>
                                        </p:attrNameLst>
                                      </p:cBhvr>
                                      <p:to>
                                        <p:strVal val="hidden"/>
                                      </p:to>
                                    </p:set>
                                  </p:childTnLst>
                                </p:cTn>
                              </p:par>
                            </p:childTnLst>
                          </p:cTn>
                        </p:par>
                        <p:par>
                          <p:cTn id="14" fill="hold">
                            <p:stCondLst>
                              <p:cond delay="5000"/>
                            </p:stCondLst>
                            <p:childTnLst>
                              <p:par>
                                <p:cTn id="15" presetID="1" presetClass="entr" presetSubtype="0" fill="hold" nodeType="afterEffect">
                                  <p:stCondLst>
                                    <p:cond delay="0"/>
                                  </p:stCondLst>
                                  <p:childTnLst>
                                    <p:set>
                                      <p:cBhvr>
                                        <p:cTn id="16" dur="1" fill="hold">
                                          <p:stCondLst>
                                            <p:cond delay="0"/>
                                          </p:stCondLst>
                                        </p:cTn>
                                        <p:tgtEl>
                                          <p:spTgt spid="1036"/>
                                        </p:tgtEl>
                                        <p:attrNameLst>
                                          <p:attrName>style.visibility</p:attrName>
                                        </p:attrNameLst>
                                      </p:cBhvr>
                                      <p:to>
                                        <p:strVal val="visible"/>
                                      </p:to>
                                    </p:set>
                                  </p:childTnLst>
                                </p:cTn>
                              </p:par>
                            </p:childTnLst>
                          </p:cTn>
                        </p:par>
                        <p:par>
                          <p:cTn id="17" fill="hold">
                            <p:stCondLst>
                              <p:cond delay="5000"/>
                            </p:stCondLst>
                            <p:childTnLst>
                              <p:par>
                                <p:cTn id="18" presetID="32" presetClass="emph" presetSubtype="0" fill="hold" nodeType="afterEffect">
                                  <p:stCondLst>
                                    <p:cond delay="0"/>
                                  </p:stCondLst>
                                  <p:childTnLst>
                                    <p:animRot by="120000">
                                      <p:cBhvr>
                                        <p:cTn id="19" dur="100" fill="hold">
                                          <p:stCondLst>
                                            <p:cond delay="0"/>
                                          </p:stCondLst>
                                        </p:cTn>
                                        <p:tgtEl>
                                          <p:spTgt spid="1036"/>
                                        </p:tgtEl>
                                        <p:attrNameLst>
                                          <p:attrName>r</p:attrName>
                                        </p:attrNameLst>
                                      </p:cBhvr>
                                    </p:animRot>
                                    <p:animRot by="-240000">
                                      <p:cBhvr>
                                        <p:cTn id="20" dur="200" fill="hold">
                                          <p:stCondLst>
                                            <p:cond delay="200"/>
                                          </p:stCondLst>
                                        </p:cTn>
                                        <p:tgtEl>
                                          <p:spTgt spid="1036"/>
                                        </p:tgtEl>
                                        <p:attrNameLst>
                                          <p:attrName>r</p:attrName>
                                        </p:attrNameLst>
                                      </p:cBhvr>
                                    </p:animRot>
                                    <p:animRot by="240000">
                                      <p:cBhvr>
                                        <p:cTn id="21" dur="200" fill="hold">
                                          <p:stCondLst>
                                            <p:cond delay="400"/>
                                          </p:stCondLst>
                                        </p:cTn>
                                        <p:tgtEl>
                                          <p:spTgt spid="1036"/>
                                        </p:tgtEl>
                                        <p:attrNameLst>
                                          <p:attrName>r</p:attrName>
                                        </p:attrNameLst>
                                      </p:cBhvr>
                                    </p:animRot>
                                    <p:animRot by="-240000">
                                      <p:cBhvr>
                                        <p:cTn id="22" dur="200" fill="hold">
                                          <p:stCondLst>
                                            <p:cond delay="600"/>
                                          </p:stCondLst>
                                        </p:cTn>
                                        <p:tgtEl>
                                          <p:spTgt spid="1036"/>
                                        </p:tgtEl>
                                        <p:attrNameLst>
                                          <p:attrName>r</p:attrName>
                                        </p:attrNameLst>
                                      </p:cBhvr>
                                    </p:animRot>
                                    <p:animRot by="120000">
                                      <p:cBhvr>
                                        <p:cTn id="23" dur="200" fill="hold">
                                          <p:stCondLst>
                                            <p:cond delay="800"/>
                                          </p:stCondLst>
                                        </p:cTn>
                                        <p:tgtEl>
                                          <p:spTgt spid="1036"/>
                                        </p:tgtEl>
                                        <p:attrNameLst>
                                          <p:attrName>r</p:attrName>
                                        </p:attrNameLst>
                                      </p:cBhvr>
                                    </p:animRot>
                                  </p:childTnLst>
                                </p:cTn>
                              </p:par>
                              <p:par>
                                <p:cTn id="24" presetID="10" presetClass="entr" presetSubtype="0" fill="hold" nodeType="withEffect">
                                  <p:stCondLst>
                                    <p:cond delay="50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6000"/>
                            </p:stCondLst>
                            <p:childTnLst>
                              <p:par>
                                <p:cTn id="28" presetID="10" presetClass="entr" presetSubtype="0"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fade">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楕円 16">
            <a:extLst>
              <a:ext uri="{FF2B5EF4-FFF2-40B4-BE49-F238E27FC236}">
                <a16:creationId xmlns:a16="http://schemas.microsoft.com/office/drawing/2014/main" id="{8B190198-A970-4280-BE87-7D74698FC1D0}"/>
              </a:ext>
            </a:extLst>
          </p:cNvPr>
          <p:cNvSpPr/>
          <p:nvPr/>
        </p:nvSpPr>
        <p:spPr>
          <a:xfrm>
            <a:off x="5001489" y="2465260"/>
            <a:ext cx="3985295" cy="3909075"/>
          </a:xfrm>
          <a:prstGeom prst="ellipse">
            <a:avLst/>
          </a:pr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path path="circle">
              <a:fillToRect l="50000" t="50000" r="50000" b="50000"/>
            </a:path>
            <a:tileRect/>
          </a:gradFill>
          <a:ln w="76200" cmpd="dbl">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8" name="図 7" descr="アイコン&#10;&#10;自動的に生成された説明">
            <a:extLst>
              <a:ext uri="{FF2B5EF4-FFF2-40B4-BE49-F238E27FC236}">
                <a16:creationId xmlns:a16="http://schemas.microsoft.com/office/drawing/2014/main" id="{146C6385-98EB-446A-A0E8-D56D91A9CD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800111" y="2242406"/>
            <a:ext cx="4289246" cy="4289246"/>
          </a:xfrm>
          <a:prstGeom prst="rect">
            <a:avLst/>
          </a:prstGeom>
        </p:spPr>
      </p:pic>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26.ID</a:t>
            </a:r>
            <a:r>
              <a:rPr lang="ja-JP" altLang="en-US" dirty="0"/>
              <a:t>やパスワードのつかいまわしに注意</a:t>
            </a:r>
          </a:p>
        </p:txBody>
      </p:sp>
      <p:sp>
        <p:nvSpPr>
          <p:cNvPr id="7" name="テキスト ボックス 6">
            <a:extLst>
              <a:ext uri="{FF2B5EF4-FFF2-40B4-BE49-F238E27FC236}">
                <a16:creationId xmlns:a16="http://schemas.microsoft.com/office/drawing/2014/main" id="{0C6CBC9C-6D9F-463A-BABB-E5DAEB82F400}"/>
              </a:ext>
            </a:extLst>
          </p:cNvPr>
          <p:cNvSpPr txBox="1"/>
          <p:nvPr/>
        </p:nvSpPr>
        <p:spPr>
          <a:xfrm>
            <a:off x="89161" y="940236"/>
            <a:ext cx="9143999" cy="1610697"/>
          </a:xfrm>
          <a:prstGeom prst="rect">
            <a:avLst/>
          </a:prstGeom>
          <a:noFill/>
        </p:spPr>
        <p:txBody>
          <a:bodyPr wrap="square" rtlCol="0">
            <a:spAutoFit/>
          </a:bodyPr>
          <a:lstStyle/>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池田くんの妹は、池田くんのゲーム機を</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ときどき借りていたので</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ゲーム機のパスワードを知っていました。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73CAA4F4-7092-4637-8BE7-BC00B8D55D6A}"/>
              </a:ext>
            </a:extLst>
          </p:cNvPr>
          <p:cNvGrpSpPr/>
          <p:nvPr/>
        </p:nvGrpSpPr>
        <p:grpSpPr>
          <a:xfrm>
            <a:off x="816436" y="2644730"/>
            <a:ext cx="5383968" cy="1306379"/>
            <a:chOff x="1193800" y="2702786"/>
            <a:chExt cx="5383968" cy="1306379"/>
          </a:xfrm>
        </p:grpSpPr>
        <p:sp>
          <p:nvSpPr>
            <p:cNvPr id="23" name="円形吹き出し 3">
              <a:extLst>
                <a:ext uri="{FF2B5EF4-FFF2-40B4-BE49-F238E27FC236}">
                  <a16:creationId xmlns:a16="http://schemas.microsoft.com/office/drawing/2014/main" id="{61EBF535-4924-44BC-99E8-157B3EE3EAF2}"/>
                </a:ext>
              </a:extLst>
            </p:cNvPr>
            <p:cNvSpPr/>
            <p:nvPr/>
          </p:nvSpPr>
          <p:spPr>
            <a:xfrm flipH="1">
              <a:off x="1193800" y="2702786"/>
              <a:ext cx="5383968" cy="1306379"/>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ボックス 20">
              <a:extLst>
                <a:ext uri="{FF2B5EF4-FFF2-40B4-BE49-F238E27FC236}">
                  <a16:creationId xmlns:a16="http://schemas.microsoft.com/office/drawing/2014/main" id="{75ECF24F-5149-4077-8937-444C419CDC14}"/>
                </a:ext>
              </a:extLst>
            </p:cNvPr>
            <p:cNvSpPr txBox="1"/>
            <p:nvPr/>
          </p:nvSpPr>
          <p:spPr>
            <a:xfrm>
              <a:off x="1372758" y="2889953"/>
              <a:ext cx="4773450" cy="842538"/>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わたし、お兄ちゃんのゲームの</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パスワード知ってるよ</a:t>
              </a:r>
            </a:p>
          </p:txBody>
        </p:sp>
      </p:grpSp>
      <p:grpSp>
        <p:nvGrpSpPr>
          <p:cNvPr id="3" name="グループ化 2">
            <a:extLst>
              <a:ext uri="{FF2B5EF4-FFF2-40B4-BE49-F238E27FC236}">
                <a16:creationId xmlns:a16="http://schemas.microsoft.com/office/drawing/2014/main" id="{F0F910AB-4C75-4A6A-BAF9-05EE4D310539}"/>
              </a:ext>
            </a:extLst>
          </p:cNvPr>
          <p:cNvGrpSpPr/>
          <p:nvPr/>
        </p:nvGrpSpPr>
        <p:grpSpPr>
          <a:xfrm>
            <a:off x="2110626" y="3738034"/>
            <a:ext cx="3963365" cy="1160333"/>
            <a:chOff x="2313822" y="3839632"/>
            <a:chExt cx="3963365" cy="1160333"/>
          </a:xfrm>
        </p:grpSpPr>
        <p:sp>
          <p:nvSpPr>
            <p:cNvPr id="24" name="円形吹き出し 3">
              <a:extLst>
                <a:ext uri="{FF2B5EF4-FFF2-40B4-BE49-F238E27FC236}">
                  <a16:creationId xmlns:a16="http://schemas.microsoft.com/office/drawing/2014/main" id="{2680839A-880D-4B21-B1AB-756A3A20AE10}"/>
                </a:ext>
              </a:extLst>
            </p:cNvPr>
            <p:cNvSpPr/>
            <p:nvPr/>
          </p:nvSpPr>
          <p:spPr>
            <a:xfrm flipH="1">
              <a:off x="2313822" y="3839632"/>
              <a:ext cx="3963365" cy="1160333"/>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a:extLst>
                <a:ext uri="{FF2B5EF4-FFF2-40B4-BE49-F238E27FC236}">
                  <a16:creationId xmlns:a16="http://schemas.microsoft.com/office/drawing/2014/main" id="{ACEDCD55-59CA-4147-A9DE-44B690B20AD4}"/>
                </a:ext>
              </a:extLst>
            </p:cNvPr>
            <p:cNvSpPr txBox="1"/>
            <p:nvPr/>
          </p:nvSpPr>
          <p:spPr>
            <a:xfrm>
              <a:off x="3083293" y="3922655"/>
              <a:ext cx="2424421" cy="842538"/>
            </a:xfrm>
            <a:prstGeom prst="rect">
              <a:avLst/>
            </a:prstGeom>
            <a:noFill/>
          </p:spPr>
          <p:txBody>
            <a:bodyPr wrap="square" rtlCol="0">
              <a:spAutoFit/>
            </a:bodyPr>
            <a:lstStyle>
              <a:defPPr>
                <a:defRPr lang="ja-JP"/>
              </a:defPPr>
              <a:lvl1pPr algn="ctr">
                <a:lnSpc>
                  <a:spcPts val="3000"/>
                </a:lnSpc>
                <a:defRPr sz="2000" b="1">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タブレットも</a:t>
              </a:r>
              <a:endParaRPr lang="en-US" altLang="ja-JP" dirty="0"/>
            </a:p>
            <a:p>
              <a:r>
                <a:rPr lang="ja-JP" altLang="en-US" dirty="0"/>
                <a:t>うごくかな？</a:t>
              </a:r>
            </a:p>
          </p:txBody>
        </p:sp>
      </p:grpSp>
      <p:grpSp>
        <p:nvGrpSpPr>
          <p:cNvPr id="5" name="グループ化 4">
            <a:extLst>
              <a:ext uri="{FF2B5EF4-FFF2-40B4-BE49-F238E27FC236}">
                <a16:creationId xmlns:a16="http://schemas.microsoft.com/office/drawing/2014/main" id="{6A898352-E401-49FB-BA47-C1A028FCA94F}"/>
              </a:ext>
            </a:extLst>
          </p:cNvPr>
          <p:cNvGrpSpPr/>
          <p:nvPr/>
        </p:nvGrpSpPr>
        <p:grpSpPr>
          <a:xfrm>
            <a:off x="3219691" y="4710790"/>
            <a:ext cx="2681159" cy="812961"/>
            <a:chOff x="3219691" y="4710790"/>
            <a:chExt cx="2681159" cy="812961"/>
          </a:xfrm>
        </p:grpSpPr>
        <p:sp>
          <p:nvSpPr>
            <p:cNvPr id="27" name="円形吹き出し 3">
              <a:extLst>
                <a:ext uri="{FF2B5EF4-FFF2-40B4-BE49-F238E27FC236}">
                  <a16:creationId xmlns:a16="http://schemas.microsoft.com/office/drawing/2014/main" id="{00827633-E3E5-437A-B381-5D40FCF51AB1}"/>
                </a:ext>
              </a:extLst>
            </p:cNvPr>
            <p:cNvSpPr/>
            <p:nvPr/>
          </p:nvSpPr>
          <p:spPr>
            <a:xfrm rot="21018175" flipH="1">
              <a:off x="3219691" y="4710790"/>
              <a:ext cx="2681159" cy="812961"/>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a:extLst>
                <a:ext uri="{FF2B5EF4-FFF2-40B4-BE49-F238E27FC236}">
                  <a16:creationId xmlns:a16="http://schemas.microsoft.com/office/drawing/2014/main" id="{128958C0-51F4-4DD6-9EDB-296CD10E8D31}"/>
                </a:ext>
              </a:extLst>
            </p:cNvPr>
            <p:cNvSpPr txBox="1"/>
            <p:nvPr/>
          </p:nvSpPr>
          <p:spPr>
            <a:xfrm rot="20973144">
              <a:off x="3396075" y="4912781"/>
              <a:ext cx="2322994" cy="400110"/>
            </a:xfrm>
            <a:prstGeom prst="rect">
              <a:avLst/>
            </a:prstGeom>
            <a:noFill/>
          </p:spPr>
          <p:txBody>
            <a:bodyPr wrap="square" rtlCol="0">
              <a:spAutoFit/>
            </a:bodyPr>
            <a:lstStyle/>
            <a:p>
              <a:pPr algn="ct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あ、うごいた～</a:t>
              </a:r>
            </a:p>
          </p:txBody>
        </p:sp>
      </p:grpSp>
      <p:pic>
        <p:nvPicPr>
          <p:cNvPr id="2060" name="Picture 12" descr="ゴム印 はんこ/チェックゴム印 6×6mm【音符】枠なし 《イラストスタンプ》 :GO-KJ-CH-0606-24:株式会社ハンコヤドットコム(R)  - 通販 - Yahoo!ショッピング">
            <a:extLst>
              <a:ext uri="{FF2B5EF4-FFF2-40B4-BE49-F238E27FC236}">
                <a16:creationId xmlns:a16="http://schemas.microsoft.com/office/drawing/2014/main" id="{94F6CD14-5977-49B4-8690-86F9A2B7C8FE}"/>
              </a:ext>
            </a:extLst>
          </p:cNvPr>
          <p:cNvPicPr>
            <a:picLocks noChangeAspect="1" noChangeArrowheads="1"/>
          </p:cNvPicPr>
          <p:nvPr/>
        </p:nvPicPr>
        <p:blipFill>
          <a:blip r:embed="rId3" cstate="print">
            <a:clrChange>
              <a:clrFrom>
                <a:srgbClr val="FFFFFF"/>
              </a:clrFrom>
              <a:clrTo>
                <a:srgbClr val="FFFFFF">
                  <a:alpha val="0"/>
                </a:srgbClr>
              </a:clrTo>
            </a:clrChange>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871440">
            <a:off x="7237005" y="1558594"/>
            <a:ext cx="1240350" cy="1240350"/>
          </a:xfrm>
          <a:prstGeom prst="rect">
            <a:avLst/>
          </a:prstGeom>
          <a:noFill/>
          <a:extLst>
            <a:ext uri="{909E8E84-426E-40DD-AFC4-6F175D3DCCD1}">
              <a14:hiddenFill xmlns:a14="http://schemas.microsoft.com/office/drawing/2010/main">
                <a:solidFill>
                  <a:srgbClr val="FFFFFF"/>
                </a:solidFill>
              </a14:hiddenFill>
            </a:ext>
          </a:extLst>
        </p:spPr>
      </p:pic>
      <p:pic>
        <p:nvPicPr>
          <p:cNvPr id="2062" name="Picture 14" descr="カキカキらくがき - すーこのイラストサイト">
            <a:extLst>
              <a:ext uri="{FF2B5EF4-FFF2-40B4-BE49-F238E27FC236}">
                <a16:creationId xmlns:a16="http://schemas.microsoft.com/office/drawing/2014/main" id="{F99E7666-9EFF-487E-A47D-09D00C836AE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4500"/>
          <a:stretch/>
        </p:blipFill>
        <p:spPr bwMode="auto">
          <a:xfrm rot="20654173">
            <a:off x="7786588" y="4052670"/>
            <a:ext cx="1230102" cy="32769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14" descr="カキカキらくがき - すーこのイラストサイト">
            <a:extLst>
              <a:ext uri="{FF2B5EF4-FFF2-40B4-BE49-F238E27FC236}">
                <a16:creationId xmlns:a16="http://schemas.microsoft.com/office/drawing/2014/main" id="{4015E5E9-7A8C-49F2-9AA5-D0276C68AE3F}"/>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4500"/>
          <a:stretch/>
        </p:blipFill>
        <p:spPr bwMode="auto">
          <a:xfrm rot="1093701">
            <a:off x="7478755" y="5941132"/>
            <a:ext cx="1230102" cy="327692"/>
          </a:xfrm>
          <a:prstGeom prst="rect">
            <a:avLst/>
          </a:prstGeom>
          <a:noFill/>
          <a:extLst>
            <a:ext uri="{909E8E84-426E-40DD-AFC4-6F175D3DCCD1}">
              <a14:hiddenFill xmlns:a14="http://schemas.microsoft.com/office/drawing/2010/main">
                <a:solidFill>
                  <a:srgbClr val="FFFFFF"/>
                </a:solidFill>
              </a14:hiddenFill>
            </a:ext>
          </a:extLst>
        </p:spPr>
      </p:pic>
      <p:sp>
        <p:nvSpPr>
          <p:cNvPr id="31" name="テキスト ボックス 30">
            <a:extLst>
              <a:ext uri="{FF2B5EF4-FFF2-40B4-BE49-F238E27FC236}">
                <a16:creationId xmlns:a16="http://schemas.microsoft.com/office/drawing/2014/main" id="{CBA707DB-CB98-4BCE-8C5D-74B698F8BA53}"/>
              </a:ext>
            </a:extLst>
          </p:cNvPr>
          <p:cNvSpPr txBox="1"/>
          <p:nvPr/>
        </p:nvSpPr>
        <p:spPr>
          <a:xfrm>
            <a:off x="114733" y="5159356"/>
            <a:ext cx="6590868" cy="1658787"/>
          </a:xfrm>
          <a:prstGeom prst="rect">
            <a:avLst/>
          </a:prstGeom>
          <a:noFill/>
        </p:spPr>
        <p:txBody>
          <a:bodyPr wrap="square" rtlCol="0">
            <a:spAutoFit/>
          </a:bodyPr>
          <a:lstStyle>
            <a:defPPr>
              <a:defRPr lang="ja-JP"/>
            </a:defPPr>
            <a:lvl1pPr>
              <a:lnSpc>
                <a:spcPts val="4000"/>
              </a:lnSpc>
              <a:defRPr sz="280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どうやら</a:t>
            </a:r>
            <a:endParaRPr lang="en-US" altLang="ja-JP" dirty="0"/>
          </a:p>
          <a:p>
            <a:r>
              <a:rPr lang="ja-JP" altLang="en-US" dirty="0"/>
              <a:t>ゲーム機と学校のタブレットの</a:t>
            </a:r>
            <a:endParaRPr lang="en-US" altLang="ja-JP" dirty="0"/>
          </a:p>
          <a:p>
            <a:r>
              <a:rPr lang="ja-JP" altLang="en-US" dirty="0"/>
              <a:t>パスワードが同じだったようすです。</a:t>
            </a:r>
            <a:endParaRPr lang="en-US" altLang="ja-JP" dirty="0"/>
          </a:p>
        </p:txBody>
      </p:sp>
      <p:sp>
        <p:nvSpPr>
          <p:cNvPr id="9" name="テキスト ボックス 8">
            <a:extLst>
              <a:ext uri="{FF2B5EF4-FFF2-40B4-BE49-F238E27FC236}">
                <a16:creationId xmlns:a16="http://schemas.microsoft.com/office/drawing/2014/main" id="{18DF6D2C-356B-47A4-B01D-2D52C4880FD6}"/>
              </a:ext>
            </a:extLst>
          </p:cNvPr>
          <p:cNvSpPr txBox="1"/>
          <p:nvPr/>
        </p:nvSpPr>
        <p:spPr>
          <a:xfrm rot="379176">
            <a:off x="8268171" y="2042083"/>
            <a:ext cx="553998" cy="1169551"/>
          </a:xfrm>
          <a:prstGeom prst="rect">
            <a:avLst/>
          </a:prstGeom>
          <a:noFill/>
        </p:spPr>
        <p:txBody>
          <a:bodyPr vert="eaVert" wrap="none" rtlCol="0">
            <a:spAutoFit/>
          </a:bodyPr>
          <a:lstStyle/>
          <a:p>
            <a:pPr algn="ctr"/>
            <a:r>
              <a:rPr kumimoji="1" lang="ja-JP" altLang="en-US" sz="12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ワタシモ</a:t>
            </a:r>
            <a:endParaRPr kumimoji="1" lang="en-US" altLang="ja-JP" sz="12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2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　　オベンキョ</a:t>
            </a:r>
            <a:endParaRPr kumimoji="1" lang="ja-JP" altLang="en-US" sz="12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a:extLst>
              <a:ext uri="{FF2B5EF4-FFF2-40B4-BE49-F238E27FC236}">
                <a16:creationId xmlns:a16="http://schemas.microsoft.com/office/drawing/2014/main" id="{5D530306-9E0E-4993-A371-0A3FA2B3B08C}"/>
              </a:ext>
            </a:extLst>
          </p:cNvPr>
          <p:cNvSpPr txBox="1"/>
          <p:nvPr/>
        </p:nvSpPr>
        <p:spPr>
          <a:xfrm>
            <a:off x="1882441" y="896378"/>
            <a:ext cx="543259" cy="200055"/>
          </a:xfrm>
          <a:prstGeom prst="rect">
            <a:avLst/>
          </a:prstGeom>
          <a:noFill/>
        </p:spPr>
        <p:txBody>
          <a:bodyPr wrap="square" rtlCol="0">
            <a:spAutoFit/>
          </a:bodyPr>
          <a:lstStyle/>
          <a:p>
            <a:pPr algn="dist"/>
            <a:r>
              <a:rPr lang="ja-JP" altLang="en-US" sz="700" b="1" dirty="0">
                <a:latin typeface="メイリオ" panose="020B0604030504040204" pitchFamily="50" charset="-128"/>
                <a:ea typeface="メイリオ" panose="020B0604030504040204" pitchFamily="50" charset="-128"/>
                <a:cs typeface="メイリオ" panose="020B0604030504040204" pitchFamily="50" charset="-128"/>
              </a:rPr>
              <a:t>いもうと</a:t>
            </a:r>
            <a:endParaRPr kumimoji="1" lang="ja-JP" altLang="en-US" sz="7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テキスト ボックス 19">
            <a:extLst>
              <a:ext uri="{FF2B5EF4-FFF2-40B4-BE49-F238E27FC236}">
                <a16:creationId xmlns:a16="http://schemas.microsoft.com/office/drawing/2014/main" id="{E8B099F8-CF52-4C37-BE1C-BD22C5909851}"/>
              </a:ext>
            </a:extLst>
          </p:cNvPr>
          <p:cNvSpPr txBox="1"/>
          <p:nvPr/>
        </p:nvSpPr>
        <p:spPr>
          <a:xfrm>
            <a:off x="1648787" y="1385775"/>
            <a:ext cx="345407"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か</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761638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2062"/>
                                        </p:tgtEl>
                                        <p:attrNameLst>
                                          <p:attrName>style.visibility</p:attrName>
                                        </p:attrNameLst>
                                      </p:cBhvr>
                                      <p:to>
                                        <p:strVal val="visible"/>
                                      </p:to>
                                    </p:set>
                                    <p:animEffect transition="in" filter="fade">
                                      <p:cBhvr>
                                        <p:cTn id="19" dur="500"/>
                                        <p:tgtEl>
                                          <p:spTgt spid="2062"/>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500"/>
                                        <p:tgtEl>
                                          <p:spTgt spid="30"/>
                                        </p:tgtEl>
                                      </p:cBhvr>
                                    </p:animEffect>
                                  </p:childTnLst>
                                </p:cTn>
                              </p:par>
                            </p:childTnLst>
                          </p:cTn>
                        </p:par>
                        <p:par>
                          <p:cTn id="24" fill="hold">
                            <p:stCondLst>
                              <p:cond delay="4000"/>
                            </p:stCondLst>
                            <p:childTnLst>
                              <p:par>
                                <p:cTn id="25" presetID="10" presetClass="entr" presetSubtype="0" fill="hold" grpId="0" nodeType="afterEffect">
                                  <p:stCondLst>
                                    <p:cond delay="50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50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a:t>3.</a:t>
            </a:r>
            <a:r>
              <a:rPr lang="ja-JP" altLang="en-US"/>
              <a:t> 名前、住所、写真を公開しない</a:t>
            </a:r>
            <a:endParaRPr lang="ja-JP" altLang="en-US" dirty="0"/>
          </a:p>
        </p:txBody>
      </p:sp>
      <p:sp>
        <p:nvSpPr>
          <p:cNvPr id="30" name="テキスト ボックス 29"/>
          <p:cNvSpPr txBox="1"/>
          <p:nvPr/>
        </p:nvSpPr>
        <p:spPr>
          <a:xfrm>
            <a:off x="68349" y="869489"/>
            <a:ext cx="8703118" cy="1815882"/>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住所を公開したところ、すぐに大量のメッセージが届くようになりましたが、なかにはビックリするような内容もありました。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美波さんはすっかり怖くなりました。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2" name="グループ化 31"/>
          <p:cNvGrpSpPr/>
          <p:nvPr/>
        </p:nvGrpSpPr>
        <p:grpSpPr>
          <a:xfrm>
            <a:off x="84506" y="4090675"/>
            <a:ext cx="3279667" cy="621969"/>
            <a:chOff x="-1365906" y="3080012"/>
            <a:chExt cx="3279667" cy="621969"/>
          </a:xfrm>
        </p:grpSpPr>
        <p:sp>
          <p:nvSpPr>
            <p:cNvPr id="134" name="角丸四角形吹き出し 133"/>
            <p:cNvSpPr/>
            <p:nvPr/>
          </p:nvSpPr>
          <p:spPr>
            <a:xfrm>
              <a:off x="-1365906" y="3082739"/>
              <a:ext cx="3279667" cy="619242"/>
            </a:xfrm>
            <a:prstGeom prst="wedgeRoundRectCallout">
              <a:avLst>
                <a:gd name="adj1" fmla="val 55375"/>
                <a:gd name="adj2" fmla="val 14377"/>
                <a:gd name="adj3" fmla="val 16667"/>
              </a:avLst>
            </a:prstGeom>
            <a:gradFill flip="none" rotWithShape="1">
              <a:gsLst>
                <a:gs pos="0">
                  <a:schemeClr val="accent6">
                    <a:lumMod val="90000"/>
                  </a:schemeClr>
                </a:gs>
                <a:gs pos="50000">
                  <a:srgbClr val="B0D58B"/>
                </a:gs>
                <a:gs pos="100000">
                  <a:srgbClr val="B0D888"/>
                </a:gs>
              </a:gsLst>
              <a:lin ang="16200000" scaled="1"/>
              <a:tileRect/>
            </a:gradFill>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p>
          </p:txBody>
        </p:sp>
        <p:sp>
          <p:nvSpPr>
            <p:cNvPr id="137" name="テキスト ボックス 136"/>
            <p:cNvSpPr txBox="1"/>
            <p:nvPr/>
          </p:nvSpPr>
          <p:spPr>
            <a:xfrm>
              <a:off x="-920642" y="3279015"/>
              <a:ext cx="2698175" cy="307777"/>
            </a:xfrm>
            <a:prstGeom prst="rect">
              <a:avLst/>
            </a:prstGeom>
            <a:noFill/>
          </p:spPr>
          <p:txBody>
            <a:bodyPr wrap="none" rtlCol="0">
              <a:spAutoFit/>
            </a:bodyPr>
            <a:lstStyle/>
            <a:p>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イタズラしにいっちゃ</a:t>
              </a:r>
              <a:r>
                <a:rPr lang="ja-JP" altLang="en-US" sz="1400" dirty="0" err="1">
                  <a:latin typeface="メイリオ" panose="020B0604030504040204" pitchFamily="50" charset="-128"/>
                  <a:ea typeface="メイリオ" panose="020B0604030504040204" pitchFamily="50" charset="-128"/>
                  <a:cs typeface="メイリオ" panose="020B0604030504040204" pitchFamily="50" charset="-128"/>
                </a:rPr>
                <a:t>おっかな</a:t>
              </a:r>
              <a:endParaRPr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1" name="グループ化 30"/>
            <p:cNvGrpSpPr/>
            <p:nvPr/>
          </p:nvGrpSpPr>
          <p:grpSpPr>
            <a:xfrm>
              <a:off x="-1340028" y="3080012"/>
              <a:ext cx="535361" cy="534788"/>
              <a:chOff x="-2244474" y="2685757"/>
              <a:chExt cx="535361" cy="534788"/>
            </a:xfrm>
          </p:grpSpPr>
          <p:sp>
            <p:nvSpPr>
              <p:cNvPr id="138" name="円/楕円 137"/>
              <p:cNvSpPr/>
              <p:nvPr/>
            </p:nvSpPr>
            <p:spPr>
              <a:xfrm>
                <a:off x="-2212090" y="2768086"/>
                <a:ext cx="452459" cy="452459"/>
              </a:xfrm>
              <a:prstGeom prst="ellipse">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39" name="図 138"/>
              <p:cNvPicPr>
                <a:picLocks noChangeAspect="1"/>
              </p:cNvPicPr>
              <p:nvPr/>
            </p:nvPicPr>
            <p:blipFill rotWithShape="1">
              <a:blip r:embed="rId5" cstate="print">
                <a:extLst>
                  <a:ext uri="{28A0092B-C50C-407E-A947-70E740481C1C}">
                    <a14:useLocalDpi xmlns:a14="http://schemas.microsoft.com/office/drawing/2010/main" val="0"/>
                  </a:ext>
                </a:extLst>
              </a:blip>
              <a:srcRect l="31697" t="26342" r="29311" b="34938"/>
              <a:stretch/>
            </p:blipFill>
            <p:spPr>
              <a:xfrm>
                <a:off x="-2244474" y="2685757"/>
                <a:ext cx="535361" cy="531625"/>
              </a:xfrm>
              <a:prstGeom prst="ellipse">
                <a:avLst/>
              </a:prstGeom>
            </p:spPr>
          </p:pic>
        </p:grpSp>
      </p:grpSp>
      <p:grpSp>
        <p:nvGrpSpPr>
          <p:cNvPr id="9" name="グループ化 8"/>
          <p:cNvGrpSpPr/>
          <p:nvPr/>
        </p:nvGrpSpPr>
        <p:grpSpPr>
          <a:xfrm>
            <a:off x="68349" y="4968967"/>
            <a:ext cx="3279667" cy="607041"/>
            <a:chOff x="68349" y="4689336"/>
            <a:chExt cx="3279667" cy="607041"/>
          </a:xfrm>
        </p:grpSpPr>
        <p:sp>
          <p:nvSpPr>
            <p:cNvPr id="45" name="角丸四角形吹き出し 44"/>
            <p:cNvSpPr/>
            <p:nvPr/>
          </p:nvSpPr>
          <p:spPr>
            <a:xfrm>
              <a:off x="68349" y="4689336"/>
              <a:ext cx="3279667" cy="607041"/>
            </a:xfrm>
            <a:prstGeom prst="wedgeRoundRectCallout">
              <a:avLst>
                <a:gd name="adj1" fmla="val 55375"/>
                <a:gd name="adj2" fmla="val 14377"/>
                <a:gd name="adj3" fmla="val 16667"/>
              </a:avLst>
            </a:prstGeom>
            <a:gradFill flip="none" rotWithShape="1">
              <a:gsLst>
                <a:gs pos="0">
                  <a:schemeClr val="accent6">
                    <a:lumMod val="90000"/>
                  </a:schemeClr>
                </a:gs>
                <a:gs pos="50000">
                  <a:srgbClr val="B0D58B"/>
                </a:gs>
                <a:gs pos="100000">
                  <a:srgbClr val="B0D888"/>
                </a:gs>
              </a:gsLst>
              <a:lin ang="16200000" scaled="1"/>
              <a:tileRect/>
            </a:gradFill>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p>
          </p:txBody>
        </p:sp>
        <p:sp>
          <p:nvSpPr>
            <p:cNvPr id="116" name="テキスト ボックス 115"/>
            <p:cNvSpPr txBox="1"/>
            <p:nvPr/>
          </p:nvSpPr>
          <p:spPr>
            <a:xfrm>
              <a:off x="497386" y="4864977"/>
              <a:ext cx="2698175" cy="307777"/>
            </a:xfrm>
            <a:prstGeom prst="rect">
              <a:avLst/>
            </a:prstGeom>
            <a:noFill/>
          </p:spPr>
          <p:txBody>
            <a:bodyPr wrap="none" rtlCol="0">
              <a:spAutoFit/>
            </a:bodyPr>
            <a:lstStyle/>
            <a:p>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ラッキーになれるアイテムを</a:t>
              </a:r>
              <a:r>
                <a:rPr lang="en-US" altLang="ja-JP" sz="1400" dirty="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2" name="円/楕円 71"/>
            <p:cNvSpPr/>
            <p:nvPr/>
          </p:nvSpPr>
          <p:spPr>
            <a:xfrm>
              <a:off x="110384" y="4756001"/>
              <a:ext cx="452459" cy="452459"/>
            </a:xfrm>
            <a:prstGeom prst="ellipse">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p:cNvPicPr>
              <a:picLocks noChangeAspect="1"/>
            </p:cNvPicPr>
            <p:nvPr/>
          </p:nvPicPr>
          <p:blipFill rotWithShape="1">
            <a:blip r:embed="rId6" cstate="print">
              <a:extLst>
                <a:ext uri="{28A0092B-C50C-407E-A947-70E740481C1C}">
                  <a14:useLocalDpi xmlns:a14="http://schemas.microsoft.com/office/drawing/2010/main" val="0"/>
                </a:ext>
              </a:extLst>
            </a:blip>
            <a:srcRect l="33964" t="33812" r="36345" b="36496"/>
            <a:stretch/>
          </p:blipFill>
          <p:spPr>
            <a:xfrm>
              <a:off x="110384" y="4746172"/>
              <a:ext cx="452460" cy="452460"/>
            </a:xfrm>
            <a:prstGeom prst="ellipse">
              <a:avLst/>
            </a:prstGeom>
          </p:spPr>
        </p:pic>
      </p:grpSp>
      <p:grpSp>
        <p:nvGrpSpPr>
          <p:cNvPr id="8" name="グループ化 7"/>
          <p:cNvGrpSpPr/>
          <p:nvPr/>
        </p:nvGrpSpPr>
        <p:grpSpPr>
          <a:xfrm>
            <a:off x="68349" y="5820950"/>
            <a:ext cx="3279667" cy="607041"/>
            <a:chOff x="68349" y="5587229"/>
            <a:chExt cx="3279667" cy="607041"/>
          </a:xfrm>
        </p:grpSpPr>
        <p:sp>
          <p:nvSpPr>
            <p:cNvPr id="46" name="角丸四角形吹き出し 45"/>
            <p:cNvSpPr/>
            <p:nvPr/>
          </p:nvSpPr>
          <p:spPr>
            <a:xfrm>
              <a:off x="68349" y="5587229"/>
              <a:ext cx="3279667" cy="607041"/>
            </a:xfrm>
            <a:prstGeom prst="wedgeRoundRectCallout">
              <a:avLst>
                <a:gd name="adj1" fmla="val 55375"/>
                <a:gd name="adj2" fmla="val 14377"/>
                <a:gd name="adj3" fmla="val 16667"/>
              </a:avLst>
            </a:prstGeom>
            <a:gradFill flip="none" rotWithShape="1">
              <a:gsLst>
                <a:gs pos="0">
                  <a:schemeClr val="accent6">
                    <a:lumMod val="90000"/>
                  </a:schemeClr>
                </a:gs>
                <a:gs pos="50000">
                  <a:srgbClr val="B0D58B"/>
                </a:gs>
                <a:gs pos="100000">
                  <a:srgbClr val="B0D888"/>
                </a:gs>
              </a:gsLst>
              <a:lin ang="16200000" scaled="1"/>
              <a:tileRect/>
            </a:gradFill>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p>
          </p:txBody>
        </p:sp>
        <p:sp>
          <p:nvSpPr>
            <p:cNvPr id="96" name="テキスト ボックス 95"/>
            <p:cNvSpPr txBox="1"/>
            <p:nvPr/>
          </p:nvSpPr>
          <p:spPr>
            <a:xfrm>
              <a:off x="487729" y="5761105"/>
              <a:ext cx="2852063" cy="338554"/>
            </a:xfrm>
            <a:prstGeom prst="rect">
              <a:avLst/>
            </a:prstGeom>
            <a:noFill/>
          </p:spPr>
          <p:txBody>
            <a:bodyPr wrap="none" rtlCol="0">
              <a:spAutoFit/>
            </a:bodyPr>
            <a:lstStyle/>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みなみちゃんに会いたいなぁ</a:t>
              </a:r>
            </a:p>
          </p:txBody>
        </p:sp>
        <p:sp>
          <p:nvSpPr>
            <p:cNvPr id="75" name="円/楕円 74"/>
            <p:cNvSpPr/>
            <p:nvPr/>
          </p:nvSpPr>
          <p:spPr>
            <a:xfrm>
              <a:off x="102409" y="5666579"/>
              <a:ext cx="452459" cy="452459"/>
            </a:xfrm>
            <a:prstGeom prst="ellipse">
              <a:avLst/>
            </a:prstGeom>
            <a:solidFill>
              <a:srgbClr val="FF99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4" name="図 13"/>
            <p:cNvPicPr>
              <a:picLocks noChangeAspect="1"/>
            </p:cNvPicPr>
            <p:nvPr/>
          </p:nvPicPr>
          <p:blipFill rotWithShape="1">
            <a:blip r:embed="rId7" cstate="print">
              <a:extLst>
                <a:ext uri="{28A0092B-C50C-407E-A947-70E740481C1C}">
                  <a14:useLocalDpi xmlns:a14="http://schemas.microsoft.com/office/drawing/2010/main" val="0"/>
                </a:ext>
              </a:extLst>
            </a:blip>
            <a:srcRect l="32553" t="29681" r="32553" b="35427"/>
            <a:stretch/>
          </p:blipFill>
          <p:spPr>
            <a:xfrm>
              <a:off x="102409" y="5666578"/>
              <a:ext cx="452459" cy="452459"/>
            </a:xfrm>
            <a:prstGeom prst="ellipse">
              <a:avLst/>
            </a:prstGeom>
          </p:spPr>
        </p:pic>
      </p:grpSp>
      <p:grpSp>
        <p:nvGrpSpPr>
          <p:cNvPr id="10" name="グループ化 9"/>
          <p:cNvGrpSpPr/>
          <p:nvPr/>
        </p:nvGrpSpPr>
        <p:grpSpPr>
          <a:xfrm>
            <a:off x="68349" y="6669410"/>
            <a:ext cx="3279667" cy="538718"/>
            <a:chOff x="68349" y="6669410"/>
            <a:chExt cx="3279667" cy="538718"/>
          </a:xfrm>
        </p:grpSpPr>
        <p:sp>
          <p:nvSpPr>
            <p:cNvPr id="52" name="角丸四角形吹き出し 51"/>
            <p:cNvSpPr/>
            <p:nvPr/>
          </p:nvSpPr>
          <p:spPr>
            <a:xfrm>
              <a:off x="68349" y="6669410"/>
              <a:ext cx="3279667" cy="538718"/>
            </a:xfrm>
            <a:prstGeom prst="wedgeRoundRectCallout">
              <a:avLst>
                <a:gd name="adj1" fmla="val 55375"/>
                <a:gd name="adj2" fmla="val 14377"/>
                <a:gd name="adj3" fmla="val 16667"/>
              </a:avLst>
            </a:prstGeom>
            <a:gradFill flip="none" rotWithShape="1">
              <a:gsLst>
                <a:gs pos="0">
                  <a:schemeClr val="accent6">
                    <a:lumMod val="90000"/>
                  </a:schemeClr>
                </a:gs>
                <a:gs pos="50000">
                  <a:srgbClr val="B0D58B"/>
                </a:gs>
                <a:gs pos="100000">
                  <a:srgbClr val="B0D888"/>
                </a:gs>
              </a:gsLst>
              <a:lin ang="16200000" scaled="1"/>
              <a:tileRect/>
            </a:gradFill>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p>
          </p:txBody>
        </p:sp>
        <p:sp>
          <p:nvSpPr>
            <p:cNvPr id="95" name="円/楕円 94"/>
            <p:cNvSpPr/>
            <p:nvPr/>
          </p:nvSpPr>
          <p:spPr>
            <a:xfrm>
              <a:off x="151834" y="6750179"/>
              <a:ext cx="452459" cy="452459"/>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 name="グループ化 10"/>
          <p:cNvGrpSpPr/>
          <p:nvPr/>
        </p:nvGrpSpPr>
        <p:grpSpPr>
          <a:xfrm>
            <a:off x="5841769" y="5054282"/>
            <a:ext cx="3279667" cy="538718"/>
            <a:chOff x="5841769" y="5054282"/>
            <a:chExt cx="3279667" cy="538718"/>
          </a:xfrm>
        </p:grpSpPr>
        <p:sp>
          <p:nvSpPr>
            <p:cNvPr id="55" name="角丸四角形吹き出し 54"/>
            <p:cNvSpPr/>
            <p:nvPr/>
          </p:nvSpPr>
          <p:spPr>
            <a:xfrm>
              <a:off x="5841769" y="5054282"/>
              <a:ext cx="3279667" cy="538718"/>
            </a:xfrm>
            <a:prstGeom prst="wedgeRoundRectCallout">
              <a:avLst>
                <a:gd name="adj1" fmla="val -55359"/>
                <a:gd name="adj2" fmla="val 27187"/>
                <a:gd name="adj3" fmla="val 16667"/>
              </a:avLst>
            </a:prstGeom>
            <a:gradFill flip="none" rotWithShape="1">
              <a:gsLst>
                <a:gs pos="0">
                  <a:schemeClr val="accent6">
                    <a:lumMod val="90000"/>
                  </a:schemeClr>
                </a:gs>
                <a:gs pos="50000">
                  <a:srgbClr val="B0D58B"/>
                </a:gs>
                <a:gs pos="100000">
                  <a:srgbClr val="B0D888"/>
                </a:gs>
              </a:gsLst>
              <a:lin ang="16200000" scaled="1"/>
              <a:tileRect/>
            </a:gradFill>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p>
          </p:txBody>
        </p:sp>
        <p:sp>
          <p:nvSpPr>
            <p:cNvPr id="129" name="テキスト ボックス 128"/>
            <p:cNvSpPr txBox="1"/>
            <p:nvPr/>
          </p:nvSpPr>
          <p:spPr>
            <a:xfrm>
              <a:off x="6375573" y="5203560"/>
              <a:ext cx="2646878" cy="338554"/>
            </a:xfrm>
            <a:prstGeom prst="rect">
              <a:avLst/>
            </a:prstGeom>
            <a:noFill/>
          </p:spPr>
          <p:txBody>
            <a:bodyPr wrap="none" rtlCol="0">
              <a:spAutoFit/>
            </a:bodyPr>
            <a:lstStyle/>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おうち近くだね。遊びに</a:t>
              </a:r>
              <a:r>
                <a:rPr lang="en-US" altLang="ja-JP" sz="1600" dirty="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円/楕円 76"/>
            <p:cNvSpPr/>
            <p:nvPr/>
          </p:nvSpPr>
          <p:spPr>
            <a:xfrm>
              <a:off x="5927341" y="5118100"/>
              <a:ext cx="452459" cy="45245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p:cNvPicPr>
              <a:picLocks noChangeAspect="1"/>
            </p:cNvPicPr>
            <p:nvPr/>
          </p:nvPicPr>
          <p:blipFill rotWithShape="1">
            <a:blip r:embed="rId8" cstate="print">
              <a:extLst>
                <a:ext uri="{28A0092B-C50C-407E-A947-70E740481C1C}">
                  <a14:useLocalDpi xmlns:a14="http://schemas.microsoft.com/office/drawing/2010/main" val="0"/>
                </a:ext>
              </a:extLst>
            </a:blip>
            <a:srcRect l="32227" t="25913" r="29444" b="35758"/>
            <a:stretch/>
          </p:blipFill>
          <p:spPr>
            <a:xfrm>
              <a:off x="5910777" y="5079942"/>
              <a:ext cx="483472" cy="483473"/>
            </a:xfrm>
            <a:prstGeom prst="ellipse">
              <a:avLst/>
            </a:prstGeom>
          </p:spPr>
        </p:pic>
      </p:grpSp>
      <p:grpSp>
        <p:nvGrpSpPr>
          <p:cNvPr id="4" name="グループ化 3"/>
          <p:cNvGrpSpPr/>
          <p:nvPr/>
        </p:nvGrpSpPr>
        <p:grpSpPr>
          <a:xfrm>
            <a:off x="5841769" y="5925700"/>
            <a:ext cx="3279667" cy="538718"/>
            <a:chOff x="5841769" y="6196009"/>
            <a:chExt cx="3279667" cy="538718"/>
          </a:xfrm>
        </p:grpSpPr>
        <p:sp>
          <p:nvSpPr>
            <p:cNvPr id="56" name="角丸四角形吹き出し 55"/>
            <p:cNvSpPr/>
            <p:nvPr/>
          </p:nvSpPr>
          <p:spPr>
            <a:xfrm>
              <a:off x="5841769" y="6196009"/>
              <a:ext cx="3279667" cy="538718"/>
            </a:xfrm>
            <a:prstGeom prst="wedgeRoundRectCallout">
              <a:avLst>
                <a:gd name="adj1" fmla="val -55359"/>
                <a:gd name="adj2" fmla="val 27187"/>
                <a:gd name="adj3" fmla="val 16667"/>
              </a:avLst>
            </a:prstGeom>
            <a:gradFill flip="none" rotWithShape="1">
              <a:gsLst>
                <a:gs pos="0">
                  <a:schemeClr val="accent6">
                    <a:lumMod val="90000"/>
                  </a:schemeClr>
                </a:gs>
                <a:gs pos="50000">
                  <a:srgbClr val="B0D58B"/>
                </a:gs>
                <a:gs pos="100000">
                  <a:srgbClr val="B0D888"/>
                </a:gs>
              </a:gsLst>
              <a:lin ang="16200000" scaled="1"/>
              <a:tileRect/>
            </a:gradFill>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p>
          </p:txBody>
        </p:sp>
        <p:sp>
          <p:nvSpPr>
            <p:cNvPr id="102" name="テキスト ボックス 101"/>
            <p:cNvSpPr txBox="1"/>
            <p:nvPr/>
          </p:nvSpPr>
          <p:spPr>
            <a:xfrm>
              <a:off x="6357246" y="6323158"/>
              <a:ext cx="2646878" cy="338554"/>
            </a:xfrm>
            <a:prstGeom prst="rect">
              <a:avLst/>
            </a:prstGeom>
            <a:noFill/>
          </p:spPr>
          <p:txBody>
            <a:bodyPr wrap="none" rtlCol="0">
              <a:spAutoFit/>
            </a:bodyPr>
            <a:lstStyle/>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おまえの家に行ってやる！</a:t>
              </a:r>
            </a:p>
          </p:txBody>
        </p:sp>
        <p:sp>
          <p:nvSpPr>
            <p:cNvPr id="79" name="円/楕円 78"/>
            <p:cNvSpPr/>
            <p:nvPr/>
          </p:nvSpPr>
          <p:spPr>
            <a:xfrm>
              <a:off x="5947642" y="6240988"/>
              <a:ext cx="452459" cy="452459"/>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p:cNvPicPr>
              <a:picLocks noChangeAspect="1"/>
            </p:cNvPicPr>
            <p:nvPr/>
          </p:nvPicPr>
          <p:blipFill rotWithShape="1">
            <a:blip r:embed="rId9" cstate="print">
              <a:extLst>
                <a:ext uri="{28A0092B-C50C-407E-A947-70E740481C1C}">
                  <a14:useLocalDpi xmlns:a14="http://schemas.microsoft.com/office/drawing/2010/main" val="0"/>
                </a:ext>
              </a:extLst>
            </a:blip>
            <a:srcRect l="37854" t="30439" r="26947" b="34362"/>
            <a:stretch/>
          </p:blipFill>
          <p:spPr>
            <a:xfrm>
              <a:off x="5947641" y="6240988"/>
              <a:ext cx="452459" cy="452460"/>
            </a:xfrm>
            <a:prstGeom prst="ellipse">
              <a:avLst/>
            </a:prstGeom>
            <a:blipFill>
              <a:blip r:embed="rId10"/>
              <a:tile tx="0" ty="0" sx="100000" sy="100000" flip="none" algn="tl"/>
            </a:blipFill>
          </p:spPr>
        </p:pic>
      </p:grpSp>
      <p:sp>
        <p:nvSpPr>
          <p:cNvPr id="40" name="角丸四角形吹き出し 39"/>
          <p:cNvSpPr/>
          <p:nvPr/>
        </p:nvSpPr>
        <p:spPr>
          <a:xfrm>
            <a:off x="5816662" y="6733245"/>
            <a:ext cx="3279667" cy="538718"/>
          </a:xfrm>
          <a:prstGeom prst="wedgeRoundRectCallout">
            <a:avLst>
              <a:gd name="adj1" fmla="val 55375"/>
              <a:gd name="adj2" fmla="val 14377"/>
              <a:gd name="adj3" fmla="val 16667"/>
            </a:avLst>
          </a:prstGeom>
          <a:gradFill flip="none" rotWithShape="1">
            <a:gsLst>
              <a:gs pos="0">
                <a:schemeClr val="accent6">
                  <a:lumMod val="90000"/>
                </a:schemeClr>
              </a:gs>
              <a:gs pos="50000">
                <a:srgbClr val="B0D58B"/>
              </a:gs>
              <a:gs pos="100000">
                <a:srgbClr val="B0D888"/>
              </a:gs>
            </a:gsLst>
            <a:lin ang="16200000" scaled="1"/>
            <a:tileRect/>
          </a:gradFill>
          <a:effectLst>
            <a:outerShdw blurRad="38100" dist="254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p>
        </p:txBody>
      </p:sp>
      <p:grpSp>
        <p:nvGrpSpPr>
          <p:cNvPr id="13" name="グループ化 12"/>
          <p:cNvGrpSpPr/>
          <p:nvPr/>
        </p:nvGrpSpPr>
        <p:grpSpPr>
          <a:xfrm>
            <a:off x="5257800" y="2339800"/>
            <a:ext cx="5067300" cy="2590800"/>
            <a:chOff x="5257800" y="2339800"/>
            <a:chExt cx="5067300" cy="2590800"/>
          </a:xfrm>
        </p:grpSpPr>
        <p:sp>
          <p:nvSpPr>
            <p:cNvPr id="38" name="雲 31"/>
            <p:cNvSpPr/>
            <p:nvPr/>
          </p:nvSpPr>
          <p:spPr>
            <a:xfrm rot="6158944">
              <a:off x="6253403" y="1704534"/>
              <a:ext cx="2016069" cy="38803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Lst>
              <a:ahLst/>
              <a:cxnLst>
                <a:cxn ang="0">
                  <a:pos x="connsiteX0" y="connsiteY0"/>
                </a:cxn>
                <a:cxn ang="0">
                  <a:pos x="connsiteX1" y="connsiteY1"/>
                </a:cxn>
              </a:cxnLst>
              <a:rect l="l" t="t" r="r" b="b"/>
              <a:pathLst>
                <a:path w="4530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2987" y="30396"/>
                    <a:pt x="45306" y="37718"/>
                  </a:cubicBezTo>
                  <a:cubicBezTo>
                    <a:pt x="41915" y="32052"/>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5306"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pic>
          <p:nvPicPr>
            <p:cNvPr id="4099" name="Picture 3" descr="D:\ryuno\_徳島\コンテンツ制作\ストライプ_.png"/>
            <p:cNvPicPr>
              <a:picLocks noChangeAspect="1" noChangeArrowheads="1"/>
            </p:cNvPicPr>
            <p:nvPr/>
          </p:nvPicPr>
          <p:blipFill>
            <a:blip r:embed="rId11">
              <a:duotone>
                <a:schemeClr val="bg2">
                  <a:shade val="45000"/>
                  <a:satMod val="135000"/>
                </a:schemeClr>
                <a:prstClr val="white"/>
              </a:duotone>
              <a:extLst>
                <a:ext uri="{BEBA8EAE-BF5A-486C-A8C5-ECC9F3942E4B}">
                  <a14:imgProps xmlns:a14="http://schemas.microsoft.com/office/drawing/2010/main">
                    <a14:imgLayer r:embed="rId12">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5257800" y="2339800"/>
              <a:ext cx="5067300" cy="2590800"/>
            </a:xfrm>
            <a:prstGeom prst="rect">
              <a:avLst/>
            </a:prstGeom>
            <a:noFill/>
            <a:extLst>
              <a:ext uri="{909E8E84-426E-40DD-AFC4-6F175D3DCCD1}">
                <a14:hiddenFill xmlns:a14="http://schemas.microsoft.com/office/drawing/2010/main">
                  <a:solidFill>
                    <a:srgbClr val="FFFFFF"/>
                  </a:solidFill>
                </a14:hiddenFill>
              </a:ext>
            </a:extLst>
          </p:spPr>
        </p:pic>
        <p:sp>
          <p:nvSpPr>
            <p:cNvPr id="92" name="テキスト ボックス 91"/>
            <p:cNvSpPr txBox="1"/>
            <p:nvPr/>
          </p:nvSpPr>
          <p:spPr>
            <a:xfrm rot="902826">
              <a:off x="5699936" y="3150582"/>
              <a:ext cx="3215106" cy="1015663"/>
            </a:xfrm>
            <a:prstGeom prst="rect">
              <a:avLst/>
            </a:prstGeom>
            <a:noFill/>
          </p:spPr>
          <p:txBody>
            <a:bodyPr wrap="square" rtlCol="0">
              <a:spAutoFit/>
            </a:bodyPr>
            <a:lstStyle/>
            <a:p>
              <a:pPr algn="ctr"/>
              <a:r>
                <a:rPr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どんど</a:t>
              </a:r>
              <a:r>
                <a:rPr lang="ja-JP" altLang="en-US" sz="2000" b="1" i="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ん</a:t>
              </a:r>
              <a:r>
                <a:rPr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メッセージが</a:t>
              </a:r>
              <a:endParaRPr lang="en-US" altLang="ja-JP"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きて、止まらない。</a:t>
              </a:r>
              <a:endParaRPr lang="en-US" altLang="ja-JP"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どうしよう</a:t>
              </a:r>
              <a:r>
                <a:rPr kumimoji="1"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pic>
        <p:nvPicPr>
          <p:cNvPr id="43" name="図 4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751427" y="1221283"/>
            <a:ext cx="5636717" cy="5636717"/>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970275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par>
                          <p:cTn id="8" fill="hold">
                            <p:stCondLst>
                              <p:cond delay="15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500"/>
                                        <p:tgtEl>
                                          <p:spTgt spid="40"/>
                                        </p:tgtEl>
                                      </p:cBhvr>
                                    </p:animEffect>
                                  </p:childTnLst>
                                </p:cTn>
                              </p:par>
                            </p:childTnLst>
                          </p:cTn>
                        </p:par>
                        <p:par>
                          <p:cTn id="32" fill="hold">
                            <p:stCondLst>
                              <p:cond delay="4500"/>
                            </p:stCondLst>
                            <p:childTnLst>
                              <p:par>
                                <p:cTn id="33" presetID="10" presetClass="entr" presetSubtype="0" fill="hold" nodeType="afterEffect">
                                  <p:stCondLst>
                                    <p:cond delay="5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26.ID</a:t>
            </a:r>
            <a:r>
              <a:rPr lang="ja-JP" altLang="en-US" dirty="0"/>
              <a:t>やパスワードのつかいまわしに注意</a:t>
            </a:r>
          </a:p>
        </p:txBody>
      </p:sp>
      <p:sp>
        <p:nvSpPr>
          <p:cNvPr id="13" name="テキスト ボックス 12">
            <a:extLst>
              <a:ext uri="{FF2B5EF4-FFF2-40B4-BE49-F238E27FC236}">
                <a16:creationId xmlns:a16="http://schemas.microsoft.com/office/drawing/2014/main" id="{F823F515-A13C-4E3A-83A4-5D87A81ABADE}"/>
              </a:ext>
            </a:extLst>
          </p:cNvPr>
          <p:cNvSpPr txBox="1"/>
          <p:nvPr/>
        </p:nvSpPr>
        <p:spPr>
          <a:xfrm>
            <a:off x="66257" y="871390"/>
            <a:ext cx="8843422" cy="1097736"/>
          </a:xfrm>
          <a:prstGeom prst="rect">
            <a:avLst/>
          </a:prstGeom>
          <a:noFill/>
        </p:spPr>
        <p:txBody>
          <a:bodyPr wrap="square" rtlCol="0">
            <a:spAutoFit/>
          </a:bodyPr>
          <a:lstStyle/>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次の日の授業中、池田くんがタブレットを起動し</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宿題のレポートファイルをあけると･･･</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1FEA6520-B419-4FA0-99E4-E464ADB1FDD5}"/>
              </a:ext>
            </a:extLst>
          </p:cNvPr>
          <p:cNvSpPr txBox="1"/>
          <p:nvPr/>
        </p:nvSpPr>
        <p:spPr>
          <a:xfrm>
            <a:off x="6844042" y="815665"/>
            <a:ext cx="762613"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きどう</a:t>
            </a:r>
          </a:p>
        </p:txBody>
      </p:sp>
      <p:sp>
        <p:nvSpPr>
          <p:cNvPr id="32" name="テキスト ボックス 31">
            <a:extLst>
              <a:ext uri="{FF2B5EF4-FFF2-40B4-BE49-F238E27FC236}">
                <a16:creationId xmlns:a16="http://schemas.microsoft.com/office/drawing/2014/main" id="{B3199318-8781-4119-8BC2-6BC87D051775}"/>
              </a:ext>
            </a:extLst>
          </p:cNvPr>
          <p:cNvSpPr txBox="1"/>
          <p:nvPr/>
        </p:nvSpPr>
        <p:spPr>
          <a:xfrm>
            <a:off x="1487087" y="818353"/>
            <a:ext cx="1231562"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じゅぎょうちゅう</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テキスト ボックス 32">
            <a:extLst>
              <a:ext uri="{FF2B5EF4-FFF2-40B4-BE49-F238E27FC236}">
                <a16:creationId xmlns:a16="http://schemas.microsoft.com/office/drawing/2014/main" id="{2A1B129C-4981-49C5-876F-6FE46CFB325A}"/>
              </a:ext>
            </a:extLst>
          </p:cNvPr>
          <p:cNvSpPr txBox="1"/>
          <p:nvPr/>
        </p:nvSpPr>
        <p:spPr>
          <a:xfrm>
            <a:off x="142395" y="1337936"/>
            <a:ext cx="835506"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しゅくだい</a:t>
            </a:r>
            <a:endParaRPr kumimoji="1" lang="en-US" altLang="ja-JP" sz="10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0" name="グループ化 9">
            <a:extLst>
              <a:ext uri="{FF2B5EF4-FFF2-40B4-BE49-F238E27FC236}">
                <a16:creationId xmlns:a16="http://schemas.microsoft.com/office/drawing/2014/main" id="{AE611FAF-3EDA-42EB-89EC-433EC455B7EA}"/>
              </a:ext>
            </a:extLst>
          </p:cNvPr>
          <p:cNvGrpSpPr/>
          <p:nvPr/>
        </p:nvGrpSpPr>
        <p:grpSpPr>
          <a:xfrm>
            <a:off x="-13440" y="2092752"/>
            <a:ext cx="9145221" cy="4900437"/>
            <a:chOff x="-13440" y="2092752"/>
            <a:chExt cx="9145221" cy="4900437"/>
          </a:xfrm>
        </p:grpSpPr>
        <p:pic>
          <p:nvPicPr>
            <p:cNvPr id="7" name="図 6" descr="グラフィカル ユーザー インターフェイス&#10;&#10;中程度の精度で自動的に生成された説明">
              <a:extLst>
                <a:ext uri="{FF2B5EF4-FFF2-40B4-BE49-F238E27FC236}">
                  <a16:creationId xmlns:a16="http://schemas.microsoft.com/office/drawing/2014/main" id="{AF26A901-E275-4639-A6E3-FF1529F432FC}"/>
                </a:ext>
              </a:extLst>
            </p:cNvPr>
            <p:cNvPicPr>
              <a:picLocks noChangeAspect="1"/>
            </p:cNvPicPr>
            <p:nvPr/>
          </p:nvPicPr>
          <p:blipFill rotWithShape="1">
            <a:blip r:embed="rId2">
              <a:extLst>
                <a:ext uri="{28A0092B-C50C-407E-A947-70E740481C1C}">
                  <a14:useLocalDpi xmlns:a14="http://schemas.microsoft.com/office/drawing/2010/main" val="0"/>
                </a:ext>
              </a:extLst>
            </a:blip>
            <a:srcRect t="26375" b="20039"/>
            <a:stretch/>
          </p:blipFill>
          <p:spPr>
            <a:xfrm>
              <a:off x="-13440" y="2092752"/>
              <a:ext cx="9145221" cy="4900437"/>
            </a:xfrm>
            <a:prstGeom prst="rect">
              <a:avLst/>
            </a:prstGeom>
          </p:spPr>
        </p:pic>
        <p:pic>
          <p:nvPicPr>
            <p:cNvPr id="9" name="図 8" descr="図形&#10;&#10;低い精度で自動的に生成された説明">
              <a:extLst>
                <a:ext uri="{FF2B5EF4-FFF2-40B4-BE49-F238E27FC236}">
                  <a16:creationId xmlns:a16="http://schemas.microsoft.com/office/drawing/2014/main" id="{AECE9CB3-12F2-4279-AD7C-6521BE80588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9841" t="29354" r="23928" b="29371"/>
            <a:stretch/>
          </p:blipFill>
          <p:spPr>
            <a:xfrm>
              <a:off x="2931885" y="2812952"/>
              <a:ext cx="3497944" cy="3122986"/>
            </a:xfrm>
            <a:prstGeom prst="rect">
              <a:avLst/>
            </a:prstGeom>
          </p:spPr>
        </p:pic>
      </p:grpSp>
      <p:grpSp>
        <p:nvGrpSpPr>
          <p:cNvPr id="2" name="グループ化 1">
            <a:extLst>
              <a:ext uri="{FF2B5EF4-FFF2-40B4-BE49-F238E27FC236}">
                <a16:creationId xmlns:a16="http://schemas.microsoft.com/office/drawing/2014/main" id="{C0770B8E-86E7-4864-AE8F-B93B55F7F105}"/>
              </a:ext>
            </a:extLst>
          </p:cNvPr>
          <p:cNvGrpSpPr/>
          <p:nvPr/>
        </p:nvGrpSpPr>
        <p:grpSpPr>
          <a:xfrm>
            <a:off x="6463898" y="1275593"/>
            <a:ext cx="2943672" cy="3410569"/>
            <a:chOff x="6463898" y="1275593"/>
            <a:chExt cx="2943672" cy="3410569"/>
          </a:xfrm>
        </p:grpSpPr>
        <p:sp>
          <p:nvSpPr>
            <p:cNvPr id="17" name="楕円 16">
              <a:extLst>
                <a:ext uri="{FF2B5EF4-FFF2-40B4-BE49-F238E27FC236}">
                  <a16:creationId xmlns:a16="http://schemas.microsoft.com/office/drawing/2014/main" id="{CD462908-F74E-4022-8EFE-AF66A095AC44}"/>
                </a:ext>
              </a:extLst>
            </p:cNvPr>
            <p:cNvSpPr/>
            <p:nvPr/>
          </p:nvSpPr>
          <p:spPr>
            <a:xfrm>
              <a:off x="6530675" y="1785529"/>
              <a:ext cx="2512641" cy="2464801"/>
            </a:xfrm>
            <a:prstGeom prst="ellipse">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18" name="図 17" descr="人形 が含まれている画像&#10;&#10;自動的に生成された説明">
              <a:extLst>
                <a:ext uri="{FF2B5EF4-FFF2-40B4-BE49-F238E27FC236}">
                  <a16:creationId xmlns:a16="http://schemas.microsoft.com/office/drawing/2014/main" id="{41D996D9-8DCD-4026-8F37-5B50138DB92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63898" y="1742490"/>
              <a:ext cx="2943672" cy="2943672"/>
            </a:xfrm>
            <a:prstGeom prst="rect">
              <a:avLst/>
            </a:prstGeom>
          </p:spPr>
        </p:pic>
        <p:pic>
          <p:nvPicPr>
            <p:cNvPr id="12" name="図 11" descr="時計 が含まれている画像&#10;&#10;自動的に生成された説明">
              <a:extLst>
                <a:ext uri="{FF2B5EF4-FFF2-40B4-BE49-F238E27FC236}">
                  <a16:creationId xmlns:a16="http://schemas.microsoft.com/office/drawing/2014/main" id="{26268D5F-F646-4603-9EDE-3DAD06DFA98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19159" b="29284"/>
            <a:stretch/>
          </p:blipFill>
          <p:spPr>
            <a:xfrm>
              <a:off x="6533528" y="1275593"/>
              <a:ext cx="2470991" cy="1273956"/>
            </a:xfrm>
            <a:prstGeom prst="rect">
              <a:avLst/>
            </a:prstGeom>
          </p:spPr>
        </p:pic>
      </p:grpSp>
    </p:spTree>
    <p:extLst>
      <p:ext uri="{BB962C8B-B14F-4D97-AF65-F5344CB8AC3E}">
        <p14:creationId xmlns:p14="http://schemas.microsoft.com/office/powerpoint/2010/main" val="1254328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67729A99-65A1-4392-B4EC-A5D9F7C37C60}"/>
              </a:ext>
            </a:extLst>
          </p:cNvPr>
          <p:cNvSpPr>
            <a:spLocks noGrp="1"/>
          </p:cNvSpPr>
          <p:nvPr>
            <p:ph type="title"/>
          </p:nvPr>
        </p:nvSpPr>
        <p:spPr/>
        <p:txBody>
          <a:bodyPr/>
          <a:lstStyle/>
          <a:p>
            <a:r>
              <a:rPr lang="en-US" altLang="ja-JP" dirty="0"/>
              <a:t>26.ID</a:t>
            </a:r>
            <a:r>
              <a:rPr lang="ja-JP" altLang="en-US" dirty="0"/>
              <a:t>やパスワードのつかいまわしに注意</a:t>
            </a:r>
          </a:p>
        </p:txBody>
      </p:sp>
      <p:sp>
        <p:nvSpPr>
          <p:cNvPr id="9" name="テキスト ボックス 8">
            <a:extLst>
              <a:ext uri="{FF2B5EF4-FFF2-40B4-BE49-F238E27FC236}">
                <a16:creationId xmlns:a16="http://schemas.microsoft.com/office/drawing/2014/main" id="{9FB8B0CD-938E-40F8-97E4-65E90A1441F4}"/>
              </a:ext>
            </a:extLst>
          </p:cNvPr>
          <p:cNvSpPr txBox="1"/>
          <p:nvPr/>
        </p:nvSpPr>
        <p:spPr>
          <a:xfrm>
            <a:off x="18738" y="856481"/>
            <a:ext cx="8843422" cy="1610697"/>
          </a:xfrm>
          <a:prstGeom prst="rect">
            <a:avLst/>
          </a:prstGeom>
          <a:noFill/>
        </p:spPr>
        <p:txBody>
          <a:bodyPr wrap="square" rtlCol="0">
            <a:spAutoFit/>
          </a:bodyPr>
          <a:lstStyle/>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池田くんの妹は、お兄さんのパスワードで</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クラウドサービスにログインし、</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お絵描きをしてしまったようです。</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8" name="グループ化 17">
            <a:extLst>
              <a:ext uri="{FF2B5EF4-FFF2-40B4-BE49-F238E27FC236}">
                <a16:creationId xmlns:a16="http://schemas.microsoft.com/office/drawing/2014/main" id="{50758C20-5383-4B4D-9B02-0072447CC3C1}"/>
              </a:ext>
            </a:extLst>
          </p:cNvPr>
          <p:cNvGrpSpPr/>
          <p:nvPr/>
        </p:nvGrpSpPr>
        <p:grpSpPr>
          <a:xfrm>
            <a:off x="5307015" y="2280974"/>
            <a:ext cx="3574635" cy="1274969"/>
            <a:chOff x="5307015" y="2280974"/>
            <a:chExt cx="3574635" cy="1274969"/>
          </a:xfrm>
        </p:grpSpPr>
        <p:sp>
          <p:nvSpPr>
            <p:cNvPr id="13" name="円形吹き出し 3">
              <a:extLst>
                <a:ext uri="{FF2B5EF4-FFF2-40B4-BE49-F238E27FC236}">
                  <a16:creationId xmlns:a16="http://schemas.microsoft.com/office/drawing/2014/main" id="{80FD4551-8511-48FD-A80C-8A90A17AE4E8}"/>
                </a:ext>
              </a:extLst>
            </p:cNvPr>
            <p:cNvSpPr/>
            <p:nvPr/>
          </p:nvSpPr>
          <p:spPr>
            <a:xfrm rot="248080">
              <a:off x="5307015" y="2280974"/>
              <a:ext cx="3574635" cy="1274969"/>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14">
              <a:extLst>
                <a:ext uri="{FF2B5EF4-FFF2-40B4-BE49-F238E27FC236}">
                  <a16:creationId xmlns:a16="http://schemas.microsoft.com/office/drawing/2014/main" id="{EA367734-790A-42DD-A9BF-900C652A3F69}"/>
                </a:ext>
              </a:extLst>
            </p:cNvPr>
            <p:cNvSpPr txBox="1"/>
            <p:nvPr/>
          </p:nvSpPr>
          <p:spPr>
            <a:xfrm rot="317050">
              <a:off x="5581864" y="2347571"/>
              <a:ext cx="3024935" cy="842538"/>
            </a:xfrm>
            <a:prstGeom prst="rect">
              <a:avLst/>
            </a:prstGeom>
            <a:noFill/>
          </p:spPr>
          <p:txBody>
            <a:bodyPr wrap="square">
              <a:spAutoFit/>
            </a:bodyPr>
            <a:lstStyle/>
            <a:p>
              <a:pPr algn="ctr">
                <a:lnSpc>
                  <a:spcPts val="3000"/>
                </a:lnSpc>
              </a:pPr>
              <a:r>
                <a:rPr kumimoji="1"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うわぁ～</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これは妹のしわざだぁ</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0" name="グループ化 19">
            <a:extLst>
              <a:ext uri="{FF2B5EF4-FFF2-40B4-BE49-F238E27FC236}">
                <a16:creationId xmlns:a16="http://schemas.microsoft.com/office/drawing/2014/main" id="{58ECA7A7-EB70-4465-BDB3-C8954876B4AF}"/>
              </a:ext>
            </a:extLst>
          </p:cNvPr>
          <p:cNvGrpSpPr/>
          <p:nvPr/>
        </p:nvGrpSpPr>
        <p:grpSpPr>
          <a:xfrm>
            <a:off x="5905882" y="3325817"/>
            <a:ext cx="3464280" cy="2496811"/>
            <a:chOff x="5905882" y="3325817"/>
            <a:chExt cx="3464280" cy="2496811"/>
          </a:xfrm>
        </p:grpSpPr>
        <p:sp>
          <p:nvSpPr>
            <p:cNvPr id="16" name="円形吹き出し 3">
              <a:extLst>
                <a:ext uri="{FF2B5EF4-FFF2-40B4-BE49-F238E27FC236}">
                  <a16:creationId xmlns:a16="http://schemas.microsoft.com/office/drawing/2014/main" id="{6F84AB1E-4F4F-4277-89C1-88A8D9959086}"/>
                </a:ext>
              </a:extLst>
            </p:cNvPr>
            <p:cNvSpPr/>
            <p:nvPr/>
          </p:nvSpPr>
          <p:spPr>
            <a:xfrm rot="248080">
              <a:off x="5905882" y="3325817"/>
              <a:ext cx="3306820" cy="2496811"/>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a:extLst>
                <a:ext uri="{FF2B5EF4-FFF2-40B4-BE49-F238E27FC236}">
                  <a16:creationId xmlns:a16="http://schemas.microsoft.com/office/drawing/2014/main" id="{255FD8F8-517E-4732-BC2B-2CEBD6500AF9}"/>
                </a:ext>
              </a:extLst>
            </p:cNvPr>
            <p:cNvSpPr txBox="1"/>
            <p:nvPr/>
          </p:nvSpPr>
          <p:spPr>
            <a:xfrm>
              <a:off x="6280688" y="3409532"/>
              <a:ext cx="3089474" cy="2135200"/>
            </a:xfrm>
            <a:prstGeom prst="rect">
              <a:avLst/>
            </a:prstGeom>
            <a:noFill/>
          </p:spPr>
          <p:txBody>
            <a:bodyPr wrap="square">
              <a:spAutoFit/>
            </a:bodyPr>
            <a:lstStyle>
              <a:defPPr>
                <a:defRPr lang="ja-JP"/>
              </a:defPPr>
              <a:lvl1pPr algn="ctr">
                <a:lnSpc>
                  <a:spcPts val="3000"/>
                </a:lnSpc>
                <a:defRPr sz="2000" b="1">
                  <a:solidFill>
                    <a:srgbClr val="C00000"/>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1800" dirty="0"/>
                <a:t>たしかに、</a:t>
              </a:r>
              <a:endParaRPr lang="en-US" altLang="ja-JP" sz="1800" dirty="0"/>
            </a:p>
            <a:p>
              <a:r>
                <a:rPr lang="ja-JP" altLang="en-US" sz="1800" dirty="0"/>
                <a:t>パスワードは</a:t>
              </a:r>
              <a:endParaRPr lang="en-US" altLang="ja-JP" sz="1800" dirty="0"/>
            </a:p>
            <a:p>
              <a:r>
                <a:rPr lang="ja-JP" altLang="en-US" sz="1800" dirty="0"/>
                <a:t>ゲームも</a:t>
              </a:r>
              <a:endParaRPr lang="en-US" altLang="ja-JP" sz="1800" dirty="0"/>
            </a:p>
            <a:p>
              <a:r>
                <a:rPr lang="ja-JP" altLang="en-US" sz="1800" dirty="0"/>
                <a:t>学校のタブレットも</a:t>
              </a:r>
              <a:endParaRPr lang="en-US" altLang="ja-JP" sz="1800" dirty="0"/>
            </a:p>
            <a:p>
              <a:r>
                <a:rPr lang="ja-JP" altLang="en-US" sz="1800" dirty="0"/>
                <a:t>同じだわー</a:t>
              </a:r>
              <a:endParaRPr lang="en-US" altLang="ja-JP" sz="1800" dirty="0"/>
            </a:p>
          </p:txBody>
        </p:sp>
      </p:grpSp>
      <p:pic>
        <p:nvPicPr>
          <p:cNvPr id="6" name="図 5">
            <a:extLst>
              <a:ext uri="{FF2B5EF4-FFF2-40B4-BE49-F238E27FC236}">
                <a16:creationId xmlns:a16="http://schemas.microsoft.com/office/drawing/2014/main" id="{1B90AF8B-0D05-4830-A320-CEB9067803E0}"/>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5628" t="11308" r="22336" b="7545"/>
          <a:stretch/>
        </p:blipFill>
        <p:spPr>
          <a:xfrm>
            <a:off x="3379827" y="3946160"/>
            <a:ext cx="2358140" cy="3084605"/>
          </a:xfrm>
          <a:prstGeom prst="rect">
            <a:avLst/>
          </a:prstGeom>
          <a:noFill/>
          <a:ln>
            <a:noFill/>
          </a:ln>
          <a:effectLst>
            <a:outerShdw blurRad="50800" dist="38100" dir="2700000" algn="tl" rotWithShape="0">
              <a:prstClr val="black">
                <a:alpha val="40000"/>
              </a:prstClr>
            </a:outerShdw>
          </a:effectLst>
        </p:spPr>
      </p:pic>
      <p:grpSp>
        <p:nvGrpSpPr>
          <p:cNvPr id="21" name="グループ化 20">
            <a:extLst>
              <a:ext uri="{FF2B5EF4-FFF2-40B4-BE49-F238E27FC236}">
                <a16:creationId xmlns:a16="http://schemas.microsoft.com/office/drawing/2014/main" id="{C9E2494A-3928-4042-8D58-DFC6EE90DDF6}"/>
              </a:ext>
            </a:extLst>
          </p:cNvPr>
          <p:cNvGrpSpPr/>
          <p:nvPr/>
        </p:nvGrpSpPr>
        <p:grpSpPr>
          <a:xfrm>
            <a:off x="2542317" y="5320052"/>
            <a:ext cx="2258092" cy="1609870"/>
            <a:chOff x="2542317" y="5320052"/>
            <a:chExt cx="2258092" cy="1609870"/>
          </a:xfrm>
        </p:grpSpPr>
        <p:sp>
          <p:nvSpPr>
            <p:cNvPr id="23" name="円形吹き出し 3">
              <a:extLst>
                <a:ext uri="{FF2B5EF4-FFF2-40B4-BE49-F238E27FC236}">
                  <a16:creationId xmlns:a16="http://schemas.microsoft.com/office/drawing/2014/main" id="{592EFCAB-F883-4DEA-A80C-27A254938A72}"/>
                </a:ext>
              </a:extLst>
            </p:cNvPr>
            <p:cNvSpPr/>
            <p:nvPr/>
          </p:nvSpPr>
          <p:spPr>
            <a:xfrm rot="251836" flipH="1" flipV="1">
              <a:off x="2542317" y="5320052"/>
              <a:ext cx="2258092" cy="1609870"/>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a:extLst>
                <a:ext uri="{FF2B5EF4-FFF2-40B4-BE49-F238E27FC236}">
                  <a16:creationId xmlns:a16="http://schemas.microsoft.com/office/drawing/2014/main" id="{305C15F3-69E7-4C48-9922-46DFACD085A8}"/>
                </a:ext>
              </a:extLst>
            </p:cNvPr>
            <p:cNvSpPr txBox="1"/>
            <p:nvPr/>
          </p:nvSpPr>
          <p:spPr>
            <a:xfrm>
              <a:off x="2788720" y="5574506"/>
              <a:ext cx="1800493" cy="1219565"/>
            </a:xfrm>
            <a:prstGeom prst="rect">
              <a:avLst/>
            </a:prstGeom>
            <a:noFill/>
          </p:spPr>
          <p:txBody>
            <a:bodyPr wrap="none" rtlCol="0">
              <a:spAutoFit/>
            </a:bodyPr>
            <a:lstStyle/>
            <a:p>
              <a:pPr algn="ctr">
                <a:lnSpc>
                  <a:spcPts val="3000"/>
                </a:lnSpc>
              </a:pPr>
              <a:r>
                <a:rPr kumimoji="1"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タブレットも</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kumimoji="1"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出しっぱなしは</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まずかったね</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5" name="グループ化 24">
            <a:extLst>
              <a:ext uri="{FF2B5EF4-FFF2-40B4-BE49-F238E27FC236}">
                <a16:creationId xmlns:a16="http://schemas.microsoft.com/office/drawing/2014/main" id="{FDD285C2-8ED6-4AF5-9DD6-9D38518DA82B}"/>
              </a:ext>
            </a:extLst>
          </p:cNvPr>
          <p:cNvGrpSpPr/>
          <p:nvPr/>
        </p:nvGrpSpPr>
        <p:grpSpPr>
          <a:xfrm>
            <a:off x="732036" y="3510183"/>
            <a:ext cx="2830377" cy="2307255"/>
            <a:chOff x="732036" y="3510183"/>
            <a:chExt cx="2830377" cy="2307255"/>
          </a:xfrm>
        </p:grpSpPr>
        <p:sp>
          <p:nvSpPr>
            <p:cNvPr id="17" name="円形吹き出し 3">
              <a:extLst>
                <a:ext uri="{FF2B5EF4-FFF2-40B4-BE49-F238E27FC236}">
                  <a16:creationId xmlns:a16="http://schemas.microsoft.com/office/drawing/2014/main" id="{D3B21C2B-70C5-4A1F-8AA8-4F46DFD50BEA}"/>
                </a:ext>
              </a:extLst>
            </p:cNvPr>
            <p:cNvSpPr/>
            <p:nvPr/>
          </p:nvSpPr>
          <p:spPr>
            <a:xfrm rot="21367517" flipV="1">
              <a:off x="732036" y="3510183"/>
              <a:ext cx="2830377" cy="2307255"/>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ln/>
          </p:spPr>
          <p:style>
            <a:lnRef idx="1">
              <a:schemeClr val="accent5"/>
            </a:lnRef>
            <a:fillRef idx="3">
              <a:schemeClr val="accent5"/>
            </a:fillRef>
            <a:effectRef idx="2">
              <a:schemeClr val="accent5"/>
            </a:effectRef>
            <a:fontRef idx="minor">
              <a:schemeClr val="lt1"/>
            </a:fontRef>
          </p:style>
          <p:txBody>
            <a:bodyPr rtlCol="0" anchor="ctr"/>
            <a:lstStyle/>
            <a:p>
              <a:pPr algn="ctr"/>
              <a:endParaRPr kumimoji="1" lang="ja-JP" altLang="en-US" dirty="0"/>
            </a:p>
          </p:txBody>
        </p:sp>
        <p:sp>
          <p:nvSpPr>
            <p:cNvPr id="14" name="テキスト ボックス 13">
              <a:extLst>
                <a:ext uri="{FF2B5EF4-FFF2-40B4-BE49-F238E27FC236}">
                  <a16:creationId xmlns:a16="http://schemas.microsoft.com/office/drawing/2014/main" id="{AA4A8686-A32D-498E-B7FC-54444721E98C}"/>
                </a:ext>
              </a:extLst>
            </p:cNvPr>
            <p:cNvSpPr txBox="1"/>
            <p:nvPr/>
          </p:nvSpPr>
          <p:spPr>
            <a:xfrm>
              <a:off x="1580428" y="3816005"/>
              <a:ext cx="1569660" cy="1989006"/>
            </a:xfrm>
            <a:prstGeom prst="rect">
              <a:avLst/>
            </a:prstGeom>
            <a:noFill/>
          </p:spPr>
          <p:txBody>
            <a:bodyPr wrap="none" rtlCol="0">
              <a:spAutoFit/>
            </a:bodyPr>
            <a:lstStyle/>
            <a:p>
              <a:pPr algn="ctr">
                <a:lnSpc>
                  <a:spcPts val="3000"/>
                </a:lnSpc>
              </a:pP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タブレットも</a:t>
              </a:r>
              <a:endParaRPr kumimoji="1"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パスワードも</a:t>
              </a:r>
              <a:endParaRPr kumimoji="1"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きちんと</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管理しないと</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危険だよ</a:t>
              </a:r>
              <a:endPar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6" name="グループ化 35">
            <a:extLst>
              <a:ext uri="{FF2B5EF4-FFF2-40B4-BE49-F238E27FC236}">
                <a16:creationId xmlns:a16="http://schemas.microsoft.com/office/drawing/2014/main" id="{C65C3660-3734-4B63-A994-E5E98D6EC8FB}"/>
              </a:ext>
            </a:extLst>
          </p:cNvPr>
          <p:cNvGrpSpPr/>
          <p:nvPr/>
        </p:nvGrpSpPr>
        <p:grpSpPr>
          <a:xfrm rot="1777258">
            <a:off x="6473622" y="3860302"/>
            <a:ext cx="743546" cy="361576"/>
            <a:chOff x="8655316" y="5724143"/>
            <a:chExt cx="594650" cy="384617"/>
          </a:xfrm>
        </p:grpSpPr>
        <p:sp>
          <p:nvSpPr>
            <p:cNvPr id="37" name="フリーフォーム 69">
              <a:extLst>
                <a:ext uri="{FF2B5EF4-FFF2-40B4-BE49-F238E27FC236}">
                  <a16:creationId xmlns:a16="http://schemas.microsoft.com/office/drawing/2014/main" id="{21EFA43B-0B34-442E-AD5C-3C7087A2F9DB}"/>
                </a:ext>
              </a:extLst>
            </p:cNvPr>
            <p:cNvSpPr/>
            <p:nvPr/>
          </p:nvSpPr>
          <p:spPr>
            <a:xfrm rot="7295822">
              <a:off x="8797916" y="5862249"/>
              <a:ext cx="261487" cy="135076"/>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solidFill>
              <a:schemeClr val="accent1"/>
            </a:solid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フリーフォーム 70">
              <a:extLst>
                <a:ext uri="{FF2B5EF4-FFF2-40B4-BE49-F238E27FC236}">
                  <a16:creationId xmlns:a16="http://schemas.microsoft.com/office/drawing/2014/main" id="{06D5C003-A8C9-4CC5-88F8-71ABB3049FA5}"/>
                </a:ext>
              </a:extLst>
            </p:cNvPr>
            <p:cNvSpPr/>
            <p:nvPr/>
          </p:nvSpPr>
          <p:spPr>
            <a:xfrm rot="9233422">
              <a:off x="8988479" y="5976559"/>
              <a:ext cx="261487" cy="132201"/>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solidFill>
              <a:schemeClr val="accent1"/>
            </a:solid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フリーフォーム 71">
              <a:extLst>
                <a:ext uri="{FF2B5EF4-FFF2-40B4-BE49-F238E27FC236}">
                  <a16:creationId xmlns:a16="http://schemas.microsoft.com/office/drawing/2014/main" id="{F94BC673-0E55-4236-AFD8-07F9267E69E3}"/>
                </a:ext>
              </a:extLst>
            </p:cNvPr>
            <p:cNvSpPr/>
            <p:nvPr/>
          </p:nvSpPr>
          <p:spPr>
            <a:xfrm rot="4559852">
              <a:off x="8570426" y="5809033"/>
              <a:ext cx="290267" cy="120488"/>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solidFill>
              <a:schemeClr val="accent1"/>
            </a:solid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26" name="グループ化 25">
            <a:extLst>
              <a:ext uri="{FF2B5EF4-FFF2-40B4-BE49-F238E27FC236}">
                <a16:creationId xmlns:a16="http://schemas.microsoft.com/office/drawing/2014/main" id="{E74D7B74-3E02-4F98-A406-1FED7085122F}"/>
              </a:ext>
            </a:extLst>
          </p:cNvPr>
          <p:cNvGrpSpPr/>
          <p:nvPr/>
        </p:nvGrpSpPr>
        <p:grpSpPr>
          <a:xfrm>
            <a:off x="2431722" y="2482925"/>
            <a:ext cx="3148673" cy="1864372"/>
            <a:chOff x="2431722" y="2482925"/>
            <a:chExt cx="3148673" cy="1864372"/>
          </a:xfrm>
        </p:grpSpPr>
        <p:grpSp>
          <p:nvGrpSpPr>
            <p:cNvPr id="11" name="グループ化 10">
              <a:extLst>
                <a:ext uri="{FF2B5EF4-FFF2-40B4-BE49-F238E27FC236}">
                  <a16:creationId xmlns:a16="http://schemas.microsoft.com/office/drawing/2014/main" id="{15A69734-7D9C-4ED3-A15B-D3FA28B0707B}"/>
                </a:ext>
              </a:extLst>
            </p:cNvPr>
            <p:cNvGrpSpPr/>
            <p:nvPr/>
          </p:nvGrpSpPr>
          <p:grpSpPr>
            <a:xfrm rot="657662">
              <a:off x="2431722" y="2482925"/>
              <a:ext cx="3148673" cy="1864372"/>
              <a:chOff x="112898" y="2358253"/>
              <a:chExt cx="3450827" cy="1449904"/>
            </a:xfrm>
          </p:grpSpPr>
          <p:sp>
            <p:nvSpPr>
              <p:cNvPr id="10" name="円形吹き出し 3">
                <a:extLst>
                  <a:ext uri="{FF2B5EF4-FFF2-40B4-BE49-F238E27FC236}">
                    <a16:creationId xmlns:a16="http://schemas.microsoft.com/office/drawing/2014/main" id="{BD8BE9D8-64B5-474E-9A1E-F9387307A144}"/>
                  </a:ext>
                </a:extLst>
              </p:cNvPr>
              <p:cNvSpPr/>
              <p:nvPr/>
            </p:nvSpPr>
            <p:spPr>
              <a:xfrm rot="21184415" flipH="1">
                <a:off x="182323" y="2372756"/>
                <a:ext cx="3366567" cy="1435401"/>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a:extLst>
                  <a:ext uri="{FF2B5EF4-FFF2-40B4-BE49-F238E27FC236}">
                    <a16:creationId xmlns:a16="http://schemas.microsoft.com/office/drawing/2014/main" id="{75224B89-5420-46D8-8DAC-DD897F8BA187}"/>
                  </a:ext>
                </a:extLst>
              </p:cNvPr>
              <p:cNvSpPr txBox="1"/>
              <p:nvPr/>
            </p:nvSpPr>
            <p:spPr>
              <a:xfrm rot="20942338">
                <a:off x="112898" y="2358253"/>
                <a:ext cx="3450827" cy="1247637"/>
              </a:xfrm>
              <a:prstGeom prst="rect">
                <a:avLst/>
              </a:prstGeom>
              <a:noFill/>
            </p:spPr>
            <p:txBody>
              <a:bodyPr wrap="square">
                <a:spAutoFit/>
              </a:bodyPr>
              <a:lstStyle/>
              <a:p>
                <a:pPr algn="ctr">
                  <a:lnSpc>
                    <a:spcPts val="3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妹さんと</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kumimoji="1"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ゲーム機共用してるでしょ</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同じパスワード</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kumimoji="1"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つかってる？</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8" name="テキスト ボックス 27">
              <a:extLst>
                <a:ext uri="{FF2B5EF4-FFF2-40B4-BE49-F238E27FC236}">
                  <a16:creationId xmlns:a16="http://schemas.microsoft.com/office/drawing/2014/main" id="{4BADB7BE-E3FA-44E8-91AC-54530A942F2E}"/>
                </a:ext>
              </a:extLst>
            </p:cNvPr>
            <p:cNvSpPr txBox="1"/>
            <p:nvPr/>
          </p:nvSpPr>
          <p:spPr>
            <a:xfrm>
              <a:off x="3452243" y="2827076"/>
              <a:ext cx="751457" cy="215444"/>
            </a:xfrm>
            <a:prstGeom prst="rect">
              <a:avLst/>
            </a:prstGeom>
            <a:noFill/>
          </p:spPr>
          <p:txBody>
            <a:bodyPr wrap="square" rtlCol="0">
              <a:spAutoFit/>
            </a:bodyPr>
            <a:lstStyle/>
            <a:p>
              <a:pPr algn="dist"/>
              <a:r>
                <a:rPr lang="ja-JP" altLang="en-US" sz="800" b="1" dirty="0">
                  <a:solidFill>
                    <a:srgbClr val="C55A11"/>
                  </a:solidFill>
                  <a:latin typeface="メイリオ" panose="020B0604030504040204" pitchFamily="50" charset="-128"/>
                  <a:ea typeface="メイリオ" panose="020B0604030504040204" pitchFamily="50" charset="-128"/>
                  <a:cs typeface="メイリオ" panose="020B0604030504040204" pitchFamily="50" charset="-128"/>
                </a:rPr>
                <a:t>きょうよう</a:t>
              </a:r>
              <a:endParaRPr kumimoji="1" lang="en-US" altLang="ja-JP" sz="1000" b="1" dirty="0">
                <a:solidFill>
                  <a:srgbClr val="C55A1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9" name="テキスト ボックス 28">
            <a:extLst>
              <a:ext uri="{FF2B5EF4-FFF2-40B4-BE49-F238E27FC236}">
                <a16:creationId xmlns:a16="http://schemas.microsoft.com/office/drawing/2014/main" id="{20567B9A-234D-4500-B4BD-653FD0C8E59D}"/>
              </a:ext>
            </a:extLst>
          </p:cNvPr>
          <p:cNvSpPr txBox="1"/>
          <p:nvPr/>
        </p:nvSpPr>
        <p:spPr>
          <a:xfrm>
            <a:off x="6240475" y="6320664"/>
            <a:ext cx="599867" cy="215444"/>
          </a:xfrm>
          <a:prstGeom prst="rect">
            <a:avLst/>
          </a:prstGeom>
          <a:noFill/>
        </p:spPr>
        <p:txBody>
          <a:bodyPr wrap="square" rtlCol="0">
            <a:spAutoFit/>
          </a:bodyPr>
          <a:lstStyle/>
          <a:p>
            <a:pPr algn="dist"/>
            <a:r>
              <a:rPr lang="ja-JP" altLang="en-US" sz="800" b="1" dirty="0">
                <a:solidFill>
                  <a:srgbClr val="C55A11"/>
                </a:solidFill>
                <a:latin typeface="メイリオ" panose="020B0604030504040204" pitchFamily="50" charset="-128"/>
                <a:ea typeface="メイリオ" panose="020B0604030504040204" pitchFamily="50" charset="-128"/>
                <a:cs typeface="メイリオ" panose="020B0604030504040204" pitchFamily="50" charset="-128"/>
              </a:rPr>
              <a:t>へんこう</a:t>
            </a:r>
            <a:endParaRPr kumimoji="1" lang="en-US" altLang="ja-JP" sz="1000" b="1" dirty="0">
              <a:solidFill>
                <a:srgbClr val="C55A1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1FE9EDEF-0D5E-4C3B-9928-2FDCDB64CB27}"/>
              </a:ext>
            </a:extLst>
          </p:cNvPr>
          <p:cNvSpPr txBox="1"/>
          <p:nvPr/>
        </p:nvSpPr>
        <p:spPr>
          <a:xfrm>
            <a:off x="1592960" y="4912767"/>
            <a:ext cx="599867" cy="215444"/>
          </a:xfrm>
          <a:prstGeom prst="rect">
            <a:avLst/>
          </a:prstGeom>
          <a:noFill/>
        </p:spPr>
        <p:txBody>
          <a:bodyPr wrap="square" rtlCol="0">
            <a:spAutoFit/>
          </a:bodyPr>
          <a:lstStyle/>
          <a:p>
            <a:pPr algn="dist"/>
            <a:r>
              <a:rPr lang="ja-JP" altLang="en-US" sz="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かんり</a:t>
            </a:r>
            <a:endParaRPr kumimoji="1" lang="en-US" altLang="ja-JP" sz="1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93CBC028-183B-4AE7-907B-3EAF097559C1}"/>
              </a:ext>
            </a:extLst>
          </p:cNvPr>
          <p:cNvGrpSpPr/>
          <p:nvPr/>
        </p:nvGrpSpPr>
        <p:grpSpPr>
          <a:xfrm>
            <a:off x="5397122" y="3773394"/>
            <a:ext cx="1722002" cy="3084606"/>
            <a:chOff x="3878038" y="2317366"/>
            <a:chExt cx="2309630" cy="4418714"/>
          </a:xfrm>
        </p:grpSpPr>
        <p:pic>
          <p:nvPicPr>
            <p:cNvPr id="3" name="図 2" descr="時計 が含まれている画像&#10;&#10;自動的に生成された説明">
              <a:extLst>
                <a:ext uri="{FF2B5EF4-FFF2-40B4-BE49-F238E27FC236}">
                  <a16:creationId xmlns:a16="http://schemas.microsoft.com/office/drawing/2014/main" id="{DBE439C8-85A4-479E-8F18-4EA7BCEF60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48365">
              <a:off x="3890394" y="2317366"/>
              <a:ext cx="1851427" cy="2200072"/>
            </a:xfrm>
            <a:prstGeom prst="rect">
              <a:avLst/>
            </a:prstGeom>
          </p:spPr>
        </p:pic>
        <p:pic>
          <p:nvPicPr>
            <p:cNvPr id="5" name="図 4" descr="シャツ が含まれている画像&#10;&#10;自動的に生成された説明">
              <a:extLst>
                <a:ext uri="{FF2B5EF4-FFF2-40B4-BE49-F238E27FC236}">
                  <a16:creationId xmlns:a16="http://schemas.microsoft.com/office/drawing/2014/main" id="{20006850-D521-4ADA-A340-8EEA39E44E04}"/>
                </a:ext>
              </a:extLst>
            </p:cNvPr>
            <p:cNvPicPr>
              <a:picLocks noChangeAspect="1"/>
            </p:cNvPicPr>
            <p:nvPr/>
          </p:nvPicPr>
          <p:blipFill rotWithShape="1">
            <a:blip r:embed="rId4">
              <a:extLst>
                <a:ext uri="{28A0092B-C50C-407E-A947-70E740481C1C}">
                  <a14:useLocalDpi xmlns:a14="http://schemas.microsoft.com/office/drawing/2010/main" val="0"/>
                </a:ext>
              </a:extLst>
            </a:blip>
            <a:srcRect b="13692"/>
            <a:stretch/>
          </p:blipFill>
          <p:spPr>
            <a:xfrm>
              <a:off x="3878038" y="4299082"/>
              <a:ext cx="2309630" cy="2436998"/>
            </a:xfrm>
            <a:prstGeom prst="rect">
              <a:avLst/>
            </a:prstGeom>
          </p:spPr>
        </p:pic>
      </p:grpSp>
      <p:grpSp>
        <p:nvGrpSpPr>
          <p:cNvPr id="22" name="グループ化 21">
            <a:extLst>
              <a:ext uri="{FF2B5EF4-FFF2-40B4-BE49-F238E27FC236}">
                <a16:creationId xmlns:a16="http://schemas.microsoft.com/office/drawing/2014/main" id="{A436CB7D-BCE3-4E1F-BF4C-5FBCD15724D9}"/>
              </a:ext>
            </a:extLst>
          </p:cNvPr>
          <p:cNvGrpSpPr/>
          <p:nvPr/>
        </p:nvGrpSpPr>
        <p:grpSpPr>
          <a:xfrm>
            <a:off x="5549494" y="5381823"/>
            <a:ext cx="3091381" cy="1470329"/>
            <a:chOff x="5768911" y="5422573"/>
            <a:chExt cx="3091381" cy="1470329"/>
          </a:xfrm>
        </p:grpSpPr>
        <p:sp>
          <p:nvSpPr>
            <p:cNvPr id="34" name="円形吹き出し 3">
              <a:extLst>
                <a:ext uri="{FF2B5EF4-FFF2-40B4-BE49-F238E27FC236}">
                  <a16:creationId xmlns:a16="http://schemas.microsoft.com/office/drawing/2014/main" id="{3841C080-25F6-48F1-85C4-F49BBF9BD793}"/>
                </a:ext>
              </a:extLst>
            </p:cNvPr>
            <p:cNvSpPr/>
            <p:nvPr/>
          </p:nvSpPr>
          <p:spPr>
            <a:xfrm rot="21273978" flipV="1">
              <a:off x="5768911" y="5422573"/>
              <a:ext cx="3091381" cy="1470329"/>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ボックス 34">
              <a:extLst>
                <a:ext uri="{FF2B5EF4-FFF2-40B4-BE49-F238E27FC236}">
                  <a16:creationId xmlns:a16="http://schemas.microsoft.com/office/drawing/2014/main" id="{CC901F53-8152-45A5-BD47-68BE6C36DA37}"/>
                </a:ext>
              </a:extLst>
            </p:cNvPr>
            <p:cNvSpPr txBox="1"/>
            <p:nvPr/>
          </p:nvSpPr>
          <p:spPr>
            <a:xfrm>
              <a:off x="6068105" y="5574506"/>
              <a:ext cx="2492991" cy="1227259"/>
            </a:xfrm>
            <a:prstGeom prst="rect">
              <a:avLst/>
            </a:prstGeom>
            <a:noFill/>
          </p:spPr>
          <p:txBody>
            <a:bodyPr wrap="square">
              <a:spAutoFit/>
            </a:bodyPr>
            <a:lstStyle>
              <a:defPPr>
                <a:defRPr lang="ja-JP"/>
              </a:defPPr>
              <a:lvl1pPr algn="ctr">
                <a:lnSpc>
                  <a:spcPts val="3000"/>
                </a:lnSpc>
                <a:defRPr sz="2000" b="1">
                  <a:solidFill>
                    <a:srgbClr val="C00000"/>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1800" dirty="0"/>
                <a:t>タブレットの</a:t>
              </a:r>
              <a:endParaRPr lang="en-US" altLang="ja-JP" sz="1800" dirty="0"/>
            </a:p>
            <a:p>
              <a:r>
                <a:rPr lang="ja-JP" altLang="en-US" sz="1800" dirty="0"/>
                <a:t>パスワードは</a:t>
              </a:r>
              <a:endParaRPr lang="en-US" altLang="ja-JP" sz="1800" dirty="0"/>
            </a:p>
            <a:p>
              <a:r>
                <a:rPr lang="ja-JP" altLang="en-US" sz="1800" dirty="0"/>
                <a:t>変更しておかなきゃ</a:t>
              </a:r>
              <a:endParaRPr lang="en-US" altLang="ja-JP" sz="1800" dirty="0"/>
            </a:p>
          </p:txBody>
        </p:sp>
      </p:grpSp>
      <p:pic>
        <p:nvPicPr>
          <p:cNvPr id="24" name="図 23">
            <a:extLst>
              <a:ext uri="{FF2B5EF4-FFF2-40B4-BE49-F238E27FC236}">
                <a16:creationId xmlns:a16="http://schemas.microsoft.com/office/drawing/2014/main" id="{C485F4A3-6DBC-4AC0-98C3-00E6116F503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388" t="-5441" r="26119" b="6619"/>
          <a:stretch/>
        </p:blipFill>
        <p:spPr>
          <a:xfrm flipH="1">
            <a:off x="-42064" y="2391457"/>
            <a:ext cx="1744864" cy="445563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46809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childTnLst>
                          </p:cTn>
                        </p:par>
                        <p:par>
                          <p:cTn id="16" fill="hold">
                            <p:stCondLst>
                              <p:cond delay="3000"/>
                            </p:stCondLst>
                            <p:childTnLst>
                              <p:par>
                                <p:cTn id="17" presetID="10" presetClass="entr" presetSubtype="0" fill="hold" nodeType="afterEffect">
                                  <p:stCondLst>
                                    <p:cond delay="50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4000"/>
                            </p:stCondLst>
                            <p:childTnLst>
                              <p:par>
                                <p:cTn id="21" presetID="10" presetClass="entr" presetSubtype="0" fill="hold" nodeType="afterEffect">
                                  <p:stCondLst>
                                    <p:cond delay="50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5000"/>
                            </p:stCondLst>
                            <p:childTnLst>
                              <p:par>
                                <p:cTn id="25" presetID="10" presetClass="entr" presetSubtype="0" fill="hold" nodeType="afterEffect">
                                  <p:stCondLst>
                                    <p:cond delay="50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26.ID</a:t>
            </a:r>
            <a:r>
              <a:rPr lang="ja-JP" altLang="en-US" dirty="0"/>
              <a:t>やパスワードのつかいまわしに注意</a:t>
            </a:r>
          </a:p>
        </p:txBody>
      </p:sp>
      <p:grpSp>
        <p:nvGrpSpPr>
          <p:cNvPr id="4" name="グループ化 3">
            <a:extLst>
              <a:ext uri="{FF2B5EF4-FFF2-40B4-BE49-F238E27FC236}">
                <a16:creationId xmlns:a16="http://schemas.microsoft.com/office/drawing/2014/main" id="{AFBFE236-BDAA-4EBF-9582-FBCF37D7431A}"/>
              </a:ext>
            </a:extLst>
          </p:cNvPr>
          <p:cNvGrpSpPr/>
          <p:nvPr/>
        </p:nvGrpSpPr>
        <p:grpSpPr>
          <a:xfrm>
            <a:off x="286007" y="2503614"/>
            <a:ext cx="8571987" cy="2352334"/>
            <a:chOff x="286007" y="2503614"/>
            <a:chExt cx="8571987" cy="2352334"/>
          </a:xfrm>
        </p:grpSpPr>
        <p:sp>
          <p:nvSpPr>
            <p:cNvPr id="45" name="角丸四角形 44"/>
            <p:cNvSpPr/>
            <p:nvPr/>
          </p:nvSpPr>
          <p:spPr>
            <a:xfrm>
              <a:off x="286007" y="2503614"/>
              <a:ext cx="8571987" cy="2352334"/>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a:extLst>
                <a:ext uri="{FF2B5EF4-FFF2-40B4-BE49-F238E27FC236}">
                  <a16:creationId xmlns:a16="http://schemas.microsoft.com/office/drawing/2014/main" id="{A1C76D70-7165-465F-ABE1-75AD764FD50A}"/>
                </a:ext>
              </a:extLst>
            </p:cNvPr>
            <p:cNvSpPr txBox="1"/>
            <p:nvPr/>
          </p:nvSpPr>
          <p:spPr>
            <a:xfrm>
              <a:off x="1888896" y="2757462"/>
              <a:ext cx="6718076" cy="1970668"/>
            </a:xfrm>
            <a:prstGeom prst="rect">
              <a:avLst/>
            </a:prstGeom>
            <a:noFill/>
          </p:spPr>
          <p:txBody>
            <a:bodyPr wrap="square" rtlCol="0">
              <a:spAutoFit/>
            </a:bodyPr>
            <a:lstStyle/>
            <a:p>
              <a:pPr marL="261938" indent="-261938">
                <a:lnSpc>
                  <a:spcPts val="30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●学習用タブレットはきちんと管理し、</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261938" indent="-261938">
                <a:lnSpc>
                  <a:spcPts val="3000"/>
                </a:lnSpc>
                <a:spcAft>
                  <a:spcPts val="1000"/>
                </a:spcAft>
              </a:pPr>
              <a: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他の人が使わないように注意しましょう。</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●パスワードは、他の人に知られないようにしましょう。</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●パスワードは、つかいまわししないようにしましょう。</a:t>
              </a:r>
            </a:p>
          </p:txBody>
        </p:sp>
        <p:sp>
          <p:nvSpPr>
            <p:cNvPr id="3" name="テキスト ボックス 2">
              <a:extLst>
                <a:ext uri="{FF2B5EF4-FFF2-40B4-BE49-F238E27FC236}">
                  <a16:creationId xmlns:a16="http://schemas.microsoft.com/office/drawing/2014/main" id="{A64281F1-F1CA-4518-AD64-6D6835258F34}"/>
                </a:ext>
              </a:extLst>
            </p:cNvPr>
            <p:cNvSpPr txBox="1"/>
            <p:nvPr/>
          </p:nvSpPr>
          <p:spPr>
            <a:xfrm>
              <a:off x="5001712" y="2700310"/>
              <a:ext cx="541838"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かんり</a:t>
              </a:r>
              <a:endParaRPr kumimoji="1" lang="en-US" altLang="ja-JP" sz="8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5" name="グループ化 4">
            <a:extLst>
              <a:ext uri="{FF2B5EF4-FFF2-40B4-BE49-F238E27FC236}">
                <a16:creationId xmlns:a16="http://schemas.microsoft.com/office/drawing/2014/main" id="{DDE968EB-DD3B-4F9B-8166-C76B3FE2EC95}"/>
              </a:ext>
            </a:extLst>
          </p:cNvPr>
          <p:cNvGrpSpPr/>
          <p:nvPr/>
        </p:nvGrpSpPr>
        <p:grpSpPr>
          <a:xfrm>
            <a:off x="7312288" y="2575369"/>
            <a:ext cx="1748875" cy="1793164"/>
            <a:chOff x="7312288" y="2575369"/>
            <a:chExt cx="1748875" cy="1675373"/>
          </a:xfrm>
        </p:grpSpPr>
        <p:sp>
          <p:nvSpPr>
            <p:cNvPr id="21" name="雲 31"/>
            <p:cNvSpPr/>
            <p:nvPr/>
          </p:nvSpPr>
          <p:spPr>
            <a:xfrm rot="21356095">
              <a:off x="7312288" y="2575369"/>
              <a:ext cx="1748875" cy="167537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20" name="テキスト ボックス 19">
              <a:extLst>
                <a:ext uri="{FF2B5EF4-FFF2-40B4-BE49-F238E27FC236}">
                  <a16:creationId xmlns:a16="http://schemas.microsoft.com/office/drawing/2014/main" id="{4960EFB5-735E-4EEA-91BC-DFC8DF5F88F0}"/>
                </a:ext>
              </a:extLst>
            </p:cNvPr>
            <p:cNvSpPr txBox="1"/>
            <p:nvPr/>
          </p:nvSpPr>
          <p:spPr>
            <a:xfrm>
              <a:off x="7517311" y="2738410"/>
              <a:ext cx="1338828" cy="1219565"/>
            </a:xfrm>
            <a:prstGeom prst="rect">
              <a:avLst/>
            </a:prstGeom>
            <a:noFill/>
          </p:spPr>
          <p:txBody>
            <a:bodyPr wrap="none" rtlCol="0">
              <a:spAutoFit/>
            </a:bodyPr>
            <a:lstStyle/>
            <a:p>
              <a:pPr algn="ctr">
                <a:lnSpc>
                  <a:spcPts val="3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宿題</a:t>
              </a:r>
              <a:endPar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kumimoji="1"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やりなおし</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かなぁ</a:t>
              </a:r>
              <a:r>
                <a:rPr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17" name="図 16">
            <a:extLst>
              <a:ext uri="{FF2B5EF4-FFF2-40B4-BE49-F238E27FC236}">
                <a16:creationId xmlns:a16="http://schemas.microsoft.com/office/drawing/2014/main" id="{ECB81823-65EE-478D-A106-582A409728F6}"/>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2617"/>
          <a:stretch/>
        </p:blipFill>
        <p:spPr>
          <a:xfrm flipH="1">
            <a:off x="-274504" y="2620732"/>
            <a:ext cx="2314005" cy="4978494"/>
          </a:xfrm>
          <a:prstGeom prst="rect">
            <a:avLst/>
          </a:prstGeom>
          <a:effectLst>
            <a:outerShdw blurRad="50800" dist="38100" dir="2700000" algn="tl" rotWithShape="0">
              <a:prstClr val="black">
                <a:alpha val="40000"/>
              </a:prstClr>
            </a:outerShdw>
          </a:effectLst>
        </p:spPr>
      </p:pic>
      <p:grpSp>
        <p:nvGrpSpPr>
          <p:cNvPr id="6" name="グループ化 5">
            <a:extLst>
              <a:ext uri="{FF2B5EF4-FFF2-40B4-BE49-F238E27FC236}">
                <a16:creationId xmlns:a16="http://schemas.microsoft.com/office/drawing/2014/main" id="{4A3C5307-6D00-431D-8A3E-C14170DD6349}"/>
              </a:ext>
            </a:extLst>
          </p:cNvPr>
          <p:cNvGrpSpPr/>
          <p:nvPr/>
        </p:nvGrpSpPr>
        <p:grpSpPr>
          <a:xfrm>
            <a:off x="1219203" y="4728130"/>
            <a:ext cx="5537197" cy="1959988"/>
            <a:chOff x="1219203" y="4728130"/>
            <a:chExt cx="5537197" cy="1959988"/>
          </a:xfrm>
        </p:grpSpPr>
        <p:sp>
          <p:nvSpPr>
            <p:cNvPr id="22" name="円形吹き出し 3">
              <a:extLst>
                <a:ext uri="{FF2B5EF4-FFF2-40B4-BE49-F238E27FC236}">
                  <a16:creationId xmlns:a16="http://schemas.microsoft.com/office/drawing/2014/main" id="{389BA223-39BC-4BB7-84A3-063A0453F55E}"/>
                </a:ext>
              </a:extLst>
            </p:cNvPr>
            <p:cNvSpPr/>
            <p:nvPr/>
          </p:nvSpPr>
          <p:spPr>
            <a:xfrm flipV="1">
              <a:off x="1219203" y="4728130"/>
              <a:ext cx="5537197" cy="195998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ln/>
          </p:spPr>
          <p:style>
            <a:lnRef idx="1">
              <a:schemeClr val="accent5"/>
            </a:lnRef>
            <a:fillRef idx="3">
              <a:schemeClr val="accent5"/>
            </a:fillRef>
            <a:effectRef idx="2">
              <a:schemeClr val="accent5"/>
            </a:effectRef>
            <a:fontRef idx="minor">
              <a:schemeClr val="lt1"/>
            </a:fontRef>
          </p:style>
          <p:txBody>
            <a:bodyPr rtlCol="0" anchor="ctr"/>
            <a:lstStyle/>
            <a:p>
              <a:pPr algn="ctr"/>
              <a:endParaRPr kumimoji="1" lang="ja-JP" altLang="en-US" dirty="0"/>
            </a:p>
          </p:txBody>
        </p:sp>
        <p:sp>
          <p:nvSpPr>
            <p:cNvPr id="29" name="テキスト ボックス 28">
              <a:extLst>
                <a:ext uri="{FF2B5EF4-FFF2-40B4-BE49-F238E27FC236}">
                  <a16:creationId xmlns:a16="http://schemas.microsoft.com/office/drawing/2014/main" id="{D90E3373-4FA8-45FA-A539-A1847E72CA12}"/>
                </a:ext>
              </a:extLst>
            </p:cNvPr>
            <p:cNvSpPr txBox="1"/>
            <p:nvPr/>
          </p:nvSpPr>
          <p:spPr>
            <a:xfrm>
              <a:off x="1330731" y="4942478"/>
              <a:ext cx="5314139" cy="1604285"/>
            </a:xfrm>
            <a:prstGeom prst="rect">
              <a:avLst/>
            </a:prstGeom>
            <a:noFill/>
          </p:spPr>
          <p:txBody>
            <a:bodyPr wrap="square" rtlCol="0">
              <a:spAutoFit/>
            </a:bodyPr>
            <a:lstStyle/>
            <a:p>
              <a:pPr algn="ctr">
                <a:lnSpc>
                  <a:spcPts val="3000"/>
                </a:lnSpc>
              </a:pP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今回は、</a:t>
              </a:r>
              <a:endParaRPr kumimoji="1"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妹さんの落書きで</a:t>
              </a: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すんで</a:t>
              </a: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よかったけれど、</a:t>
              </a:r>
              <a:endParaRPr kumimoji="1"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パスワードのつかいまわしは</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とても危険なことなんだよ。</a:t>
              </a:r>
              <a:endParaRPr kumimoji="1"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a:extLst>
                <a:ext uri="{FF2B5EF4-FFF2-40B4-BE49-F238E27FC236}">
                  <a16:creationId xmlns:a16="http://schemas.microsoft.com/office/drawing/2014/main" id="{2A0304BE-E64E-4B6D-801B-649E2661A128}"/>
                </a:ext>
              </a:extLst>
            </p:cNvPr>
            <p:cNvSpPr txBox="1"/>
            <p:nvPr/>
          </p:nvSpPr>
          <p:spPr>
            <a:xfrm>
              <a:off x="2669751" y="5290547"/>
              <a:ext cx="541838" cy="215444"/>
            </a:xfrm>
            <a:prstGeom prst="rect">
              <a:avLst/>
            </a:prstGeom>
            <a:noFill/>
          </p:spPr>
          <p:txBody>
            <a:bodyPr wrap="square" rtlCol="0">
              <a:spAutoFit/>
            </a:bodyPr>
            <a:lstStyle/>
            <a:p>
              <a:pPr algn="dist"/>
              <a:r>
                <a:rPr lang="ja-JP" altLang="en-US" sz="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らくが</a:t>
              </a:r>
              <a:endParaRPr kumimoji="1" lang="en-US" altLang="ja-JP" sz="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テキスト ボックス 30">
              <a:extLst>
                <a:ext uri="{FF2B5EF4-FFF2-40B4-BE49-F238E27FC236}">
                  <a16:creationId xmlns:a16="http://schemas.microsoft.com/office/drawing/2014/main" id="{339C9486-79C1-40CF-8E47-D2E89BDE0C7A}"/>
                </a:ext>
              </a:extLst>
            </p:cNvPr>
            <p:cNvSpPr txBox="1"/>
            <p:nvPr/>
          </p:nvSpPr>
          <p:spPr>
            <a:xfrm>
              <a:off x="3184822" y="6053168"/>
              <a:ext cx="541838" cy="215444"/>
            </a:xfrm>
            <a:prstGeom prst="rect">
              <a:avLst/>
            </a:prstGeom>
            <a:noFill/>
          </p:spPr>
          <p:txBody>
            <a:bodyPr wrap="square" rtlCol="0">
              <a:spAutoFit/>
            </a:bodyPr>
            <a:lstStyle/>
            <a:p>
              <a:pPr algn="dist"/>
              <a:r>
                <a:rPr lang="ja-JP" altLang="en-US" sz="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きけん</a:t>
              </a:r>
              <a:endParaRPr kumimoji="1" lang="en-US" altLang="ja-JP" sz="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3" name="グループ化 22"/>
          <p:cNvGrpSpPr/>
          <p:nvPr/>
        </p:nvGrpSpPr>
        <p:grpSpPr>
          <a:xfrm>
            <a:off x="672641" y="501844"/>
            <a:ext cx="7625858" cy="2162177"/>
            <a:chOff x="672641" y="539944"/>
            <a:chExt cx="7625858" cy="2162177"/>
          </a:xfrm>
        </p:grpSpPr>
        <p:pic>
          <p:nvPicPr>
            <p:cNvPr id="24" name="図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46802" y="539944"/>
              <a:ext cx="2151697" cy="2143125"/>
            </a:xfrm>
            <a:prstGeom prst="rect">
              <a:avLst/>
            </a:prstGeom>
          </p:spPr>
        </p:pic>
        <p:grpSp>
          <p:nvGrpSpPr>
            <p:cNvPr id="25" name="グループ化 24"/>
            <p:cNvGrpSpPr/>
            <p:nvPr/>
          </p:nvGrpSpPr>
          <p:grpSpPr>
            <a:xfrm>
              <a:off x="672641" y="1103650"/>
              <a:ext cx="5661177" cy="1598471"/>
              <a:chOff x="672641" y="1103650"/>
              <a:chExt cx="5661177" cy="1598471"/>
            </a:xfrm>
          </p:grpSpPr>
          <p:sp>
            <p:nvSpPr>
              <p:cNvPr id="26" name="角丸四角形 28"/>
              <p:cNvSpPr/>
              <p:nvPr/>
            </p:nvSpPr>
            <p:spPr>
              <a:xfrm>
                <a:off x="672641" y="1103650"/>
                <a:ext cx="5661177" cy="1598471"/>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27" name="テキスト ボックス 26"/>
              <p:cNvSpPr txBox="1"/>
              <p:nvPr/>
            </p:nvSpPr>
            <p:spPr>
              <a:xfrm>
                <a:off x="672641" y="1317743"/>
                <a:ext cx="5213809" cy="1246495"/>
              </a:xfrm>
              <a:prstGeom prst="rect">
                <a:avLst/>
              </a:prstGeom>
              <a:noFill/>
            </p:spPr>
            <p:txBody>
              <a:bodyPr wrap="square" rtlCol="0">
                <a:spAutoFit/>
              </a:bodyPr>
              <a:lstStyle/>
              <a:p>
                <a:pPr algn="ctr">
                  <a:lnSpc>
                    <a:spcPts val="3000"/>
                  </a:lnSpc>
                </a:pP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池田くんの行動は</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どこがいけなかったと思う？</a:t>
                </a:r>
                <a:endParaRPr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いっしょに考えてみよう！</a:t>
                </a:r>
              </a:p>
            </p:txBody>
          </p:sp>
        </p:grpSp>
      </p:grpSp>
      <p:grpSp>
        <p:nvGrpSpPr>
          <p:cNvPr id="7" name="グループ化 6">
            <a:extLst>
              <a:ext uri="{FF2B5EF4-FFF2-40B4-BE49-F238E27FC236}">
                <a16:creationId xmlns:a16="http://schemas.microsoft.com/office/drawing/2014/main" id="{FCDB0A47-D14A-4F5C-B39A-ACF6531D71AD}"/>
              </a:ext>
            </a:extLst>
          </p:cNvPr>
          <p:cNvGrpSpPr/>
          <p:nvPr/>
        </p:nvGrpSpPr>
        <p:grpSpPr>
          <a:xfrm>
            <a:off x="6951855" y="4018033"/>
            <a:ext cx="2195271" cy="3557624"/>
            <a:chOff x="6951855" y="4018033"/>
            <a:chExt cx="2195271" cy="3557624"/>
          </a:xfrm>
        </p:grpSpPr>
        <p:grpSp>
          <p:nvGrpSpPr>
            <p:cNvPr id="32" name="グループ化 31">
              <a:extLst>
                <a:ext uri="{FF2B5EF4-FFF2-40B4-BE49-F238E27FC236}">
                  <a16:creationId xmlns:a16="http://schemas.microsoft.com/office/drawing/2014/main" id="{B57A86C6-98AC-44FF-AA55-3E3151CC8A74}"/>
                </a:ext>
              </a:extLst>
            </p:cNvPr>
            <p:cNvGrpSpPr/>
            <p:nvPr/>
          </p:nvGrpSpPr>
          <p:grpSpPr>
            <a:xfrm>
              <a:off x="7283883" y="4181878"/>
              <a:ext cx="1863243" cy="3393779"/>
              <a:chOff x="3878038" y="2317366"/>
              <a:chExt cx="2309630" cy="4418714"/>
            </a:xfrm>
          </p:grpSpPr>
          <p:pic>
            <p:nvPicPr>
              <p:cNvPr id="33" name="図 32" descr="時計 が含まれている画像&#10;&#10;自動的に生成された説明">
                <a:extLst>
                  <a:ext uri="{FF2B5EF4-FFF2-40B4-BE49-F238E27FC236}">
                    <a16:creationId xmlns:a16="http://schemas.microsoft.com/office/drawing/2014/main" id="{8009062A-1998-42F7-A342-DD0EB562C3D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248365">
                <a:off x="3890394" y="2317366"/>
                <a:ext cx="1851427" cy="2200072"/>
              </a:xfrm>
              <a:prstGeom prst="rect">
                <a:avLst/>
              </a:prstGeom>
            </p:spPr>
          </p:pic>
          <p:pic>
            <p:nvPicPr>
              <p:cNvPr id="34" name="図 33" descr="シャツ が含まれている画像&#10;&#10;自動的に生成された説明">
                <a:extLst>
                  <a:ext uri="{FF2B5EF4-FFF2-40B4-BE49-F238E27FC236}">
                    <a16:creationId xmlns:a16="http://schemas.microsoft.com/office/drawing/2014/main" id="{3E524984-CADF-4CD8-8A5A-2BBCD06CE2E1}"/>
                  </a:ext>
                </a:extLst>
              </p:cNvPr>
              <p:cNvPicPr>
                <a:picLocks noChangeAspect="1"/>
              </p:cNvPicPr>
              <p:nvPr/>
            </p:nvPicPr>
            <p:blipFill rotWithShape="1">
              <a:blip r:embed="rId7">
                <a:extLst>
                  <a:ext uri="{28A0092B-C50C-407E-A947-70E740481C1C}">
                    <a14:useLocalDpi xmlns:a14="http://schemas.microsoft.com/office/drawing/2010/main" val="0"/>
                  </a:ext>
                </a:extLst>
              </a:blip>
              <a:srcRect b="13692"/>
              <a:stretch/>
            </p:blipFill>
            <p:spPr>
              <a:xfrm>
                <a:off x="3878038" y="4299082"/>
                <a:ext cx="2309630" cy="2436998"/>
              </a:xfrm>
              <a:prstGeom prst="rect">
                <a:avLst/>
              </a:prstGeom>
            </p:spPr>
          </p:pic>
        </p:grpSp>
        <p:pic>
          <p:nvPicPr>
            <p:cNvPr id="35" name="図 34" descr="黒い背景に白い文字がある&#10;&#10;低い精度で自動的に生成された説明">
              <a:extLst>
                <a:ext uri="{FF2B5EF4-FFF2-40B4-BE49-F238E27FC236}">
                  <a16:creationId xmlns:a16="http://schemas.microsoft.com/office/drawing/2014/main" id="{5D79EB01-3937-4F12-A517-2EB4C37F3062}"/>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64081" t="13814" r="18551" b="68931"/>
            <a:stretch/>
          </p:blipFill>
          <p:spPr>
            <a:xfrm rot="6377842" flipH="1" flipV="1">
              <a:off x="8204323" y="4103066"/>
              <a:ext cx="921772" cy="751705"/>
            </a:xfrm>
            <a:prstGeom prst="rect">
              <a:avLst/>
            </a:prstGeom>
          </p:spPr>
        </p:pic>
        <p:pic>
          <p:nvPicPr>
            <p:cNvPr id="36" name="図 35" descr="黒い背景に白い文字がある&#10;&#10;低い精度で自動的に生成された説明">
              <a:extLst>
                <a:ext uri="{FF2B5EF4-FFF2-40B4-BE49-F238E27FC236}">
                  <a16:creationId xmlns:a16="http://schemas.microsoft.com/office/drawing/2014/main" id="{6E87D0FC-3338-457D-BD71-309A470C4C86}"/>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64081" t="13814" r="18551" b="68931"/>
            <a:stretch/>
          </p:blipFill>
          <p:spPr>
            <a:xfrm rot="17469865" flipH="1" flipV="1">
              <a:off x="6866822" y="5425127"/>
              <a:ext cx="921772" cy="751705"/>
            </a:xfrm>
            <a:prstGeom prst="rect">
              <a:avLst/>
            </a:prstGeom>
          </p:spPr>
        </p:pic>
      </p:grpSp>
    </p:spTree>
    <p:custDataLst>
      <p:tags r:id="rId1"/>
    </p:custDataLst>
    <p:extLst>
      <p:ext uri="{BB962C8B-B14F-4D97-AF65-F5344CB8AC3E}">
        <p14:creationId xmlns:p14="http://schemas.microsoft.com/office/powerpoint/2010/main" val="981191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childTnLst>
                                </p:cTn>
                              </p:par>
                            </p:childTnLst>
                          </p:cTn>
                        </p:par>
                        <p:par>
                          <p:cTn id="19" fill="hold">
                            <p:stCondLst>
                              <p:cond delay="2000"/>
                            </p:stCondLst>
                            <p:childTnLst>
                              <p:par>
                                <p:cTn id="20" presetID="10" presetClass="entr" presetSubtype="0" fill="hold" nodeType="afterEffect">
                                  <p:stCondLst>
                                    <p:cond delay="50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par>
                          <p:cTn id="23" fill="hold">
                            <p:stCondLst>
                              <p:cond delay="3000"/>
                            </p:stCondLst>
                            <p:childTnLst>
                              <p:par>
                                <p:cTn id="24" presetID="10" presetClass="entr" presetSubtype="0" fill="hold" nodeType="afterEffect">
                                  <p:stCondLst>
                                    <p:cond delay="50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26.ID</a:t>
            </a:r>
            <a:r>
              <a:rPr lang="ja-JP" altLang="en-US" dirty="0"/>
              <a:t>やパスワードのつかいまわしに注意</a:t>
            </a:r>
          </a:p>
        </p:txBody>
      </p:sp>
      <p:grpSp>
        <p:nvGrpSpPr>
          <p:cNvPr id="3" name="グループ化 2">
            <a:extLst>
              <a:ext uri="{FF2B5EF4-FFF2-40B4-BE49-F238E27FC236}">
                <a16:creationId xmlns:a16="http://schemas.microsoft.com/office/drawing/2014/main" id="{D9347E84-7169-4579-BBE0-338AB76314D4}"/>
              </a:ext>
            </a:extLst>
          </p:cNvPr>
          <p:cNvGrpSpPr/>
          <p:nvPr/>
        </p:nvGrpSpPr>
        <p:grpSpPr>
          <a:xfrm rot="20766567" flipH="1">
            <a:off x="1086558" y="1730651"/>
            <a:ext cx="4037019" cy="1414949"/>
            <a:chOff x="59029" y="1764723"/>
            <a:chExt cx="3493958" cy="1414949"/>
          </a:xfrm>
        </p:grpSpPr>
        <p:sp>
          <p:nvSpPr>
            <p:cNvPr id="29" name="円形吹き出し 3">
              <a:extLst>
                <a:ext uri="{FF2B5EF4-FFF2-40B4-BE49-F238E27FC236}">
                  <a16:creationId xmlns:a16="http://schemas.microsoft.com/office/drawing/2014/main" id="{FC6422CA-FA8F-4CEE-BDE2-EAA7882519EC}"/>
                </a:ext>
              </a:extLst>
            </p:cNvPr>
            <p:cNvSpPr/>
            <p:nvPr/>
          </p:nvSpPr>
          <p:spPr>
            <a:xfrm rot="21184415" flipH="1">
              <a:off x="186420" y="1764723"/>
              <a:ext cx="3366567" cy="1414949"/>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a16="http://schemas.microsoft.com/office/drawing/2014/main" id="{CBA22FE9-6783-4D2C-89BB-D2672D00F0FB}"/>
                </a:ext>
              </a:extLst>
            </p:cNvPr>
            <p:cNvSpPr txBox="1"/>
            <p:nvPr/>
          </p:nvSpPr>
          <p:spPr>
            <a:xfrm rot="21184415">
              <a:off x="59029" y="2002506"/>
              <a:ext cx="3057742" cy="842538"/>
            </a:xfrm>
            <a:prstGeom prst="rect">
              <a:avLst/>
            </a:prstGeom>
            <a:noFill/>
          </p:spPr>
          <p:txBody>
            <a:bodyPr wrap="square" rtlCol="0">
              <a:spAutoFit/>
            </a:bodyPr>
            <a:lstStyle/>
            <a:p>
              <a:pP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おぼえられないから</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同じパスワードでいいや</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9" name="テキスト ボックス 8">
            <a:extLst>
              <a:ext uri="{FF2B5EF4-FFF2-40B4-BE49-F238E27FC236}">
                <a16:creationId xmlns:a16="http://schemas.microsoft.com/office/drawing/2014/main" id="{9F1ADF8E-3657-4138-8859-0463D7F5D77D}"/>
              </a:ext>
            </a:extLst>
          </p:cNvPr>
          <p:cNvSpPr txBox="1"/>
          <p:nvPr/>
        </p:nvSpPr>
        <p:spPr>
          <a:xfrm>
            <a:off x="18738" y="856481"/>
            <a:ext cx="8843422" cy="632866"/>
          </a:xfrm>
          <a:prstGeom prst="rect">
            <a:avLst/>
          </a:prstGeom>
          <a:noFill/>
        </p:spPr>
        <p:txBody>
          <a:bodyPr wrap="square" rtlCol="0">
            <a:spAutoFit/>
          </a:bodyPr>
          <a:lstStyle/>
          <a:p>
            <a:pPr>
              <a:lnSpc>
                <a:spcPts val="4500"/>
              </a:lnSpc>
            </a:pP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ID</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やパスワードのつかいまわしはとても危険です。</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テキスト ボックス 10">
            <a:extLst>
              <a:ext uri="{FF2B5EF4-FFF2-40B4-BE49-F238E27FC236}">
                <a16:creationId xmlns:a16="http://schemas.microsoft.com/office/drawing/2014/main" id="{47405002-73B1-4EB6-BAD6-FC644D504EC3}"/>
              </a:ext>
            </a:extLst>
          </p:cNvPr>
          <p:cNvSpPr txBox="1"/>
          <p:nvPr/>
        </p:nvSpPr>
        <p:spPr>
          <a:xfrm>
            <a:off x="6540501" y="815664"/>
            <a:ext cx="774700" cy="238436"/>
          </a:xfrm>
          <a:prstGeom prst="rect">
            <a:avLst/>
          </a:prstGeom>
          <a:noFill/>
        </p:spPr>
        <p:txBody>
          <a:bodyPr wrap="square" rtlCol="0">
            <a:spAutoFit/>
          </a:bodyPr>
          <a:lstStyle/>
          <a:p>
            <a:pPr algn="dist"/>
            <a:r>
              <a:rPr kumimoji="1" lang="ja-JP" altLang="en-US" sz="900" b="1" dirty="0">
                <a:latin typeface="メイリオ" panose="020B0604030504040204" pitchFamily="50" charset="-128"/>
                <a:ea typeface="メイリオ" panose="020B0604030504040204" pitchFamily="50" charset="-128"/>
                <a:cs typeface="メイリオ" panose="020B0604030504040204" pitchFamily="50" charset="-128"/>
              </a:rPr>
              <a:t>きけん</a:t>
            </a:r>
          </a:p>
        </p:txBody>
      </p:sp>
      <p:grpSp>
        <p:nvGrpSpPr>
          <p:cNvPr id="12" name="グループ化 11">
            <a:extLst>
              <a:ext uri="{FF2B5EF4-FFF2-40B4-BE49-F238E27FC236}">
                <a16:creationId xmlns:a16="http://schemas.microsoft.com/office/drawing/2014/main" id="{1AFE9ACD-4E48-4527-A2E0-B090B581B13F}"/>
              </a:ext>
            </a:extLst>
          </p:cNvPr>
          <p:cNvGrpSpPr/>
          <p:nvPr/>
        </p:nvGrpSpPr>
        <p:grpSpPr>
          <a:xfrm>
            <a:off x="6273106" y="2341507"/>
            <a:ext cx="2589054" cy="498407"/>
            <a:chOff x="495300" y="3429000"/>
            <a:chExt cx="3048000" cy="914400"/>
          </a:xfrm>
          <a:solidFill>
            <a:srgbClr val="494138"/>
          </a:solidFill>
        </p:grpSpPr>
        <p:sp>
          <p:nvSpPr>
            <p:cNvPr id="13" name="四角形: 角を丸くする 12">
              <a:extLst>
                <a:ext uri="{FF2B5EF4-FFF2-40B4-BE49-F238E27FC236}">
                  <a16:creationId xmlns:a16="http://schemas.microsoft.com/office/drawing/2014/main" id="{2CED68A5-C10E-42BC-B8CA-46B3009D36A4}"/>
                </a:ext>
              </a:extLst>
            </p:cNvPr>
            <p:cNvSpPr/>
            <p:nvPr/>
          </p:nvSpPr>
          <p:spPr>
            <a:xfrm>
              <a:off x="495300" y="3429000"/>
              <a:ext cx="3048000" cy="914400"/>
            </a:xfrm>
            <a:prstGeom prst="roundRect">
              <a:avLst/>
            </a:prstGeom>
            <a:grp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bg1"/>
                </a:solidFill>
              </a:endParaRPr>
            </a:p>
          </p:txBody>
        </p:sp>
        <p:sp>
          <p:nvSpPr>
            <p:cNvPr id="14" name="テキスト ボックス 13">
              <a:extLst>
                <a:ext uri="{FF2B5EF4-FFF2-40B4-BE49-F238E27FC236}">
                  <a16:creationId xmlns:a16="http://schemas.microsoft.com/office/drawing/2014/main" id="{0323FD56-8581-49CF-8E92-B7C0CA15C292}"/>
                </a:ext>
              </a:extLst>
            </p:cNvPr>
            <p:cNvSpPr txBox="1"/>
            <p:nvPr/>
          </p:nvSpPr>
          <p:spPr>
            <a:xfrm>
              <a:off x="604384" y="3606262"/>
              <a:ext cx="2829832" cy="734060"/>
            </a:xfrm>
            <a:prstGeom prst="rect">
              <a:avLst/>
            </a:prstGeom>
            <a:grpFill/>
          </p:spPr>
          <p:txBody>
            <a:bodyPr wrap="square" rtlCol="0">
              <a:spAutoFit/>
            </a:bodyPr>
            <a:lstStyle/>
            <a:p>
              <a:pPr algn="ctr"/>
              <a:r>
                <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の乗っ取り</a:t>
              </a:r>
            </a:p>
          </p:txBody>
        </p:sp>
      </p:grpSp>
      <p:grpSp>
        <p:nvGrpSpPr>
          <p:cNvPr id="20" name="グループ化 19">
            <a:extLst>
              <a:ext uri="{FF2B5EF4-FFF2-40B4-BE49-F238E27FC236}">
                <a16:creationId xmlns:a16="http://schemas.microsoft.com/office/drawing/2014/main" id="{98867B36-A24A-4D02-8891-98C4EAB7D5A2}"/>
              </a:ext>
            </a:extLst>
          </p:cNvPr>
          <p:cNvGrpSpPr/>
          <p:nvPr/>
        </p:nvGrpSpPr>
        <p:grpSpPr>
          <a:xfrm>
            <a:off x="6273106" y="3765497"/>
            <a:ext cx="2589054" cy="812798"/>
            <a:chOff x="5638444" y="5357927"/>
            <a:chExt cx="3048000" cy="914400"/>
          </a:xfrm>
          <a:solidFill>
            <a:srgbClr val="494138"/>
          </a:solidFill>
        </p:grpSpPr>
        <p:sp>
          <p:nvSpPr>
            <p:cNvPr id="21" name="四角形: 角を丸くする 20">
              <a:extLst>
                <a:ext uri="{FF2B5EF4-FFF2-40B4-BE49-F238E27FC236}">
                  <a16:creationId xmlns:a16="http://schemas.microsoft.com/office/drawing/2014/main" id="{62CC6B0B-DE08-4765-8C8C-0F781089AFD0}"/>
                </a:ext>
              </a:extLst>
            </p:cNvPr>
            <p:cNvSpPr/>
            <p:nvPr/>
          </p:nvSpPr>
          <p:spPr>
            <a:xfrm>
              <a:off x="5638444" y="5357927"/>
              <a:ext cx="3048000" cy="914400"/>
            </a:xfrm>
            <a:prstGeom prst="roundRect">
              <a:avLst/>
            </a:prstGeom>
            <a:grp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bg1"/>
                </a:solidFill>
              </a:endParaRPr>
            </a:p>
          </p:txBody>
        </p:sp>
        <p:sp>
          <p:nvSpPr>
            <p:cNvPr id="22" name="テキスト ボックス 21">
              <a:extLst>
                <a:ext uri="{FF2B5EF4-FFF2-40B4-BE49-F238E27FC236}">
                  <a16:creationId xmlns:a16="http://schemas.microsoft.com/office/drawing/2014/main" id="{17B419DA-17A2-4528-8748-8C2F1AA4D124}"/>
                </a:ext>
              </a:extLst>
            </p:cNvPr>
            <p:cNvSpPr txBox="1"/>
            <p:nvPr/>
          </p:nvSpPr>
          <p:spPr>
            <a:xfrm>
              <a:off x="5747528" y="5458242"/>
              <a:ext cx="2829832" cy="796374"/>
            </a:xfrm>
            <a:prstGeom prst="rect">
              <a:avLst/>
            </a:prstGeom>
            <a:grpFill/>
          </p:spPr>
          <p:txBody>
            <a:bodyPr wrap="square" rtlCol="0">
              <a:spAutoFit/>
            </a:bodyPr>
            <a:lstStyle/>
            <a:p>
              <a:pPr algn="ct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ゲームサイトの</a:t>
              </a:r>
              <a:endParaRPr lang="en-US" altLang="ja-JP"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アイテム不正流出</a:t>
              </a:r>
            </a:p>
          </p:txBody>
        </p:sp>
      </p:grpSp>
      <p:grpSp>
        <p:nvGrpSpPr>
          <p:cNvPr id="4" name="グループ化 3">
            <a:extLst>
              <a:ext uri="{FF2B5EF4-FFF2-40B4-BE49-F238E27FC236}">
                <a16:creationId xmlns:a16="http://schemas.microsoft.com/office/drawing/2014/main" id="{25A284AC-E5AA-4C26-92C1-D7CD90A51D4C}"/>
              </a:ext>
            </a:extLst>
          </p:cNvPr>
          <p:cNvGrpSpPr/>
          <p:nvPr/>
        </p:nvGrpSpPr>
        <p:grpSpPr>
          <a:xfrm>
            <a:off x="6271255" y="3066708"/>
            <a:ext cx="2590905" cy="474859"/>
            <a:chOff x="5123459" y="3701371"/>
            <a:chExt cx="2590905" cy="474859"/>
          </a:xfrm>
          <a:solidFill>
            <a:srgbClr val="494138"/>
          </a:solidFill>
        </p:grpSpPr>
        <p:sp>
          <p:nvSpPr>
            <p:cNvPr id="24" name="四角形: 角を丸くする 23">
              <a:extLst>
                <a:ext uri="{FF2B5EF4-FFF2-40B4-BE49-F238E27FC236}">
                  <a16:creationId xmlns:a16="http://schemas.microsoft.com/office/drawing/2014/main" id="{BA5C8368-7F88-4ABA-B6A0-4B8C9B99EE85}"/>
                </a:ext>
              </a:extLst>
            </p:cNvPr>
            <p:cNvSpPr/>
            <p:nvPr/>
          </p:nvSpPr>
          <p:spPr>
            <a:xfrm>
              <a:off x="5125310" y="3701371"/>
              <a:ext cx="2589054" cy="474859"/>
            </a:xfrm>
            <a:prstGeom prst="roundRect">
              <a:avLst/>
            </a:prstGeom>
            <a:grp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bg1"/>
                </a:solidFill>
              </a:endParaRPr>
            </a:p>
          </p:txBody>
        </p:sp>
        <p:sp>
          <p:nvSpPr>
            <p:cNvPr id="25" name="テキスト ボックス 24">
              <a:extLst>
                <a:ext uri="{FF2B5EF4-FFF2-40B4-BE49-F238E27FC236}">
                  <a16:creationId xmlns:a16="http://schemas.microsoft.com/office/drawing/2014/main" id="{226F5687-4036-4F55-B5B5-D634542D3498}"/>
                </a:ext>
              </a:extLst>
            </p:cNvPr>
            <p:cNvSpPr txBox="1"/>
            <p:nvPr/>
          </p:nvSpPr>
          <p:spPr>
            <a:xfrm>
              <a:off x="5123459" y="3770237"/>
              <a:ext cx="2403736" cy="400110"/>
            </a:xfrm>
            <a:prstGeom prst="rect">
              <a:avLst/>
            </a:prstGeom>
            <a:grpFill/>
          </p:spPr>
          <p:txBody>
            <a:bodyPr wrap="square" rtlCol="0">
              <a:spAutoFit/>
            </a:bodyPr>
            <a:lstStyle/>
            <a:p>
              <a:pPr algn="ct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不正ログイン</a:t>
              </a:r>
            </a:p>
          </p:txBody>
        </p:sp>
      </p:grpSp>
      <p:grpSp>
        <p:nvGrpSpPr>
          <p:cNvPr id="10" name="グループ化 9">
            <a:extLst>
              <a:ext uri="{FF2B5EF4-FFF2-40B4-BE49-F238E27FC236}">
                <a16:creationId xmlns:a16="http://schemas.microsoft.com/office/drawing/2014/main" id="{880165FE-8F8B-40C5-849B-29389B23919C}"/>
              </a:ext>
            </a:extLst>
          </p:cNvPr>
          <p:cNvGrpSpPr/>
          <p:nvPr/>
        </p:nvGrpSpPr>
        <p:grpSpPr>
          <a:xfrm>
            <a:off x="1699768" y="3104637"/>
            <a:ext cx="5736050" cy="3371398"/>
            <a:chOff x="1699768" y="3104637"/>
            <a:chExt cx="5736050" cy="3371398"/>
          </a:xfrm>
        </p:grpSpPr>
        <p:pic>
          <p:nvPicPr>
            <p:cNvPr id="6" name="図 5" descr="グラフィカル ユーザー インターフェイス&#10;&#10;自動的に生成された説明">
              <a:extLst>
                <a:ext uri="{FF2B5EF4-FFF2-40B4-BE49-F238E27FC236}">
                  <a16:creationId xmlns:a16="http://schemas.microsoft.com/office/drawing/2014/main" id="{E32F0C09-D53D-47F2-9E34-0CFC9695D13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1102"/>
            <a:stretch/>
          </p:blipFill>
          <p:spPr>
            <a:xfrm>
              <a:off x="1699768" y="3104637"/>
              <a:ext cx="4450359" cy="3353544"/>
            </a:xfrm>
            <a:prstGeom prst="rect">
              <a:avLst/>
            </a:prstGeom>
          </p:spPr>
        </p:pic>
        <p:grpSp>
          <p:nvGrpSpPr>
            <p:cNvPr id="7" name="グループ化 6">
              <a:extLst>
                <a:ext uri="{FF2B5EF4-FFF2-40B4-BE49-F238E27FC236}">
                  <a16:creationId xmlns:a16="http://schemas.microsoft.com/office/drawing/2014/main" id="{3F53B5A4-97F0-4245-8207-3CAE8CAF3B3D}"/>
                </a:ext>
              </a:extLst>
            </p:cNvPr>
            <p:cNvGrpSpPr/>
            <p:nvPr/>
          </p:nvGrpSpPr>
          <p:grpSpPr>
            <a:xfrm>
              <a:off x="5391426" y="4527358"/>
              <a:ext cx="2044392" cy="1948677"/>
              <a:chOff x="5391426" y="4527358"/>
              <a:chExt cx="2044392" cy="1948677"/>
            </a:xfrm>
          </p:grpSpPr>
          <p:pic>
            <p:nvPicPr>
              <p:cNvPr id="26" name="図 25">
                <a:extLst>
                  <a:ext uri="{FF2B5EF4-FFF2-40B4-BE49-F238E27FC236}">
                    <a16:creationId xmlns:a16="http://schemas.microsoft.com/office/drawing/2014/main" id="{2444C156-4806-4866-B98D-E9DC493980E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391426" y="4527358"/>
                <a:ext cx="1948677" cy="1948677"/>
              </a:xfrm>
              <a:prstGeom prst="rect">
                <a:avLst/>
              </a:prstGeom>
            </p:spPr>
          </p:pic>
          <p:sp>
            <p:nvSpPr>
              <p:cNvPr id="28" name="テキスト ボックス 27">
                <a:extLst>
                  <a:ext uri="{FF2B5EF4-FFF2-40B4-BE49-F238E27FC236}">
                    <a16:creationId xmlns:a16="http://schemas.microsoft.com/office/drawing/2014/main" id="{883FD7AA-8442-487E-9CF2-E8138FA33999}"/>
                  </a:ext>
                </a:extLst>
              </p:cNvPr>
              <p:cNvSpPr txBox="1"/>
              <p:nvPr/>
            </p:nvSpPr>
            <p:spPr>
              <a:xfrm rot="345624">
                <a:off x="6974153" y="4715459"/>
                <a:ext cx="461665" cy="1477328"/>
              </a:xfrm>
              <a:prstGeom prst="rect">
                <a:avLst/>
              </a:prstGeom>
              <a:noFill/>
            </p:spPr>
            <p:txBody>
              <a:bodyPr vert="eaVert" wrap="none" rtlCol="0">
                <a:spAutoFit/>
              </a:bodyPr>
              <a:lstStyle/>
              <a:p>
                <a:pPr algn="ctr"/>
                <a:r>
                  <a:rPr kumimoji="1" lang="ja-JP" altLang="en-US"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うしし・・・</a:t>
                </a:r>
              </a:p>
            </p:txBody>
          </p:sp>
        </p:grpSp>
      </p:grpSp>
      <p:grpSp>
        <p:nvGrpSpPr>
          <p:cNvPr id="5" name="グループ化 4">
            <a:extLst>
              <a:ext uri="{FF2B5EF4-FFF2-40B4-BE49-F238E27FC236}">
                <a16:creationId xmlns:a16="http://schemas.microsoft.com/office/drawing/2014/main" id="{50BA356B-6CB7-4E30-B0D0-776EC213D097}"/>
              </a:ext>
            </a:extLst>
          </p:cNvPr>
          <p:cNvGrpSpPr/>
          <p:nvPr/>
        </p:nvGrpSpPr>
        <p:grpSpPr>
          <a:xfrm>
            <a:off x="6273106" y="1707794"/>
            <a:ext cx="2589054" cy="496669"/>
            <a:chOff x="6273106" y="1707794"/>
            <a:chExt cx="2589054" cy="496669"/>
          </a:xfrm>
        </p:grpSpPr>
        <p:grpSp>
          <p:nvGrpSpPr>
            <p:cNvPr id="15" name="グループ化 14">
              <a:extLst>
                <a:ext uri="{FF2B5EF4-FFF2-40B4-BE49-F238E27FC236}">
                  <a16:creationId xmlns:a16="http://schemas.microsoft.com/office/drawing/2014/main" id="{27C81838-41EF-4F78-9C9B-D74F8586CEE2}"/>
                </a:ext>
              </a:extLst>
            </p:cNvPr>
            <p:cNvGrpSpPr/>
            <p:nvPr/>
          </p:nvGrpSpPr>
          <p:grpSpPr>
            <a:xfrm>
              <a:off x="6273106" y="1713677"/>
              <a:ext cx="2589054" cy="490786"/>
              <a:chOff x="495300" y="4663553"/>
              <a:chExt cx="3048000" cy="1043127"/>
            </a:xfrm>
            <a:solidFill>
              <a:srgbClr val="494138"/>
            </a:solidFill>
          </p:grpSpPr>
          <p:sp>
            <p:nvSpPr>
              <p:cNvPr id="17" name="四角形: 角を丸くする 16">
                <a:extLst>
                  <a:ext uri="{FF2B5EF4-FFF2-40B4-BE49-F238E27FC236}">
                    <a16:creationId xmlns:a16="http://schemas.microsoft.com/office/drawing/2014/main" id="{C354D7DA-80B9-4FB8-9AE5-E6476F3DC633}"/>
                  </a:ext>
                </a:extLst>
              </p:cNvPr>
              <p:cNvSpPr/>
              <p:nvPr/>
            </p:nvSpPr>
            <p:spPr>
              <a:xfrm>
                <a:off x="495300" y="4663553"/>
                <a:ext cx="3048000" cy="914400"/>
              </a:xfrm>
              <a:prstGeom prst="roundRect">
                <a:avLst/>
              </a:prstGeom>
              <a:grp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bg1"/>
                  </a:solidFill>
                </a:endParaRPr>
              </a:p>
            </p:txBody>
          </p:sp>
          <p:sp>
            <p:nvSpPr>
              <p:cNvPr id="19" name="テキスト ボックス 18">
                <a:extLst>
                  <a:ext uri="{FF2B5EF4-FFF2-40B4-BE49-F238E27FC236}">
                    <a16:creationId xmlns:a16="http://schemas.microsoft.com/office/drawing/2014/main" id="{0597CD36-0862-4E20-A896-E3CAD61A73D8}"/>
                  </a:ext>
                </a:extLst>
              </p:cNvPr>
              <p:cNvSpPr txBox="1"/>
              <p:nvPr/>
            </p:nvSpPr>
            <p:spPr>
              <a:xfrm>
                <a:off x="604384" y="4856278"/>
                <a:ext cx="2829832" cy="850402"/>
              </a:xfrm>
              <a:prstGeom prst="rect">
                <a:avLst/>
              </a:prstGeom>
              <a:noFill/>
            </p:spPr>
            <p:txBody>
              <a:bodyPr wrap="square" rtlCol="0">
                <a:spAutoFit/>
              </a:bodyPr>
              <a:lstStyle/>
              <a:p>
                <a:pPr algn="ctr"/>
                <a:r>
                  <a:rPr lang="ja-JP" altLang="en-US" sz="20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個人情報の漏洩</a:t>
                </a:r>
              </a:p>
            </p:txBody>
          </p:sp>
        </p:grpSp>
        <p:sp>
          <p:nvSpPr>
            <p:cNvPr id="27" name="テキスト ボックス 26">
              <a:extLst>
                <a:ext uri="{FF2B5EF4-FFF2-40B4-BE49-F238E27FC236}">
                  <a16:creationId xmlns:a16="http://schemas.microsoft.com/office/drawing/2014/main" id="{9B2519F8-D182-4FEE-AD4F-56457B6B4AD1}"/>
                </a:ext>
              </a:extLst>
            </p:cNvPr>
            <p:cNvSpPr txBox="1"/>
            <p:nvPr/>
          </p:nvSpPr>
          <p:spPr>
            <a:xfrm>
              <a:off x="7907561" y="1707794"/>
              <a:ext cx="605513" cy="200055"/>
            </a:xfrm>
            <a:prstGeom prst="rect">
              <a:avLst/>
            </a:prstGeom>
            <a:noFill/>
          </p:spPr>
          <p:txBody>
            <a:bodyPr wrap="square" rtlCol="0">
              <a:spAutoFit/>
            </a:bodyPr>
            <a:lstStyle/>
            <a:p>
              <a:pPr algn="dist"/>
              <a:r>
                <a:rPr kumimoji="1" lang="ja-JP" altLang="en-US" sz="7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ろうえい</a:t>
              </a:r>
            </a:p>
          </p:txBody>
        </p:sp>
      </p:grpSp>
      <p:pic>
        <p:nvPicPr>
          <p:cNvPr id="8" name="図 7" descr="部屋 が含まれている画像&#10;&#10;自動的に生成された説明">
            <a:extLst>
              <a:ext uri="{FF2B5EF4-FFF2-40B4-BE49-F238E27FC236}">
                <a16:creationId xmlns:a16="http://schemas.microsoft.com/office/drawing/2014/main" id="{1299C6B8-98DB-44D6-B9FD-C44A54A1D9E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1840" y="3135574"/>
            <a:ext cx="2077514" cy="2539184"/>
          </a:xfrm>
          <a:prstGeom prst="rect">
            <a:avLst/>
          </a:prstGeom>
        </p:spPr>
      </p:pic>
    </p:spTree>
    <p:custDataLst>
      <p:tags r:id="rId1"/>
    </p:custDataLst>
    <p:extLst>
      <p:ext uri="{BB962C8B-B14F-4D97-AF65-F5344CB8AC3E}">
        <p14:creationId xmlns:p14="http://schemas.microsoft.com/office/powerpoint/2010/main" val="623897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4000"/>
                            </p:stCondLst>
                            <p:childTnLst>
                              <p:par>
                                <p:cTn id="25" presetID="10" presetClass="entr" presetSubtype="0"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61212C4-459B-4BE3-A353-CDF5759145E1}"/>
              </a:ext>
            </a:extLst>
          </p:cNvPr>
          <p:cNvSpPr>
            <a:spLocks noGrp="1"/>
          </p:cNvSpPr>
          <p:nvPr>
            <p:ph type="title"/>
          </p:nvPr>
        </p:nvSpPr>
        <p:spPr/>
        <p:txBody>
          <a:bodyPr/>
          <a:lstStyle/>
          <a:p>
            <a:r>
              <a:rPr lang="en-US" altLang="ja-JP" dirty="0"/>
              <a:t>26.ID</a:t>
            </a:r>
            <a:r>
              <a:rPr lang="ja-JP" altLang="en-US" dirty="0"/>
              <a:t>やパスワードのつかいまわしに注意</a:t>
            </a:r>
            <a:endParaRPr kumimoji="1" lang="ja-JP" altLang="en-US" dirty="0"/>
          </a:p>
        </p:txBody>
      </p:sp>
      <p:pic>
        <p:nvPicPr>
          <p:cNvPr id="15" name="図 14">
            <a:extLst>
              <a:ext uri="{FF2B5EF4-FFF2-40B4-BE49-F238E27FC236}">
                <a16:creationId xmlns:a16="http://schemas.microsoft.com/office/drawing/2014/main" id="{046BBECB-6E6E-490E-BC9D-BAF400179AA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8173" y="4729336"/>
            <a:ext cx="2151697" cy="2143125"/>
          </a:xfrm>
          <a:prstGeom prst="rect">
            <a:avLst/>
          </a:prstGeom>
        </p:spPr>
      </p:pic>
      <p:grpSp>
        <p:nvGrpSpPr>
          <p:cNvPr id="4" name="グループ化 3">
            <a:extLst>
              <a:ext uri="{FF2B5EF4-FFF2-40B4-BE49-F238E27FC236}">
                <a16:creationId xmlns:a16="http://schemas.microsoft.com/office/drawing/2014/main" id="{966DF439-B924-4256-A2C8-3A39EFC630EE}"/>
              </a:ext>
            </a:extLst>
          </p:cNvPr>
          <p:cNvGrpSpPr/>
          <p:nvPr/>
        </p:nvGrpSpPr>
        <p:grpSpPr>
          <a:xfrm>
            <a:off x="381000" y="733424"/>
            <a:ext cx="8629650" cy="3853816"/>
            <a:chOff x="381000" y="733424"/>
            <a:chExt cx="8629650" cy="3853816"/>
          </a:xfrm>
        </p:grpSpPr>
        <p:sp>
          <p:nvSpPr>
            <p:cNvPr id="3" name="角丸四角形 22">
              <a:extLst>
                <a:ext uri="{FF2B5EF4-FFF2-40B4-BE49-F238E27FC236}">
                  <a16:creationId xmlns:a16="http://schemas.microsoft.com/office/drawing/2014/main" id="{825CC319-549C-4DF1-ACA0-9C456099F015}"/>
                </a:ext>
              </a:extLst>
            </p:cNvPr>
            <p:cNvSpPr/>
            <p:nvPr/>
          </p:nvSpPr>
          <p:spPr>
            <a:xfrm>
              <a:off x="381000" y="733424"/>
              <a:ext cx="8629650" cy="3853816"/>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テキスト ボックス 11">
              <a:extLst>
                <a:ext uri="{FF2B5EF4-FFF2-40B4-BE49-F238E27FC236}">
                  <a16:creationId xmlns:a16="http://schemas.microsoft.com/office/drawing/2014/main" id="{D1BD4EF5-CAF9-4245-9175-F9808D325343}"/>
                </a:ext>
              </a:extLst>
            </p:cNvPr>
            <p:cNvSpPr txBox="1"/>
            <p:nvPr/>
          </p:nvSpPr>
          <p:spPr>
            <a:xfrm>
              <a:off x="762000" y="1350806"/>
              <a:ext cx="7886700" cy="2925801"/>
            </a:xfrm>
            <a:prstGeom prst="rect">
              <a:avLst/>
            </a:prstGeom>
            <a:noFill/>
          </p:spPr>
          <p:txBody>
            <a:bodyPr wrap="square" rtlCol="0">
              <a:spAutoFit/>
            </a:bodyPr>
            <a:lstStyle/>
            <a:p>
              <a:pPr>
                <a:lnSpc>
                  <a:spcPts val="4500"/>
                </a:lnSpc>
              </a:pPr>
              <a:r>
                <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ID</a:t>
              </a: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やパスワードは決してつかいまわさず</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500"/>
                </a:lnSpc>
              </a:pP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きちんと管理し、できるだけ複雑なパスワードを設定し</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500"/>
                </a:lnSpc>
              </a:pP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自分のアカウントをまもりましょう。</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500"/>
                </a:lnSpc>
              </a:pP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また、自分のアカウントを決して他人に教えないことも</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500"/>
                </a:lnSpc>
              </a:pPr>
              <a:r>
                <a:rPr lang="ja-JP" altLang="en-US"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大切です。</a:t>
              </a:r>
              <a:endParaRPr lang="en-US" altLang="ja-JP" sz="2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テキスト ボックス 16">
              <a:extLst>
                <a:ext uri="{FF2B5EF4-FFF2-40B4-BE49-F238E27FC236}">
                  <a16:creationId xmlns:a16="http://schemas.microsoft.com/office/drawing/2014/main" id="{B448F7EE-3A1D-4EB7-ACC4-E933CA3D04E3}"/>
                </a:ext>
              </a:extLst>
            </p:cNvPr>
            <p:cNvSpPr txBox="1"/>
            <p:nvPr/>
          </p:nvSpPr>
          <p:spPr>
            <a:xfrm>
              <a:off x="4777311" y="1928652"/>
              <a:ext cx="678805" cy="229603"/>
            </a:xfrm>
            <a:prstGeom prst="rect">
              <a:avLst/>
            </a:prstGeom>
            <a:noFill/>
          </p:spPr>
          <p:txBody>
            <a:bodyPr wrap="square" rtlCol="0">
              <a:spAutoFit/>
            </a:bodyPr>
            <a:lstStyle/>
            <a:p>
              <a:pPr algn="dist"/>
              <a:r>
                <a:rPr kumimoji="1" lang="ja-JP" altLang="en-US" sz="900" b="1" dirty="0">
                  <a:latin typeface="メイリオ" panose="020B0604030504040204" pitchFamily="50" charset="-128"/>
                  <a:ea typeface="メイリオ" panose="020B0604030504040204" pitchFamily="50" charset="-128"/>
                  <a:cs typeface="メイリオ" panose="020B0604030504040204" pitchFamily="50" charset="-128"/>
                </a:rPr>
                <a:t>ふくざつ</a:t>
              </a:r>
            </a:p>
          </p:txBody>
        </p:sp>
        <p:sp>
          <p:nvSpPr>
            <p:cNvPr id="18" name="テキスト ボックス 17">
              <a:extLst>
                <a:ext uri="{FF2B5EF4-FFF2-40B4-BE49-F238E27FC236}">
                  <a16:creationId xmlns:a16="http://schemas.microsoft.com/office/drawing/2014/main" id="{00D716D6-E2D3-4EED-8C7E-AD11149032BF}"/>
                </a:ext>
              </a:extLst>
            </p:cNvPr>
            <p:cNvSpPr txBox="1"/>
            <p:nvPr/>
          </p:nvSpPr>
          <p:spPr>
            <a:xfrm>
              <a:off x="7499995" y="1927424"/>
              <a:ext cx="678805" cy="230831"/>
            </a:xfrm>
            <a:prstGeom prst="rect">
              <a:avLst/>
            </a:prstGeom>
            <a:noFill/>
          </p:spPr>
          <p:txBody>
            <a:bodyPr wrap="square" rtlCol="0">
              <a:spAutoFit/>
            </a:bodyPr>
            <a:lstStyle/>
            <a:p>
              <a:pPr algn="dist"/>
              <a:r>
                <a:rPr kumimoji="1" lang="ja-JP" altLang="en-US" sz="900" b="1" dirty="0">
                  <a:latin typeface="メイリオ" panose="020B0604030504040204" pitchFamily="50" charset="-128"/>
                  <a:ea typeface="メイリオ" panose="020B0604030504040204" pitchFamily="50" charset="-128"/>
                  <a:cs typeface="メイリオ" panose="020B0604030504040204" pitchFamily="50" charset="-128"/>
                </a:rPr>
                <a:t>せってい</a:t>
              </a:r>
            </a:p>
          </p:txBody>
        </p:sp>
        <p:sp>
          <p:nvSpPr>
            <p:cNvPr id="19" name="テキスト ボックス 18">
              <a:extLst>
                <a:ext uri="{FF2B5EF4-FFF2-40B4-BE49-F238E27FC236}">
                  <a16:creationId xmlns:a16="http://schemas.microsoft.com/office/drawing/2014/main" id="{07AE695F-859A-45D9-9D86-AC5F9866A838}"/>
                </a:ext>
              </a:extLst>
            </p:cNvPr>
            <p:cNvSpPr txBox="1"/>
            <p:nvPr/>
          </p:nvSpPr>
          <p:spPr>
            <a:xfrm>
              <a:off x="2054627" y="1927424"/>
              <a:ext cx="678805"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かんり</a:t>
              </a:r>
            </a:p>
          </p:txBody>
        </p:sp>
      </p:grpSp>
      <p:pic>
        <p:nvPicPr>
          <p:cNvPr id="7" name="図 6">
            <a:extLst>
              <a:ext uri="{FF2B5EF4-FFF2-40B4-BE49-F238E27FC236}">
                <a16:creationId xmlns:a16="http://schemas.microsoft.com/office/drawing/2014/main" id="{D9219940-8C75-4BAF-8C85-16C3E2744CE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77311" y="4011065"/>
            <a:ext cx="2106802" cy="2940389"/>
          </a:xfrm>
          <a:prstGeom prst="rect">
            <a:avLst/>
          </a:prstGeom>
        </p:spPr>
      </p:pic>
      <p:pic>
        <p:nvPicPr>
          <p:cNvPr id="10" name="図 9" descr="部屋 が含まれている画像&#10;&#10;自動的に生成された説明">
            <a:extLst>
              <a:ext uri="{FF2B5EF4-FFF2-40B4-BE49-F238E27FC236}">
                <a16:creationId xmlns:a16="http://schemas.microsoft.com/office/drawing/2014/main" id="{0FB33E26-FEA0-4344-B186-58003E4B813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6374602" y="4176222"/>
            <a:ext cx="2151698" cy="2764767"/>
          </a:xfrm>
          <a:prstGeom prst="rect">
            <a:avLst/>
          </a:prstGeom>
        </p:spPr>
      </p:pic>
    </p:spTree>
    <p:extLst>
      <p:ext uri="{BB962C8B-B14F-4D97-AF65-F5344CB8AC3E}">
        <p14:creationId xmlns:p14="http://schemas.microsoft.com/office/powerpoint/2010/main" val="39556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nodeType="withEffect">
                                  <p:stCondLst>
                                    <p:cond delay="50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pPr algn="ctr"/>
            <a:r>
              <a:rPr lang="ja-JP" altLang="en-US" sz="4000" dirty="0"/>
              <a:t>第</a:t>
            </a:r>
            <a:r>
              <a:rPr lang="en-US" altLang="ja-JP" sz="4000" dirty="0"/>
              <a:t>27</a:t>
            </a:r>
            <a:r>
              <a:rPr lang="ja-JP" altLang="en-US" sz="4000" dirty="0"/>
              <a:t>話</a:t>
            </a:r>
            <a:br>
              <a:rPr lang="en-US" altLang="ja-JP" dirty="0"/>
            </a:br>
            <a:r>
              <a:rPr lang="ja-JP" altLang="en-US" dirty="0"/>
              <a:t>不正アクセスは</a:t>
            </a:r>
            <a:br>
              <a:rPr lang="en-US" altLang="ja-JP" dirty="0"/>
            </a:br>
            <a:r>
              <a:rPr lang="ja-JP" altLang="en-US" dirty="0"/>
              <a:t>だめ！</a:t>
            </a:r>
          </a:p>
        </p:txBody>
      </p:sp>
      <p:sp>
        <p:nvSpPr>
          <p:cNvPr id="15" name="テキスト プレースホルダー 14"/>
          <p:cNvSpPr>
            <a:spLocks noGrp="1"/>
          </p:cNvSpPr>
          <p:nvPr>
            <p:ph type="body" sz="quarter" idx="13"/>
          </p:nvPr>
        </p:nvSpPr>
        <p:spPr/>
        <p:txBody>
          <a:bodyPr/>
          <a:lstStyle/>
          <a:p>
            <a:r>
              <a:rPr lang="ja-JP" altLang="en-US"/>
              <a:t>情報モラル教育</a:t>
            </a:r>
            <a:endParaRPr lang="ja-JP" altLang="en-US" dirty="0"/>
          </a:p>
        </p:txBody>
      </p:sp>
      <p:sp>
        <p:nvSpPr>
          <p:cNvPr id="4" name="テキスト ボックス 3">
            <a:extLst>
              <a:ext uri="{FF2B5EF4-FFF2-40B4-BE49-F238E27FC236}">
                <a16:creationId xmlns:a16="http://schemas.microsoft.com/office/drawing/2014/main" id="{679E8647-6F17-453D-8D74-D86F20D45AB7}"/>
              </a:ext>
            </a:extLst>
          </p:cNvPr>
          <p:cNvSpPr txBox="1"/>
          <p:nvPr/>
        </p:nvSpPr>
        <p:spPr>
          <a:xfrm>
            <a:off x="2362200" y="4175324"/>
            <a:ext cx="1079500" cy="246221"/>
          </a:xfrm>
          <a:prstGeom prst="rect">
            <a:avLst/>
          </a:prstGeom>
          <a:noFill/>
        </p:spPr>
        <p:txBody>
          <a:bodyPr wrap="square" rtlCol="0">
            <a:spAutoFit/>
          </a:bodyPr>
          <a:lstStyle/>
          <a:p>
            <a:pPr algn="dist"/>
            <a:r>
              <a:rPr kumimoji="1" lang="ja-JP" altLang="en-US" sz="1000" b="1" dirty="0">
                <a:solidFill>
                  <a:srgbClr val="613403"/>
                </a:solidFill>
                <a:latin typeface="メイリオ" panose="020B0604030504040204" pitchFamily="50" charset="-128"/>
                <a:ea typeface="メイリオ" panose="020B0604030504040204" pitchFamily="50" charset="-128"/>
                <a:cs typeface="メイリオ" panose="020B0604030504040204" pitchFamily="50" charset="-128"/>
              </a:rPr>
              <a:t>ふせい</a:t>
            </a:r>
          </a:p>
        </p:txBody>
      </p:sp>
    </p:spTree>
    <p:custDataLst>
      <p:tags r:id="rId1"/>
    </p:custDataLst>
    <p:extLst>
      <p:ext uri="{BB962C8B-B14F-4D97-AF65-F5344CB8AC3E}">
        <p14:creationId xmlns:p14="http://schemas.microsoft.com/office/powerpoint/2010/main" val="152962970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descr="テーブル, 部屋, ダイニングルーム, コンピュータ が含まれている画像&#10;&#10;自動的に生成された説明">
            <a:extLst>
              <a:ext uri="{FF2B5EF4-FFF2-40B4-BE49-F238E27FC236}">
                <a16:creationId xmlns:a16="http://schemas.microsoft.com/office/drawing/2014/main" id="{010787E8-1741-41DF-AE7F-31840E7FFCA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8449" y="2584146"/>
            <a:ext cx="5018196" cy="5018196"/>
          </a:xfrm>
          <a:prstGeom prst="rect">
            <a:avLst/>
          </a:prstGeom>
        </p:spPr>
      </p:pic>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27.</a:t>
            </a:r>
            <a:r>
              <a:rPr lang="ja-JP" altLang="en-US" dirty="0"/>
              <a:t>不正アクセスはだめ！</a:t>
            </a:r>
          </a:p>
        </p:txBody>
      </p:sp>
      <p:pic>
        <p:nvPicPr>
          <p:cNvPr id="8" name="図 7">
            <a:extLst>
              <a:ext uri="{FF2B5EF4-FFF2-40B4-BE49-F238E27FC236}">
                <a16:creationId xmlns:a16="http://schemas.microsoft.com/office/drawing/2014/main" id="{9814245B-F088-44DC-9C54-5DD41752D0BA}"/>
              </a:ext>
            </a:extLst>
          </p:cNvPr>
          <p:cNvPicPr>
            <a:picLocks noChangeAspect="1"/>
          </p:cNvPicPr>
          <p:nvPr/>
        </p:nvPicPr>
        <p:blipFill>
          <a:blip r:embed="rId3">
            <a:extLst>
              <a:ext uri="{28A0092B-C50C-407E-A947-70E740481C1C}">
                <a14:useLocalDpi xmlns:a14="http://schemas.microsoft.com/office/drawing/2010/main" val="0"/>
              </a:ext>
            </a:extLst>
          </a:blip>
          <a:srcRect l="609" r="609"/>
          <a:stretch/>
        </p:blipFill>
        <p:spPr>
          <a:xfrm>
            <a:off x="1152277" y="3226888"/>
            <a:ext cx="2397805" cy="3732711"/>
          </a:xfrm>
          <a:prstGeom prst="rect">
            <a:avLst/>
          </a:prstGeom>
          <a:effectLst>
            <a:outerShdw blurRad="50800" dist="38100" dir="2700000" algn="tl" rotWithShape="0">
              <a:prstClr val="black">
                <a:alpha val="40000"/>
              </a:prstClr>
            </a:outerShdw>
          </a:effectLst>
        </p:spPr>
      </p:pic>
      <p:grpSp>
        <p:nvGrpSpPr>
          <p:cNvPr id="18" name="グループ化 17">
            <a:extLst>
              <a:ext uri="{FF2B5EF4-FFF2-40B4-BE49-F238E27FC236}">
                <a16:creationId xmlns:a16="http://schemas.microsoft.com/office/drawing/2014/main" id="{F95DB45E-AE82-407C-A5B5-BC897F788B69}"/>
              </a:ext>
            </a:extLst>
          </p:cNvPr>
          <p:cNvGrpSpPr/>
          <p:nvPr/>
        </p:nvGrpSpPr>
        <p:grpSpPr>
          <a:xfrm rot="21125053" flipH="1">
            <a:off x="173701" y="1944700"/>
            <a:ext cx="2808070" cy="2005540"/>
            <a:chOff x="8246637" y="2424299"/>
            <a:chExt cx="1147053" cy="1214576"/>
          </a:xfrm>
        </p:grpSpPr>
        <p:sp>
          <p:nvSpPr>
            <p:cNvPr id="19" name="円形吹き出し 3">
              <a:extLst>
                <a:ext uri="{FF2B5EF4-FFF2-40B4-BE49-F238E27FC236}">
                  <a16:creationId xmlns:a16="http://schemas.microsoft.com/office/drawing/2014/main" id="{573EAFF0-3284-4B7D-A717-A692DABB82D1}"/>
                </a:ext>
              </a:extLst>
            </p:cNvPr>
            <p:cNvSpPr/>
            <p:nvPr/>
          </p:nvSpPr>
          <p:spPr>
            <a:xfrm>
              <a:off x="8246637" y="2424299"/>
              <a:ext cx="1147053" cy="121457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a:extLst>
                <a:ext uri="{FF2B5EF4-FFF2-40B4-BE49-F238E27FC236}">
                  <a16:creationId xmlns:a16="http://schemas.microsoft.com/office/drawing/2014/main" id="{AA1AC748-B664-4C34-A5E9-99481264B7FD}"/>
                </a:ext>
              </a:extLst>
            </p:cNvPr>
            <p:cNvSpPr txBox="1"/>
            <p:nvPr/>
          </p:nvSpPr>
          <p:spPr>
            <a:xfrm>
              <a:off x="8248738" y="2616359"/>
              <a:ext cx="1121946" cy="743241"/>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自分のパスワードで</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ログインしたら</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学習をはじめます</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a:extLst>
              <a:ext uri="{FF2B5EF4-FFF2-40B4-BE49-F238E27FC236}">
                <a16:creationId xmlns:a16="http://schemas.microsoft.com/office/drawing/2014/main" id="{7AE08EB3-CE35-4867-A51E-A0E39CC60F7E}"/>
              </a:ext>
            </a:extLst>
          </p:cNvPr>
          <p:cNvGrpSpPr/>
          <p:nvPr/>
        </p:nvGrpSpPr>
        <p:grpSpPr>
          <a:xfrm>
            <a:off x="6259520" y="4890776"/>
            <a:ext cx="2336799" cy="1521820"/>
            <a:chOff x="6766372" y="2060255"/>
            <a:chExt cx="2336799" cy="1521820"/>
          </a:xfrm>
        </p:grpSpPr>
        <p:sp>
          <p:nvSpPr>
            <p:cNvPr id="2" name="思考の吹き出し: 雲形 1">
              <a:extLst>
                <a:ext uri="{FF2B5EF4-FFF2-40B4-BE49-F238E27FC236}">
                  <a16:creationId xmlns:a16="http://schemas.microsoft.com/office/drawing/2014/main" id="{1341C42A-08C1-4017-B730-8C2C5CE60D66}"/>
                </a:ext>
              </a:extLst>
            </p:cNvPr>
            <p:cNvSpPr/>
            <p:nvPr/>
          </p:nvSpPr>
          <p:spPr>
            <a:xfrm>
              <a:off x="6766372" y="2060255"/>
              <a:ext cx="2336799" cy="1521820"/>
            </a:xfrm>
            <a:prstGeom prst="cloudCallout">
              <a:avLst>
                <a:gd name="adj1" fmla="val -3441"/>
                <a:gd name="adj2" fmla="val -90934"/>
              </a:avLst>
            </a:prstGeom>
            <a:solidFill>
              <a:schemeClr val="bg1">
                <a:lumMod val="95000"/>
              </a:schemeClr>
            </a:solidFill>
            <a:ln w="28575">
              <a:solidFill>
                <a:srgbClr val="B5DAFB"/>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4" name="テキスト ボックス 23">
              <a:extLst>
                <a:ext uri="{FF2B5EF4-FFF2-40B4-BE49-F238E27FC236}">
                  <a16:creationId xmlns:a16="http://schemas.microsoft.com/office/drawing/2014/main" id="{8144AAF0-4C93-4274-9D35-8806C0971622}"/>
                </a:ext>
              </a:extLst>
            </p:cNvPr>
            <p:cNvSpPr txBox="1"/>
            <p:nvPr/>
          </p:nvSpPr>
          <p:spPr>
            <a:xfrm flipH="1">
              <a:off x="7066518" y="2215230"/>
              <a:ext cx="1640363" cy="1211870"/>
            </a:xfrm>
            <a:prstGeom prst="rect">
              <a:avLst/>
            </a:prstGeom>
            <a:noFill/>
          </p:spPr>
          <p:txBody>
            <a:bodyPr wrap="square" rtlCol="0">
              <a:spAutoFit/>
            </a:bodyPr>
            <a:lstStyle/>
            <a:p>
              <a:pPr algn="ctr">
                <a:lnSpc>
                  <a:spcPts val="3000"/>
                </a:lnSpc>
              </a:pPr>
              <a:r>
                <a:rPr lang="ja-JP" altLang="en-US" sz="16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あ、前の子の</a:t>
              </a:r>
              <a:endParaRPr lang="en-US" altLang="ja-JP" sz="16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16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パスワード</a:t>
              </a:r>
              <a:endParaRPr lang="en-US" altLang="ja-JP" sz="16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16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見えちゃった</a:t>
              </a:r>
              <a:endParaRPr lang="en-US" altLang="ja-JP" sz="16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8" name="テキスト ボックス 27">
            <a:extLst>
              <a:ext uri="{FF2B5EF4-FFF2-40B4-BE49-F238E27FC236}">
                <a16:creationId xmlns:a16="http://schemas.microsoft.com/office/drawing/2014/main" id="{16932DD2-C892-4786-8DA5-CAC5709A723B}"/>
              </a:ext>
            </a:extLst>
          </p:cNvPr>
          <p:cNvSpPr txBox="1"/>
          <p:nvPr/>
        </p:nvSpPr>
        <p:spPr>
          <a:xfrm>
            <a:off x="129309" y="869489"/>
            <a:ext cx="8843422" cy="1097736"/>
          </a:xfrm>
          <a:prstGeom prst="rect">
            <a:avLst/>
          </a:prstGeom>
          <a:noFill/>
        </p:spPr>
        <p:txBody>
          <a:bodyPr wrap="square" rtlCol="0">
            <a:spAutoFit/>
          </a:bodyPr>
          <a:lstStyle/>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タブレットをつかった授業中、</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A</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子さんは、ぐうぜん</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前の席の人のパスワードを知ってしまいました。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717391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図 25" descr="グラフィカル ユーザー インターフェイス&#10;&#10;低い精度で自動的に生成された説明">
            <a:extLst>
              <a:ext uri="{FF2B5EF4-FFF2-40B4-BE49-F238E27FC236}">
                <a16:creationId xmlns:a16="http://schemas.microsoft.com/office/drawing/2014/main" id="{858E6145-79D6-48C7-8186-E4F00D49D787}"/>
              </a:ext>
            </a:extLst>
          </p:cNvPr>
          <p:cNvPicPr>
            <a:picLocks noChangeAspect="1"/>
          </p:cNvPicPr>
          <p:nvPr/>
        </p:nvPicPr>
        <p:blipFill rotWithShape="1">
          <a:blip r:embed="rId2">
            <a:extLst>
              <a:ext uri="{28A0092B-C50C-407E-A947-70E740481C1C}">
                <a14:useLocalDpi xmlns:a14="http://schemas.microsoft.com/office/drawing/2010/main" val="0"/>
              </a:ext>
            </a:extLst>
          </a:blip>
          <a:srcRect t="25515" r="7277"/>
          <a:stretch/>
        </p:blipFill>
        <p:spPr>
          <a:xfrm rot="20901775">
            <a:off x="-2367500" y="2150520"/>
            <a:ext cx="7981256" cy="6411297"/>
          </a:xfrm>
          <a:prstGeom prst="rect">
            <a:avLst/>
          </a:prstGeom>
        </p:spPr>
      </p:pic>
      <p:sp>
        <p:nvSpPr>
          <p:cNvPr id="31" name="フリーフォーム: 図形 30">
            <a:extLst>
              <a:ext uri="{FF2B5EF4-FFF2-40B4-BE49-F238E27FC236}">
                <a16:creationId xmlns:a16="http://schemas.microsoft.com/office/drawing/2014/main" id="{87A44AF3-99C3-473C-A9BB-E169BAC21F22}"/>
              </a:ext>
            </a:extLst>
          </p:cNvPr>
          <p:cNvSpPr/>
          <p:nvPr/>
        </p:nvSpPr>
        <p:spPr>
          <a:xfrm>
            <a:off x="4224535" y="2031998"/>
            <a:ext cx="4977522" cy="4862384"/>
          </a:xfrm>
          <a:custGeom>
            <a:avLst/>
            <a:gdLst>
              <a:gd name="connsiteX0" fmla="*/ 0 w 5036457"/>
              <a:gd name="connsiteY0" fmla="*/ 4296228 h 4310742"/>
              <a:gd name="connsiteX1" fmla="*/ 101600 w 5036457"/>
              <a:gd name="connsiteY1" fmla="*/ 4296228 h 4310742"/>
              <a:gd name="connsiteX2" fmla="*/ 5036457 w 5036457"/>
              <a:gd name="connsiteY2" fmla="*/ 4310742 h 4310742"/>
              <a:gd name="connsiteX3" fmla="*/ 5007429 w 5036457"/>
              <a:gd name="connsiteY3" fmla="*/ 0 h 4310742"/>
              <a:gd name="connsiteX4" fmla="*/ 449943 w 5036457"/>
              <a:gd name="connsiteY4" fmla="*/ 1451428 h 4310742"/>
              <a:gd name="connsiteX5" fmla="*/ 0 w 5036457"/>
              <a:gd name="connsiteY5" fmla="*/ 4296228 h 4310742"/>
              <a:gd name="connsiteX0" fmla="*/ 0 w 5036457"/>
              <a:gd name="connsiteY0" fmla="*/ 4296228 h 4310742"/>
              <a:gd name="connsiteX1" fmla="*/ 101600 w 5036457"/>
              <a:gd name="connsiteY1" fmla="*/ 4296228 h 4310742"/>
              <a:gd name="connsiteX2" fmla="*/ 5036457 w 5036457"/>
              <a:gd name="connsiteY2" fmla="*/ 4310742 h 4310742"/>
              <a:gd name="connsiteX3" fmla="*/ 5007429 w 5036457"/>
              <a:gd name="connsiteY3" fmla="*/ 0 h 4310742"/>
              <a:gd name="connsiteX4" fmla="*/ 406773 w 5036457"/>
              <a:gd name="connsiteY4" fmla="*/ 1802132 h 4310742"/>
              <a:gd name="connsiteX5" fmla="*/ 0 w 5036457"/>
              <a:gd name="connsiteY5" fmla="*/ 4296228 h 4310742"/>
              <a:gd name="connsiteX0" fmla="*/ 0 w 5036457"/>
              <a:gd name="connsiteY0" fmla="*/ 3273340 h 3287854"/>
              <a:gd name="connsiteX1" fmla="*/ 101600 w 5036457"/>
              <a:gd name="connsiteY1" fmla="*/ 3273340 h 3287854"/>
              <a:gd name="connsiteX2" fmla="*/ 5036457 w 5036457"/>
              <a:gd name="connsiteY2" fmla="*/ 3287854 h 3287854"/>
              <a:gd name="connsiteX3" fmla="*/ 4993038 w 5036457"/>
              <a:gd name="connsiteY3" fmla="*/ 0 h 3287854"/>
              <a:gd name="connsiteX4" fmla="*/ 406773 w 5036457"/>
              <a:gd name="connsiteY4" fmla="*/ 779244 h 3287854"/>
              <a:gd name="connsiteX5" fmla="*/ 0 w 5036457"/>
              <a:gd name="connsiteY5" fmla="*/ 3273340 h 3287854"/>
              <a:gd name="connsiteX0" fmla="*/ 0 w 5036457"/>
              <a:gd name="connsiteY0" fmla="*/ 5246053 h 5260567"/>
              <a:gd name="connsiteX1" fmla="*/ 101600 w 5036457"/>
              <a:gd name="connsiteY1" fmla="*/ 5246053 h 5260567"/>
              <a:gd name="connsiteX2" fmla="*/ 5036457 w 5036457"/>
              <a:gd name="connsiteY2" fmla="*/ 5260567 h 5260567"/>
              <a:gd name="connsiteX3" fmla="*/ 4964259 w 5036457"/>
              <a:gd name="connsiteY3" fmla="*/ 0 h 5260567"/>
              <a:gd name="connsiteX4" fmla="*/ 406773 w 5036457"/>
              <a:gd name="connsiteY4" fmla="*/ 2751957 h 5260567"/>
              <a:gd name="connsiteX5" fmla="*/ 0 w 5036457"/>
              <a:gd name="connsiteY5" fmla="*/ 5246053 h 5260567"/>
              <a:gd name="connsiteX0" fmla="*/ 0 w 5036457"/>
              <a:gd name="connsiteY0" fmla="*/ 4836898 h 4851412"/>
              <a:gd name="connsiteX1" fmla="*/ 101600 w 5036457"/>
              <a:gd name="connsiteY1" fmla="*/ 4836898 h 4851412"/>
              <a:gd name="connsiteX2" fmla="*/ 5036457 w 5036457"/>
              <a:gd name="connsiteY2" fmla="*/ 4851412 h 4851412"/>
              <a:gd name="connsiteX3" fmla="*/ 4978650 w 5036457"/>
              <a:gd name="connsiteY3" fmla="*/ 0 h 4851412"/>
              <a:gd name="connsiteX4" fmla="*/ 406773 w 5036457"/>
              <a:gd name="connsiteY4" fmla="*/ 2342802 h 4851412"/>
              <a:gd name="connsiteX5" fmla="*/ 0 w 5036457"/>
              <a:gd name="connsiteY5" fmla="*/ 4836898 h 4851412"/>
              <a:gd name="connsiteX0" fmla="*/ 0 w 5036457"/>
              <a:gd name="connsiteY0" fmla="*/ 4866124 h 4880638"/>
              <a:gd name="connsiteX1" fmla="*/ 101600 w 5036457"/>
              <a:gd name="connsiteY1" fmla="*/ 4866124 h 4880638"/>
              <a:gd name="connsiteX2" fmla="*/ 5036457 w 5036457"/>
              <a:gd name="connsiteY2" fmla="*/ 4880638 h 4880638"/>
              <a:gd name="connsiteX3" fmla="*/ 5021820 w 5036457"/>
              <a:gd name="connsiteY3" fmla="*/ 0 h 4880638"/>
              <a:gd name="connsiteX4" fmla="*/ 406773 w 5036457"/>
              <a:gd name="connsiteY4" fmla="*/ 2372028 h 4880638"/>
              <a:gd name="connsiteX5" fmla="*/ 0 w 5036457"/>
              <a:gd name="connsiteY5" fmla="*/ 4866124 h 4880638"/>
              <a:gd name="connsiteX0" fmla="*/ 0 w 5036457"/>
              <a:gd name="connsiteY0" fmla="*/ 4866124 h 4880638"/>
              <a:gd name="connsiteX1" fmla="*/ 101600 w 5036457"/>
              <a:gd name="connsiteY1" fmla="*/ 4866124 h 4880638"/>
              <a:gd name="connsiteX2" fmla="*/ 5036457 w 5036457"/>
              <a:gd name="connsiteY2" fmla="*/ 4880638 h 4880638"/>
              <a:gd name="connsiteX3" fmla="*/ 5021820 w 5036457"/>
              <a:gd name="connsiteY3" fmla="*/ 0 h 4880638"/>
              <a:gd name="connsiteX4" fmla="*/ 478723 w 5036457"/>
              <a:gd name="connsiteY4" fmla="*/ 2605831 h 4880638"/>
              <a:gd name="connsiteX5" fmla="*/ 0 w 5036457"/>
              <a:gd name="connsiteY5" fmla="*/ 4866124 h 4880638"/>
              <a:gd name="connsiteX0" fmla="*/ 0 w 5036457"/>
              <a:gd name="connsiteY0" fmla="*/ 4866124 h 4880638"/>
              <a:gd name="connsiteX1" fmla="*/ 101600 w 5036457"/>
              <a:gd name="connsiteY1" fmla="*/ 4866124 h 4880638"/>
              <a:gd name="connsiteX2" fmla="*/ 5036457 w 5036457"/>
              <a:gd name="connsiteY2" fmla="*/ 4880638 h 4880638"/>
              <a:gd name="connsiteX3" fmla="*/ 5021820 w 5036457"/>
              <a:gd name="connsiteY3" fmla="*/ 0 h 4880638"/>
              <a:gd name="connsiteX4" fmla="*/ 694571 w 5036457"/>
              <a:gd name="connsiteY4" fmla="*/ 2474318 h 4880638"/>
              <a:gd name="connsiteX5" fmla="*/ 0 w 5036457"/>
              <a:gd name="connsiteY5" fmla="*/ 4866124 h 4880638"/>
              <a:gd name="connsiteX0" fmla="*/ 0 w 5036457"/>
              <a:gd name="connsiteY0" fmla="*/ 4866124 h 4880638"/>
              <a:gd name="connsiteX1" fmla="*/ 101600 w 5036457"/>
              <a:gd name="connsiteY1" fmla="*/ 4866124 h 4880638"/>
              <a:gd name="connsiteX2" fmla="*/ 5036457 w 5036457"/>
              <a:gd name="connsiteY2" fmla="*/ 4880638 h 4880638"/>
              <a:gd name="connsiteX3" fmla="*/ 5021820 w 5036457"/>
              <a:gd name="connsiteY3" fmla="*/ 0 h 4880638"/>
              <a:gd name="connsiteX4" fmla="*/ 392384 w 5036457"/>
              <a:gd name="connsiteY4" fmla="*/ 2825023 h 4880638"/>
              <a:gd name="connsiteX5" fmla="*/ 0 w 5036457"/>
              <a:gd name="connsiteY5" fmla="*/ 4866124 h 4880638"/>
              <a:gd name="connsiteX0" fmla="*/ 0 w 5036457"/>
              <a:gd name="connsiteY0" fmla="*/ 4866124 h 4880638"/>
              <a:gd name="connsiteX1" fmla="*/ 101600 w 5036457"/>
              <a:gd name="connsiteY1" fmla="*/ 4866124 h 4880638"/>
              <a:gd name="connsiteX2" fmla="*/ 5036457 w 5036457"/>
              <a:gd name="connsiteY2" fmla="*/ 4880638 h 4880638"/>
              <a:gd name="connsiteX3" fmla="*/ 5021820 w 5036457"/>
              <a:gd name="connsiteY3" fmla="*/ 0 h 4880638"/>
              <a:gd name="connsiteX4" fmla="*/ 737741 w 5036457"/>
              <a:gd name="connsiteY4" fmla="*/ 2065164 h 4880638"/>
              <a:gd name="connsiteX5" fmla="*/ 0 w 5036457"/>
              <a:gd name="connsiteY5" fmla="*/ 4866124 h 4880638"/>
              <a:gd name="connsiteX0" fmla="*/ 0 w 5036457"/>
              <a:gd name="connsiteY0" fmla="*/ 4866124 h 4880638"/>
              <a:gd name="connsiteX1" fmla="*/ 101600 w 5036457"/>
              <a:gd name="connsiteY1" fmla="*/ 4866124 h 4880638"/>
              <a:gd name="connsiteX2" fmla="*/ 5036457 w 5036457"/>
              <a:gd name="connsiteY2" fmla="*/ 4880638 h 4880638"/>
              <a:gd name="connsiteX3" fmla="*/ 5021820 w 5036457"/>
              <a:gd name="connsiteY3" fmla="*/ 0 h 4880638"/>
              <a:gd name="connsiteX4" fmla="*/ 881640 w 5036457"/>
              <a:gd name="connsiteY4" fmla="*/ 1816748 h 4880638"/>
              <a:gd name="connsiteX5" fmla="*/ 0 w 5036457"/>
              <a:gd name="connsiteY5" fmla="*/ 4866124 h 4880638"/>
              <a:gd name="connsiteX0" fmla="*/ 804962 w 4934857"/>
              <a:gd name="connsiteY0" fmla="*/ 4895349 h 4895349"/>
              <a:gd name="connsiteX1" fmla="*/ 0 w 4934857"/>
              <a:gd name="connsiteY1" fmla="*/ 4866124 h 4895349"/>
              <a:gd name="connsiteX2" fmla="*/ 4934857 w 4934857"/>
              <a:gd name="connsiteY2" fmla="*/ 4880638 h 4895349"/>
              <a:gd name="connsiteX3" fmla="*/ 4920220 w 4934857"/>
              <a:gd name="connsiteY3" fmla="*/ 0 h 4895349"/>
              <a:gd name="connsiteX4" fmla="*/ 780040 w 4934857"/>
              <a:gd name="connsiteY4" fmla="*/ 1816748 h 4895349"/>
              <a:gd name="connsiteX5" fmla="*/ 804962 w 4934857"/>
              <a:gd name="connsiteY5" fmla="*/ 4895349 h 489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4857" h="4895349">
                <a:moveTo>
                  <a:pt x="804962" y="4895349"/>
                </a:moveTo>
                <a:lnTo>
                  <a:pt x="0" y="4866124"/>
                </a:lnTo>
                <a:lnTo>
                  <a:pt x="4934857" y="4880638"/>
                </a:lnTo>
                <a:lnTo>
                  <a:pt x="4920220" y="0"/>
                </a:lnTo>
                <a:lnTo>
                  <a:pt x="780040" y="1816748"/>
                </a:lnTo>
                <a:lnTo>
                  <a:pt x="804962" y="4895349"/>
                </a:lnTo>
                <a:close/>
              </a:path>
            </a:pathLst>
          </a:custGeom>
          <a:solidFill>
            <a:schemeClr val="accent1">
              <a:lumMod val="20000"/>
              <a:lumOff val="8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pPr>
              <a:tabLst>
                <a:tab pos="5108575" algn="l"/>
              </a:tabLst>
            </a:pPr>
            <a:r>
              <a:rPr lang="en-US" altLang="ja-JP" dirty="0"/>
              <a:t>27.</a:t>
            </a:r>
            <a:r>
              <a:rPr lang="ja-JP" altLang="en-US" dirty="0"/>
              <a:t>不正アクセスはだめ！</a:t>
            </a:r>
          </a:p>
        </p:txBody>
      </p:sp>
      <p:grpSp>
        <p:nvGrpSpPr>
          <p:cNvPr id="15" name="グループ化 14">
            <a:extLst>
              <a:ext uri="{FF2B5EF4-FFF2-40B4-BE49-F238E27FC236}">
                <a16:creationId xmlns:a16="http://schemas.microsoft.com/office/drawing/2014/main" id="{E51E3325-CC88-498A-ADDC-77B42E41010D}"/>
              </a:ext>
            </a:extLst>
          </p:cNvPr>
          <p:cNvGrpSpPr/>
          <p:nvPr/>
        </p:nvGrpSpPr>
        <p:grpSpPr>
          <a:xfrm>
            <a:off x="6382302" y="2337983"/>
            <a:ext cx="2761698" cy="1680493"/>
            <a:chOff x="6382302" y="2337983"/>
            <a:chExt cx="2761698" cy="1680493"/>
          </a:xfrm>
        </p:grpSpPr>
        <p:sp>
          <p:nvSpPr>
            <p:cNvPr id="7" name="思考の吹き出し: 雲形 6">
              <a:extLst>
                <a:ext uri="{FF2B5EF4-FFF2-40B4-BE49-F238E27FC236}">
                  <a16:creationId xmlns:a16="http://schemas.microsoft.com/office/drawing/2014/main" id="{232A0B2B-0241-49F0-BCC3-831BBD0C924D}"/>
                </a:ext>
              </a:extLst>
            </p:cNvPr>
            <p:cNvSpPr/>
            <p:nvPr/>
          </p:nvSpPr>
          <p:spPr>
            <a:xfrm>
              <a:off x="6382302" y="2337983"/>
              <a:ext cx="2761698" cy="1680493"/>
            </a:xfrm>
            <a:prstGeom prst="cloudCallout">
              <a:avLst>
                <a:gd name="adj1" fmla="val -9730"/>
                <a:gd name="adj2" fmla="val 70845"/>
              </a:avLst>
            </a:prstGeom>
            <a:solidFill>
              <a:schemeClr val="bg1">
                <a:lumMod val="95000"/>
              </a:schemeClr>
            </a:solidFill>
            <a:ln w="28575">
              <a:solidFill>
                <a:srgbClr val="B5DAFB"/>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 name="テキスト ボックス 7">
              <a:extLst>
                <a:ext uri="{FF2B5EF4-FFF2-40B4-BE49-F238E27FC236}">
                  <a16:creationId xmlns:a16="http://schemas.microsoft.com/office/drawing/2014/main" id="{337B6058-F734-47DE-9EFF-05C12F797D46}"/>
                </a:ext>
              </a:extLst>
            </p:cNvPr>
            <p:cNvSpPr txBox="1"/>
            <p:nvPr/>
          </p:nvSpPr>
          <p:spPr>
            <a:xfrm flipH="1">
              <a:off x="6560712" y="2589699"/>
              <a:ext cx="2404878" cy="977191"/>
            </a:xfrm>
            <a:prstGeom prst="rect">
              <a:avLst/>
            </a:prstGeom>
            <a:noFill/>
          </p:spPr>
          <p:txBody>
            <a:bodyPr wrap="square" rtlCol="0">
              <a:spAutoFit/>
            </a:bodyPr>
            <a:lstStyle/>
            <a:p>
              <a:pPr algn="ctr">
                <a:lnSpc>
                  <a:spcPct val="150000"/>
                </a:lnSpc>
              </a:pPr>
              <a:r>
                <a:rPr lang="ja-JP" altLang="en-US" sz="20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ちょっと</a:t>
              </a:r>
              <a:endParaRPr lang="en-US" altLang="ja-JP" sz="20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おどろかせちゃえ</a:t>
              </a:r>
              <a:endParaRPr lang="en-US" altLang="ja-JP" sz="20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1" name="テキスト ボックス 20">
            <a:extLst>
              <a:ext uri="{FF2B5EF4-FFF2-40B4-BE49-F238E27FC236}">
                <a16:creationId xmlns:a16="http://schemas.microsoft.com/office/drawing/2014/main" id="{1C7482E0-B7BD-4926-862C-18EA76A48F91}"/>
              </a:ext>
            </a:extLst>
          </p:cNvPr>
          <p:cNvSpPr txBox="1"/>
          <p:nvPr/>
        </p:nvSpPr>
        <p:spPr>
          <a:xfrm>
            <a:off x="129309" y="869489"/>
            <a:ext cx="8843422" cy="1097736"/>
          </a:xfrm>
          <a:prstGeom prst="rect">
            <a:avLst/>
          </a:prstGeom>
          <a:noFill/>
        </p:spPr>
        <p:txBody>
          <a:bodyPr wrap="square" rtlCol="0">
            <a:spAutoFit/>
          </a:bodyPr>
          <a:lstStyle/>
          <a:p>
            <a:pPr>
              <a:lnSpc>
                <a:spcPts val="4000"/>
              </a:lnSpc>
            </a:pP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A</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子さんは、そのパスワードをつかってログインし、</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軽い気もちで、ちょっとしたいたずらを始めました。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8" name="図 27" descr="チェアー, テーブル, 時計 が含まれている画像&#10;&#10;自動的に生成された説明">
            <a:extLst>
              <a:ext uri="{FF2B5EF4-FFF2-40B4-BE49-F238E27FC236}">
                <a16:creationId xmlns:a16="http://schemas.microsoft.com/office/drawing/2014/main" id="{D85BFEE8-505B-4AB5-9F28-628B940041ED}"/>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6070" t="22246" r="24611" b="8678"/>
          <a:stretch/>
        </p:blipFill>
        <p:spPr>
          <a:xfrm>
            <a:off x="4939813" y="3690954"/>
            <a:ext cx="2286677" cy="3202780"/>
          </a:xfrm>
          <a:prstGeom prst="rect">
            <a:avLst/>
          </a:prstGeom>
        </p:spPr>
      </p:pic>
      <p:pic>
        <p:nvPicPr>
          <p:cNvPr id="30" name="図 29" descr="テーブル, チェアー, コンピュータ, 部屋 が含まれている画像&#10;&#10;自動的に生成された説明">
            <a:extLst>
              <a:ext uri="{FF2B5EF4-FFF2-40B4-BE49-F238E27FC236}">
                <a16:creationId xmlns:a16="http://schemas.microsoft.com/office/drawing/2014/main" id="{211BA625-7FD6-4D78-BEFE-5C8A5E91AA5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0147" t="23192" r="24428" b="10538"/>
          <a:stretch/>
        </p:blipFill>
        <p:spPr>
          <a:xfrm>
            <a:off x="7147033" y="3918540"/>
            <a:ext cx="1970838" cy="2875258"/>
          </a:xfrm>
          <a:prstGeom prst="rect">
            <a:avLst/>
          </a:prstGeom>
        </p:spPr>
      </p:pic>
      <p:grpSp>
        <p:nvGrpSpPr>
          <p:cNvPr id="2" name="グループ化 1">
            <a:extLst>
              <a:ext uri="{FF2B5EF4-FFF2-40B4-BE49-F238E27FC236}">
                <a16:creationId xmlns:a16="http://schemas.microsoft.com/office/drawing/2014/main" id="{1D3863D8-44DB-4772-8A45-CCABB7A7BA88}"/>
              </a:ext>
            </a:extLst>
          </p:cNvPr>
          <p:cNvGrpSpPr/>
          <p:nvPr/>
        </p:nvGrpSpPr>
        <p:grpSpPr>
          <a:xfrm>
            <a:off x="2745582" y="2141038"/>
            <a:ext cx="3246911" cy="2135876"/>
            <a:chOff x="2745582" y="2141038"/>
            <a:chExt cx="3246911" cy="2135876"/>
          </a:xfrm>
        </p:grpSpPr>
        <p:sp>
          <p:nvSpPr>
            <p:cNvPr id="11" name="円形吹き出し 3">
              <a:extLst>
                <a:ext uri="{FF2B5EF4-FFF2-40B4-BE49-F238E27FC236}">
                  <a16:creationId xmlns:a16="http://schemas.microsoft.com/office/drawing/2014/main" id="{CD316C49-1B53-4E7B-98F3-CB6E9953C6BB}"/>
                </a:ext>
              </a:extLst>
            </p:cNvPr>
            <p:cNvSpPr/>
            <p:nvPr/>
          </p:nvSpPr>
          <p:spPr>
            <a:xfrm rot="21361409" flipH="1">
              <a:off x="2853039" y="2141038"/>
              <a:ext cx="3032001" cy="213587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a:extLst>
                <a:ext uri="{FF2B5EF4-FFF2-40B4-BE49-F238E27FC236}">
                  <a16:creationId xmlns:a16="http://schemas.microsoft.com/office/drawing/2014/main" id="{C2D3B380-E9BD-404C-BF24-3700C1A6A125}"/>
                </a:ext>
              </a:extLst>
            </p:cNvPr>
            <p:cNvSpPr txBox="1"/>
            <p:nvPr/>
          </p:nvSpPr>
          <p:spPr>
            <a:xfrm rot="20852597">
              <a:off x="2745582" y="2241708"/>
              <a:ext cx="3246911" cy="1673170"/>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あれ？</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さっきやったはずの</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計算がぜんぶ</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消えていく</a:t>
              </a:r>
              <a:r>
                <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spTree>
    <p:extLst>
      <p:ext uri="{BB962C8B-B14F-4D97-AF65-F5344CB8AC3E}">
        <p14:creationId xmlns:p14="http://schemas.microsoft.com/office/powerpoint/2010/main" val="2186721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pPr>
              <a:tabLst>
                <a:tab pos="5108575" algn="l"/>
              </a:tabLst>
            </a:pPr>
            <a:r>
              <a:rPr lang="en-US" altLang="ja-JP" dirty="0"/>
              <a:t>27.</a:t>
            </a:r>
            <a:r>
              <a:rPr lang="ja-JP" altLang="en-US" dirty="0"/>
              <a:t>不正アクセスはだめ！</a:t>
            </a:r>
          </a:p>
        </p:txBody>
      </p:sp>
      <p:sp>
        <p:nvSpPr>
          <p:cNvPr id="42" name="テキスト ボックス 41">
            <a:extLst>
              <a:ext uri="{FF2B5EF4-FFF2-40B4-BE49-F238E27FC236}">
                <a16:creationId xmlns:a16="http://schemas.microsoft.com/office/drawing/2014/main" id="{2BB09F9F-39F7-49CC-8223-3932DA704545}"/>
              </a:ext>
            </a:extLst>
          </p:cNvPr>
          <p:cNvSpPr txBox="1"/>
          <p:nvPr/>
        </p:nvSpPr>
        <p:spPr>
          <a:xfrm rot="1439996">
            <a:off x="5429131" y="2379717"/>
            <a:ext cx="369332" cy="837832"/>
          </a:xfrm>
          <a:prstGeom prst="rect">
            <a:avLst/>
          </a:prstGeom>
          <a:noFill/>
        </p:spPr>
        <p:txBody>
          <a:bodyPr vert="eaVert" wrap="square" rtlCol="0">
            <a:spAutoFit/>
          </a:bodyPr>
          <a:lstStyle/>
          <a:p>
            <a:pPr algn="ctr"/>
            <a:r>
              <a:rPr kumimoji="1" lang="ja-JP" altLang="en-US" sz="12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どした？</a:t>
            </a:r>
          </a:p>
        </p:txBody>
      </p:sp>
      <p:sp>
        <p:nvSpPr>
          <p:cNvPr id="53" name="テキスト ボックス 52">
            <a:extLst>
              <a:ext uri="{FF2B5EF4-FFF2-40B4-BE49-F238E27FC236}">
                <a16:creationId xmlns:a16="http://schemas.microsoft.com/office/drawing/2014/main" id="{80840072-2501-488A-A7C9-7ED023DE829C}"/>
              </a:ext>
            </a:extLst>
          </p:cNvPr>
          <p:cNvSpPr txBox="1"/>
          <p:nvPr/>
        </p:nvSpPr>
        <p:spPr>
          <a:xfrm rot="20550183">
            <a:off x="3129229" y="2104214"/>
            <a:ext cx="369332" cy="861774"/>
          </a:xfrm>
          <a:prstGeom prst="rect">
            <a:avLst/>
          </a:prstGeom>
          <a:noFill/>
        </p:spPr>
        <p:txBody>
          <a:bodyPr vert="eaVert" wrap="none" rtlCol="0">
            <a:spAutoFit/>
          </a:bodyPr>
          <a:lstStyle/>
          <a:p>
            <a:pPr algn="ctr"/>
            <a:r>
              <a:rPr lang="ja-JP" altLang="en-US" sz="12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なになに？</a:t>
            </a:r>
            <a:endParaRPr kumimoji="1" lang="ja-JP" altLang="en-US" sz="12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テキスト ボックス 57">
            <a:extLst>
              <a:ext uri="{FF2B5EF4-FFF2-40B4-BE49-F238E27FC236}">
                <a16:creationId xmlns:a16="http://schemas.microsoft.com/office/drawing/2014/main" id="{BC1A3B16-0BDB-4EEE-A6C2-3D36E09D20AE}"/>
              </a:ext>
            </a:extLst>
          </p:cNvPr>
          <p:cNvSpPr txBox="1"/>
          <p:nvPr/>
        </p:nvSpPr>
        <p:spPr>
          <a:xfrm>
            <a:off x="129309" y="869489"/>
            <a:ext cx="8843422" cy="1097736"/>
          </a:xfrm>
          <a:prstGeom prst="rect">
            <a:avLst/>
          </a:prstGeom>
          <a:noFill/>
        </p:spPr>
        <p:txBody>
          <a:bodyPr wrap="square" rtlCol="0">
            <a:spAutoFit/>
          </a:bodyPr>
          <a:lstStyle/>
          <a:p>
            <a:pPr>
              <a:lnSpc>
                <a:spcPts val="40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前の席の友だちが　びっくりしてあわてているので、</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A</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子さんは「わたしがやったんだよ」と笑いました。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9" name="グループ化 48">
            <a:extLst>
              <a:ext uri="{FF2B5EF4-FFF2-40B4-BE49-F238E27FC236}">
                <a16:creationId xmlns:a16="http://schemas.microsoft.com/office/drawing/2014/main" id="{DE2A53F2-5242-4737-BE11-27B2C6ABCF56}"/>
              </a:ext>
            </a:extLst>
          </p:cNvPr>
          <p:cNvGrpSpPr/>
          <p:nvPr/>
        </p:nvGrpSpPr>
        <p:grpSpPr>
          <a:xfrm rot="11326390">
            <a:off x="5917917" y="1957644"/>
            <a:ext cx="3319570" cy="2161125"/>
            <a:chOff x="9017902" y="1109137"/>
            <a:chExt cx="1147053" cy="1340745"/>
          </a:xfrm>
        </p:grpSpPr>
        <p:sp>
          <p:nvSpPr>
            <p:cNvPr id="50" name="円形吹き出し 3">
              <a:extLst>
                <a:ext uri="{FF2B5EF4-FFF2-40B4-BE49-F238E27FC236}">
                  <a16:creationId xmlns:a16="http://schemas.microsoft.com/office/drawing/2014/main" id="{DFAE1827-49D0-4384-B97F-0442D37B2191}"/>
                </a:ext>
              </a:extLst>
            </p:cNvPr>
            <p:cNvSpPr/>
            <p:nvPr/>
          </p:nvSpPr>
          <p:spPr>
            <a:xfrm rot="11058504">
              <a:off x="9017902" y="1109137"/>
              <a:ext cx="1147053" cy="1340745"/>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テキスト ボックス 50">
              <a:extLst>
                <a:ext uri="{FF2B5EF4-FFF2-40B4-BE49-F238E27FC236}">
                  <a16:creationId xmlns:a16="http://schemas.microsoft.com/office/drawing/2014/main" id="{F201ECBD-2E19-4CC9-A4C3-9FFF955771A6}"/>
                </a:ext>
              </a:extLst>
            </p:cNvPr>
            <p:cNvSpPr txBox="1"/>
            <p:nvPr/>
          </p:nvSpPr>
          <p:spPr>
            <a:xfrm rot="10471515">
              <a:off x="9023614" y="1389924"/>
              <a:ext cx="1121946" cy="1000060"/>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アハハハ</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おどろいた？</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実はわたしが</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やったんだよ～ん</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35" name="図 34" descr="テキスト, ロゴ&#10;&#10;自動的に生成された説明">
            <a:extLst>
              <a:ext uri="{FF2B5EF4-FFF2-40B4-BE49-F238E27FC236}">
                <a16:creationId xmlns:a16="http://schemas.microsoft.com/office/drawing/2014/main" id="{AB7BAB7D-35C8-4710-8CAB-DCE20FA117A7}"/>
              </a:ext>
            </a:extLst>
          </p:cNvPr>
          <p:cNvPicPr>
            <a:picLocks noChangeAspect="1"/>
          </p:cNvPicPr>
          <p:nvPr/>
        </p:nvPicPr>
        <p:blipFill rotWithShape="1">
          <a:blip r:embed="rId3" cstate="print">
            <a:duotone>
              <a:schemeClr val="accent3">
                <a:shade val="45000"/>
                <a:satMod val="135000"/>
              </a:schemeClr>
              <a:prstClr val="white"/>
            </a:duotone>
            <a:extLst>
              <a:ext uri="{28A0092B-C50C-407E-A947-70E740481C1C}">
                <a14:useLocalDpi xmlns:a14="http://schemas.microsoft.com/office/drawing/2010/main" val="0"/>
              </a:ext>
            </a:extLst>
          </a:blip>
          <a:srcRect t="27781" b="28265"/>
          <a:stretch/>
        </p:blipFill>
        <p:spPr>
          <a:xfrm rot="19835070">
            <a:off x="862361" y="2146674"/>
            <a:ext cx="2470393" cy="1085829"/>
          </a:xfrm>
          <a:prstGeom prst="rect">
            <a:avLst/>
          </a:prstGeom>
        </p:spPr>
      </p:pic>
      <p:pic>
        <p:nvPicPr>
          <p:cNvPr id="43" name="図 42" descr="おもちゃ, 人形, 挿絵 が含まれている画像&#10;&#10;自動的に生成された説明">
            <a:extLst>
              <a:ext uri="{FF2B5EF4-FFF2-40B4-BE49-F238E27FC236}">
                <a16:creationId xmlns:a16="http://schemas.microsoft.com/office/drawing/2014/main" id="{6E41A690-C0A6-4576-B091-2F1F9CAFA1FA}"/>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2166" t="7922" r="18212" b="8609"/>
          <a:stretch/>
        </p:blipFill>
        <p:spPr>
          <a:xfrm>
            <a:off x="3084508" y="2150436"/>
            <a:ext cx="2764790" cy="3870552"/>
          </a:xfrm>
          <a:prstGeom prst="rect">
            <a:avLst/>
          </a:prstGeom>
        </p:spPr>
      </p:pic>
      <p:pic>
        <p:nvPicPr>
          <p:cNvPr id="10" name="図 9" descr="男性の顔の絵&#10;&#10;低い精度で自動的に生成された説明">
            <a:extLst>
              <a:ext uri="{FF2B5EF4-FFF2-40B4-BE49-F238E27FC236}">
                <a16:creationId xmlns:a16="http://schemas.microsoft.com/office/drawing/2014/main" id="{EC723FB9-8920-478D-B8E1-804AB701219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449746" y="3082947"/>
            <a:ext cx="3187592" cy="3187592"/>
          </a:xfrm>
          <a:prstGeom prst="rect">
            <a:avLst/>
          </a:prstGeom>
        </p:spPr>
      </p:pic>
      <p:grpSp>
        <p:nvGrpSpPr>
          <p:cNvPr id="6" name="グループ化 5">
            <a:extLst>
              <a:ext uri="{FF2B5EF4-FFF2-40B4-BE49-F238E27FC236}">
                <a16:creationId xmlns:a16="http://schemas.microsoft.com/office/drawing/2014/main" id="{A4FA05F5-4DC7-4542-8AA0-532CE73C4472}"/>
              </a:ext>
            </a:extLst>
          </p:cNvPr>
          <p:cNvGrpSpPr/>
          <p:nvPr/>
        </p:nvGrpSpPr>
        <p:grpSpPr>
          <a:xfrm>
            <a:off x="241520" y="3460542"/>
            <a:ext cx="4357506" cy="2770527"/>
            <a:chOff x="108275" y="3429000"/>
            <a:chExt cx="4357506" cy="2770527"/>
          </a:xfrm>
        </p:grpSpPr>
        <p:sp>
          <p:nvSpPr>
            <p:cNvPr id="5" name="爆発: 14 pt 4">
              <a:extLst>
                <a:ext uri="{FF2B5EF4-FFF2-40B4-BE49-F238E27FC236}">
                  <a16:creationId xmlns:a16="http://schemas.microsoft.com/office/drawing/2014/main" id="{FF047E2F-B933-47A7-9948-45C7EE4F0D59}"/>
                </a:ext>
              </a:extLst>
            </p:cNvPr>
            <p:cNvSpPr/>
            <p:nvPr/>
          </p:nvSpPr>
          <p:spPr>
            <a:xfrm>
              <a:off x="108275" y="3429000"/>
              <a:ext cx="4357506" cy="2770527"/>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104 w 21600"/>
                <a:gd name="connsiteY26" fmla="*/ 4963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4034 w 21600"/>
                <a:gd name="connsiteY24" fmla="*/ 7209 h 21600"/>
                <a:gd name="connsiteX25" fmla="*/ 4502 w 21600"/>
                <a:gd name="connsiteY25" fmla="*/ 3625 h 21600"/>
                <a:gd name="connsiteX26" fmla="*/ 8104 w 21600"/>
                <a:gd name="connsiteY26" fmla="*/ 4963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5417 w 21600"/>
                <a:gd name="connsiteY2" fmla="*/ 4459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4034 w 21600"/>
                <a:gd name="connsiteY24" fmla="*/ 7209 h 21600"/>
                <a:gd name="connsiteX25" fmla="*/ 4502 w 21600"/>
                <a:gd name="connsiteY25" fmla="*/ 3625 h 21600"/>
                <a:gd name="connsiteX26" fmla="*/ 8104 w 21600"/>
                <a:gd name="connsiteY26" fmla="*/ 4963 h 21600"/>
                <a:gd name="connsiteX27" fmla="*/ 9722 w 21600"/>
                <a:gd name="connsiteY27" fmla="*/ 1887 h 21600"/>
                <a:gd name="connsiteX28" fmla="*/ 11462 w 21600"/>
                <a:gd name="connsiteY28" fmla="*/ 4342 h 21600"/>
                <a:gd name="connsiteX0" fmla="*/ 11685 w 21600"/>
                <a:gd name="connsiteY0" fmla="*/ 3430 h 21600"/>
                <a:gd name="connsiteX1" fmla="*/ 14790 w 21600"/>
                <a:gd name="connsiteY1" fmla="*/ 0 h 21600"/>
                <a:gd name="connsiteX2" fmla="*/ 15417 w 21600"/>
                <a:gd name="connsiteY2" fmla="*/ 4459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4034 w 21600"/>
                <a:gd name="connsiteY24" fmla="*/ 7209 h 21600"/>
                <a:gd name="connsiteX25" fmla="*/ 4502 w 21600"/>
                <a:gd name="connsiteY25" fmla="*/ 3625 h 21600"/>
                <a:gd name="connsiteX26" fmla="*/ 8104 w 21600"/>
                <a:gd name="connsiteY26" fmla="*/ 4963 h 21600"/>
                <a:gd name="connsiteX27" fmla="*/ 9722 w 21600"/>
                <a:gd name="connsiteY27" fmla="*/ 1887 h 21600"/>
                <a:gd name="connsiteX28" fmla="*/ 11685 w 21600"/>
                <a:gd name="connsiteY28" fmla="*/ 3430 h 21600"/>
                <a:gd name="connsiteX0" fmla="*/ 11685 w 21600"/>
                <a:gd name="connsiteY0" fmla="*/ 3430 h 21600"/>
                <a:gd name="connsiteX1" fmla="*/ 14790 w 21600"/>
                <a:gd name="connsiteY1" fmla="*/ 0 h 21600"/>
                <a:gd name="connsiteX2" fmla="*/ 15417 w 21600"/>
                <a:gd name="connsiteY2" fmla="*/ 4459 h 21600"/>
                <a:gd name="connsiteX3" fmla="*/ 18007 w 21600"/>
                <a:gd name="connsiteY3" fmla="*/ 3172 h 21600"/>
                <a:gd name="connsiteX4" fmla="*/ 17123 w 21600"/>
                <a:gd name="connsiteY4" fmla="*/ 6025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4034 w 21600"/>
                <a:gd name="connsiteY24" fmla="*/ 7209 h 21600"/>
                <a:gd name="connsiteX25" fmla="*/ 4502 w 21600"/>
                <a:gd name="connsiteY25" fmla="*/ 3625 h 21600"/>
                <a:gd name="connsiteX26" fmla="*/ 8104 w 21600"/>
                <a:gd name="connsiteY26" fmla="*/ 4963 h 21600"/>
                <a:gd name="connsiteX27" fmla="*/ 9722 w 21600"/>
                <a:gd name="connsiteY27" fmla="*/ 1887 h 21600"/>
                <a:gd name="connsiteX28" fmla="*/ 11685 w 21600"/>
                <a:gd name="connsiteY28" fmla="*/ 3430 h 21600"/>
                <a:gd name="connsiteX0" fmla="*/ 11685 w 21600"/>
                <a:gd name="connsiteY0" fmla="*/ 3430 h 21600"/>
                <a:gd name="connsiteX1" fmla="*/ 14790 w 21600"/>
                <a:gd name="connsiteY1" fmla="*/ 0 h 21600"/>
                <a:gd name="connsiteX2" fmla="*/ 15417 w 21600"/>
                <a:gd name="connsiteY2" fmla="*/ 4459 h 21600"/>
                <a:gd name="connsiteX3" fmla="*/ 18007 w 21600"/>
                <a:gd name="connsiteY3" fmla="*/ 3172 h 21600"/>
                <a:gd name="connsiteX4" fmla="*/ 17123 w 21600"/>
                <a:gd name="connsiteY4" fmla="*/ 6025 h 21600"/>
                <a:gd name="connsiteX5" fmla="*/ 21600 w 21600"/>
                <a:gd name="connsiteY5" fmla="*/ 6645 h 21600"/>
                <a:gd name="connsiteX6" fmla="*/ 17579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4034 w 21600"/>
                <a:gd name="connsiteY24" fmla="*/ 7209 h 21600"/>
                <a:gd name="connsiteX25" fmla="*/ 4502 w 21600"/>
                <a:gd name="connsiteY25" fmla="*/ 3625 h 21600"/>
                <a:gd name="connsiteX26" fmla="*/ 8104 w 21600"/>
                <a:gd name="connsiteY26" fmla="*/ 4963 h 21600"/>
                <a:gd name="connsiteX27" fmla="*/ 9722 w 21600"/>
                <a:gd name="connsiteY27" fmla="*/ 1887 h 21600"/>
                <a:gd name="connsiteX28" fmla="*/ 11685 w 21600"/>
                <a:gd name="connsiteY28" fmla="*/ 343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600" h="21600">
                  <a:moveTo>
                    <a:pt x="11685" y="3430"/>
                  </a:moveTo>
                  <a:lnTo>
                    <a:pt x="14790" y="0"/>
                  </a:lnTo>
                  <a:cubicBezTo>
                    <a:pt x="14702" y="1926"/>
                    <a:pt x="15505" y="2533"/>
                    <a:pt x="15417" y="4459"/>
                  </a:cubicBezTo>
                  <a:lnTo>
                    <a:pt x="18007" y="3172"/>
                  </a:lnTo>
                  <a:lnTo>
                    <a:pt x="17123" y="6025"/>
                  </a:lnTo>
                  <a:lnTo>
                    <a:pt x="21600" y="6645"/>
                  </a:lnTo>
                  <a:lnTo>
                    <a:pt x="17579" y="9402"/>
                  </a:lnTo>
                  <a:lnTo>
                    <a:pt x="18270" y="11290"/>
                  </a:lnTo>
                  <a:lnTo>
                    <a:pt x="16380" y="12310"/>
                  </a:lnTo>
                  <a:lnTo>
                    <a:pt x="18877" y="15632"/>
                  </a:lnTo>
                  <a:lnTo>
                    <a:pt x="14640" y="14350"/>
                  </a:lnTo>
                  <a:cubicBezTo>
                    <a:pt x="14741" y="15357"/>
                    <a:pt x="14841" y="16363"/>
                    <a:pt x="14942" y="17370"/>
                  </a:cubicBezTo>
                  <a:lnTo>
                    <a:pt x="12180" y="15935"/>
                  </a:lnTo>
                  <a:lnTo>
                    <a:pt x="11612" y="18842"/>
                  </a:lnTo>
                  <a:lnTo>
                    <a:pt x="9872" y="17370"/>
                  </a:lnTo>
                  <a:lnTo>
                    <a:pt x="8700" y="19712"/>
                  </a:lnTo>
                  <a:lnTo>
                    <a:pt x="7527" y="18125"/>
                  </a:lnTo>
                  <a:lnTo>
                    <a:pt x="4917" y="21600"/>
                  </a:lnTo>
                  <a:cubicBezTo>
                    <a:pt x="4880" y="20480"/>
                    <a:pt x="4842" y="19360"/>
                    <a:pt x="4805" y="18240"/>
                  </a:cubicBezTo>
                  <a:lnTo>
                    <a:pt x="1285" y="17825"/>
                  </a:lnTo>
                  <a:lnTo>
                    <a:pt x="3330" y="15370"/>
                  </a:lnTo>
                  <a:lnTo>
                    <a:pt x="0" y="12877"/>
                  </a:lnTo>
                  <a:lnTo>
                    <a:pt x="3935" y="11592"/>
                  </a:lnTo>
                  <a:lnTo>
                    <a:pt x="1172" y="8270"/>
                  </a:lnTo>
                  <a:lnTo>
                    <a:pt x="4034" y="7209"/>
                  </a:lnTo>
                  <a:lnTo>
                    <a:pt x="4502" y="3625"/>
                  </a:lnTo>
                  <a:lnTo>
                    <a:pt x="8104" y="4963"/>
                  </a:lnTo>
                  <a:lnTo>
                    <a:pt x="9722" y="1887"/>
                  </a:lnTo>
                  <a:lnTo>
                    <a:pt x="11685" y="3430"/>
                  </a:lnTo>
                  <a:close/>
                </a:path>
              </a:pathLst>
            </a:custGeom>
            <a:solidFill>
              <a:schemeClr val="bg1">
                <a:lumMod val="95000"/>
              </a:schemeClr>
            </a:solidFill>
            <a:ln w="38100">
              <a:solidFill>
                <a:srgbClr val="F3A67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60" name="テキスト ボックス 59">
              <a:extLst>
                <a:ext uri="{FF2B5EF4-FFF2-40B4-BE49-F238E27FC236}">
                  <a16:creationId xmlns:a16="http://schemas.microsoft.com/office/drawing/2014/main" id="{8DA4D489-BDE7-4779-A00C-6943859AD5FE}"/>
                </a:ext>
              </a:extLst>
            </p:cNvPr>
            <p:cNvSpPr txBox="1"/>
            <p:nvPr/>
          </p:nvSpPr>
          <p:spPr>
            <a:xfrm rot="20895170">
              <a:off x="543666" y="4160410"/>
              <a:ext cx="3246911" cy="1227259"/>
            </a:xfrm>
            <a:prstGeom prst="rect">
              <a:avLst/>
            </a:prstGeom>
            <a:noFill/>
          </p:spPr>
          <p:txBody>
            <a:bodyPr wrap="square" rtlCol="0">
              <a:spAutoFit/>
            </a:bodyPr>
            <a:lstStyle>
              <a:defPPr>
                <a:defRPr lang="ja-JP"/>
              </a:defPPr>
              <a:lvl1pPr algn="ctr">
                <a:lnSpc>
                  <a:spcPts val="3000"/>
                </a:lnSpc>
                <a:defRPr sz="2000" b="1">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も～！</a:t>
              </a:r>
              <a:endParaRPr lang="en-US" altLang="ja-JP" dirty="0"/>
            </a:p>
            <a:p>
              <a:r>
                <a:rPr lang="ja-JP" altLang="en-US" dirty="0"/>
                <a:t>びっくりしたよ！</a:t>
              </a:r>
              <a:endParaRPr lang="en-US" altLang="ja-JP" dirty="0"/>
            </a:p>
            <a:p>
              <a:r>
                <a:rPr lang="ja-JP" altLang="en-US" dirty="0"/>
                <a:t>計算しなおしだよ</a:t>
              </a:r>
              <a:endParaRPr lang="en-US" altLang="ja-JP" dirty="0"/>
            </a:p>
          </p:txBody>
        </p:sp>
      </p:grpSp>
      <p:grpSp>
        <p:nvGrpSpPr>
          <p:cNvPr id="44" name="グループ化 43">
            <a:extLst>
              <a:ext uri="{FF2B5EF4-FFF2-40B4-BE49-F238E27FC236}">
                <a16:creationId xmlns:a16="http://schemas.microsoft.com/office/drawing/2014/main" id="{D4DF710B-9643-4AAE-BAB1-1F74D7392545}"/>
              </a:ext>
            </a:extLst>
          </p:cNvPr>
          <p:cNvGrpSpPr/>
          <p:nvPr/>
        </p:nvGrpSpPr>
        <p:grpSpPr>
          <a:xfrm>
            <a:off x="2581227" y="3601558"/>
            <a:ext cx="3737038" cy="3737038"/>
            <a:chOff x="2774456" y="3293180"/>
            <a:chExt cx="3737038" cy="3737038"/>
          </a:xfrm>
        </p:grpSpPr>
        <p:pic>
          <p:nvPicPr>
            <p:cNvPr id="19" name="図 18">
              <a:extLst>
                <a:ext uri="{FF2B5EF4-FFF2-40B4-BE49-F238E27FC236}">
                  <a16:creationId xmlns:a16="http://schemas.microsoft.com/office/drawing/2014/main" id="{AF4BA629-E855-4179-A7A9-A8FEE2ADBB1F}"/>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p:blipFill>
          <p:spPr>
            <a:xfrm>
              <a:off x="2774456" y="3293180"/>
              <a:ext cx="3737038" cy="3737038"/>
            </a:xfrm>
            <a:prstGeom prst="rect">
              <a:avLst/>
            </a:prstGeom>
          </p:spPr>
        </p:pic>
        <p:grpSp>
          <p:nvGrpSpPr>
            <p:cNvPr id="11" name="グループ化 10">
              <a:extLst>
                <a:ext uri="{FF2B5EF4-FFF2-40B4-BE49-F238E27FC236}">
                  <a16:creationId xmlns:a16="http://schemas.microsoft.com/office/drawing/2014/main" id="{CD9C39FF-D18C-430B-9247-0C90AADBB726}"/>
                </a:ext>
              </a:extLst>
            </p:cNvPr>
            <p:cNvGrpSpPr/>
            <p:nvPr/>
          </p:nvGrpSpPr>
          <p:grpSpPr>
            <a:xfrm rot="9122825">
              <a:off x="5373691" y="4872093"/>
              <a:ext cx="265191" cy="645898"/>
              <a:chOff x="1081362" y="4483314"/>
              <a:chExt cx="164219" cy="356779"/>
            </a:xfrm>
            <a:solidFill>
              <a:schemeClr val="accent1"/>
            </a:solidFill>
          </p:grpSpPr>
          <p:sp>
            <p:nvSpPr>
              <p:cNvPr id="12" name="フリーフォーム 69">
                <a:extLst>
                  <a:ext uri="{FF2B5EF4-FFF2-40B4-BE49-F238E27FC236}">
                    <a16:creationId xmlns:a16="http://schemas.microsoft.com/office/drawing/2014/main" id="{FEF26D0C-8E40-45E6-975A-2AD76D505074}"/>
                  </a:ext>
                </a:extLst>
              </p:cNvPr>
              <p:cNvSpPr/>
              <p:nvPr/>
            </p:nvSpPr>
            <p:spPr>
              <a:xfrm>
                <a:off x="1083656" y="4604845"/>
                <a:ext cx="161925" cy="74613"/>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フリーフォーム 70">
                <a:extLst>
                  <a:ext uri="{FF2B5EF4-FFF2-40B4-BE49-F238E27FC236}">
                    <a16:creationId xmlns:a16="http://schemas.microsoft.com/office/drawing/2014/main" id="{E6C82D4E-4D8A-4912-8808-00CA6D150CCE}"/>
                  </a:ext>
                </a:extLst>
              </p:cNvPr>
              <p:cNvSpPr/>
              <p:nvPr/>
            </p:nvSpPr>
            <p:spPr>
              <a:xfrm rot="1937600">
                <a:off x="1081362" y="4483314"/>
                <a:ext cx="161925" cy="73025"/>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フリーフォーム 71">
                <a:extLst>
                  <a:ext uri="{FF2B5EF4-FFF2-40B4-BE49-F238E27FC236}">
                    <a16:creationId xmlns:a16="http://schemas.microsoft.com/office/drawing/2014/main" id="{51B2BB60-332D-402D-A762-91B264D6A0C8}"/>
                  </a:ext>
                </a:extLst>
              </p:cNvPr>
              <p:cNvSpPr/>
              <p:nvPr/>
            </p:nvSpPr>
            <p:spPr>
              <a:xfrm rot="18864030">
                <a:off x="1121674" y="4722619"/>
                <a:ext cx="160337" cy="74612"/>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30" name="グループ化 29">
              <a:extLst>
                <a:ext uri="{FF2B5EF4-FFF2-40B4-BE49-F238E27FC236}">
                  <a16:creationId xmlns:a16="http://schemas.microsoft.com/office/drawing/2014/main" id="{EF8BAA0E-4891-4BFF-A9CD-7556A3F6EDAF}"/>
                </a:ext>
              </a:extLst>
            </p:cNvPr>
            <p:cNvGrpSpPr/>
            <p:nvPr/>
          </p:nvGrpSpPr>
          <p:grpSpPr>
            <a:xfrm rot="2363641">
              <a:off x="3726193" y="4939924"/>
              <a:ext cx="265191" cy="645898"/>
              <a:chOff x="1081362" y="4483314"/>
              <a:chExt cx="164219" cy="356779"/>
            </a:xfrm>
            <a:solidFill>
              <a:schemeClr val="accent1"/>
            </a:solidFill>
          </p:grpSpPr>
          <p:sp>
            <p:nvSpPr>
              <p:cNvPr id="31" name="フリーフォーム 69">
                <a:extLst>
                  <a:ext uri="{FF2B5EF4-FFF2-40B4-BE49-F238E27FC236}">
                    <a16:creationId xmlns:a16="http://schemas.microsoft.com/office/drawing/2014/main" id="{B2B7070B-AEB4-4FC1-9A90-6DC2FA1A97B7}"/>
                  </a:ext>
                </a:extLst>
              </p:cNvPr>
              <p:cNvSpPr/>
              <p:nvPr/>
            </p:nvSpPr>
            <p:spPr>
              <a:xfrm>
                <a:off x="1083656" y="4604845"/>
                <a:ext cx="161925" cy="74613"/>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2" name="フリーフォーム 70">
                <a:extLst>
                  <a:ext uri="{FF2B5EF4-FFF2-40B4-BE49-F238E27FC236}">
                    <a16:creationId xmlns:a16="http://schemas.microsoft.com/office/drawing/2014/main" id="{0DBC47D2-5DE2-4277-AD00-AA8485462A2B}"/>
                  </a:ext>
                </a:extLst>
              </p:cNvPr>
              <p:cNvSpPr/>
              <p:nvPr/>
            </p:nvSpPr>
            <p:spPr>
              <a:xfrm rot="1937600">
                <a:off x="1081362" y="4483314"/>
                <a:ext cx="161925" cy="73025"/>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フリーフォーム 71">
                <a:extLst>
                  <a:ext uri="{FF2B5EF4-FFF2-40B4-BE49-F238E27FC236}">
                    <a16:creationId xmlns:a16="http://schemas.microsoft.com/office/drawing/2014/main" id="{F4B6550D-2E51-43FC-B9EB-82C357CC2CB8}"/>
                  </a:ext>
                </a:extLst>
              </p:cNvPr>
              <p:cNvSpPr/>
              <p:nvPr/>
            </p:nvSpPr>
            <p:spPr>
              <a:xfrm rot="18864030">
                <a:off x="1121674" y="4722619"/>
                <a:ext cx="160337" cy="74612"/>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pic>
        <p:nvPicPr>
          <p:cNvPr id="25" name="図 24" descr="時計 が含まれている画像&#10;&#10;自動的に生成された説明">
            <a:extLst>
              <a:ext uri="{FF2B5EF4-FFF2-40B4-BE49-F238E27FC236}">
                <a16:creationId xmlns:a16="http://schemas.microsoft.com/office/drawing/2014/main" id="{E999C712-32AB-41F9-A4C7-680DD894F61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t="19159" b="29284"/>
          <a:stretch/>
        </p:blipFill>
        <p:spPr>
          <a:xfrm>
            <a:off x="3607527" y="3272671"/>
            <a:ext cx="1969124" cy="1015211"/>
          </a:xfrm>
          <a:prstGeom prst="rect">
            <a:avLst/>
          </a:prstGeom>
        </p:spPr>
      </p:pic>
    </p:spTree>
    <p:extLst>
      <p:ext uri="{BB962C8B-B14F-4D97-AF65-F5344CB8AC3E}">
        <p14:creationId xmlns:p14="http://schemas.microsoft.com/office/powerpoint/2010/main" val="1365778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1000"/>
                            </p:stCondLst>
                            <p:childTnLst>
                              <p:par>
                                <p:cTn id="9" presetID="53" presetClass="entr" presetSubtype="16" fill="hold" nodeType="afterEffect">
                                  <p:stCondLst>
                                    <p:cond delay="50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animEffect transition="in" filter="fade">
                                      <p:cBhvr>
                                        <p:cTn id="13" dur="500"/>
                                        <p:tgtEl>
                                          <p:spTgt spid="6"/>
                                        </p:tgtEl>
                                      </p:cBhvr>
                                    </p:animEffect>
                                  </p:childTnLst>
                                </p:cTn>
                              </p:par>
                            </p:childTnLst>
                          </p:cTn>
                        </p:par>
                        <p:par>
                          <p:cTn id="14" fill="hold">
                            <p:stCondLst>
                              <p:cond delay="2000"/>
                            </p:stCondLst>
                            <p:childTnLst>
                              <p:par>
                                <p:cTn id="15" presetID="10" presetClass="entr" presetSubtype="0" fill="hold"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par>
                          <p:cTn id="18" fill="hold">
                            <p:stCondLst>
                              <p:cond delay="2500"/>
                            </p:stCondLst>
                            <p:childTnLst>
                              <p:par>
                                <p:cTn id="19" presetID="10"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500"/>
                                        <p:tgtEl>
                                          <p:spTgt spid="53"/>
                                        </p:tgtEl>
                                      </p:cBhvr>
                                    </p:animEffect>
                                  </p:childTnLst>
                                </p:cTn>
                              </p:par>
                            </p:childTnLst>
                          </p:cTn>
                        </p:par>
                        <p:par>
                          <p:cTn id="22" fill="hold">
                            <p:stCondLst>
                              <p:cond delay="30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500"/>
                            </p:stCondLst>
                            <p:childTnLst>
                              <p:par>
                                <p:cTn id="27" presetID="10" presetClass="entr" presetSubtype="0"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53"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グループ化 11">
            <a:extLst>
              <a:ext uri="{FF2B5EF4-FFF2-40B4-BE49-F238E27FC236}">
                <a16:creationId xmlns:a16="http://schemas.microsoft.com/office/drawing/2014/main" id="{5465508E-BF7C-42FD-9A98-8B465DD4BE72}"/>
              </a:ext>
            </a:extLst>
          </p:cNvPr>
          <p:cNvGrpSpPr/>
          <p:nvPr/>
        </p:nvGrpSpPr>
        <p:grpSpPr>
          <a:xfrm>
            <a:off x="2856116" y="1535956"/>
            <a:ext cx="4587749" cy="5446945"/>
            <a:chOff x="-3343776" y="749894"/>
            <a:chExt cx="4587749" cy="5446945"/>
          </a:xfrm>
        </p:grpSpPr>
        <p:pic>
          <p:nvPicPr>
            <p:cNvPr id="11" name="図 10" descr="アイコン&#10;&#10;自動的に生成された説明">
              <a:extLst>
                <a:ext uri="{FF2B5EF4-FFF2-40B4-BE49-F238E27FC236}">
                  <a16:creationId xmlns:a16="http://schemas.microsoft.com/office/drawing/2014/main" id="{4231D2A3-A15E-4F30-AC5F-0EB9B3FA993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43776" y="749894"/>
              <a:ext cx="4587749" cy="4587749"/>
            </a:xfrm>
            <a:prstGeom prst="rect">
              <a:avLst/>
            </a:prstGeom>
          </p:spPr>
        </p:pic>
        <p:pic>
          <p:nvPicPr>
            <p:cNvPr id="36" name="図 35">
              <a:extLst>
                <a:ext uri="{FF2B5EF4-FFF2-40B4-BE49-F238E27FC236}">
                  <a16:creationId xmlns:a16="http://schemas.microsoft.com/office/drawing/2014/main" id="{1EB3C52B-9C22-4858-968F-412FE46A465A}"/>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2370959" y="3536836"/>
              <a:ext cx="2660003" cy="2660003"/>
            </a:xfrm>
            <a:prstGeom prst="rect">
              <a:avLst/>
            </a:prstGeom>
          </p:spPr>
        </p:pic>
      </p:grpSp>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pPr>
              <a:tabLst>
                <a:tab pos="5108575" algn="l"/>
              </a:tabLst>
            </a:pPr>
            <a:r>
              <a:rPr lang="en-US" altLang="ja-JP" dirty="0"/>
              <a:t>27.</a:t>
            </a:r>
            <a:r>
              <a:rPr lang="ja-JP" altLang="en-US" dirty="0"/>
              <a:t>不正アクセスはだめ！</a:t>
            </a:r>
          </a:p>
        </p:txBody>
      </p:sp>
      <p:sp>
        <p:nvSpPr>
          <p:cNvPr id="44" name="テキスト ボックス 43">
            <a:extLst>
              <a:ext uri="{FF2B5EF4-FFF2-40B4-BE49-F238E27FC236}">
                <a16:creationId xmlns:a16="http://schemas.microsoft.com/office/drawing/2014/main" id="{A6176D77-89DB-4468-9DE9-79FA760ABD63}"/>
              </a:ext>
            </a:extLst>
          </p:cNvPr>
          <p:cNvSpPr txBox="1"/>
          <p:nvPr/>
        </p:nvSpPr>
        <p:spPr>
          <a:xfrm>
            <a:off x="129309" y="869489"/>
            <a:ext cx="8843422" cy="632866"/>
          </a:xfrm>
          <a:prstGeom prst="rect">
            <a:avLst/>
          </a:prstGeom>
          <a:noFill/>
        </p:spPr>
        <p:txBody>
          <a:bodyPr wrap="square" rtlCol="0">
            <a:spAutoFit/>
          </a:bodyPr>
          <a:lstStyle/>
          <a:p>
            <a:pPr>
              <a:lnSpc>
                <a:spcPts val="45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そのようすを見た先生は、授業をちゅうだんしました。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2" name="Picture 2" descr="1,523 件の最適な 冷や汗 画像、ストック写真、ベクター | Adobe Stock">
            <a:extLst>
              <a:ext uri="{FF2B5EF4-FFF2-40B4-BE49-F238E27FC236}">
                <a16:creationId xmlns:a16="http://schemas.microsoft.com/office/drawing/2014/main" id="{AF668F04-7D97-4B4C-9B30-74BC03B9CA15}"/>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687305" y="3798619"/>
            <a:ext cx="250554" cy="284284"/>
          </a:xfrm>
          <a:prstGeom prst="rect">
            <a:avLst/>
          </a:prstGeom>
          <a:noFill/>
          <a:extLst>
            <a:ext uri="{909E8E84-426E-40DD-AFC4-6F175D3DCCD1}">
              <a14:hiddenFill xmlns:a14="http://schemas.microsoft.com/office/drawing/2010/main">
                <a:solidFill>
                  <a:srgbClr val="FFFFFF"/>
                </a:solidFill>
              </a14:hiddenFill>
            </a:ext>
          </a:extLst>
        </p:spPr>
      </p:pic>
      <p:pic>
        <p:nvPicPr>
          <p:cNvPr id="26" name="図 25" descr="抽象, 挿絵, シャツ が含まれている画像&#10;&#10;自動的に生成された説明">
            <a:extLst>
              <a:ext uri="{FF2B5EF4-FFF2-40B4-BE49-F238E27FC236}">
                <a16:creationId xmlns:a16="http://schemas.microsoft.com/office/drawing/2014/main" id="{46DB15E6-EC83-490E-979F-CE0251D6E4F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6676859" y="3210576"/>
            <a:ext cx="1534012" cy="4264462"/>
          </a:xfrm>
          <a:prstGeom prst="rect">
            <a:avLst/>
          </a:prstGeom>
        </p:spPr>
      </p:pic>
      <p:grpSp>
        <p:nvGrpSpPr>
          <p:cNvPr id="3" name="グループ化 2">
            <a:extLst>
              <a:ext uri="{FF2B5EF4-FFF2-40B4-BE49-F238E27FC236}">
                <a16:creationId xmlns:a16="http://schemas.microsoft.com/office/drawing/2014/main" id="{B8C193D4-5376-4ABF-94E9-6B0D8ACE2995}"/>
              </a:ext>
            </a:extLst>
          </p:cNvPr>
          <p:cNvGrpSpPr/>
          <p:nvPr/>
        </p:nvGrpSpPr>
        <p:grpSpPr>
          <a:xfrm>
            <a:off x="1852228" y="1400842"/>
            <a:ext cx="5932586" cy="2028155"/>
            <a:chOff x="1852228" y="1400842"/>
            <a:chExt cx="5932586" cy="2028155"/>
          </a:xfrm>
        </p:grpSpPr>
        <p:grpSp>
          <p:nvGrpSpPr>
            <p:cNvPr id="18" name="グループ化 17">
              <a:extLst>
                <a:ext uri="{FF2B5EF4-FFF2-40B4-BE49-F238E27FC236}">
                  <a16:creationId xmlns:a16="http://schemas.microsoft.com/office/drawing/2014/main" id="{F1083B4F-ACF0-4964-8B2C-B8FFB4587DF0}"/>
                </a:ext>
              </a:extLst>
            </p:cNvPr>
            <p:cNvGrpSpPr/>
            <p:nvPr/>
          </p:nvGrpSpPr>
          <p:grpSpPr>
            <a:xfrm rot="11326390">
              <a:off x="1852228" y="1400842"/>
              <a:ext cx="5932586" cy="2028155"/>
              <a:chOff x="6558449" y="5321951"/>
              <a:chExt cx="2409196" cy="932123"/>
            </a:xfrm>
          </p:grpSpPr>
          <p:sp>
            <p:nvSpPr>
              <p:cNvPr id="19" name="円形吹き出し 3">
                <a:extLst>
                  <a:ext uri="{FF2B5EF4-FFF2-40B4-BE49-F238E27FC236}">
                    <a16:creationId xmlns:a16="http://schemas.microsoft.com/office/drawing/2014/main" id="{A6EB69B1-0C10-4798-8FF4-49A18EABEACE}"/>
                  </a:ext>
                </a:extLst>
              </p:cNvPr>
              <p:cNvSpPr/>
              <p:nvPr/>
            </p:nvSpPr>
            <p:spPr>
              <a:xfrm rot="10273610">
                <a:off x="6558449" y="5321951"/>
                <a:ext cx="2409196" cy="932123"/>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a:extLst>
                  <a:ext uri="{FF2B5EF4-FFF2-40B4-BE49-F238E27FC236}">
                    <a16:creationId xmlns:a16="http://schemas.microsoft.com/office/drawing/2014/main" id="{ED52FC35-0119-4B49-9558-392BC2C807BE}"/>
                  </a:ext>
                </a:extLst>
              </p:cNvPr>
              <p:cNvSpPr txBox="1"/>
              <p:nvPr/>
            </p:nvSpPr>
            <p:spPr>
              <a:xfrm rot="10273610">
                <a:off x="6693120" y="5530028"/>
                <a:ext cx="2136201" cy="661286"/>
              </a:xfrm>
              <a:prstGeom prst="rect">
                <a:avLst/>
              </a:prstGeom>
              <a:noFill/>
            </p:spPr>
            <p:txBody>
              <a:bodyPr wrap="square" rtlCol="0">
                <a:spAutoFit/>
              </a:bodyPr>
              <a:lstStyle/>
              <a:p>
                <a:pPr algn="ctr">
                  <a:lnSpc>
                    <a:spcPct val="150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ほかの人の</a:t>
                </a:r>
                <a:r>
                  <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ID</a:t>
                </a: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やパスワードを</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つかってログインするのは</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絶対にいけないことです</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4" name="テキスト ボックス 23">
              <a:extLst>
                <a:ext uri="{FF2B5EF4-FFF2-40B4-BE49-F238E27FC236}">
                  <a16:creationId xmlns:a16="http://schemas.microsoft.com/office/drawing/2014/main" id="{863EBDA4-2A26-4CC8-B597-983E17FEBA83}"/>
                </a:ext>
              </a:extLst>
            </p:cNvPr>
            <p:cNvSpPr txBox="1"/>
            <p:nvPr/>
          </p:nvSpPr>
          <p:spPr>
            <a:xfrm>
              <a:off x="3399094" y="2462439"/>
              <a:ext cx="642046" cy="215444"/>
            </a:xfrm>
            <a:prstGeom prst="rect">
              <a:avLst/>
            </a:prstGeom>
            <a:noFill/>
          </p:spPr>
          <p:txBody>
            <a:bodyPr wrap="square" rtlCol="0">
              <a:spAutoFit/>
            </a:bodyPr>
            <a:lstStyle/>
            <a:p>
              <a:pPr algn="dist"/>
              <a:r>
                <a:rPr kumimoji="1" lang="ja-JP" altLang="en-US" sz="800" b="1" dirty="0">
                  <a:solidFill>
                    <a:srgbClr val="C55A11"/>
                  </a:solidFill>
                  <a:latin typeface="メイリオ" panose="020B0604030504040204" pitchFamily="50" charset="-128"/>
                  <a:ea typeface="メイリオ" panose="020B0604030504040204" pitchFamily="50" charset="-128"/>
                  <a:cs typeface="メイリオ" panose="020B0604030504040204" pitchFamily="50" charset="-128"/>
                </a:rPr>
                <a:t>ぜったい</a:t>
              </a:r>
            </a:p>
          </p:txBody>
        </p:sp>
      </p:grpSp>
      <p:pic>
        <p:nvPicPr>
          <p:cNvPr id="9" name="図 8" descr="スーツ姿の男性のイラスト&#10;&#10;中程度の精度で自動的に生成された説明">
            <a:extLst>
              <a:ext uri="{FF2B5EF4-FFF2-40B4-BE49-F238E27FC236}">
                <a16:creationId xmlns:a16="http://schemas.microsoft.com/office/drawing/2014/main" id="{AECDED7A-90B6-44CD-88C8-23FF9E6DC8DB}"/>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30617" r="24640"/>
          <a:stretch/>
        </p:blipFill>
        <p:spPr>
          <a:xfrm>
            <a:off x="779243" y="1502355"/>
            <a:ext cx="2787667" cy="6230346"/>
          </a:xfrm>
          <a:prstGeom prst="rect">
            <a:avLst/>
          </a:prstGeom>
        </p:spPr>
      </p:pic>
      <p:grpSp>
        <p:nvGrpSpPr>
          <p:cNvPr id="21" name="グループ化 20">
            <a:extLst>
              <a:ext uri="{FF2B5EF4-FFF2-40B4-BE49-F238E27FC236}">
                <a16:creationId xmlns:a16="http://schemas.microsoft.com/office/drawing/2014/main" id="{7A001C1E-56B6-425B-A038-4CD34CB27545}"/>
              </a:ext>
            </a:extLst>
          </p:cNvPr>
          <p:cNvGrpSpPr/>
          <p:nvPr/>
        </p:nvGrpSpPr>
        <p:grpSpPr>
          <a:xfrm rot="550159" flipH="1">
            <a:off x="153872" y="4465002"/>
            <a:ext cx="3956237" cy="2248466"/>
            <a:chOff x="7800863" y="2268244"/>
            <a:chExt cx="1616061" cy="1406647"/>
          </a:xfrm>
        </p:grpSpPr>
        <p:sp>
          <p:nvSpPr>
            <p:cNvPr id="22" name="円形吹き出し 3">
              <a:extLst>
                <a:ext uri="{FF2B5EF4-FFF2-40B4-BE49-F238E27FC236}">
                  <a16:creationId xmlns:a16="http://schemas.microsoft.com/office/drawing/2014/main" id="{C1CE6E63-F50B-45D7-8A80-6D1973CFED45}"/>
                </a:ext>
              </a:extLst>
            </p:cNvPr>
            <p:cNvSpPr/>
            <p:nvPr/>
          </p:nvSpPr>
          <p:spPr>
            <a:xfrm rot="11350159" flipH="1">
              <a:off x="7800863" y="2268244"/>
              <a:ext cx="1616061" cy="1406647"/>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a:extLst>
                <a:ext uri="{FF2B5EF4-FFF2-40B4-BE49-F238E27FC236}">
                  <a16:creationId xmlns:a16="http://schemas.microsoft.com/office/drawing/2014/main" id="{37F4D3D3-0AA5-43FB-BD6F-7B2A32CBE35D}"/>
                </a:ext>
              </a:extLst>
            </p:cNvPr>
            <p:cNvSpPr txBox="1"/>
            <p:nvPr/>
          </p:nvSpPr>
          <p:spPr>
            <a:xfrm rot="550159">
              <a:off x="7842964" y="2500294"/>
              <a:ext cx="1476794" cy="1008459"/>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みんなも、</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自分のパスワードは</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ほかの人に知られないように</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気をつけてください</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extLst>
      <p:ext uri="{BB962C8B-B14F-4D97-AF65-F5344CB8AC3E}">
        <p14:creationId xmlns:p14="http://schemas.microsoft.com/office/powerpoint/2010/main" val="109737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a:t>3.</a:t>
            </a:r>
            <a:r>
              <a:rPr lang="ja-JP" altLang="en-US"/>
              <a:t> 名前、住所、写真を公開しない</a:t>
            </a:r>
            <a:endParaRPr lang="ja-JP" altLang="en-US" dirty="0"/>
          </a:p>
        </p:txBody>
      </p:sp>
      <p:grpSp>
        <p:nvGrpSpPr>
          <p:cNvPr id="15" name="グループ化 14"/>
          <p:cNvGrpSpPr/>
          <p:nvPr/>
        </p:nvGrpSpPr>
        <p:grpSpPr>
          <a:xfrm>
            <a:off x="286007" y="2420910"/>
            <a:ext cx="8571987" cy="2254861"/>
            <a:chOff x="286007" y="2420910"/>
            <a:chExt cx="8571987" cy="2254861"/>
          </a:xfrm>
        </p:grpSpPr>
        <p:sp>
          <p:nvSpPr>
            <p:cNvPr id="56" name="角丸四角形 55"/>
            <p:cNvSpPr/>
            <p:nvPr/>
          </p:nvSpPr>
          <p:spPr>
            <a:xfrm>
              <a:off x="286007" y="2679596"/>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4176336" y="2878649"/>
              <a:ext cx="4538917" cy="1631216"/>
            </a:xfrm>
            <a:prstGeom prst="rect">
              <a:avLst/>
            </a:prstGeom>
            <a:noFill/>
          </p:spPr>
          <p:txBody>
            <a:bodyPr wrap="square" rtlCol="0">
              <a:spAutoFit/>
            </a:bodyPr>
            <a:lstStyle/>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個人情報をインターネットに公開してはいけません。名前や住所、写真などが広がって</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しまうと、完全に消すことはできないのです。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たとえ</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メンバーが限定されている</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でも、けっして安全ではありません。</a:t>
              </a:r>
            </a:p>
          </p:txBody>
        </p:sp>
        <p:sp>
          <p:nvSpPr>
            <p:cNvPr id="68" name="雲 31"/>
            <p:cNvSpPr/>
            <p:nvPr/>
          </p:nvSpPr>
          <p:spPr>
            <a:xfrm rot="243905" flipH="1">
              <a:off x="1580169" y="2511150"/>
              <a:ext cx="2593878" cy="1351035"/>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5" name="図 4"/>
            <p:cNvPicPr>
              <a:picLocks noChangeAspect="1"/>
            </p:cNvPicPr>
            <p:nvPr/>
          </p:nvPicPr>
          <p:blipFill rotWithShape="1">
            <a:blip r:embed="rId4" cstate="print">
              <a:extLst>
                <a:ext uri="{28A0092B-C50C-407E-A947-70E740481C1C}">
                  <a14:useLocalDpi xmlns:a14="http://schemas.microsoft.com/office/drawing/2010/main" val="0"/>
                </a:ext>
              </a:extLst>
            </a:blip>
            <a:srcRect l="21736" t="21150" r="19309"/>
            <a:stretch/>
          </p:blipFill>
          <p:spPr>
            <a:xfrm flipH="1">
              <a:off x="511415" y="2420910"/>
              <a:ext cx="1685925" cy="2254861"/>
            </a:xfrm>
            <a:prstGeom prst="rect">
              <a:avLst/>
            </a:prstGeom>
            <a:noFill/>
            <a:ln>
              <a:noFill/>
            </a:ln>
          </p:spPr>
        </p:pic>
        <p:sp>
          <p:nvSpPr>
            <p:cNvPr id="45" name="テキスト ボックス 44"/>
            <p:cNvSpPr txBox="1"/>
            <p:nvPr/>
          </p:nvSpPr>
          <p:spPr>
            <a:xfrm rot="433677">
              <a:off x="1844906" y="2920626"/>
              <a:ext cx="2064403" cy="646331"/>
            </a:xfrm>
            <a:prstGeom prst="rect">
              <a:avLst/>
            </a:prstGeom>
            <a:noFill/>
          </p:spPr>
          <p:txBody>
            <a:bodyPr wrap="square" rtlCol="0">
              <a:spAutoFit/>
            </a:bodyPr>
            <a:lstStyle/>
            <a:p>
              <a:pPr algn="ctr"/>
              <a:r>
                <a:rPr kumimoji="1"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友達しか見てない</a:t>
              </a:r>
              <a:endParaRPr kumimoji="1"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から</a:t>
              </a: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大丈夫。</a:t>
              </a:r>
              <a:endParaRPr kumimoji="1"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66" name="乗算記号 65"/>
          <p:cNvSpPr/>
          <p:nvPr/>
        </p:nvSpPr>
        <p:spPr>
          <a:xfrm rot="20932626">
            <a:off x="1227833" y="3173521"/>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4" name="グループ化 3"/>
          <p:cNvGrpSpPr/>
          <p:nvPr/>
        </p:nvGrpSpPr>
        <p:grpSpPr>
          <a:xfrm>
            <a:off x="672641" y="728552"/>
            <a:ext cx="7645859" cy="2087151"/>
            <a:chOff x="672641" y="728552"/>
            <a:chExt cx="7645859" cy="2087151"/>
          </a:xfrm>
        </p:grpSpPr>
        <p:pic>
          <p:nvPicPr>
            <p:cNvPr id="31" name="図 3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23000" y="728552"/>
              <a:ext cx="2095500" cy="2087151"/>
            </a:xfrm>
            <a:prstGeom prst="rect">
              <a:avLst/>
            </a:prstGeom>
            <a:noFill/>
            <a:ln>
              <a:noFill/>
            </a:ln>
          </p:spPr>
        </p:pic>
        <p:sp>
          <p:nvSpPr>
            <p:cNvPr id="34" name="角丸四角形 28"/>
            <p:cNvSpPr/>
            <p:nvPr/>
          </p:nvSpPr>
          <p:spPr>
            <a:xfrm>
              <a:off x="672641" y="1216132"/>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35" name="テキスト ボックス 34"/>
            <p:cNvSpPr txBox="1"/>
            <p:nvPr/>
          </p:nvSpPr>
          <p:spPr>
            <a:xfrm>
              <a:off x="672641" y="1430225"/>
              <a:ext cx="5213809" cy="830997"/>
            </a:xfrm>
            <a:prstGeom prst="rect">
              <a:avLst/>
            </a:prstGeom>
            <a:noFill/>
          </p:spPr>
          <p:txBody>
            <a:bodyPr wrap="square" rtlCol="0">
              <a:spAutoFit/>
            </a:bodyPr>
            <a:lstStyle/>
            <a:p>
              <a:pPr algn="ctr"/>
              <a:r>
                <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8" name="グループ化 7"/>
          <p:cNvGrpSpPr/>
          <p:nvPr/>
        </p:nvGrpSpPr>
        <p:grpSpPr>
          <a:xfrm>
            <a:off x="286006" y="4578774"/>
            <a:ext cx="8571987" cy="3571875"/>
            <a:chOff x="286006" y="4578774"/>
            <a:chExt cx="8571987" cy="3571875"/>
          </a:xfrm>
        </p:grpSpPr>
        <p:sp>
          <p:nvSpPr>
            <p:cNvPr id="57" name="角丸四角形 56"/>
            <p:cNvSpPr/>
            <p:nvPr/>
          </p:nvSpPr>
          <p:spPr>
            <a:xfrm>
              <a:off x="286006" y="4957544"/>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87592" y="5263591"/>
              <a:ext cx="5498858" cy="1323439"/>
            </a:xfrm>
            <a:prstGeom prst="rect">
              <a:avLst/>
            </a:prstGeom>
            <a:noFill/>
          </p:spPr>
          <p:txBody>
            <a:bodyPr wrap="square" rtlCol="0">
              <a:spAutoFit/>
            </a:bodyPr>
            <a:lstStyle/>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懸賞（けんしょう）サイトなどに</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名前や住所を入力する場合でも、入力しても大丈夫なのかどうかを</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よく確認しましょう。また、自分だけで判断しないで、家の人にも見てもらいましょう。</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54"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40278" y="4578774"/>
              <a:ext cx="2974975" cy="3571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custDataLst>
      <p:tags r:id="rId1"/>
    </p:custDataLst>
    <p:extLst>
      <p:ext uri="{BB962C8B-B14F-4D97-AF65-F5344CB8AC3E}">
        <p14:creationId xmlns:p14="http://schemas.microsoft.com/office/powerpoint/2010/main" val="4086508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66"/>
                                        </p:tgtEl>
                                        <p:attrNameLst>
                                          <p:attrName>style.visibility</p:attrName>
                                        </p:attrNameLst>
                                      </p:cBhvr>
                                      <p:to>
                                        <p:strVal val="visible"/>
                                      </p:to>
                                    </p:set>
                                    <p:animEffect transition="in" filter="fade">
                                      <p:cBhvr>
                                        <p:cTn id="11" dur="500"/>
                                        <p:tgtEl>
                                          <p:spTgt spid="66"/>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27.</a:t>
            </a:r>
            <a:r>
              <a:rPr lang="ja-JP" altLang="en-US" dirty="0"/>
              <a:t>不正アクセスはだめ！</a:t>
            </a:r>
          </a:p>
        </p:txBody>
      </p:sp>
      <p:grpSp>
        <p:nvGrpSpPr>
          <p:cNvPr id="23" name="グループ化 22"/>
          <p:cNvGrpSpPr/>
          <p:nvPr/>
        </p:nvGrpSpPr>
        <p:grpSpPr>
          <a:xfrm>
            <a:off x="672641" y="501844"/>
            <a:ext cx="7625858" cy="2143125"/>
            <a:chOff x="672641" y="539944"/>
            <a:chExt cx="7625858" cy="2143125"/>
          </a:xfrm>
        </p:grpSpPr>
        <p:pic>
          <p:nvPicPr>
            <p:cNvPr id="24" name="図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46802" y="539944"/>
              <a:ext cx="2151697" cy="2143125"/>
            </a:xfrm>
            <a:prstGeom prst="rect">
              <a:avLst/>
            </a:prstGeom>
          </p:spPr>
        </p:pic>
        <p:grpSp>
          <p:nvGrpSpPr>
            <p:cNvPr id="25" name="グループ化 24"/>
            <p:cNvGrpSpPr/>
            <p:nvPr/>
          </p:nvGrpSpPr>
          <p:grpSpPr>
            <a:xfrm>
              <a:off x="672641" y="1103650"/>
              <a:ext cx="5661177" cy="1111992"/>
              <a:chOff x="672641" y="1103650"/>
              <a:chExt cx="5661177" cy="1111992"/>
            </a:xfrm>
          </p:grpSpPr>
          <p:sp>
            <p:nvSpPr>
              <p:cNvPr id="26"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27" name="テキスト ボックス 26"/>
              <p:cNvSpPr txBox="1"/>
              <p:nvPr/>
            </p:nvSpPr>
            <p:spPr>
              <a:xfrm>
                <a:off x="672641" y="1274201"/>
                <a:ext cx="5213809" cy="861774"/>
              </a:xfrm>
              <a:prstGeom prst="rect">
                <a:avLst/>
              </a:prstGeom>
              <a:noFill/>
            </p:spPr>
            <p:txBody>
              <a:bodyPr wrap="square" rtlCol="0">
                <a:spAutoFit/>
              </a:bodyPr>
              <a:lstStyle/>
              <a:p>
                <a:pPr algn="ctr">
                  <a:lnSpc>
                    <a:spcPts val="3000"/>
                  </a:lnSpc>
                </a:pP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いっしょに考えてみよう！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3" name="グループ化 2">
            <a:extLst>
              <a:ext uri="{FF2B5EF4-FFF2-40B4-BE49-F238E27FC236}">
                <a16:creationId xmlns:a16="http://schemas.microsoft.com/office/drawing/2014/main" id="{01023033-012D-48B3-9140-FE383B044C18}"/>
              </a:ext>
            </a:extLst>
          </p:cNvPr>
          <p:cNvGrpSpPr/>
          <p:nvPr/>
        </p:nvGrpSpPr>
        <p:grpSpPr>
          <a:xfrm>
            <a:off x="284661" y="2403393"/>
            <a:ext cx="8574677" cy="1889604"/>
            <a:chOff x="283317" y="2429894"/>
            <a:chExt cx="8574677" cy="1889604"/>
          </a:xfrm>
        </p:grpSpPr>
        <p:sp>
          <p:nvSpPr>
            <p:cNvPr id="45" name="角丸四角形 44"/>
            <p:cNvSpPr/>
            <p:nvPr/>
          </p:nvSpPr>
          <p:spPr>
            <a:xfrm>
              <a:off x="286007" y="2503614"/>
              <a:ext cx="8571987" cy="1488603"/>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6FA1C8C2-3699-4CDE-8EE9-FF272A57B6B8}"/>
                </a:ext>
              </a:extLst>
            </p:cNvPr>
            <p:cNvSpPr txBox="1"/>
            <p:nvPr/>
          </p:nvSpPr>
          <p:spPr>
            <a:xfrm>
              <a:off x="1944914" y="2727503"/>
              <a:ext cx="6508297" cy="944746"/>
            </a:xfrm>
            <a:prstGeom prst="rect">
              <a:avLst/>
            </a:prstGeom>
            <a:noFill/>
          </p:spPr>
          <p:txBody>
            <a:bodyPr wrap="square" rtlCol="0">
              <a:spAutoFit/>
            </a:bodyPr>
            <a:lstStyle/>
            <a:p>
              <a:pPr>
                <a:lnSpc>
                  <a:spcPts val="30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他人の</a:t>
              </a:r>
              <a: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ID</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やパスワードを盗み見て、他人のアカウントで</a:t>
              </a:r>
              <a:endPar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勝手にログインすることを</a:t>
              </a:r>
              <a:r>
                <a:rPr lang="ja-JP" altLang="en-US" sz="20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不正アクセス</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といいます。</a:t>
              </a:r>
            </a:p>
          </p:txBody>
        </p:sp>
        <p:sp>
          <p:nvSpPr>
            <p:cNvPr id="18" name="乗算記号 65">
              <a:extLst>
                <a:ext uri="{FF2B5EF4-FFF2-40B4-BE49-F238E27FC236}">
                  <a16:creationId xmlns:a16="http://schemas.microsoft.com/office/drawing/2014/main" id="{754E5252-E8C0-429E-A7F5-227A52F33961}"/>
                </a:ext>
              </a:extLst>
            </p:cNvPr>
            <p:cNvSpPr>
              <a:spLocks noChangeAspect="1"/>
            </p:cNvSpPr>
            <p:nvPr/>
          </p:nvSpPr>
          <p:spPr>
            <a:xfrm rot="20932626">
              <a:off x="283317" y="2429894"/>
              <a:ext cx="1914328" cy="1889604"/>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
          <p:nvSpPr>
            <p:cNvPr id="32" name="テキスト ボックス 31">
              <a:extLst>
                <a:ext uri="{FF2B5EF4-FFF2-40B4-BE49-F238E27FC236}">
                  <a16:creationId xmlns:a16="http://schemas.microsoft.com/office/drawing/2014/main" id="{A3722832-EE6D-46D0-9B1B-C4CDC8D61183}"/>
                </a:ext>
              </a:extLst>
            </p:cNvPr>
            <p:cNvSpPr txBox="1"/>
            <p:nvPr/>
          </p:nvSpPr>
          <p:spPr>
            <a:xfrm>
              <a:off x="4473575" y="2680800"/>
              <a:ext cx="452681"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ぬす</a:t>
              </a:r>
            </a:p>
          </p:txBody>
        </p:sp>
        <p:sp>
          <p:nvSpPr>
            <p:cNvPr id="33" name="テキスト ボックス 32">
              <a:extLst>
                <a:ext uri="{FF2B5EF4-FFF2-40B4-BE49-F238E27FC236}">
                  <a16:creationId xmlns:a16="http://schemas.microsoft.com/office/drawing/2014/main" id="{C20A3547-1099-4D0F-BFAF-A7A8A901E357}"/>
                </a:ext>
              </a:extLst>
            </p:cNvPr>
            <p:cNvSpPr txBox="1"/>
            <p:nvPr/>
          </p:nvSpPr>
          <p:spPr>
            <a:xfrm>
              <a:off x="1973489" y="3181350"/>
              <a:ext cx="583993"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かって</a:t>
              </a:r>
            </a:p>
          </p:txBody>
        </p:sp>
        <p:sp>
          <p:nvSpPr>
            <p:cNvPr id="34" name="テキスト ボックス 33">
              <a:extLst>
                <a:ext uri="{FF2B5EF4-FFF2-40B4-BE49-F238E27FC236}">
                  <a16:creationId xmlns:a16="http://schemas.microsoft.com/office/drawing/2014/main" id="{8AC45A86-269F-4BD2-B178-E202C1BB6681}"/>
                </a:ext>
              </a:extLst>
            </p:cNvPr>
            <p:cNvSpPr txBox="1"/>
            <p:nvPr/>
          </p:nvSpPr>
          <p:spPr>
            <a:xfrm>
              <a:off x="4520257" y="3181350"/>
              <a:ext cx="583993" cy="216162"/>
            </a:xfrm>
            <a:prstGeom prst="rect">
              <a:avLst/>
            </a:prstGeom>
            <a:noFill/>
          </p:spPr>
          <p:txBody>
            <a:bodyPr wrap="square" rtlCol="0">
              <a:spAutoFit/>
            </a:bodyPr>
            <a:lstStyle/>
            <a:p>
              <a:pPr algn="dist"/>
              <a:r>
                <a:rPr kumimoji="1" lang="ja-JP" altLang="en-US" sz="8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ふせい</a:t>
              </a:r>
            </a:p>
          </p:txBody>
        </p:sp>
      </p:grpSp>
      <p:grpSp>
        <p:nvGrpSpPr>
          <p:cNvPr id="4" name="グループ化 3">
            <a:extLst>
              <a:ext uri="{FF2B5EF4-FFF2-40B4-BE49-F238E27FC236}">
                <a16:creationId xmlns:a16="http://schemas.microsoft.com/office/drawing/2014/main" id="{A81607CB-E2F4-4D99-B61A-1595F871E641}"/>
              </a:ext>
            </a:extLst>
          </p:cNvPr>
          <p:cNvGrpSpPr/>
          <p:nvPr/>
        </p:nvGrpSpPr>
        <p:grpSpPr>
          <a:xfrm>
            <a:off x="505505" y="4518644"/>
            <a:ext cx="5999528" cy="1884013"/>
            <a:chOff x="505505" y="4518644"/>
            <a:chExt cx="5999528" cy="1884013"/>
          </a:xfrm>
        </p:grpSpPr>
        <p:sp>
          <p:nvSpPr>
            <p:cNvPr id="28" name="テキスト ボックス 27">
              <a:extLst>
                <a:ext uri="{FF2B5EF4-FFF2-40B4-BE49-F238E27FC236}">
                  <a16:creationId xmlns:a16="http://schemas.microsoft.com/office/drawing/2014/main" id="{6E822291-C15B-4EC6-9A61-F271727F6ECA}"/>
                </a:ext>
              </a:extLst>
            </p:cNvPr>
            <p:cNvSpPr txBox="1"/>
            <p:nvPr/>
          </p:nvSpPr>
          <p:spPr>
            <a:xfrm>
              <a:off x="505505" y="4528169"/>
              <a:ext cx="5999528" cy="1874488"/>
            </a:xfrm>
            <a:prstGeom prst="rect">
              <a:avLst/>
            </a:prstGeom>
            <a:noFill/>
          </p:spPr>
          <p:txBody>
            <a:bodyPr wrap="none" rtlCol="0">
              <a:spAutoFit/>
            </a:bodyPr>
            <a:lstStyle/>
            <a:p>
              <a:pPr>
                <a:lnSpc>
                  <a:spcPct val="150000"/>
                </a:lnSpc>
              </a:pPr>
              <a:r>
                <a:rPr lang="ja-JP" altLang="en-US" sz="2000" b="1" dirty="0">
                  <a:latin typeface="Meiryo UI" panose="020B0604030504040204" pitchFamily="50" charset="-128"/>
                  <a:ea typeface="Meiryo UI" panose="020B0604030504040204" pitchFamily="50" charset="-128"/>
                  <a:cs typeface="メイリオ" panose="020B0604030504040204" pitchFamily="50" charset="-128"/>
                </a:rPr>
                <a:t>他人の</a:t>
              </a:r>
              <a:r>
                <a:rPr lang="en-US" altLang="ja-JP" sz="2000" b="1" dirty="0">
                  <a:latin typeface="Meiryo UI" panose="020B0604030504040204" pitchFamily="50" charset="-128"/>
                  <a:ea typeface="Meiryo UI" panose="020B0604030504040204" pitchFamily="50" charset="-128"/>
                  <a:cs typeface="メイリオ" panose="020B0604030504040204" pitchFamily="50" charset="-128"/>
                </a:rPr>
                <a:t>ID</a:t>
              </a:r>
              <a:r>
                <a:rPr lang="ja-JP" altLang="en-US" sz="2000" b="1" dirty="0">
                  <a:latin typeface="Meiryo UI" panose="020B0604030504040204" pitchFamily="50" charset="-128"/>
                  <a:ea typeface="Meiryo UI" panose="020B0604030504040204" pitchFamily="50" charset="-128"/>
                  <a:cs typeface="メイリオ" panose="020B0604030504040204" pitchFamily="50" charset="-128"/>
                </a:rPr>
                <a:t>やパスワードを利用してログインする行為は</a:t>
              </a:r>
              <a:endParaRPr lang="en-US" altLang="ja-JP" sz="2000" b="1" dirty="0">
                <a:latin typeface="Meiryo UI" panose="020B0604030504040204" pitchFamily="50" charset="-128"/>
                <a:ea typeface="Meiryo UI" panose="020B0604030504040204" pitchFamily="50" charset="-128"/>
                <a:cs typeface="メイリオ" panose="020B0604030504040204" pitchFamily="50" charset="-128"/>
              </a:endParaRPr>
            </a:p>
            <a:p>
              <a:pPr>
                <a:lnSpc>
                  <a:spcPct val="150000"/>
                </a:lnSpc>
              </a:pPr>
              <a:r>
                <a:rPr kumimoji="1" lang="ja-JP" altLang="en-US" sz="2000" b="1" dirty="0">
                  <a:latin typeface="Meiryo UI" panose="020B0604030504040204" pitchFamily="50" charset="-128"/>
                  <a:ea typeface="Meiryo UI" panose="020B0604030504040204" pitchFamily="50" charset="-128"/>
                  <a:cs typeface="メイリオ" panose="020B0604030504040204" pitchFamily="50" charset="-128"/>
                </a:rPr>
                <a:t>「</a:t>
              </a:r>
              <a:r>
                <a:rPr kumimoji="1" lang="ja-JP" altLang="en-US" sz="2000" b="1" dirty="0">
                  <a:solidFill>
                    <a:srgbClr val="C22521"/>
                  </a:solidFill>
                  <a:latin typeface="Meiryo UI" panose="020B0604030504040204" pitchFamily="50" charset="-128"/>
                  <a:ea typeface="Meiryo UI" panose="020B0604030504040204" pitchFamily="50" charset="-128"/>
                  <a:cs typeface="メイリオ" panose="020B0604030504040204" pitchFamily="50" charset="-128"/>
                </a:rPr>
                <a:t>不正アクセス禁止法</a:t>
              </a:r>
              <a:r>
                <a:rPr kumimoji="1" lang="ja-JP" altLang="en-US" sz="2000" b="1" dirty="0">
                  <a:latin typeface="Meiryo UI" panose="020B0604030504040204" pitchFamily="50" charset="-128"/>
                  <a:ea typeface="Meiryo UI" panose="020B0604030504040204" pitchFamily="50" charset="-128"/>
                  <a:cs typeface="メイリオ" panose="020B0604030504040204" pitchFamily="50" charset="-128"/>
                </a:rPr>
                <a:t>」で禁じられている</a:t>
              </a:r>
              <a:r>
                <a:rPr kumimoji="1" lang="ja-JP" altLang="en-US" sz="2000" b="1" dirty="0">
                  <a:solidFill>
                    <a:srgbClr val="C22521"/>
                  </a:solidFill>
                  <a:latin typeface="Meiryo UI" panose="020B0604030504040204" pitchFamily="50" charset="-128"/>
                  <a:ea typeface="Meiryo UI" panose="020B0604030504040204" pitchFamily="50" charset="-128"/>
                  <a:cs typeface="メイリオ" panose="020B0604030504040204" pitchFamily="50" charset="-128"/>
                </a:rPr>
                <a:t>違法行為</a:t>
              </a:r>
              <a:r>
                <a:rPr kumimoji="1" lang="ja-JP" altLang="en-US" sz="2000" b="1" dirty="0">
                  <a:latin typeface="Meiryo UI" panose="020B0604030504040204" pitchFamily="50" charset="-128"/>
                  <a:ea typeface="Meiryo UI" panose="020B0604030504040204" pitchFamily="50" charset="-128"/>
                  <a:cs typeface="メイリオ" panose="020B0604030504040204" pitchFamily="50" charset="-128"/>
                </a:rPr>
                <a:t>で、</a:t>
              </a:r>
              <a:endParaRPr kumimoji="1" lang="en-US" altLang="ja-JP" sz="2000" b="1" dirty="0">
                <a:latin typeface="Meiryo UI" panose="020B0604030504040204" pitchFamily="50" charset="-128"/>
                <a:ea typeface="Meiryo UI" panose="020B0604030504040204" pitchFamily="50" charset="-128"/>
                <a:cs typeface="メイリオ" panose="020B0604030504040204" pitchFamily="50" charset="-128"/>
              </a:endParaRPr>
            </a:p>
            <a:p>
              <a:pPr>
                <a:lnSpc>
                  <a:spcPct val="150000"/>
                </a:lnSpc>
              </a:pPr>
              <a:r>
                <a:rPr lang="ja-JP" altLang="en-US" sz="2000" b="1" dirty="0">
                  <a:latin typeface="Meiryo UI" panose="020B0604030504040204" pitchFamily="50" charset="-128"/>
                  <a:ea typeface="Meiryo UI" panose="020B0604030504040204" pitchFamily="50" charset="-128"/>
                  <a:cs typeface="メイリオ" panose="020B0604030504040204" pitchFamily="50" charset="-128"/>
                </a:rPr>
                <a:t>処罰の対象になります。</a:t>
              </a:r>
              <a:endParaRPr kumimoji="1" lang="en-US" altLang="ja-JP" sz="2000" b="1" dirty="0">
                <a:latin typeface="Meiryo UI" panose="020B0604030504040204" pitchFamily="50" charset="-128"/>
                <a:ea typeface="Meiryo UI" panose="020B0604030504040204" pitchFamily="50" charset="-128"/>
                <a:cs typeface="メイリオ" panose="020B0604030504040204" pitchFamily="50" charset="-128"/>
              </a:endParaRPr>
            </a:p>
            <a:p>
              <a:pPr algn="ctr">
                <a:lnSpc>
                  <a:spcPct val="150000"/>
                </a:lnSpc>
              </a:pPr>
              <a:r>
                <a:rPr lang="ja-JP" altLang="en-US" sz="2000" b="1" dirty="0">
                  <a:latin typeface="Meiryo UI" panose="020B0604030504040204" pitchFamily="50" charset="-128"/>
                  <a:ea typeface="Meiryo UI" panose="020B0604030504040204" pitchFamily="50" charset="-128"/>
                  <a:cs typeface="メイリオ" panose="020B0604030504040204" pitchFamily="50" charset="-128"/>
                </a:rPr>
                <a:t>（</a:t>
              </a:r>
              <a:r>
                <a:rPr lang="en-US" altLang="ja-JP" sz="2000" b="1" dirty="0">
                  <a:latin typeface="Meiryo UI" panose="020B0604030504040204" pitchFamily="50" charset="-128"/>
                  <a:ea typeface="Meiryo UI" panose="020B0604030504040204" pitchFamily="50" charset="-128"/>
                  <a:cs typeface="メイリオ" panose="020B0604030504040204" pitchFamily="50" charset="-128"/>
                </a:rPr>
                <a:t>3</a:t>
              </a:r>
              <a:r>
                <a:rPr lang="ja-JP" altLang="en-US" sz="2000" b="1" dirty="0">
                  <a:latin typeface="Meiryo UI" panose="020B0604030504040204" pitchFamily="50" charset="-128"/>
                  <a:ea typeface="Meiryo UI" panose="020B0604030504040204" pitchFamily="50" charset="-128"/>
                  <a:cs typeface="メイリオ" panose="020B0604030504040204" pitchFamily="50" charset="-128"/>
                </a:rPr>
                <a:t>年以下の懲役、又は</a:t>
              </a:r>
              <a:r>
                <a:rPr lang="en-US" altLang="ja-JP" sz="2000" b="1" dirty="0">
                  <a:latin typeface="Meiryo UI" panose="020B0604030504040204" pitchFamily="50" charset="-128"/>
                  <a:ea typeface="Meiryo UI" panose="020B0604030504040204" pitchFamily="50" charset="-128"/>
                  <a:cs typeface="メイリオ" panose="020B0604030504040204" pitchFamily="50" charset="-128"/>
                </a:rPr>
                <a:t>100</a:t>
              </a:r>
              <a:r>
                <a:rPr lang="ja-JP" altLang="en-US" sz="2000" b="1" dirty="0">
                  <a:latin typeface="Meiryo UI" panose="020B0604030504040204" pitchFamily="50" charset="-128"/>
                  <a:ea typeface="Meiryo UI" panose="020B0604030504040204" pitchFamily="50" charset="-128"/>
                  <a:cs typeface="メイリオ" panose="020B0604030504040204" pitchFamily="50" charset="-128"/>
                </a:rPr>
                <a:t>万円以下の罰金）</a:t>
              </a:r>
              <a:endParaRPr lang="en-US" altLang="ja-JP" sz="2000" b="1" dirty="0">
                <a:latin typeface="Meiryo UI" panose="020B0604030504040204" pitchFamily="50" charset="-128"/>
                <a:ea typeface="Meiryo UI" panose="020B0604030504040204" pitchFamily="50" charset="-128"/>
                <a:cs typeface="メイリオ" panose="020B0604030504040204" pitchFamily="50" charset="-128"/>
              </a:endParaRPr>
            </a:p>
          </p:txBody>
        </p:sp>
        <p:sp>
          <p:nvSpPr>
            <p:cNvPr id="35" name="テキスト ボックス 34">
              <a:extLst>
                <a:ext uri="{FF2B5EF4-FFF2-40B4-BE49-F238E27FC236}">
                  <a16:creationId xmlns:a16="http://schemas.microsoft.com/office/drawing/2014/main" id="{450F6C98-B97D-4E31-8D50-AA2A058753EA}"/>
                </a:ext>
              </a:extLst>
            </p:cNvPr>
            <p:cNvSpPr txBox="1"/>
            <p:nvPr/>
          </p:nvSpPr>
          <p:spPr>
            <a:xfrm>
              <a:off x="5239395" y="4518644"/>
              <a:ext cx="564505"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こうい</a:t>
              </a:r>
            </a:p>
          </p:txBody>
        </p:sp>
        <p:sp>
          <p:nvSpPr>
            <p:cNvPr id="36" name="テキスト ボックス 35">
              <a:extLst>
                <a:ext uri="{FF2B5EF4-FFF2-40B4-BE49-F238E27FC236}">
                  <a16:creationId xmlns:a16="http://schemas.microsoft.com/office/drawing/2014/main" id="{C19D8D83-1FD0-4201-8989-3AD1397CCD58}"/>
                </a:ext>
              </a:extLst>
            </p:cNvPr>
            <p:cNvSpPr txBox="1"/>
            <p:nvPr/>
          </p:nvSpPr>
          <p:spPr>
            <a:xfrm>
              <a:off x="1976465" y="4988023"/>
              <a:ext cx="913009" cy="215444"/>
            </a:xfrm>
            <a:prstGeom prst="rect">
              <a:avLst/>
            </a:prstGeom>
            <a:noFill/>
          </p:spPr>
          <p:txBody>
            <a:bodyPr wrap="square" rtlCol="0">
              <a:spAutoFit/>
            </a:bodyPr>
            <a:lstStyle/>
            <a:p>
              <a:pPr algn="dist"/>
              <a:r>
                <a:rPr kumimoji="1" lang="ja-JP" altLang="en-US" sz="8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きんしほう</a:t>
              </a:r>
            </a:p>
          </p:txBody>
        </p:sp>
        <p:sp>
          <p:nvSpPr>
            <p:cNvPr id="37" name="テキスト ボックス 36">
              <a:extLst>
                <a:ext uri="{FF2B5EF4-FFF2-40B4-BE49-F238E27FC236}">
                  <a16:creationId xmlns:a16="http://schemas.microsoft.com/office/drawing/2014/main" id="{06278231-8E92-403B-960E-B667D65BC2A7}"/>
                </a:ext>
              </a:extLst>
            </p:cNvPr>
            <p:cNvSpPr txBox="1"/>
            <p:nvPr/>
          </p:nvSpPr>
          <p:spPr>
            <a:xfrm>
              <a:off x="4616796" y="4989265"/>
              <a:ext cx="1069629" cy="215444"/>
            </a:xfrm>
            <a:prstGeom prst="rect">
              <a:avLst/>
            </a:prstGeom>
            <a:noFill/>
          </p:spPr>
          <p:txBody>
            <a:bodyPr wrap="square" rtlCol="0">
              <a:spAutoFit/>
            </a:bodyPr>
            <a:lstStyle/>
            <a:p>
              <a:pPr algn="dist"/>
              <a:r>
                <a:rPr kumimoji="1" lang="ja-JP" altLang="en-US" sz="800"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いほうこうい</a:t>
              </a:r>
            </a:p>
          </p:txBody>
        </p:sp>
        <p:sp>
          <p:nvSpPr>
            <p:cNvPr id="38" name="テキスト ボックス 37">
              <a:extLst>
                <a:ext uri="{FF2B5EF4-FFF2-40B4-BE49-F238E27FC236}">
                  <a16:creationId xmlns:a16="http://schemas.microsoft.com/office/drawing/2014/main" id="{4D29E281-3777-4F71-AF05-AA9FFF031DC8}"/>
                </a:ext>
              </a:extLst>
            </p:cNvPr>
            <p:cNvSpPr txBox="1"/>
            <p:nvPr/>
          </p:nvSpPr>
          <p:spPr>
            <a:xfrm>
              <a:off x="507502" y="5448538"/>
              <a:ext cx="678805"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しょばつ</a:t>
              </a:r>
            </a:p>
          </p:txBody>
        </p:sp>
        <p:sp>
          <p:nvSpPr>
            <p:cNvPr id="39" name="テキスト ボックス 38">
              <a:extLst>
                <a:ext uri="{FF2B5EF4-FFF2-40B4-BE49-F238E27FC236}">
                  <a16:creationId xmlns:a16="http://schemas.microsoft.com/office/drawing/2014/main" id="{5B9FEEB2-A160-4F54-99A4-757C0D6E98A8}"/>
                </a:ext>
              </a:extLst>
            </p:cNvPr>
            <p:cNvSpPr txBox="1"/>
            <p:nvPr/>
          </p:nvSpPr>
          <p:spPr>
            <a:xfrm>
              <a:off x="1252982" y="5447877"/>
              <a:ext cx="715597"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たいしょう</a:t>
              </a:r>
            </a:p>
          </p:txBody>
        </p:sp>
        <p:sp>
          <p:nvSpPr>
            <p:cNvPr id="40" name="テキスト ボックス 39">
              <a:extLst>
                <a:ext uri="{FF2B5EF4-FFF2-40B4-BE49-F238E27FC236}">
                  <a16:creationId xmlns:a16="http://schemas.microsoft.com/office/drawing/2014/main" id="{AA5BD10D-DCBB-4ADB-83F9-A37BE0520A29}"/>
                </a:ext>
              </a:extLst>
            </p:cNvPr>
            <p:cNvSpPr txBox="1"/>
            <p:nvPr/>
          </p:nvSpPr>
          <p:spPr>
            <a:xfrm>
              <a:off x="2177649" y="5898493"/>
              <a:ext cx="861266"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ちょうえき</a:t>
              </a:r>
            </a:p>
          </p:txBody>
        </p:sp>
        <p:sp>
          <p:nvSpPr>
            <p:cNvPr id="41" name="テキスト ボックス 40">
              <a:extLst>
                <a:ext uri="{FF2B5EF4-FFF2-40B4-BE49-F238E27FC236}">
                  <a16:creationId xmlns:a16="http://schemas.microsoft.com/office/drawing/2014/main" id="{B01C61AB-93D8-42BF-A6E6-C7390EB2595E}"/>
                </a:ext>
              </a:extLst>
            </p:cNvPr>
            <p:cNvSpPr txBox="1"/>
            <p:nvPr/>
          </p:nvSpPr>
          <p:spPr>
            <a:xfrm>
              <a:off x="5205651" y="5915626"/>
              <a:ext cx="678805"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ばっきん</a:t>
              </a:r>
            </a:p>
          </p:txBody>
        </p:sp>
        <p:sp>
          <p:nvSpPr>
            <p:cNvPr id="42" name="テキスト ボックス 41">
              <a:extLst>
                <a:ext uri="{FF2B5EF4-FFF2-40B4-BE49-F238E27FC236}">
                  <a16:creationId xmlns:a16="http://schemas.microsoft.com/office/drawing/2014/main" id="{0CD12FA7-C9C5-4016-9478-ED281B0AB677}"/>
                </a:ext>
              </a:extLst>
            </p:cNvPr>
            <p:cNvSpPr txBox="1"/>
            <p:nvPr/>
          </p:nvSpPr>
          <p:spPr>
            <a:xfrm>
              <a:off x="2954640" y="5902926"/>
              <a:ext cx="441331"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また</a:t>
              </a:r>
            </a:p>
          </p:txBody>
        </p:sp>
      </p:grpSp>
      <p:grpSp>
        <p:nvGrpSpPr>
          <p:cNvPr id="5" name="グループ化 4">
            <a:extLst>
              <a:ext uri="{FF2B5EF4-FFF2-40B4-BE49-F238E27FC236}">
                <a16:creationId xmlns:a16="http://schemas.microsoft.com/office/drawing/2014/main" id="{93991757-87F0-4ED1-997B-71B09FF070D9}"/>
              </a:ext>
            </a:extLst>
          </p:cNvPr>
          <p:cNvGrpSpPr/>
          <p:nvPr/>
        </p:nvGrpSpPr>
        <p:grpSpPr>
          <a:xfrm>
            <a:off x="6131546" y="3776950"/>
            <a:ext cx="2257836" cy="1412563"/>
            <a:chOff x="6131546" y="3776950"/>
            <a:chExt cx="2257836" cy="1412563"/>
          </a:xfrm>
        </p:grpSpPr>
        <p:grpSp>
          <p:nvGrpSpPr>
            <p:cNvPr id="19" name="グループ化 18"/>
            <p:cNvGrpSpPr/>
            <p:nvPr/>
          </p:nvGrpSpPr>
          <p:grpSpPr>
            <a:xfrm rot="329182">
              <a:off x="6131546" y="3776950"/>
              <a:ext cx="2257836" cy="1412563"/>
              <a:chOff x="4573625" y="1781094"/>
              <a:chExt cx="4991811" cy="3163466"/>
            </a:xfrm>
          </p:grpSpPr>
          <p:sp>
            <p:nvSpPr>
              <p:cNvPr id="20" name="円/楕円 19"/>
              <p:cNvSpPr/>
              <p:nvPr/>
            </p:nvSpPr>
            <p:spPr>
              <a:xfrm>
                <a:off x="9293634" y="4733780"/>
                <a:ext cx="183844" cy="171238"/>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21" name="雲 31"/>
              <p:cNvSpPr/>
              <p:nvPr/>
            </p:nvSpPr>
            <p:spPr>
              <a:xfrm rot="197991">
                <a:off x="4573625" y="1781094"/>
                <a:ext cx="4991811" cy="316346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grpSp>
        <p:sp>
          <p:nvSpPr>
            <p:cNvPr id="8" name="テキスト ボックス 7">
              <a:extLst>
                <a:ext uri="{FF2B5EF4-FFF2-40B4-BE49-F238E27FC236}">
                  <a16:creationId xmlns:a16="http://schemas.microsoft.com/office/drawing/2014/main" id="{728A87DC-6977-4EB7-A1B9-2DF719A214E8}"/>
                </a:ext>
              </a:extLst>
            </p:cNvPr>
            <p:cNvSpPr txBox="1"/>
            <p:nvPr/>
          </p:nvSpPr>
          <p:spPr>
            <a:xfrm>
              <a:off x="6283169" y="4280545"/>
              <a:ext cx="1415772" cy="338554"/>
            </a:xfrm>
            <a:prstGeom prst="rect">
              <a:avLst/>
            </a:prstGeom>
            <a:noFill/>
          </p:spPr>
          <p:txBody>
            <a:bodyPr wrap="none" rtlCol="0">
              <a:spAutoFit/>
            </a:bodyPr>
            <a:lstStyle/>
            <a:p>
              <a:pPr algn="ctr"/>
              <a:r>
                <a:rPr kumimoji="1"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ごめんなさい</a:t>
              </a:r>
            </a:p>
          </p:txBody>
        </p:sp>
      </p:grpSp>
      <p:pic>
        <p:nvPicPr>
          <p:cNvPr id="7" name="図 6" descr="抽象, 挿絵, シャツ が含まれている画像&#10;&#10;自動的に生成された説明">
            <a:extLst>
              <a:ext uri="{FF2B5EF4-FFF2-40B4-BE49-F238E27FC236}">
                <a16:creationId xmlns:a16="http://schemas.microsoft.com/office/drawing/2014/main" id="{CC882147-75BC-4C19-96DA-6FA9ED66418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7246743" y="2971041"/>
            <a:ext cx="1698748" cy="4722418"/>
          </a:xfrm>
          <a:prstGeom prst="rect">
            <a:avLst/>
          </a:prstGeom>
        </p:spPr>
      </p:pic>
    </p:spTree>
    <p:custDataLst>
      <p:tags r:id="rId1"/>
    </p:custDataLst>
    <p:extLst>
      <p:ext uri="{BB962C8B-B14F-4D97-AF65-F5344CB8AC3E}">
        <p14:creationId xmlns:p14="http://schemas.microsoft.com/office/powerpoint/2010/main" val="1971988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67729A99-65A1-4392-B4EC-A5D9F7C37C60}"/>
              </a:ext>
            </a:extLst>
          </p:cNvPr>
          <p:cNvSpPr>
            <a:spLocks noGrp="1"/>
          </p:cNvSpPr>
          <p:nvPr>
            <p:ph type="title"/>
          </p:nvPr>
        </p:nvSpPr>
        <p:spPr/>
        <p:txBody>
          <a:bodyPr/>
          <a:lstStyle/>
          <a:p>
            <a:r>
              <a:rPr lang="en-US" altLang="ja-JP" dirty="0"/>
              <a:t>27.</a:t>
            </a:r>
            <a:r>
              <a:rPr lang="ja-JP" altLang="en-US" dirty="0"/>
              <a:t>不正アクセスはだめ！</a:t>
            </a:r>
          </a:p>
        </p:txBody>
      </p:sp>
      <p:grpSp>
        <p:nvGrpSpPr>
          <p:cNvPr id="2" name="グループ化 1">
            <a:extLst>
              <a:ext uri="{FF2B5EF4-FFF2-40B4-BE49-F238E27FC236}">
                <a16:creationId xmlns:a16="http://schemas.microsoft.com/office/drawing/2014/main" id="{CE8D1A17-85F7-4B22-B3C8-5BF4705A89EB}"/>
              </a:ext>
            </a:extLst>
          </p:cNvPr>
          <p:cNvGrpSpPr/>
          <p:nvPr/>
        </p:nvGrpSpPr>
        <p:grpSpPr>
          <a:xfrm>
            <a:off x="0" y="1039041"/>
            <a:ext cx="9144000" cy="4215947"/>
            <a:chOff x="0" y="1039041"/>
            <a:chExt cx="9144000" cy="4215947"/>
          </a:xfrm>
        </p:grpSpPr>
        <p:sp>
          <p:nvSpPr>
            <p:cNvPr id="7" name="角丸四角形 33">
              <a:extLst>
                <a:ext uri="{FF2B5EF4-FFF2-40B4-BE49-F238E27FC236}">
                  <a16:creationId xmlns:a16="http://schemas.microsoft.com/office/drawing/2014/main" id="{159F1CF4-B485-4D82-9F0D-132123F955DB}"/>
                </a:ext>
              </a:extLst>
            </p:cNvPr>
            <p:cNvSpPr/>
            <p:nvPr/>
          </p:nvSpPr>
          <p:spPr>
            <a:xfrm>
              <a:off x="395514" y="1039041"/>
              <a:ext cx="8629650" cy="4215947"/>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a:extLst>
                <a:ext uri="{FF2B5EF4-FFF2-40B4-BE49-F238E27FC236}">
                  <a16:creationId xmlns:a16="http://schemas.microsoft.com/office/drawing/2014/main" id="{5D1FD182-72F8-4C9A-BF17-802950A8C6A5}"/>
                </a:ext>
              </a:extLst>
            </p:cNvPr>
            <p:cNvSpPr txBox="1"/>
            <p:nvPr/>
          </p:nvSpPr>
          <p:spPr>
            <a:xfrm>
              <a:off x="0" y="1822485"/>
              <a:ext cx="9144000" cy="2816156"/>
            </a:xfrm>
            <a:prstGeom prst="rect">
              <a:avLst/>
            </a:prstGeom>
            <a:noFill/>
          </p:spPr>
          <p:txBody>
            <a:bodyPr wrap="square" rtlCol="0">
              <a:spAutoFit/>
            </a:bodyPr>
            <a:lstStyle>
              <a:defPPr>
                <a:defRPr lang="ja-JP"/>
              </a:defPPr>
              <a:lvl1pPr>
                <a:lnSpc>
                  <a:spcPct val="150000"/>
                </a:lnSpc>
                <a:defRPr sz="2400" b="1">
                  <a:solidFill>
                    <a:srgbClr val="494138"/>
                  </a:solidFill>
                  <a:latin typeface="メイリオ" panose="020B0604030504040204" pitchFamily="50" charset="-128"/>
                  <a:ea typeface="メイリオ" panose="020B0604030504040204" pitchFamily="50" charset="-128"/>
                  <a:cs typeface="メイリオ" panose="020B0604030504040204" pitchFamily="50" charset="-128"/>
                </a:defRPr>
              </a:lvl1pPr>
            </a:lstStyle>
            <a:p>
              <a:pPr algn="ctr"/>
              <a:r>
                <a:rPr lang="ja-JP" altLang="en-US" dirty="0"/>
                <a:t>かるい気もちでも、不正アクセスは犯罪です。</a:t>
              </a:r>
              <a:endParaRPr lang="en-US" altLang="ja-JP" dirty="0"/>
            </a:p>
            <a:p>
              <a:pPr algn="ctr"/>
              <a:r>
                <a:rPr lang="ja-JP" altLang="en-US" dirty="0"/>
                <a:t>「かるい気もち」が生む</a:t>
              </a:r>
              <a:endParaRPr lang="en-US" altLang="ja-JP" dirty="0"/>
            </a:p>
            <a:p>
              <a:pPr algn="ctr"/>
              <a:r>
                <a:rPr lang="ja-JP" altLang="en-US" dirty="0"/>
                <a:t>「重大な被害」とその「影響」について考え、</a:t>
              </a:r>
              <a:endParaRPr lang="en-US" altLang="ja-JP" dirty="0"/>
            </a:p>
            <a:p>
              <a:pPr algn="ctr"/>
              <a:r>
                <a:rPr lang="ja-JP" altLang="en-US" dirty="0"/>
                <a:t>ふだんの日常生活と同じように</a:t>
              </a:r>
              <a:endParaRPr lang="en-US" altLang="ja-JP" dirty="0"/>
            </a:p>
            <a:p>
              <a:pPr algn="ctr"/>
              <a:r>
                <a:rPr lang="ja-JP" altLang="en-US" dirty="0"/>
                <a:t>モラルを守ることが大切です。</a:t>
              </a:r>
              <a:endParaRPr lang="en-US" altLang="ja-JP" dirty="0"/>
            </a:p>
          </p:txBody>
        </p:sp>
        <p:sp>
          <p:nvSpPr>
            <p:cNvPr id="8" name="テキスト ボックス 7">
              <a:extLst>
                <a:ext uri="{FF2B5EF4-FFF2-40B4-BE49-F238E27FC236}">
                  <a16:creationId xmlns:a16="http://schemas.microsoft.com/office/drawing/2014/main" id="{154CAAC0-EFA6-466C-8649-23D10B72BDDE}"/>
                </a:ext>
              </a:extLst>
            </p:cNvPr>
            <p:cNvSpPr txBox="1"/>
            <p:nvPr/>
          </p:nvSpPr>
          <p:spPr>
            <a:xfrm>
              <a:off x="6166296" y="1822485"/>
              <a:ext cx="678805"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はんざい</a:t>
              </a:r>
            </a:p>
          </p:txBody>
        </p:sp>
        <p:sp>
          <p:nvSpPr>
            <p:cNvPr id="12" name="テキスト ボックス 11">
              <a:extLst>
                <a:ext uri="{FF2B5EF4-FFF2-40B4-BE49-F238E27FC236}">
                  <a16:creationId xmlns:a16="http://schemas.microsoft.com/office/drawing/2014/main" id="{6E48C6E6-752A-4974-9533-50117B4BE51D}"/>
                </a:ext>
              </a:extLst>
            </p:cNvPr>
            <p:cNvSpPr txBox="1"/>
            <p:nvPr/>
          </p:nvSpPr>
          <p:spPr>
            <a:xfrm>
              <a:off x="2521396" y="2948687"/>
              <a:ext cx="678805"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ひがい</a:t>
              </a:r>
            </a:p>
          </p:txBody>
        </p:sp>
        <p:sp>
          <p:nvSpPr>
            <p:cNvPr id="13" name="テキスト ボックス 12">
              <a:extLst>
                <a:ext uri="{FF2B5EF4-FFF2-40B4-BE49-F238E27FC236}">
                  <a16:creationId xmlns:a16="http://schemas.microsoft.com/office/drawing/2014/main" id="{407CB05C-A12F-4023-A7D8-C1F0D57F8F15}"/>
                </a:ext>
              </a:extLst>
            </p:cNvPr>
            <p:cNvSpPr txBox="1"/>
            <p:nvPr/>
          </p:nvSpPr>
          <p:spPr>
            <a:xfrm>
              <a:off x="4622800" y="2944270"/>
              <a:ext cx="767904"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えいきょう</a:t>
              </a:r>
            </a:p>
          </p:txBody>
        </p:sp>
        <p:sp>
          <p:nvSpPr>
            <p:cNvPr id="14" name="テキスト ボックス 13">
              <a:extLst>
                <a:ext uri="{FF2B5EF4-FFF2-40B4-BE49-F238E27FC236}">
                  <a16:creationId xmlns:a16="http://schemas.microsoft.com/office/drawing/2014/main" id="{A31A3601-4DE5-478B-8C9E-5F98BBD99874}"/>
                </a:ext>
              </a:extLst>
            </p:cNvPr>
            <p:cNvSpPr txBox="1"/>
            <p:nvPr/>
          </p:nvSpPr>
          <p:spPr>
            <a:xfrm>
              <a:off x="3600896" y="3482843"/>
              <a:ext cx="1275904"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にちじょうせいかつ</a:t>
              </a:r>
            </a:p>
          </p:txBody>
        </p:sp>
      </p:grpSp>
      <p:pic>
        <p:nvPicPr>
          <p:cNvPr id="5" name="図 4">
            <a:extLst>
              <a:ext uri="{FF2B5EF4-FFF2-40B4-BE49-F238E27FC236}">
                <a16:creationId xmlns:a16="http://schemas.microsoft.com/office/drawing/2014/main" id="{A26D10AF-33C7-4BB7-AA27-3B22E7DFA95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80651" y="4471544"/>
            <a:ext cx="2151697" cy="2143125"/>
          </a:xfrm>
          <a:prstGeom prst="rect">
            <a:avLst/>
          </a:prstGeom>
        </p:spPr>
      </p:pic>
    </p:spTree>
    <p:extLst>
      <p:ext uri="{BB962C8B-B14F-4D97-AF65-F5344CB8AC3E}">
        <p14:creationId xmlns:p14="http://schemas.microsoft.com/office/powerpoint/2010/main" val="2381047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タイトル 5">
            <a:extLst>
              <a:ext uri="{FF2B5EF4-FFF2-40B4-BE49-F238E27FC236}">
                <a16:creationId xmlns:a16="http://schemas.microsoft.com/office/drawing/2014/main" id="{C92C1F39-A28F-4283-90A4-F79C0A7C216B}"/>
              </a:ext>
            </a:extLst>
          </p:cNvPr>
          <p:cNvSpPr>
            <a:spLocks noGrp="1"/>
          </p:cNvSpPr>
          <p:nvPr>
            <p:ph type="title"/>
          </p:nvPr>
        </p:nvSpPr>
        <p:spPr>
          <a:xfrm>
            <a:off x="1675166" y="3573463"/>
            <a:ext cx="7202134" cy="2914424"/>
          </a:xfrm>
        </p:spPr>
        <p:txBody>
          <a:bodyPr>
            <a:normAutofit/>
          </a:bodyPr>
          <a:lstStyle/>
          <a:p>
            <a:pPr algn="ctr">
              <a:lnSpc>
                <a:spcPts val="6500"/>
              </a:lnSpc>
            </a:pPr>
            <a:r>
              <a:rPr lang="ja-JP" altLang="en-US" sz="4000" dirty="0">
                <a:solidFill>
                  <a:schemeClr val="accent2">
                    <a:lumMod val="50000"/>
                  </a:schemeClr>
                </a:solidFill>
              </a:rPr>
              <a:t>第</a:t>
            </a:r>
            <a:r>
              <a:rPr lang="en-US" altLang="ja-JP" sz="4000" dirty="0">
                <a:solidFill>
                  <a:schemeClr val="accent2">
                    <a:lumMod val="50000"/>
                  </a:schemeClr>
                </a:solidFill>
              </a:rPr>
              <a:t>28</a:t>
            </a:r>
            <a:r>
              <a:rPr lang="ja-JP" altLang="en-US" sz="4000" dirty="0">
                <a:solidFill>
                  <a:schemeClr val="accent2">
                    <a:lumMod val="50000"/>
                  </a:schemeClr>
                </a:solidFill>
              </a:rPr>
              <a:t>話</a:t>
            </a:r>
            <a:br>
              <a:rPr lang="en-US" altLang="ja-JP" dirty="0">
                <a:solidFill>
                  <a:schemeClr val="accent2">
                    <a:lumMod val="50000"/>
                  </a:schemeClr>
                </a:solidFill>
              </a:rPr>
            </a:br>
            <a:r>
              <a:rPr lang="ja-JP" altLang="en-US" dirty="0">
                <a:solidFill>
                  <a:schemeClr val="accent2">
                    <a:lumMod val="50000"/>
                  </a:schemeClr>
                </a:solidFill>
              </a:rPr>
              <a:t>フリー</a:t>
            </a:r>
            <a:r>
              <a:rPr lang="en-US" altLang="ja-JP" dirty="0">
                <a:solidFill>
                  <a:schemeClr val="accent2">
                    <a:lumMod val="50000"/>
                  </a:schemeClr>
                </a:solidFill>
              </a:rPr>
              <a:t>Wi-Fi</a:t>
            </a:r>
            <a:r>
              <a:rPr lang="ja-JP" altLang="en-US" dirty="0">
                <a:solidFill>
                  <a:schemeClr val="accent2">
                    <a:lumMod val="50000"/>
                  </a:schemeClr>
                </a:solidFill>
              </a:rPr>
              <a:t>には</a:t>
            </a:r>
            <a:br>
              <a:rPr lang="en-US" altLang="ja-JP" dirty="0">
                <a:solidFill>
                  <a:schemeClr val="accent2">
                    <a:lumMod val="50000"/>
                  </a:schemeClr>
                </a:solidFill>
              </a:rPr>
            </a:br>
            <a:r>
              <a:rPr lang="ja-JP" altLang="en-US" dirty="0">
                <a:solidFill>
                  <a:schemeClr val="accent2">
                    <a:lumMod val="50000"/>
                  </a:schemeClr>
                </a:solidFill>
              </a:rPr>
              <a:t>危険がいっぱい！</a:t>
            </a:r>
          </a:p>
        </p:txBody>
      </p:sp>
      <p:sp>
        <p:nvSpPr>
          <p:cNvPr id="4" name="テキスト プレースホルダー 3"/>
          <p:cNvSpPr>
            <a:spLocks noGrp="1"/>
          </p:cNvSpPr>
          <p:nvPr>
            <p:ph type="body" sz="quarter" idx="13"/>
          </p:nvPr>
        </p:nvSpPr>
        <p:spPr/>
        <p:txBody>
          <a:bodyPr/>
          <a:lstStyle/>
          <a:p>
            <a:r>
              <a:rPr lang="ja-JP" altLang="en-US" dirty="0"/>
              <a:t>情報モラル教育</a:t>
            </a:r>
          </a:p>
        </p:txBody>
      </p:sp>
      <p:sp>
        <p:nvSpPr>
          <p:cNvPr id="8" name="タイトル 2">
            <a:extLst>
              <a:ext uri="{FF2B5EF4-FFF2-40B4-BE49-F238E27FC236}">
                <a16:creationId xmlns:a16="http://schemas.microsoft.com/office/drawing/2014/main" id="{3A86F297-CB5A-4582-B78C-3D026A38421A}"/>
              </a:ext>
            </a:extLst>
          </p:cNvPr>
          <p:cNvSpPr txBox="1">
            <a:spLocks/>
          </p:cNvSpPr>
          <p:nvPr/>
        </p:nvSpPr>
        <p:spPr>
          <a:xfrm>
            <a:off x="774700" y="4330326"/>
            <a:ext cx="7035800" cy="2914424"/>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kumimoji="1" lang="ja-JP" altLang="en-US" sz="5400" b="1" i="0" u="none" kern="1200" dirty="0" smtClean="0">
                <a:solidFill>
                  <a:schemeClr val="accent6">
                    <a:lumMod val="75000"/>
                  </a:schemeClr>
                </a:solidFill>
                <a:latin typeface="メイリオ" panose="020B0604030504040204" pitchFamily="50" charset="-128"/>
                <a:ea typeface="メイリオ" panose="020B0604030504040204" pitchFamily="50" charset="-128"/>
                <a:cs typeface="+mj-cs"/>
              </a:defRPr>
            </a:lvl1pPr>
          </a:lstStyle>
          <a:p>
            <a:endParaRPr lang="ja-JP" altLang="en-US"/>
          </a:p>
        </p:txBody>
      </p:sp>
      <p:sp>
        <p:nvSpPr>
          <p:cNvPr id="5" name="テキスト ボックス 4">
            <a:extLst>
              <a:ext uri="{FF2B5EF4-FFF2-40B4-BE49-F238E27FC236}">
                <a16:creationId xmlns:a16="http://schemas.microsoft.com/office/drawing/2014/main" id="{27501489-615F-4CD0-ABB9-9F9E6114514A}"/>
              </a:ext>
            </a:extLst>
          </p:cNvPr>
          <p:cNvSpPr txBox="1"/>
          <p:nvPr/>
        </p:nvSpPr>
        <p:spPr>
          <a:xfrm>
            <a:off x="4832995" y="4470400"/>
            <a:ext cx="1783705" cy="230832"/>
          </a:xfrm>
          <a:prstGeom prst="rect">
            <a:avLst/>
          </a:prstGeom>
          <a:noFill/>
        </p:spPr>
        <p:txBody>
          <a:bodyPr wrap="square" rtlCol="0">
            <a:spAutoFit/>
          </a:bodyPr>
          <a:lstStyle/>
          <a:p>
            <a:pPr algn="dist"/>
            <a:r>
              <a:rPr lang="ja-JP" altLang="en-US" sz="900" b="1" dirty="0">
                <a:solidFill>
                  <a:srgbClr val="613403"/>
                </a:solidFill>
                <a:latin typeface="メイリオ" panose="020B0604030504040204" pitchFamily="50" charset="-128"/>
                <a:ea typeface="メイリオ" panose="020B0604030504040204" pitchFamily="50" charset="-128"/>
                <a:cs typeface="メイリオ" panose="020B0604030504040204" pitchFamily="50" charset="-128"/>
              </a:rPr>
              <a:t>ワイ　　ファイ</a:t>
            </a:r>
            <a:endParaRPr kumimoji="1" lang="ja-JP" altLang="en-US" sz="900" b="1" dirty="0">
              <a:solidFill>
                <a:srgbClr val="613403"/>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テキスト ボックス 5">
            <a:extLst>
              <a:ext uri="{FF2B5EF4-FFF2-40B4-BE49-F238E27FC236}">
                <a16:creationId xmlns:a16="http://schemas.microsoft.com/office/drawing/2014/main" id="{7BB26475-CF62-4388-8411-C72469560D1E}"/>
              </a:ext>
            </a:extLst>
          </p:cNvPr>
          <p:cNvSpPr txBox="1"/>
          <p:nvPr/>
        </p:nvSpPr>
        <p:spPr>
          <a:xfrm>
            <a:off x="2730501" y="5257800"/>
            <a:ext cx="1066800" cy="230832"/>
          </a:xfrm>
          <a:prstGeom prst="rect">
            <a:avLst/>
          </a:prstGeom>
          <a:noFill/>
        </p:spPr>
        <p:txBody>
          <a:bodyPr wrap="square" rtlCol="0">
            <a:spAutoFit/>
          </a:bodyPr>
          <a:lstStyle/>
          <a:p>
            <a:pPr algn="dist"/>
            <a:r>
              <a:rPr lang="ja-JP" altLang="en-US" sz="900" b="1" dirty="0">
                <a:solidFill>
                  <a:srgbClr val="613403"/>
                </a:solidFill>
                <a:latin typeface="メイリオ" panose="020B0604030504040204" pitchFamily="50" charset="-128"/>
                <a:ea typeface="メイリオ" panose="020B0604030504040204" pitchFamily="50" charset="-128"/>
                <a:cs typeface="メイリオ" panose="020B0604030504040204" pitchFamily="50" charset="-128"/>
              </a:rPr>
              <a:t>きけん</a:t>
            </a:r>
            <a:endParaRPr kumimoji="1" lang="ja-JP" altLang="en-US" sz="900" b="1" dirty="0">
              <a:solidFill>
                <a:srgbClr val="613403"/>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custDataLst>
      <p:tags r:id="rId1"/>
    </p:custDataLst>
    <p:extLst>
      <p:ext uri="{BB962C8B-B14F-4D97-AF65-F5344CB8AC3E}">
        <p14:creationId xmlns:p14="http://schemas.microsoft.com/office/powerpoint/2010/main" val="25707688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図 26" descr="会社名&#10;&#10;中程度の精度で自動的に生成された説明">
            <a:extLst>
              <a:ext uri="{FF2B5EF4-FFF2-40B4-BE49-F238E27FC236}">
                <a16:creationId xmlns:a16="http://schemas.microsoft.com/office/drawing/2014/main" id="{63727577-0AB2-4653-8272-EF8AA011A896}"/>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256048" y="1846908"/>
            <a:ext cx="6032326" cy="3327604"/>
          </a:xfrm>
          <a:prstGeom prst="rect">
            <a:avLst/>
          </a:prstGeom>
        </p:spPr>
      </p:pic>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28.</a:t>
            </a:r>
            <a:r>
              <a:rPr lang="ja-JP" altLang="en-US" dirty="0"/>
              <a:t>フリー</a:t>
            </a:r>
            <a:r>
              <a:rPr lang="en-US" altLang="ja-JP" dirty="0"/>
              <a:t>Wi-Fi</a:t>
            </a:r>
            <a:r>
              <a:rPr lang="ja-JP" altLang="en-US" dirty="0"/>
              <a:t>には危険がいっぱい！</a:t>
            </a:r>
          </a:p>
        </p:txBody>
      </p:sp>
      <p:pic>
        <p:nvPicPr>
          <p:cNvPr id="6" name="図 5" descr="部屋 が含まれている画像&#10;&#10;自動的に生成された説明">
            <a:extLst>
              <a:ext uri="{FF2B5EF4-FFF2-40B4-BE49-F238E27FC236}">
                <a16:creationId xmlns:a16="http://schemas.microsoft.com/office/drawing/2014/main" id="{AF019EC2-78F3-43A3-85C1-F7FF4427AD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85730" y="3495005"/>
            <a:ext cx="2934815" cy="3586996"/>
          </a:xfrm>
          <a:prstGeom prst="rect">
            <a:avLst/>
          </a:prstGeom>
        </p:spPr>
      </p:pic>
      <p:pic>
        <p:nvPicPr>
          <p:cNvPr id="7" name="図 6">
            <a:extLst>
              <a:ext uri="{FF2B5EF4-FFF2-40B4-BE49-F238E27FC236}">
                <a16:creationId xmlns:a16="http://schemas.microsoft.com/office/drawing/2014/main" id="{6593A8D5-7A96-4C17-A9C4-1612B4698534}"/>
              </a:ext>
            </a:extLst>
          </p:cNvPr>
          <p:cNvPicPr>
            <a:picLocks noChangeAspect="1"/>
          </p:cNvPicPr>
          <p:nvPr/>
        </p:nvPicPr>
        <p:blipFill rotWithShape="1">
          <a:blip r:embed="rId4">
            <a:extLst>
              <a:ext uri="{28A0092B-C50C-407E-A947-70E740481C1C}">
                <a14:useLocalDpi xmlns:a14="http://schemas.microsoft.com/office/drawing/2010/main" val="0"/>
              </a:ext>
            </a:extLst>
          </a:blip>
          <a:srcRect l="15850" t="31048" r="31989" b="7092"/>
          <a:stretch/>
        </p:blipFill>
        <p:spPr>
          <a:xfrm flipH="1">
            <a:off x="5836983" y="3615357"/>
            <a:ext cx="2788172" cy="3306642"/>
          </a:xfrm>
          <a:prstGeom prst="rect">
            <a:avLst/>
          </a:prstGeom>
          <a:effectLst>
            <a:outerShdw blurRad="50800" dist="38100" dir="2700000" algn="tl" rotWithShape="0">
              <a:prstClr val="black">
                <a:alpha val="40000"/>
              </a:prstClr>
            </a:outerShdw>
          </a:effectLst>
        </p:spPr>
      </p:pic>
      <p:grpSp>
        <p:nvGrpSpPr>
          <p:cNvPr id="8" name="グループ化 7">
            <a:extLst>
              <a:ext uri="{FF2B5EF4-FFF2-40B4-BE49-F238E27FC236}">
                <a16:creationId xmlns:a16="http://schemas.microsoft.com/office/drawing/2014/main" id="{732F45C7-7AB3-4891-8C3E-40ACFE6F2AA4}"/>
              </a:ext>
            </a:extLst>
          </p:cNvPr>
          <p:cNvGrpSpPr/>
          <p:nvPr/>
        </p:nvGrpSpPr>
        <p:grpSpPr>
          <a:xfrm rot="1359416">
            <a:off x="8340050" y="4724175"/>
            <a:ext cx="411480" cy="661516"/>
            <a:chOff x="5650992" y="2779776"/>
            <a:chExt cx="411480" cy="661516"/>
          </a:xfrm>
        </p:grpSpPr>
        <p:cxnSp>
          <p:nvCxnSpPr>
            <p:cNvPr id="9" name="直線コネクタ 8">
              <a:extLst>
                <a:ext uri="{FF2B5EF4-FFF2-40B4-BE49-F238E27FC236}">
                  <a16:creationId xmlns:a16="http://schemas.microsoft.com/office/drawing/2014/main" id="{2E95E60C-52CF-49CE-8138-D0AB6B741E57}"/>
                </a:ext>
              </a:extLst>
            </p:cNvPr>
            <p:cNvCxnSpPr/>
            <p:nvPr/>
          </p:nvCxnSpPr>
          <p:spPr>
            <a:xfrm flipH="1">
              <a:off x="5650992" y="2779776"/>
              <a:ext cx="219456" cy="228600"/>
            </a:xfrm>
            <a:prstGeom prst="line">
              <a:avLst/>
            </a:prstGeom>
            <a:ln w="38100" cap="rnd">
              <a:solidFill>
                <a:schemeClr val="tx1"/>
              </a:solidFill>
              <a:round/>
            </a:ln>
          </p:spPr>
          <p:style>
            <a:lnRef idx="1">
              <a:schemeClr val="dk1"/>
            </a:lnRef>
            <a:fillRef idx="0">
              <a:schemeClr val="dk1"/>
            </a:fillRef>
            <a:effectRef idx="0">
              <a:schemeClr val="dk1"/>
            </a:effectRef>
            <a:fontRef idx="minor">
              <a:schemeClr val="tx1"/>
            </a:fontRef>
          </p:style>
        </p:cxnSp>
        <p:cxnSp>
          <p:nvCxnSpPr>
            <p:cNvPr id="10" name="直線コネクタ 9">
              <a:extLst>
                <a:ext uri="{FF2B5EF4-FFF2-40B4-BE49-F238E27FC236}">
                  <a16:creationId xmlns:a16="http://schemas.microsoft.com/office/drawing/2014/main" id="{7C3C273F-0E84-453D-B93E-7C6E0D8946B4}"/>
                </a:ext>
              </a:extLst>
            </p:cNvPr>
            <p:cNvCxnSpPr/>
            <p:nvPr/>
          </p:nvCxnSpPr>
          <p:spPr>
            <a:xfrm flipH="1">
              <a:off x="5669280" y="3090672"/>
              <a:ext cx="393192" cy="82296"/>
            </a:xfrm>
            <a:prstGeom prst="line">
              <a:avLst/>
            </a:prstGeom>
            <a:ln w="38100" cap="rnd">
              <a:solidFill>
                <a:schemeClr val="tx1"/>
              </a:solidFill>
              <a:round/>
            </a:ln>
          </p:spPr>
          <p:style>
            <a:lnRef idx="1">
              <a:schemeClr val="dk1"/>
            </a:lnRef>
            <a:fillRef idx="0">
              <a:schemeClr val="dk1"/>
            </a:fillRef>
            <a:effectRef idx="0">
              <a:schemeClr val="dk1"/>
            </a:effectRef>
            <a:fontRef idx="minor">
              <a:schemeClr val="tx1"/>
            </a:fontRef>
          </p:style>
        </p:cxnSp>
        <p:cxnSp>
          <p:nvCxnSpPr>
            <p:cNvPr id="11" name="直線コネクタ 10">
              <a:extLst>
                <a:ext uri="{FF2B5EF4-FFF2-40B4-BE49-F238E27FC236}">
                  <a16:creationId xmlns:a16="http://schemas.microsoft.com/office/drawing/2014/main" id="{FDDD10D8-29C1-45EE-B346-4222E9F4CC1B}"/>
                </a:ext>
              </a:extLst>
            </p:cNvPr>
            <p:cNvCxnSpPr/>
            <p:nvPr/>
          </p:nvCxnSpPr>
          <p:spPr>
            <a:xfrm flipH="1" flipV="1">
              <a:off x="5724144" y="3350014"/>
              <a:ext cx="329184" cy="91278"/>
            </a:xfrm>
            <a:prstGeom prst="line">
              <a:avLst/>
            </a:prstGeom>
            <a:ln w="38100" cap="rnd">
              <a:solidFill>
                <a:schemeClr val="tx1"/>
              </a:solidFill>
              <a:round/>
            </a:ln>
          </p:spPr>
          <p:style>
            <a:lnRef idx="1">
              <a:schemeClr val="accent1"/>
            </a:lnRef>
            <a:fillRef idx="0">
              <a:schemeClr val="accent1"/>
            </a:fillRef>
            <a:effectRef idx="0">
              <a:schemeClr val="accent1"/>
            </a:effectRef>
            <a:fontRef idx="minor">
              <a:schemeClr val="tx1"/>
            </a:fontRef>
          </p:style>
        </p:cxnSp>
      </p:grpSp>
      <p:grpSp>
        <p:nvGrpSpPr>
          <p:cNvPr id="12" name="グループ化 11">
            <a:extLst>
              <a:ext uri="{FF2B5EF4-FFF2-40B4-BE49-F238E27FC236}">
                <a16:creationId xmlns:a16="http://schemas.microsoft.com/office/drawing/2014/main" id="{14FFFFD3-5299-485B-9C9D-2446BD33DB6E}"/>
              </a:ext>
            </a:extLst>
          </p:cNvPr>
          <p:cNvGrpSpPr/>
          <p:nvPr/>
        </p:nvGrpSpPr>
        <p:grpSpPr>
          <a:xfrm rot="12438382">
            <a:off x="3546788" y="4246208"/>
            <a:ext cx="411480" cy="661516"/>
            <a:chOff x="5650992" y="2779776"/>
            <a:chExt cx="411480" cy="661516"/>
          </a:xfrm>
        </p:grpSpPr>
        <p:cxnSp>
          <p:nvCxnSpPr>
            <p:cNvPr id="13" name="直線コネクタ 12">
              <a:extLst>
                <a:ext uri="{FF2B5EF4-FFF2-40B4-BE49-F238E27FC236}">
                  <a16:creationId xmlns:a16="http://schemas.microsoft.com/office/drawing/2014/main" id="{AB6C78FC-3F24-41E0-96AF-428B7B9382B1}"/>
                </a:ext>
              </a:extLst>
            </p:cNvPr>
            <p:cNvCxnSpPr/>
            <p:nvPr/>
          </p:nvCxnSpPr>
          <p:spPr>
            <a:xfrm flipH="1">
              <a:off x="5650992" y="2779776"/>
              <a:ext cx="219456" cy="228600"/>
            </a:xfrm>
            <a:prstGeom prst="line">
              <a:avLst/>
            </a:prstGeom>
            <a:ln w="38100" cap="rnd">
              <a:solidFill>
                <a:schemeClr val="tx1"/>
              </a:solidFill>
              <a:round/>
            </a:ln>
          </p:spPr>
          <p:style>
            <a:lnRef idx="1">
              <a:schemeClr val="dk1"/>
            </a:lnRef>
            <a:fillRef idx="0">
              <a:schemeClr val="dk1"/>
            </a:fillRef>
            <a:effectRef idx="0">
              <a:schemeClr val="dk1"/>
            </a:effectRef>
            <a:fontRef idx="minor">
              <a:schemeClr val="tx1"/>
            </a:fontRef>
          </p:style>
        </p:cxnSp>
        <p:cxnSp>
          <p:nvCxnSpPr>
            <p:cNvPr id="14" name="直線コネクタ 13">
              <a:extLst>
                <a:ext uri="{FF2B5EF4-FFF2-40B4-BE49-F238E27FC236}">
                  <a16:creationId xmlns:a16="http://schemas.microsoft.com/office/drawing/2014/main" id="{35FB613B-CFD9-4C58-ADD1-482FC6EE7C52}"/>
                </a:ext>
              </a:extLst>
            </p:cNvPr>
            <p:cNvCxnSpPr/>
            <p:nvPr/>
          </p:nvCxnSpPr>
          <p:spPr>
            <a:xfrm flipH="1">
              <a:off x="5669280" y="3090672"/>
              <a:ext cx="393192" cy="82296"/>
            </a:xfrm>
            <a:prstGeom prst="line">
              <a:avLst/>
            </a:prstGeom>
            <a:ln w="38100" cap="rnd">
              <a:solidFill>
                <a:schemeClr val="tx1"/>
              </a:solidFill>
              <a:round/>
            </a:ln>
          </p:spPr>
          <p:style>
            <a:lnRef idx="1">
              <a:schemeClr val="dk1"/>
            </a:lnRef>
            <a:fillRef idx="0">
              <a:schemeClr val="dk1"/>
            </a:fillRef>
            <a:effectRef idx="0">
              <a:schemeClr val="dk1"/>
            </a:effectRef>
            <a:fontRef idx="minor">
              <a:schemeClr val="tx1"/>
            </a:fontRef>
          </p:style>
        </p:cxnSp>
        <p:cxnSp>
          <p:nvCxnSpPr>
            <p:cNvPr id="15" name="直線コネクタ 14">
              <a:extLst>
                <a:ext uri="{FF2B5EF4-FFF2-40B4-BE49-F238E27FC236}">
                  <a16:creationId xmlns:a16="http://schemas.microsoft.com/office/drawing/2014/main" id="{3D211F67-6B08-42A8-A6BE-251694B5D456}"/>
                </a:ext>
              </a:extLst>
            </p:cNvPr>
            <p:cNvCxnSpPr/>
            <p:nvPr/>
          </p:nvCxnSpPr>
          <p:spPr>
            <a:xfrm flipH="1" flipV="1">
              <a:off x="5724144" y="3350014"/>
              <a:ext cx="329184" cy="91278"/>
            </a:xfrm>
            <a:prstGeom prst="line">
              <a:avLst/>
            </a:prstGeom>
            <a:ln w="38100" cap="rnd">
              <a:solidFill>
                <a:schemeClr val="tx1"/>
              </a:solidFill>
              <a:round/>
            </a:ln>
          </p:spPr>
          <p:style>
            <a:lnRef idx="1">
              <a:schemeClr val="accent1"/>
            </a:lnRef>
            <a:fillRef idx="0">
              <a:schemeClr val="accent1"/>
            </a:fillRef>
            <a:effectRef idx="0">
              <a:schemeClr val="accent1"/>
            </a:effectRef>
            <a:fontRef idx="minor">
              <a:schemeClr val="tx1"/>
            </a:fontRef>
          </p:style>
        </p:cxnSp>
      </p:grpSp>
      <p:sp>
        <p:nvSpPr>
          <p:cNvPr id="16" name="テキスト ボックス 15">
            <a:extLst>
              <a:ext uri="{FF2B5EF4-FFF2-40B4-BE49-F238E27FC236}">
                <a16:creationId xmlns:a16="http://schemas.microsoft.com/office/drawing/2014/main" id="{4FD2052A-56EE-4FD5-B219-E8EBBE0D5324}"/>
              </a:ext>
            </a:extLst>
          </p:cNvPr>
          <p:cNvSpPr txBox="1"/>
          <p:nvPr/>
        </p:nvSpPr>
        <p:spPr>
          <a:xfrm>
            <a:off x="129309" y="869489"/>
            <a:ext cx="8843422" cy="1209947"/>
          </a:xfrm>
          <a:prstGeom prst="rect">
            <a:avLst/>
          </a:prstGeom>
          <a:noFill/>
        </p:spPr>
        <p:txBody>
          <a:bodyPr wrap="square" rtlCol="0">
            <a:spAutoFit/>
          </a:bodyPr>
          <a:lstStyle/>
          <a:p>
            <a:pPr>
              <a:lnSpc>
                <a:spcPts val="45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家の</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Wi-Fi</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が不安定なので、鳴門くんと池田くんは、</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5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駅の近くのフリー</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Wi-Fi</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をつかって遊んでいました。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8" name="グループ化 17">
            <a:extLst>
              <a:ext uri="{FF2B5EF4-FFF2-40B4-BE49-F238E27FC236}">
                <a16:creationId xmlns:a16="http://schemas.microsoft.com/office/drawing/2014/main" id="{040286B6-BB6A-499C-A1F5-21B8B23D4991}"/>
              </a:ext>
            </a:extLst>
          </p:cNvPr>
          <p:cNvGrpSpPr/>
          <p:nvPr/>
        </p:nvGrpSpPr>
        <p:grpSpPr>
          <a:xfrm rot="21125053" flipH="1">
            <a:off x="1193150" y="4984203"/>
            <a:ext cx="2884489" cy="1458426"/>
            <a:chOff x="8246637" y="2405880"/>
            <a:chExt cx="1178269" cy="1072638"/>
          </a:xfrm>
        </p:grpSpPr>
        <p:sp>
          <p:nvSpPr>
            <p:cNvPr id="19" name="円形吹き出し 3">
              <a:extLst>
                <a:ext uri="{FF2B5EF4-FFF2-40B4-BE49-F238E27FC236}">
                  <a16:creationId xmlns:a16="http://schemas.microsoft.com/office/drawing/2014/main" id="{090928E0-4A60-46F9-B7DB-B9053BBB7BD0}"/>
                </a:ext>
              </a:extLst>
            </p:cNvPr>
            <p:cNvSpPr/>
            <p:nvPr/>
          </p:nvSpPr>
          <p:spPr>
            <a:xfrm>
              <a:off x="8246637" y="2405880"/>
              <a:ext cx="1147053"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3000"/>
                </a:lnSpc>
              </a:pPr>
              <a:endParaRPr kumimoji="1" lang="ja-JP" altLang="en-US"/>
            </a:p>
          </p:txBody>
        </p:sp>
        <p:sp>
          <p:nvSpPr>
            <p:cNvPr id="20" name="テキスト ボックス 19">
              <a:extLst>
                <a:ext uri="{FF2B5EF4-FFF2-40B4-BE49-F238E27FC236}">
                  <a16:creationId xmlns:a16="http://schemas.microsoft.com/office/drawing/2014/main" id="{F73D894F-2890-4ADE-8B6B-100B9DDC9968}"/>
                </a:ext>
              </a:extLst>
            </p:cNvPr>
            <p:cNvSpPr txBox="1"/>
            <p:nvPr/>
          </p:nvSpPr>
          <p:spPr>
            <a:xfrm>
              <a:off x="8302960" y="2641208"/>
              <a:ext cx="1121946" cy="619667"/>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無料でつかえて</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いいね！</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1" name="グループ化 20">
            <a:extLst>
              <a:ext uri="{FF2B5EF4-FFF2-40B4-BE49-F238E27FC236}">
                <a16:creationId xmlns:a16="http://schemas.microsoft.com/office/drawing/2014/main" id="{9E800B3A-82D8-4860-A60D-0EC173713582}"/>
              </a:ext>
            </a:extLst>
          </p:cNvPr>
          <p:cNvGrpSpPr/>
          <p:nvPr/>
        </p:nvGrpSpPr>
        <p:grpSpPr>
          <a:xfrm rot="185205">
            <a:off x="5422319" y="1985451"/>
            <a:ext cx="3472907" cy="2286523"/>
            <a:chOff x="8235680" y="2405880"/>
            <a:chExt cx="1158010" cy="1072638"/>
          </a:xfrm>
        </p:grpSpPr>
        <p:sp>
          <p:nvSpPr>
            <p:cNvPr id="22" name="円形吹き出し 3">
              <a:extLst>
                <a:ext uri="{FF2B5EF4-FFF2-40B4-BE49-F238E27FC236}">
                  <a16:creationId xmlns:a16="http://schemas.microsoft.com/office/drawing/2014/main" id="{733D85AB-55CA-45DD-B62B-8FA8FD3FC1CD}"/>
                </a:ext>
              </a:extLst>
            </p:cNvPr>
            <p:cNvSpPr/>
            <p:nvPr/>
          </p:nvSpPr>
          <p:spPr>
            <a:xfrm>
              <a:off x="8246637" y="2405880"/>
              <a:ext cx="1147053" cy="107263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 name="テキスト ボックス 22">
              <a:extLst>
                <a:ext uri="{FF2B5EF4-FFF2-40B4-BE49-F238E27FC236}">
                  <a16:creationId xmlns:a16="http://schemas.microsoft.com/office/drawing/2014/main" id="{7646B43F-73EC-4FDE-9A32-D58B4D462DBF}"/>
                </a:ext>
              </a:extLst>
            </p:cNvPr>
            <p:cNvSpPr txBox="1"/>
            <p:nvPr/>
          </p:nvSpPr>
          <p:spPr>
            <a:xfrm>
              <a:off x="8235680" y="2513888"/>
              <a:ext cx="1121946" cy="846774"/>
            </a:xfrm>
            <a:prstGeom prst="rect">
              <a:avLst/>
            </a:prstGeom>
            <a:noFill/>
          </p:spPr>
          <p:txBody>
            <a:bodyPr wrap="square" rtlCol="0">
              <a:spAutoFit/>
            </a:bodyPr>
            <a:lstStyle/>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このフリー</a:t>
              </a:r>
              <a:r>
                <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Wi-Fi</a:t>
              </a: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は</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パスワードがなくても</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つかえるから</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べんりだよね</a:t>
              </a:r>
              <a:endParaRPr lang="en-US" altLang="ja-JP"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5" name="テキスト ボックス 24">
            <a:extLst>
              <a:ext uri="{FF2B5EF4-FFF2-40B4-BE49-F238E27FC236}">
                <a16:creationId xmlns:a16="http://schemas.microsoft.com/office/drawing/2014/main" id="{E6E5B91A-096F-45D1-ADD4-D91B5329B49B}"/>
              </a:ext>
            </a:extLst>
          </p:cNvPr>
          <p:cNvSpPr txBox="1"/>
          <p:nvPr/>
        </p:nvSpPr>
        <p:spPr>
          <a:xfrm>
            <a:off x="903393" y="871042"/>
            <a:ext cx="1061798"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ワイ　　ファイ</a:t>
            </a:r>
            <a:endPar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テキスト ボックス 25">
            <a:extLst>
              <a:ext uri="{FF2B5EF4-FFF2-40B4-BE49-F238E27FC236}">
                <a16:creationId xmlns:a16="http://schemas.microsoft.com/office/drawing/2014/main" id="{4622A92E-F408-4E00-9FB3-632A8EA6546E}"/>
              </a:ext>
            </a:extLst>
          </p:cNvPr>
          <p:cNvSpPr txBox="1"/>
          <p:nvPr/>
        </p:nvSpPr>
        <p:spPr>
          <a:xfrm>
            <a:off x="2197897" y="869488"/>
            <a:ext cx="1061798" cy="215444"/>
          </a:xfrm>
          <a:prstGeom prst="rect">
            <a:avLst/>
          </a:prstGeom>
          <a:noFill/>
        </p:spPr>
        <p:txBody>
          <a:bodyPr wrap="square" rtlCol="0">
            <a:spAutoFit/>
          </a:bodyPr>
          <a:lstStyle/>
          <a:p>
            <a:pPr algn="dist"/>
            <a:r>
              <a:rPr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ふあんてい</a:t>
            </a:r>
            <a:endPar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930981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図 17" descr="会社名&#10;&#10;中程度の精度で自動的に生成された説明">
            <a:extLst>
              <a:ext uri="{FF2B5EF4-FFF2-40B4-BE49-F238E27FC236}">
                <a16:creationId xmlns:a16="http://schemas.microsoft.com/office/drawing/2014/main" id="{BF980D06-0596-4496-B23D-8623E1BE4B41}"/>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89338" y="2172795"/>
            <a:ext cx="3734149" cy="2059864"/>
          </a:xfrm>
          <a:prstGeom prst="rect">
            <a:avLst/>
          </a:prstGeom>
        </p:spPr>
      </p:pic>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28.</a:t>
            </a:r>
            <a:r>
              <a:rPr lang="ja-JP" altLang="en-US" dirty="0"/>
              <a:t>フリー</a:t>
            </a:r>
            <a:r>
              <a:rPr lang="en-US" altLang="ja-JP" dirty="0"/>
              <a:t>Wi-Fi</a:t>
            </a:r>
            <a:r>
              <a:rPr lang="ja-JP" altLang="en-US" dirty="0"/>
              <a:t>には危険がいっぱい！</a:t>
            </a:r>
          </a:p>
        </p:txBody>
      </p:sp>
      <p:grpSp>
        <p:nvGrpSpPr>
          <p:cNvPr id="5" name="グループ化 4">
            <a:extLst>
              <a:ext uri="{FF2B5EF4-FFF2-40B4-BE49-F238E27FC236}">
                <a16:creationId xmlns:a16="http://schemas.microsoft.com/office/drawing/2014/main" id="{A69B579D-F23B-464E-A1C8-3F32D721F63E}"/>
              </a:ext>
            </a:extLst>
          </p:cNvPr>
          <p:cNvGrpSpPr/>
          <p:nvPr/>
        </p:nvGrpSpPr>
        <p:grpSpPr>
          <a:xfrm>
            <a:off x="607851" y="3942124"/>
            <a:ext cx="2771775" cy="1813094"/>
            <a:chOff x="2913894" y="3398594"/>
            <a:chExt cx="5806723" cy="3586996"/>
          </a:xfrm>
        </p:grpSpPr>
        <p:pic>
          <p:nvPicPr>
            <p:cNvPr id="6" name="図 5" descr="部屋 が含まれている画像&#10;&#10;自動的に生成された説明">
              <a:extLst>
                <a:ext uri="{FF2B5EF4-FFF2-40B4-BE49-F238E27FC236}">
                  <a16:creationId xmlns:a16="http://schemas.microsoft.com/office/drawing/2014/main" id="{AF019EC2-78F3-43A3-85C1-F7FF4427ADE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13894" y="3398594"/>
              <a:ext cx="2934815" cy="3586996"/>
            </a:xfrm>
            <a:prstGeom prst="rect">
              <a:avLst/>
            </a:prstGeom>
          </p:spPr>
        </p:pic>
        <p:pic>
          <p:nvPicPr>
            <p:cNvPr id="7" name="図 6">
              <a:extLst>
                <a:ext uri="{FF2B5EF4-FFF2-40B4-BE49-F238E27FC236}">
                  <a16:creationId xmlns:a16="http://schemas.microsoft.com/office/drawing/2014/main" id="{6593A8D5-7A96-4C17-A9C4-1612B4698534}"/>
                </a:ext>
              </a:extLst>
            </p:cNvPr>
            <p:cNvPicPr>
              <a:picLocks noChangeAspect="1"/>
            </p:cNvPicPr>
            <p:nvPr/>
          </p:nvPicPr>
          <p:blipFill rotWithShape="1">
            <a:blip r:embed="rId4">
              <a:extLst>
                <a:ext uri="{28A0092B-C50C-407E-A947-70E740481C1C}">
                  <a14:useLocalDpi xmlns:a14="http://schemas.microsoft.com/office/drawing/2010/main" val="0"/>
                </a:ext>
              </a:extLst>
            </a:blip>
            <a:srcRect l="15850" t="31048" r="31989" b="7092"/>
            <a:stretch/>
          </p:blipFill>
          <p:spPr>
            <a:xfrm flipH="1">
              <a:off x="5932445" y="3551358"/>
              <a:ext cx="2788172" cy="3306642"/>
            </a:xfrm>
            <a:prstGeom prst="rect">
              <a:avLst/>
            </a:prstGeom>
            <a:effectLst>
              <a:outerShdw blurRad="50800" dist="38100" dir="2700000" algn="tl" rotWithShape="0">
                <a:prstClr val="black">
                  <a:alpha val="40000"/>
                </a:prstClr>
              </a:outerShdw>
            </a:effectLst>
          </p:spPr>
        </p:pic>
      </p:grpSp>
      <p:sp>
        <p:nvSpPr>
          <p:cNvPr id="13" name="テキスト ボックス 12">
            <a:extLst>
              <a:ext uri="{FF2B5EF4-FFF2-40B4-BE49-F238E27FC236}">
                <a16:creationId xmlns:a16="http://schemas.microsoft.com/office/drawing/2014/main" id="{20595C30-F9D7-417A-ADC4-B11731511CDC}"/>
              </a:ext>
            </a:extLst>
          </p:cNvPr>
          <p:cNvSpPr txBox="1"/>
          <p:nvPr/>
        </p:nvSpPr>
        <p:spPr>
          <a:xfrm>
            <a:off x="129309" y="869489"/>
            <a:ext cx="8843422" cy="1209947"/>
          </a:xfrm>
          <a:prstGeom prst="rect">
            <a:avLst/>
          </a:prstGeom>
          <a:noFill/>
        </p:spPr>
        <p:txBody>
          <a:bodyPr wrap="square" rtlCol="0">
            <a:spAutoFit/>
          </a:bodyPr>
          <a:lstStyle/>
          <a:p>
            <a:pPr>
              <a:lnSpc>
                <a:spcPts val="4500"/>
              </a:lnSpc>
            </a:pP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でも二人は、ネットワーク上の通信内容がまる見えになっていることに、まったく気づいていませんでした。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テキスト ボックス 14">
            <a:extLst>
              <a:ext uri="{FF2B5EF4-FFF2-40B4-BE49-F238E27FC236}">
                <a16:creationId xmlns:a16="http://schemas.microsoft.com/office/drawing/2014/main" id="{5F2899D6-DCBC-4A5D-9A58-7B9C45442092}"/>
              </a:ext>
            </a:extLst>
          </p:cNvPr>
          <p:cNvSpPr txBox="1"/>
          <p:nvPr/>
        </p:nvSpPr>
        <p:spPr>
          <a:xfrm>
            <a:off x="5162996" y="846862"/>
            <a:ext cx="1463742"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つうしんないよう</a:t>
            </a:r>
          </a:p>
        </p:txBody>
      </p:sp>
      <p:grpSp>
        <p:nvGrpSpPr>
          <p:cNvPr id="8" name="グループ化 7">
            <a:extLst>
              <a:ext uri="{FF2B5EF4-FFF2-40B4-BE49-F238E27FC236}">
                <a16:creationId xmlns:a16="http://schemas.microsoft.com/office/drawing/2014/main" id="{64AC871C-073B-4C12-BDBB-C78D8514176F}"/>
              </a:ext>
            </a:extLst>
          </p:cNvPr>
          <p:cNvGrpSpPr/>
          <p:nvPr/>
        </p:nvGrpSpPr>
        <p:grpSpPr>
          <a:xfrm>
            <a:off x="3824568" y="2172526"/>
            <a:ext cx="5317266" cy="4726276"/>
            <a:chOff x="3824568" y="2172526"/>
            <a:chExt cx="5317266" cy="4726276"/>
          </a:xfrm>
        </p:grpSpPr>
        <p:grpSp>
          <p:nvGrpSpPr>
            <p:cNvPr id="2" name="グループ化 1">
              <a:extLst>
                <a:ext uri="{FF2B5EF4-FFF2-40B4-BE49-F238E27FC236}">
                  <a16:creationId xmlns:a16="http://schemas.microsoft.com/office/drawing/2014/main" id="{D1453D65-FB2F-4B19-815A-6DBB6264632F}"/>
                </a:ext>
              </a:extLst>
            </p:cNvPr>
            <p:cNvGrpSpPr/>
            <p:nvPr/>
          </p:nvGrpSpPr>
          <p:grpSpPr>
            <a:xfrm>
              <a:off x="5742328" y="2172526"/>
              <a:ext cx="3399506" cy="4726276"/>
              <a:chOff x="5742328" y="2172526"/>
              <a:chExt cx="3399506" cy="4726276"/>
            </a:xfrm>
          </p:grpSpPr>
          <p:pic>
            <p:nvPicPr>
              <p:cNvPr id="16" name="図 15">
                <a:extLst>
                  <a:ext uri="{FF2B5EF4-FFF2-40B4-BE49-F238E27FC236}">
                    <a16:creationId xmlns:a16="http://schemas.microsoft.com/office/drawing/2014/main" id="{BEACC308-DBD2-4D0C-B544-7C7488792C6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42328" y="3499296"/>
                <a:ext cx="3399506" cy="3399506"/>
              </a:xfrm>
              <a:prstGeom prst="rect">
                <a:avLst/>
              </a:prstGeom>
            </p:spPr>
          </p:pic>
          <p:grpSp>
            <p:nvGrpSpPr>
              <p:cNvPr id="3" name="グループ化 2">
                <a:extLst>
                  <a:ext uri="{FF2B5EF4-FFF2-40B4-BE49-F238E27FC236}">
                    <a16:creationId xmlns:a16="http://schemas.microsoft.com/office/drawing/2014/main" id="{442E9466-934B-4B66-9DC1-3774CA829678}"/>
                  </a:ext>
                </a:extLst>
              </p:cNvPr>
              <p:cNvGrpSpPr/>
              <p:nvPr/>
            </p:nvGrpSpPr>
            <p:grpSpPr>
              <a:xfrm>
                <a:off x="6149427" y="2172526"/>
                <a:ext cx="2596315" cy="2246769"/>
                <a:chOff x="6149427" y="2172526"/>
                <a:chExt cx="2596315" cy="2246769"/>
              </a:xfrm>
            </p:grpSpPr>
            <p:sp>
              <p:nvSpPr>
                <p:cNvPr id="11" name="テキスト ボックス 10">
                  <a:extLst>
                    <a:ext uri="{FF2B5EF4-FFF2-40B4-BE49-F238E27FC236}">
                      <a16:creationId xmlns:a16="http://schemas.microsoft.com/office/drawing/2014/main" id="{96F06EE4-5B2D-47A5-BEDE-80FEB4DCEAF2}"/>
                    </a:ext>
                  </a:extLst>
                </p:cNvPr>
                <p:cNvSpPr txBox="1"/>
                <p:nvPr/>
              </p:nvSpPr>
              <p:spPr>
                <a:xfrm rot="20790112">
                  <a:off x="6149427" y="2172526"/>
                  <a:ext cx="553998" cy="2246769"/>
                </a:xfrm>
                <a:prstGeom prst="rect">
                  <a:avLst/>
                </a:prstGeom>
                <a:noFill/>
              </p:spPr>
              <p:txBody>
                <a:bodyPr vert="eaVert" wrap="none" rtlCol="0">
                  <a:spAutoFit/>
                </a:bodyPr>
                <a:lstStyle/>
                <a:p>
                  <a:pPr algn="ctr"/>
                  <a:r>
                    <a:rPr lang="ja-JP" altLang="en-US" sz="2400"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まる見え</a:t>
                  </a:r>
                  <a:r>
                    <a:rPr kumimoji="1" lang="ja-JP" altLang="en-US" sz="2400"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だよ～</a:t>
                  </a:r>
                </a:p>
              </p:txBody>
            </p:sp>
            <p:sp>
              <p:nvSpPr>
                <p:cNvPr id="12" name="テキスト ボックス 11">
                  <a:extLst>
                    <a:ext uri="{FF2B5EF4-FFF2-40B4-BE49-F238E27FC236}">
                      <a16:creationId xmlns:a16="http://schemas.microsoft.com/office/drawing/2014/main" id="{FC1940FF-EF60-46EA-9272-39B2F8F81A70}"/>
                    </a:ext>
                  </a:extLst>
                </p:cNvPr>
                <p:cNvSpPr txBox="1"/>
                <p:nvPr/>
              </p:nvSpPr>
              <p:spPr>
                <a:xfrm rot="345624">
                  <a:off x="8191744" y="2634189"/>
                  <a:ext cx="553998" cy="1323439"/>
                </a:xfrm>
                <a:prstGeom prst="rect">
                  <a:avLst/>
                </a:prstGeom>
                <a:noFill/>
              </p:spPr>
              <p:txBody>
                <a:bodyPr vert="eaVert" wrap="none" rtlCol="0">
                  <a:spAutoFit/>
                </a:bodyPr>
                <a:lstStyle/>
                <a:p>
                  <a:pPr algn="ctr"/>
                  <a:r>
                    <a:rPr kumimoji="1" lang="ja-JP" altLang="en-US" sz="2400"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うしし</a:t>
                  </a:r>
                  <a:r>
                    <a:rPr kumimoji="1" lang="en-US" altLang="ja-JP" sz="2400"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2400"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21" name="グループ化 20">
              <a:extLst>
                <a:ext uri="{FF2B5EF4-FFF2-40B4-BE49-F238E27FC236}">
                  <a16:creationId xmlns:a16="http://schemas.microsoft.com/office/drawing/2014/main" id="{ADF0744E-A81D-4836-BFB0-A0B827D0370F}"/>
                </a:ext>
              </a:extLst>
            </p:cNvPr>
            <p:cNvGrpSpPr/>
            <p:nvPr/>
          </p:nvGrpSpPr>
          <p:grpSpPr>
            <a:xfrm>
              <a:off x="3824568" y="2571361"/>
              <a:ext cx="2097517" cy="3183857"/>
              <a:chOff x="9165127" y="2283265"/>
              <a:chExt cx="2097517" cy="3183857"/>
            </a:xfrm>
          </p:grpSpPr>
          <p:sp>
            <p:nvSpPr>
              <p:cNvPr id="19" name="四角形: 角を丸くする 18">
                <a:extLst>
                  <a:ext uri="{FF2B5EF4-FFF2-40B4-BE49-F238E27FC236}">
                    <a16:creationId xmlns:a16="http://schemas.microsoft.com/office/drawing/2014/main" id="{FB539858-F924-44E9-B3D6-3AC035963E58}"/>
                  </a:ext>
                </a:extLst>
              </p:cNvPr>
              <p:cNvSpPr/>
              <p:nvPr/>
            </p:nvSpPr>
            <p:spPr>
              <a:xfrm>
                <a:off x="9165127" y="2283265"/>
                <a:ext cx="2097517" cy="3183857"/>
              </a:xfrm>
              <a:prstGeom prst="roundRect">
                <a:avLst/>
              </a:prstGeom>
              <a:solidFill>
                <a:schemeClr val="bg1">
                  <a:lumMod val="95000"/>
                </a:schemeClr>
              </a:solidFill>
              <a:ln w="38100">
                <a:solidFill>
                  <a:srgbClr val="14305A"/>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altLang="ja-JP" dirty="0">
                  <a:solidFill>
                    <a:schemeClr val="tx1"/>
                  </a:solidFill>
                </a:endParaRPr>
              </a:p>
              <a:p>
                <a:pPr>
                  <a:lnSpc>
                    <a:spcPct val="150000"/>
                  </a:lnSpc>
                </a:pPr>
                <a:endParaRPr kumimoji="1" lang="en-US" altLang="ja-JP" dirty="0">
                  <a:solidFill>
                    <a:schemeClr val="tx1"/>
                  </a:solidFill>
                </a:endParaRPr>
              </a:p>
              <a:p>
                <a:pPr>
                  <a:lnSpc>
                    <a:spcPct val="150000"/>
                  </a:lnSpc>
                </a:pPr>
                <a:r>
                  <a:rPr kumimoji="1" lang="ja-JP" altLang="en-US" b="1" dirty="0">
                    <a:solidFill>
                      <a:schemeClr val="tx1">
                        <a:lumMod val="65000"/>
                        <a:lumOff val="35000"/>
                      </a:schemeClr>
                    </a:solidFill>
                  </a:rPr>
                  <a:t>●メール内容</a:t>
                </a:r>
                <a:endParaRPr kumimoji="1" lang="en-US" altLang="ja-JP" b="1" dirty="0">
                  <a:solidFill>
                    <a:schemeClr val="tx1">
                      <a:lumMod val="65000"/>
                      <a:lumOff val="35000"/>
                    </a:schemeClr>
                  </a:solidFill>
                </a:endParaRPr>
              </a:p>
              <a:p>
                <a:pPr>
                  <a:lnSpc>
                    <a:spcPct val="150000"/>
                  </a:lnSpc>
                </a:pPr>
                <a:r>
                  <a:rPr lang="ja-JP" altLang="en-US" b="1" dirty="0">
                    <a:solidFill>
                      <a:schemeClr val="tx1">
                        <a:lumMod val="65000"/>
                        <a:lumOff val="35000"/>
                      </a:schemeClr>
                    </a:solidFill>
                  </a:rPr>
                  <a:t>●アクセス履歴</a:t>
                </a:r>
                <a:endParaRPr lang="en-US" altLang="ja-JP" b="1" dirty="0">
                  <a:solidFill>
                    <a:schemeClr val="tx1">
                      <a:lumMod val="65000"/>
                      <a:lumOff val="35000"/>
                    </a:schemeClr>
                  </a:solidFill>
                </a:endParaRPr>
              </a:p>
              <a:p>
                <a:pPr>
                  <a:lnSpc>
                    <a:spcPct val="150000"/>
                  </a:lnSpc>
                </a:pPr>
                <a:r>
                  <a:rPr kumimoji="1" lang="ja-JP" altLang="en-US" b="1" dirty="0">
                    <a:solidFill>
                      <a:schemeClr val="tx1">
                        <a:lumMod val="65000"/>
                        <a:lumOff val="35000"/>
                      </a:schemeClr>
                    </a:solidFill>
                  </a:rPr>
                  <a:t>●書き込み内容</a:t>
                </a:r>
                <a:endParaRPr kumimoji="1" lang="en-US" altLang="ja-JP" b="1" dirty="0">
                  <a:solidFill>
                    <a:schemeClr val="tx1">
                      <a:lumMod val="65000"/>
                      <a:lumOff val="35000"/>
                    </a:schemeClr>
                  </a:solidFill>
                </a:endParaRPr>
              </a:p>
              <a:p>
                <a:pPr>
                  <a:lnSpc>
                    <a:spcPct val="150000"/>
                  </a:lnSpc>
                </a:pPr>
                <a:r>
                  <a:rPr lang="ja-JP" altLang="en-US" b="1" dirty="0">
                    <a:solidFill>
                      <a:schemeClr val="tx1">
                        <a:lumMod val="65000"/>
                        <a:lumOff val="35000"/>
                      </a:schemeClr>
                    </a:solidFill>
                  </a:rPr>
                  <a:t>●</a:t>
                </a:r>
                <a:r>
                  <a:rPr lang="en-US" altLang="ja-JP" b="1" dirty="0">
                    <a:solidFill>
                      <a:schemeClr val="tx1">
                        <a:lumMod val="65000"/>
                        <a:lumOff val="35000"/>
                      </a:schemeClr>
                    </a:solidFill>
                  </a:rPr>
                  <a:t>ID</a:t>
                </a:r>
                <a:r>
                  <a:rPr lang="ja-JP" altLang="en-US" b="1" dirty="0">
                    <a:solidFill>
                      <a:schemeClr val="tx1">
                        <a:lumMod val="65000"/>
                        <a:lumOff val="35000"/>
                      </a:schemeClr>
                    </a:solidFill>
                  </a:rPr>
                  <a:t>／パスワード</a:t>
                </a:r>
                <a:endParaRPr lang="en-US" altLang="ja-JP" b="1" dirty="0">
                  <a:solidFill>
                    <a:schemeClr val="tx1">
                      <a:lumMod val="65000"/>
                      <a:lumOff val="35000"/>
                    </a:schemeClr>
                  </a:solidFill>
                </a:endParaRPr>
              </a:p>
              <a:p>
                <a:pPr algn="r"/>
                <a:r>
                  <a:rPr kumimoji="1" lang="ja-JP" altLang="en-US" dirty="0">
                    <a:solidFill>
                      <a:schemeClr val="tx1">
                        <a:lumMod val="65000"/>
                        <a:lumOff val="35000"/>
                      </a:schemeClr>
                    </a:solidFill>
                  </a:rPr>
                  <a:t>ほか</a:t>
                </a:r>
              </a:p>
            </p:txBody>
          </p:sp>
          <p:sp>
            <p:nvSpPr>
              <p:cNvPr id="20" name="四角形: 角を丸くする 19">
                <a:extLst>
                  <a:ext uri="{FF2B5EF4-FFF2-40B4-BE49-F238E27FC236}">
                    <a16:creationId xmlns:a16="http://schemas.microsoft.com/office/drawing/2014/main" id="{47001FA3-B599-479E-90A1-6854C3C3A5AC}"/>
                  </a:ext>
                </a:extLst>
              </p:cNvPr>
              <p:cNvSpPr/>
              <p:nvPr/>
            </p:nvSpPr>
            <p:spPr>
              <a:xfrm>
                <a:off x="9241428" y="2497142"/>
                <a:ext cx="1944913" cy="580569"/>
              </a:xfrm>
              <a:prstGeom prst="roundRect">
                <a:avLst>
                  <a:gd name="adj" fmla="val 29167"/>
                </a:avLst>
              </a:prstGeom>
              <a:solidFill>
                <a:srgbClr val="14305A"/>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kumimoji="1" lang="ja-JP" altLang="en-US" b="1">
                    <a:solidFill>
                      <a:schemeClr val="bg1"/>
                    </a:solidFill>
                  </a:rPr>
                  <a:t>二人の通信内容</a:t>
                </a:r>
                <a:endParaRPr kumimoji="1" lang="en-US" altLang="ja-JP" b="1" dirty="0">
                  <a:solidFill>
                    <a:schemeClr val="bg1"/>
                  </a:solidFill>
                </a:endParaRPr>
              </a:p>
            </p:txBody>
          </p:sp>
        </p:grpSp>
      </p:grpSp>
    </p:spTree>
    <p:extLst>
      <p:ext uri="{BB962C8B-B14F-4D97-AF65-F5344CB8AC3E}">
        <p14:creationId xmlns:p14="http://schemas.microsoft.com/office/powerpoint/2010/main" val="77317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10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descr="アイコン&#10;&#10;自動的に生成された説明">
            <a:extLst>
              <a:ext uri="{FF2B5EF4-FFF2-40B4-BE49-F238E27FC236}">
                <a16:creationId xmlns:a16="http://schemas.microsoft.com/office/drawing/2014/main" id="{39610968-8D8A-426E-8185-7070D0002BC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109853" y="1565242"/>
            <a:ext cx="3660526" cy="3621436"/>
          </a:xfrm>
          <a:prstGeom prst="rect">
            <a:avLst/>
          </a:prstGeom>
        </p:spPr>
      </p:pic>
      <p:pic>
        <p:nvPicPr>
          <p:cNvPr id="25" name="図 24" descr="ロゴ&#10;&#10;自動的に生成された説明">
            <a:extLst>
              <a:ext uri="{FF2B5EF4-FFF2-40B4-BE49-F238E27FC236}">
                <a16:creationId xmlns:a16="http://schemas.microsoft.com/office/drawing/2014/main" id="{0914D32A-A871-495F-B83E-66E36774506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8109"/>
          <a:stretch/>
        </p:blipFill>
        <p:spPr>
          <a:xfrm>
            <a:off x="0" y="740877"/>
            <a:ext cx="9156041" cy="2064085"/>
          </a:xfrm>
          <a:prstGeom prst="rect">
            <a:avLst/>
          </a:prstGeom>
        </p:spPr>
      </p:pic>
      <p:sp>
        <p:nvSpPr>
          <p:cNvPr id="4" name="タイトル 3">
            <a:extLst>
              <a:ext uri="{FF2B5EF4-FFF2-40B4-BE49-F238E27FC236}">
                <a16:creationId xmlns:a16="http://schemas.microsoft.com/office/drawing/2014/main" id="{06F2527C-8BB6-4309-9B3C-67AA8C02737C}"/>
              </a:ext>
            </a:extLst>
          </p:cNvPr>
          <p:cNvSpPr>
            <a:spLocks noGrp="1"/>
          </p:cNvSpPr>
          <p:nvPr>
            <p:ph type="title"/>
          </p:nvPr>
        </p:nvSpPr>
        <p:spPr/>
        <p:txBody>
          <a:bodyPr/>
          <a:lstStyle/>
          <a:p>
            <a:r>
              <a:rPr lang="en-US" altLang="ja-JP" dirty="0"/>
              <a:t>28.</a:t>
            </a:r>
            <a:r>
              <a:rPr lang="ja-JP" altLang="en-US" dirty="0"/>
              <a:t>フリー</a:t>
            </a:r>
            <a:r>
              <a:rPr lang="en-US" altLang="ja-JP" dirty="0"/>
              <a:t>Wi-Fi</a:t>
            </a:r>
            <a:r>
              <a:rPr lang="ja-JP" altLang="en-US" dirty="0"/>
              <a:t>には危険がいっぱい！</a:t>
            </a:r>
          </a:p>
        </p:txBody>
      </p:sp>
      <p:sp>
        <p:nvSpPr>
          <p:cNvPr id="13" name="テキスト ボックス 12">
            <a:extLst>
              <a:ext uri="{FF2B5EF4-FFF2-40B4-BE49-F238E27FC236}">
                <a16:creationId xmlns:a16="http://schemas.microsoft.com/office/drawing/2014/main" id="{20595C30-F9D7-417A-ADC4-B11731511CDC}"/>
              </a:ext>
            </a:extLst>
          </p:cNvPr>
          <p:cNvSpPr txBox="1"/>
          <p:nvPr/>
        </p:nvSpPr>
        <p:spPr>
          <a:xfrm>
            <a:off x="141350" y="807912"/>
            <a:ext cx="8826235" cy="1097736"/>
          </a:xfrm>
          <a:prstGeom prst="rect">
            <a:avLst/>
          </a:prstGeom>
          <a:noFill/>
        </p:spPr>
        <p:txBody>
          <a:bodyPr wrap="square" rtlCol="0">
            <a:spAutoFit/>
          </a:bodyPr>
          <a:lstStyle/>
          <a:p>
            <a:pPr>
              <a:lnSpc>
                <a:spcPts val="4000"/>
              </a:lnSpc>
            </a:pPr>
            <a:r>
              <a:rPr lang="ja-JP" altLang="en-US"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ある日、鳴門くんは下校中に、知らない人から</a:t>
            </a:r>
            <a:endParaRPr lang="en-US" altLang="ja-JP"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4000"/>
              </a:lnSpc>
            </a:pPr>
            <a:r>
              <a:rPr lang="ja-JP" altLang="en-US"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名前をよばれて、とてもこわい思いをしました。</a:t>
            </a:r>
            <a:endParaRPr lang="en-US" altLang="ja-JP" sz="28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6" name="グループ化 15">
            <a:extLst>
              <a:ext uri="{FF2B5EF4-FFF2-40B4-BE49-F238E27FC236}">
                <a16:creationId xmlns:a16="http://schemas.microsoft.com/office/drawing/2014/main" id="{1598BA83-34DB-450C-B268-5D56765EE86E}"/>
              </a:ext>
            </a:extLst>
          </p:cNvPr>
          <p:cNvGrpSpPr/>
          <p:nvPr/>
        </p:nvGrpSpPr>
        <p:grpSpPr>
          <a:xfrm rot="1447633">
            <a:off x="2493242" y="2901577"/>
            <a:ext cx="265191" cy="645898"/>
            <a:chOff x="1081362" y="4483314"/>
            <a:chExt cx="164219" cy="356779"/>
          </a:xfrm>
          <a:solidFill>
            <a:schemeClr val="accent1"/>
          </a:solidFill>
        </p:grpSpPr>
        <p:sp>
          <p:nvSpPr>
            <p:cNvPr id="17" name="フリーフォーム 69">
              <a:extLst>
                <a:ext uri="{FF2B5EF4-FFF2-40B4-BE49-F238E27FC236}">
                  <a16:creationId xmlns:a16="http://schemas.microsoft.com/office/drawing/2014/main" id="{3E749DEF-2D59-4AF7-A063-901AD1A25388}"/>
                </a:ext>
              </a:extLst>
            </p:cNvPr>
            <p:cNvSpPr/>
            <p:nvPr/>
          </p:nvSpPr>
          <p:spPr>
            <a:xfrm>
              <a:off x="1083656" y="4604845"/>
              <a:ext cx="161925" cy="74613"/>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フリーフォーム 70">
              <a:extLst>
                <a:ext uri="{FF2B5EF4-FFF2-40B4-BE49-F238E27FC236}">
                  <a16:creationId xmlns:a16="http://schemas.microsoft.com/office/drawing/2014/main" id="{10B81BB1-82AA-4CF7-9582-B1D39703AC56}"/>
                </a:ext>
              </a:extLst>
            </p:cNvPr>
            <p:cNvSpPr/>
            <p:nvPr/>
          </p:nvSpPr>
          <p:spPr>
            <a:xfrm rot="1937600">
              <a:off x="1081362" y="4483314"/>
              <a:ext cx="161925" cy="73025"/>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フリーフォーム 71">
              <a:extLst>
                <a:ext uri="{FF2B5EF4-FFF2-40B4-BE49-F238E27FC236}">
                  <a16:creationId xmlns:a16="http://schemas.microsoft.com/office/drawing/2014/main" id="{9F383CF8-6C9F-43C8-90C3-E2995DEFC68F}"/>
                </a:ext>
              </a:extLst>
            </p:cNvPr>
            <p:cNvSpPr/>
            <p:nvPr/>
          </p:nvSpPr>
          <p:spPr>
            <a:xfrm rot="18864030">
              <a:off x="1121674" y="4722619"/>
              <a:ext cx="160337" cy="74612"/>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3" name="グループ化 2">
            <a:extLst>
              <a:ext uri="{FF2B5EF4-FFF2-40B4-BE49-F238E27FC236}">
                <a16:creationId xmlns:a16="http://schemas.microsoft.com/office/drawing/2014/main" id="{F980F5C2-C04C-4054-99E0-368CE22DE38A}"/>
              </a:ext>
            </a:extLst>
          </p:cNvPr>
          <p:cNvGrpSpPr/>
          <p:nvPr/>
        </p:nvGrpSpPr>
        <p:grpSpPr>
          <a:xfrm rot="1404257">
            <a:off x="6426227" y="2019021"/>
            <a:ext cx="2347251" cy="2860842"/>
            <a:chOff x="6426227" y="2019021"/>
            <a:chExt cx="2347251" cy="2860842"/>
          </a:xfrm>
        </p:grpSpPr>
        <p:sp>
          <p:nvSpPr>
            <p:cNvPr id="30" name="円形吹き出し 3">
              <a:extLst>
                <a:ext uri="{FF2B5EF4-FFF2-40B4-BE49-F238E27FC236}">
                  <a16:creationId xmlns:a16="http://schemas.microsoft.com/office/drawing/2014/main" id="{7B0572AE-694A-4FA8-B811-ED54689766BF}"/>
                </a:ext>
              </a:extLst>
            </p:cNvPr>
            <p:cNvSpPr/>
            <p:nvPr/>
          </p:nvSpPr>
          <p:spPr>
            <a:xfrm rot="185205">
              <a:off x="6426227" y="2019021"/>
              <a:ext cx="2347251" cy="2860842"/>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tx1">
                <a:lumMod val="50000"/>
                <a:lumOff val="50000"/>
              </a:schemeClr>
            </a:solid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 name="テキスト ボックス 22">
              <a:extLst>
                <a:ext uri="{FF2B5EF4-FFF2-40B4-BE49-F238E27FC236}">
                  <a16:creationId xmlns:a16="http://schemas.microsoft.com/office/drawing/2014/main" id="{EF7A9E2A-52B6-4159-AD0B-0659E42AF1A4}"/>
                </a:ext>
              </a:extLst>
            </p:cNvPr>
            <p:cNvSpPr txBox="1"/>
            <p:nvPr/>
          </p:nvSpPr>
          <p:spPr>
            <a:xfrm rot="20195743">
              <a:off x="6754339" y="2489637"/>
              <a:ext cx="1800493" cy="1604285"/>
            </a:xfrm>
            <a:prstGeom prst="rect">
              <a:avLst/>
            </a:prstGeom>
            <a:noFill/>
          </p:spPr>
          <p:txBody>
            <a:bodyPr wrap="none" rtlCol="0">
              <a:spAutoFit/>
            </a:bodyPr>
            <a:lstStyle/>
            <a:p>
              <a:pPr>
                <a:lnSpc>
                  <a:spcPts val="3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ねぇ　きみ</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3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鳴門</a:t>
              </a:r>
              <a:r>
                <a:rPr kumimoji="1"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くんだろ？</a:t>
              </a:r>
              <a:endParaRPr kumimoji="1"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3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いっしょに</a:t>
              </a:r>
              <a:endParaRPr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3000"/>
                </a:lnSpc>
              </a:pPr>
              <a:r>
                <a:rPr lang="ja-JP" altLang="en-US"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ゲームしようよ</a:t>
              </a:r>
              <a:endParaRPr kumimoji="1" lang="en-US" altLang="ja-JP"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 name="グループ化 5">
            <a:extLst>
              <a:ext uri="{FF2B5EF4-FFF2-40B4-BE49-F238E27FC236}">
                <a16:creationId xmlns:a16="http://schemas.microsoft.com/office/drawing/2014/main" id="{94C53570-45A2-4907-A18B-0E880398A750}"/>
              </a:ext>
            </a:extLst>
          </p:cNvPr>
          <p:cNvGrpSpPr/>
          <p:nvPr/>
        </p:nvGrpSpPr>
        <p:grpSpPr>
          <a:xfrm>
            <a:off x="6121443" y="4854035"/>
            <a:ext cx="2297472" cy="1836131"/>
            <a:chOff x="6718822" y="4805919"/>
            <a:chExt cx="2297472" cy="1836131"/>
          </a:xfrm>
        </p:grpSpPr>
        <p:sp>
          <p:nvSpPr>
            <p:cNvPr id="32" name="円形吹き出し 3">
              <a:extLst>
                <a:ext uri="{FF2B5EF4-FFF2-40B4-BE49-F238E27FC236}">
                  <a16:creationId xmlns:a16="http://schemas.microsoft.com/office/drawing/2014/main" id="{971049C1-BA2C-4EE9-ABA3-B008E68060D4}"/>
                </a:ext>
              </a:extLst>
            </p:cNvPr>
            <p:cNvSpPr/>
            <p:nvPr/>
          </p:nvSpPr>
          <p:spPr>
            <a:xfrm rot="6396032">
              <a:off x="6949492" y="4575249"/>
              <a:ext cx="1836131" cy="2297472"/>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chemeClr val="tx1">
                <a:lumMod val="50000"/>
                <a:lumOff val="50000"/>
              </a:schemeClr>
            </a:solid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3" name="テキスト ボックス 32">
              <a:extLst>
                <a:ext uri="{FF2B5EF4-FFF2-40B4-BE49-F238E27FC236}">
                  <a16:creationId xmlns:a16="http://schemas.microsoft.com/office/drawing/2014/main" id="{C02F6052-53E1-450C-94A1-79F1523C54F1}"/>
                </a:ext>
              </a:extLst>
            </p:cNvPr>
            <p:cNvSpPr txBox="1"/>
            <p:nvPr/>
          </p:nvSpPr>
          <p:spPr>
            <a:xfrm>
              <a:off x="7226203" y="5029805"/>
              <a:ext cx="1741182" cy="1242648"/>
            </a:xfrm>
            <a:prstGeom prst="rect">
              <a:avLst/>
            </a:prstGeom>
            <a:noFill/>
          </p:spPr>
          <p:txBody>
            <a:bodyPr wrap="none" rtlCol="0">
              <a:spAutoFit/>
            </a:bodyPr>
            <a:lstStyle>
              <a:defPPr>
                <a:defRPr lang="ja-JP"/>
              </a:defPPr>
              <a:lvl1pPr>
                <a:lnSpc>
                  <a:spcPts val="3000"/>
                </a:lnSpc>
                <a:defRPr b="1">
                  <a:solidFill>
                    <a:schemeClr val="bg1"/>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いつも</a:t>
              </a:r>
              <a:endParaRPr lang="en-US" altLang="ja-JP" dirty="0"/>
            </a:p>
            <a:p>
              <a:r>
                <a:rPr lang="ja-JP" altLang="en-US" dirty="0"/>
                <a:t>フリー</a:t>
              </a:r>
              <a:r>
                <a:rPr lang="en-US" altLang="ja-JP" dirty="0"/>
                <a:t>Wi-Fi</a:t>
              </a:r>
              <a:r>
                <a:rPr lang="ja-JP" altLang="en-US" dirty="0"/>
                <a:t>で</a:t>
              </a:r>
              <a:endParaRPr lang="en-US" altLang="ja-JP" dirty="0"/>
            </a:p>
            <a:p>
              <a:r>
                <a:rPr lang="ja-JP" altLang="en-US" dirty="0"/>
                <a:t>遊んでるよね</a:t>
              </a:r>
              <a:endParaRPr lang="en-US" altLang="ja-JP" dirty="0"/>
            </a:p>
          </p:txBody>
        </p:sp>
      </p:grpSp>
      <p:sp>
        <p:nvSpPr>
          <p:cNvPr id="21" name="テキスト ボックス 20">
            <a:extLst>
              <a:ext uri="{FF2B5EF4-FFF2-40B4-BE49-F238E27FC236}">
                <a16:creationId xmlns:a16="http://schemas.microsoft.com/office/drawing/2014/main" id="{7CC5EC8D-28A8-4BC5-84E9-486544F2BA74}"/>
              </a:ext>
            </a:extLst>
          </p:cNvPr>
          <p:cNvSpPr txBox="1"/>
          <p:nvPr/>
        </p:nvSpPr>
        <p:spPr>
          <a:xfrm>
            <a:off x="3455371" y="740877"/>
            <a:ext cx="1180129" cy="215444"/>
          </a:xfrm>
          <a:prstGeom prst="rect">
            <a:avLst/>
          </a:prstGeom>
          <a:noFill/>
        </p:spPr>
        <p:txBody>
          <a:bodyPr wrap="square" rtlCol="0">
            <a:spAutoFit/>
          </a:bodyPr>
          <a:lstStyle/>
          <a:p>
            <a:pPr algn="dist"/>
            <a:r>
              <a:rPr kumimoji="1" lang="ja-JP" altLang="en-US" sz="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げこうちゅう</a:t>
            </a:r>
          </a:p>
        </p:txBody>
      </p:sp>
      <p:pic>
        <p:nvPicPr>
          <p:cNvPr id="8" name="図 7" descr="テキスト&#10;&#10;自動的に生成された説明">
            <a:extLst>
              <a:ext uri="{FF2B5EF4-FFF2-40B4-BE49-F238E27FC236}">
                <a16:creationId xmlns:a16="http://schemas.microsoft.com/office/drawing/2014/main" id="{A49911FB-6F54-4255-96E7-051AC38825F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27748" b="25547"/>
          <a:stretch/>
        </p:blipFill>
        <p:spPr>
          <a:xfrm rot="19903240">
            <a:off x="482204" y="4036003"/>
            <a:ext cx="2904131" cy="1356380"/>
          </a:xfrm>
          <a:prstGeom prst="rect">
            <a:avLst/>
          </a:prstGeom>
        </p:spPr>
      </p:pic>
      <p:pic>
        <p:nvPicPr>
          <p:cNvPr id="11" name="図 10" descr="白いバックグラウンドの前に座っている人形&#10;&#10;低い精度で自動的に生成された説明">
            <a:extLst>
              <a:ext uri="{FF2B5EF4-FFF2-40B4-BE49-F238E27FC236}">
                <a16:creationId xmlns:a16="http://schemas.microsoft.com/office/drawing/2014/main" id="{1B860544-7F55-4E1C-ABCC-2C51B139511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01754" y="1977806"/>
            <a:ext cx="4882339" cy="4882339"/>
          </a:xfrm>
          <a:prstGeom prst="rect">
            <a:avLst/>
          </a:prstGeom>
        </p:spPr>
      </p:pic>
      <p:grpSp>
        <p:nvGrpSpPr>
          <p:cNvPr id="22" name="グループ化 21">
            <a:extLst>
              <a:ext uri="{FF2B5EF4-FFF2-40B4-BE49-F238E27FC236}">
                <a16:creationId xmlns:a16="http://schemas.microsoft.com/office/drawing/2014/main" id="{08ECCC95-2067-45CC-A201-630B32DE83DA}"/>
              </a:ext>
            </a:extLst>
          </p:cNvPr>
          <p:cNvGrpSpPr/>
          <p:nvPr/>
        </p:nvGrpSpPr>
        <p:grpSpPr>
          <a:xfrm>
            <a:off x="192291" y="5437030"/>
            <a:ext cx="4038668" cy="1335895"/>
            <a:chOff x="-2157590" y="5104153"/>
            <a:chExt cx="4038668" cy="1335895"/>
          </a:xfrm>
        </p:grpSpPr>
        <p:sp>
          <p:nvSpPr>
            <p:cNvPr id="15" name="思考の吹き出し: 雲形 14">
              <a:extLst>
                <a:ext uri="{FF2B5EF4-FFF2-40B4-BE49-F238E27FC236}">
                  <a16:creationId xmlns:a16="http://schemas.microsoft.com/office/drawing/2014/main" id="{FEB0918D-285D-4C0E-A5D3-E1470C37DB72}"/>
                </a:ext>
              </a:extLst>
            </p:cNvPr>
            <p:cNvSpPr/>
            <p:nvPr/>
          </p:nvSpPr>
          <p:spPr>
            <a:xfrm>
              <a:off x="-2157590" y="5104153"/>
              <a:ext cx="4038668" cy="1335895"/>
            </a:xfrm>
            <a:prstGeom prst="cloudCallout">
              <a:avLst>
                <a:gd name="adj1" fmla="val 26246"/>
                <a:gd name="adj2" fmla="val -79830"/>
              </a:avLst>
            </a:pr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0" name="テキスト ボックス 19">
              <a:extLst>
                <a:ext uri="{FF2B5EF4-FFF2-40B4-BE49-F238E27FC236}">
                  <a16:creationId xmlns:a16="http://schemas.microsoft.com/office/drawing/2014/main" id="{50CE9F65-C97B-49A3-8A83-74DB7A32C0BA}"/>
                </a:ext>
              </a:extLst>
            </p:cNvPr>
            <p:cNvSpPr txBox="1"/>
            <p:nvPr/>
          </p:nvSpPr>
          <p:spPr>
            <a:xfrm>
              <a:off x="-1854429" y="5321548"/>
              <a:ext cx="3155306" cy="834844"/>
            </a:xfrm>
            <a:prstGeom prst="rect">
              <a:avLst/>
            </a:prstGeom>
            <a:noFill/>
          </p:spPr>
          <p:txBody>
            <a:bodyPr vert="horz" wrap="square" rtlCol="0">
              <a:spAutoFit/>
            </a:bodyPr>
            <a:lstStyle/>
            <a:p>
              <a:pPr algn="ctr">
                <a:lnSpc>
                  <a:spcPts val="3000"/>
                </a:lnSpc>
              </a:pPr>
              <a:r>
                <a:rPr kumimoji="1" lang="ja-JP" altLang="en-US"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やばい</a:t>
              </a:r>
              <a:r>
                <a:rPr lang="en-US" altLang="ja-JP"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こわいよ！</a:t>
              </a:r>
              <a:endParaRPr kumimoji="1" lang="en-US" altLang="ja-JP"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000"/>
                </a:lnSpc>
              </a:pPr>
              <a:r>
                <a:rPr lang="ja-JP" altLang="en-US"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　なんで名前</a:t>
              </a:r>
              <a:r>
                <a:rPr kumimoji="1" lang="ja-JP" altLang="en-US" b="1" dirty="0">
                  <a:solidFill>
                    <a:srgbClr val="7030A0"/>
                  </a:solidFill>
                  <a:latin typeface="メイリオ" panose="020B0604030504040204" pitchFamily="50" charset="-128"/>
                  <a:ea typeface="メイリオ" panose="020B0604030504040204" pitchFamily="50" charset="-128"/>
                  <a:cs typeface="メイリオ" panose="020B0604030504040204" pitchFamily="50" charset="-128"/>
                </a:rPr>
                <a:t>しってるの？</a:t>
              </a:r>
            </a:p>
          </p:txBody>
        </p:sp>
      </p:grpSp>
    </p:spTree>
    <p:extLst>
      <p:ext uri="{BB962C8B-B14F-4D97-AF65-F5344CB8AC3E}">
        <p14:creationId xmlns:p14="http://schemas.microsoft.com/office/powerpoint/2010/main" val="3340029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3000"/>
                            </p:stCondLst>
                            <p:childTnLst>
                              <p:par>
                                <p:cTn id="17" presetID="10" presetClass="entr" presetSubtype="0" fill="hold" nodeType="afterEffect">
                                  <p:stCondLst>
                                    <p:cond delay="5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28.</a:t>
            </a:r>
            <a:r>
              <a:rPr lang="ja-JP" altLang="en-US" dirty="0"/>
              <a:t>フリー</a:t>
            </a:r>
            <a:r>
              <a:rPr lang="en-US" altLang="ja-JP" dirty="0"/>
              <a:t>Wi-Fi</a:t>
            </a:r>
            <a:r>
              <a:rPr lang="ja-JP" altLang="en-US" dirty="0"/>
              <a:t>には危険がいっぱい！</a:t>
            </a:r>
          </a:p>
        </p:txBody>
      </p:sp>
      <p:grpSp>
        <p:nvGrpSpPr>
          <p:cNvPr id="23" name="グループ化 22"/>
          <p:cNvGrpSpPr/>
          <p:nvPr/>
        </p:nvGrpSpPr>
        <p:grpSpPr>
          <a:xfrm>
            <a:off x="672641" y="501844"/>
            <a:ext cx="7625858" cy="2143125"/>
            <a:chOff x="672641" y="539944"/>
            <a:chExt cx="7625858" cy="2143125"/>
          </a:xfrm>
        </p:grpSpPr>
        <p:pic>
          <p:nvPicPr>
            <p:cNvPr id="24" name="図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46802" y="539944"/>
              <a:ext cx="2151697" cy="2143125"/>
            </a:xfrm>
            <a:prstGeom prst="rect">
              <a:avLst/>
            </a:prstGeom>
          </p:spPr>
        </p:pic>
        <p:grpSp>
          <p:nvGrpSpPr>
            <p:cNvPr id="25" name="グループ化 24"/>
            <p:cNvGrpSpPr/>
            <p:nvPr/>
          </p:nvGrpSpPr>
          <p:grpSpPr>
            <a:xfrm>
              <a:off x="672641" y="1103650"/>
              <a:ext cx="5661177" cy="1111992"/>
              <a:chOff x="672641" y="1103650"/>
              <a:chExt cx="5661177" cy="1111992"/>
            </a:xfrm>
          </p:grpSpPr>
          <p:sp>
            <p:nvSpPr>
              <p:cNvPr id="26"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27" name="テキスト ボックス 26"/>
              <p:cNvSpPr txBox="1"/>
              <p:nvPr/>
            </p:nvSpPr>
            <p:spPr>
              <a:xfrm>
                <a:off x="672641" y="1168247"/>
                <a:ext cx="5213809" cy="1037463"/>
              </a:xfrm>
              <a:prstGeom prst="rect">
                <a:avLst/>
              </a:prstGeom>
              <a:noFill/>
            </p:spPr>
            <p:txBody>
              <a:bodyPr wrap="square" rtlCol="0">
                <a:spAutoFit/>
              </a:bodyPr>
              <a:lstStyle/>
              <a:p>
                <a:pPr algn="ctr">
                  <a:lnSpc>
                    <a:spcPts val="3800"/>
                  </a:lnSpc>
                </a:pP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なにがいけなかったのか</a:t>
                </a:r>
                <a:endParaRPr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800"/>
                  </a:lnSpc>
                </a:pP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いっしょに考えてみよう！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3" name="グループ化 2">
            <a:extLst>
              <a:ext uri="{FF2B5EF4-FFF2-40B4-BE49-F238E27FC236}">
                <a16:creationId xmlns:a16="http://schemas.microsoft.com/office/drawing/2014/main" id="{9931CECA-603C-473D-AD8A-73420C657400}"/>
              </a:ext>
            </a:extLst>
          </p:cNvPr>
          <p:cNvGrpSpPr/>
          <p:nvPr/>
        </p:nvGrpSpPr>
        <p:grpSpPr>
          <a:xfrm>
            <a:off x="143951" y="2326391"/>
            <a:ext cx="8714043" cy="2164966"/>
            <a:chOff x="143951" y="2326391"/>
            <a:chExt cx="8714043" cy="2164966"/>
          </a:xfrm>
        </p:grpSpPr>
        <p:sp>
          <p:nvSpPr>
            <p:cNvPr id="45" name="角丸四角形 44"/>
            <p:cNvSpPr/>
            <p:nvPr/>
          </p:nvSpPr>
          <p:spPr>
            <a:xfrm>
              <a:off x="286007" y="2503615"/>
              <a:ext cx="8571987" cy="1709418"/>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8" name="グループ化 17">
              <a:extLst>
                <a:ext uri="{FF2B5EF4-FFF2-40B4-BE49-F238E27FC236}">
                  <a16:creationId xmlns:a16="http://schemas.microsoft.com/office/drawing/2014/main" id="{89ABEDAD-C81F-4298-9C23-C83DBF056A54}"/>
                </a:ext>
              </a:extLst>
            </p:cNvPr>
            <p:cNvGrpSpPr/>
            <p:nvPr/>
          </p:nvGrpSpPr>
          <p:grpSpPr>
            <a:xfrm rot="20792269">
              <a:off x="143951" y="2326391"/>
              <a:ext cx="2464408" cy="1145079"/>
              <a:chOff x="8376143" y="4964306"/>
              <a:chExt cx="2990999" cy="1145079"/>
            </a:xfrm>
          </p:grpSpPr>
          <p:sp>
            <p:nvSpPr>
              <p:cNvPr id="19" name="円/楕円 55">
                <a:extLst>
                  <a:ext uri="{FF2B5EF4-FFF2-40B4-BE49-F238E27FC236}">
                    <a16:creationId xmlns:a16="http://schemas.microsoft.com/office/drawing/2014/main" id="{31471E1C-F594-4397-A939-45A6508428DC}"/>
                  </a:ext>
                </a:extLst>
              </p:cNvPr>
              <p:cNvSpPr/>
              <p:nvPr/>
            </p:nvSpPr>
            <p:spPr>
              <a:xfrm rot="21313003" flipH="1">
                <a:off x="8709923" y="5768713"/>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0" name="雲 31">
                <a:extLst>
                  <a:ext uri="{FF2B5EF4-FFF2-40B4-BE49-F238E27FC236}">
                    <a16:creationId xmlns:a16="http://schemas.microsoft.com/office/drawing/2014/main" id="{E50CE6AA-08FC-45E8-9809-53F1D2EDB6CB}"/>
                  </a:ext>
                </a:extLst>
              </p:cNvPr>
              <p:cNvSpPr/>
              <p:nvPr/>
            </p:nvSpPr>
            <p:spPr>
              <a:xfrm flipH="1">
                <a:off x="8376143" y="4964306"/>
                <a:ext cx="2990999" cy="89789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1" name="円/楕円 57">
                <a:extLst>
                  <a:ext uri="{FF2B5EF4-FFF2-40B4-BE49-F238E27FC236}">
                    <a16:creationId xmlns:a16="http://schemas.microsoft.com/office/drawing/2014/main" id="{EFB71BAC-E08F-4A6A-AD47-BABD725F2CBA}"/>
                  </a:ext>
                </a:extLst>
              </p:cNvPr>
              <p:cNvSpPr/>
              <p:nvPr/>
            </p:nvSpPr>
            <p:spPr>
              <a:xfrm rot="21313003" flipH="1">
                <a:off x="8897145" y="6020686"/>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22" name="テキスト ボックス 21">
                <a:extLst>
                  <a:ext uri="{FF2B5EF4-FFF2-40B4-BE49-F238E27FC236}">
                    <a16:creationId xmlns:a16="http://schemas.microsoft.com/office/drawing/2014/main" id="{EECA1156-CDE5-48CD-87C1-9FFAD550FD9C}"/>
                  </a:ext>
                </a:extLst>
              </p:cNvPr>
              <p:cNvSpPr txBox="1"/>
              <p:nvPr/>
            </p:nvSpPr>
            <p:spPr>
              <a:xfrm rot="292457">
                <a:off x="8520211" y="5092184"/>
                <a:ext cx="2750540" cy="707886"/>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タダでつかえて</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べんり</a:t>
                </a:r>
              </a:p>
            </p:txBody>
          </p:sp>
        </p:grpSp>
        <p:pic>
          <p:nvPicPr>
            <p:cNvPr id="17" name="図 16">
              <a:extLst>
                <a:ext uri="{FF2B5EF4-FFF2-40B4-BE49-F238E27FC236}">
                  <a16:creationId xmlns:a16="http://schemas.microsoft.com/office/drawing/2014/main" id="{755F424F-0AB0-4D03-AF44-4C5BA9DE46D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18362" y="2839208"/>
              <a:ext cx="1329946" cy="1652149"/>
            </a:xfrm>
            <a:prstGeom prst="rect">
              <a:avLst/>
            </a:prstGeom>
          </p:spPr>
        </p:pic>
        <p:sp>
          <p:nvSpPr>
            <p:cNvPr id="28" name="テキスト ボックス 27">
              <a:extLst>
                <a:ext uri="{FF2B5EF4-FFF2-40B4-BE49-F238E27FC236}">
                  <a16:creationId xmlns:a16="http://schemas.microsoft.com/office/drawing/2014/main" id="{06FAEB8C-6AB7-45C0-A897-6780E7D16490}"/>
                </a:ext>
              </a:extLst>
            </p:cNvPr>
            <p:cNvSpPr txBox="1"/>
            <p:nvPr/>
          </p:nvSpPr>
          <p:spPr>
            <a:xfrm>
              <a:off x="2801998" y="2611609"/>
              <a:ext cx="5970527" cy="1457707"/>
            </a:xfrm>
            <a:prstGeom prst="rect">
              <a:avLst/>
            </a:prstGeom>
            <a:noFill/>
          </p:spPr>
          <p:txBody>
            <a:bodyPr wrap="square" rtlCol="0">
              <a:spAutoFit/>
            </a:bodyPr>
            <a:lstStyle/>
            <a:p>
              <a:pPr>
                <a:lnSpc>
                  <a:spcPts val="3000"/>
                </a:lnSpc>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だれもが自由に、しかも無料でつかえるフリー</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Wi-Fi</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は、</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とても便利ですが、簡単に</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のぞき見</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されたり、</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盗聴</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されたり、</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spcAft>
                  <a:spcPts val="1000"/>
                </a:spcAft>
              </a:pPr>
              <a: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ID</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やパスワードを盗まれたりする危険性</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があります。</a:t>
              </a:r>
            </a:p>
          </p:txBody>
        </p:sp>
        <p:sp>
          <p:nvSpPr>
            <p:cNvPr id="30" name="テキスト ボックス 29">
              <a:extLst>
                <a:ext uri="{FF2B5EF4-FFF2-40B4-BE49-F238E27FC236}">
                  <a16:creationId xmlns:a16="http://schemas.microsoft.com/office/drawing/2014/main" id="{97134E83-A93B-4142-A953-52377599E89F}"/>
                </a:ext>
              </a:extLst>
            </p:cNvPr>
            <p:cNvSpPr txBox="1"/>
            <p:nvPr/>
          </p:nvSpPr>
          <p:spPr>
            <a:xfrm>
              <a:off x="7222650" y="3069760"/>
              <a:ext cx="676099" cy="200055"/>
            </a:xfrm>
            <a:prstGeom prst="rect">
              <a:avLst/>
            </a:prstGeom>
            <a:noFill/>
          </p:spPr>
          <p:txBody>
            <a:bodyPr wrap="square" rtlCol="0">
              <a:spAutoFit/>
            </a:bodyPr>
            <a:lstStyle/>
            <a:p>
              <a:pPr algn="dist"/>
              <a:r>
                <a:rPr lang="ja-JP" altLang="en-US" sz="7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とうちょう</a:t>
              </a:r>
              <a:endParaRPr kumimoji="1" lang="ja-JP" altLang="en-US" sz="7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テキスト ボックス 28">
              <a:extLst>
                <a:ext uri="{FF2B5EF4-FFF2-40B4-BE49-F238E27FC236}">
                  <a16:creationId xmlns:a16="http://schemas.microsoft.com/office/drawing/2014/main" id="{47FAF436-C9CD-446E-819E-CC3236E8B6B6}"/>
                </a:ext>
              </a:extLst>
            </p:cNvPr>
            <p:cNvSpPr txBox="1"/>
            <p:nvPr/>
          </p:nvSpPr>
          <p:spPr>
            <a:xfrm>
              <a:off x="6127808" y="3573463"/>
              <a:ext cx="806392" cy="198437"/>
            </a:xfrm>
            <a:prstGeom prst="rect">
              <a:avLst/>
            </a:prstGeom>
            <a:noFill/>
          </p:spPr>
          <p:txBody>
            <a:bodyPr wrap="square" rtlCol="0">
              <a:spAutoFit/>
            </a:bodyPr>
            <a:lstStyle/>
            <a:p>
              <a:pPr algn="dist"/>
              <a:r>
                <a:rPr lang="ja-JP" altLang="en-US" sz="7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きけんせい</a:t>
              </a:r>
              <a:endParaRPr kumimoji="1" lang="ja-JP" altLang="en-US" sz="7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テキスト ボックス 30">
              <a:extLst>
                <a:ext uri="{FF2B5EF4-FFF2-40B4-BE49-F238E27FC236}">
                  <a16:creationId xmlns:a16="http://schemas.microsoft.com/office/drawing/2014/main" id="{6C50BA29-EC79-4BE1-A7B2-7E46D80E0055}"/>
                </a:ext>
              </a:extLst>
            </p:cNvPr>
            <p:cNvSpPr txBox="1"/>
            <p:nvPr/>
          </p:nvSpPr>
          <p:spPr>
            <a:xfrm>
              <a:off x="4635499" y="3573463"/>
              <a:ext cx="406401" cy="200055"/>
            </a:xfrm>
            <a:prstGeom prst="rect">
              <a:avLst/>
            </a:prstGeom>
            <a:noFill/>
          </p:spPr>
          <p:txBody>
            <a:bodyPr wrap="square" rtlCol="0">
              <a:spAutoFit/>
            </a:bodyPr>
            <a:lstStyle/>
            <a:p>
              <a:pPr algn="dist"/>
              <a:r>
                <a:rPr lang="ja-JP" altLang="en-US" sz="7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ぬす</a:t>
              </a:r>
              <a:endParaRPr kumimoji="1" lang="ja-JP" altLang="en-US" sz="7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5" name="グループ化 4">
            <a:extLst>
              <a:ext uri="{FF2B5EF4-FFF2-40B4-BE49-F238E27FC236}">
                <a16:creationId xmlns:a16="http://schemas.microsoft.com/office/drawing/2014/main" id="{B339B520-7488-4BB6-B448-22C46BA835E5}"/>
              </a:ext>
            </a:extLst>
          </p:cNvPr>
          <p:cNvGrpSpPr/>
          <p:nvPr/>
        </p:nvGrpSpPr>
        <p:grpSpPr>
          <a:xfrm>
            <a:off x="286006" y="4413401"/>
            <a:ext cx="8916211" cy="2327347"/>
            <a:chOff x="286006" y="4413401"/>
            <a:chExt cx="8916211" cy="2327347"/>
          </a:xfrm>
        </p:grpSpPr>
        <p:sp>
          <p:nvSpPr>
            <p:cNvPr id="46" name="角丸四角形 45"/>
            <p:cNvSpPr/>
            <p:nvPr/>
          </p:nvSpPr>
          <p:spPr>
            <a:xfrm>
              <a:off x="286006" y="4413401"/>
              <a:ext cx="8571987" cy="2239013"/>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32" name="Picture 2" descr="1,523 件の最適な 冷や汗 画像、ストック写真、ベクター | Adobe Stock">
              <a:extLst>
                <a:ext uri="{FF2B5EF4-FFF2-40B4-BE49-F238E27FC236}">
                  <a16:creationId xmlns:a16="http://schemas.microsoft.com/office/drawing/2014/main" id="{06B53439-8256-4398-B810-4FF40963A4FB}"/>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88358" y="5324559"/>
              <a:ext cx="250554" cy="284284"/>
            </a:xfrm>
            <a:prstGeom prst="rect">
              <a:avLst/>
            </a:prstGeom>
            <a:noFill/>
            <a:extLst>
              <a:ext uri="{909E8E84-426E-40DD-AFC4-6F175D3DCCD1}">
                <a14:hiddenFill xmlns:a14="http://schemas.microsoft.com/office/drawing/2010/main">
                  <a:solidFill>
                    <a:srgbClr val="FFFFFF"/>
                  </a:solidFill>
                </a14:hiddenFill>
              </a:ext>
            </a:extLst>
          </p:spPr>
        </p:pic>
        <p:pic>
          <p:nvPicPr>
            <p:cNvPr id="36" name="図 35" descr="らくがき, 挿絵, 記号 が含まれている画像&#10;&#10;自動的に生成された説明">
              <a:extLst>
                <a:ext uri="{FF2B5EF4-FFF2-40B4-BE49-F238E27FC236}">
                  <a16:creationId xmlns:a16="http://schemas.microsoft.com/office/drawing/2014/main" id="{BBF729D8-D01A-401C-B415-8CB3FFBB3977}"/>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729" t="320" r="-729" b="14113"/>
            <a:stretch/>
          </p:blipFill>
          <p:spPr>
            <a:xfrm>
              <a:off x="7031823" y="4883603"/>
              <a:ext cx="2170394" cy="1857145"/>
            </a:xfrm>
            <a:prstGeom prst="rect">
              <a:avLst/>
            </a:prstGeom>
            <a:effectLst>
              <a:outerShdw blurRad="50800" dist="38100" dir="2700000" algn="tl" rotWithShape="0">
                <a:prstClr val="black">
                  <a:alpha val="40000"/>
                </a:prstClr>
              </a:outerShdw>
            </a:effectLst>
          </p:spPr>
        </p:pic>
        <p:sp>
          <p:nvSpPr>
            <p:cNvPr id="37" name="テキスト ボックス 36">
              <a:extLst>
                <a:ext uri="{FF2B5EF4-FFF2-40B4-BE49-F238E27FC236}">
                  <a16:creationId xmlns:a16="http://schemas.microsoft.com/office/drawing/2014/main" id="{998E0A81-F444-4E75-BA97-05A107A41964}"/>
                </a:ext>
              </a:extLst>
            </p:cNvPr>
            <p:cNvSpPr txBox="1"/>
            <p:nvPr/>
          </p:nvSpPr>
          <p:spPr>
            <a:xfrm>
              <a:off x="495331" y="4493482"/>
              <a:ext cx="5970527" cy="431785"/>
            </a:xfrm>
            <a:prstGeom prst="rect">
              <a:avLst/>
            </a:prstGeom>
            <a:noFill/>
          </p:spPr>
          <p:txBody>
            <a:bodyPr wrap="square" rtlCol="0">
              <a:spAutoFit/>
            </a:bodyPr>
            <a:lstStyle/>
            <a:p>
              <a:pPr>
                <a:lnSpc>
                  <a:spcPts val="3000"/>
                </a:lnSpc>
                <a:spcAft>
                  <a:spcPts val="1000"/>
                </a:spcAft>
              </a:pP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悪質な</a:t>
              </a:r>
              <a:r>
                <a:rPr lang="en-US" altLang="ja-JP"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Wi-Fi</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スポットがあることもおぼえておこう！</a:t>
              </a:r>
              <a:endParaRPr lang="ja-JP" altLang="en-US" sz="2000" b="1"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a:extLst>
                <a:ext uri="{FF2B5EF4-FFF2-40B4-BE49-F238E27FC236}">
                  <a16:creationId xmlns:a16="http://schemas.microsoft.com/office/drawing/2014/main" id="{D9DE27BF-3B84-4D7F-ABCC-A901ED17B3EE}"/>
                </a:ext>
              </a:extLst>
            </p:cNvPr>
            <p:cNvSpPr txBox="1"/>
            <p:nvPr/>
          </p:nvSpPr>
          <p:spPr>
            <a:xfrm>
              <a:off x="517965" y="4957642"/>
              <a:ext cx="6513858" cy="1585947"/>
            </a:xfrm>
            <a:prstGeom prst="rect">
              <a:avLst/>
            </a:prstGeom>
            <a:noFill/>
          </p:spPr>
          <p:txBody>
            <a:bodyPr wrap="square" rtlCol="0">
              <a:spAutoFit/>
            </a:bodyPr>
            <a:lstStyle/>
            <a:p>
              <a:pPr>
                <a:lnSpc>
                  <a:spcPts val="3000"/>
                </a:lnSpc>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ネットを使いたいという思いを利用し、悪意をもった者が</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Wi-Fi</a:t>
              </a:r>
            </a:p>
            <a:p>
              <a:pPr>
                <a:lnSpc>
                  <a:spcPts val="3000"/>
                </a:lnSpc>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スポットを設置することもあります。</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Wi-Fi</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スポットに接続するときには、</a:t>
              </a:r>
              <a:r>
                <a:rPr lang="ja-JP" altLang="en-US" sz="2000"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接続先の名前やカギマークの有無を確認</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しましょう。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pP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t>
              </a:r>
              <a:r>
                <a:rPr lang="en-US" altLang="ja-JP"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a:t>
              </a:r>
              <a:r>
                <a:rPr lang="ja-JP" altLang="en-US"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カギマークがあっても安全とはかぎりません）</a:t>
              </a:r>
              <a:endParaRPr lang="ja-JP" altLang="en-US"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テキスト ボックス 33">
              <a:extLst>
                <a:ext uri="{FF2B5EF4-FFF2-40B4-BE49-F238E27FC236}">
                  <a16:creationId xmlns:a16="http://schemas.microsoft.com/office/drawing/2014/main" id="{F10FAE71-E104-4693-9FE9-7564583CA18F}"/>
                </a:ext>
              </a:extLst>
            </p:cNvPr>
            <p:cNvSpPr txBox="1"/>
            <p:nvPr/>
          </p:nvSpPr>
          <p:spPr>
            <a:xfrm>
              <a:off x="5422458" y="5299159"/>
              <a:ext cx="678805" cy="200055"/>
            </a:xfrm>
            <a:prstGeom prst="rect">
              <a:avLst/>
            </a:prstGeom>
            <a:noFill/>
          </p:spPr>
          <p:txBody>
            <a:bodyPr wrap="square" rtlCol="0">
              <a:spAutoFit/>
            </a:bodyPr>
            <a:lstStyle/>
            <a:p>
              <a:pPr algn="dist"/>
              <a:r>
                <a:rPr kumimoji="1" lang="ja-JP" altLang="en-US" sz="700" b="1" dirty="0">
                  <a:latin typeface="メイリオ" panose="020B0604030504040204" pitchFamily="50" charset="-128"/>
                  <a:ea typeface="メイリオ" panose="020B0604030504040204" pitchFamily="50" charset="-128"/>
                  <a:cs typeface="メイリオ" panose="020B0604030504040204" pitchFamily="50" charset="-128"/>
                </a:rPr>
                <a:t>せつぞく</a:t>
              </a:r>
            </a:p>
          </p:txBody>
        </p:sp>
        <p:sp>
          <p:nvSpPr>
            <p:cNvPr id="35" name="テキスト ボックス 34">
              <a:extLst>
                <a:ext uri="{FF2B5EF4-FFF2-40B4-BE49-F238E27FC236}">
                  <a16:creationId xmlns:a16="http://schemas.microsoft.com/office/drawing/2014/main" id="{381CE4D4-40A6-4C4B-A224-95DA299CEE03}"/>
                </a:ext>
              </a:extLst>
            </p:cNvPr>
            <p:cNvSpPr txBox="1"/>
            <p:nvPr/>
          </p:nvSpPr>
          <p:spPr>
            <a:xfrm>
              <a:off x="1423224" y="5317463"/>
              <a:ext cx="678805" cy="200055"/>
            </a:xfrm>
            <a:prstGeom prst="rect">
              <a:avLst/>
            </a:prstGeom>
            <a:noFill/>
          </p:spPr>
          <p:txBody>
            <a:bodyPr wrap="square" rtlCol="0">
              <a:spAutoFit/>
            </a:bodyPr>
            <a:lstStyle/>
            <a:p>
              <a:pPr algn="dist"/>
              <a:r>
                <a:rPr kumimoji="1" lang="ja-JP" altLang="en-US" sz="700" b="1" dirty="0">
                  <a:latin typeface="メイリオ" panose="020B0604030504040204" pitchFamily="50" charset="-128"/>
                  <a:ea typeface="メイリオ" panose="020B0604030504040204" pitchFamily="50" charset="-128"/>
                  <a:cs typeface="メイリオ" panose="020B0604030504040204" pitchFamily="50" charset="-128"/>
                </a:rPr>
                <a:t>せっち</a:t>
              </a:r>
            </a:p>
          </p:txBody>
        </p:sp>
        <p:sp>
          <p:nvSpPr>
            <p:cNvPr id="38" name="テキスト ボックス 37">
              <a:extLst>
                <a:ext uri="{FF2B5EF4-FFF2-40B4-BE49-F238E27FC236}">
                  <a16:creationId xmlns:a16="http://schemas.microsoft.com/office/drawing/2014/main" id="{4DCC240F-0909-4A88-A70A-301421743361}"/>
                </a:ext>
              </a:extLst>
            </p:cNvPr>
            <p:cNvSpPr txBox="1"/>
            <p:nvPr/>
          </p:nvSpPr>
          <p:spPr>
            <a:xfrm>
              <a:off x="4181475" y="5675692"/>
              <a:ext cx="498476" cy="200055"/>
            </a:xfrm>
            <a:prstGeom prst="rect">
              <a:avLst/>
            </a:prstGeom>
            <a:noFill/>
          </p:spPr>
          <p:txBody>
            <a:bodyPr wrap="square" rtlCol="0">
              <a:spAutoFit/>
            </a:bodyPr>
            <a:lstStyle/>
            <a:p>
              <a:pPr algn="dist"/>
              <a:r>
                <a:rPr kumimoji="1" lang="ja-JP" altLang="en-US" sz="700" b="1" dirty="0">
                  <a:latin typeface="メイリオ" panose="020B0604030504040204" pitchFamily="50" charset="-128"/>
                  <a:ea typeface="メイリオ" panose="020B0604030504040204" pitchFamily="50" charset="-128"/>
                  <a:cs typeface="メイリオ" panose="020B0604030504040204" pitchFamily="50" charset="-128"/>
                </a:rPr>
                <a:t>うむ</a:t>
              </a:r>
            </a:p>
          </p:txBody>
        </p:sp>
        <p:sp>
          <p:nvSpPr>
            <p:cNvPr id="39" name="テキスト ボックス 38">
              <a:extLst>
                <a:ext uri="{FF2B5EF4-FFF2-40B4-BE49-F238E27FC236}">
                  <a16:creationId xmlns:a16="http://schemas.microsoft.com/office/drawing/2014/main" id="{D18CDA99-E466-4AD1-90F6-E95C71F0C6E1}"/>
                </a:ext>
              </a:extLst>
            </p:cNvPr>
            <p:cNvSpPr txBox="1"/>
            <p:nvPr/>
          </p:nvSpPr>
          <p:spPr>
            <a:xfrm>
              <a:off x="4852915" y="5684728"/>
              <a:ext cx="678805" cy="200055"/>
            </a:xfrm>
            <a:prstGeom prst="rect">
              <a:avLst/>
            </a:prstGeom>
            <a:noFill/>
          </p:spPr>
          <p:txBody>
            <a:bodyPr wrap="square" rtlCol="0">
              <a:spAutoFit/>
            </a:bodyPr>
            <a:lstStyle/>
            <a:p>
              <a:pPr algn="dist"/>
              <a:r>
                <a:rPr kumimoji="1" lang="ja-JP" altLang="en-US" sz="700" b="1" dirty="0">
                  <a:latin typeface="メイリオ" panose="020B0604030504040204" pitchFamily="50" charset="-128"/>
                  <a:ea typeface="メイリオ" panose="020B0604030504040204" pitchFamily="50" charset="-128"/>
                  <a:cs typeface="メイリオ" panose="020B0604030504040204" pitchFamily="50" charset="-128"/>
                </a:rPr>
                <a:t>かくにん</a:t>
              </a:r>
            </a:p>
          </p:txBody>
        </p:sp>
        <p:sp>
          <p:nvSpPr>
            <p:cNvPr id="40" name="テキスト ボックス 39">
              <a:extLst>
                <a:ext uri="{FF2B5EF4-FFF2-40B4-BE49-F238E27FC236}">
                  <a16:creationId xmlns:a16="http://schemas.microsoft.com/office/drawing/2014/main" id="{90C500E3-ED3B-4E70-8A04-969C52E21FD6}"/>
                </a:ext>
              </a:extLst>
            </p:cNvPr>
            <p:cNvSpPr txBox="1"/>
            <p:nvPr/>
          </p:nvSpPr>
          <p:spPr>
            <a:xfrm>
              <a:off x="4177488" y="4920889"/>
              <a:ext cx="584200" cy="200055"/>
            </a:xfrm>
            <a:prstGeom prst="rect">
              <a:avLst/>
            </a:prstGeom>
            <a:noFill/>
          </p:spPr>
          <p:txBody>
            <a:bodyPr wrap="square" rtlCol="0">
              <a:spAutoFit/>
            </a:bodyPr>
            <a:lstStyle/>
            <a:p>
              <a:pPr algn="dist"/>
              <a:r>
                <a:rPr kumimoji="1" lang="ja-JP" altLang="en-US" sz="700" b="1" dirty="0">
                  <a:latin typeface="メイリオ" panose="020B0604030504040204" pitchFamily="50" charset="-128"/>
                  <a:ea typeface="メイリオ" panose="020B0604030504040204" pitchFamily="50" charset="-128"/>
                  <a:cs typeface="メイリオ" panose="020B0604030504040204" pitchFamily="50" charset="-128"/>
                </a:rPr>
                <a:t>あくい</a:t>
              </a:r>
            </a:p>
          </p:txBody>
        </p:sp>
      </p:grpSp>
      <p:sp>
        <p:nvSpPr>
          <p:cNvPr id="15" name="乗算記号 65">
            <a:extLst>
              <a:ext uri="{FF2B5EF4-FFF2-40B4-BE49-F238E27FC236}">
                <a16:creationId xmlns:a16="http://schemas.microsoft.com/office/drawing/2014/main" id="{2F14902E-9103-4E2C-9B00-35C314A8E012}"/>
              </a:ext>
            </a:extLst>
          </p:cNvPr>
          <p:cNvSpPr>
            <a:spLocks noChangeAspect="1"/>
          </p:cNvSpPr>
          <p:nvPr/>
        </p:nvSpPr>
        <p:spPr>
          <a:xfrm rot="20932626">
            <a:off x="450292" y="2870886"/>
            <a:ext cx="1914328" cy="1889604"/>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2387591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grpId="0" nodeType="afterEffect">
                                  <p:stCondLst>
                                    <p:cond delay="50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20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28.</a:t>
            </a:r>
            <a:r>
              <a:rPr lang="ja-JP" altLang="en-US" dirty="0"/>
              <a:t>フリー</a:t>
            </a:r>
            <a:r>
              <a:rPr lang="en-US" altLang="ja-JP" dirty="0"/>
              <a:t>Wi-Fi</a:t>
            </a:r>
            <a:r>
              <a:rPr lang="ja-JP" altLang="en-US" dirty="0"/>
              <a:t>には危険がいっぱい！</a:t>
            </a:r>
          </a:p>
        </p:txBody>
      </p:sp>
      <p:pic>
        <p:nvPicPr>
          <p:cNvPr id="37" name="図 36">
            <a:extLst>
              <a:ext uri="{FF2B5EF4-FFF2-40B4-BE49-F238E27FC236}">
                <a16:creationId xmlns:a16="http://schemas.microsoft.com/office/drawing/2014/main" id="{196E42B2-0F6F-4972-ABCB-382D5D530A3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0180" y="424973"/>
            <a:ext cx="1973249" cy="1924527"/>
          </a:xfrm>
          <a:prstGeom prst="rect">
            <a:avLst/>
          </a:prstGeom>
        </p:spPr>
      </p:pic>
      <p:sp>
        <p:nvSpPr>
          <p:cNvPr id="38" name="角丸四角形 28">
            <a:extLst>
              <a:ext uri="{FF2B5EF4-FFF2-40B4-BE49-F238E27FC236}">
                <a16:creationId xmlns:a16="http://schemas.microsoft.com/office/drawing/2014/main" id="{6B7FE269-98D8-4CBF-A96C-F78F31D33290}"/>
              </a:ext>
            </a:extLst>
          </p:cNvPr>
          <p:cNvSpPr/>
          <p:nvPr/>
        </p:nvSpPr>
        <p:spPr>
          <a:xfrm flipH="1">
            <a:off x="2372081" y="1063822"/>
            <a:ext cx="5819501"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39" name="テキスト ボックス 38">
            <a:extLst>
              <a:ext uri="{FF2B5EF4-FFF2-40B4-BE49-F238E27FC236}">
                <a16:creationId xmlns:a16="http://schemas.microsoft.com/office/drawing/2014/main" id="{ABA9D2DF-C1D6-484E-8912-730D06C64188}"/>
              </a:ext>
            </a:extLst>
          </p:cNvPr>
          <p:cNvSpPr txBox="1"/>
          <p:nvPr/>
        </p:nvSpPr>
        <p:spPr>
          <a:xfrm>
            <a:off x="2740520" y="1057910"/>
            <a:ext cx="5082622" cy="1037463"/>
          </a:xfrm>
          <a:prstGeom prst="rect">
            <a:avLst/>
          </a:prstGeom>
          <a:noFill/>
        </p:spPr>
        <p:txBody>
          <a:bodyPr wrap="square" rtlCol="0">
            <a:spAutoFit/>
          </a:bodyPr>
          <a:lstStyle/>
          <a:p>
            <a:pPr algn="ctr">
              <a:lnSpc>
                <a:spcPts val="3800"/>
              </a:lnSpc>
            </a:pP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フリー</a:t>
            </a:r>
            <a:r>
              <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Wi-Fi</a:t>
            </a: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を　より安全に</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ts val="3800"/>
              </a:lnSpc>
            </a:pP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つかうためには自衛も大切！</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 name="テキスト ボックス 17">
            <a:extLst>
              <a:ext uri="{FF2B5EF4-FFF2-40B4-BE49-F238E27FC236}">
                <a16:creationId xmlns:a16="http://schemas.microsoft.com/office/drawing/2014/main" id="{9A4BC126-1F40-4F1A-8A46-C568FD6E7741}"/>
              </a:ext>
            </a:extLst>
          </p:cNvPr>
          <p:cNvSpPr txBox="1"/>
          <p:nvPr/>
        </p:nvSpPr>
        <p:spPr>
          <a:xfrm>
            <a:off x="5402349" y="1519790"/>
            <a:ext cx="676099" cy="200055"/>
          </a:xfrm>
          <a:prstGeom prst="rect">
            <a:avLst/>
          </a:prstGeom>
          <a:noFill/>
        </p:spPr>
        <p:txBody>
          <a:bodyPr wrap="square" rtlCol="0">
            <a:spAutoFit/>
          </a:bodyPr>
          <a:lstStyle/>
          <a:p>
            <a:pPr algn="dist"/>
            <a:r>
              <a:rPr lang="ja-JP" altLang="en-US" sz="7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じえい</a:t>
            </a:r>
            <a:endParaRPr kumimoji="1" lang="ja-JP" altLang="en-US" sz="7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a:extLst>
              <a:ext uri="{FF2B5EF4-FFF2-40B4-BE49-F238E27FC236}">
                <a16:creationId xmlns:a16="http://schemas.microsoft.com/office/drawing/2014/main" id="{FC5884CF-52C6-4AEA-96F1-BD470B6F28FB}"/>
              </a:ext>
            </a:extLst>
          </p:cNvPr>
          <p:cNvGrpSpPr/>
          <p:nvPr/>
        </p:nvGrpSpPr>
        <p:grpSpPr>
          <a:xfrm>
            <a:off x="209657" y="2433118"/>
            <a:ext cx="8648337" cy="2373285"/>
            <a:chOff x="209657" y="2433118"/>
            <a:chExt cx="8648337" cy="2373285"/>
          </a:xfrm>
        </p:grpSpPr>
        <p:sp>
          <p:nvSpPr>
            <p:cNvPr id="45" name="角丸四角形 44"/>
            <p:cNvSpPr/>
            <p:nvPr/>
          </p:nvSpPr>
          <p:spPr>
            <a:xfrm>
              <a:off x="286007" y="2503615"/>
              <a:ext cx="8571987" cy="2302788"/>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 name="乗算記号 65">
              <a:extLst>
                <a:ext uri="{FF2B5EF4-FFF2-40B4-BE49-F238E27FC236}">
                  <a16:creationId xmlns:a16="http://schemas.microsoft.com/office/drawing/2014/main" id="{2F14902E-9103-4E2C-9B00-35C314A8E012}"/>
                </a:ext>
              </a:extLst>
            </p:cNvPr>
            <p:cNvSpPr>
              <a:spLocks noChangeAspect="1"/>
            </p:cNvSpPr>
            <p:nvPr/>
          </p:nvSpPr>
          <p:spPr>
            <a:xfrm rot="20932626">
              <a:off x="209657" y="2433118"/>
              <a:ext cx="1914328" cy="1889604"/>
            </a:xfrm>
            <a:prstGeom prst="mathMultiply">
              <a:avLst>
                <a:gd name="adj1" fmla="val 13871"/>
              </a:avLst>
            </a:prstGeom>
            <a:solidFill>
              <a:schemeClr val="bg1">
                <a:alpha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
          <p:nvSpPr>
            <p:cNvPr id="36" name="テキスト ボックス 35">
              <a:extLst>
                <a:ext uri="{FF2B5EF4-FFF2-40B4-BE49-F238E27FC236}">
                  <a16:creationId xmlns:a16="http://schemas.microsoft.com/office/drawing/2014/main" id="{4760C9D3-4D76-4665-9254-8CF53F4D3104}"/>
                </a:ext>
              </a:extLst>
            </p:cNvPr>
            <p:cNvSpPr txBox="1"/>
            <p:nvPr/>
          </p:nvSpPr>
          <p:spPr>
            <a:xfrm>
              <a:off x="670416" y="2630539"/>
              <a:ext cx="7803168" cy="1965538"/>
            </a:xfrm>
            <a:prstGeom prst="rect">
              <a:avLst/>
            </a:prstGeom>
            <a:noFill/>
          </p:spPr>
          <p:txBody>
            <a:bodyPr wrap="square" rtlCol="0">
              <a:spAutoFit/>
            </a:bodyPr>
            <a:lstStyle/>
            <a:p>
              <a:pPr>
                <a:lnSpc>
                  <a:spcPts val="3000"/>
                </a:lnSpc>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フリー</a:t>
              </a:r>
              <a: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Wi-Fi</a:t>
              </a: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をできるだけ安心してつかうためにも、次のことに注意しましょう。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spcAft>
                  <a:spcPts val="1000"/>
                </a:spcAft>
              </a:pPr>
              <a:r>
                <a:rPr lang="ja-JP" altLang="en-US"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Wi-Fi</a:t>
              </a:r>
              <a:r>
                <a:rPr lang="ja-JP" altLang="en-US"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に自動接続する」の設定をオンのままにしない　</a:t>
              </a:r>
              <a:endParaRPr lang="en-US" altLang="ja-JP"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spcAft>
                  <a:spcPts val="1000"/>
                </a:spcAft>
              </a:pPr>
              <a:r>
                <a:rPr lang="ja-JP" altLang="en-US"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　●「カギ（パスワード）」のついていないフリー</a:t>
              </a:r>
              <a:r>
                <a:rPr lang="en-US" altLang="ja-JP"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Wi-Fi</a:t>
              </a:r>
              <a:r>
                <a:rPr lang="ja-JP" altLang="en-US"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はつかわない</a:t>
              </a:r>
              <a:endParaRPr lang="en-US" altLang="ja-JP"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lnSpc>
                  <a:spcPts val="3000"/>
                </a:lnSpc>
                <a:spcAft>
                  <a:spcPts val="1000"/>
                </a:spcAft>
              </a:pPr>
              <a:r>
                <a:rPr lang="ja-JP" altLang="en-US"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　●フリー</a:t>
              </a:r>
              <a:r>
                <a:rPr lang="en-US" altLang="ja-JP"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Wi-Fi</a:t>
              </a:r>
              <a:r>
                <a:rPr lang="ja-JP" altLang="en-US"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に接続中は</a:t>
              </a:r>
              <a:r>
                <a:rPr lang="en-US" altLang="ja-JP"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などの</a:t>
              </a:r>
              <a:r>
                <a:rPr lang="en-US" altLang="ja-JP"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ID</a:t>
              </a:r>
              <a:r>
                <a:rPr lang="ja-JP" altLang="en-US" b="1"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やパスワードを入力しない</a:t>
              </a:r>
              <a:endParaRPr lang="en-US" altLang="ja-JP" b="1"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a:extLst>
                <a:ext uri="{FF2B5EF4-FFF2-40B4-BE49-F238E27FC236}">
                  <a16:creationId xmlns:a16="http://schemas.microsoft.com/office/drawing/2014/main" id="{A953ECD9-8F01-4CCB-B1FD-B125720658BA}"/>
                </a:ext>
              </a:extLst>
            </p:cNvPr>
            <p:cNvSpPr txBox="1"/>
            <p:nvPr/>
          </p:nvSpPr>
          <p:spPr>
            <a:xfrm>
              <a:off x="2018914" y="3117995"/>
              <a:ext cx="1016386" cy="215444"/>
            </a:xfrm>
            <a:prstGeom prst="rect">
              <a:avLst/>
            </a:prstGeom>
            <a:noFill/>
          </p:spPr>
          <p:txBody>
            <a:bodyPr wrap="square" rtlCol="0">
              <a:spAutoFit/>
            </a:bodyPr>
            <a:lstStyle/>
            <a:p>
              <a:pPr algn="dist"/>
              <a:r>
                <a:rPr lang="ja-JP" altLang="en-US" sz="8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じどうせつぞく</a:t>
              </a:r>
              <a:endParaRPr kumimoji="1" lang="ja-JP" altLang="en-US" sz="8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テキスト ボックス 16">
              <a:extLst>
                <a:ext uri="{FF2B5EF4-FFF2-40B4-BE49-F238E27FC236}">
                  <a16:creationId xmlns:a16="http://schemas.microsoft.com/office/drawing/2014/main" id="{EA9A3921-8EF2-48F9-BBF2-A40DF8442A2E}"/>
                </a:ext>
              </a:extLst>
            </p:cNvPr>
            <p:cNvSpPr txBox="1"/>
            <p:nvPr/>
          </p:nvSpPr>
          <p:spPr>
            <a:xfrm>
              <a:off x="3606053" y="3119809"/>
              <a:ext cx="613250" cy="215444"/>
            </a:xfrm>
            <a:prstGeom prst="rect">
              <a:avLst/>
            </a:prstGeom>
            <a:noFill/>
          </p:spPr>
          <p:txBody>
            <a:bodyPr wrap="square" rtlCol="0">
              <a:spAutoFit/>
            </a:bodyPr>
            <a:lstStyle/>
            <a:p>
              <a:pPr algn="dist"/>
              <a:r>
                <a:rPr lang="ja-JP" altLang="en-US" sz="8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せってい</a:t>
              </a:r>
              <a:endParaRPr kumimoji="1" lang="ja-JP" altLang="en-US" sz="8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テキスト ボックス 18">
              <a:extLst>
                <a:ext uri="{FF2B5EF4-FFF2-40B4-BE49-F238E27FC236}">
                  <a16:creationId xmlns:a16="http://schemas.microsoft.com/office/drawing/2014/main" id="{A332934D-268E-447A-8280-D0460C2AB015}"/>
                </a:ext>
              </a:extLst>
            </p:cNvPr>
            <p:cNvSpPr txBox="1"/>
            <p:nvPr/>
          </p:nvSpPr>
          <p:spPr>
            <a:xfrm>
              <a:off x="6467826" y="2594586"/>
              <a:ext cx="613250" cy="215444"/>
            </a:xfrm>
            <a:prstGeom prst="rect">
              <a:avLst/>
            </a:prstGeom>
            <a:noFill/>
          </p:spPr>
          <p:txBody>
            <a:bodyPr wrap="square" rtlCol="0">
              <a:spAutoFit/>
            </a:bodyPr>
            <a:lstStyle/>
            <a:p>
              <a:pPr algn="dist"/>
              <a:r>
                <a:rPr lang="ja-JP" altLang="en-US" sz="8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rPr>
                <a:t>ちゅうい</a:t>
              </a:r>
              <a:endParaRPr kumimoji="1" lang="ja-JP" altLang="en-US" sz="800" b="1" dirty="0">
                <a:solidFill>
                  <a:srgbClr val="494138"/>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 name="グループ化 3">
            <a:extLst>
              <a:ext uri="{FF2B5EF4-FFF2-40B4-BE49-F238E27FC236}">
                <a16:creationId xmlns:a16="http://schemas.microsoft.com/office/drawing/2014/main" id="{20998BE0-6B85-421C-AACF-B58D9DD34BAD}"/>
              </a:ext>
            </a:extLst>
          </p:cNvPr>
          <p:cNvGrpSpPr/>
          <p:nvPr/>
        </p:nvGrpSpPr>
        <p:grpSpPr>
          <a:xfrm>
            <a:off x="286006" y="4624465"/>
            <a:ext cx="8943266" cy="2226367"/>
            <a:chOff x="286006" y="4624465"/>
            <a:chExt cx="8943266" cy="2226367"/>
          </a:xfrm>
        </p:grpSpPr>
        <p:sp>
          <p:nvSpPr>
            <p:cNvPr id="46" name="角丸四角形 45"/>
            <p:cNvSpPr/>
            <p:nvPr/>
          </p:nvSpPr>
          <p:spPr>
            <a:xfrm>
              <a:off x="286006" y="5059225"/>
              <a:ext cx="8571987" cy="1593189"/>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33" name="グループ化 32">
              <a:extLst>
                <a:ext uri="{FF2B5EF4-FFF2-40B4-BE49-F238E27FC236}">
                  <a16:creationId xmlns:a16="http://schemas.microsoft.com/office/drawing/2014/main" id="{24ACDB99-489B-4BBB-AE51-56B2FC950CB9}"/>
                </a:ext>
              </a:extLst>
            </p:cNvPr>
            <p:cNvGrpSpPr/>
            <p:nvPr/>
          </p:nvGrpSpPr>
          <p:grpSpPr>
            <a:xfrm>
              <a:off x="6113831" y="4624465"/>
              <a:ext cx="2351804" cy="1120772"/>
              <a:chOff x="648132" y="4044326"/>
              <a:chExt cx="4071035" cy="2204948"/>
            </a:xfrm>
          </p:grpSpPr>
          <p:sp>
            <p:nvSpPr>
              <p:cNvPr id="34" name="雲 31">
                <a:extLst>
                  <a:ext uri="{FF2B5EF4-FFF2-40B4-BE49-F238E27FC236}">
                    <a16:creationId xmlns:a16="http://schemas.microsoft.com/office/drawing/2014/main" id="{A75EBC50-F68F-4476-B7A9-1527B1E0F552}"/>
                  </a:ext>
                </a:extLst>
              </p:cNvPr>
              <p:cNvSpPr/>
              <p:nvPr/>
            </p:nvSpPr>
            <p:spPr>
              <a:xfrm rot="197991">
                <a:off x="803114" y="4044326"/>
                <a:ext cx="3615347" cy="2204948"/>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5" name="正方形/長方形 34">
                <a:extLst>
                  <a:ext uri="{FF2B5EF4-FFF2-40B4-BE49-F238E27FC236}">
                    <a16:creationId xmlns:a16="http://schemas.microsoft.com/office/drawing/2014/main" id="{D491698E-771F-4E1A-95A1-516917AC9023}"/>
                  </a:ext>
                </a:extLst>
              </p:cNvPr>
              <p:cNvSpPr/>
              <p:nvPr/>
            </p:nvSpPr>
            <p:spPr>
              <a:xfrm rot="21399976">
                <a:off x="648132" y="4163347"/>
                <a:ext cx="4071035" cy="1662007"/>
              </a:xfrm>
              <a:prstGeom prst="rect">
                <a:avLst/>
              </a:prstGeom>
            </p:spPr>
            <p:txBody>
              <a:bodyPr wrap="square">
                <a:spAutoFit/>
              </a:bodyPr>
              <a:lstStyle/>
              <a:p>
                <a:pPr lvl="0" algn="ctr">
                  <a:lnSpc>
                    <a:spcPts val="3000"/>
                  </a:lnSpc>
                  <a:defRPr/>
                </a:pPr>
                <a:r>
                  <a:rPr kumimoji="0" lang="ja-JP" altLang="en-US"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これからは</a:t>
                </a:r>
                <a:endParaRPr kumimoji="0" lang="en-US" altLang="ja-JP"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lnSpc>
                    <a:spcPts val="3000"/>
                  </a:lnSpc>
                  <a:defRPr/>
                </a:pPr>
                <a:r>
                  <a:rPr kumimoji="0" lang="ja-JP" altLang="en-US"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気をつけよう！</a:t>
                </a:r>
              </a:p>
            </p:txBody>
          </p:sp>
        </p:grpSp>
        <p:pic>
          <p:nvPicPr>
            <p:cNvPr id="31" name="図 30">
              <a:extLst>
                <a:ext uri="{FF2B5EF4-FFF2-40B4-BE49-F238E27FC236}">
                  <a16:creationId xmlns:a16="http://schemas.microsoft.com/office/drawing/2014/main" id="{937B68BD-D54A-41D1-AE54-858CADE8791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6908"/>
            <a:stretch/>
          </p:blipFill>
          <p:spPr>
            <a:xfrm>
              <a:off x="7578142" y="4863737"/>
              <a:ext cx="1651130" cy="1987095"/>
            </a:xfrm>
            <a:prstGeom prst="rect">
              <a:avLst/>
            </a:prstGeom>
            <a:effectLst>
              <a:outerShdw blurRad="50800" dist="38100" dir="2700000" algn="tl" rotWithShape="0">
                <a:prstClr val="black">
                  <a:alpha val="40000"/>
                </a:prstClr>
              </a:outerShdw>
            </a:effectLst>
          </p:spPr>
        </p:pic>
        <p:pic>
          <p:nvPicPr>
            <p:cNvPr id="32" name="Picture 2" descr="1,523 件の最適な 冷や汗 画像、ストック写真、ベクター | Adobe Stock">
              <a:extLst>
                <a:ext uri="{FF2B5EF4-FFF2-40B4-BE49-F238E27FC236}">
                  <a16:creationId xmlns:a16="http://schemas.microsoft.com/office/drawing/2014/main" id="{06B53439-8256-4398-B810-4FF40963A4FB}"/>
                </a:ext>
              </a:extLst>
            </p:cNvPr>
            <p:cNvPicPr>
              <a:picLocks noChangeAspect="1" noChangeArrowheads="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588358" y="5324559"/>
              <a:ext cx="250554" cy="284284"/>
            </a:xfrm>
            <a:prstGeom prst="rect">
              <a:avLst/>
            </a:prstGeom>
            <a:noFill/>
            <a:extLst>
              <a:ext uri="{909E8E84-426E-40DD-AFC4-6F175D3DCCD1}">
                <a14:hiddenFill xmlns:a14="http://schemas.microsoft.com/office/drawing/2010/main">
                  <a:solidFill>
                    <a:srgbClr val="FFFFFF"/>
                  </a:solidFill>
                </a14:hiddenFill>
              </a:ext>
            </a:extLst>
          </p:spPr>
        </p:pic>
        <p:pic>
          <p:nvPicPr>
            <p:cNvPr id="23" name="グラフィックス 22">
              <a:extLst>
                <a:ext uri="{FF2B5EF4-FFF2-40B4-BE49-F238E27FC236}">
                  <a16:creationId xmlns:a16="http://schemas.microsoft.com/office/drawing/2014/main" id="{BAD1FD29-8495-4A34-A644-A1B6F5E5185E}"/>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 uri="{837473B0-CC2E-450A-ABE3-18F120FF3D39}">
                  <a1611:picAttrSrcUrl xmlns:a1611="http://schemas.microsoft.com/office/drawing/2016/11/main" r:id="rId9"/>
                </a:ext>
              </a:extLst>
            </a:blip>
            <a:stretch>
              <a:fillRect/>
            </a:stretch>
          </p:blipFill>
          <p:spPr>
            <a:xfrm>
              <a:off x="6389617" y="5545997"/>
              <a:ext cx="1080544" cy="1080544"/>
            </a:xfrm>
            <a:prstGeom prst="rect">
              <a:avLst/>
            </a:prstGeom>
          </p:spPr>
        </p:pic>
        <p:sp>
          <p:nvSpPr>
            <p:cNvPr id="24" name="テキスト ボックス 23">
              <a:extLst>
                <a:ext uri="{FF2B5EF4-FFF2-40B4-BE49-F238E27FC236}">
                  <a16:creationId xmlns:a16="http://schemas.microsoft.com/office/drawing/2014/main" id="{D8DD6B38-3580-4833-AA42-23DA1AA95A46}"/>
                </a:ext>
              </a:extLst>
            </p:cNvPr>
            <p:cNvSpPr txBox="1"/>
            <p:nvPr/>
          </p:nvSpPr>
          <p:spPr>
            <a:xfrm>
              <a:off x="787834" y="5217503"/>
              <a:ext cx="5582701" cy="1280735"/>
            </a:xfrm>
            <a:prstGeom prst="rect">
              <a:avLst/>
            </a:prstGeom>
            <a:noFill/>
          </p:spPr>
          <p:txBody>
            <a:bodyPr wrap="square" rtlCol="0">
              <a:spAutoFit/>
            </a:bodyPr>
            <a:lstStyle/>
            <a:p>
              <a:pPr>
                <a:lnSpc>
                  <a:spcPct val="150000"/>
                </a:lnSpc>
              </a:pPr>
              <a:r>
                <a:rPr lang="ja-JP" altLang="en-US" dirty="0">
                  <a:latin typeface="Meiryo UI" panose="020B0604030504040204" pitchFamily="50" charset="-128"/>
                  <a:ea typeface="Meiryo UI" panose="020B0604030504040204" pitchFamily="50" charset="-128"/>
                </a:rPr>
                <a:t>個人情報等を入力するときは、 通信を途中で盗み見されないようにするために、ブラウザ上にカギマークが表示されるか、 </a:t>
              </a:r>
              <a:r>
                <a:rPr lang="en-US" altLang="ja-JP" dirty="0">
                  <a:latin typeface="Meiryo UI" panose="020B0604030504040204" pitchFamily="50" charset="-128"/>
                  <a:ea typeface="Meiryo UI" panose="020B0604030504040204" pitchFamily="50" charset="-128"/>
                </a:rPr>
                <a:t>URL</a:t>
              </a:r>
              <a:r>
                <a:rPr lang="ja-JP" altLang="en-US" dirty="0">
                  <a:latin typeface="Meiryo UI" panose="020B0604030504040204" pitchFamily="50" charset="-128"/>
                  <a:ea typeface="Meiryo UI" panose="020B0604030504040204" pitchFamily="50" charset="-128"/>
                </a:rPr>
                <a:t>が「</a:t>
              </a:r>
              <a:r>
                <a:rPr lang="en-US" altLang="ja-JP" dirty="0">
                  <a:latin typeface="Meiryo UI" panose="020B0604030504040204" pitchFamily="50" charset="-128"/>
                  <a:ea typeface="Meiryo UI" panose="020B0604030504040204" pitchFamily="50" charset="-128"/>
                </a:rPr>
                <a:t>https</a:t>
              </a:r>
              <a:r>
                <a:rPr lang="ja-JP" altLang="en-US" dirty="0">
                  <a:latin typeface="Meiryo UI" panose="020B0604030504040204" pitchFamily="50" charset="-128"/>
                  <a:ea typeface="Meiryo UI" panose="020B0604030504040204" pitchFamily="50" charset="-128"/>
                </a:rPr>
                <a:t>」からはじまっているかを確認しましょう。</a:t>
              </a:r>
            </a:p>
          </p:txBody>
        </p:sp>
        <p:sp>
          <p:nvSpPr>
            <p:cNvPr id="25" name="テキスト ボックス 24">
              <a:extLst>
                <a:ext uri="{FF2B5EF4-FFF2-40B4-BE49-F238E27FC236}">
                  <a16:creationId xmlns:a16="http://schemas.microsoft.com/office/drawing/2014/main" id="{8819E9BA-6B04-43EA-820F-9F9FE34839BB}"/>
                </a:ext>
              </a:extLst>
            </p:cNvPr>
            <p:cNvSpPr txBox="1"/>
            <p:nvPr/>
          </p:nvSpPr>
          <p:spPr>
            <a:xfrm>
              <a:off x="4936656" y="5205009"/>
              <a:ext cx="435764"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ぬす</a:t>
              </a:r>
            </a:p>
          </p:txBody>
        </p:sp>
      </p:grpSp>
    </p:spTree>
    <p:custDataLst>
      <p:tags r:id="rId1"/>
    </p:custDataLst>
    <p:extLst>
      <p:ext uri="{BB962C8B-B14F-4D97-AF65-F5344CB8AC3E}">
        <p14:creationId xmlns:p14="http://schemas.microsoft.com/office/powerpoint/2010/main" val="3696853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グループ化 5">
            <a:extLst>
              <a:ext uri="{FF2B5EF4-FFF2-40B4-BE49-F238E27FC236}">
                <a16:creationId xmlns:a16="http://schemas.microsoft.com/office/drawing/2014/main" id="{4382A971-4CDD-40A6-8EB9-B91E9530EB95}"/>
              </a:ext>
            </a:extLst>
          </p:cNvPr>
          <p:cNvGrpSpPr/>
          <p:nvPr/>
        </p:nvGrpSpPr>
        <p:grpSpPr>
          <a:xfrm>
            <a:off x="1974593" y="4635029"/>
            <a:ext cx="5194813" cy="1561437"/>
            <a:chOff x="1974593" y="4635029"/>
            <a:chExt cx="5194813" cy="1561437"/>
          </a:xfrm>
        </p:grpSpPr>
        <p:grpSp>
          <p:nvGrpSpPr>
            <p:cNvPr id="5" name="グループ化 4">
              <a:extLst>
                <a:ext uri="{FF2B5EF4-FFF2-40B4-BE49-F238E27FC236}">
                  <a16:creationId xmlns:a16="http://schemas.microsoft.com/office/drawing/2014/main" id="{2BA88295-78B2-46C8-906B-94407E95BB8F}"/>
                </a:ext>
              </a:extLst>
            </p:cNvPr>
            <p:cNvGrpSpPr/>
            <p:nvPr/>
          </p:nvGrpSpPr>
          <p:grpSpPr>
            <a:xfrm>
              <a:off x="1974593" y="4635029"/>
              <a:ext cx="5194813" cy="1561437"/>
              <a:chOff x="1974593" y="4635029"/>
              <a:chExt cx="5194813" cy="1561437"/>
            </a:xfrm>
          </p:grpSpPr>
          <p:sp>
            <p:nvSpPr>
              <p:cNvPr id="12" name="吹き出し: 円形 11">
                <a:extLst>
                  <a:ext uri="{FF2B5EF4-FFF2-40B4-BE49-F238E27FC236}">
                    <a16:creationId xmlns:a16="http://schemas.microsoft.com/office/drawing/2014/main" id="{A208B8FE-C6FE-4545-A189-60D3EB0AB900}"/>
                  </a:ext>
                </a:extLst>
              </p:cNvPr>
              <p:cNvSpPr/>
              <p:nvPr/>
            </p:nvSpPr>
            <p:spPr>
              <a:xfrm>
                <a:off x="2425187" y="4635029"/>
                <a:ext cx="4541275" cy="1561437"/>
              </a:xfrm>
              <a:prstGeom prst="wedgeEllipseCallout">
                <a:avLst>
                  <a:gd name="adj1" fmla="val 58923"/>
                  <a:gd name="adj2" fmla="val -22131"/>
                </a:avLst>
              </a:prstGeom>
              <a:solidFill>
                <a:srgbClr val="FF660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3" name="テキスト ボックス 12">
                <a:extLst>
                  <a:ext uri="{FF2B5EF4-FFF2-40B4-BE49-F238E27FC236}">
                    <a16:creationId xmlns:a16="http://schemas.microsoft.com/office/drawing/2014/main" id="{3FD7EED8-17F9-43B2-BF20-3509A511F53A}"/>
                  </a:ext>
                </a:extLst>
              </p:cNvPr>
              <p:cNvSpPr txBox="1"/>
              <p:nvPr/>
            </p:nvSpPr>
            <p:spPr>
              <a:xfrm>
                <a:off x="1974593" y="4873050"/>
                <a:ext cx="5194813" cy="1154162"/>
              </a:xfrm>
              <a:prstGeom prst="rect">
                <a:avLst/>
              </a:prstGeom>
              <a:noFill/>
            </p:spPr>
            <p:txBody>
              <a:bodyPr wrap="square" rtlCol="0">
                <a:spAutoFit/>
              </a:bodyPr>
              <a:lstStyle/>
              <a:p>
                <a:pPr algn="ctr">
                  <a:lnSpc>
                    <a:spcPct val="150000"/>
                  </a:lnSpc>
                </a:pPr>
                <a:r>
                  <a:rPr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安全性を見極めるチカラが</a:t>
                </a:r>
                <a:endParaRPr lang="en-US" altLang="ja-JP"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lnSpc>
                    <a:spcPct val="150000"/>
                  </a:lnSpc>
                </a:pPr>
                <a:r>
                  <a:rPr kumimoji="1" lang="ja-JP" altLang="en-US" sz="24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必要なんだね</a:t>
                </a:r>
              </a:p>
            </p:txBody>
          </p:sp>
        </p:grpSp>
        <p:sp>
          <p:nvSpPr>
            <p:cNvPr id="23" name="テキスト ボックス 22">
              <a:extLst>
                <a:ext uri="{FF2B5EF4-FFF2-40B4-BE49-F238E27FC236}">
                  <a16:creationId xmlns:a16="http://schemas.microsoft.com/office/drawing/2014/main" id="{1085589A-A716-4097-ABCA-FD3BFFD6F54C}"/>
                </a:ext>
              </a:extLst>
            </p:cNvPr>
            <p:cNvSpPr txBox="1"/>
            <p:nvPr/>
          </p:nvSpPr>
          <p:spPr>
            <a:xfrm>
              <a:off x="3930650" y="4880368"/>
              <a:ext cx="678805" cy="215444"/>
            </a:xfrm>
            <a:prstGeom prst="rect">
              <a:avLst/>
            </a:prstGeom>
            <a:noFill/>
          </p:spPr>
          <p:txBody>
            <a:bodyPr wrap="square" rtlCol="0">
              <a:spAutoFit/>
            </a:bodyPr>
            <a:lstStyle/>
            <a:p>
              <a:pPr algn="dist"/>
              <a:r>
                <a:rPr kumimoji="1" lang="ja-JP" altLang="en-US" sz="8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みきわ</a:t>
              </a:r>
            </a:p>
          </p:txBody>
        </p:sp>
      </p:grpSp>
      <p:sp>
        <p:nvSpPr>
          <p:cNvPr id="11" name="角丸四角形 33">
            <a:extLst>
              <a:ext uri="{FF2B5EF4-FFF2-40B4-BE49-F238E27FC236}">
                <a16:creationId xmlns:a16="http://schemas.microsoft.com/office/drawing/2014/main" id="{3EEFC0FA-3814-4831-801A-CD9EF530182B}"/>
              </a:ext>
            </a:extLst>
          </p:cNvPr>
          <p:cNvSpPr/>
          <p:nvPr/>
        </p:nvSpPr>
        <p:spPr>
          <a:xfrm>
            <a:off x="381000" y="733424"/>
            <a:ext cx="8629650" cy="345162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a:extLst>
              <a:ext uri="{FF2B5EF4-FFF2-40B4-BE49-F238E27FC236}">
                <a16:creationId xmlns:a16="http://schemas.microsoft.com/office/drawing/2014/main" id="{E61212C4-459B-4BE3-A353-CDF5759145E1}"/>
              </a:ext>
            </a:extLst>
          </p:cNvPr>
          <p:cNvSpPr>
            <a:spLocks noGrp="1"/>
          </p:cNvSpPr>
          <p:nvPr>
            <p:ph type="title"/>
          </p:nvPr>
        </p:nvSpPr>
        <p:spPr/>
        <p:txBody>
          <a:bodyPr/>
          <a:lstStyle/>
          <a:p>
            <a:r>
              <a:rPr lang="en-US" altLang="ja-JP" dirty="0"/>
              <a:t>28.</a:t>
            </a:r>
            <a:r>
              <a:rPr lang="ja-JP" altLang="en-US" dirty="0"/>
              <a:t>フリー</a:t>
            </a:r>
            <a:r>
              <a:rPr lang="en-US" altLang="ja-JP" dirty="0"/>
              <a:t>Wi-Fi</a:t>
            </a:r>
            <a:r>
              <a:rPr lang="ja-JP" altLang="en-US" dirty="0"/>
              <a:t>には危険がいっぱい！</a:t>
            </a:r>
            <a:endParaRPr kumimoji="1" lang="ja-JP" altLang="en-US" dirty="0"/>
          </a:p>
        </p:txBody>
      </p:sp>
      <p:pic>
        <p:nvPicPr>
          <p:cNvPr id="14" name="図 13">
            <a:extLst>
              <a:ext uri="{FF2B5EF4-FFF2-40B4-BE49-F238E27FC236}">
                <a16:creationId xmlns:a16="http://schemas.microsoft.com/office/drawing/2014/main" id="{04BA11A8-82C7-4B2C-A2DB-55AA5005FA4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6204626" y="4083478"/>
            <a:ext cx="2424860" cy="2838284"/>
          </a:xfrm>
          <a:prstGeom prst="rect">
            <a:avLst/>
          </a:prstGeom>
          <a:effectLst>
            <a:outerShdw blurRad="50800" dist="38100" dir="2700000" algn="tl" rotWithShape="0">
              <a:prstClr val="black">
                <a:alpha val="40000"/>
              </a:prstClr>
            </a:outerShdw>
          </a:effectLst>
        </p:spPr>
      </p:pic>
      <p:grpSp>
        <p:nvGrpSpPr>
          <p:cNvPr id="3" name="グループ化 2">
            <a:extLst>
              <a:ext uri="{FF2B5EF4-FFF2-40B4-BE49-F238E27FC236}">
                <a16:creationId xmlns:a16="http://schemas.microsoft.com/office/drawing/2014/main" id="{14944A03-1E5D-400E-8174-6A480172768D}"/>
              </a:ext>
            </a:extLst>
          </p:cNvPr>
          <p:cNvGrpSpPr/>
          <p:nvPr/>
        </p:nvGrpSpPr>
        <p:grpSpPr>
          <a:xfrm>
            <a:off x="547153" y="1277372"/>
            <a:ext cx="8206013" cy="2262158"/>
            <a:chOff x="547153" y="1277372"/>
            <a:chExt cx="8206013" cy="2262158"/>
          </a:xfrm>
        </p:grpSpPr>
        <p:sp>
          <p:nvSpPr>
            <p:cNvPr id="4" name="テキスト ボックス 3">
              <a:extLst>
                <a:ext uri="{FF2B5EF4-FFF2-40B4-BE49-F238E27FC236}">
                  <a16:creationId xmlns:a16="http://schemas.microsoft.com/office/drawing/2014/main" id="{391DB009-C68E-42BB-A5BB-293C35AE1D69}"/>
                </a:ext>
              </a:extLst>
            </p:cNvPr>
            <p:cNvSpPr txBox="1"/>
            <p:nvPr/>
          </p:nvSpPr>
          <p:spPr>
            <a:xfrm>
              <a:off x="547153" y="1277372"/>
              <a:ext cx="8206013" cy="2262158"/>
            </a:xfrm>
            <a:prstGeom prst="rect">
              <a:avLst/>
            </a:prstGeom>
            <a:noFill/>
          </p:spPr>
          <p:txBody>
            <a:bodyPr wrap="square" rtlCol="0">
              <a:spAutoFit/>
            </a:bodyPr>
            <a:lstStyle>
              <a:defPPr>
                <a:defRPr lang="ja-JP"/>
              </a:defPPr>
              <a:lvl1pPr algn="ctr">
                <a:lnSpc>
                  <a:spcPct val="150000"/>
                </a:lnSpc>
                <a:defRPr sz="2400" b="1">
                  <a:solidFill>
                    <a:srgbClr val="494138"/>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en-US" altLang="ja-JP" dirty="0"/>
                <a:t>Wi-Fi</a:t>
              </a:r>
              <a:r>
                <a:rPr lang="ja-JP" altLang="en-US" dirty="0"/>
                <a:t>スポットの中には、</a:t>
              </a:r>
              <a:endParaRPr lang="en-US" altLang="ja-JP" dirty="0"/>
            </a:p>
            <a:p>
              <a:r>
                <a:rPr lang="ja-JP" altLang="en-US" dirty="0"/>
                <a:t>悪質なものや安全性の低いものもあります。 </a:t>
              </a:r>
              <a:endParaRPr lang="en-US" altLang="ja-JP" dirty="0"/>
            </a:p>
            <a:p>
              <a:r>
                <a:rPr lang="ja-JP" altLang="en-US" dirty="0"/>
                <a:t>外出先で利用するときは、</a:t>
              </a:r>
              <a:endParaRPr lang="en-US" altLang="ja-JP" dirty="0"/>
            </a:p>
            <a:p>
              <a:r>
                <a:rPr lang="ja-JP" altLang="en-US" dirty="0"/>
                <a:t>提供者や通信内容の保護を必ずチェックしよう！</a:t>
              </a:r>
            </a:p>
          </p:txBody>
        </p:sp>
        <p:sp>
          <p:nvSpPr>
            <p:cNvPr id="15" name="テキスト ボックス 14">
              <a:extLst>
                <a:ext uri="{FF2B5EF4-FFF2-40B4-BE49-F238E27FC236}">
                  <a16:creationId xmlns:a16="http://schemas.microsoft.com/office/drawing/2014/main" id="{395D38FE-13CA-4D41-8889-BA54488B927A}"/>
                </a:ext>
              </a:extLst>
            </p:cNvPr>
            <p:cNvSpPr txBox="1"/>
            <p:nvPr/>
          </p:nvSpPr>
          <p:spPr>
            <a:xfrm>
              <a:off x="1622490" y="1832591"/>
              <a:ext cx="678805"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あくしつ</a:t>
              </a:r>
            </a:p>
          </p:txBody>
        </p:sp>
        <p:sp>
          <p:nvSpPr>
            <p:cNvPr id="16" name="テキスト ボックス 15">
              <a:extLst>
                <a:ext uri="{FF2B5EF4-FFF2-40B4-BE49-F238E27FC236}">
                  <a16:creationId xmlns:a16="http://schemas.microsoft.com/office/drawing/2014/main" id="{50A0BA7E-2008-45ED-B8A9-4C19E4D73ADB}"/>
                </a:ext>
              </a:extLst>
            </p:cNvPr>
            <p:cNvSpPr txBox="1"/>
            <p:nvPr/>
          </p:nvSpPr>
          <p:spPr>
            <a:xfrm>
              <a:off x="3426048" y="1832591"/>
              <a:ext cx="983804"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あんぜんせい</a:t>
              </a:r>
            </a:p>
          </p:txBody>
        </p:sp>
        <p:sp>
          <p:nvSpPr>
            <p:cNvPr id="17" name="テキスト ボックス 16">
              <a:extLst>
                <a:ext uri="{FF2B5EF4-FFF2-40B4-BE49-F238E27FC236}">
                  <a16:creationId xmlns:a16="http://schemas.microsoft.com/office/drawing/2014/main" id="{A0598E60-463C-49B9-A564-87FD15548D81}"/>
                </a:ext>
              </a:extLst>
            </p:cNvPr>
            <p:cNvSpPr txBox="1"/>
            <p:nvPr/>
          </p:nvSpPr>
          <p:spPr>
            <a:xfrm>
              <a:off x="4572000" y="1832591"/>
              <a:ext cx="444500"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ひく</a:t>
              </a:r>
            </a:p>
          </p:txBody>
        </p:sp>
        <p:sp>
          <p:nvSpPr>
            <p:cNvPr id="18" name="テキスト ボックス 17">
              <a:extLst>
                <a:ext uri="{FF2B5EF4-FFF2-40B4-BE49-F238E27FC236}">
                  <a16:creationId xmlns:a16="http://schemas.microsoft.com/office/drawing/2014/main" id="{B234F7E9-A5FD-4CCA-9CB6-2C1DE7213299}"/>
                </a:ext>
              </a:extLst>
            </p:cNvPr>
            <p:cNvSpPr txBox="1"/>
            <p:nvPr/>
          </p:nvSpPr>
          <p:spPr>
            <a:xfrm>
              <a:off x="2756346" y="2390297"/>
              <a:ext cx="983804"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がいしゅつさき</a:t>
              </a:r>
            </a:p>
          </p:txBody>
        </p:sp>
        <p:sp>
          <p:nvSpPr>
            <p:cNvPr id="19" name="テキスト ボックス 18">
              <a:extLst>
                <a:ext uri="{FF2B5EF4-FFF2-40B4-BE49-F238E27FC236}">
                  <a16:creationId xmlns:a16="http://schemas.microsoft.com/office/drawing/2014/main" id="{6D59B57B-F5FA-4B6B-86C4-3F2A383B8AFA}"/>
                </a:ext>
              </a:extLst>
            </p:cNvPr>
            <p:cNvSpPr txBox="1"/>
            <p:nvPr/>
          </p:nvSpPr>
          <p:spPr>
            <a:xfrm>
              <a:off x="4007296" y="2402312"/>
              <a:ext cx="602804"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りよう</a:t>
              </a:r>
            </a:p>
          </p:txBody>
        </p:sp>
        <p:sp>
          <p:nvSpPr>
            <p:cNvPr id="20" name="テキスト ボックス 19">
              <a:extLst>
                <a:ext uri="{FF2B5EF4-FFF2-40B4-BE49-F238E27FC236}">
                  <a16:creationId xmlns:a16="http://schemas.microsoft.com/office/drawing/2014/main" id="{A6AE15D5-0267-4667-A4EA-0B393E801EBB}"/>
                </a:ext>
              </a:extLst>
            </p:cNvPr>
            <p:cNvSpPr txBox="1"/>
            <p:nvPr/>
          </p:nvSpPr>
          <p:spPr>
            <a:xfrm>
              <a:off x="1304791" y="2925417"/>
              <a:ext cx="945704"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ていきょうしゃ</a:t>
              </a:r>
            </a:p>
          </p:txBody>
        </p:sp>
        <p:sp>
          <p:nvSpPr>
            <p:cNvPr id="21" name="テキスト ボックス 20">
              <a:extLst>
                <a:ext uri="{FF2B5EF4-FFF2-40B4-BE49-F238E27FC236}">
                  <a16:creationId xmlns:a16="http://schemas.microsoft.com/office/drawing/2014/main" id="{7F8198B2-E1A4-4198-863B-71D3DBD43F00}"/>
                </a:ext>
              </a:extLst>
            </p:cNvPr>
            <p:cNvSpPr txBox="1"/>
            <p:nvPr/>
          </p:nvSpPr>
          <p:spPr>
            <a:xfrm>
              <a:off x="2540446" y="2938117"/>
              <a:ext cx="1161604"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つうしんないよう</a:t>
              </a:r>
            </a:p>
          </p:txBody>
        </p:sp>
        <p:sp>
          <p:nvSpPr>
            <p:cNvPr id="22" name="テキスト ボックス 21">
              <a:extLst>
                <a:ext uri="{FF2B5EF4-FFF2-40B4-BE49-F238E27FC236}">
                  <a16:creationId xmlns:a16="http://schemas.microsoft.com/office/drawing/2014/main" id="{0188DF89-4978-4A7B-8FE8-A8F01C65A2AA}"/>
                </a:ext>
              </a:extLst>
            </p:cNvPr>
            <p:cNvSpPr txBox="1"/>
            <p:nvPr/>
          </p:nvSpPr>
          <p:spPr>
            <a:xfrm>
              <a:off x="4108896" y="2938117"/>
              <a:ext cx="501204" cy="215444"/>
            </a:xfrm>
            <a:prstGeom prst="rect">
              <a:avLst/>
            </a:prstGeom>
            <a:noFill/>
          </p:spPr>
          <p:txBody>
            <a:bodyPr wrap="square" rtlCol="0">
              <a:spAutoFit/>
            </a:bodyPr>
            <a:lstStyle/>
            <a:p>
              <a:pPr algn="dist"/>
              <a:r>
                <a:rPr kumimoji="1" lang="ja-JP" altLang="en-US" sz="800" b="1" dirty="0">
                  <a:latin typeface="メイリオ" panose="020B0604030504040204" pitchFamily="50" charset="-128"/>
                  <a:ea typeface="メイリオ" panose="020B0604030504040204" pitchFamily="50" charset="-128"/>
                  <a:cs typeface="メイリオ" panose="020B0604030504040204" pitchFamily="50" charset="-128"/>
                </a:rPr>
                <a:t>ほご</a:t>
              </a:r>
            </a:p>
          </p:txBody>
        </p:sp>
      </p:grpSp>
      <p:pic>
        <p:nvPicPr>
          <p:cNvPr id="7" name="図 6" descr="抽象, 挿絵 が含まれている画像&#10;&#10;自動的に生成された説明">
            <a:extLst>
              <a:ext uri="{FF2B5EF4-FFF2-40B4-BE49-F238E27FC236}">
                <a16:creationId xmlns:a16="http://schemas.microsoft.com/office/drawing/2014/main" id="{E06B89F1-2B2D-44C4-B715-CB0D1A653D04}"/>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547153" y="4700303"/>
            <a:ext cx="2240497" cy="2071394"/>
          </a:xfrm>
          <a:prstGeom prst="rect">
            <a:avLst/>
          </a:prstGeom>
        </p:spPr>
      </p:pic>
    </p:spTree>
    <p:extLst>
      <p:ext uri="{BB962C8B-B14F-4D97-AF65-F5344CB8AC3E}">
        <p14:creationId xmlns:p14="http://schemas.microsoft.com/office/powerpoint/2010/main" val="4082427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3.</a:t>
            </a:r>
            <a:r>
              <a:rPr lang="ja-JP" altLang="en-US" dirty="0"/>
              <a:t> 名前、住所、写真を公開しない</a:t>
            </a:r>
          </a:p>
        </p:txBody>
      </p:sp>
      <p:sp>
        <p:nvSpPr>
          <p:cNvPr id="11" name="角丸四角形 10"/>
          <p:cNvSpPr/>
          <p:nvPr/>
        </p:nvSpPr>
        <p:spPr>
          <a:xfrm>
            <a:off x="1444624" y="859483"/>
            <a:ext cx="7566026" cy="2807642"/>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5" name="図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733232"/>
            <a:ext cx="1996568" cy="1947270"/>
          </a:xfrm>
          <a:prstGeom prst="rect">
            <a:avLst/>
          </a:prstGeom>
        </p:spPr>
      </p:pic>
      <p:sp>
        <p:nvSpPr>
          <p:cNvPr id="16" name="テキスト ボックス 15"/>
          <p:cNvSpPr txBox="1"/>
          <p:nvPr/>
        </p:nvSpPr>
        <p:spPr>
          <a:xfrm>
            <a:off x="2222216" y="1534506"/>
            <a:ext cx="6121684" cy="1569660"/>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名前や住所などの個人情報をうっかり公開すると、悪い人に利用されて、自分や家族が犯罪にまきこまれることもあります。自分や家族の情報は、大切に守りましょう。</a:t>
            </a:r>
          </a:p>
        </p:txBody>
      </p:sp>
      <p:grpSp>
        <p:nvGrpSpPr>
          <p:cNvPr id="4" name="グループ化 3"/>
          <p:cNvGrpSpPr/>
          <p:nvPr/>
        </p:nvGrpSpPr>
        <p:grpSpPr>
          <a:xfrm>
            <a:off x="-63784" y="4346447"/>
            <a:ext cx="4572000" cy="2240620"/>
            <a:chOff x="373154" y="4520673"/>
            <a:chExt cx="4572000" cy="2240620"/>
          </a:xfrm>
        </p:grpSpPr>
        <p:sp>
          <p:nvSpPr>
            <p:cNvPr id="18" name="雲 31"/>
            <p:cNvSpPr/>
            <p:nvPr/>
          </p:nvSpPr>
          <p:spPr>
            <a:xfrm rot="197991">
              <a:off x="873042" y="4520673"/>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9" name="正方形/長方形 18"/>
            <p:cNvSpPr/>
            <p:nvPr/>
          </p:nvSpPr>
          <p:spPr>
            <a:xfrm rot="21098764">
              <a:off x="373154" y="4998458"/>
              <a:ext cx="4572000" cy="1077218"/>
            </a:xfrm>
            <a:prstGeom prst="rect">
              <a:avLst/>
            </a:prstGeom>
          </p:spPr>
          <p:txBody>
            <a:bodyPr>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自分や家族の</a:t>
              </a:r>
              <a:endPar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情報は大切に</a:t>
              </a:r>
            </a:p>
          </p:txBody>
        </p:sp>
      </p:grpSp>
      <p:pic>
        <p:nvPicPr>
          <p:cNvPr id="12" name="図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99286" y="2013387"/>
            <a:ext cx="4844614" cy="4844614"/>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89878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pPr algn="ctr"/>
            <a:r>
              <a:rPr lang="ja-JP" altLang="en-US" sz="4000" dirty="0"/>
              <a:t>第</a:t>
            </a:r>
            <a:r>
              <a:rPr lang="en-US" altLang="ja-JP" sz="4000" dirty="0"/>
              <a:t>4</a:t>
            </a:r>
            <a:r>
              <a:rPr lang="ja-JP" altLang="en-US" sz="4000" dirty="0"/>
              <a:t>話</a:t>
            </a:r>
            <a:r>
              <a:rPr lang="en-US" altLang="ja-JP" sz="4000" dirty="0"/>
              <a:t> </a:t>
            </a:r>
            <a:br>
              <a:rPr lang="en-US" altLang="ja-JP" sz="4000" dirty="0"/>
            </a:br>
            <a:r>
              <a:rPr lang="ja-JP" altLang="en-US" dirty="0"/>
              <a:t>知らない人からの</a:t>
            </a:r>
            <a:br>
              <a:rPr lang="en-US" altLang="ja-JP" dirty="0"/>
            </a:br>
            <a:r>
              <a:rPr lang="ja-JP" altLang="en-US" dirty="0"/>
              <a:t>メール</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58980638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91090" y="3465209"/>
            <a:ext cx="3487737" cy="419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タイトル 1"/>
          <p:cNvSpPr>
            <a:spLocks noGrp="1"/>
          </p:cNvSpPr>
          <p:nvPr>
            <p:ph type="title"/>
          </p:nvPr>
        </p:nvSpPr>
        <p:spPr/>
        <p:txBody>
          <a:bodyPr/>
          <a:lstStyle/>
          <a:p>
            <a:r>
              <a:rPr lang="en-US" altLang="ja-JP"/>
              <a:t>4. </a:t>
            </a:r>
            <a:r>
              <a:rPr lang="ja-JP" altLang="en-US"/>
              <a:t>知らない人からのメール</a:t>
            </a:r>
            <a:endParaRPr lang="ja-JP" altLang="en-US" dirty="0"/>
          </a:p>
        </p:txBody>
      </p:sp>
      <p:sp>
        <p:nvSpPr>
          <p:cNvPr id="30" name="テキスト ボックス 29"/>
          <p:cNvSpPr txBox="1"/>
          <p:nvPr/>
        </p:nvSpPr>
        <p:spPr>
          <a:xfrm>
            <a:off x="68349" y="869489"/>
            <a:ext cx="8843422" cy="1815882"/>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ある日、見おぼえのないメールアドレスから、メールが届いていました。最新ゲームの情報が書かれていたので、鳴門くんは続きが気になり、リンクをタップしてしまいました。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8" name="図 7"/>
          <p:cNvPicPr>
            <a:picLocks noChangeAspect="1"/>
          </p:cNvPicPr>
          <p:nvPr/>
        </p:nvPicPr>
        <p:blipFill rotWithShape="1">
          <a:blip r:embed="rId5" cstate="print">
            <a:extLst>
              <a:ext uri="{28A0092B-C50C-407E-A947-70E740481C1C}">
                <a14:useLocalDpi xmlns:a14="http://schemas.microsoft.com/office/drawing/2010/main" val="0"/>
              </a:ext>
            </a:extLst>
          </a:blip>
          <a:srcRect l="25174" t="10585" r="11247"/>
          <a:stretch/>
        </p:blipFill>
        <p:spPr>
          <a:xfrm>
            <a:off x="-246875" y="3338053"/>
            <a:ext cx="2508992" cy="3528537"/>
          </a:xfrm>
          <a:prstGeom prst="rect">
            <a:avLst/>
          </a:prstGeom>
          <a:noFill/>
          <a:ln>
            <a:noFill/>
          </a:ln>
          <a:effectLst>
            <a:outerShdw blurRad="50800" dist="38100" dir="2700000" algn="tl" rotWithShape="0">
              <a:prstClr val="black">
                <a:alpha val="40000"/>
              </a:prstClr>
            </a:outerShdw>
          </a:effectLst>
        </p:spPr>
      </p:pic>
      <p:grpSp>
        <p:nvGrpSpPr>
          <p:cNvPr id="21" name="グループ化 20"/>
          <p:cNvGrpSpPr/>
          <p:nvPr/>
        </p:nvGrpSpPr>
        <p:grpSpPr>
          <a:xfrm>
            <a:off x="1438354" y="2156155"/>
            <a:ext cx="5653708" cy="2852312"/>
            <a:chOff x="1438354" y="2156155"/>
            <a:chExt cx="5653708" cy="2852312"/>
          </a:xfrm>
        </p:grpSpPr>
        <p:grpSp>
          <p:nvGrpSpPr>
            <p:cNvPr id="88" name="グループ化 87"/>
            <p:cNvGrpSpPr/>
            <p:nvPr/>
          </p:nvGrpSpPr>
          <p:grpSpPr>
            <a:xfrm rot="198535">
              <a:off x="1438354" y="2156155"/>
              <a:ext cx="5653708" cy="2852312"/>
              <a:chOff x="-5223648" y="1664841"/>
              <a:chExt cx="5424994" cy="2961661"/>
            </a:xfrm>
          </p:grpSpPr>
          <p:sp>
            <p:nvSpPr>
              <p:cNvPr id="89" name="爆発 2 6"/>
              <p:cNvSpPr/>
              <p:nvPr/>
            </p:nvSpPr>
            <p:spPr>
              <a:xfrm rot="305964">
                <a:off x="-5223648" y="1664841"/>
                <a:ext cx="5424994" cy="2961661"/>
              </a:xfrm>
              <a:prstGeom prst="irregularSeal2">
                <a:avLst/>
              </a:prstGeom>
              <a:solidFill>
                <a:schemeClr val="bg1"/>
              </a:solidFill>
              <a:ln w="38100">
                <a:solidFill>
                  <a:schemeClr val="accent2"/>
                </a:solidFill>
                <a:round/>
              </a:ln>
              <a:effectLst>
                <a:softEdge rad="254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90" name="Picture 4" descr="D:\ryuno\_徳島\コンテンツ制作\集中線.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92236">
                <a:off x="-5185587" y="1715375"/>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60" name="テキスト ボックス 59"/>
            <p:cNvSpPr txBox="1"/>
            <p:nvPr/>
          </p:nvSpPr>
          <p:spPr>
            <a:xfrm>
              <a:off x="2545246" y="3310048"/>
              <a:ext cx="3289092" cy="7078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わっ！最新ゲームのことが</a:t>
              </a:r>
              <a:br>
                <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書かれてるぞ。</a:t>
              </a:r>
              <a:endPar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9" name="グループ化 18"/>
          <p:cNvGrpSpPr/>
          <p:nvPr/>
        </p:nvGrpSpPr>
        <p:grpSpPr>
          <a:xfrm>
            <a:off x="1817397" y="4629298"/>
            <a:ext cx="3757111" cy="1809895"/>
            <a:chOff x="1817397" y="4629298"/>
            <a:chExt cx="3757111" cy="1809895"/>
          </a:xfrm>
        </p:grpSpPr>
        <p:sp>
          <p:nvSpPr>
            <p:cNvPr id="86" name="円形吹き出し 3"/>
            <p:cNvSpPr/>
            <p:nvPr/>
          </p:nvSpPr>
          <p:spPr>
            <a:xfrm rot="5203247">
              <a:off x="2733669" y="3713026"/>
              <a:ext cx="1809895" cy="3642440"/>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715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テキスト ボックス 58"/>
            <p:cNvSpPr txBox="1"/>
            <p:nvPr/>
          </p:nvSpPr>
          <p:spPr>
            <a:xfrm>
              <a:off x="2500076" y="5251820"/>
              <a:ext cx="3074432" cy="707886"/>
            </a:xfrm>
            <a:prstGeom prst="rect">
              <a:avLst/>
            </a:prstGeom>
            <a:noFill/>
          </p:spPr>
          <p:txBody>
            <a:bodyPr wrap="square" rtlCol="0">
              <a:spAutoFit/>
            </a:bodyPr>
            <a:lstStyle/>
            <a:p>
              <a:r>
                <a:rPr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つづきが気になるから、タップしちゃえ。</a:t>
              </a:r>
              <a:endParaRPr kumimoji="1"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35" name="テキスト ボックス 34"/>
          <p:cNvSpPr txBox="1"/>
          <p:nvPr/>
        </p:nvSpPr>
        <p:spPr>
          <a:xfrm>
            <a:off x="258711" y="6340067"/>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Tree>
    <p:custDataLst>
      <p:tags r:id="rId1"/>
    </p:custDataLst>
    <p:extLst>
      <p:ext uri="{BB962C8B-B14F-4D97-AF65-F5344CB8AC3E}">
        <p14:creationId xmlns:p14="http://schemas.microsoft.com/office/powerpoint/2010/main" val="3678394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pPr algn="ctr"/>
            <a:r>
              <a:rPr lang="ja-JP" altLang="en-US" sz="4000" dirty="0"/>
              <a:t>第</a:t>
            </a:r>
            <a:r>
              <a:rPr lang="en-US" altLang="ja-JP" sz="4000" dirty="0"/>
              <a:t>1</a:t>
            </a:r>
            <a:r>
              <a:rPr lang="ja-JP" altLang="en-US" sz="4000" dirty="0"/>
              <a:t>話</a:t>
            </a:r>
            <a:br>
              <a:rPr lang="en-US" altLang="ja-JP" dirty="0"/>
            </a:br>
            <a:r>
              <a:rPr lang="ja-JP" altLang="en-US" dirty="0"/>
              <a:t>インターネットの</a:t>
            </a:r>
            <a:br>
              <a:rPr lang="en-US" altLang="ja-JP" dirty="0"/>
            </a:br>
            <a:r>
              <a:rPr lang="ja-JP" altLang="en-US" dirty="0"/>
              <a:t>情報は正しいの？</a:t>
            </a:r>
          </a:p>
        </p:txBody>
      </p:sp>
      <p:sp>
        <p:nvSpPr>
          <p:cNvPr id="15" name="テキスト プレースホルダー 14"/>
          <p:cNvSpPr>
            <a:spLocks noGrp="1"/>
          </p:cNvSpPr>
          <p:nvPr>
            <p:ph type="body" sz="quarter" idx="13"/>
          </p:nvPr>
        </p:nvSpPr>
        <p:spPr/>
        <p:txBody>
          <a:bodyPr/>
          <a:lstStyle/>
          <a:p>
            <a:r>
              <a:rPr lang="ja-JP" altLang="en-US"/>
              <a:t>情報モラル教育</a:t>
            </a:r>
            <a:endParaRPr lang="ja-JP" altLang="en-US" dirty="0"/>
          </a:p>
        </p:txBody>
      </p:sp>
    </p:spTree>
    <p:custDataLst>
      <p:tags r:id="rId1"/>
    </p:custDataLst>
    <p:extLst>
      <p:ext uri="{BB962C8B-B14F-4D97-AF65-F5344CB8AC3E}">
        <p14:creationId xmlns:p14="http://schemas.microsoft.com/office/powerpoint/2010/main" val="11096931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58083" y="3545044"/>
            <a:ext cx="3798887"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タイトル 1"/>
          <p:cNvSpPr>
            <a:spLocks noGrp="1"/>
          </p:cNvSpPr>
          <p:nvPr>
            <p:ph type="title"/>
          </p:nvPr>
        </p:nvSpPr>
        <p:spPr/>
        <p:txBody>
          <a:bodyPr/>
          <a:lstStyle/>
          <a:p>
            <a:r>
              <a:rPr lang="en-US" altLang="ja-JP"/>
              <a:t>4. </a:t>
            </a:r>
            <a:r>
              <a:rPr lang="ja-JP" altLang="en-US"/>
              <a:t>知らない人からのメール</a:t>
            </a:r>
            <a:endParaRPr lang="ja-JP" altLang="en-US" dirty="0"/>
          </a:p>
        </p:txBody>
      </p:sp>
      <p:sp>
        <p:nvSpPr>
          <p:cNvPr id="30" name="テキスト ボックス 29"/>
          <p:cNvSpPr txBox="1"/>
          <p:nvPr/>
        </p:nvSpPr>
        <p:spPr>
          <a:xfrm>
            <a:off x="68349" y="869489"/>
            <a:ext cx="8843422" cy="954107"/>
          </a:xfrm>
          <a:prstGeom prst="rect">
            <a:avLst/>
          </a:prstGeom>
          <a:noFill/>
        </p:spPr>
        <p:txBody>
          <a:bodyPr wrap="square" rtlCol="0">
            <a:spAutoFit/>
          </a:bodyPr>
          <a:lstStyle/>
          <a:p>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すると、会員登録をしたので、お金を払うように書いてある画面が、表示されました。</a:t>
            </a:r>
          </a:p>
        </p:txBody>
      </p:sp>
      <p:grpSp>
        <p:nvGrpSpPr>
          <p:cNvPr id="13" name="グループ化 12"/>
          <p:cNvGrpSpPr/>
          <p:nvPr/>
        </p:nvGrpSpPr>
        <p:grpSpPr>
          <a:xfrm>
            <a:off x="2543310" y="1545267"/>
            <a:ext cx="6113660" cy="2658471"/>
            <a:chOff x="3206474" y="1325341"/>
            <a:chExt cx="6113660" cy="2658471"/>
          </a:xfrm>
        </p:grpSpPr>
        <p:grpSp>
          <p:nvGrpSpPr>
            <p:cNvPr id="87" name="グループ化 86"/>
            <p:cNvGrpSpPr/>
            <p:nvPr/>
          </p:nvGrpSpPr>
          <p:grpSpPr>
            <a:xfrm rot="389126">
              <a:off x="3206474" y="1325341"/>
              <a:ext cx="6113660" cy="2658471"/>
              <a:chOff x="-5223648" y="1664841"/>
              <a:chExt cx="5424994" cy="2961661"/>
            </a:xfrm>
          </p:grpSpPr>
          <p:sp>
            <p:nvSpPr>
              <p:cNvPr id="89"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90" name="Picture 4" descr="D:\ryuno\_徳島\コンテンツ制作\集中線.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92236">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33" name="テキスト ボックス 32"/>
            <p:cNvSpPr txBox="1"/>
            <p:nvPr/>
          </p:nvSpPr>
          <p:spPr>
            <a:xfrm rot="398895">
              <a:off x="4579834" y="2265124"/>
              <a:ext cx="3368605" cy="1015663"/>
            </a:xfrm>
            <a:prstGeom prst="rect">
              <a:avLst/>
            </a:prstGeom>
            <a:noFill/>
          </p:spPr>
          <p:txBody>
            <a:bodyPr wrap="square" rtlCol="0">
              <a:spAutoFit/>
            </a:bodyPr>
            <a:lstStyle/>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ええっ！？</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会員になんて、なってないのに、どうして？</a:t>
              </a:r>
            </a:p>
          </p:txBody>
        </p:sp>
      </p:grpSp>
      <p:grpSp>
        <p:nvGrpSpPr>
          <p:cNvPr id="12" name="グループ化 11"/>
          <p:cNvGrpSpPr/>
          <p:nvPr/>
        </p:nvGrpSpPr>
        <p:grpSpPr>
          <a:xfrm>
            <a:off x="3148541" y="3552261"/>
            <a:ext cx="2596452" cy="1818419"/>
            <a:chOff x="3148541" y="3349061"/>
            <a:chExt cx="2596452" cy="1818419"/>
          </a:xfrm>
        </p:grpSpPr>
        <p:sp>
          <p:nvSpPr>
            <p:cNvPr id="82" name="雲 31"/>
            <p:cNvSpPr/>
            <p:nvPr/>
          </p:nvSpPr>
          <p:spPr>
            <a:xfrm rot="244579" flipH="1">
              <a:off x="3148541" y="3349061"/>
              <a:ext cx="2424624" cy="18184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Lst>
              <a:ahLst/>
              <a:cxnLst>
                <a:cxn ang="0">
                  <a:pos x="connsiteX0" y="connsiteY0"/>
                </a:cxn>
                <a:cxn ang="0">
                  <a:pos x="connsiteX1" y="connsiteY1"/>
                </a:cxn>
              </a:cxnLst>
              <a:rect l="l" t="t" r="r" b="b"/>
              <a:pathLst>
                <a:path w="4344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36968" y="33003"/>
                    <a:pt x="39415" y="36557"/>
                    <a:pt x="43446" y="40687"/>
                  </a:cubicBezTo>
                  <a:cubicBezTo>
                    <a:pt x="38529" y="38725"/>
                    <a:pt x="37564" y="38237"/>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446"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81" name="テキスト ボックス 80"/>
            <p:cNvSpPr txBox="1"/>
            <p:nvPr/>
          </p:nvSpPr>
          <p:spPr>
            <a:xfrm>
              <a:off x="3363985" y="3825408"/>
              <a:ext cx="2381008" cy="707886"/>
            </a:xfrm>
            <a:prstGeom prst="rect">
              <a:avLst/>
            </a:prstGeom>
            <a:noFill/>
          </p:spPr>
          <p:txBody>
            <a:bodyPr wrap="square" rtlCol="0">
              <a:spAutoFit/>
            </a:bodyPr>
            <a:lstStyle/>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ど、</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どうしよう・・・</a:t>
              </a:r>
              <a:endPar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25" name="図 2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794058" y="1823595"/>
            <a:ext cx="5292981" cy="5292981"/>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1019549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a:t>4. </a:t>
            </a:r>
            <a:r>
              <a:rPr lang="ja-JP" altLang="en-US"/>
              <a:t>知らない人からのメール</a:t>
            </a:r>
            <a:endParaRPr lang="ja-JP" altLang="en-US" dirty="0"/>
          </a:p>
        </p:txBody>
      </p:sp>
      <p:grpSp>
        <p:nvGrpSpPr>
          <p:cNvPr id="6" name="グループ化 5"/>
          <p:cNvGrpSpPr/>
          <p:nvPr/>
        </p:nvGrpSpPr>
        <p:grpSpPr>
          <a:xfrm>
            <a:off x="286007" y="2490914"/>
            <a:ext cx="8571987" cy="1982787"/>
            <a:chOff x="286007" y="2490914"/>
            <a:chExt cx="8571987" cy="1982787"/>
          </a:xfrm>
        </p:grpSpPr>
        <p:sp>
          <p:nvSpPr>
            <p:cNvPr id="20" name="角丸四角形 19"/>
            <p:cNvSpPr/>
            <p:nvPr/>
          </p:nvSpPr>
          <p:spPr>
            <a:xfrm>
              <a:off x="286007" y="2490914"/>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397991" y="2820587"/>
              <a:ext cx="4863481" cy="1323439"/>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インターネットには悪い人もかくれています。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気をひく内容のメールやメッセージなどを使って、</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お金をだましとろうとする人や、ウイルスをばらまこうとする人もいます。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p:cNvPicPr>
              <a:picLocks noChangeAspect="1"/>
            </p:cNvPicPr>
            <p:nvPr/>
          </p:nvPicPr>
          <p:blipFill rotWithShape="1">
            <a:blip r:embed="rId4" cstate="print">
              <a:extLst>
                <a:ext uri="{28A0092B-C50C-407E-A947-70E740481C1C}">
                  <a14:useLocalDpi xmlns:a14="http://schemas.microsoft.com/office/drawing/2010/main" val="0"/>
                </a:ext>
              </a:extLst>
            </a:blip>
            <a:srcRect l="12209" t="24783" r="16528" b="38940"/>
            <a:stretch/>
          </p:blipFill>
          <p:spPr>
            <a:xfrm>
              <a:off x="5261473" y="2490914"/>
              <a:ext cx="3482478" cy="1772800"/>
            </a:xfrm>
            <a:prstGeom prst="rect">
              <a:avLst/>
            </a:prstGeom>
          </p:spPr>
        </p:pic>
      </p:grpSp>
      <p:grpSp>
        <p:nvGrpSpPr>
          <p:cNvPr id="7" name="グループ化 6"/>
          <p:cNvGrpSpPr/>
          <p:nvPr/>
        </p:nvGrpSpPr>
        <p:grpSpPr>
          <a:xfrm>
            <a:off x="42284" y="4542991"/>
            <a:ext cx="8815710" cy="2315008"/>
            <a:chOff x="42284" y="4542991"/>
            <a:chExt cx="8815710" cy="2315008"/>
          </a:xfrm>
        </p:grpSpPr>
        <p:sp>
          <p:nvSpPr>
            <p:cNvPr id="42" name="角丸四角形 41"/>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rotWithShape="1">
            <a:blip r:embed="rId5" cstate="print">
              <a:extLst>
                <a:ext uri="{28A0092B-C50C-407E-A947-70E740481C1C}">
                  <a14:useLocalDpi xmlns:a14="http://schemas.microsoft.com/office/drawing/2010/main" val="0"/>
                </a:ext>
              </a:extLst>
            </a:blip>
            <a:srcRect l="24601" t="10312" r="16069" b="20244"/>
            <a:stretch/>
          </p:blipFill>
          <p:spPr>
            <a:xfrm>
              <a:off x="2355365" y="4651448"/>
              <a:ext cx="1885145" cy="2206551"/>
            </a:xfrm>
            <a:prstGeom prst="rect">
              <a:avLst/>
            </a:prstGeom>
            <a:effectLst>
              <a:outerShdw blurRad="50800" dist="38100" dir="2700000" algn="tl" rotWithShape="0">
                <a:prstClr val="black">
                  <a:alpha val="40000"/>
                </a:prstClr>
              </a:outerShdw>
            </a:effectLst>
          </p:spPr>
        </p:pic>
        <p:sp>
          <p:nvSpPr>
            <p:cNvPr id="62" name="雲 31"/>
            <p:cNvSpPr/>
            <p:nvPr/>
          </p:nvSpPr>
          <p:spPr>
            <a:xfrm rot="21356095">
              <a:off x="42284" y="4542991"/>
              <a:ext cx="2695940" cy="138739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64" name="テキスト ボックス 63"/>
            <p:cNvSpPr txBox="1"/>
            <p:nvPr/>
          </p:nvSpPr>
          <p:spPr>
            <a:xfrm rot="20760357">
              <a:off x="159077" y="4772595"/>
              <a:ext cx="2503762" cy="923330"/>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知らない人からの</a:t>
              </a:r>
              <a:endParaRPr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メールだ。家の人に</a:t>
              </a:r>
              <a:br>
                <a:rPr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聞いてみよう。</a:t>
              </a:r>
            </a:p>
          </p:txBody>
        </p:sp>
        <p:sp>
          <p:nvSpPr>
            <p:cNvPr id="44" name="テキスト ボックス 43"/>
            <p:cNvSpPr txBox="1"/>
            <p:nvPr/>
          </p:nvSpPr>
          <p:spPr>
            <a:xfrm>
              <a:off x="3885570" y="4978982"/>
              <a:ext cx="4886699" cy="1631216"/>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知らない人からのメールや、そのメールについてきたファイルは、絶対に開いてはいけません。</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もし、まちがえて開いてしまっても、相手にしてはいけません。それでも心配な時には、消費生活</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　　センターなどに相談することもできます。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51" name="ドーナツ 50"/>
          <p:cNvSpPr/>
          <p:nvPr/>
        </p:nvSpPr>
        <p:spPr>
          <a:xfrm>
            <a:off x="1721416" y="5493127"/>
            <a:ext cx="1267898" cy="1266090"/>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grpSp>
        <p:nvGrpSpPr>
          <p:cNvPr id="19" name="グループ化 18"/>
          <p:cNvGrpSpPr/>
          <p:nvPr/>
        </p:nvGrpSpPr>
        <p:grpSpPr>
          <a:xfrm>
            <a:off x="672641" y="501844"/>
            <a:ext cx="7625858" cy="2143125"/>
            <a:chOff x="672641" y="539944"/>
            <a:chExt cx="7625858" cy="2143125"/>
          </a:xfrm>
        </p:grpSpPr>
        <p:pic>
          <p:nvPicPr>
            <p:cNvPr id="21" name="図 2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46802" y="539944"/>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spTree>
    <p:custDataLst>
      <p:tags r:id="rId1"/>
    </p:custDataLst>
    <p:extLst>
      <p:ext uri="{BB962C8B-B14F-4D97-AF65-F5344CB8AC3E}">
        <p14:creationId xmlns:p14="http://schemas.microsoft.com/office/powerpoint/2010/main" val="3211942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2500"/>
                            </p:stCondLst>
                            <p:childTnLst>
                              <p:par>
                                <p:cTn id="13" presetID="10" presetClass="entr" presetSubtype="0" fill="hold" grpId="0" nodeType="afterEffect">
                                  <p:stCondLst>
                                    <p:cond delay="50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1444624" y="859483"/>
            <a:ext cx="7566026" cy="2531417"/>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3" name="図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733232"/>
            <a:ext cx="1996568" cy="1947270"/>
          </a:xfrm>
          <a:prstGeom prst="rect">
            <a:avLst/>
          </a:prstGeom>
        </p:spPr>
      </p:pic>
      <p:grpSp>
        <p:nvGrpSpPr>
          <p:cNvPr id="14" name="グループ化 13"/>
          <p:cNvGrpSpPr/>
          <p:nvPr/>
        </p:nvGrpSpPr>
        <p:grpSpPr>
          <a:xfrm>
            <a:off x="417150" y="4346447"/>
            <a:ext cx="4572000" cy="2240620"/>
            <a:chOff x="299379" y="4520673"/>
            <a:chExt cx="4572000" cy="2240620"/>
          </a:xfrm>
        </p:grpSpPr>
        <p:sp>
          <p:nvSpPr>
            <p:cNvPr id="15" name="雲 31"/>
            <p:cNvSpPr/>
            <p:nvPr/>
          </p:nvSpPr>
          <p:spPr>
            <a:xfrm rot="197991">
              <a:off x="873042" y="4520673"/>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6" name="正方形/長方形 15"/>
            <p:cNvSpPr/>
            <p:nvPr/>
          </p:nvSpPr>
          <p:spPr>
            <a:xfrm rot="21098764">
              <a:off x="299379" y="5102374"/>
              <a:ext cx="4572000" cy="1077218"/>
            </a:xfrm>
            <a:prstGeom prst="rect">
              <a:avLst/>
            </a:prstGeom>
          </p:spPr>
          <p:txBody>
            <a:bodyPr>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あやしいと思ったら</a:t>
              </a:r>
              <a:endPar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まず確認</a:t>
              </a:r>
            </a:p>
          </p:txBody>
        </p:sp>
      </p:grpSp>
      <p:sp>
        <p:nvSpPr>
          <p:cNvPr id="2" name="タイトル 1"/>
          <p:cNvSpPr>
            <a:spLocks noGrp="1"/>
          </p:cNvSpPr>
          <p:nvPr>
            <p:ph type="title"/>
          </p:nvPr>
        </p:nvSpPr>
        <p:spPr/>
        <p:txBody>
          <a:bodyPr/>
          <a:lstStyle/>
          <a:p>
            <a:r>
              <a:rPr lang="en-US" altLang="ja-JP" dirty="0"/>
              <a:t>4. </a:t>
            </a:r>
            <a:r>
              <a:rPr lang="ja-JP" altLang="en-US" dirty="0"/>
              <a:t>知らない人からのメール</a:t>
            </a:r>
          </a:p>
        </p:txBody>
      </p:sp>
      <p:sp>
        <p:nvSpPr>
          <p:cNvPr id="18" name="テキスト ボックス 17"/>
          <p:cNvSpPr txBox="1"/>
          <p:nvPr/>
        </p:nvSpPr>
        <p:spPr>
          <a:xfrm>
            <a:off x="2222216" y="1534506"/>
            <a:ext cx="6121684" cy="1200329"/>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もし知っている人からのメールでも、あやしいと感じたり、こわくなったりしたら、家の人や、学校の先生に相談しましょう。</a:t>
            </a:r>
          </a:p>
        </p:txBody>
      </p:sp>
      <p:pic>
        <p:nvPicPr>
          <p:cNvPr id="12" name="図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62581" y="508794"/>
            <a:ext cx="6349206" cy="6349206"/>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1987299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pPr algn="ctr"/>
            <a:r>
              <a:rPr lang="ja-JP" altLang="en-US" sz="4000" dirty="0"/>
              <a:t>第</a:t>
            </a:r>
            <a:r>
              <a:rPr lang="en-US" altLang="ja-JP" sz="4000" dirty="0"/>
              <a:t>5</a:t>
            </a:r>
            <a:r>
              <a:rPr lang="ja-JP" altLang="en-US" sz="4000" dirty="0"/>
              <a:t>話</a:t>
            </a:r>
            <a:br>
              <a:rPr lang="en-US" altLang="ja-JP" sz="4000" dirty="0"/>
            </a:br>
            <a:r>
              <a:rPr lang="ja-JP" altLang="en-US" dirty="0"/>
              <a:t>パスワード管理</a:t>
            </a:r>
          </a:p>
        </p:txBody>
      </p:sp>
      <p:sp>
        <p:nvSpPr>
          <p:cNvPr id="6" name="テキスト プレースホルダー 5"/>
          <p:cNvSpPr>
            <a:spLocks noGrp="1"/>
          </p:cNvSpPr>
          <p:nvPr>
            <p:ph type="body" sz="quarter" idx="13"/>
          </p:nvPr>
        </p:nvSpPr>
        <p:spPr/>
        <p:txBody>
          <a:bodyPr/>
          <a:lstStyle/>
          <a:p>
            <a:r>
              <a:rPr lang="ja-JP" altLang="en-US" dirty="0"/>
              <a:t>情報モラル教育</a:t>
            </a:r>
          </a:p>
        </p:txBody>
      </p:sp>
      <p:pic>
        <p:nvPicPr>
          <p:cNvPr id="8" name="Picture 5"/>
          <p:cNvPicPr>
            <a:picLocks noChangeAspect="1" noChangeArrowheads="1"/>
          </p:cNvPicPr>
          <p:nvPr/>
        </p:nvPicPr>
        <p:blipFill>
          <a:blip r:embed="rId4">
            <a:duotone>
              <a:schemeClr val="accent6">
                <a:shade val="45000"/>
                <a:satMod val="135000"/>
              </a:schemeClr>
              <a:prstClr val="white"/>
            </a:duotone>
            <a:extLst>
              <a:ext uri="{BEBA8EAE-BF5A-486C-A8C5-ECC9F3942E4B}">
                <a14:imgProps xmlns:a14="http://schemas.microsoft.com/office/drawing/2010/main">
                  <a14:imgLayer r:embed="rId5">
                    <a14:imgEffect>
                      <a14:artisticPencilSketch/>
                    </a14:imgEffect>
                  </a14:imgLayer>
                </a14:imgProps>
              </a:ext>
              <a:ext uri="{28A0092B-C50C-407E-A947-70E740481C1C}">
                <a14:useLocalDpi xmlns:a14="http://schemas.microsoft.com/office/drawing/2010/main" val="0"/>
              </a:ext>
            </a:extLst>
          </a:blip>
          <a:srcRect/>
          <a:stretch>
            <a:fillRect/>
          </a:stretch>
        </p:blipFill>
        <p:spPr bwMode="auto">
          <a:xfrm rot="21446117">
            <a:off x="2134795" y="6212590"/>
            <a:ext cx="7206218" cy="174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135978498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5.</a:t>
            </a:r>
            <a:r>
              <a:rPr lang="ja-JP" altLang="en-US" dirty="0"/>
              <a:t> パスワード管理</a:t>
            </a:r>
          </a:p>
        </p:txBody>
      </p:sp>
      <p:sp>
        <p:nvSpPr>
          <p:cNvPr id="53" name="テキスト ボックス 52"/>
          <p:cNvSpPr txBox="1"/>
          <p:nvPr/>
        </p:nvSpPr>
        <p:spPr>
          <a:xfrm>
            <a:off x="68348" y="869489"/>
            <a:ext cx="9075651"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鳴門くんは、</a:t>
            </a:r>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自分のスマートフォンをどこかに落としてしまいました。</a:t>
            </a:r>
          </a:p>
        </p:txBody>
      </p:sp>
      <p:grpSp>
        <p:nvGrpSpPr>
          <p:cNvPr id="4" name="グループ化 3"/>
          <p:cNvGrpSpPr/>
          <p:nvPr/>
        </p:nvGrpSpPr>
        <p:grpSpPr>
          <a:xfrm>
            <a:off x="5067299" y="3936129"/>
            <a:ext cx="4138637" cy="1950325"/>
            <a:chOff x="5067299" y="3936129"/>
            <a:chExt cx="4138637" cy="1950325"/>
          </a:xfrm>
        </p:grpSpPr>
        <p:sp>
          <p:nvSpPr>
            <p:cNvPr id="24" name="円形吹き出し 3"/>
            <p:cNvSpPr/>
            <p:nvPr/>
          </p:nvSpPr>
          <p:spPr>
            <a:xfrm rot="5400000">
              <a:off x="6130486" y="2872942"/>
              <a:ext cx="1950325" cy="4076700"/>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55" name="テキスト ボックス 54"/>
            <p:cNvSpPr txBox="1"/>
            <p:nvPr/>
          </p:nvSpPr>
          <p:spPr>
            <a:xfrm>
              <a:off x="5660678" y="4581525"/>
              <a:ext cx="3545258" cy="830997"/>
            </a:xfrm>
            <a:prstGeom prst="rect">
              <a:avLst/>
            </a:prstGeom>
            <a:noFill/>
          </p:spPr>
          <p:txBody>
            <a:bodyPr wrap="square" rtlCol="0">
              <a:spAutoFit/>
            </a:bodyPr>
            <a:lstStyle/>
            <a:p>
              <a:r>
                <a:rPr kumimoji="1"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パスワードは</a:t>
              </a: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1234</a:t>
              </a: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br>
                <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だけど、大丈夫かな</a:t>
              </a:r>
              <a:r>
                <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5" name="グループ化 4"/>
          <p:cNvGrpSpPr/>
          <p:nvPr/>
        </p:nvGrpSpPr>
        <p:grpSpPr>
          <a:xfrm>
            <a:off x="-35978" y="1784209"/>
            <a:ext cx="3569909" cy="2598087"/>
            <a:chOff x="-35978" y="1784209"/>
            <a:chExt cx="3569909" cy="2598087"/>
          </a:xfrm>
        </p:grpSpPr>
        <p:grpSp>
          <p:nvGrpSpPr>
            <p:cNvPr id="19" name="グループ化 18"/>
            <p:cNvGrpSpPr/>
            <p:nvPr/>
          </p:nvGrpSpPr>
          <p:grpSpPr>
            <a:xfrm>
              <a:off x="-35978" y="1784209"/>
              <a:ext cx="3514966" cy="2598087"/>
              <a:chOff x="381666" y="2651674"/>
              <a:chExt cx="3514966" cy="2598087"/>
            </a:xfrm>
            <a:solidFill>
              <a:srgbClr val="FFFFFF"/>
            </a:solidFill>
          </p:grpSpPr>
          <p:sp>
            <p:nvSpPr>
              <p:cNvPr id="20" name="円/楕円 19"/>
              <p:cNvSpPr/>
              <p:nvPr/>
            </p:nvSpPr>
            <p:spPr>
              <a:xfrm>
                <a:off x="3294149" y="5046257"/>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21" name="雲 31"/>
              <p:cNvSpPr/>
              <p:nvPr/>
            </p:nvSpPr>
            <p:spPr>
              <a:xfrm rot="197991">
                <a:off x="381666" y="2651674"/>
                <a:ext cx="3514966"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22" name="円/楕円 21"/>
              <p:cNvSpPr/>
              <p:nvPr/>
            </p:nvSpPr>
            <p:spPr>
              <a:xfrm>
                <a:off x="2946400" y="4989516"/>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23" name="円/楕円 22"/>
              <p:cNvSpPr/>
              <p:nvPr/>
            </p:nvSpPr>
            <p:spPr>
              <a:xfrm>
                <a:off x="3490016" y="5009951"/>
                <a:ext cx="118273" cy="11016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grpSp>
        <p:pic>
          <p:nvPicPr>
            <p:cNvPr id="26" name="Picture 2"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94174">
              <a:off x="19127" y="1800642"/>
              <a:ext cx="3408297" cy="2555527"/>
            </a:xfrm>
            <a:prstGeom prst="cloudCallout">
              <a:avLst>
                <a:gd name="adj1" fmla="val 33337"/>
                <a:gd name="adj2" fmla="val -6522"/>
              </a:avLst>
            </a:prstGeom>
            <a:noFill/>
            <a:extLst>
              <a:ext uri="{909E8E84-426E-40DD-AFC4-6F175D3DCCD1}">
                <a14:hiddenFill xmlns:a14="http://schemas.microsoft.com/office/drawing/2010/main">
                  <a:solidFill>
                    <a:srgbClr val="FFFFFF"/>
                  </a:solidFill>
                </a14:hiddenFill>
              </a:ext>
            </a:extLst>
          </p:spPr>
        </p:pic>
        <p:sp>
          <p:nvSpPr>
            <p:cNvPr id="35" name="角丸四角形 34"/>
            <p:cNvSpPr/>
            <p:nvPr/>
          </p:nvSpPr>
          <p:spPr>
            <a:xfrm rot="20899266">
              <a:off x="1205182" y="2198031"/>
              <a:ext cx="832056" cy="1207613"/>
            </a:xfrm>
            <a:prstGeom prst="roundRect">
              <a:avLst>
                <a:gd name="adj" fmla="val 13013"/>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rot="20909405">
              <a:off x="630248" y="3429572"/>
              <a:ext cx="2903683" cy="461665"/>
            </a:xfrm>
            <a:prstGeom prst="rect">
              <a:avLst/>
            </a:prstGeom>
          </p:spPr>
          <p:txBody>
            <a:bodyPr wrap="square">
              <a:spAutoFit/>
            </a:bodyPr>
            <a:lstStyle/>
            <a:p>
              <a:pPr lvl="0"/>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スマホがない！！</a:t>
              </a:r>
              <a:endPar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7" name="図 6"/>
          <p:cNvPicPr>
            <a:picLocks noChangeAspect="1"/>
          </p:cNvPicPr>
          <p:nvPr/>
        </p:nvPicPr>
        <p:blipFill rotWithShape="1">
          <a:blip r:embed="rId5">
            <a:extLst>
              <a:ext uri="{28A0092B-C50C-407E-A947-70E740481C1C}">
                <a14:useLocalDpi xmlns:a14="http://schemas.microsoft.com/office/drawing/2010/main" val="0"/>
              </a:ext>
            </a:extLst>
          </a:blip>
          <a:srcRect b="23487"/>
          <a:stretch/>
        </p:blipFill>
        <p:spPr>
          <a:xfrm>
            <a:off x="1417390" y="2442767"/>
            <a:ext cx="5817987" cy="4451519"/>
          </a:xfrm>
          <a:prstGeom prst="rect">
            <a:avLst/>
          </a:prstGeom>
          <a:effectLst>
            <a:outerShdw blurRad="50800" dist="38100" dir="2700000" algn="tl" rotWithShape="0">
              <a:prstClr val="black">
                <a:alpha val="40000"/>
              </a:prstClr>
            </a:outerShdw>
          </a:effectLst>
        </p:spPr>
      </p:pic>
      <p:sp>
        <p:nvSpPr>
          <p:cNvPr id="15" name="テキスト ボックス 14"/>
          <p:cNvSpPr txBox="1"/>
          <p:nvPr/>
        </p:nvSpPr>
        <p:spPr>
          <a:xfrm>
            <a:off x="4417889" y="6387555"/>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Tree>
    <p:custDataLst>
      <p:tags r:id="rId1"/>
    </p:custDataLst>
    <p:extLst>
      <p:ext uri="{BB962C8B-B14F-4D97-AF65-F5344CB8AC3E}">
        <p14:creationId xmlns:p14="http://schemas.microsoft.com/office/powerpoint/2010/main" val="3659176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4" cstate="print">
            <a:extLst>
              <a:ext uri="{28A0092B-C50C-407E-A947-70E740481C1C}">
                <a14:useLocalDpi xmlns:a14="http://schemas.microsoft.com/office/drawing/2010/main" val="0"/>
              </a:ext>
            </a:extLst>
          </a:blip>
          <a:srcRect l="28234" t="24990" r="32325"/>
          <a:stretch/>
        </p:blipFill>
        <p:spPr>
          <a:xfrm>
            <a:off x="4126675" y="3387114"/>
            <a:ext cx="1438462" cy="2735701"/>
          </a:xfrm>
          <a:prstGeom prst="rect">
            <a:avLst/>
          </a:prstGeom>
          <a:noFill/>
          <a:ln>
            <a:noFill/>
          </a:ln>
          <a:effectLst>
            <a:outerShdw blurRad="50800" dist="38100" dir="2700000" algn="tl" rotWithShape="0">
              <a:prstClr val="black">
                <a:alpha val="40000"/>
              </a:prstClr>
            </a:outerShdw>
          </a:effectLst>
        </p:spPr>
      </p:pic>
      <p:grpSp>
        <p:nvGrpSpPr>
          <p:cNvPr id="30" name="グループ化 29"/>
          <p:cNvGrpSpPr/>
          <p:nvPr/>
        </p:nvGrpSpPr>
        <p:grpSpPr>
          <a:xfrm rot="20982889">
            <a:off x="-280968" y="1794666"/>
            <a:ext cx="4045735" cy="2378181"/>
            <a:chOff x="3206474" y="1325341"/>
            <a:chExt cx="6113660" cy="2658471"/>
          </a:xfrm>
        </p:grpSpPr>
        <p:grpSp>
          <p:nvGrpSpPr>
            <p:cNvPr id="31" name="グループ化 30"/>
            <p:cNvGrpSpPr/>
            <p:nvPr/>
          </p:nvGrpSpPr>
          <p:grpSpPr>
            <a:xfrm rot="389126">
              <a:off x="3206474" y="1325341"/>
              <a:ext cx="6113660" cy="2658471"/>
              <a:chOff x="-5223648" y="1664841"/>
              <a:chExt cx="5424994" cy="2961661"/>
            </a:xfrm>
          </p:grpSpPr>
          <p:sp>
            <p:nvSpPr>
              <p:cNvPr id="33"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34" name="Picture 4" descr="D:\ryuno\_徳島\コンテンツ制作\集中線.png"/>
              <p:cNvPicPr>
                <a:picLocks noChangeAspect="1" noChangeArrowheads="1"/>
              </p:cNvPicPr>
              <p:nvPr/>
            </p:nvPicPr>
            <p:blipFill>
              <a:blip r:embed="rId5" cstate="print">
                <a:duotone>
                  <a:prstClr val="black"/>
                  <a:schemeClr val="accent5">
                    <a:tint val="45000"/>
                    <a:satMod val="400000"/>
                  </a:schemeClr>
                </a:duotone>
                <a:extLst>
                  <a:ext uri="{28A0092B-C50C-407E-A947-70E740481C1C}">
                    <a14:useLocalDpi xmlns:a14="http://schemas.microsoft.com/office/drawing/2010/main" val="0"/>
                  </a:ext>
                </a:extLst>
              </a:blip>
              <a:srcRect/>
              <a:stretch>
                <a:fillRect/>
              </a:stretch>
            </p:blipFill>
            <p:spPr bwMode="auto">
              <a:xfrm rot="292236">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32" name="テキスト ボックス 31"/>
            <p:cNvSpPr txBox="1"/>
            <p:nvPr/>
          </p:nvSpPr>
          <p:spPr>
            <a:xfrm rot="21221692">
              <a:off x="4580066" y="2242003"/>
              <a:ext cx="3445116" cy="791317"/>
            </a:xfrm>
            <a:prstGeom prst="rect">
              <a:avLst/>
            </a:prstGeom>
            <a:noFill/>
          </p:spPr>
          <p:txBody>
            <a:bodyPr wrap="square" rtlCol="0">
              <a:spAutoFit/>
            </a:bodyPr>
            <a:lstStyle/>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変なメッセージ</a:t>
              </a:r>
              <a:b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がきたぞ！</a:t>
              </a:r>
            </a:p>
          </p:txBody>
        </p:sp>
      </p:grpSp>
      <p:grpSp>
        <p:nvGrpSpPr>
          <p:cNvPr id="25" name="グループ化 24"/>
          <p:cNvGrpSpPr/>
          <p:nvPr/>
        </p:nvGrpSpPr>
        <p:grpSpPr>
          <a:xfrm rot="442163">
            <a:off x="5480827" y="1748129"/>
            <a:ext cx="4045735" cy="2378181"/>
            <a:chOff x="3206474" y="1325341"/>
            <a:chExt cx="6113660" cy="2658471"/>
          </a:xfrm>
        </p:grpSpPr>
        <p:grpSp>
          <p:nvGrpSpPr>
            <p:cNvPr id="26" name="グループ化 25"/>
            <p:cNvGrpSpPr/>
            <p:nvPr/>
          </p:nvGrpSpPr>
          <p:grpSpPr>
            <a:xfrm rot="389126">
              <a:off x="3206474" y="1325341"/>
              <a:ext cx="6113660" cy="2658471"/>
              <a:chOff x="-5223648" y="1664841"/>
              <a:chExt cx="5424994" cy="2961661"/>
            </a:xfrm>
          </p:grpSpPr>
          <p:sp>
            <p:nvSpPr>
              <p:cNvPr id="28" name="爆発 2 6"/>
              <p:cNvSpPr/>
              <p:nvPr/>
            </p:nvSpPr>
            <p:spPr>
              <a:xfrm rot="305964">
                <a:off x="-5223648" y="1664841"/>
                <a:ext cx="5424994" cy="2961661"/>
              </a:xfrm>
              <a:prstGeom prst="irregularSeal2">
                <a:avLst/>
              </a:prstGeom>
              <a:solidFill>
                <a:schemeClr val="bg1"/>
              </a:solidFill>
              <a:ln w="38100">
                <a:solidFill>
                  <a:schemeClr val="accent6">
                    <a:lumMod val="50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9" name="Picture 4" descr="D:\ryuno\_徳島\コンテンツ制作\集中線.png"/>
              <p:cNvPicPr>
                <a:picLocks noChangeAspect="1" noChangeArrowheads="1"/>
              </p:cNvPicPr>
              <p:nvPr/>
            </p:nvPicPr>
            <p:blipFill>
              <a:blip r:embed="rId6" cstate="print">
                <a:duotone>
                  <a:prstClr val="black"/>
                  <a:schemeClr val="accent6">
                    <a:tint val="45000"/>
                    <a:satMod val="400000"/>
                  </a:schemeClr>
                </a:duotone>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rcRect/>
              <a:stretch>
                <a:fillRect/>
              </a:stretch>
            </p:blipFill>
            <p:spPr bwMode="auto">
              <a:xfrm rot="292236">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27" name="テキスト ボックス 26"/>
            <p:cNvSpPr txBox="1"/>
            <p:nvPr/>
          </p:nvSpPr>
          <p:spPr>
            <a:xfrm rot="21221692">
              <a:off x="4580065" y="2283718"/>
              <a:ext cx="3445116" cy="707886"/>
            </a:xfrm>
            <a:prstGeom prst="rect">
              <a:avLst/>
            </a:prstGeom>
            <a:noFill/>
          </p:spPr>
          <p:txBody>
            <a:bodyPr wrap="square" rtlCol="0">
              <a:spAutoFit/>
            </a:bodyPr>
            <a:lstStyle/>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勝手に写真を</a:t>
              </a:r>
            </a:p>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送らないでよ！</a:t>
              </a:r>
            </a:p>
          </p:txBody>
        </p:sp>
      </p:grpSp>
      <p:sp>
        <p:nvSpPr>
          <p:cNvPr id="2" name="タイトル 1"/>
          <p:cNvSpPr>
            <a:spLocks noGrp="1"/>
          </p:cNvSpPr>
          <p:nvPr>
            <p:ph type="title"/>
          </p:nvPr>
        </p:nvSpPr>
        <p:spPr/>
        <p:txBody>
          <a:bodyPr/>
          <a:lstStyle/>
          <a:p>
            <a:r>
              <a:rPr lang="en-US" altLang="ja-JP" dirty="0"/>
              <a:t>5.</a:t>
            </a:r>
            <a:r>
              <a:rPr lang="ja-JP" altLang="en-US" dirty="0"/>
              <a:t> パスワード管理</a:t>
            </a:r>
          </a:p>
        </p:txBody>
      </p:sp>
      <p:sp>
        <p:nvSpPr>
          <p:cNvPr id="53" name="テキスト ボックス 52"/>
          <p:cNvSpPr txBox="1"/>
          <p:nvPr/>
        </p:nvSpPr>
        <p:spPr>
          <a:xfrm>
            <a:off x="68349" y="869489"/>
            <a:ext cx="894865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翌日、クラスのお友達から、「変なメッセージが届いた」「写真を勝手にいろんな人に送られた」などと、責められてしまいました。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69" name="グループ化 68"/>
          <p:cNvGrpSpPr/>
          <p:nvPr/>
        </p:nvGrpSpPr>
        <p:grpSpPr>
          <a:xfrm rot="4852634">
            <a:off x="4201209" y="2951231"/>
            <a:ext cx="347842" cy="755715"/>
            <a:chOff x="1081362" y="4483314"/>
            <a:chExt cx="164219" cy="356779"/>
          </a:xfrm>
          <a:solidFill>
            <a:schemeClr val="accent1"/>
          </a:solidFill>
        </p:grpSpPr>
        <p:sp>
          <p:nvSpPr>
            <p:cNvPr id="70" name="フリーフォーム 69"/>
            <p:cNvSpPr/>
            <p:nvPr/>
          </p:nvSpPr>
          <p:spPr>
            <a:xfrm>
              <a:off x="1083656" y="4604845"/>
              <a:ext cx="161925" cy="74613"/>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1" name="フリーフォーム 70"/>
            <p:cNvSpPr/>
            <p:nvPr/>
          </p:nvSpPr>
          <p:spPr>
            <a:xfrm rot="1937600">
              <a:off x="1081362" y="4483314"/>
              <a:ext cx="161925" cy="73025"/>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2" name="フリーフォーム 71"/>
            <p:cNvSpPr/>
            <p:nvPr/>
          </p:nvSpPr>
          <p:spPr>
            <a:xfrm rot="18864030">
              <a:off x="1121674" y="4722619"/>
              <a:ext cx="160337" cy="74612"/>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pic>
        <p:nvPicPr>
          <p:cNvPr id="7" name="図 6"/>
          <p:cNvPicPr>
            <a:picLocks noChangeAspect="1"/>
          </p:cNvPicPr>
          <p:nvPr/>
        </p:nvPicPr>
        <p:blipFill rotWithShape="1">
          <a:blip r:embed="rId8" cstate="print">
            <a:extLst>
              <a:ext uri="{28A0092B-C50C-407E-A947-70E740481C1C}">
                <a14:useLocalDpi xmlns:a14="http://schemas.microsoft.com/office/drawing/2010/main" val="0"/>
              </a:ext>
            </a:extLst>
          </a:blip>
          <a:srcRect l="36604" t="16590" r="10493" b="9321"/>
          <a:stretch/>
        </p:blipFill>
        <p:spPr>
          <a:xfrm>
            <a:off x="864305" y="3272301"/>
            <a:ext cx="2599589" cy="3640538"/>
          </a:xfrm>
          <a:prstGeom prst="rect">
            <a:avLst/>
          </a:prstGeom>
          <a:noFill/>
          <a:ln>
            <a:noFill/>
          </a:ln>
          <a:effectLst>
            <a:outerShdw blurRad="50800" dist="38100" dir="2700000" algn="tl" rotWithShape="0">
              <a:prstClr val="black">
                <a:alpha val="40000"/>
              </a:prstClr>
            </a:outerShdw>
          </a:effectLst>
        </p:spPr>
      </p:pic>
      <p:pic>
        <p:nvPicPr>
          <p:cNvPr id="9" name="図 8"/>
          <p:cNvPicPr>
            <a:picLocks noChangeAspect="1"/>
          </p:cNvPicPr>
          <p:nvPr/>
        </p:nvPicPr>
        <p:blipFill rotWithShape="1">
          <a:blip r:embed="rId9" cstate="print">
            <a:extLst>
              <a:ext uri="{28A0092B-C50C-407E-A947-70E740481C1C}">
                <a14:useLocalDpi xmlns:a14="http://schemas.microsoft.com/office/drawing/2010/main" val="0"/>
              </a:ext>
            </a:extLst>
          </a:blip>
          <a:srcRect l="27926" t="22476" r="29240"/>
          <a:stretch/>
        </p:blipFill>
        <p:spPr>
          <a:xfrm>
            <a:off x="6692900" y="3604904"/>
            <a:ext cx="1797050" cy="3252490"/>
          </a:xfrm>
          <a:prstGeom prst="snip2SameRect">
            <a:avLst/>
          </a:prstGeom>
          <a:noFill/>
          <a:ln>
            <a:noFill/>
          </a:ln>
          <a:effectLst>
            <a:outerShdw blurRad="50800" dist="38100" dir="2700000" algn="tl" rotWithShape="0">
              <a:prstClr val="black">
                <a:alpha val="40000"/>
              </a:prstClr>
            </a:outerShdw>
          </a:effectLst>
        </p:spPr>
      </p:pic>
      <p:grpSp>
        <p:nvGrpSpPr>
          <p:cNvPr id="5" name="グループ化 4"/>
          <p:cNvGrpSpPr/>
          <p:nvPr/>
        </p:nvGrpSpPr>
        <p:grpSpPr>
          <a:xfrm>
            <a:off x="2952317" y="5015995"/>
            <a:ext cx="4111909" cy="2239904"/>
            <a:chOff x="2952317" y="5015995"/>
            <a:chExt cx="4111909" cy="2239904"/>
          </a:xfrm>
        </p:grpSpPr>
        <p:sp>
          <p:nvSpPr>
            <p:cNvPr id="35" name="雲 31"/>
            <p:cNvSpPr/>
            <p:nvPr/>
          </p:nvSpPr>
          <p:spPr>
            <a:xfrm rot="463591">
              <a:off x="2952317" y="5015995"/>
              <a:ext cx="3974211" cy="223990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81" name="テキスト ボックス 80"/>
            <p:cNvSpPr txBox="1"/>
            <p:nvPr/>
          </p:nvSpPr>
          <p:spPr>
            <a:xfrm rot="305796">
              <a:off x="4066049" y="5574377"/>
              <a:ext cx="2998177" cy="1200329"/>
            </a:xfrm>
            <a:prstGeom prst="rect">
              <a:avLst/>
            </a:prstGeom>
            <a:noFill/>
          </p:spPr>
          <p:txBody>
            <a:bodyPr wrap="square" rtlCol="0">
              <a:spAutoFit/>
            </a:bodyPr>
            <a:lstStyle/>
            <a:p>
              <a:r>
                <a:rPr kumimoji="1"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あのスマホだ！</a:t>
              </a:r>
              <a:endParaRPr kumimoji="1"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パスワードがバレ</a:t>
              </a:r>
              <a:r>
                <a:rPr lang="ja-JP" altLang="en-US" sz="2400" b="1" dirty="0" err="1">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ちゃっ</a:t>
              </a: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た</a:t>
              </a: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んだ</a:t>
              </a:r>
              <a:r>
                <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角丸四角形 81"/>
            <p:cNvSpPr/>
            <p:nvPr/>
          </p:nvSpPr>
          <p:spPr>
            <a:xfrm rot="956479">
              <a:off x="3431033" y="5476174"/>
              <a:ext cx="561814" cy="962752"/>
            </a:xfrm>
            <a:prstGeom prst="roundRect">
              <a:avLst>
                <a:gd name="adj" fmla="val 13013"/>
              </a:avLst>
            </a:prstGeom>
            <a:solidFill>
              <a:srgbClr val="FFFFFF">
                <a:alpha val="80000"/>
              </a:srgbClr>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custDataLst>
      <p:tags r:id="rId1"/>
    </p:custDataLst>
    <p:extLst>
      <p:ext uri="{BB962C8B-B14F-4D97-AF65-F5344CB8AC3E}">
        <p14:creationId xmlns:p14="http://schemas.microsoft.com/office/powerpoint/2010/main" val="507821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5.</a:t>
            </a:r>
            <a:r>
              <a:rPr lang="ja-JP" altLang="en-US" dirty="0"/>
              <a:t> パスワード管理</a:t>
            </a:r>
          </a:p>
        </p:txBody>
      </p:sp>
      <p:grpSp>
        <p:nvGrpSpPr>
          <p:cNvPr id="10" name="グループ化 9"/>
          <p:cNvGrpSpPr/>
          <p:nvPr/>
        </p:nvGrpSpPr>
        <p:grpSpPr>
          <a:xfrm>
            <a:off x="286006" y="4957544"/>
            <a:ext cx="8571987" cy="1840784"/>
            <a:chOff x="286006" y="4957544"/>
            <a:chExt cx="8571987" cy="1840784"/>
          </a:xfrm>
        </p:grpSpPr>
        <p:grpSp>
          <p:nvGrpSpPr>
            <p:cNvPr id="41" name="グループ化 40"/>
            <p:cNvGrpSpPr/>
            <p:nvPr/>
          </p:nvGrpSpPr>
          <p:grpSpPr>
            <a:xfrm>
              <a:off x="286006" y="4957544"/>
              <a:ext cx="8571987" cy="1812421"/>
              <a:chOff x="286006" y="4957544"/>
              <a:chExt cx="8571987" cy="1812421"/>
            </a:xfrm>
          </p:grpSpPr>
          <p:sp>
            <p:nvSpPr>
              <p:cNvPr id="46" name="角丸四角形 45"/>
              <p:cNvSpPr/>
              <p:nvPr/>
            </p:nvSpPr>
            <p:spPr>
              <a:xfrm>
                <a:off x="286006" y="4957544"/>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387591" y="5263591"/>
                <a:ext cx="7356234" cy="1015663"/>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設定したパスワードは、ほかの人には絶対に教えないようにしましょう。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悪い人の手にわたると、あなたになりすまして</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いたずらをしたり、</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勝手に買い物をしたりするかもしれないからです。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3" name="図 2"/>
            <p:cNvPicPr>
              <a:picLocks noChangeAspect="1"/>
            </p:cNvPicPr>
            <p:nvPr/>
          </p:nvPicPr>
          <p:blipFill rotWithShape="1">
            <a:blip r:embed="rId4" cstate="print">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val="0"/>
                </a:ext>
              </a:extLst>
            </a:blip>
            <a:srcRect l="31041" t="58481" r="27537"/>
            <a:stretch/>
          </p:blipFill>
          <p:spPr>
            <a:xfrm>
              <a:off x="7124699" y="5143500"/>
              <a:ext cx="1625601" cy="1629444"/>
            </a:xfrm>
            <a:prstGeom prst="rect">
              <a:avLst/>
            </a:prstGeom>
            <a:effectLst>
              <a:outerShdw blurRad="50800" dist="38100" dir="2700000" algn="tl" rotWithShape="0">
                <a:prstClr val="black">
                  <a:alpha val="40000"/>
                </a:prstClr>
              </a:outerShdw>
            </a:effectLst>
          </p:spPr>
        </p:pic>
        <p:pic>
          <p:nvPicPr>
            <p:cNvPr id="39" name="図 38"/>
            <p:cNvPicPr>
              <a:picLocks noChangeAspect="1"/>
            </p:cNvPicPr>
            <p:nvPr/>
          </p:nvPicPr>
          <p:blipFill rotWithShape="1">
            <a:blip r:embed="rId6" cstate="print">
              <a:extLst>
                <a:ext uri="{28A0092B-C50C-407E-A947-70E740481C1C}">
                  <a14:useLocalDpi xmlns:a14="http://schemas.microsoft.com/office/drawing/2010/main" val="0"/>
                </a:ext>
              </a:extLst>
            </a:blip>
            <a:srcRect l="15678" t="65889" r="67826" b="10326"/>
            <a:stretch/>
          </p:blipFill>
          <p:spPr>
            <a:xfrm rot="20839176">
              <a:off x="6975626" y="5864878"/>
              <a:ext cx="647393" cy="933450"/>
            </a:xfrm>
            <a:prstGeom prst="rect">
              <a:avLst/>
            </a:prstGeom>
          </p:spPr>
        </p:pic>
      </p:grpSp>
      <p:grpSp>
        <p:nvGrpSpPr>
          <p:cNvPr id="15" name="グループ化 14"/>
          <p:cNvGrpSpPr/>
          <p:nvPr/>
        </p:nvGrpSpPr>
        <p:grpSpPr>
          <a:xfrm>
            <a:off x="286007" y="2679596"/>
            <a:ext cx="8571987" cy="1982787"/>
            <a:chOff x="286007" y="2679596"/>
            <a:chExt cx="8571987" cy="1982787"/>
          </a:xfrm>
        </p:grpSpPr>
        <p:grpSp>
          <p:nvGrpSpPr>
            <p:cNvPr id="30" name="グループ化 29"/>
            <p:cNvGrpSpPr/>
            <p:nvPr/>
          </p:nvGrpSpPr>
          <p:grpSpPr>
            <a:xfrm>
              <a:off x="286007" y="2679596"/>
              <a:ext cx="8571987" cy="1982787"/>
              <a:chOff x="286007" y="2679596"/>
              <a:chExt cx="8571987" cy="1982787"/>
            </a:xfrm>
          </p:grpSpPr>
          <p:sp>
            <p:nvSpPr>
              <p:cNvPr id="32" name="角丸四角形 31"/>
              <p:cNvSpPr/>
              <p:nvPr/>
            </p:nvSpPr>
            <p:spPr>
              <a:xfrm>
                <a:off x="286007" y="2679596"/>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 name="テキスト ボックス 32"/>
              <p:cNvSpPr txBox="1"/>
              <p:nvPr/>
            </p:nvSpPr>
            <p:spPr>
              <a:xfrm>
                <a:off x="3705226" y="2878649"/>
                <a:ext cx="5010028" cy="1631216"/>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せっかくパスワードを設定していても、「</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1234</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」や、自分の誕生日（たんじょうび）に関係した数字のように、かんたんに分かるものだったり、むずかしいパスワードでも、見えるところに書いたりしてはいけません。</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9" name="グループ化 8"/>
            <p:cNvGrpSpPr/>
            <p:nvPr/>
          </p:nvGrpSpPr>
          <p:grpSpPr>
            <a:xfrm rot="20915110">
              <a:off x="384858" y="3170142"/>
              <a:ext cx="1550194" cy="411471"/>
              <a:chOff x="1028700" y="4089400"/>
              <a:chExt cx="2057400" cy="546100"/>
            </a:xfrm>
          </p:grpSpPr>
          <p:sp>
            <p:nvSpPr>
              <p:cNvPr id="4" name="正方形/長方形 3"/>
              <p:cNvSpPr/>
              <p:nvPr/>
            </p:nvSpPr>
            <p:spPr>
              <a:xfrm>
                <a:off x="1028700" y="4089400"/>
                <a:ext cx="2057400" cy="5461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itchFamily="50" charset="-128"/>
                    <a:ea typeface="Meiryo UI" pitchFamily="50" charset="-128"/>
                    <a:cs typeface="Meiryo UI" pitchFamily="50" charset="-128"/>
                  </a:rPr>
                  <a:t>1   2   3   4</a:t>
                </a:r>
                <a:endParaRPr lang="ja-JP" altLang="en-US" dirty="0">
                  <a:solidFill>
                    <a:schemeClr val="tx1"/>
                  </a:solidFill>
                  <a:latin typeface="Meiryo UI" pitchFamily="50" charset="-128"/>
                  <a:ea typeface="Meiryo UI" pitchFamily="50" charset="-128"/>
                  <a:cs typeface="Meiryo UI" pitchFamily="50" charset="-128"/>
                </a:endParaRPr>
              </a:p>
            </p:txBody>
          </p:sp>
          <p:cxnSp>
            <p:nvCxnSpPr>
              <p:cNvPr id="8" name="直線コネクタ 7"/>
              <p:cNvCxnSpPr>
                <a:stCxn id="4" idx="0"/>
                <a:endCxn id="4" idx="2"/>
              </p:cNvCxnSpPr>
              <p:nvPr/>
            </p:nvCxnSpPr>
            <p:spPr>
              <a:xfrm>
                <a:off x="2057400" y="4089400"/>
                <a:ext cx="0" cy="546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1559718" y="4089400"/>
                <a:ext cx="0" cy="546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2578894" y="4089400"/>
                <a:ext cx="0" cy="546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グループ化 13"/>
            <p:cNvGrpSpPr/>
            <p:nvPr/>
          </p:nvGrpSpPr>
          <p:grpSpPr>
            <a:xfrm>
              <a:off x="1573069" y="2877346"/>
              <a:ext cx="2108201" cy="1770854"/>
              <a:chOff x="1669549" y="3105645"/>
              <a:chExt cx="2108201" cy="1770854"/>
            </a:xfrm>
          </p:grpSpPr>
          <p:grpSp>
            <p:nvGrpSpPr>
              <p:cNvPr id="12" name="グループ化 11"/>
              <p:cNvGrpSpPr/>
              <p:nvPr/>
            </p:nvGrpSpPr>
            <p:grpSpPr>
              <a:xfrm>
                <a:off x="1669549" y="3105645"/>
                <a:ext cx="2108201" cy="1770854"/>
                <a:chOff x="4660899" y="2679699"/>
                <a:chExt cx="2108201" cy="1770854"/>
              </a:xfrm>
            </p:grpSpPr>
            <p:pic>
              <p:nvPicPr>
                <p:cNvPr id="11" name="図 10"/>
                <p:cNvPicPr>
                  <a:picLocks noChangeAspect="1"/>
                </p:cNvPicPr>
                <p:nvPr/>
              </p:nvPicPr>
              <p:blipFill rotWithShape="1">
                <a:blip r:embed="rId7">
                  <a:extLst>
                    <a:ext uri="{28A0092B-C50C-407E-A947-70E740481C1C}">
                      <a14:useLocalDpi xmlns:a14="http://schemas.microsoft.com/office/drawing/2010/main" val="0"/>
                    </a:ext>
                  </a:extLst>
                </a:blip>
                <a:srcRect l="22359" t="19357" r="28204" b="39116"/>
                <a:stretch/>
              </p:blipFill>
              <p:spPr>
                <a:xfrm>
                  <a:off x="4660899" y="2679699"/>
                  <a:ext cx="2108201" cy="1770854"/>
                </a:xfrm>
                <a:prstGeom prst="rect">
                  <a:avLst/>
                </a:prstGeom>
              </p:spPr>
            </p:pic>
            <p:sp>
              <p:nvSpPr>
                <p:cNvPr id="31" name="テキスト ボックス 30"/>
                <p:cNvSpPr txBox="1"/>
                <p:nvPr/>
              </p:nvSpPr>
              <p:spPr>
                <a:xfrm rot="531403">
                  <a:off x="5253589" y="3118394"/>
                  <a:ext cx="1263401" cy="276999"/>
                </a:xfrm>
                <a:prstGeom prst="rect">
                  <a:avLst/>
                </a:prstGeom>
                <a:noFill/>
              </p:spPr>
              <p:txBody>
                <a:bodyPr wrap="square" rtlCol="0">
                  <a:spAutoFit/>
                </a:bodyPr>
                <a:lstStyle/>
                <a:p>
                  <a:pPr algn="r"/>
                  <a:r>
                    <a:rPr kumimoji="1" lang="en-US" altLang="ja-JP" sz="1200" dirty="0">
                      <a:solidFill>
                        <a:schemeClr val="bg1"/>
                      </a:solidFill>
                      <a:latin typeface="春夏秋冬" panose="02000609000000000000" pitchFamily="1" charset="-128"/>
                      <a:ea typeface="春夏秋冬" panose="02000609000000000000" pitchFamily="1" charset="-128"/>
                    </a:rPr>
                    <a:t>35sb_99er</a:t>
                  </a:r>
                  <a:endParaRPr kumimoji="1" lang="ja-JP" altLang="en-US" sz="1200" dirty="0">
                    <a:solidFill>
                      <a:schemeClr val="bg1"/>
                    </a:solidFill>
                    <a:latin typeface="春夏秋冬" panose="02000609000000000000" pitchFamily="1" charset="-128"/>
                    <a:ea typeface="春夏秋冬" panose="02000609000000000000" pitchFamily="1" charset="-128"/>
                  </a:endParaRPr>
                </a:p>
              </p:txBody>
            </p:sp>
          </p:grpSp>
          <p:grpSp>
            <p:nvGrpSpPr>
              <p:cNvPr id="13" name="グループ化 12"/>
              <p:cNvGrpSpPr/>
              <p:nvPr/>
            </p:nvGrpSpPr>
            <p:grpSpPr>
              <a:xfrm rot="18289024">
                <a:off x="2806087" y="3072467"/>
                <a:ext cx="519761" cy="724802"/>
                <a:chOff x="2927342" y="2719381"/>
                <a:chExt cx="519761" cy="724802"/>
              </a:xfrm>
            </p:grpSpPr>
            <p:cxnSp>
              <p:nvCxnSpPr>
                <p:cNvPr id="62" name="直線コネクタ 61"/>
                <p:cNvCxnSpPr/>
                <p:nvPr/>
              </p:nvCxnSpPr>
              <p:spPr>
                <a:xfrm rot="3310976">
                  <a:off x="3055295" y="2591428"/>
                  <a:ext cx="73896" cy="329802"/>
                </a:xfrm>
                <a:prstGeom prst="line">
                  <a:avLst/>
                </a:prstGeom>
                <a:noFill/>
                <a:ln w="76200" cap="flat" cmpd="sng" algn="ctr">
                  <a:solidFill>
                    <a:srgbClr val="FF0000"/>
                  </a:solidFill>
                  <a:prstDash val="solid"/>
                </a:ln>
                <a:effectLst/>
              </p:spPr>
            </p:cxnSp>
            <p:cxnSp>
              <p:nvCxnSpPr>
                <p:cNvPr id="63" name="直線コネクタ 62"/>
                <p:cNvCxnSpPr/>
                <p:nvPr/>
              </p:nvCxnSpPr>
              <p:spPr>
                <a:xfrm rot="3310976" flipH="1">
                  <a:off x="3249789" y="2840107"/>
                  <a:ext cx="50857" cy="343770"/>
                </a:xfrm>
                <a:prstGeom prst="line">
                  <a:avLst/>
                </a:prstGeom>
                <a:noFill/>
                <a:ln w="76200" cap="flat" cmpd="sng" algn="ctr">
                  <a:solidFill>
                    <a:srgbClr val="FF0000"/>
                  </a:solidFill>
                  <a:prstDash val="solid"/>
                </a:ln>
                <a:effectLst/>
              </p:spPr>
            </p:cxnSp>
            <p:cxnSp>
              <p:nvCxnSpPr>
                <p:cNvPr id="66" name="直線コネクタ 65"/>
                <p:cNvCxnSpPr/>
                <p:nvPr/>
              </p:nvCxnSpPr>
              <p:spPr>
                <a:xfrm rot="3310976" flipH="1">
                  <a:off x="3182255" y="3218649"/>
                  <a:ext cx="230414" cy="220654"/>
                </a:xfrm>
                <a:prstGeom prst="line">
                  <a:avLst/>
                </a:prstGeom>
                <a:noFill/>
                <a:ln w="76200" cap="flat" cmpd="sng" algn="ctr">
                  <a:solidFill>
                    <a:srgbClr val="FF0000"/>
                  </a:solidFill>
                  <a:prstDash val="solid"/>
                </a:ln>
                <a:effectLst/>
              </p:spPr>
            </p:cxnSp>
          </p:grpSp>
        </p:grpSp>
      </p:grpSp>
      <p:sp>
        <p:nvSpPr>
          <p:cNvPr id="70" name="乗算記号 69"/>
          <p:cNvSpPr/>
          <p:nvPr/>
        </p:nvSpPr>
        <p:spPr>
          <a:xfrm rot="20932626">
            <a:off x="461088" y="3004659"/>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26" name="グループ化 25"/>
          <p:cNvGrpSpPr/>
          <p:nvPr/>
        </p:nvGrpSpPr>
        <p:grpSpPr>
          <a:xfrm>
            <a:off x="672641" y="728552"/>
            <a:ext cx="7651257" cy="2143125"/>
            <a:chOff x="672641" y="728552"/>
            <a:chExt cx="7651257" cy="2143125"/>
          </a:xfrm>
        </p:grpSpPr>
        <p:pic>
          <p:nvPicPr>
            <p:cNvPr id="27" name="図 2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172200" y="728552"/>
              <a:ext cx="2151698" cy="2143125"/>
            </a:xfrm>
            <a:prstGeom prst="rect">
              <a:avLst/>
            </a:prstGeom>
          </p:spPr>
        </p:pic>
        <p:sp>
          <p:nvSpPr>
            <p:cNvPr id="28" name="角丸四角形 28"/>
            <p:cNvSpPr/>
            <p:nvPr/>
          </p:nvSpPr>
          <p:spPr>
            <a:xfrm>
              <a:off x="672641" y="1216132"/>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29" name="テキスト ボックス 28"/>
            <p:cNvSpPr txBox="1"/>
            <p:nvPr/>
          </p:nvSpPr>
          <p:spPr>
            <a:xfrm>
              <a:off x="672641" y="1430225"/>
              <a:ext cx="5213809" cy="830997"/>
            </a:xfrm>
            <a:prstGeom prst="rect">
              <a:avLst/>
            </a:prstGeom>
            <a:noFill/>
          </p:spPr>
          <p:txBody>
            <a:bodyPr wrap="square" rtlCol="0">
              <a:spAutoFit/>
            </a:bodyPr>
            <a:lstStyle/>
            <a:p>
              <a:pPr algn="ctr"/>
              <a:r>
                <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3938362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381000" y="733425"/>
            <a:ext cx="8629650" cy="2341148"/>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1" name="グループ化 30"/>
          <p:cNvGrpSpPr/>
          <p:nvPr/>
        </p:nvGrpSpPr>
        <p:grpSpPr>
          <a:xfrm>
            <a:off x="4985295" y="2665727"/>
            <a:ext cx="4286084" cy="2240620"/>
            <a:chOff x="-300714" y="3991848"/>
            <a:chExt cx="4286084" cy="2240620"/>
          </a:xfrm>
        </p:grpSpPr>
        <p:sp>
          <p:nvSpPr>
            <p:cNvPr id="32"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4" name="正方形/長方形 33"/>
            <p:cNvSpPr/>
            <p:nvPr/>
          </p:nvSpPr>
          <p:spPr>
            <a:xfrm rot="21098764">
              <a:off x="-300714" y="4594319"/>
              <a:ext cx="4286084" cy="1077218"/>
            </a:xfrm>
            <a:prstGeom prst="rect">
              <a:avLst/>
            </a:prstGeom>
          </p:spPr>
          <p:txBody>
            <a:bodyPr wrap="square">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　なくしたり教えたり</a:t>
              </a:r>
              <a:b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b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しないこと！</a:t>
              </a:r>
            </a:p>
          </p:txBody>
        </p:sp>
      </p:grpSp>
      <p:sp>
        <p:nvSpPr>
          <p:cNvPr id="35" name="テキスト ボックス 34"/>
          <p:cNvSpPr txBox="1"/>
          <p:nvPr/>
        </p:nvSpPr>
        <p:spPr>
          <a:xfrm>
            <a:off x="1076325" y="1329227"/>
            <a:ext cx="7258050" cy="1200329"/>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パスワードは、あなたを守るとても大切なものです。</a:t>
            </a:r>
          </a:p>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家の人と一緒に、他の人にはわかりにくいパスワードを設定して、大切に管理しましょう。</a:t>
            </a:r>
          </a:p>
        </p:txBody>
      </p:sp>
      <p:sp>
        <p:nvSpPr>
          <p:cNvPr id="2" name="タイトル 1"/>
          <p:cNvSpPr>
            <a:spLocks noGrp="1"/>
          </p:cNvSpPr>
          <p:nvPr>
            <p:ph type="title"/>
          </p:nvPr>
        </p:nvSpPr>
        <p:spPr/>
        <p:txBody>
          <a:bodyPr/>
          <a:lstStyle/>
          <a:p>
            <a:r>
              <a:rPr lang="en-US" altLang="ja-JP" dirty="0"/>
              <a:t>5.</a:t>
            </a:r>
            <a:r>
              <a:rPr lang="ja-JP" altLang="en-US" dirty="0"/>
              <a:t> パスワード管理</a:t>
            </a:r>
          </a:p>
        </p:txBody>
      </p:sp>
      <p:sp>
        <p:nvSpPr>
          <p:cNvPr id="93" name="角丸四角形 92"/>
          <p:cNvSpPr/>
          <p:nvPr/>
        </p:nvSpPr>
        <p:spPr>
          <a:xfrm rot="20915110">
            <a:off x="3147845" y="3099769"/>
            <a:ext cx="1451798" cy="411471"/>
          </a:xfrm>
          <a:prstGeom prst="roundRect">
            <a:avLst/>
          </a:prstGeom>
          <a:solidFill>
            <a:schemeClr val="bg1"/>
          </a:solidFill>
          <a:ln>
            <a:solidFill>
              <a:schemeClr val="bg2">
                <a:lumMod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kern="0" dirty="0">
                <a:solidFill>
                  <a:schemeClr val="bg2">
                    <a:lumMod val="25000"/>
                  </a:schemeClr>
                </a:solidFill>
                <a:latin typeface="Meiryo UI" pitchFamily="50" charset="-128"/>
                <a:ea typeface="Meiryo UI" pitchFamily="50" charset="-128"/>
                <a:cs typeface="Meiryo UI" pitchFamily="50" charset="-128"/>
              </a:rPr>
              <a:t>1  2  3  4</a:t>
            </a:r>
            <a:endParaRPr lang="ja-JP" altLang="en-US" sz="2000" kern="0" dirty="0">
              <a:solidFill>
                <a:schemeClr val="bg2">
                  <a:lumMod val="25000"/>
                </a:schemeClr>
              </a:solidFill>
              <a:latin typeface="Meiryo UI" pitchFamily="50" charset="-128"/>
              <a:ea typeface="Meiryo UI" pitchFamily="50" charset="-128"/>
              <a:cs typeface="Meiryo UI" pitchFamily="50" charset="-128"/>
            </a:endParaRPr>
          </a:p>
        </p:txBody>
      </p:sp>
      <p:sp>
        <p:nvSpPr>
          <p:cNvPr id="98" name="角丸四角形 97"/>
          <p:cNvSpPr/>
          <p:nvPr/>
        </p:nvSpPr>
        <p:spPr>
          <a:xfrm rot="261559">
            <a:off x="3946321" y="3509373"/>
            <a:ext cx="1499008" cy="411471"/>
          </a:xfrm>
          <a:prstGeom prst="roundRect">
            <a:avLst/>
          </a:prstGeom>
          <a:solidFill>
            <a:schemeClr val="bg1"/>
          </a:solidFill>
          <a:ln>
            <a:solidFill>
              <a:schemeClr val="bg2">
                <a:lumMod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kern="0" dirty="0">
                <a:solidFill>
                  <a:schemeClr val="bg2">
                    <a:lumMod val="25000"/>
                  </a:schemeClr>
                </a:solidFill>
                <a:latin typeface="Meiryo UI" pitchFamily="50" charset="-128"/>
                <a:ea typeface="Meiryo UI" pitchFamily="50" charset="-128"/>
                <a:cs typeface="Meiryo UI" pitchFamily="50" charset="-128"/>
              </a:rPr>
              <a:t>ａ ｂ ｃ ｄ</a:t>
            </a:r>
          </a:p>
        </p:txBody>
      </p:sp>
      <p:sp>
        <p:nvSpPr>
          <p:cNvPr id="99" name="角丸四角形 98"/>
          <p:cNvSpPr/>
          <p:nvPr/>
        </p:nvSpPr>
        <p:spPr>
          <a:xfrm rot="21218220">
            <a:off x="3734003" y="4020010"/>
            <a:ext cx="1562281" cy="411471"/>
          </a:xfrm>
          <a:prstGeom prst="roundRect">
            <a:avLst/>
          </a:prstGeom>
          <a:solidFill>
            <a:schemeClr val="bg1"/>
          </a:solidFill>
          <a:ln>
            <a:solidFill>
              <a:schemeClr val="bg2">
                <a:lumMod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000" kern="0" dirty="0">
                <a:solidFill>
                  <a:schemeClr val="bg2">
                    <a:lumMod val="25000"/>
                  </a:schemeClr>
                </a:solidFill>
                <a:latin typeface="Meiryo UI" pitchFamily="50" charset="-128"/>
                <a:ea typeface="Meiryo UI" pitchFamily="50" charset="-128"/>
                <a:cs typeface="Meiryo UI" pitchFamily="50" charset="-128"/>
              </a:rPr>
              <a:t>@  -  ?  &amp;</a:t>
            </a:r>
            <a:endParaRPr lang="ja-JP" altLang="en-US" sz="2000" kern="0" dirty="0">
              <a:solidFill>
                <a:schemeClr val="bg2">
                  <a:lumMod val="25000"/>
                </a:schemeClr>
              </a:solidFill>
              <a:latin typeface="Meiryo UI" pitchFamily="50" charset="-128"/>
              <a:ea typeface="Meiryo UI" pitchFamily="50" charset="-128"/>
              <a:cs typeface="Meiryo UI" pitchFamily="50" charset="-128"/>
            </a:endParaRPr>
          </a:p>
        </p:txBody>
      </p:sp>
      <p:pic>
        <p:nvPicPr>
          <p:cNvPr id="3" name="図 2"/>
          <p:cNvPicPr>
            <a:picLocks noChangeAspect="1"/>
          </p:cNvPicPr>
          <p:nvPr/>
        </p:nvPicPr>
        <p:blipFill rotWithShape="1">
          <a:blip r:embed="rId4" cstate="print">
            <a:extLst>
              <a:ext uri="{BEBA8EAE-BF5A-486C-A8C5-ECC9F3942E4B}">
                <a14:imgProps xmlns:a14="http://schemas.microsoft.com/office/drawing/2010/main">
                  <a14:imgLayer r:embed="rId5">
                    <a14:imgEffect>
                      <a14:saturation sat="200000"/>
                    </a14:imgEffect>
                  </a14:imgLayer>
                </a14:imgProps>
              </a:ext>
              <a:ext uri="{28A0092B-C50C-407E-A947-70E740481C1C}">
                <a14:useLocalDpi xmlns:a14="http://schemas.microsoft.com/office/drawing/2010/main" val="0"/>
              </a:ext>
            </a:extLst>
          </a:blip>
          <a:srcRect l="22557" t="24823" r="21387"/>
          <a:stretch/>
        </p:blipFill>
        <p:spPr>
          <a:xfrm>
            <a:off x="5680426" y="4504261"/>
            <a:ext cx="1748760" cy="2345281"/>
          </a:xfrm>
          <a:prstGeom prst="rect">
            <a:avLst/>
          </a:prstGeom>
          <a:effectLst>
            <a:outerShdw blurRad="50800" dist="38100" dir="2700000" algn="tl" rotWithShape="0">
              <a:prstClr val="black">
                <a:alpha val="40000"/>
              </a:prstClr>
            </a:outerShdw>
          </a:effectLst>
        </p:spPr>
      </p:pic>
      <p:pic>
        <p:nvPicPr>
          <p:cNvPr id="27" name="図 26"/>
          <p:cNvPicPr>
            <a:picLocks noChangeAspect="1"/>
          </p:cNvPicPr>
          <p:nvPr/>
        </p:nvPicPr>
        <p:blipFill rotWithShape="1">
          <a:blip r:embed="rId6" cstate="print">
            <a:extLst>
              <a:ext uri="{28A0092B-C50C-407E-A947-70E740481C1C}">
                <a14:useLocalDpi xmlns:a14="http://schemas.microsoft.com/office/drawing/2010/main" val="0"/>
              </a:ext>
            </a:extLst>
          </a:blip>
          <a:srcRect l="34604" t="30499" r="31957"/>
          <a:stretch/>
        </p:blipFill>
        <p:spPr>
          <a:xfrm>
            <a:off x="1679589" y="3295494"/>
            <a:ext cx="1721453" cy="3577920"/>
          </a:xfrm>
          <a:prstGeom prst="rect">
            <a:avLst/>
          </a:prstGeom>
          <a:noFill/>
          <a:ln>
            <a:noFill/>
          </a:ln>
          <a:effectLst>
            <a:outerShdw blurRad="50800" dist="38100" dir="2700000" algn="tl" rotWithShape="0">
              <a:prstClr val="black">
                <a:alpha val="40000"/>
              </a:prstClr>
            </a:outerShdw>
          </a:effectLst>
        </p:spPr>
      </p:pic>
      <p:pic>
        <p:nvPicPr>
          <p:cNvPr id="1026" name="Picture 2" descr="D:\_プロジェクト\201512_徳島市教育研究所\07_illustration\ICTすだちくん03.png"/>
          <p:cNvPicPr>
            <a:picLocks noChangeAspect="1" noChangeArrowheads="1"/>
          </p:cNvPicPr>
          <p:nvPr/>
        </p:nvPicPr>
        <p:blipFill>
          <a:blip r:embed="rId7">
            <a:extLst>
              <a:ext uri="{28A0092B-C50C-407E-A947-70E740481C1C}">
                <a14:useLocalDpi xmlns:a14="http://schemas.microsoft.com/office/drawing/2010/main" val="0"/>
              </a:ext>
            </a:extLst>
          </a:blip>
          <a:stretch>
            <a:fillRect/>
          </a:stretch>
        </p:blipFill>
        <p:spPr bwMode="auto">
          <a:xfrm>
            <a:off x="3346478" y="4529486"/>
            <a:ext cx="2457450" cy="238125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4115714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pPr algn="ctr"/>
            <a:r>
              <a:rPr lang="ja-JP" altLang="en-US" sz="4000" dirty="0"/>
              <a:t>第</a:t>
            </a:r>
            <a:r>
              <a:rPr lang="en-US" altLang="ja-JP" sz="4000" dirty="0"/>
              <a:t>6</a:t>
            </a:r>
            <a:r>
              <a:rPr lang="ja-JP" altLang="en-US" sz="4000" dirty="0"/>
              <a:t>話</a:t>
            </a:r>
            <a:br>
              <a:rPr lang="en-US" altLang="ja-JP" sz="4000" dirty="0"/>
            </a:br>
            <a:r>
              <a:rPr lang="ja-JP" altLang="en-US" dirty="0"/>
              <a:t>悪口を書かない</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66646554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6. </a:t>
            </a:r>
            <a:r>
              <a:rPr lang="ja-JP" altLang="en-US" dirty="0"/>
              <a:t>悪口を書かない</a:t>
            </a:r>
          </a:p>
        </p:txBody>
      </p:sp>
      <p:sp>
        <p:nvSpPr>
          <p:cNvPr id="53" name="テキスト ボックス 52"/>
          <p:cNvSpPr txBox="1"/>
          <p:nvPr/>
        </p:nvSpPr>
        <p:spPr>
          <a:xfrm>
            <a:off x="68349" y="869489"/>
            <a:ext cx="8843422" cy="523220"/>
          </a:xfrm>
          <a:prstGeom prst="rect">
            <a:avLst/>
          </a:prstGeom>
          <a:noFill/>
        </p:spPr>
        <p:txBody>
          <a:bodyPr wrap="square" rtlCol="0">
            <a:spAutoFit/>
          </a:bodyPr>
          <a:lstStyle/>
          <a:p>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お友達のナカちゃんとケンカしてしまった美波さん。</a:t>
            </a:r>
          </a:p>
        </p:txBody>
      </p:sp>
      <p:pic>
        <p:nvPicPr>
          <p:cNvPr id="71" name="図 70"/>
          <p:cNvPicPr>
            <a:picLocks noChangeAspect="1"/>
          </p:cNvPicPr>
          <p:nvPr/>
        </p:nvPicPr>
        <p:blipFill>
          <a:blip r:embed="rId4" cstate="print">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tretch>
            <a:fillRect/>
          </a:stretch>
        </p:blipFill>
        <p:spPr>
          <a:xfrm>
            <a:off x="7339156" y="1553197"/>
            <a:ext cx="683583" cy="731433"/>
          </a:xfrm>
          <a:prstGeom prst="rect">
            <a:avLst/>
          </a:prstGeom>
        </p:spPr>
      </p:pic>
      <p:pic>
        <p:nvPicPr>
          <p:cNvPr id="75" name="図 74"/>
          <p:cNvPicPr>
            <a:picLocks noChangeAspect="1"/>
          </p:cNvPicPr>
          <p:nvPr/>
        </p:nvPicPr>
        <p:blipFill>
          <a:blip r:embed="rId4" cstate="print">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tretch>
            <a:fillRect/>
          </a:stretch>
        </p:blipFill>
        <p:spPr>
          <a:xfrm rot="2059812">
            <a:off x="8121080" y="2212783"/>
            <a:ext cx="683583" cy="731433"/>
          </a:xfrm>
          <a:prstGeom prst="rect">
            <a:avLst/>
          </a:prstGeom>
        </p:spPr>
      </p:pic>
      <p:grpSp>
        <p:nvGrpSpPr>
          <p:cNvPr id="3" name="グループ化 2"/>
          <p:cNvGrpSpPr/>
          <p:nvPr/>
        </p:nvGrpSpPr>
        <p:grpSpPr>
          <a:xfrm>
            <a:off x="870852" y="1679226"/>
            <a:ext cx="4690627" cy="2510956"/>
            <a:chOff x="134252" y="1704626"/>
            <a:chExt cx="4690627" cy="2510956"/>
          </a:xfrm>
        </p:grpSpPr>
        <p:sp>
          <p:nvSpPr>
            <p:cNvPr id="13" name="爆発 2 6"/>
            <p:cNvSpPr/>
            <p:nvPr/>
          </p:nvSpPr>
          <p:spPr>
            <a:xfrm rot="10800000">
              <a:off x="134252" y="1704626"/>
              <a:ext cx="4690627" cy="2510956"/>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539" h="19770">
                  <a:moveTo>
                    <a:pt x="10482" y="3347"/>
                  </a:moveTo>
                  <a:cubicBezTo>
                    <a:pt x="11423" y="3281"/>
                    <a:pt x="12197" y="1929"/>
                    <a:pt x="12986" y="0"/>
                  </a:cubicBezTo>
                  <a:cubicBezTo>
                    <a:pt x="12898" y="1926"/>
                    <a:pt x="12702" y="3370"/>
                    <a:pt x="13453" y="3979"/>
                  </a:cubicBezTo>
                  <a:cubicBezTo>
                    <a:pt x="14049" y="4470"/>
                    <a:pt x="15486" y="3131"/>
                    <a:pt x="16402" y="2241"/>
                  </a:cubicBezTo>
                  <a:cubicBezTo>
                    <a:pt x="15931" y="3372"/>
                    <a:pt x="15154" y="4920"/>
                    <a:pt x="15400" y="5537"/>
                  </a:cubicBezTo>
                  <a:cubicBezTo>
                    <a:pt x="15798" y="6378"/>
                    <a:pt x="15799" y="6415"/>
                    <a:pt x="17539" y="6453"/>
                  </a:cubicBezTo>
                  <a:cubicBezTo>
                    <a:pt x="16799" y="7104"/>
                    <a:pt x="16074" y="7628"/>
                    <a:pt x="16005" y="8407"/>
                  </a:cubicBezTo>
                  <a:cubicBezTo>
                    <a:pt x="16021" y="9454"/>
                    <a:pt x="16588" y="9987"/>
                    <a:pt x="17336" y="10295"/>
                  </a:cubicBezTo>
                  <a:cubicBezTo>
                    <a:pt x="16615" y="10474"/>
                    <a:pt x="15435" y="10493"/>
                    <a:pt x="15400" y="11315"/>
                  </a:cubicBezTo>
                  <a:cubicBezTo>
                    <a:pt x="15240" y="12358"/>
                    <a:pt x="15768" y="13209"/>
                    <a:pt x="16600" y="14316"/>
                  </a:cubicBezTo>
                  <a:cubicBezTo>
                    <a:pt x="15655" y="13685"/>
                    <a:pt x="14452" y="12605"/>
                    <a:pt x="13660" y="13355"/>
                  </a:cubicBezTo>
                  <a:cubicBezTo>
                    <a:pt x="13456" y="13816"/>
                    <a:pt x="13708" y="15368"/>
                    <a:pt x="13962" y="16375"/>
                  </a:cubicBezTo>
                  <a:cubicBezTo>
                    <a:pt x="13164" y="15479"/>
                    <a:pt x="12304" y="14422"/>
                    <a:pt x="11200" y="14940"/>
                  </a:cubicBezTo>
                  <a:cubicBezTo>
                    <a:pt x="10630" y="15556"/>
                    <a:pt x="10409" y="16589"/>
                    <a:pt x="10632" y="17847"/>
                  </a:cubicBezTo>
                  <a:cubicBezTo>
                    <a:pt x="10159" y="17067"/>
                    <a:pt x="9487" y="16256"/>
                    <a:pt x="8892" y="16375"/>
                  </a:cubicBezTo>
                  <a:cubicBezTo>
                    <a:pt x="8257" y="16610"/>
                    <a:pt x="7897" y="17486"/>
                    <a:pt x="7720" y="18717"/>
                  </a:cubicBezTo>
                  <a:cubicBezTo>
                    <a:pt x="7482" y="17931"/>
                    <a:pt x="7136" y="17113"/>
                    <a:pt x="6547" y="17130"/>
                  </a:cubicBezTo>
                  <a:cubicBezTo>
                    <a:pt x="5936" y="17228"/>
                    <a:pt x="4594" y="18516"/>
                    <a:pt x="4227" y="19770"/>
                  </a:cubicBezTo>
                  <a:cubicBezTo>
                    <a:pt x="4251" y="18457"/>
                    <a:pt x="4213" y="17499"/>
                    <a:pt x="3687" y="16828"/>
                  </a:cubicBezTo>
                  <a:cubicBezTo>
                    <a:pt x="3241" y="16283"/>
                    <a:pt x="2307" y="16316"/>
                    <a:pt x="1022" y="16766"/>
                  </a:cubicBezTo>
                  <a:cubicBezTo>
                    <a:pt x="1694" y="16033"/>
                    <a:pt x="2395" y="15397"/>
                    <a:pt x="2350" y="14375"/>
                  </a:cubicBezTo>
                  <a:cubicBezTo>
                    <a:pt x="2247" y="12837"/>
                    <a:pt x="1381" y="12199"/>
                    <a:pt x="164" y="11946"/>
                  </a:cubicBezTo>
                  <a:cubicBezTo>
                    <a:pt x="1247" y="11753"/>
                    <a:pt x="2925" y="11432"/>
                    <a:pt x="2955" y="10597"/>
                  </a:cubicBezTo>
                  <a:cubicBezTo>
                    <a:pt x="2995" y="9651"/>
                    <a:pt x="1708" y="8029"/>
                    <a:pt x="787" y="6922"/>
                  </a:cubicBezTo>
                  <a:cubicBezTo>
                    <a:pt x="2035" y="7499"/>
                    <a:pt x="4090" y="8044"/>
                    <a:pt x="4392" y="6822"/>
                  </a:cubicBezTo>
                  <a:cubicBezTo>
                    <a:pt x="4259" y="5846"/>
                    <a:pt x="4156" y="3982"/>
                    <a:pt x="0" y="1611"/>
                  </a:cubicBezTo>
                  <a:cubicBezTo>
                    <a:pt x="4185" y="1874"/>
                    <a:pt x="5176" y="3215"/>
                    <a:pt x="6281" y="4940"/>
                  </a:cubicBezTo>
                  <a:cubicBezTo>
                    <a:pt x="6884" y="4233"/>
                    <a:pt x="6887" y="3164"/>
                    <a:pt x="6845" y="1503"/>
                  </a:cubicBezTo>
                  <a:cubicBezTo>
                    <a:pt x="7260" y="2959"/>
                    <a:pt x="7684" y="4103"/>
                    <a:pt x="8317" y="3845"/>
                  </a:cubicBezTo>
                  <a:cubicBezTo>
                    <a:pt x="8860" y="3643"/>
                    <a:pt x="8948" y="1802"/>
                    <a:pt x="8895" y="796"/>
                  </a:cubicBezTo>
                  <a:cubicBezTo>
                    <a:pt x="9124" y="1903"/>
                    <a:pt x="9399" y="3139"/>
                    <a:pt x="10482" y="3347"/>
                  </a:cubicBezTo>
                  <a:close/>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5" name="テキスト ボックス 14"/>
            <p:cNvSpPr txBox="1"/>
            <p:nvPr/>
          </p:nvSpPr>
          <p:spPr>
            <a:xfrm>
              <a:off x="1451592" y="2544605"/>
              <a:ext cx="2946236" cy="954107"/>
            </a:xfrm>
            <a:prstGeom prst="rect">
              <a:avLst/>
            </a:prstGeom>
            <a:noFill/>
          </p:spPr>
          <p:txBody>
            <a:bodyPr wrap="square" rtlCol="0">
              <a:spAutoFit/>
            </a:bodyPr>
            <a:lstStyle/>
            <a:p>
              <a:r>
                <a:rPr lang="ja-JP" altLang="en-US" sz="2800" dirty="0">
                  <a:solidFill>
                    <a:schemeClr val="accent5">
                      <a:lumMod val="75000"/>
                    </a:schemeClr>
                  </a:solidFill>
                  <a:latin typeface="メイリオ" pitchFamily="50" charset="-128"/>
                  <a:ea typeface="メイリオ" pitchFamily="50" charset="-128"/>
                  <a:cs typeface="メイリオ" pitchFamily="50" charset="-128"/>
                </a:rPr>
                <a:t>ナカちゃん</a:t>
              </a:r>
              <a:br>
                <a:rPr lang="en-US" altLang="ja-JP" sz="2800" dirty="0">
                  <a:solidFill>
                    <a:schemeClr val="accent5">
                      <a:lumMod val="75000"/>
                    </a:schemeClr>
                  </a:solidFill>
                  <a:latin typeface="メイリオ" pitchFamily="50" charset="-128"/>
                  <a:ea typeface="メイリオ" pitchFamily="50" charset="-128"/>
                  <a:cs typeface="メイリオ" pitchFamily="50" charset="-128"/>
                </a:rPr>
              </a:br>
              <a:r>
                <a:rPr lang="ja-JP" altLang="en-US" sz="2800" dirty="0">
                  <a:solidFill>
                    <a:schemeClr val="accent5">
                      <a:lumMod val="75000"/>
                    </a:schemeClr>
                  </a:solidFill>
                  <a:latin typeface="メイリオ" pitchFamily="50" charset="-128"/>
                  <a:ea typeface="メイリオ" pitchFamily="50" charset="-128"/>
                  <a:cs typeface="メイリオ" pitchFamily="50" charset="-128"/>
                </a:rPr>
                <a:t>ムカつく！</a:t>
              </a:r>
              <a:endParaRPr lang="en-US" altLang="ja-JP" sz="2800" dirty="0">
                <a:solidFill>
                  <a:schemeClr val="accent5">
                    <a:lumMod val="75000"/>
                  </a:schemeClr>
                </a:solidFill>
                <a:latin typeface="メイリオ" pitchFamily="50" charset="-128"/>
                <a:ea typeface="メイリオ" pitchFamily="50" charset="-128"/>
                <a:cs typeface="メイリオ" pitchFamily="50" charset="-128"/>
              </a:endParaRPr>
            </a:p>
          </p:txBody>
        </p:sp>
      </p:grpSp>
      <p:sp>
        <p:nvSpPr>
          <p:cNvPr id="11" name="テキスト ボックス 10"/>
          <p:cNvSpPr txBox="1"/>
          <p:nvPr/>
        </p:nvSpPr>
        <p:spPr>
          <a:xfrm>
            <a:off x="3720765" y="6192352"/>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pic>
        <p:nvPicPr>
          <p:cNvPr id="16" name="図 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16165" y="1105699"/>
            <a:ext cx="6349206" cy="6349206"/>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475799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814" y="1841414"/>
            <a:ext cx="4249737" cy="5426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タイトル 1"/>
          <p:cNvSpPr>
            <a:spLocks noGrp="1"/>
          </p:cNvSpPr>
          <p:nvPr>
            <p:ph type="title"/>
          </p:nvPr>
        </p:nvSpPr>
        <p:spPr/>
        <p:txBody>
          <a:bodyPr/>
          <a:lstStyle/>
          <a:p>
            <a:r>
              <a:rPr lang="en-US" altLang="ja-JP" dirty="0"/>
              <a:t>1.</a:t>
            </a:r>
            <a:r>
              <a:rPr lang="ja-JP" altLang="en-US" dirty="0"/>
              <a:t> インターネットの情報は正しいの？</a:t>
            </a:r>
          </a:p>
        </p:txBody>
      </p:sp>
      <p:sp>
        <p:nvSpPr>
          <p:cNvPr id="53" name="テキスト ボックス 52"/>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鳴門くんは、大好きなマンガについて、調べていました。</a:t>
            </a:r>
            <a:endParaRPr kumimoji="1"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8" name="グループ化 7"/>
          <p:cNvGrpSpPr/>
          <p:nvPr/>
        </p:nvGrpSpPr>
        <p:grpSpPr>
          <a:xfrm>
            <a:off x="2555414" y="1000234"/>
            <a:ext cx="6155928" cy="3245507"/>
            <a:chOff x="3269147" y="1184766"/>
            <a:chExt cx="6155928" cy="3245507"/>
          </a:xfrm>
        </p:grpSpPr>
        <p:grpSp>
          <p:nvGrpSpPr>
            <p:cNvPr id="6" name="グループ化 5"/>
            <p:cNvGrpSpPr/>
            <p:nvPr/>
          </p:nvGrpSpPr>
          <p:grpSpPr>
            <a:xfrm rot="198535">
              <a:off x="3269147" y="1184766"/>
              <a:ext cx="6155928" cy="3245507"/>
              <a:chOff x="-5223648" y="1664841"/>
              <a:chExt cx="5424994" cy="2961661"/>
            </a:xfrm>
          </p:grpSpPr>
          <p:sp>
            <p:nvSpPr>
              <p:cNvPr id="35" name="爆発 2 6"/>
              <p:cNvSpPr/>
              <p:nvPr/>
            </p:nvSpPr>
            <p:spPr>
              <a:xfrm rot="305964">
                <a:off x="-5223648" y="1664841"/>
                <a:ext cx="5424994" cy="2961661"/>
              </a:xfrm>
              <a:prstGeom prst="irregularSeal2">
                <a:avLst/>
              </a:prstGeom>
              <a:solidFill>
                <a:schemeClr val="bg1"/>
              </a:solidFill>
              <a:ln w="38100">
                <a:solidFill>
                  <a:schemeClr val="accent2"/>
                </a:solidFill>
                <a:round/>
              </a:ln>
              <a:effectLst>
                <a:softEdge rad="254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37" name="Picture 4" descr="D:\ryuno\_徳島\コンテンツ制作\集中線.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92236">
                <a:off x="-5185587" y="1715375"/>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36" name="テキスト ボックス 35"/>
            <p:cNvSpPr txBox="1"/>
            <p:nvPr/>
          </p:nvSpPr>
          <p:spPr>
            <a:xfrm>
              <a:off x="4392210" y="2230763"/>
              <a:ext cx="3805542" cy="1200329"/>
            </a:xfrm>
            <a:prstGeom prst="rect">
              <a:avLst/>
            </a:prstGeom>
            <a:noFill/>
          </p:spPr>
          <p:txBody>
            <a:bodyPr wrap="square" rtlCol="0">
              <a:spAutoFit/>
            </a:bodyPr>
            <a:lstStyle/>
            <a:p>
              <a:pPr algn="ctr"/>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ええーっ！</a:t>
              </a:r>
              <a:endParaRPr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このマンガの最終回って、</a:t>
              </a:r>
              <a:endParaRPr lang="en-US" altLang="ja-JP"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こんな話なんだ。</a:t>
              </a:r>
            </a:p>
          </p:txBody>
        </p:sp>
      </p:grpSp>
      <p:grpSp>
        <p:nvGrpSpPr>
          <p:cNvPr id="13" name="グループ化 12"/>
          <p:cNvGrpSpPr/>
          <p:nvPr/>
        </p:nvGrpSpPr>
        <p:grpSpPr>
          <a:xfrm>
            <a:off x="3008920" y="4494657"/>
            <a:ext cx="3512369" cy="2018670"/>
            <a:chOff x="2875814" y="4575016"/>
            <a:chExt cx="3512369" cy="2018670"/>
          </a:xfrm>
        </p:grpSpPr>
        <p:grpSp>
          <p:nvGrpSpPr>
            <p:cNvPr id="40" name="グループ化 39"/>
            <p:cNvGrpSpPr/>
            <p:nvPr/>
          </p:nvGrpSpPr>
          <p:grpSpPr>
            <a:xfrm>
              <a:off x="2875814" y="4575016"/>
              <a:ext cx="3512369" cy="2018670"/>
              <a:chOff x="348831" y="2320782"/>
              <a:chExt cx="3512369" cy="2018670"/>
            </a:xfrm>
            <a:solidFill>
              <a:srgbClr val="FFFFFF"/>
            </a:solidFill>
          </p:grpSpPr>
          <p:sp>
            <p:nvSpPr>
              <p:cNvPr id="41" name="円/楕円 40"/>
              <p:cNvSpPr/>
              <p:nvPr/>
            </p:nvSpPr>
            <p:spPr>
              <a:xfrm>
                <a:off x="3518217" y="3875494"/>
                <a:ext cx="183844" cy="171240"/>
              </a:xfrm>
              <a:prstGeom prst="ellipse">
                <a:avLst/>
              </a:prstGeom>
              <a:solidFill>
                <a:schemeClr val="bg1"/>
              </a:solidFill>
              <a:ln w="57150" cap="rnd">
                <a:solidFill>
                  <a:schemeClr val="accent2"/>
                </a:solidFill>
                <a:bevel/>
              </a:ln>
              <a:effectLst>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42" name="雲 31"/>
              <p:cNvSpPr/>
              <p:nvPr/>
            </p:nvSpPr>
            <p:spPr>
              <a:xfrm rot="197991">
                <a:off x="348831" y="2320782"/>
                <a:ext cx="3454894" cy="201867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bg1"/>
              </a:solidFill>
              <a:ln w="57150" cap="rnd">
                <a:solidFill>
                  <a:schemeClr val="accent2"/>
                </a:solidFill>
                <a:bevel/>
              </a:ln>
              <a:effectLst>
                <a:glow rad="63500">
                  <a:schemeClr val="accent2">
                    <a:satMod val="175000"/>
                    <a:alpha val="40000"/>
                  </a:schemeClr>
                </a:glow>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accent2">
                      <a:lumMod val="50000"/>
                    </a:schemeClr>
                  </a:solidFill>
                </a:endParaRPr>
              </a:p>
            </p:txBody>
          </p:sp>
          <p:sp>
            <p:nvSpPr>
              <p:cNvPr id="43" name="円/楕円 42"/>
              <p:cNvSpPr/>
              <p:nvPr/>
            </p:nvSpPr>
            <p:spPr>
              <a:xfrm>
                <a:off x="3742927" y="3831859"/>
                <a:ext cx="118273" cy="110164"/>
              </a:xfrm>
              <a:prstGeom prst="ellipse">
                <a:avLst/>
              </a:prstGeom>
              <a:solidFill>
                <a:schemeClr val="bg1"/>
              </a:solidFill>
              <a:ln w="57150" cap="rnd">
                <a:solidFill>
                  <a:schemeClr val="accent2"/>
                </a:solidFill>
                <a:bevel/>
              </a:ln>
              <a:effectLst>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65" name="テキスト ボックス 64"/>
            <p:cNvSpPr txBox="1"/>
            <p:nvPr/>
          </p:nvSpPr>
          <p:spPr>
            <a:xfrm>
              <a:off x="3163181" y="5224257"/>
              <a:ext cx="3106729" cy="830997"/>
            </a:xfrm>
            <a:prstGeom prst="rect">
              <a:avLst/>
            </a:prstGeom>
            <a:noFill/>
          </p:spPr>
          <p:txBody>
            <a:bodyPr wrap="square" rtlCol="0">
              <a:spAutoFit/>
            </a:bodyPr>
            <a:lstStyle/>
            <a:p>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明日、友達にも</a:t>
              </a:r>
              <a:endPar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教えてあげようっと。</a:t>
              </a:r>
              <a:endPar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33" name="図 32"/>
          <p:cNvPicPr>
            <a:picLocks noChangeAspect="1"/>
          </p:cNvPicPr>
          <p:nvPr/>
        </p:nvPicPr>
        <p:blipFill rotWithShape="1">
          <a:blip r:embed="rId6">
            <a:extLst>
              <a:ext uri="{28A0092B-C50C-407E-A947-70E740481C1C}">
                <a14:useLocalDpi xmlns:a14="http://schemas.microsoft.com/office/drawing/2010/main" val="0"/>
              </a:ext>
            </a:extLst>
          </a:blip>
          <a:srcRect l="18662" t="12114" r="23122"/>
          <a:stretch/>
        </p:blipFill>
        <p:spPr>
          <a:xfrm>
            <a:off x="6096000" y="2771774"/>
            <a:ext cx="2771775" cy="4184453"/>
          </a:xfrm>
          <a:prstGeom prst="rect">
            <a:avLst/>
          </a:prstGeom>
          <a:effectLst>
            <a:outerShdw blurRad="50800" dist="38100" dir="2700000" algn="tl" rotWithShape="0">
              <a:prstClr val="black">
                <a:alpha val="40000"/>
              </a:prstClr>
            </a:outerShdw>
          </a:effectLst>
        </p:spPr>
      </p:pic>
      <p:sp>
        <p:nvSpPr>
          <p:cNvPr id="47" name="テキスト ボックス 46"/>
          <p:cNvSpPr txBox="1"/>
          <p:nvPr/>
        </p:nvSpPr>
        <p:spPr>
          <a:xfrm>
            <a:off x="6574226" y="6387555"/>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Tree>
    <p:custDataLst>
      <p:tags r:id="rId1"/>
    </p:custDataLst>
    <p:extLst>
      <p:ext uri="{BB962C8B-B14F-4D97-AF65-F5344CB8AC3E}">
        <p14:creationId xmlns:p14="http://schemas.microsoft.com/office/powerpoint/2010/main" val="1807533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6. </a:t>
            </a:r>
            <a:r>
              <a:rPr lang="ja-JP" altLang="en-US" dirty="0"/>
              <a:t>悪口を書かない</a:t>
            </a:r>
          </a:p>
        </p:txBody>
      </p:sp>
      <p:sp>
        <p:nvSpPr>
          <p:cNvPr id="53" name="テキスト ボックス 52"/>
          <p:cNvSpPr txBox="1"/>
          <p:nvPr/>
        </p:nvSpPr>
        <p:spPr>
          <a:xfrm>
            <a:off x="68349" y="869489"/>
            <a:ext cx="8843422" cy="1384995"/>
          </a:xfrm>
          <a:prstGeom prst="rect">
            <a:avLst/>
          </a:prstGeom>
          <a:noFill/>
        </p:spPr>
        <p:txBody>
          <a:bodyPr wrap="square" rtlCol="0">
            <a:spAutoFit/>
          </a:bodyPr>
          <a:lstStyle/>
          <a:p>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自分のブログに、ナカちゃんへの不満をたくさん書き込みました。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言いたいことを書いてスッキリしましたが・・・</a:t>
            </a:r>
            <a:endParaRPr kumimoji="1"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554272" y="4318679"/>
            <a:ext cx="3159976" cy="2047607"/>
            <a:chOff x="554272" y="4318679"/>
            <a:chExt cx="3159976" cy="2047607"/>
          </a:xfrm>
        </p:grpSpPr>
        <p:grpSp>
          <p:nvGrpSpPr>
            <p:cNvPr id="16" name="グループ化 15"/>
            <p:cNvGrpSpPr/>
            <p:nvPr/>
          </p:nvGrpSpPr>
          <p:grpSpPr>
            <a:xfrm>
              <a:off x="554272" y="4318679"/>
              <a:ext cx="3159976" cy="2047607"/>
              <a:chOff x="294486" y="2199922"/>
              <a:chExt cx="3159976" cy="2047607"/>
            </a:xfrm>
            <a:solidFill>
              <a:srgbClr val="FFFFFF"/>
            </a:solidFill>
          </p:grpSpPr>
          <p:sp>
            <p:nvSpPr>
              <p:cNvPr id="17" name="円/楕円 16"/>
              <p:cNvSpPr/>
              <p:nvPr/>
            </p:nvSpPr>
            <p:spPr>
              <a:xfrm>
                <a:off x="3111479" y="3941215"/>
                <a:ext cx="183844" cy="171240"/>
              </a:xfrm>
              <a:prstGeom prst="ellipse">
                <a:avLst/>
              </a:prstGeom>
              <a:grp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18" name="雲 31"/>
              <p:cNvSpPr/>
              <p:nvPr/>
            </p:nvSpPr>
            <p:spPr>
              <a:xfrm rot="197991">
                <a:off x="294486" y="2199922"/>
                <a:ext cx="3084330" cy="204760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grpFill/>
              <a:ln w="38100" cap="rnd">
                <a:solidFill>
                  <a:schemeClr val="accent2"/>
                </a:solidFill>
                <a:bevel/>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19" name="円/楕円 18"/>
              <p:cNvSpPr/>
              <p:nvPr/>
            </p:nvSpPr>
            <p:spPr>
              <a:xfrm>
                <a:off x="3336189" y="3897580"/>
                <a:ext cx="118273" cy="110164"/>
              </a:xfrm>
              <a:prstGeom prst="ellipse">
                <a:avLst/>
              </a:prstGeom>
              <a:grp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80" name="テキスト ボックス 79"/>
            <p:cNvSpPr txBox="1"/>
            <p:nvPr/>
          </p:nvSpPr>
          <p:spPr>
            <a:xfrm>
              <a:off x="798358" y="5031828"/>
              <a:ext cx="2767607" cy="707886"/>
            </a:xfrm>
            <a:prstGeom prst="rect">
              <a:avLst/>
            </a:prstGeom>
            <a:noFill/>
          </p:spPr>
          <p:txBody>
            <a:bodyPr wrap="square" rtlCol="0">
              <a:spAutoFit/>
            </a:bodyPr>
            <a:lstStyle/>
            <a:p>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本当はそんなことないけど、別にいいよね</a:t>
              </a:r>
            </a:p>
          </p:txBody>
        </p:sp>
      </p:grpSp>
      <p:grpSp>
        <p:nvGrpSpPr>
          <p:cNvPr id="3" name="グループ化 2"/>
          <p:cNvGrpSpPr/>
          <p:nvPr/>
        </p:nvGrpSpPr>
        <p:grpSpPr>
          <a:xfrm>
            <a:off x="1273709" y="2510937"/>
            <a:ext cx="4392907" cy="2261088"/>
            <a:chOff x="1273709" y="2510937"/>
            <a:chExt cx="4392907" cy="2261088"/>
          </a:xfrm>
        </p:grpSpPr>
        <p:sp>
          <p:nvSpPr>
            <p:cNvPr id="20" name="円形吹き出し 3"/>
            <p:cNvSpPr/>
            <p:nvPr/>
          </p:nvSpPr>
          <p:spPr>
            <a:xfrm flipH="1">
              <a:off x="1273709" y="2510937"/>
              <a:ext cx="4392907" cy="226108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テキスト ボックス 77"/>
            <p:cNvSpPr txBox="1"/>
            <p:nvPr/>
          </p:nvSpPr>
          <p:spPr>
            <a:xfrm>
              <a:off x="1780025" y="3153915"/>
              <a:ext cx="3681585" cy="707886"/>
            </a:xfrm>
            <a:prstGeom prst="rect">
              <a:avLst/>
            </a:prstGeom>
            <a:noFill/>
          </p:spPr>
          <p:txBody>
            <a:bodyPr wrap="square" rtlCol="0">
              <a:spAutoFit/>
            </a:bodyPr>
            <a:lstStyle/>
            <a:p>
              <a:r>
                <a:rPr kumimoji="1" lang="ja-JP" altLang="en-US" sz="2000" b="1"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「ナカちゃんはウソばっかりつくから嫌い！」</a:t>
              </a:r>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と・・・</a:t>
              </a:r>
            </a:p>
          </p:txBody>
        </p:sp>
      </p:grpSp>
      <p:pic>
        <p:nvPicPr>
          <p:cNvPr id="22" name="図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5975" y="1125742"/>
            <a:ext cx="6349206" cy="6349206"/>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292920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二等辺三角形 45"/>
          <p:cNvSpPr/>
          <p:nvPr/>
        </p:nvSpPr>
        <p:spPr>
          <a:xfrm rot="7286107">
            <a:off x="2734859" y="3329250"/>
            <a:ext cx="420342" cy="1927804"/>
          </a:xfrm>
          <a:prstGeom prst="triangle">
            <a:avLst>
              <a:gd name="adj" fmla="val 32035"/>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p:nvSpPr>
        <p:spPr>
          <a:xfrm>
            <a:off x="778886" y="2478092"/>
            <a:ext cx="1724152" cy="1724152"/>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9" name="二等辺三角形 58"/>
          <p:cNvSpPr/>
          <p:nvPr/>
        </p:nvSpPr>
        <p:spPr>
          <a:xfrm rot="4952934">
            <a:off x="2369305" y="4624459"/>
            <a:ext cx="420342" cy="1374844"/>
          </a:xfrm>
          <a:prstGeom prst="triangle">
            <a:avLst>
              <a:gd name="adj" fmla="val 32035"/>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63"/>
          <p:cNvSpPr/>
          <p:nvPr/>
        </p:nvSpPr>
        <p:spPr>
          <a:xfrm>
            <a:off x="288835" y="4577038"/>
            <a:ext cx="1724152" cy="1724152"/>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1026" name="Picture 2" descr="D:\_プロジェクト\201512_徳島市教育研究所\07_illustration\美波さん友達2修正.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0039" y="4635839"/>
            <a:ext cx="1028062" cy="1534853"/>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D:\_プロジェクト\201512_徳島市教育研究所\07_illustration\美波さん友達3修正.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3600" y="2678146"/>
            <a:ext cx="1513035" cy="1296886"/>
          </a:xfrm>
          <a:prstGeom prst="rect">
            <a:avLst/>
          </a:prstGeom>
          <a:noFill/>
          <a:extLst>
            <a:ext uri="{909E8E84-426E-40DD-AFC4-6F175D3DCCD1}">
              <a14:hiddenFill xmlns:a14="http://schemas.microsoft.com/office/drawing/2010/main">
                <a:solidFill>
                  <a:srgbClr val="FFFFFF"/>
                </a:solidFill>
              </a14:hiddenFill>
            </a:ext>
          </a:extLst>
        </p:spPr>
      </p:pic>
      <p:sp>
        <p:nvSpPr>
          <p:cNvPr id="2" name="タイトル 1"/>
          <p:cNvSpPr>
            <a:spLocks noGrp="1"/>
          </p:cNvSpPr>
          <p:nvPr>
            <p:ph type="title"/>
          </p:nvPr>
        </p:nvSpPr>
        <p:spPr/>
        <p:txBody>
          <a:bodyPr/>
          <a:lstStyle/>
          <a:p>
            <a:r>
              <a:rPr lang="en-US" altLang="ja-JP" dirty="0"/>
              <a:t>6. </a:t>
            </a:r>
            <a:r>
              <a:rPr lang="ja-JP" altLang="en-US" dirty="0"/>
              <a:t>悪口を書かない</a:t>
            </a:r>
          </a:p>
        </p:txBody>
      </p:sp>
      <p:sp>
        <p:nvSpPr>
          <p:cNvPr id="53" name="テキスト ボックス 52"/>
          <p:cNvSpPr txBox="1"/>
          <p:nvPr/>
        </p:nvSpPr>
        <p:spPr>
          <a:xfrm>
            <a:off x="68349" y="869489"/>
            <a:ext cx="8843422" cy="1384995"/>
          </a:xfrm>
          <a:prstGeom prst="rect">
            <a:avLst/>
          </a:prstGeom>
          <a:noFill/>
        </p:spPr>
        <p:txBody>
          <a:bodyPr wrap="square" rtlCol="0">
            <a:spAutoFit/>
          </a:bodyPr>
          <a:lstStyle/>
          <a:p>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ほかのお友達まで、ナ</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カちゃんの悪口を言い始めました。かるい気持ちで書いたのに、このままでは大変なことになってしまいそうです。</a:t>
            </a:r>
            <a:endParaRPr kumimoji="1"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0" name="図 49"/>
          <p:cNvPicPr>
            <a:picLocks noChangeAspect="1"/>
          </p:cNvPicPr>
          <p:nvPr/>
        </p:nvPicPr>
        <p:blipFill>
          <a:blip r:embed="rId6" cstate="print">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val="0"/>
              </a:ext>
            </a:extLst>
          </a:blip>
          <a:stretch>
            <a:fillRect/>
          </a:stretch>
        </p:blipFill>
        <p:spPr>
          <a:xfrm rot="18954027" flipH="1">
            <a:off x="206979" y="2430434"/>
            <a:ext cx="683583" cy="731433"/>
          </a:xfrm>
          <a:prstGeom prst="rect">
            <a:avLst/>
          </a:prstGeom>
        </p:spPr>
      </p:pic>
      <p:pic>
        <p:nvPicPr>
          <p:cNvPr id="58" name="図 57"/>
          <p:cNvPicPr>
            <a:picLocks noChangeAspect="1"/>
          </p:cNvPicPr>
          <p:nvPr/>
        </p:nvPicPr>
        <p:blipFill>
          <a:blip r:embed="rId6" cstate="print">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val="0"/>
              </a:ext>
            </a:extLst>
          </a:blip>
          <a:stretch>
            <a:fillRect/>
          </a:stretch>
        </p:blipFill>
        <p:spPr>
          <a:xfrm rot="20763385" flipH="1">
            <a:off x="133891" y="4211322"/>
            <a:ext cx="683583" cy="731433"/>
          </a:xfrm>
          <a:prstGeom prst="rect">
            <a:avLst/>
          </a:prstGeom>
        </p:spPr>
      </p:pic>
      <p:grpSp>
        <p:nvGrpSpPr>
          <p:cNvPr id="80" name="グループ化 79"/>
          <p:cNvGrpSpPr/>
          <p:nvPr/>
        </p:nvGrpSpPr>
        <p:grpSpPr>
          <a:xfrm rot="12218126">
            <a:off x="7485113" y="4285041"/>
            <a:ext cx="457311" cy="726317"/>
            <a:chOff x="1083656" y="4481020"/>
            <a:chExt cx="215900" cy="342900"/>
          </a:xfrm>
          <a:solidFill>
            <a:schemeClr val="accent1"/>
          </a:solidFill>
        </p:grpSpPr>
        <p:sp>
          <p:nvSpPr>
            <p:cNvPr id="81" name="フリーフォーム 80"/>
            <p:cNvSpPr/>
            <p:nvPr/>
          </p:nvSpPr>
          <p:spPr>
            <a:xfrm>
              <a:off x="1083656" y="4604845"/>
              <a:ext cx="161925" cy="74613"/>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2" name="フリーフォーム 81"/>
            <p:cNvSpPr/>
            <p:nvPr/>
          </p:nvSpPr>
          <p:spPr>
            <a:xfrm rot="1937600">
              <a:off x="1137631" y="4481020"/>
              <a:ext cx="161925" cy="73025"/>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3" name="フリーフォーム 82"/>
            <p:cNvSpPr/>
            <p:nvPr/>
          </p:nvSpPr>
          <p:spPr>
            <a:xfrm rot="18864030">
              <a:off x="1159856" y="4706446"/>
              <a:ext cx="160337" cy="74612"/>
            </a:xfrm>
            <a:custGeom>
              <a:avLst/>
              <a:gdLst>
                <a:gd name="connsiteX0" fmla="*/ 276225 w 276225"/>
                <a:gd name="connsiteY0" fmla="*/ 90487 h 178593"/>
                <a:gd name="connsiteX1" fmla="*/ 0 w 276225"/>
                <a:gd name="connsiteY1" fmla="*/ 0 h 178593"/>
                <a:gd name="connsiteX2" fmla="*/ 26194 w 276225"/>
                <a:gd name="connsiteY2" fmla="*/ 178593 h 178593"/>
                <a:gd name="connsiteX3" fmla="*/ 276225 w 276225"/>
                <a:gd name="connsiteY3" fmla="*/ 90487 h 178593"/>
                <a:gd name="connsiteX0" fmla="*/ 310402 w 310402"/>
                <a:gd name="connsiteY0" fmla="*/ 90487 h 178593"/>
                <a:gd name="connsiteX1" fmla="*/ 34177 w 310402"/>
                <a:gd name="connsiteY1" fmla="*/ 0 h 178593"/>
                <a:gd name="connsiteX2" fmla="*/ 60371 w 310402"/>
                <a:gd name="connsiteY2" fmla="*/ 178593 h 178593"/>
                <a:gd name="connsiteX3" fmla="*/ 310402 w 310402"/>
                <a:gd name="connsiteY3" fmla="*/ 90487 h 178593"/>
                <a:gd name="connsiteX0" fmla="*/ 328987 w 328987"/>
                <a:gd name="connsiteY0" fmla="*/ 90487 h 178593"/>
                <a:gd name="connsiteX1" fmla="*/ 52762 w 328987"/>
                <a:gd name="connsiteY1" fmla="*/ 0 h 178593"/>
                <a:gd name="connsiteX2" fmla="*/ 78956 w 328987"/>
                <a:gd name="connsiteY2" fmla="*/ 178593 h 178593"/>
                <a:gd name="connsiteX3" fmla="*/ 328987 w 328987"/>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34043 w 334043"/>
                <a:gd name="connsiteY0" fmla="*/ 90487 h 178593"/>
                <a:gd name="connsiteX1" fmla="*/ 57818 w 334043"/>
                <a:gd name="connsiteY1" fmla="*/ 0 h 178593"/>
                <a:gd name="connsiteX2" fmla="*/ 84012 w 334043"/>
                <a:gd name="connsiteY2" fmla="*/ 178593 h 178593"/>
                <a:gd name="connsiteX3" fmla="*/ 334043 w 334043"/>
                <a:gd name="connsiteY3" fmla="*/ 90487 h 178593"/>
                <a:gd name="connsiteX0" fmla="*/ 322754 w 322754"/>
                <a:gd name="connsiteY0" fmla="*/ 59531 h 147637"/>
                <a:gd name="connsiteX1" fmla="*/ 65579 w 322754"/>
                <a:gd name="connsiteY1" fmla="*/ 0 h 147637"/>
                <a:gd name="connsiteX2" fmla="*/ 72723 w 322754"/>
                <a:gd name="connsiteY2" fmla="*/ 147637 h 147637"/>
                <a:gd name="connsiteX3" fmla="*/ 322754 w 322754"/>
                <a:gd name="connsiteY3" fmla="*/ 59531 h 147637"/>
              </a:gdLst>
              <a:ahLst/>
              <a:cxnLst>
                <a:cxn ang="0">
                  <a:pos x="connsiteX0" y="connsiteY0"/>
                </a:cxn>
                <a:cxn ang="0">
                  <a:pos x="connsiteX1" y="connsiteY1"/>
                </a:cxn>
                <a:cxn ang="0">
                  <a:pos x="connsiteX2" y="connsiteY2"/>
                </a:cxn>
                <a:cxn ang="0">
                  <a:pos x="connsiteX3" y="connsiteY3"/>
                </a:cxn>
              </a:cxnLst>
              <a:rect l="l" t="t" r="r" b="b"/>
              <a:pathLst>
                <a:path w="322754" h="147637">
                  <a:moveTo>
                    <a:pt x="322754" y="59531"/>
                  </a:moveTo>
                  <a:cubicBezTo>
                    <a:pt x="230679" y="29369"/>
                    <a:pt x="214804" y="18256"/>
                    <a:pt x="65579" y="0"/>
                  </a:cubicBezTo>
                  <a:cubicBezTo>
                    <a:pt x="-32847" y="61912"/>
                    <a:pt x="-12208" y="119062"/>
                    <a:pt x="72723" y="147637"/>
                  </a:cubicBezTo>
                  <a:cubicBezTo>
                    <a:pt x="201310" y="134937"/>
                    <a:pt x="239410" y="88900"/>
                    <a:pt x="322754" y="59531"/>
                  </a:cubicBezTo>
                  <a:close/>
                </a:path>
              </a:pathLst>
            </a:custGeom>
            <a:grpFill/>
            <a:ln w="6350" cap="flat" cmpd="sng" algn="ctr">
              <a:noFill/>
              <a:prstDash val="soli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29" name="グループ化 28"/>
          <p:cNvGrpSpPr/>
          <p:nvPr/>
        </p:nvGrpSpPr>
        <p:grpSpPr>
          <a:xfrm>
            <a:off x="1870603" y="2120162"/>
            <a:ext cx="2909245" cy="1973501"/>
            <a:chOff x="3206474" y="1325341"/>
            <a:chExt cx="6113660" cy="2658471"/>
          </a:xfrm>
        </p:grpSpPr>
        <p:grpSp>
          <p:nvGrpSpPr>
            <p:cNvPr id="30" name="グループ化 29"/>
            <p:cNvGrpSpPr/>
            <p:nvPr/>
          </p:nvGrpSpPr>
          <p:grpSpPr>
            <a:xfrm rot="389126">
              <a:off x="3206474" y="1325341"/>
              <a:ext cx="6113660" cy="2658471"/>
              <a:chOff x="-5223648" y="1664841"/>
              <a:chExt cx="5424994" cy="2961661"/>
            </a:xfrm>
          </p:grpSpPr>
          <p:sp>
            <p:nvSpPr>
              <p:cNvPr id="32"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pic>
            <p:nvPicPr>
              <p:cNvPr id="33" name="Picture 4" descr="D:\ryuno\_徳島\コンテンツ制作\集中線.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222509">
                <a:off x="-5189863" y="1681931"/>
                <a:ext cx="5347870"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31" name="テキスト ボックス 30"/>
            <p:cNvSpPr txBox="1"/>
            <p:nvPr/>
          </p:nvSpPr>
          <p:spPr>
            <a:xfrm rot="398895">
              <a:off x="4089118" y="2383365"/>
              <a:ext cx="4022481" cy="490167"/>
            </a:xfrm>
            <a:prstGeom prst="rect">
              <a:avLst/>
            </a:prstGeom>
            <a:noFill/>
          </p:spPr>
          <p:txBody>
            <a:bodyPr wrap="square" rtlCol="0">
              <a:spAutoFit/>
            </a:bodyPr>
            <a:lstStyle/>
            <a:p>
              <a:r>
                <a:rPr lang="ja-JP" altLang="en-US" dirty="0" err="1">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わかるわかる</a:t>
              </a:r>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grpSp>
        <p:nvGrpSpPr>
          <p:cNvPr id="5" name="グループ化 4"/>
          <p:cNvGrpSpPr/>
          <p:nvPr/>
        </p:nvGrpSpPr>
        <p:grpSpPr>
          <a:xfrm>
            <a:off x="4376679" y="1307507"/>
            <a:ext cx="5067300" cy="2426345"/>
            <a:chOff x="4376679" y="1307507"/>
            <a:chExt cx="5067300" cy="2426345"/>
          </a:xfrm>
        </p:grpSpPr>
        <p:grpSp>
          <p:nvGrpSpPr>
            <p:cNvPr id="6" name="グループ化 5"/>
            <p:cNvGrpSpPr/>
            <p:nvPr/>
          </p:nvGrpSpPr>
          <p:grpSpPr>
            <a:xfrm rot="1673048" flipH="1">
              <a:off x="4376679" y="1307507"/>
              <a:ext cx="5067300" cy="2426345"/>
              <a:chOff x="7733542" y="1357198"/>
              <a:chExt cx="5067300" cy="2426345"/>
            </a:xfrm>
          </p:grpSpPr>
          <p:sp>
            <p:nvSpPr>
              <p:cNvPr id="35" name="雲 31"/>
              <p:cNvSpPr/>
              <p:nvPr/>
            </p:nvSpPr>
            <p:spPr>
              <a:xfrm rot="6158944">
                <a:off x="8672359" y="771506"/>
                <a:ext cx="2143692" cy="38803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pic>
            <p:nvPicPr>
              <p:cNvPr id="36" name="Picture 3" descr="D:\ryuno\_徳島\コンテンツ制作\ストライプ_.png"/>
              <p:cNvPicPr>
                <a:picLocks noChangeAspect="1" noChangeArrowheads="1"/>
              </p:cNvPicPr>
              <p:nvPr/>
            </p:nvPicPr>
            <p:blipFill rotWithShape="1">
              <a:blip r:embed="rId9">
                <a:duotone>
                  <a:schemeClr val="bg2">
                    <a:shade val="45000"/>
                    <a:satMod val="135000"/>
                  </a:schemeClr>
                  <a:prstClr val="white"/>
                </a:duotone>
                <a:extLst>
                  <a:ext uri="{BEBA8EAE-BF5A-486C-A8C5-ECC9F3942E4B}">
                    <a14:imgProps xmlns:a14="http://schemas.microsoft.com/office/drawing/2010/main">
                      <a14:imgLayer r:embed="rId10">
                        <a14:imgEffect>
                          <a14:brightnessContrast bright="40000" contrast="-40000"/>
                        </a14:imgEffect>
                      </a14:imgLayer>
                    </a14:imgProps>
                  </a:ext>
                  <a:ext uri="{28A0092B-C50C-407E-A947-70E740481C1C}">
                    <a14:useLocalDpi xmlns:a14="http://schemas.microsoft.com/office/drawing/2010/main" val="0"/>
                  </a:ext>
                </a:extLst>
              </a:blip>
              <a:srcRect b="31235"/>
              <a:stretch/>
            </p:blipFill>
            <p:spPr bwMode="auto">
              <a:xfrm>
                <a:off x="7733542" y="1357198"/>
                <a:ext cx="5067300" cy="1781560"/>
              </a:xfrm>
              <a:prstGeom prst="rect">
                <a:avLst/>
              </a:prstGeom>
              <a:noFill/>
              <a:extLst>
                <a:ext uri="{909E8E84-426E-40DD-AFC4-6F175D3DCCD1}">
                  <a14:hiddenFill xmlns:a14="http://schemas.microsoft.com/office/drawing/2010/main">
                    <a:solidFill>
                      <a:srgbClr val="FFFFFF"/>
                    </a:solidFill>
                  </a14:hiddenFill>
                </a:ext>
              </a:extLst>
            </p:spPr>
          </p:pic>
        </p:grpSp>
        <p:sp>
          <p:nvSpPr>
            <p:cNvPr id="37" name="テキスト ボックス 36"/>
            <p:cNvSpPr txBox="1"/>
            <p:nvPr/>
          </p:nvSpPr>
          <p:spPr>
            <a:xfrm rot="902826">
              <a:off x="5761211" y="2500348"/>
              <a:ext cx="3215106" cy="707886"/>
            </a:xfrm>
            <a:prstGeom prst="rect">
              <a:avLst/>
            </a:prstGeom>
            <a:noFill/>
          </p:spPr>
          <p:txBody>
            <a:bodyPr wrap="square" rtlCol="0">
              <a:spAutoFit/>
            </a:bodyPr>
            <a:lstStyle/>
            <a:p>
              <a:pPr algn="ctr"/>
              <a:r>
                <a:rPr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そんなつもりはなかったのに、どうしよう・・・</a:t>
              </a:r>
            </a:p>
          </p:txBody>
        </p:sp>
      </p:grpSp>
      <p:grpSp>
        <p:nvGrpSpPr>
          <p:cNvPr id="39" name="グループ化 38"/>
          <p:cNvGrpSpPr/>
          <p:nvPr/>
        </p:nvGrpSpPr>
        <p:grpSpPr>
          <a:xfrm rot="21243625">
            <a:off x="1124854" y="5120408"/>
            <a:ext cx="2909245" cy="1973501"/>
            <a:chOff x="3206474" y="1325341"/>
            <a:chExt cx="6113660" cy="2658471"/>
          </a:xfrm>
        </p:grpSpPr>
        <p:grpSp>
          <p:nvGrpSpPr>
            <p:cNvPr id="40" name="グループ化 39"/>
            <p:cNvGrpSpPr/>
            <p:nvPr/>
          </p:nvGrpSpPr>
          <p:grpSpPr>
            <a:xfrm rot="389126">
              <a:off x="3206474" y="1325341"/>
              <a:ext cx="6113660" cy="2658471"/>
              <a:chOff x="-5223648" y="1664841"/>
              <a:chExt cx="5424994" cy="2961661"/>
            </a:xfrm>
          </p:grpSpPr>
          <p:sp>
            <p:nvSpPr>
              <p:cNvPr id="42"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pic>
            <p:nvPicPr>
              <p:cNvPr id="43" name="Picture 4" descr="D:\ryuno\_徳島\コンテンツ制作\集中線.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222509">
                <a:off x="-5189863" y="1681931"/>
                <a:ext cx="5347870"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41" name="テキスト ボックス 40"/>
            <p:cNvSpPr txBox="1"/>
            <p:nvPr/>
          </p:nvSpPr>
          <p:spPr>
            <a:xfrm rot="398895">
              <a:off x="4251280" y="2244258"/>
              <a:ext cx="4022481" cy="870662"/>
            </a:xfrm>
            <a:prstGeom prst="rect">
              <a:avLst/>
            </a:prstGeom>
            <a:noFill/>
          </p:spPr>
          <p:txBody>
            <a:bodyPr wrap="square" rtlCol="0">
              <a:spAutoFit/>
            </a:bodyPr>
            <a:lstStyle/>
            <a:p>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ナカちゃん</a:t>
              </a:r>
            </a:p>
            <a:p>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無視しようよ！</a:t>
              </a:r>
            </a:p>
          </p:txBody>
        </p:sp>
      </p:grpSp>
      <p:pic>
        <p:nvPicPr>
          <p:cNvPr id="34" name="図 3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849811" y="1181055"/>
            <a:ext cx="5772005" cy="5772005"/>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404178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nodeType="withEffect">
                                  <p:stCondLst>
                                    <p:cond delay="500"/>
                                  </p:stCondLst>
                                  <p:childTnLst>
                                    <p:set>
                                      <p:cBhvr>
                                        <p:cTn id="17" dur="1" fill="hold">
                                          <p:stCondLst>
                                            <p:cond delay="0"/>
                                          </p:stCondLst>
                                        </p:cTn>
                                        <p:tgtEl>
                                          <p:spTgt spid="80"/>
                                        </p:tgtEl>
                                        <p:attrNameLst>
                                          <p:attrName>style.visibility</p:attrName>
                                        </p:attrNameLst>
                                      </p:cBhvr>
                                      <p:to>
                                        <p:strVal val="visible"/>
                                      </p:to>
                                    </p:set>
                                    <p:animEffect transition="in" filter="fade">
                                      <p:cBhvr>
                                        <p:cTn id="18"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グループ化 35"/>
          <p:cNvGrpSpPr/>
          <p:nvPr/>
        </p:nvGrpSpPr>
        <p:grpSpPr>
          <a:xfrm>
            <a:off x="286007" y="2679596"/>
            <a:ext cx="8571987" cy="1982787"/>
            <a:chOff x="286007" y="2679596"/>
            <a:chExt cx="8571987" cy="1982787"/>
          </a:xfrm>
        </p:grpSpPr>
        <p:sp>
          <p:nvSpPr>
            <p:cNvPr id="37" name="角丸四角形 36"/>
            <p:cNvSpPr/>
            <p:nvPr/>
          </p:nvSpPr>
          <p:spPr>
            <a:xfrm>
              <a:off x="286007" y="2679596"/>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3465615" y="2878649"/>
              <a:ext cx="5249639" cy="1631216"/>
            </a:xfrm>
            <a:prstGeom prst="rect">
              <a:avLst/>
            </a:prstGeom>
            <a:noFill/>
          </p:spPr>
          <p:txBody>
            <a:bodyPr wrap="square" rtlCol="0">
              <a:spAutoFit/>
            </a:bodyPr>
            <a:lstStyle/>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ブログや</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など、相手の顔が見えないところでは、かんたんに人の悪口を書いてしまうことがあるかもしれません。でも、それがきっかけで、</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炎上</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したり、いじめにつながったりすることがあるのです。どんなときにも、相手の気持ちを考えてから行動しましょう。</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 name="タイトル 1"/>
          <p:cNvSpPr>
            <a:spLocks noGrp="1"/>
          </p:cNvSpPr>
          <p:nvPr>
            <p:ph type="title"/>
          </p:nvPr>
        </p:nvSpPr>
        <p:spPr/>
        <p:txBody>
          <a:bodyPr/>
          <a:lstStyle/>
          <a:p>
            <a:r>
              <a:rPr lang="en-US" altLang="ja-JP" dirty="0"/>
              <a:t>6. </a:t>
            </a:r>
            <a:r>
              <a:rPr lang="ja-JP" altLang="en-US" dirty="0"/>
              <a:t>悪口を書かない</a:t>
            </a:r>
          </a:p>
        </p:txBody>
      </p:sp>
      <p:grpSp>
        <p:nvGrpSpPr>
          <p:cNvPr id="5" name="グループ化 4"/>
          <p:cNvGrpSpPr/>
          <p:nvPr/>
        </p:nvGrpSpPr>
        <p:grpSpPr>
          <a:xfrm>
            <a:off x="614653" y="2464860"/>
            <a:ext cx="2850962" cy="2361283"/>
            <a:chOff x="614653" y="2464860"/>
            <a:chExt cx="2850962" cy="2361283"/>
          </a:xfrm>
        </p:grpSpPr>
        <p:grpSp>
          <p:nvGrpSpPr>
            <p:cNvPr id="6" name="グループ化 5"/>
            <p:cNvGrpSpPr/>
            <p:nvPr/>
          </p:nvGrpSpPr>
          <p:grpSpPr>
            <a:xfrm>
              <a:off x="614653" y="2464860"/>
              <a:ext cx="2850962" cy="2361283"/>
              <a:chOff x="286007" y="1430225"/>
              <a:chExt cx="4101130" cy="3396722"/>
            </a:xfrm>
          </p:grpSpPr>
          <p:pic>
            <p:nvPicPr>
              <p:cNvPr id="79" name="図 78"/>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286007" y="1430225"/>
                <a:ext cx="4101130" cy="3391448"/>
              </a:xfrm>
              <a:prstGeom prst="rect">
                <a:avLst/>
              </a:prstGeom>
            </p:spPr>
          </p:pic>
          <p:sp>
            <p:nvSpPr>
              <p:cNvPr id="80" name="フリーフォーム 79"/>
              <p:cNvSpPr/>
              <p:nvPr/>
            </p:nvSpPr>
            <p:spPr>
              <a:xfrm>
                <a:off x="617232" y="1863077"/>
                <a:ext cx="3191929" cy="2963870"/>
              </a:xfrm>
              <a:custGeom>
                <a:avLst/>
                <a:gdLst>
                  <a:gd name="connsiteX0" fmla="*/ 464457 w 3004457"/>
                  <a:gd name="connsiteY0" fmla="*/ 0 h 2322286"/>
                  <a:gd name="connsiteX1" fmla="*/ 0 w 3004457"/>
                  <a:gd name="connsiteY1" fmla="*/ 2249714 h 2322286"/>
                  <a:gd name="connsiteX2" fmla="*/ 2685142 w 3004457"/>
                  <a:gd name="connsiteY2" fmla="*/ 2322286 h 2322286"/>
                  <a:gd name="connsiteX3" fmla="*/ 3004457 w 3004457"/>
                  <a:gd name="connsiteY3" fmla="*/ 333829 h 2322286"/>
                  <a:gd name="connsiteX4" fmla="*/ 464457 w 3004457"/>
                  <a:gd name="connsiteY4" fmla="*/ 0 h 2322286"/>
                  <a:gd name="connsiteX0" fmla="*/ 473982 w 3013982"/>
                  <a:gd name="connsiteY0" fmla="*/ 0 h 2330677"/>
                  <a:gd name="connsiteX1" fmla="*/ 0 w 3013982"/>
                  <a:gd name="connsiteY1" fmla="*/ 2330677 h 2330677"/>
                  <a:gd name="connsiteX2" fmla="*/ 2694667 w 3013982"/>
                  <a:gd name="connsiteY2" fmla="*/ 2322286 h 2330677"/>
                  <a:gd name="connsiteX3" fmla="*/ 3013982 w 3013982"/>
                  <a:gd name="connsiteY3" fmla="*/ 333829 h 2330677"/>
                  <a:gd name="connsiteX4" fmla="*/ 473982 w 3013982"/>
                  <a:gd name="connsiteY4" fmla="*/ 0 h 2330677"/>
                  <a:gd name="connsiteX0" fmla="*/ 473982 w 3118757"/>
                  <a:gd name="connsiteY0" fmla="*/ 0 h 2330677"/>
                  <a:gd name="connsiteX1" fmla="*/ 0 w 3118757"/>
                  <a:gd name="connsiteY1" fmla="*/ 2330677 h 2330677"/>
                  <a:gd name="connsiteX2" fmla="*/ 2694667 w 3118757"/>
                  <a:gd name="connsiteY2" fmla="*/ 2322286 h 2330677"/>
                  <a:gd name="connsiteX3" fmla="*/ 3118757 w 3118757"/>
                  <a:gd name="connsiteY3" fmla="*/ 210004 h 2330677"/>
                  <a:gd name="connsiteX4" fmla="*/ 473982 w 3118757"/>
                  <a:gd name="connsiteY4" fmla="*/ 0 h 2330677"/>
                  <a:gd name="connsiteX0" fmla="*/ 473982 w 3118757"/>
                  <a:gd name="connsiteY0" fmla="*/ 0 h 2330677"/>
                  <a:gd name="connsiteX1" fmla="*/ 0 w 3118757"/>
                  <a:gd name="connsiteY1" fmla="*/ 2330677 h 2330677"/>
                  <a:gd name="connsiteX2" fmla="*/ 2847067 w 3118757"/>
                  <a:gd name="connsiteY2" fmla="*/ 2312761 h 2330677"/>
                  <a:gd name="connsiteX3" fmla="*/ 3118757 w 3118757"/>
                  <a:gd name="connsiteY3" fmla="*/ 210004 h 2330677"/>
                  <a:gd name="connsiteX4" fmla="*/ 473982 w 3118757"/>
                  <a:gd name="connsiteY4" fmla="*/ 0 h 2330677"/>
                  <a:gd name="connsiteX0" fmla="*/ 535895 w 3118757"/>
                  <a:gd name="connsiteY0" fmla="*/ 0 h 2473552"/>
                  <a:gd name="connsiteX1" fmla="*/ 0 w 3118757"/>
                  <a:gd name="connsiteY1" fmla="*/ 2473552 h 2473552"/>
                  <a:gd name="connsiteX2" fmla="*/ 2847067 w 3118757"/>
                  <a:gd name="connsiteY2" fmla="*/ 2455636 h 2473552"/>
                  <a:gd name="connsiteX3" fmla="*/ 3118757 w 3118757"/>
                  <a:gd name="connsiteY3" fmla="*/ 352879 h 2473552"/>
                  <a:gd name="connsiteX4" fmla="*/ 535895 w 3118757"/>
                  <a:gd name="connsiteY4" fmla="*/ 0 h 2473552"/>
                  <a:gd name="connsiteX0" fmla="*/ 642575 w 3118757"/>
                  <a:gd name="connsiteY0" fmla="*/ 0 h 2961232"/>
                  <a:gd name="connsiteX1" fmla="*/ 0 w 3118757"/>
                  <a:gd name="connsiteY1" fmla="*/ 2961232 h 2961232"/>
                  <a:gd name="connsiteX2" fmla="*/ 2847067 w 3118757"/>
                  <a:gd name="connsiteY2" fmla="*/ 2943316 h 2961232"/>
                  <a:gd name="connsiteX3" fmla="*/ 3118757 w 3118757"/>
                  <a:gd name="connsiteY3" fmla="*/ 840559 h 2961232"/>
                  <a:gd name="connsiteX4" fmla="*/ 642575 w 3118757"/>
                  <a:gd name="connsiteY4" fmla="*/ 0 h 2961232"/>
                  <a:gd name="connsiteX0" fmla="*/ 642575 w 3210197"/>
                  <a:gd name="connsiteY0" fmla="*/ 0 h 2961232"/>
                  <a:gd name="connsiteX1" fmla="*/ 0 w 3210197"/>
                  <a:gd name="connsiteY1" fmla="*/ 2961232 h 2961232"/>
                  <a:gd name="connsiteX2" fmla="*/ 2847067 w 3210197"/>
                  <a:gd name="connsiteY2" fmla="*/ 2943316 h 2961232"/>
                  <a:gd name="connsiteX3" fmla="*/ 3210197 w 3210197"/>
                  <a:gd name="connsiteY3" fmla="*/ 307159 h 2961232"/>
                  <a:gd name="connsiteX4" fmla="*/ 642575 w 3210197"/>
                  <a:gd name="connsiteY4" fmla="*/ 0 h 2961232"/>
                  <a:gd name="connsiteX0" fmla="*/ 596855 w 3210197"/>
                  <a:gd name="connsiteY0" fmla="*/ 0 h 2961232"/>
                  <a:gd name="connsiteX1" fmla="*/ 0 w 3210197"/>
                  <a:gd name="connsiteY1" fmla="*/ 2961232 h 2961232"/>
                  <a:gd name="connsiteX2" fmla="*/ 2847067 w 3210197"/>
                  <a:gd name="connsiteY2" fmla="*/ 2943316 h 2961232"/>
                  <a:gd name="connsiteX3" fmla="*/ 3210197 w 3210197"/>
                  <a:gd name="connsiteY3" fmla="*/ 307159 h 2961232"/>
                  <a:gd name="connsiteX4" fmla="*/ 596855 w 3210197"/>
                  <a:gd name="connsiteY4" fmla="*/ 0 h 2961232"/>
                  <a:gd name="connsiteX0" fmla="*/ 596855 w 3210197"/>
                  <a:gd name="connsiteY0" fmla="*/ 0 h 2963867"/>
                  <a:gd name="connsiteX1" fmla="*/ 0 w 3210197"/>
                  <a:gd name="connsiteY1" fmla="*/ 2961232 h 2963867"/>
                  <a:gd name="connsiteX2" fmla="*/ 2826515 w 3210197"/>
                  <a:gd name="connsiteY2" fmla="*/ 2963867 h 2963867"/>
                  <a:gd name="connsiteX3" fmla="*/ 3210197 w 3210197"/>
                  <a:gd name="connsiteY3" fmla="*/ 307159 h 2963867"/>
                  <a:gd name="connsiteX4" fmla="*/ 596855 w 3210197"/>
                  <a:gd name="connsiteY4" fmla="*/ 0 h 2963867"/>
                  <a:gd name="connsiteX0" fmla="*/ 596855 w 3210197"/>
                  <a:gd name="connsiteY0" fmla="*/ 0 h 2961232"/>
                  <a:gd name="connsiteX1" fmla="*/ 0 w 3210197"/>
                  <a:gd name="connsiteY1" fmla="*/ 2961232 h 2961232"/>
                  <a:gd name="connsiteX2" fmla="*/ 2840217 w 3210197"/>
                  <a:gd name="connsiteY2" fmla="*/ 2957017 h 2961232"/>
                  <a:gd name="connsiteX3" fmla="*/ 3210197 w 3210197"/>
                  <a:gd name="connsiteY3" fmla="*/ 307159 h 2961232"/>
                  <a:gd name="connsiteX4" fmla="*/ 596855 w 3210197"/>
                  <a:gd name="connsiteY4" fmla="*/ 0 h 2961232"/>
                  <a:gd name="connsiteX0" fmla="*/ 596855 w 3210197"/>
                  <a:gd name="connsiteY0" fmla="*/ 0 h 2961232"/>
                  <a:gd name="connsiteX1" fmla="*/ 0 w 3210197"/>
                  <a:gd name="connsiteY1" fmla="*/ 2961232 h 2961232"/>
                  <a:gd name="connsiteX2" fmla="*/ 2840217 w 3210197"/>
                  <a:gd name="connsiteY2" fmla="*/ 2957017 h 2961232"/>
                  <a:gd name="connsiteX3" fmla="*/ 3210197 w 3210197"/>
                  <a:gd name="connsiteY3" fmla="*/ 307159 h 2961232"/>
                  <a:gd name="connsiteX4" fmla="*/ 596855 w 3210197"/>
                  <a:gd name="connsiteY4" fmla="*/ 0 h 2961232"/>
                  <a:gd name="connsiteX0" fmla="*/ 596855 w 3210197"/>
                  <a:gd name="connsiteY0" fmla="*/ 0 h 2961232"/>
                  <a:gd name="connsiteX1" fmla="*/ 0 w 3210197"/>
                  <a:gd name="connsiteY1" fmla="*/ 2961232 h 2961232"/>
                  <a:gd name="connsiteX2" fmla="*/ 2840217 w 3210197"/>
                  <a:gd name="connsiteY2" fmla="*/ 2957017 h 2961232"/>
                  <a:gd name="connsiteX3" fmla="*/ 3210197 w 3210197"/>
                  <a:gd name="connsiteY3" fmla="*/ 307159 h 2961232"/>
                  <a:gd name="connsiteX4" fmla="*/ 596855 w 3210197"/>
                  <a:gd name="connsiteY4" fmla="*/ 0 h 2961232"/>
                  <a:gd name="connsiteX0" fmla="*/ 596855 w 3210197"/>
                  <a:gd name="connsiteY0" fmla="*/ 0 h 2963869"/>
                  <a:gd name="connsiteX1" fmla="*/ 0 w 3210197"/>
                  <a:gd name="connsiteY1" fmla="*/ 2961232 h 2963869"/>
                  <a:gd name="connsiteX2" fmla="*/ 2840217 w 3210197"/>
                  <a:gd name="connsiteY2" fmla="*/ 2963869 h 2963869"/>
                  <a:gd name="connsiteX3" fmla="*/ 3210197 w 3210197"/>
                  <a:gd name="connsiteY3" fmla="*/ 307159 h 2963869"/>
                  <a:gd name="connsiteX4" fmla="*/ 596855 w 3210197"/>
                  <a:gd name="connsiteY4" fmla="*/ 0 h 2963869"/>
                  <a:gd name="connsiteX0" fmla="*/ 596855 w 3173659"/>
                  <a:gd name="connsiteY0" fmla="*/ 0 h 2963869"/>
                  <a:gd name="connsiteX1" fmla="*/ 0 w 3173659"/>
                  <a:gd name="connsiteY1" fmla="*/ 2961232 h 2963869"/>
                  <a:gd name="connsiteX2" fmla="*/ 2840217 w 3173659"/>
                  <a:gd name="connsiteY2" fmla="*/ 2963869 h 2963869"/>
                  <a:gd name="connsiteX3" fmla="*/ 3173659 w 3173659"/>
                  <a:gd name="connsiteY3" fmla="*/ 307159 h 2963869"/>
                  <a:gd name="connsiteX4" fmla="*/ 596855 w 3173659"/>
                  <a:gd name="connsiteY4" fmla="*/ 0 h 2963869"/>
                  <a:gd name="connsiteX0" fmla="*/ 596855 w 3137121"/>
                  <a:gd name="connsiteY0" fmla="*/ 0 h 2963869"/>
                  <a:gd name="connsiteX1" fmla="*/ 0 w 3137121"/>
                  <a:gd name="connsiteY1" fmla="*/ 2961232 h 2963869"/>
                  <a:gd name="connsiteX2" fmla="*/ 2840217 w 3137121"/>
                  <a:gd name="connsiteY2" fmla="*/ 2963869 h 2963869"/>
                  <a:gd name="connsiteX3" fmla="*/ 3137121 w 3137121"/>
                  <a:gd name="connsiteY3" fmla="*/ 311726 h 2963869"/>
                  <a:gd name="connsiteX4" fmla="*/ 596855 w 3137121"/>
                  <a:gd name="connsiteY4" fmla="*/ 0 h 2963869"/>
                  <a:gd name="connsiteX0" fmla="*/ 596855 w 3191928"/>
                  <a:gd name="connsiteY0" fmla="*/ 0 h 2963869"/>
                  <a:gd name="connsiteX1" fmla="*/ 0 w 3191928"/>
                  <a:gd name="connsiteY1" fmla="*/ 2961232 h 2963869"/>
                  <a:gd name="connsiteX2" fmla="*/ 2840217 w 3191928"/>
                  <a:gd name="connsiteY2" fmla="*/ 2963869 h 2963869"/>
                  <a:gd name="connsiteX3" fmla="*/ 3191928 w 3191928"/>
                  <a:gd name="connsiteY3" fmla="*/ 311726 h 2963869"/>
                  <a:gd name="connsiteX4" fmla="*/ 596855 w 3191928"/>
                  <a:gd name="connsiteY4" fmla="*/ 0 h 2963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1928" h="2963869">
                    <a:moveTo>
                      <a:pt x="596855" y="0"/>
                    </a:moveTo>
                    <a:lnTo>
                      <a:pt x="0" y="2961232"/>
                    </a:lnTo>
                    <a:lnTo>
                      <a:pt x="2840217" y="2963869"/>
                    </a:lnTo>
                    <a:lnTo>
                      <a:pt x="3191928" y="311726"/>
                    </a:lnTo>
                    <a:lnTo>
                      <a:pt x="596855" y="0"/>
                    </a:lnTo>
                    <a:close/>
                  </a:path>
                </a:pathLst>
              </a:custGeom>
              <a:solidFill>
                <a:srgbClr val="FFE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grpSp>
          <p:nvGrpSpPr>
            <p:cNvPr id="7" name="グループ化 6"/>
            <p:cNvGrpSpPr/>
            <p:nvPr/>
          </p:nvGrpSpPr>
          <p:grpSpPr>
            <a:xfrm rot="60000">
              <a:off x="1097707" y="2976143"/>
              <a:ext cx="1855490" cy="1625973"/>
              <a:chOff x="1097707" y="2976143"/>
              <a:chExt cx="1855490" cy="1625973"/>
            </a:xfrm>
          </p:grpSpPr>
          <p:pic>
            <p:nvPicPr>
              <p:cNvPr id="45" name="Picture 4" descr="D:\_プロジェクト\201512_徳島市教育研究所\04_scenario\LINE風吹き出し.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31026">
                <a:off x="1239098" y="2976143"/>
                <a:ext cx="1487303" cy="311555"/>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5" descr="D:\_プロジェクト\201512_徳島市教育研究所\04_scenario\LINE風吹き出し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360000">
                <a:off x="1393717" y="3423863"/>
                <a:ext cx="1544928" cy="347762"/>
              </a:xfrm>
              <a:prstGeom prst="rect">
                <a:avLst/>
              </a:prstGeom>
              <a:noFill/>
              <a:extLst>
                <a:ext uri="{909E8E84-426E-40DD-AFC4-6F175D3DCCD1}">
                  <a14:hiddenFill xmlns:a14="http://schemas.microsoft.com/office/drawing/2010/main">
                    <a:solidFill>
                      <a:srgbClr val="FFFFFF"/>
                    </a:solidFill>
                  </a14:hiddenFill>
                </a:ext>
              </a:extLst>
            </p:spPr>
          </p:pic>
          <p:sp>
            <p:nvSpPr>
              <p:cNvPr id="47" name="テキスト ボックス 46"/>
              <p:cNvSpPr txBox="1"/>
              <p:nvPr/>
            </p:nvSpPr>
            <p:spPr>
              <a:xfrm rot="360000">
                <a:off x="1337536" y="3008221"/>
                <a:ext cx="1250129" cy="261610"/>
              </a:xfrm>
              <a:prstGeom prst="rect">
                <a:avLst/>
              </a:prstGeom>
              <a:noFill/>
            </p:spPr>
            <p:txBody>
              <a:bodyPr wrap="square" rtlCol="0">
                <a:spAutoFit/>
              </a:bodyPr>
              <a:lstStyle/>
              <a:p>
                <a:r>
                  <a:rPr kumimoji="1" lang="ja-JP" altLang="en-US" sz="1100" dirty="0">
                    <a:latin typeface="Meiryo UI" pitchFamily="50" charset="-128"/>
                    <a:ea typeface="Meiryo UI" pitchFamily="50" charset="-128"/>
                    <a:cs typeface="Meiryo UI" pitchFamily="50" charset="-128"/>
                  </a:rPr>
                  <a:t>あの子きらい！</a:t>
                </a:r>
              </a:p>
            </p:txBody>
          </p:sp>
          <p:sp>
            <p:nvSpPr>
              <p:cNvPr id="48" name="テキスト ボックス 47"/>
              <p:cNvSpPr txBox="1"/>
              <p:nvPr/>
            </p:nvSpPr>
            <p:spPr>
              <a:xfrm rot="360000">
                <a:off x="1552403" y="3470368"/>
                <a:ext cx="1400794" cy="261610"/>
              </a:xfrm>
              <a:prstGeom prst="rect">
                <a:avLst/>
              </a:prstGeom>
              <a:noFill/>
            </p:spPr>
            <p:txBody>
              <a:bodyPr wrap="square" rtlCol="0">
                <a:spAutoFit/>
              </a:bodyPr>
              <a:lstStyle/>
              <a:p>
                <a:r>
                  <a:rPr kumimoji="1" lang="ja-JP" altLang="en-US" sz="1100" dirty="0">
                    <a:latin typeface="Meiryo UI" pitchFamily="50" charset="-128"/>
                    <a:ea typeface="Meiryo UI" pitchFamily="50" charset="-128"/>
                    <a:cs typeface="Meiryo UI" pitchFamily="50" charset="-128"/>
                  </a:rPr>
                  <a:t>分かる！わたしも！</a:t>
                </a:r>
              </a:p>
            </p:txBody>
          </p:sp>
          <p:pic>
            <p:nvPicPr>
              <p:cNvPr id="49" name="Picture 4" descr="D:\_プロジェクト\201512_徳島市教育研究所\04_scenario\LINE風吹き出し.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31026">
                <a:off x="1097707" y="3805745"/>
                <a:ext cx="1487303" cy="311555"/>
              </a:xfrm>
              <a:prstGeom prst="rect">
                <a:avLst/>
              </a:prstGeom>
              <a:noFill/>
              <a:extLst>
                <a:ext uri="{909E8E84-426E-40DD-AFC4-6F175D3DCCD1}">
                  <a14:hiddenFill xmlns:a14="http://schemas.microsoft.com/office/drawing/2010/main">
                    <a:solidFill>
                      <a:srgbClr val="FFFFFF"/>
                    </a:solidFill>
                  </a14:hiddenFill>
                </a:ext>
              </a:extLst>
            </p:spPr>
          </p:pic>
          <p:sp>
            <p:nvSpPr>
              <p:cNvPr id="50" name="テキスト ボックス 49"/>
              <p:cNvSpPr txBox="1"/>
              <p:nvPr/>
            </p:nvSpPr>
            <p:spPr>
              <a:xfrm rot="360000">
                <a:off x="1196145" y="3837824"/>
                <a:ext cx="1250129" cy="261610"/>
              </a:xfrm>
              <a:prstGeom prst="rect">
                <a:avLst/>
              </a:prstGeom>
              <a:noFill/>
            </p:spPr>
            <p:txBody>
              <a:bodyPr wrap="square" rtlCol="0">
                <a:spAutoFit/>
              </a:bodyPr>
              <a:lstStyle/>
              <a:p>
                <a:r>
                  <a:rPr kumimoji="1" lang="ja-JP" altLang="en-US" sz="1100" dirty="0">
                    <a:latin typeface="Meiryo UI" pitchFamily="50" charset="-128"/>
                    <a:ea typeface="Meiryo UI" pitchFamily="50" charset="-128"/>
                    <a:cs typeface="Meiryo UI" pitchFamily="50" charset="-128"/>
                  </a:rPr>
                  <a:t>無視しちゃおうよ</a:t>
                </a:r>
              </a:p>
            </p:txBody>
          </p:sp>
          <p:pic>
            <p:nvPicPr>
              <p:cNvPr id="51" name="Picture 5" descr="D:\_プロジェクト\201512_徳島市教育研究所\04_scenario\LINE風吹き出し2.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360000">
                <a:off x="1276872" y="4254354"/>
                <a:ext cx="1544928" cy="347762"/>
              </a:xfrm>
              <a:prstGeom prst="rect">
                <a:avLst/>
              </a:prstGeom>
              <a:noFill/>
              <a:extLst>
                <a:ext uri="{909E8E84-426E-40DD-AFC4-6F175D3DCCD1}">
                  <a14:hiddenFill xmlns:a14="http://schemas.microsoft.com/office/drawing/2010/main">
                    <a:solidFill>
                      <a:srgbClr val="FFFFFF"/>
                    </a:solidFill>
                  </a14:hiddenFill>
                </a:ext>
              </a:extLst>
            </p:spPr>
          </p:pic>
          <p:sp>
            <p:nvSpPr>
              <p:cNvPr id="52" name="テキスト ボックス 51"/>
              <p:cNvSpPr txBox="1"/>
              <p:nvPr/>
            </p:nvSpPr>
            <p:spPr>
              <a:xfrm rot="360000">
                <a:off x="1435823" y="4295819"/>
                <a:ext cx="1304353" cy="261610"/>
              </a:xfrm>
              <a:prstGeom prst="rect">
                <a:avLst/>
              </a:prstGeom>
              <a:noFill/>
            </p:spPr>
            <p:txBody>
              <a:bodyPr wrap="square" rtlCol="0">
                <a:spAutoFit/>
              </a:bodyPr>
              <a:lstStyle/>
              <a:p>
                <a:r>
                  <a:rPr kumimoji="1" lang="ja-JP" altLang="en-US" sz="1100" dirty="0">
                    <a:latin typeface="Meiryo UI" pitchFamily="50" charset="-128"/>
                    <a:ea typeface="Meiryo UI" pitchFamily="50" charset="-128"/>
                    <a:cs typeface="Meiryo UI" pitchFamily="50" charset="-128"/>
                  </a:rPr>
                  <a:t>いいね！そうしよ！</a:t>
                </a:r>
              </a:p>
            </p:txBody>
          </p:sp>
        </p:grpSp>
      </p:grpSp>
      <p:sp>
        <p:nvSpPr>
          <p:cNvPr id="42" name="乗算記号 41"/>
          <p:cNvSpPr/>
          <p:nvPr/>
        </p:nvSpPr>
        <p:spPr>
          <a:xfrm rot="20932626">
            <a:off x="-49036" y="2433228"/>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4" name="グループ化 3"/>
          <p:cNvGrpSpPr/>
          <p:nvPr/>
        </p:nvGrpSpPr>
        <p:grpSpPr>
          <a:xfrm>
            <a:off x="286006" y="4462205"/>
            <a:ext cx="8695672" cy="2316046"/>
            <a:chOff x="286006" y="4462205"/>
            <a:chExt cx="8695672" cy="2316046"/>
          </a:xfrm>
        </p:grpSpPr>
        <p:grpSp>
          <p:nvGrpSpPr>
            <p:cNvPr id="39" name="グループ化 38"/>
            <p:cNvGrpSpPr/>
            <p:nvPr/>
          </p:nvGrpSpPr>
          <p:grpSpPr>
            <a:xfrm>
              <a:off x="286006" y="4957544"/>
              <a:ext cx="8571987" cy="1812421"/>
              <a:chOff x="286006" y="4957544"/>
              <a:chExt cx="8571987" cy="1812421"/>
            </a:xfrm>
          </p:grpSpPr>
          <p:sp>
            <p:nvSpPr>
              <p:cNvPr id="40" name="角丸四角形 39"/>
              <p:cNvSpPr/>
              <p:nvPr/>
            </p:nvSpPr>
            <p:spPr>
              <a:xfrm>
                <a:off x="286006" y="4957544"/>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387591" y="5263591"/>
                <a:ext cx="6621829" cy="1323439"/>
              </a:xfrm>
              <a:prstGeom prst="rect">
                <a:avLst/>
              </a:prstGeom>
              <a:noFill/>
            </p:spPr>
            <p:txBody>
              <a:bodyPr wrap="square" rtlCol="0">
                <a:spAutoFit/>
              </a:bodyPr>
              <a:lstStyle/>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ウソをついて誰かの悪いうわさを流すと、</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「名誉毀損（めいよきそん）」という罪になる可能性があります。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ブログや</a:t>
                </a:r>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に一度書いたことは、なかなか取り消せないので、「書いて良いことかどうか」を、書く前に、落ち着いて考えましょう。</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8" name="グループ化 7"/>
            <p:cNvGrpSpPr/>
            <p:nvPr/>
          </p:nvGrpSpPr>
          <p:grpSpPr>
            <a:xfrm>
              <a:off x="5304210" y="4577584"/>
              <a:ext cx="2512232" cy="1136115"/>
              <a:chOff x="7159458" y="3805348"/>
              <a:chExt cx="2512232" cy="1136115"/>
            </a:xfrm>
          </p:grpSpPr>
          <p:sp>
            <p:nvSpPr>
              <p:cNvPr id="99" name="円/楕円 98"/>
              <p:cNvSpPr/>
              <p:nvPr/>
            </p:nvSpPr>
            <p:spPr>
              <a:xfrm rot="21099215">
                <a:off x="9348280" y="4822164"/>
                <a:ext cx="124798" cy="119299"/>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grpSp>
            <p:nvGrpSpPr>
              <p:cNvPr id="54" name="グループ化 53"/>
              <p:cNvGrpSpPr/>
              <p:nvPr/>
            </p:nvGrpSpPr>
            <p:grpSpPr>
              <a:xfrm rot="628046">
                <a:off x="7159458" y="3805348"/>
                <a:ext cx="2512232" cy="1082137"/>
                <a:chOff x="126264" y="4629563"/>
                <a:chExt cx="2512232" cy="1082137"/>
              </a:xfrm>
            </p:grpSpPr>
            <p:sp>
              <p:nvSpPr>
                <p:cNvPr id="60" name="雲 31"/>
                <p:cNvSpPr/>
                <p:nvPr/>
              </p:nvSpPr>
              <p:spPr>
                <a:xfrm rot="21356095">
                  <a:off x="126264" y="4629563"/>
                  <a:ext cx="2417156" cy="10821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61" name="テキスト ボックス 60"/>
                <p:cNvSpPr txBox="1"/>
                <p:nvPr/>
              </p:nvSpPr>
              <p:spPr>
                <a:xfrm rot="20971954">
                  <a:off x="134734" y="4872538"/>
                  <a:ext cx="2503762" cy="646331"/>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これはナカちゃん</a:t>
                  </a:r>
                  <a:b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を傷つけるかな</a:t>
                  </a:r>
                </a:p>
              </p:txBody>
            </p:sp>
          </p:grpSp>
        </p:grpSp>
        <p:pic>
          <p:nvPicPr>
            <p:cNvPr id="3" name="図 2"/>
            <p:cNvPicPr>
              <a:picLocks noChangeAspect="1"/>
            </p:cNvPicPr>
            <p:nvPr/>
          </p:nvPicPr>
          <p:blipFill rotWithShape="1">
            <a:blip r:embed="rId7" cstate="print">
              <a:extLst>
                <a:ext uri="{28A0092B-C50C-407E-A947-70E740481C1C}">
                  <a14:useLocalDpi xmlns:a14="http://schemas.microsoft.com/office/drawing/2010/main" val="0"/>
                </a:ext>
              </a:extLst>
            </a:blip>
            <a:srcRect l="20206" t="23226" r="20053"/>
            <a:stretch/>
          </p:blipFill>
          <p:spPr>
            <a:xfrm>
              <a:off x="7179507" y="4462205"/>
              <a:ext cx="1802171" cy="2316046"/>
            </a:xfrm>
            <a:prstGeom prst="rect">
              <a:avLst/>
            </a:prstGeom>
            <a:effectLst/>
          </p:spPr>
        </p:pic>
      </p:grpSp>
      <p:grpSp>
        <p:nvGrpSpPr>
          <p:cNvPr id="34" name="グループ化 33"/>
          <p:cNvGrpSpPr/>
          <p:nvPr/>
        </p:nvGrpSpPr>
        <p:grpSpPr>
          <a:xfrm>
            <a:off x="672641" y="728552"/>
            <a:ext cx="7651257" cy="2143125"/>
            <a:chOff x="672641" y="728552"/>
            <a:chExt cx="7651257" cy="2143125"/>
          </a:xfrm>
        </p:grpSpPr>
        <p:pic>
          <p:nvPicPr>
            <p:cNvPr id="35" name="図 3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172200" y="728552"/>
              <a:ext cx="2151698" cy="2143125"/>
            </a:xfrm>
            <a:prstGeom prst="rect">
              <a:avLst/>
            </a:prstGeom>
          </p:spPr>
        </p:pic>
        <p:sp>
          <p:nvSpPr>
            <p:cNvPr id="43" name="角丸四角形 28"/>
            <p:cNvSpPr/>
            <p:nvPr/>
          </p:nvSpPr>
          <p:spPr>
            <a:xfrm>
              <a:off x="672641" y="1216132"/>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44" name="テキスト ボックス 43"/>
            <p:cNvSpPr txBox="1"/>
            <p:nvPr/>
          </p:nvSpPr>
          <p:spPr>
            <a:xfrm>
              <a:off x="672641" y="1430225"/>
              <a:ext cx="5213809" cy="830997"/>
            </a:xfrm>
            <a:prstGeom prst="rect">
              <a:avLst/>
            </a:prstGeom>
            <a:noFill/>
          </p:spPr>
          <p:txBody>
            <a:bodyPr wrap="square" rtlCol="0">
              <a:spAutoFit/>
            </a:bodyPr>
            <a:lstStyle/>
            <a:p>
              <a:pPr algn="ctr"/>
              <a:r>
                <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2411229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1" presetClass="entr" presetSubtype="0" fill="hold" nodeType="withEffect">
                                  <p:stCondLst>
                                    <p:cond delay="1000"/>
                                  </p:stCondLst>
                                  <p:childTnLst>
                                    <p:set>
                                      <p:cBhvr>
                                        <p:cTn id="9" dur="1" fill="hold">
                                          <p:stCondLst>
                                            <p:cond delay="0"/>
                                          </p:stCondLst>
                                        </p:cTn>
                                        <p:tgtEl>
                                          <p:spTgt spid="5"/>
                                        </p:tgtEl>
                                        <p:attrNameLst>
                                          <p:attrName>style.visibility</p:attrName>
                                        </p:attrNameLst>
                                      </p:cBhvr>
                                      <p:to>
                                        <p:strVal val="visible"/>
                                      </p:to>
                                    </p:set>
                                  </p:childTnLst>
                                </p:cTn>
                              </p:par>
                            </p:childTnLst>
                          </p:cTn>
                        </p:par>
                        <p:par>
                          <p:cTn id="10" fill="hold">
                            <p:stCondLst>
                              <p:cond delay="1500"/>
                            </p:stCondLst>
                            <p:childTnLst>
                              <p:par>
                                <p:cTn id="11" presetID="10" presetClass="entr" presetSubtype="0" fill="hold" grpId="0" nodeType="afterEffect">
                                  <p:stCondLst>
                                    <p:cond delay="50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500"/>
                                        <p:tgtEl>
                                          <p:spTgt spid="42"/>
                                        </p:tgtEl>
                                      </p:cBhvr>
                                    </p:animEffect>
                                  </p:childTnLst>
                                </p:cTn>
                              </p:par>
                            </p:childTnLst>
                          </p:cTn>
                        </p:par>
                        <p:par>
                          <p:cTn id="14" fill="hold">
                            <p:stCondLst>
                              <p:cond delay="2500"/>
                            </p:stCondLst>
                            <p:childTnLst>
                              <p:par>
                                <p:cTn id="15" presetID="10" presetClass="entr" presetSubtype="0" fill="hold" nodeType="afterEffect">
                                  <p:stCondLst>
                                    <p:cond delay="50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381000" y="733424"/>
            <a:ext cx="8629650" cy="2683185"/>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4" name="グループ化 23"/>
          <p:cNvGrpSpPr/>
          <p:nvPr/>
        </p:nvGrpSpPr>
        <p:grpSpPr>
          <a:xfrm rot="892338">
            <a:off x="4953459" y="2569019"/>
            <a:ext cx="4286084" cy="2240620"/>
            <a:chOff x="-300714" y="3991848"/>
            <a:chExt cx="4286084" cy="2240620"/>
          </a:xfrm>
        </p:grpSpPr>
        <p:sp>
          <p:nvSpPr>
            <p:cNvPr id="25"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28" name="正方形/長方形 27"/>
            <p:cNvSpPr/>
            <p:nvPr/>
          </p:nvSpPr>
          <p:spPr>
            <a:xfrm rot="21098764">
              <a:off x="-300714" y="4594319"/>
              <a:ext cx="4286084" cy="1077218"/>
            </a:xfrm>
            <a:prstGeom prst="rect">
              <a:avLst/>
            </a:prstGeom>
          </p:spPr>
          <p:txBody>
            <a:bodyPr wrap="square">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　書いて良いことか</a:t>
              </a:r>
              <a:b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b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　よく考えよう！</a:t>
              </a:r>
            </a:p>
          </p:txBody>
        </p:sp>
      </p:grpSp>
      <p:sp>
        <p:nvSpPr>
          <p:cNvPr id="31" name="テキスト ボックス 30"/>
          <p:cNvSpPr txBox="1"/>
          <p:nvPr/>
        </p:nvSpPr>
        <p:spPr>
          <a:xfrm>
            <a:off x="978329" y="1329227"/>
            <a:ext cx="7454042" cy="1569660"/>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悪口やかげ口がいけないということは、インターネットだからといって変わることではありません。</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したらダメなこと、してもいいことは、どの世界でも同じことなのです。</a:t>
            </a:r>
          </a:p>
        </p:txBody>
      </p:sp>
      <p:sp>
        <p:nvSpPr>
          <p:cNvPr id="2" name="タイトル 1"/>
          <p:cNvSpPr>
            <a:spLocks noGrp="1"/>
          </p:cNvSpPr>
          <p:nvPr>
            <p:ph type="title"/>
          </p:nvPr>
        </p:nvSpPr>
        <p:spPr/>
        <p:txBody>
          <a:bodyPr/>
          <a:lstStyle/>
          <a:p>
            <a:r>
              <a:rPr lang="en-US" altLang="ja-JP" dirty="0"/>
              <a:t>6. </a:t>
            </a:r>
            <a:r>
              <a:rPr lang="ja-JP" altLang="en-US" dirty="0"/>
              <a:t>悪口を書かない</a:t>
            </a:r>
          </a:p>
        </p:txBody>
      </p:sp>
      <p:pic>
        <p:nvPicPr>
          <p:cNvPr id="27" name="図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44154" y="2792619"/>
            <a:ext cx="4163055" cy="4163055"/>
          </a:xfrm>
          <a:prstGeom prst="rect">
            <a:avLst/>
          </a:prstGeom>
          <a:effectLst>
            <a:outerShdw blurRad="50800" dist="38100" dir="2700000" algn="tl" rotWithShape="0">
              <a:prstClr val="black">
                <a:alpha val="40000"/>
              </a:prstClr>
            </a:outerShdw>
          </a:effectLst>
        </p:spPr>
      </p:pic>
      <p:pic>
        <p:nvPicPr>
          <p:cNvPr id="29" name="図 28"/>
          <p:cNvPicPr>
            <a:picLocks noChangeAspect="1"/>
          </p:cNvPicPr>
          <p:nvPr/>
        </p:nvPicPr>
        <p:blipFill rotWithShape="1">
          <a:blip r:embed="rId5" cstate="print">
            <a:extLst>
              <a:ext uri="{28A0092B-C50C-407E-A947-70E740481C1C}">
                <a14:useLocalDpi xmlns:a14="http://schemas.microsoft.com/office/drawing/2010/main" val="0"/>
              </a:ext>
            </a:extLst>
          </a:blip>
          <a:srcRect l="29617" t="21893" r="18263"/>
          <a:stretch/>
        </p:blipFill>
        <p:spPr>
          <a:xfrm>
            <a:off x="1905000" y="2730500"/>
            <a:ext cx="2819400" cy="4225174"/>
          </a:xfrm>
          <a:prstGeom prst="rect">
            <a:avLst/>
          </a:prstGeom>
          <a:effectLst>
            <a:outerShdw blurRad="50800" dist="38100" dir="2700000" algn="tl" rotWithShape="0">
              <a:prstClr val="black">
                <a:alpha val="40000"/>
              </a:prstClr>
            </a:outerShdw>
          </a:effectLst>
        </p:spPr>
      </p:pic>
      <p:pic>
        <p:nvPicPr>
          <p:cNvPr id="3074" name="Picture 2" descr="D:\_プロジェクト\201512_徳島市教育研究所\07_illustration\ICTすだちくん04.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17848" y="4611311"/>
            <a:ext cx="1818799" cy="2289334"/>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324157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pPr algn="ctr"/>
            <a:r>
              <a:rPr lang="ja-JP" altLang="en-US" sz="4000" dirty="0"/>
              <a:t>第</a:t>
            </a:r>
            <a:r>
              <a:rPr lang="en-US" altLang="ja-JP" sz="4000" dirty="0"/>
              <a:t>7</a:t>
            </a:r>
            <a:r>
              <a:rPr lang="ja-JP" altLang="en-US" sz="4000" dirty="0"/>
              <a:t>話</a:t>
            </a:r>
            <a:br>
              <a:rPr lang="en-US" altLang="ja-JP" sz="4000" dirty="0"/>
            </a:br>
            <a:r>
              <a:rPr lang="ja-JP" altLang="en-US" dirty="0"/>
              <a:t>インターネットを</a:t>
            </a:r>
            <a:br>
              <a:rPr lang="en-US" altLang="ja-JP" dirty="0"/>
            </a:br>
            <a:r>
              <a:rPr lang="ja-JP" altLang="en-US" dirty="0"/>
              <a:t>使うときのルール</a:t>
            </a:r>
          </a:p>
        </p:txBody>
      </p:sp>
      <p:sp>
        <p:nvSpPr>
          <p:cNvPr id="7" name="テキスト プレースホルダー 6"/>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49322638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フリーフォーム 42"/>
          <p:cNvSpPr/>
          <p:nvPr/>
        </p:nvSpPr>
        <p:spPr>
          <a:xfrm>
            <a:off x="5285865" y="5314950"/>
            <a:ext cx="352425" cy="1047750"/>
          </a:xfrm>
          <a:custGeom>
            <a:avLst/>
            <a:gdLst>
              <a:gd name="connsiteX0" fmla="*/ 352425 w 352425"/>
              <a:gd name="connsiteY0" fmla="*/ 0 h 1047750"/>
              <a:gd name="connsiteX1" fmla="*/ 190500 w 352425"/>
              <a:gd name="connsiteY1" fmla="*/ 438150 h 1047750"/>
              <a:gd name="connsiteX2" fmla="*/ 0 w 352425"/>
              <a:gd name="connsiteY2" fmla="*/ 1047750 h 1047750"/>
            </a:gdLst>
            <a:ahLst/>
            <a:cxnLst>
              <a:cxn ang="0">
                <a:pos x="connsiteX0" y="connsiteY0"/>
              </a:cxn>
              <a:cxn ang="0">
                <a:pos x="connsiteX1" y="connsiteY1"/>
              </a:cxn>
              <a:cxn ang="0">
                <a:pos x="connsiteX2" y="connsiteY2"/>
              </a:cxn>
            </a:cxnLst>
            <a:rect l="l" t="t" r="r" b="b"/>
            <a:pathLst>
              <a:path w="352425" h="1047750">
                <a:moveTo>
                  <a:pt x="352425" y="0"/>
                </a:moveTo>
                <a:cubicBezTo>
                  <a:pt x="300831" y="131762"/>
                  <a:pt x="249237" y="263525"/>
                  <a:pt x="190500" y="438150"/>
                </a:cubicBezTo>
                <a:cubicBezTo>
                  <a:pt x="131763" y="612775"/>
                  <a:pt x="65881" y="830262"/>
                  <a:pt x="0" y="104775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6" name="フリーフォーム 45"/>
          <p:cNvSpPr/>
          <p:nvPr/>
        </p:nvSpPr>
        <p:spPr>
          <a:xfrm>
            <a:off x="5971665" y="5267325"/>
            <a:ext cx="247650" cy="1123950"/>
          </a:xfrm>
          <a:custGeom>
            <a:avLst/>
            <a:gdLst>
              <a:gd name="connsiteX0" fmla="*/ 247650 w 247650"/>
              <a:gd name="connsiteY0" fmla="*/ 0 h 1123950"/>
              <a:gd name="connsiteX1" fmla="*/ 0 w 247650"/>
              <a:gd name="connsiteY1" fmla="*/ 1123950 h 1123950"/>
            </a:gdLst>
            <a:ahLst/>
            <a:cxnLst>
              <a:cxn ang="0">
                <a:pos x="connsiteX0" y="connsiteY0"/>
              </a:cxn>
              <a:cxn ang="0">
                <a:pos x="connsiteX1" y="connsiteY1"/>
              </a:cxn>
            </a:cxnLst>
            <a:rect l="l" t="t" r="r" b="b"/>
            <a:pathLst>
              <a:path w="247650" h="1123950">
                <a:moveTo>
                  <a:pt x="247650" y="0"/>
                </a:moveTo>
                <a:lnTo>
                  <a:pt x="0" y="1123950"/>
                </a:ln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en-US" altLang="ja-JP"/>
              <a:t>7. </a:t>
            </a:r>
            <a:r>
              <a:rPr lang="ja-JP" altLang="en-US"/>
              <a:t>インターネットを使うときのルール</a:t>
            </a:r>
            <a:endParaRPr lang="ja-JP" altLang="en-US" dirty="0"/>
          </a:p>
        </p:txBody>
      </p:sp>
      <p:sp>
        <p:nvSpPr>
          <p:cNvPr id="53" name="テキスト ボックス 52"/>
          <p:cNvSpPr txBox="1"/>
          <p:nvPr/>
        </p:nvSpPr>
        <p:spPr>
          <a:xfrm>
            <a:off x="68349" y="869489"/>
            <a:ext cx="8843422" cy="769441"/>
          </a:xfrm>
          <a:prstGeom prst="rect">
            <a:avLst/>
          </a:prstGeom>
          <a:noFill/>
        </p:spPr>
        <p:txBody>
          <a:bodyPr wrap="square" rtlCol="0">
            <a:spAutoFit/>
          </a:bodyPr>
          <a:lstStyle/>
          <a:p>
            <a:r>
              <a:rPr lang="ja-JP" altLang="en-US" sz="2200" dirty="0">
                <a:latin typeface="メイリオ" panose="020B0604030504040204" pitchFamily="50" charset="-128"/>
                <a:ea typeface="メイリオ" panose="020B0604030504040204" pitchFamily="50" charset="-128"/>
                <a:cs typeface="メイリオ" panose="020B0604030504040204" pitchFamily="50" charset="-128"/>
              </a:rPr>
              <a:t>美波さんは、最近、インターネットの動画サイトで動画を見ることに夢中です。</a:t>
            </a:r>
            <a:endParaRPr kumimoji="1" lang="ja-JP" altLang="en-US" sz="22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4" name="グループ化 13"/>
          <p:cNvGrpSpPr/>
          <p:nvPr/>
        </p:nvGrpSpPr>
        <p:grpSpPr>
          <a:xfrm>
            <a:off x="5961836" y="1674141"/>
            <a:ext cx="1498294" cy="1498294"/>
            <a:chOff x="1462176" y="2775678"/>
            <a:chExt cx="1498294" cy="1498294"/>
          </a:xfrm>
          <a:effectLst>
            <a:outerShdw blurRad="50800" dist="38100" dir="2700000" algn="tl" rotWithShape="0">
              <a:prstClr val="black">
                <a:alpha val="40000"/>
              </a:prstClr>
            </a:outerShdw>
          </a:effectLst>
        </p:grpSpPr>
        <p:sp>
          <p:nvSpPr>
            <p:cNvPr id="16" name="円/楕円 15"/>
            <p:cNvSpPr/>
            <p:nvPr/>
          </p:nvSpPr>
          <p:spPr>
            <a:xfrm>
              <a:off x="1462176" y="2775678"/>
              <a:ext cx="1498294" cy="149829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ボックス 16"/>
            <p:cNvSpPr txBox="1"/>
            <p:nvPr/>
          </p:nvSpPr>
          <p:spPr>
            <a:xfrm>
              <a:off x="2022810" y="2804825"/>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18" name="テキスト ボックス 17"/>
            <p:cNvSpPr txBox="1"/>
            <p:nvPr/>
          </p:nvSpPr>
          <p:spPr>
            <a:xfrm>
              <a:off x="2070900" y="3996973"/>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19" name="テキスト ボックス 18"/>
            <p:cNvSpPr txBox="1"/>
            <p:nvPr/>
          </p:nvSpPr>
          <p:spPr>
            <a:xfrm>
              <a:off x="2655903" y="3386324"/>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20" name="テキスト ボックス 19"/>
            <p:cNvSpPr txBox="1"/>
            <p:nvPr/>
          </p:nvSpPr>
          <p:spPr>
            <a:xfrm>
              <a:off x="1462176" y="3386324"/>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21" name="テキスト ボックス 20"/>
            <p:cNvSpPr txBox="1"/>
            <p:nvPr/>
          </p:nvSpPr>
          <p:spPr>
            <a:xfrm>
              <a:off x="2588400" y="3669415"/>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22" name="テキスト ボックス 21"/>
            <p:cNvSpPr txBox="1"/>
            <p:nvPr/>
          </p:nvSpPr>
          <p:spPr>
            <a:xfrm>
              <a:off x="2399836" y="39165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23" name="テキスト ボックス 22"/>
            <p:cNvSpPr txBox="1"/>
            <p:nvPr/>
          </p:nvSpPr>
          <p:spPr>
            <a:xfrm>
              <a:off x="2588400" y="3120013"/>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24" name="テキスト ボックス 23"/>
            <p:cNvSpPr txBox="1"/>
            <p:nvPr/>
          </p:nvSpPr>
          <p:spPr>
            <a:xfrm>
              <a:off x="2375057" y="2882723"/>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25" name="テキスト ボックス 24"/>
            <p:cNvSpPr txBox="1"/>
            <p:nvPr/>
          </p:nvSpPr>
          <p:spPr>
            <a:xfrm>
              <a:off x="1759869" y="3885025"/>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27" name="テキスト ボックス 26"/>
            <p:cNvSpPr txBox="1"/>
            <p:nvPr/>
          </p:nvSpPr>
          <p:spPr>
            <a:xfrm>
              <a:off x="1523266" y="3118237"/>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29" name="テキスト ボックス 28"/>
            <p:cNvSpPr txBox="1"/>
            <p:nvPr/>
          </p:nvSpPr>
          <p:spPr>
            <a:xfrm>
              <a:off x="1713405" y="2898651"/>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30" name="テキスト ボックス 29"/>
            <p:cNvSpPr txBox="1"/>
            <p:nvPr/>
          </p:nvSpPr>
          <p:spPr>
            <a:xfrm>
              <a:off x="1529884" y="366941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31" name="フリーフォーム 30"/>
            <p:cNvSpPr/>
            <p:nvPr/>
          </p:nvSpPr>
          <p:spPr>
            <a:xfrm>
              <a:off x="2196995" y="3013009"/>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32" name="フリーフォーム 31"/>
            <p:cNvSpPr/>
            <p:nvPr/>
          </p:nvSpPr>
          <p:spPr>
            <a:xfrm rot="-8940000">
              <a:off x="2057110" y="3544463"/>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円/楕円 32"/>
            <p:cNvSpPr/>
            <p:nvPr/>
          </p:nvSpPr>
          <p:spPr>
            <a:xfrm>
              <a:off x="2134204" y="3446542"/>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36" name="テキスト ボックス 35"/>
          <p:cNvSpPr txBox="1"/>
          <p:nvPr/>
        </p:nvSpPr>
        <p:spPr>
          <a:xfrm>
            <a:off x="5365934" y="5435181"/>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rPr>
              <a:t>美波（みなみ）さん</a:t>
            </a:r>
          </a:p>
        </p:txBody>
      </p:sp>
      <p:pic>
        <p:nvPicPr>
          <p:cNvPr id="8" name="図 7"/>
          <p:cNvPicPr>
            <a:picLocks noChangeAspect="1"/>
          </p:cNvPicPr>
          <p:nvPr/>
        </p:nvPicPr>
        <p:blipFill rotWithShape="1">
          <a:blip r:embed="rId4">
            <a:extLst>
              <a:ext uri="{28A0092B-C50C-407E-A947-70E740481C1C}">
                <a14:useLocalDpi xmlns:a14="http://schemas.microsoft.com/office/drawing/2010/main" val="0"/>
              </a:ext>
            </a:extLst>
          </a:blip>
          <a:srcRect t="42013"/>
          <a:stretch/>
        </p:blipFill>
        <p:spPr>
          <a:xfrm>
            <a:off x="-265226" y="1991180"/>
            <a:ext cx="9476065" cy="5494896"/>
          </a:xfrm>
          <a:prstGeom prst="rect">
            <a:avLst/>
          </a:prstGeom>
          <a:effectLst>
            <a:outerShdw blurRad="50800" dist="38100" dir="2700000" algn="tl" rotWithShape="0">
              <a:prstClr val="black">
                <a:alpha val="40000"/>
              </a:prstClr>
            </a:outerShdw>
          </a:effectLst>
        </p:spPr>
      </p:pic>
      <p:grpSp>
        <p:nvGrpSpPr>
          <p:cNvPr id="5" name="グループ化 4"/>
          <p:cNvGrpSpPr/>
          <p:nvPr/>
        </p:nvGrpSpPr>
        <p:grpSpPr>
          <a:xfrm>
            <a:off x="43135" y="2100889"/>
            <a:ext cx="3894934" cy="2063691"/>
            <a:chOff x="43135" y="2100889"/>
            <a:chExt cx="3894934" cy="2063691"/>
          </a:xfrm>
        </p:grpSpPr>
        <p:sp>
          <p:nvSpPr>
            <p:cNvPr id="34" name="円形吹き出し 3"/>
            <p:cNvSpPr/>
            <p:nvPr/>
          </p:nvSpPr>
          <p:spPr>
            <a:xfrm rot="16396753" flipH="1">
              <a:off x="958756" y="1185268"/>
              <a:ext cx="2063691" cy="3894934"/>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テキスト ボックス 57"/>
            <p:cNvSpPr txBox="1"/>
            <p:nvPr/>
          </p:nvSpPr>
          <p:spPr>
            <a:xfrm>
              <a:off x="309686" y="2761443"/>
              <a:ext cx="3182814" cy="830997"/>
            </a:xfrm>
            <a:prstGeom prst="rect">
              <a:avLst/>
            </a:prstGeom>
            <a:noFill/>
          </p:spPr>
          <p:txBody>
            <a:bodyPr wrap="square" rtlCol="0">
              <a:spAutoFit/>
            </a:bodyPr>
            <a:lstStyle/>
            <a:p>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わ！この人のダンス</a:t>
              </a:r>
              <a:br>
                <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かっこいい！</a:t>
              </a:r>
            </a:p>
          </p:txBody>
        </p:sp>
      </p:grpSp>
    </p:spTree>
    <p:custDataLst>
      <p:tags r:id="rId1"/>
    </p:custDataLst>
    <p:extLst>
      <p:ext uri="{BB962C8B-B14F-4D97-AF65-F5344CB8AC3E}">
        <p14:creationId xmlns:p14="http://schemas.microsoft.com/office/powerpoint/2010/main" val="1818352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53063" y="-1941177"/>
            <a:ext cx="9411765" cy="9411765"/>
          </a:xfrm>
          <a:prstGeom prst="rect">
            <a:avLst/>
          </a:prstGeom>
          <a:effectLst>
            <a:outerShdw blurRad="50800" dist="38100" dir="2700000" algn="tl" rotWithShape="0">
              <a:prstClr val="black">
                <a:alpha val="40000"/>
              </a:prstClr>
            </a:outerShdw>
          </a:effectLst>
        </p:spPr>
      </p:pic>
      <p:grpSp>
        <p:nvGrpSpPr>
          <p:cNvPr id="99" name="グループ化 98"/>
          <p:cNvGrpSpPr/>
          <p:nvPr/>
        </p:nvGrpSpPr>
        <p:grpSpPr>
          <a:xfrm>
            <a:off x="22225" y="2100889"/>
            <a:ext cx="4012954" cy="2063691"/>
            <a:chOff x="43135" y="2100889"/>
            <a:chExt cx="3894934" cy="2063691"/>
          </a:xfrm>
        </p:grpSpPr>
        <p:sp>
          <p:nvSpPr>
            <p:cNvPr id="100" name="円形吹き出し 3"/>
            <p:cNvSpPr/>
            <p:nvPr/>
          </p:nvSpPr>
          <p:spPr>
            <a:xfrm rot="16396753" flipH="1">
              <a:off x="958756" y="1185268"/>
              <a:ext cx="2063691" cy="3894934"/>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71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テキスト ボックス 100"/>
            <p:cNvSpPr txBox="1"/>
            <p:nvPr/>
          </p:nvSpPr>
          <p:spPr>
            <a:xfrm>
              <a:off x="68349" y="2564702"/>
              <a:ext cx="3513052" cy="1200329"/>
            </a:xfrm>
            <a:prstGeom prst="rect">
              <a:avLst/>
            </a:prstGeom>
            <a:noFill/>
          </p:spPr>
          <p:txBody>
            <a:bodyPr wrap="square" rtlCol="0">
              <a:spAutoFit/>
            </a:bodyPr>
            <a:lstStyle/>
            <a:p>
              <a:pPr algn="ct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ねむい・・・</a:t>
              </a:r>
            </a:p>
            <a:p>
              <a:pPr algn="ct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でももうちょっとだけ</a:t>
              </a:r>
              <a:endPar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sp>
        <p:nvSpPr>
          <p:cNvPr id="2" name="タイトル 1"/>
          <p:cNvSpPr>
            <a:spLocks noGrp="1"/>
          </p:cNvSpPr>
          <p:nvPr>
            <p:ph type="title"/>
          </p:nvPr>
        </p:nvSpPr>
        <p:spPr/>
        <p:txBody>
          <a:bodyPr/>
          <a:lstStyle/>
          <a:p>
            <a:r>
              <a:rPr lang="en-US" altLang="ja-JP"/>
              <a:t>7. </a:t>
            </a:r>
            <a:r>
              <a:rPr lang="ja-JP" altLang="en-US"/>
              <a:t>インターネットを使うときのルール</a:t>
            </a:r>
            <a:endParaRPr lang="ja-JP" altLang="en-US" dirty="0"/>
          </a:p>
        </p:txBody>
      </p:sp>
      <p:sp>
        <p:nvSpPr>
          <p:cNvPr id="53" name="テキスト ボックス 52"/>
          <p:cNvSpPr txBox="1"/>
          <p:nvPr/>
        </p:nvSpPr>
        <p:spPr>
          <a:xfrm>
            <a:off x="68349" y="869489"/>
            <a:ext cx="8843422" cy="769441"/>
          </a:xfrm>
          <a:prstGeom prst="rect">
            <a:avLst/>
          </a:prstGeom>
          <a:noFill/>
        </p:spPr>
        <p:txBody>
          <a:bodyPr wrap="square" rtlCol="0">
            <a:spAutoFit/>
          </a:bodyPr>
          <a:lstStyle/>
          <a:p>
            <a:r>
              <a:rPr lang="ja-JP" altLang="en-US" sz="2200" dirty="0">
                <a:latin typeface="メイリオ" panose="020B0604030504040204" pitchFamily="50" charset="-128"/>
                <a:ea typeface="メイリオ" panose="020B0604030504040204" pitchFamily="50" charset="-128"/>
                <a:cs typeface="メイリオ" panose="020B0604030504040204" pitchFamily="50" charset="-128"/>
              </a:rPr>
              <a:t>動画を見ていると時間を忘れてしまいます。今日も、寝る時間になってもやめられず、</a:t>
            </a:r>
            <a:r>
              <a:rPr lang="ja-JP" altLang="en-US" sz="2200" dirty="0" err="1">
                <a:latin typeface="メイリオ" panose="020B0604030504040204" pitchFamily="50" charset="-128"/>
                <a:ea typeface="メイリオ" panose="020B0604030504040204" pitchFamily="50" charset="-128"/>
                <a:cs typeface="メイリオ" panose="020B0604030504040204" pitchFamily="50" charset="-128"/>
              </a:rPr>
              <a:t>よ</a:t>
            </a:r>
            <a:r>
              <a:rPr lang="ja-JP" altLang="en-US" sz="2200" dirty="0">
                <a:latin typeface="メイリオ" panose="020B0604030504040204" pitchFamily="50" charset="-128"/>
                <a:ea typeface="メイリオ" panose="020B0604030504040204" pitchFamily="50" charset="-128"/>
                <a:cs typeface="メイリオ" panose="020B0604030504040204" pitchFamily="50" charset="-128"/>
              </a:rPr>
              <a:t>ふかしをしてしまいました。</a:t>
            </a:r>
            <a:endParaRPr kumimoji="1" lang="ja-JP" altLang="en-US" sz="22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2" name="グループ化 11"/>
          <p:cNvGrpSpPr/>
          <p:nvPr/>
        </p:nvGrpSpPr>
        <p:grpSpPr>
          <a:xfrm>
            <a:off x="5554691" y="1821921"/>
            <a:ext cx="1290934" cy="1290934"/>
            <a:chOff x="5404410" y="1671640"/>
            <a:chExt cx="1591496" cy="1591496"/>
          </a:xfrm>
          <a:effectLst>
            <a:outerShdw blurRad="50800" dist="38100" dir="2700000" algn="tl" rotWithShape="0">
              <a:prstClr val="black">
                <a:alpha val="40000"/>
              </a:prstClr>
            </a:outerShdw>
          </a:effectLst>
        </p:grpSpPr>
        <p:grpSp>
          <p:nvGrpSpPr>
            <p:cNvPr id="80" name="グループ化 79"/>
            <p:cNvGrpSpPr/>
            <p:nvPr/>
          </p:nvGrpSpPr>
          <p:grpSpPr>
            <a:xfrm>
              <a:off x="5451011" y="1713056"/>
              <a:ext cx="1498294" cy="1498294"/>
              <a:chOff x="1462176" y="2775678"/>
              <a:chExt cx="1498294" cy="1498294"/>
            </a:xfrm>
          </p:grpSpPr>
          <p:sp>
            <p:nvSpPr>
              <p:cNvPr id="81" name="円/楕円 80"/>
              <p:cNvSpPr/>
              <p:nvPr/>
            </p:nvSpPr>
            <p:spPr>
              <a:xfrm>
                <a:off x="1462176" y="2775678"/>
                <a:ext cx="1498294" cy="149829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ボックス 81"/>
              <p:cNvSpPr txBox="1"/>
              <p:nvPr/>
            </p:nvSpPr>
            <p:spPr>
              <a:xfrm>
                <a:off x="2022810" y="2804825"/>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83" name="テキスト ボックス 82"/>
              <p:cNvSpPr txBox="1"/>
              <p:nvPr/>
            </p:nvSpPr>
            <p:spPr>
              <a:xfrm>
                <a:off x="2070900" y="3996973"/>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84" name="テキスト ボックス 83"/>
              <p:cNvSpPr txBox="1"/>
              <p:nvPr/>
            </p:nvSpPr>
            <p:spPr>
              <a:xfrm>
                <a:off x="2655903" y="3386324"/>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85" name="テキスト ボックス 84"/>
              <p:cNvSpPr txBox="1"/>
              <p:nvPr/>
            </p:nvSpPr>
            <p:spPr>
              <a:xfrm>
                <a:off x="1462176" y="3386324"/>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86" name="テキスト ボックス 85"/>
              <p:cNvSpPr txBox="1"/>
              <p:nvPr/>
            </p:nvSpPr>
            <p:spPr>
              <a:xfrm>
                <a:off x="2588400" y="3669415"/>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87" name="テキスト ボックス 86"/>
              <p:cNvSpPr txBox="1"/>
              <p:nvPr/>
            </p:nvSpPr>
            <p:spPr>
              <a:xfrm>
                <a:off x="2399836" y="39165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88" name="テキスト ボックス 87"/>
              <p:cNvSpPr txBox="1"/>
              <p:nvPr/>
            </p:nvSpPr>
            <p:spPr>
              <a:xfrm>
                <a:off x="2588400" y="3120013"/>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89" name="テキスト ボックス 88"/>
              <p:cNvSpPr txBox="1"/>
              <p:nvPr/>
            </p:nvSpPr>
            <p:spPr>
              <a:xfrm>
                <a:off x="2375057" y="2882723"/>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90" name="テキスト ボックス 89"/>
              <p:cNvSpPr txBox="1"/>
              <p:nvPr/>
            </p:nvSpPr>
            <p:spPr>
              <a:xfrm>
                <a:off x="1759869" y="3885025"/>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91" name="テキスト ボックス 90"/>
              <p:cNvSpPr txBox="1"/>
              <p:nvPr/>
            </p:nvSpPr>
            <p:spPr>
              <a:xfrm>
                <a:off x="1523266" y="3118237"/>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92" name="テキスト ボックス 91"/>
              <p:cNvSpPr txBox="1"/>
              <p:nvPr/>
            </p:nvSpPr>
            <p:spPr>
              <a:xfrm>
                <a:off x="1713405" y="2898651"/>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93" name="テキスト ボックス 92"/>
              <p:cNvSpPr txBox="1"/>
              <p:nvPr/>
            </p:nvSpPr>
            <p:spPr>
              <a:xfrm>
                <a:off x="1529884" y="366941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94" name="フリーフォーム 93"/>
              <p:cNvSpPr/>
              <p:nvPr/>
            </p:nvSpPr>
            <p:spPr>
              <a:xfrm>
                <a:off x="2196995" y="3013009"/>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95" name="フリーフォーム 94"/>
              <p:cNvSpPr/>
              <p:nvPr/>
            </p:nvSpPr>
            <p:spPr>
              <a:xfrm rot="-8940000">
                <a:off x="2057110" y="3544463"/>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円/楕円 95"/>
              <p:cNvSpPr/>
              <p:nvPr/>
            </p:nvSpPr>
            <p:spPr>
              <a:xfrm>
                <a:off x="2134204" y="3446542"/>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4" name="円/楕円 3"/>
            <p:cNvSpPr/>
            <p:nvPr/>
          </p:nvSpPr>
          <p:spPr>
            <a:xfrm>
              <a:off x="5404410" y="1671640"/>
              <a:ext cx="1591496" cy="1591496"/>
            </a:xfrm>
            <a:prstGeom prst="ellipse">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 name="グループ化 10"/>
          <p:cNvGrpSpPr/>
          <p:nvPr/>
        </p:nvGrpSpPr>
        <p:grpSpPr>
          <a:xfrm>
            <a:off x="6208689" y="2318881"/>
            <a:ext cx="1573700" cy="1573700"/>
            <a:chOff x="6339845" y="2489083"/>
            <a:chExt cx="1573700" cy="1573700"/>
          </a:xfrm>
          <a:effectLst>
            <a:outerShdw blurRad="50800" dist="38100" dir="2700000" algn="tl" rotWithShape="0">
              <a:prstClr val="black">
                <a:alpha val="40000"/>
              </a:prstClr>
            </a:outerShdw>
          </a:effectLst>
        </p:grpSpPr>
        <p:grpSp>
          <p:nvGrpSpPr>
            <p:cNvPr id="63" name="グループ化 62"/>
            <p:cNvGrpSpPr/>
            <p:nvPr/>
          </p:nvGrpSpPr>
          <p:grpSpPr>
            <a:xfrm>
              <a:off x="6379538" y="2524500"/>
              <a:ext cx="1498294" cy="1498294"/>
              <a:chOff x="3403513" y="2379031"/>
              <a:chExt cx="1498294" cy="1498294"/>
            </a:xfrm>
          </p:grpSpPr>
          <p:sp>
            <p:nvSpPr>
              <p:cNvPr id="64" name="円/楕円 63"/>
              <p:cNvSpPr/>
              <p:nvPr/>
            </p:nvSpPr>
            <p:spPr>
              <a:xfrm>
                <a:off x="3403513" y="2379031"/>
                <a:ext cx="1498294" cy="149829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テキスト ボックス 64"/>
              <p:cNvSpPr txBox="1"/>
              <p:nvPr/>
            </p:nvSpPr>
            <p:spPr>
              <a:xfrm>
                <a:off x="3964147" y="2408178"/>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66" name="テキスト ボックス 65"/>
              <p:cNvSpPr txBox="1"/>
              <p:nvPr/>
            </p:nvSpPr>
            <p:spPr>
              <a:xfrm>
                <a:off x="4012237" y="360032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67" name="テキスト ボックス 66"/>
              <p:cNvSpPr txBox="1"/>
              <p:nvPr/>
            </p:nvSpPr>
            <p:spPr>
              <a:xfrm>
                <a:off x="4597240" y="29896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68" name="テキスト ボックス 67"/>
              <p:cNvSpPr txBox="1"/>
              <p:nvPr/>
            </p:nvSpPr>
            <p:spPr>
              <a:xfrm>
                <a:off x="3403513" y="29896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69" name="テキスト ボックス 68"/>
              <p:cNvSpPr txBox="1"/>
              <p:nvPr/>
            </p:nvSpPr>
            <p:spPr>
              <a:xfrm>
                <a:off x="4529737" y="327276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70" name="テキスト ボックス 69"/>
              <p:cNvSpPr txBox="1"/>
              <p:nvPr/>
            </p:nvSpPr>
            <p:spPr>
              <a:xfrm>
                <a:off x="4341173" y="3519922"/>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71" name="テキスト ボックス 70"/>
              <p:cNvSpPr txBox="1"/>
              <p:nvPr/>
            </p:nvSpPr>
            <p:spPr>
              <a:xfrm>
                <a:off x="4529737" y="272336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72" name="テキスト ボックス 71"/>
              <p:cNvSpPr txBox="1"/>
              <p:nvPr/>
            </p:nvSpPr>
            <p:spPr>
              <a:xfrm>
                <a:off x="4316394" y="248607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73" name="テキスト ボックス 72"/>
              <p:cNvSpPr txBox="1"/>
              <p:nvPr/>
            </p:nvSpPr>
            <p:spPr>
              <a:xfrm>
                <a:off x="3701206" y="348837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74" name="テキスト ボックス 73"/>
              <p:cNvSpPr txBox="1"/>
              <p:nvPr/>
            </p:nvSpPr>
            <p:spPr>
              <a:xfrm>
                <a:off x="3464603" y="2721590"/>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75" name="テキスト ボックス 74"/>
              <p:cNvSpPr txBox="1"/>
              <p:nvPr/>
            </p:nvSpPr>
            <p:spPr>
              <a:xfrm>
                <a:off x="3654742" y="2502004"/>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76" name="テキスト ボックス 75"/>
              <p:cNvSpPr txBox="1"/>
              <p:nvPr/>
            </p:nvSpPr>
            <p:spPr>
              <a:xfrm>
                <a:off x="3471221" y="32727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77" name="フリーフォーム 76"/>
              <p:cNvSpPr/>
              <p:nvPr/>
            </p:nvSpPr>
            <p:spPr>
              <a:xfrm>
                <a:off x="4138332" y="2616362"/>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78" name="フリーフォーム 77"/>
              <p:cNvSpPr/>
              <p:nvPr/>
            </p:nvSpPr>
            <p:spPr>
              <a:xfrm rot="-7140000">
                <a:off x="3961823" y="3060325"/>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円/楕円 78"/>
              <p:cNvSpPr/>
              <p:nvPr/>
            </p:nvSpPr>
            <p:spPr>
              <a:xfrm>
                <a:off x="4075541" y="3049895"/>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97" name="円/楕円 96"/>
            <p:cNvSpPr/>
            <p:nvPr/>
          </p:nvSpPr>
          <p:spPr>
            <a:xfrm>
              <a:off x="6339845" y="2489083"/>
              <a:ext cx="1573700" cy="1573700"/>
            </a:xfrm>
            <a:prstGeom prst="ellipse">
              <a:avLst/>
            </a:prstGeom>
            <a:solidFill>
              <a:srgbClr val="FFFFFF">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2" name="グループ化 31"/>
          <p:cNvGrpSpPr/>
          <p:nvPr/>
        </p:nvGrpSpPr>
        <p:grpSpPr>
          <a:xfrm>
            <a:off x="6913903" y="3062501"/>
            <a:ext cx="1806780" cy="1806780"/>
            <a:chOff x="5059077" y="2018831"/>
            <a:chExt cx="1498294" cy="1498294"/>
          </a:xfrm>
          <a:effectLst>
            <a:outerShdw blurRad="50800" dist="38100" dir="2700000" algn="tl" rotWithShape="0">
              <a:prstClr val="black">
                <a:alpha val="40000"/>
              </a:prstClr>
            </a:outerShdw>
          </a:effectLst>
        </p:grpSpPr>
        <p:sp>
          <p:nvSpPr>
            <p:cNvPr id="43" name="円/楕円 42"/>
            <p:cNvSpPr/>
            <p:nvPr/>
          </p:nvSpPr>
          <p:spPr>
            <a:xfrm>
              <a:off x="5059077" y="2018831"/>
              <a:ext cx="1498294" cy="149829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ボックス 45"/>
            <p:cNvSpPr txBox="1"/>
            <p:nvPr/>
          </p:nvSpPr>
          <p:spPr>
            <a:xfrm>
              <a:off x="5619711" y="2047978"/>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47" name="テキスト ボックス 46"/>
            <p:cNvSpPr txBox="1"/>
            <p:nvPr/>
          </p:nvSpPr>
          <p:spPr>
            <a:xfrm>
              <a:off x="5667801" y="324012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49" name="テキスト ボックス 48"/>
            <p:cNvSpPr txBox="1"/>
            <p:nvPr/>
          </p:nvSpPr>
          <p:spPr>
            <a:xfrm>
              <a:off x="6252804"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50" name="テキスト ボックス 49"/>
            <p:cNvSpPr txBox="1"/>
            <p:nvPr/>
          </p:nvSpPr>
          <p:spPr>
            <a:xfrm>
              <a:off x="5059077"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51" name="テキスト ボックス 50"/>
            <p:cNvSpPr txBox="1"/>
            <p:nvPr/>
          </p:nvSpPr>
          <p:spPr>
            <a:xfrm>
              <a:off x="6185301" y="291256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52" name="テキスト ボックス 51"/>
            <p:cNvSpPr txBox="1"/>
            <p:nvPr/>
          </p:nvSpPr>
          <p:spPr>
            <a:xfrm>
              <a:off x="5996737" y="3159722"/>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54" name="テキスト ボックス 53"/>
            <p:cNvSpPr txBox="1"/>
            <p:nvPr/>
          </p:nvSpPr>
          <p:spPr>
            <a:xfrm>
              <a:off x="6185301" y="236316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55" name="テキスト ボックス 54"/>
            <p:cNvSpPr txBox="1"/>
            <p:nvPr/>
          </p:nvSpPr>
          <p:spPr>
            <a:xfrm>
              <a:off x="5971958" y="212587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56" name="テキスト ボックス 55"/>
            <p:cNvSpPr txBox="1"/>
            <p:nvPr/>
          </p:nvSpPr>
          <p:spPr>
            <a:xfrm>
              <a:off x="5356770" y="312817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57" name="テキスト ボックス 56"/>
            <p:cNvSpPr txBox="1"/>
            <p:nvPr/>
          </p:nvSpPr>
          <p:spPr>
            <a:xfrm>
              <a:off x="5120167" y="2361390"/>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58" name="テキスト ボックス 57"/>
            <p:cNvSpPr txBox="1"/>
            <p:nvPr/>
          </p:nvSpPr>
          <p:spPr>
            <a:xfrm>
              <a:off x="5310306" y="2141804"/>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59" name="テキスト ボックス 58"/>
            <p:cNvSpPr txBox="1"/>
            <p:nvPr/>
          </p:nvSpPr>
          <p:spPr>
            <a:xfrm>
              <a:off x="5126785" y="29125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60" name="フリーフォーム 59"/>
            <p:cNvSpPr/>
            <p:nvPr/>
          </p:nvSpPr>
          <p:spPr>
            <a:xfrm>
              <a:off x="5793896" y="2256162"/>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61" name="フリーフォーム 60"/>
            <p:cNvSpPr/>
            <p:nvPr/>
          </p:nvSpPr>
          <p:spPr>
            <a:xfrm rot="-5400000">
              <a:off x="5551828" y="2597222"/>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円/楕円 61"/>
            <p:cNvSpPr/>
            <p:nvPr/>
          </p:nvSpPr>
          <p:spPr>
            <a:xfrm>
              <a:off x="5731105" y="2689695"/>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Tree>
    <p:custDataLst>
      <p:tags r:id="rId1"/>
    </p:custDataLst>
    <p:extLst>
      <p:ext uri="{BB962C8B-B14F-4D97-AF65-F5344CB8AC3E}">
        <p14:creationId xmlns:p14="http://schemas.microsoft.com/office/powerpoint/2010/main" val="2943832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99"/>
                                        </p:tgtEl>
                                        <p:attrNameLst>
                                          <p:attrName>style.visibility</p:attrName>
                                        </p:attrNameLst>
                                      </p:cBhvr>
                                      <p:to>
                                        <p:strVal val="visible"/>
                                      </p:to>
                                    </p:set>
                                    <p:animEffect transition="in" filter="fade">
                                      <p:cBhvr>
                                        <p:cTn id="7"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a:t>7. </a:t>
            </a:r>
            <a:r>
              <a:rPr lang="ja-JP" altLang="en-US"/>
              <a:t>インターネットを使うときのルール</a:t>
            </a:r>
            <a:endParaRPr lang="ja-JP" altLang="en-US" dirty="0"/>
          </a:p>
        </p:txBody>
      </p:sp>
      <p:sp>
        <p:nvSpPr>
          <p:cNvPr id="53" name="テキスト ボックス 52"/>
          <p:cNvSpPr txBox="1"/>
          <p:nvPr/>
        </p:nvSpPr>
        <p:spPr>
          <a:xfrm>
            <a:off x="68349" y="869489"/>
            <a:ext cx="8843422" cy="769441"/>
          </a:xfrm>
          <a:prstGeom prst="rect">
            <a:avLst/>
          </a:prstGeom>
          <a:noFill/>
        </p:spPr>
        <p:txBody>
          <a:bodyPr wrap="square" rtlCol="0">
            <a:spAutoFit/>
          </a:bodyPr>
          <a:lstStyle/>
          <a:p>
            <a:r>
              <a:rPr kumimoji="1" lang="ja-JP" altLang="en-US" sz="2200" dirty="0">
                <a:latin typeface="メイリオ" panose="020B0604030504040204" pitchFamily="50" charset="-128"/>
                <a:ea typeface="メイリオ" panose="020B0604030504040204" pitchFamily="50" charset="-128"/>
                <a:cs typeface="メイリオ" panose="020B0604030504040204" pitchFamily="50" charset="-128"/>
              </a:rPr>
              <a:t>次の日、美波さんは、授業中に何度も居眠りをしてしまい、先生からも注意されてしまいました。</a:t>
            </a:r>
            <a:endParaRPr kumimoji="1" lang="en-US" altLang="ja-JP" sz="22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6404139" y="1765840"/>
            <a:ext cx="2739861" cy="1755712"/>
            <a:chOff x="6404139" y="1765840"/>
            <a:chExt cx="2739861" cy="1755712"/>
          </a:xfrm>
        </p:grpSpPr>
        <p:sp>
          <p:nvSpPr>
            <p:cNvPr id="19" name="円形吹き出し 3"/>
            <p:cNvSpPr/>
            <p:nvPr/>
          </p:nvSpPr>
          <p:spPr>
            <a:xfrm>
              <a:off x="6404139" y="1765840"/>
              <a:ext cx="2739861" cy="1755712"/>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5">
                    <a:lumMod val="75000"/>
                  </a:schemeClr>
                </a:solidFill>
              </a:endParaRPr>
            </a:p>
          </p:txBody>
        </p:sp>
        <p:sp>
          <p:nvSpPr>
            <p:cNvPr id="67" name="テキスト ボックス 66"/>
            <p:cNvSpPr txBox="1"/>
            <p:nvPr/>
          </p:nvSpPr>
          <p:spPr>
            <a:xfrm>
              <a:off x="6583356" y="2251388"/>
              <a:ext cx="2560644" cy="707886"/>
            </a:xfrm>
            <a:prstGeom prst="rect">
              <a:avLst/>
            </a:prstGeom>
            <a:noFill/>
          </p:spPr>
          <p:txBody>
            <a:bodyPr wrap="square" rtlCol="0">
              <a:spAutoFit/>
            </a:bodyPr>
            <a:lstStyle/>
            <a:p>
              <a:pPr algn="ct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美波さん、</a:t>
              </a:r>
              <a:endParaRPr kumimoji="1"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寝ちゃダメだぞ</a:t>
              </a:r>
              <a:endPar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4" name="グループ化 3"/>
          <p:cNvGrpSpPr/>
          <p:nvPr/>
        </p:nvGrpSpPr>
        <p:grpSpPr>
          <a:xfrm>
            <a:off x="68349" y="2137626"/>
            <a:ext cx="3364684" cy="1724521"/>
            <a:chOff x="68349" y="2137626"/>
            <a:chExt cx="3364684" cy="1724521"/>
          </a:xfrm>
        </p:grpSpPr>
        <p:grpSp>
          <p:nvGrpSpPr>
            <p:cNvPr id="14" name="グループ化 13"/>
            <p:cNvGrpSpPr/>
            <p:nvPr/>
          </p:nvGrpSpPr>
          <p:grpSpPr>
            <a:xfrm>
              <a:off x="68349" y="2137626"/>
              <a:ext cx="2672571" cy="1724521"/>
              <a:chOff x="381666" y="2651674"/>
              <a:chExt cx="3514966" cy="2596142"/>
            </a:xfrm>
            <a:solidFill>
              <a:srgbClr val="FFFFFF"/>
            </a:solidFill>
          </p:grpSpPr>
          <p:sp>
            <p:nvSpPr>
              <p:cNvPr id="15" name="円/楕円 14"/>
              <p:cNvSpPr/>
              <p:nvPr/>
            </p:nvSpPr>
            <p:spPr>
              <a:xfrm>
                <a:off x="3570374" y="4664356"/>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6" name="雲 31"/>
              <p:cNvSpPr/>
              <p:nvPr/>
            </p:nvSpPr>
            <p:spPr>
              <a:xfrm rot="197991">
                <a:off x="381666" y="2651674"/>
                <a:ext cx="3514966"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7" name="円/楕円 16"/>
              <p:cNvSpPr/>
              <p:nvPr/>
            </p:nvSpPr>
            <p:spPr>
              <a:xfrm>
                <a:off x="3314700" y="4677942"/>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8" name="円/楕円 17"/>
              <p:cNvSpPr/>
              <p:nvPr/>
            </p:nvSpPr>
            <p:spPr>
              <a:xfrm>
                <a:off x="3742381" y="4622860"/>
                <a:ext cx="118273" cy="11016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grpSp>
        <p:sp>
          <p:nvSpPr>
            <p:cNvPr id="65" name="テキスト ボックス 64"/>
            <p:cNvSpPr txBox="1"/>
            <p:nvPr/>
          </p:nvSpPr>
          <p:spPr>
            <a:xfrm rot="21215526">
              <a:off x="506968" y="2437608"/>
              <a:ext cx="2926065" cy="1015663"/>
            </a:xfrm>
            <a:prstGeom prst="rect">
              <a:avLst/>
            </a:prstGeom>
            <a:noFill/>
          </p:spPr>
          <p:txBody>
            <a:bodyPr wrap="square" rtlCol="0">
              <a:spAutoFit/>
            </a:bodyPr>
            <a:lstStyle/>
            <a:p>
              <a:r>
                <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昨日よふかし</a:t>
              </a:r>
              <a:endParaRPr kumimoji="1"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しちゃったから</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20" name="図 1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85515" y="1452177"/>
            <a:ext cx="6234545" cy="6234545"/>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21479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a:t>7. </a:t>
            </a:r>
            <a:r>
              <a:rPr lang="ja-JP" altLang="en-US"/>
              <a:t>インターネットを使うときのルール</a:t>
            </a:r>
            <a:endParaRPr lang="ja-JP" altLang="en-US" dirty="0"/>
          </a:p>
        </p:txBody>
      </p:sp>
      <p:grpSp>
        <p:nvGrpSpPr>
          <p:cNvPr id="6" name="グループ化 5"/>
          <p:cNvGrpSpPr/>
          <p:nvPr/>
        </p:nvGrpSpPr>
        <p:grpSpPr>
          <a:xfrm>
            <a:off x="286007" y="2679596"/>
            <a:ext cx="8571987" cy="1982787"/>
            <a:chOff x="286007" y="2679596"/>
            <a:chExt cx="8571987" cy="1982787"/>
          </a:xfrm>
        </p:grpSpPr>
        <p:grpSp>
          <p:nvGrpSpPr>
            <p:cNvPr id="48" name="グループ化 47"/>
            <p:cNvGrpSpPr/>
            <p:nvPr/>
          </p:nvGrpSpPr>
          <p:grpSpPr>
            <a:xfrm>
              <a:off x="286007" y="2679596"/>
              <a:ext cx="8571987" cy="1982787"/>
              <a:chOff x="286007" y="2679596"/>
              <a:chExt cx="8571987" cy="1982787"/>
            </a:xfrm>
          </p:grpSpPr>
          <p:sp>
            <p:nvSpPr>
              <p:cNvPr id="49" name="角丸四角形 48"/>
              <p:cNvSpPr/>
              <p:nvPr/>
            </p:nvSpPr>
            <p:spPr>
              <a:xfrm>
                <a:off x="286007" y="2679596"/>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5" name="テキスト ボックス 64"/>
              <p:cNvSpPr txBox="1"/>
              <p:nvPr/>
            </p:nvSpPr>
            <p:spPr>
              <a:xfrm>
                <a:off x="2877108" y="2878649"/>
                <a:ext cx="5838145" cy="1631216"/>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長時間、インターネットをしたり、夜遅くまで起きたりしていると、生活のリズムがおかしくなって、次の日の昼間に眠くなったり、ボーッとしたりしてしまいます。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インターネットを使うときは、家の人と話し合って</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きちんと時間を決めて、適切に使用するようにしましょう。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32" name="グループ化 31"/>
            <p:cNvGrpSpPr/>
            <p:nvPr/>
          </p:nvGrpSpPr>
          <p:grpSpPr>
            <a:xfrm>
              <a:off x="512308" y="2823144"/>
              <a:ext cx="1498294" cy="1498294"/>
              <a:chOff x="5059077" y="2018831"/>
              <a:chExt cx="1498294" cy="1498294"/>
            </a:xfrm>
          </p:grpSpPr>
          <p:sp>
            <p:nvSpPr>
              <p:cNvPr id="33" name="円/楕円 32"/>
              <p:cNvSpPr/>
              <p:nvPr/>
            </p:nvSpPr>
            <p:spPr>
              <a:xfrm>
                <a:off x="5059077" y="2018831"/>
                <a:ext cx="1498294" cy="149829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ボックス 35"/>
              <p:cNvSpPr txBox="1"/>
              <p:nvPr/>
            </p:nvSpPr>
            <p:spPr>
              <a:xfrm>
                <a:off x="5619711" y="2047978"/>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37" name="テキスト ボックス 36"/>
              <p:cNvSpPr txBox="1"/>
              <p:nvPr/>
            </p:nvSpPr>
            <p:spPr>
              <a:xfrm>
                <a:off x="5667801" y="324012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38" name="テキスト ボックス 37"/>
              <p:cNvSpPr txBox="1"/>
              <p:nvPr/>
            </p:nvSpPr>
            <p:spPr>
              <a:xfrm>
                <a:off x="6252804"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39" name="テキスト ボックス 38"/>
              <p:cNvSpPr txBox="1"/>
              <p:nvPr/>
            </p:nvSpPr>
            <p:spPr>
              <a:xfrm>
                <a:off x="5059077"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41" name="テキスト ボックス 40"/>
              <p:cNvSpPr txBox="1"/>
              <p:nvPr/>
            </p:nvSpPr>
            <p:spPr>
              <a:xfrm>
                <a:off x="6185301" y="291256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43" name="テキスト ボックス 42"/>
              <p:cNvSpPr txBox="1"/>
              <p:nvPr/>
            </p:nvSpPr>
            <p:spPr>
              <a:xfrm>
                <a:off x="5996737" y="3159722"/>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45" name="テキスト ボックス 44"/>
              <p:cNvSpPr txBox="1"/>
              <p:nvPr/>
            </p:nvSpPr>
            <p:spPr>
              <a:xfrm>
                <a:off x="6185301" y="236316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53" name="テキスト ボックス 52"/>
              <p:cNvSpPr txBox="1"/>
              <p:nvPr/>
            </p:nvSpPr>
            <p:spPr>
              <a:xfrm>
                <a:off x="5971958" y="212587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54" name="テキスト ボックス 53"/>
              <p:cNvSpPr txBox="1"/>
              <p:nvPr/>
            </p:nvSpPr>
            <p:spPr>
              <a:xfrm>
                <a:off x="5356770" y="312817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59" name="テキスト ボックス 58"/>
              <p:cNvSpPr txBox="1"/>
              <p:nvPr/>
            </p:nvSpPr>
            <p:spPr>
              <a:xfrm>
                <a:off x="5120167" y="2361390"/>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60" name="テキスト ボックス 59"/>
              <p:cNvSpPr txBox="1"/>
              <p:nvPr/>
            </p:nvSpPr>
            <p:spPr>
              <a:xfrm>
                <a:off x="5310306" y="2141804"/>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61" name="テキスト ボックス 60"/>
              <p:cNvSpPr txBox="1"/>
              <p:nvPr/>
            </p:nvSpPr>
            <p:spPr>
              <a:xfrm>
                <a:off x="5126785" y="29125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62" name="フリーフォーム 61"/>
              <p:cNvSpPr/>
              <p:nvPr/>
            </p:nvSpPr>
            <p:spPr>
              <a:xfrm>
                <a:off x="5793896" y="2256162"/>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63" name="フリーフォーム 62"/>
              <p:cNvSpPr/>
              <p:nvPr/>
            </p:nvSpPr>
            <p:spPr>
              <a:xfrm rot="-5400000">
                <a:off x="5551828" y="2597222"/>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63"/>
              <p:cNvSpPr/>
              <p:nvPr/>
            </p:nvSpPr>
            <p:spPr>
              <a:xfrm>
                <a:off x="5731105" y="2689695"/>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grpSp>
      <p:sp>
        <p:nvSpPr>
          <p:cNvPr id="69" name="乗算記号 68"/>
          <p:cNvSpPr/>
          <p:nvPr/>
        </p:nvSpPr>
        <p:spPr>
          <a:xfrm rot="20932626">
            <a:off x="990535" y="2760834"/>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7" name="グループ化 6"/>
          <p:cNvGrpSpPr/>
          <p:nvPr/>
        </p:nvGrpSpPr>
        <p:grpSpPr>
          <a:xfrm>
            <a:off x="286006" y="4401271"/>
            <a:ext cx="8934979" cy="2368694"/>
            <a:chOff x="286006" y="4401271"/>
            <a:chExt cx="8934979" cy="2368694"/>
          </a:xfrm>
        </p:grpSpPr>
        <p:sp>
          <p:nvSpPr>
            <p:cNvPr id="71" name="角丸四角形 70"/>
            <p:cNvSpPr/>
            <p:nvPr/>
          </p:nvSpPr>
          <p:spPr>
            <a:xfrm>
              <a:off x="286006" y="4957544"/>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 name="テキスト ボックス 72"/>
            <p:cNvSpPr txBox="1"/>
            <p:nvPr/>
          </p:nvSpPr>
          <p:spPr>
            <a:xfrm>
              <a:off x="387591" y="5263591"/>
              <a:ext cx="5498857" cy="1323439"/>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動画を見たり</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ゲームをしたり、インターネットを使うと</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時間を忘れてしまいがちです。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家の人に協力してもらい、ルールを作るなどして</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a:t>
              </a: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適切な使用時間を守るようにしましょう。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5" name="グループ化 4"/>
            <p:cNvGrpSpPr/>
            <p:nvPr/>
          </p:nvGrpSpPr>
          <p:grpSpPr>
            <a:xfrm>
              <a:off x="6683597" y="4763641"/>
              <a:ext cx="2537388" cy="999900"/>
              <a:chOff x="6576222" y="4622612"/>
              <a:chExt cx="2537388" cy="999900"/>
            </a:xfrm>
          </p:grpSpPr>
          <p:sp>
            <p:nvSpPr>
              <p:cNvPr id="90" name="円形吹き出し 3"/>
              <p:cNvSpPr/>
              <p:nvPr/>
            </p:nvSpPr>
            <p:spPr>
              <a:xfrm rot="5203247">
                <a:off x="7282251" y="3916583"/>
                <a:ext cx="999900" cy="241195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テキスト ボックス 50"/>
              <p:cNvSpPr txBox="1"/>
              <p:nvPr/>
            </p:nvSpPr>
            <p:spPr>
              <a:xfrm>
                <a:off x="7056634" y="4810129"/>
                <a:ext cx="2056976" cy="707886"/>
              </a:xfrm>
              <a:prstGeom prst="rect">
                <a:avLst/>
              </a:prstGeom>
              <a:noFill/>
            </p:spPr>
            <p:txBody>
              <a:bodyPr wrap="square" rtlCol="0">
                <a:spAutoFit/>
              </a:bodyPr>
              <a:lstStyle/>
              <a:p>
                <a:r>
                  <a:rPr kumimoji="1"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30</a:t>
                </a:r>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分たったら</a:t>
                </a:r>
                <a:br>
                  <a:rPr kumimoji="1"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教えてね</a:t>
                </a:r>
              </a:p>
            </p:txBody>
          </p:sp>
        </p:grpSp>
        <p:pic>
          <p:nvPicPr>
            <p:cNvPr id="4" name="図 3"/>
            <p:cNvPicPr>
              <a:picLocks noChangeAspect="1"/>
            </p:cNvPicPr>
            <p:nvPr/>
          </p:nvPicPr>
          <p:blipFill rotWithShape="1">
            <a:blip r:embed="rId4" cstate="print">
              <a:extLst>
                <a:ext uri="{BEBA8EAE-BF5A-486C-A8C5-ECC9F3942E4B}">
                  <a14:imgProps xmlns:a14="http://schemas.microsoft.com/office/drawing/2010/main">
                    <a14:imgLayer r:embed="rId5">
                      <a14:imgEffect>
                        <a14:colorTemperature colorTemp="7200"/>
                      </a14:imgEffect>
                    </a14:imgLayer>
                  </a14:imgProps>
                </a:ext>
                <a:ext uri="{28A0092B-C50C-407E-A947-70E740481C1C}">
                  <a14:useLocalDpi xmlns:a14="http://schemas.microsoft.com/office/drawing/2010/main" val="0"/>
                </a:ext>
              </a:extLst>
            </a:blip>
            <a:srcRect t="24916"/>
            <a:stretch/>
          </p:blipFill>
          <p:spPr>
            <a:xfrm>
              <a:off x="4571999" y="4401271"/>
              <a:ext cx="3137743" cy="2355938"/>
            </a:xfrm>
            <a:prstGeom prst="rect">
              <a:avLst/>
            </a:prstGeom>
            <a:effectLst/>
          </p:spPr>
        </p:pic>
      </p:grpSp>
      <p:sp>
        <p:nvSpPr>
          <p:cNvPr id="89" name="ドーナツ 88"/>
          <p:cNvSpPr/>
          <p:nvPr/>
        </p:nvSpPr>
        <p:spPr>
          <a:xfrm>
            <a:off x="6549597" y="5550665"/>
            <a:ext cx="1309201" cy="1307334"/>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grpSp>
        <p:nvGrpSpPr>
          <p:cNvPr id="44" name="グループ化 43"/>
          <p:cNvGrpSpPr/>
          <p:nvPr/>
        </p:nvGrpSpPr>
        <p:grpSpPr>
          <a:xfrm>
            <a:off x="672641" y="728552"/>
            <a:ext cx="7651257" cy="2143125"/>
            <a:chOff x="672641" y="728552"/>
            <a:chExt cx="7651257" cy="2143125"/>
          </a:xfrm>
        </p:grpSpPr>
        <p:pic>
          <p:nvPicPr>
            <p:cNvPr id="50" name="図 4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72200" y="728552"/>
              <a:ext cx="2151698" cy="2143125"/>
            </a:xfrm>
            <a:prstGeom prst="rect">
              <a:avLst/>
            </a:prstGeom>
          </p:spPr>
        </p:pic>
        <p:sp>
          <p:nvSpPr>
            <p:cNvPr id="52" name="角丸四角形 28"/>
            <p:cNvSpPr/>
            <p:nvPr/>
          </p:nvSpPr>
          <p:spPr>
            <a:xfrm>
              <a:off x="672641" y="1216132"/>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55" name="テキスト ボックス 54"/>
            <p:cNvSpPr txBox="1"/>
            <p:nvPr/>
          </p:nvSpPr>
          <p:spPr>
            <a:xfrm>
              <a:off x="672641" y="1430225"/>
              <a:ext cx="5213809" cy="830997"/>
            </a:xfrm>
            <a:prstGeom prst="rect">
              <a:avLst/>
            </a:prstGeom>
            <a:noFill/>
          </p:spPr>
          <p:txBody>
            <a:bodyPr wrap="square" rtlCol="0">
              <a:spAutoFit/>
            </a:bodyPr>
            <a:lstStyle/>
            <a:p>
              <a:pPr algn="ctr"/>
              <a:r>
                <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717127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500"/>
                                        <p:tgtEl>
                                          <p:spTgt spid="69"/>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3500"/>
                            </p:stCondLst>
                            <p:childTnLst>
                              <p:par>
                                <p:cTn id="17" presetID="10" presetClass="entr" presetSubtype="0" fill="hold" grpId="0" nodeType="afterEffect">
                                  <p:stCondLst>
                                    <p:cond delay="500"/>
                                  </p:stCondLst>
                                  <p:childTnLst>
                                    <p:set>
                                      <p:cBhvr>
                                        <p:cTn id="18" dur="1" fill="hold">
                                          <p:stCondLst>
                                            <p:cond delay="0"/>
                                          </p:stCondLst>
                                        </p:cTn>
                                        <p:tgtEl>
                                          <p:spTgt spid="89"/>
                                        </p:tgtEl>
                                        <p:attrNameLst>
                                          <p:attrName>style.visibility</p:attrName>
                                        </p:attrNameLst>
                                      </p:cBhvr>
                                      <p:to>
                                        <p:strVal val="visible"/>
                                      </p:to>
                                    </p:set>
                                    <p:animEffect transition="in" filter="fade">
                                      <p:cBhvr>
                                        <p:cTn id="19"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8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81000" y="733424"/>
            <a:ext cx="8629650" cy="2683185"/>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5" name="グループ化 34"/>
          <p:cNvGrpSpPr/>
          <p:nvPr/>
        </p:nvGrpSpPr>
        <p:grpSpPr>
          <a:xfrm rot="892338">
            <a:off x="5070392" y="3854374"/>
            <a:ext cx="4286084" cy="2240620"/>
            <a:chOff x="-143640" y="3993404"/>
            <a:chExt cx="4286084" cy="2240620"/>
          </a:xfrm>
        </p:grpSpPr>
        <p:sp>
          <p:nvSpPr>
            <p:cNvPr id="36" name="雲 31"/>
            <p:cNvSpPr/>
            <p:nvPr/>
          </p:nvSpPr>
          <p:spPr>
            <a:xfrm rot="197991">
              <a:off x="253544" y="3993404"/>
              <a:ext cx="3370616"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37" name="正方形/長方形 36"/>
            <p:cNvSpPr/>
            <p:nvPr/>
          </p:nvSpPr>
          <p:spPr>
            <a:xfrm rot="21098764">
              <a:off x="-143640" y="4592027"/>
              <a:ext cx="4286084" cy="1077218"/>
            </a:xfrm>
            <a:prstGeom prst="rect">
              <a:avLst/>
            </a:prstGeom>
          </p:spPr>
          <p:txBody>
            <a:bodyPr wrap="square">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時間をきめて</a:t>
              </a:r>
              <a:endPar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使おう！</a:t>
              </a:r>
            </a:p>
          </p:txBody>
        </p:sp>
      </p:grpSp>
      <p:sp>
        <p:nvSpPr>
          <p:cNvPr id="38" name="テキスト ボックス 37"/>
          <p:cNvSpPr txBox="1"/>
          <p:nvPr/>
        </p:nvSpPr>
        <p:spPr>
          <a:xfrm>
            <a:off x="978329" y="1329227"/>
            <a:ext cx="7454042" cy="1569660"/>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インターネットを使うと、便利で楽しいことがたくさんあります。しかし、つい時間を忘れてしまうことがあるかもしれません。家の人と一緒に時間を管理しながら、上手に使いましょう。</a:t>
            </a:r>
          </a:p>
        </p:txBody>
      </p:sp>
      <p:sp>
        <p:nvSpPr>
          <p:cNvPr id="2" name="タイトル 1"/>
          <p:cNvSpPr>
            <a:spLocks noGrp="1"/>
          </p:cNvSpPr>
          <p:nvPr>
            <p:ph type="title"/>
          </p:nvPr>
        </p:nvSpPr>
        <p:spPr/>
        <p:txBody>
          <a:bodyPr/>
          <a:lstStyle/>
          <a:p>
            <a:r>
              <a:rPr lang="en-US" altLang="ja-JP"/>
              <a:t>7. </a:t>
            </a:r>
            <a:r>
              <a:rPr lang="ja-JP" altLang="en-US"/>
              <a:t>インターネットを使うときのルール</a:t>
            </a:r>
            <a:endParaRPr lang="ja-JP" altLang="en-US" dirty="0"/>
          </a:p>
        </p:txBody>
      </p:sp>
      <p:pic>
        <p:nvPicPr>
          <p:cNvPr id="2051" name="Picture 3" descr="D:\_プロジェクト\201512_徳島市教育研究所\07_illustration\ICTすだちくん05.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52788" y="3778043"/>
            <a:ext cx="2638425" cy="236220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53870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4980859" y="1675144"/>
            <a:ext cx="5441831" cy="2658471"/>
            <a:chOff x="4980859" y="1675144"/>
            <a:chExt cx="5441831" cy="2658471"/>
          </a:xfrm>
        </p:grpSpPr>
        <p:grpSp>
          <p:nvGrpSpPr>
            <p:cNvPr id="12" name="グループ化 11"/>
            <p:cNvGrpSpPr/>
            <p:nvPr/>
          </p:nvGrpSpPr>
          <p:grpSpPr>
            <a:xfrm rot="634344">
              <a:off x="4980859" y="1675144"/>
              <a:ext cx="5441831" cy="2658471"/>
              <a:chOff x="-5223648" y="1664841"/>
              <a:chExt cx="5424994" cy="2961661"/>
            </a:xfrm>
          </p:grpSpPr>
          <p:sp>
            <p:nvSpPr>
              <p:cNvPr id="13" name="爆発 2 6"/>
              <p:cNvSpPr/>
              <p:nvPr/>
            </p:nvSpPr>
            <p:spPr>
              <a:xfrm rot="305964">
                <a:off x="-5223648" y="1664841"/>
                <a:ext cx="5424994" cy="2961661"/>
              </a:xfrm>
              <a:prstGeom prst="irregularSeal2">
                <a:avLst/>
              </a:prstGeom>
              <a:solidFill>
                <a:schemeClr val="bg1"/>
              </a:solidFill>
              <a:ln w="38100">
                <a:solidFill>
                  <a:schemeClr val="accent6">
                    <a:lumMod val="75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16" name="Picture 4" descr="D:\ryuno\_徳島\コンテンツ制作\集中線.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92236">
                <a:off x="-5185587" y="1715375"/>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7" name="テキスト ボックス 16"/>
            <p:cNvSpPr txBox="1"/>
            <p:nvPr/>
          </p:nvSpPr>
          <p:spPr>
            <a:xfrm rot="435809">
              <a:off x="5713317" y="2685940"/>
              <a:ext cx="3805542" cy="830997"/>
            </a:xfrm>
            <a:prstGeom prst="rect">
              <a:avLst/>
            </a:prstGeom>
            <a:noFill/>
          </p:spPr>
          <p:txBody>
            <a:bodyPr wrap="square" rtlCol="0">
              <a:spAutoFit/>
            </a:bodyPr>
            <a:lstStyle/>
            <a:p>
              <a:pPr algn="ctr"/>
              <a:r>
                <a:rPr lang="ja-JP" altLang="en-US" sz="24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え～、ホントかよ。</a:t>
              </a:r>
              <a:endParaRPr lang="en-US" altLang="ja-JP" sz="24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ウソじゃないの。</a:t>
              </a:r>
            </a:p>
          </p:txBody>
        </p:sp>
      </p:grpSp>
      <p:sp>
        <p:nvSpPr>
          <p:cNvPr id="2" name="タイトル 1"/>
          <p:cNvSpPr>
            <a:spLocks noGrp="1"/>
          </p:cNvSpPr>
          <p:nvPr>
            <p:ph type="title"/>
          </p:nvPr>
        </p:nvSpPr>
        <p:spPr/>
        <p:txBody>
          <a:bodyPr/>
          <a:lstStyle/>
          <a:p>
            <a:r>
              <a:rPr lang="en-US" altLang="ja-JP" dirty="0"/>
              <a:t>1.</a:t>
            </a:r>
            <a:r>
              <a:rPr lang="ja-JP" altLang="en-US" dirty="0"/>
              <a:t> インターネットの情報は正しいの？</a:t>
            </a:r>
          </a:p>
        </p:txBody>
      </p:sp>
      <p:sp>
        <p:nvSpPr>
          <p:cNvPr id="53" name="テキスト ボックス 52"/>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翌日、ホームページに書いてあったことを、友達に話したところ、</a:t>
            </a:r>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ウソをついていると言われ、ケンカになってしまいました。</a:t>
            </a:r>
          </a:p>
        </p:txBody>
      </p:sp>
      <p:grpSp>
        <p:nvGrpSpPr>
          <p:cNvPr id="8" name="グループ化 7"/>
          <p:cNvGrpSpPr/>
          <p:nvPr/>
        </p:nvGrpSpPr>
        <p:grpSpPr>
          <a:xfrm>
            <a:off x="557996" y="2251287"/>
            <a:ext cx="4118170" cy="2360396"/>
            <a:chOff x="557996" y="2251287"/>
            <a:chExt cx="4118170" cy="2360396"/>
          </a:xfrm>
        </p:grpSpPr>
        <p:sp>
          <p:nvSpPr>
            <p:cNvPr id="14" name="雲 31"/>
            <p:cNvSpPr/>
            <p:nvPr/>
          </p:nvSpPr>
          <p:spPr>
            <a:xfrm rot="21258141" flipH="1">
              <a:off x="557996" y="2251287"/>
              <a:ext cx="4118170" cy="23603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Lst>
              <a:ahLst/>
              <a:cxnLst>
                <a:cxn ang="0">
                  <a:pos x="connsiteX0" y="connsiteY0"/>
                </a:cxn>
                <a:cxn ang="0">
                  <a:pos x="connsiteX1" y="connsiteY1"/>
                </a:cxn>
              </a:cxnLst>
              <a:rect l="l" t="t" r="r" b="b"/>
              <a:pathLst>
                <a:path w="43367" h="47824">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872" y="39672"/>
                    <a:pt x="35257" y="47824"/>
                  </a:cubicBezTo>
                  <a:cubicBezTo>
                    <a:pt x="40747" y="38947"/>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367" h="47824" fill="none" extrusionOk="0">
                  <a:moveTo>
                    <a:pt x="28619" y="36455"/>
                  </a:moveTo>
                  <a:cubicBezTo>
                    <a:pt x="28580" y="37102"/>
                    <a:pt x="28734" y="35897"/>
                    <a:pt x="28596" y="36519"/>
                  </a:cubicBezTo>
                </a:path>
              </a:pathLst>
            </a:custGeom>
            <a:solidFill>
              <a:srgbClr val="FFFFFF"/>
            </a:solidFill>
            <a:ln w="571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7" name="テキスト ボックス 36"/>
            <p:cNvSpPr txBox="1"/>
            <p:nvPr/>
          </p:nvSpPr>
          <p:spPr>
            <a:xfrm>
              <a:off x="784770" y="2954792"/>
              <a:ext cx="3834855" cy="830997"/>
            </a:xfrm>
            <a:prstGeom prst="rect">
              <a:avLst/>
            </a:prstGeom>
            <a:noFill/>
          </p:spPr>
          <p:txBody>
            <a:bodyPr wrap="square" rtlCol="0">
              <a:spAutoFit/>
            </a:bodyPr>
            <a:lstStyle/>
            <a:p>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だって、</a:t>
              </a: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ネットに書いてあったんだもん・・・</a:t>
              </a:r>
            </a:p>
          </p:txBody>
        </p:sp>
      </p:grpSp>
      <p:pic>
        <p:nvPicPr>
          <p:cNvPr id="5" name="図 4"/>
          <p:cNvPicPr>
            <a:picLocks noChangeAspect="1"/>
          </p:cNvPicPr>
          <p:nvPr/>
        </p:nvPicPr>
        <p:blipFill rotWithShape="1">
          <a:blip r:embed="rId5" cstate="print">
            <a:extLst>
              <a:ext uri="{28A0092B-C50C-407E-A947-70E740481C1C}">
                <a14:useLocalDpi xmlns:a14="http://schemas.microsoft.com/office/drawing/2010/main" val="0"/>
              </a:ext>
            </a:extLst>
          </a:blip>
          <a:srcRect l="19349" t="12193" r="24401"/>
          <a:stretch/>
        </p:blipFill>
        <p:spPr>
          <a:xfrm>
            <a:off x="1077144" y="3887110"/>
            <a:ext cx="2078495" cy="3244563"/>
          </a:xfrm>
          <a:prstGeom prst="rect">
            <a:avLst/>
          </a:prstGeom>
          <a:noFill/>
          <a:ln>
            <a:noFill/>
          </a:ln>
          <a:effectLst>
            <a:outerShdw blurRad="50800" dist="38100" dir="2700000" algn="tl" rotWithShape="0">
              <a:prstClr val="black">
                <a:alpha val="40000"/>
              </a:prstClr>
            </a:outerShdw>
          </a:effectLst>
        </p:spPr>
      </p:pic>
      <p:pic>
        <p:nvPicPr>
          <p:cNvPr id="6" name="図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92790" y="3389989"/>
            <a:ext cx="3741684" cy="3741684"/>
          </a:xfrm>
          <a:prstGeom prst="rect">
            <a:avLst/>
          </a:prstGeom>
          <a:noFill/>
          <a:ln>
            <a:noFill/>
          </a:ln>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965797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z="4000" dirty="0"/>
              <a:t>第</a:t>
            </a:r>
            <a:r>
              <a:rPr lang="en-US" altLang="ja-JP" sz="4000" dirty="0"/>
              <a:t>8</a:t>
            </a:r>
            <a:r>
              <a:rPr lang="ja-JP" altLang="en-US" sz="4000" dirty="0"/>
              <a:t>話 </a:t>
            </a:r>
            <a:r>
              <a:rPr lang="ja-JP" altLang="en-US" dirty="0"/>
              <a:t>ネットゲームの</a:t>
            </a:r>
            <a:br>
              <a:rPr lang="en-US" altLang="ja-JP" dirty="0"/>
            </a:br>
            <a:r>
              <a:rPr lang="ja-JP" altLang="en-US" dirty="0"/>
              <a:t>　やり過ぎはダメ！</a:t>
            </a:r>
            <a:br>
              <a:rPr lang="en-US" altLang="ja-JP" sz="4000" dirty="0"/>
            </a:br>
            <a:r>
              <a:rPr lang="ja-JP" altLang="en-US" sz="4000" dirty="0"/>
              <a:t>　（有料アイテム）</a:t>
            </a:r>
          </a:p>
        </p:txBody>
      </p:sp>
      <p:sp>
        <p:nvSpPr>
          <p:cNvPr id="6" name="テキスト プレースホルダー 5"/>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205947313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8.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ネットゲームのやり過ぎはダメ！（有料アイテム）</a:t>
            </a:r>
          </a:p>
        </p:txBody>
      </p:sp>
      <p:sp>
        <p:nvSpPr>
          <p:cNvPr id="53" name="テキスト ボックス 52"/>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鳴門くんは、お母さんのスマートフォンを借りて、ネ</a:t>
            </a:r>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ットゲームを楽しんでいました。</a:t>
            </a:r>
          </a:p>
        </p:txBody>
      </p:sp>
      <p:grpSp>
        <p:nvGrpSpPr>
          <p:cNvPr id="3" name="グループ化 2"/>
          <p:cNvGrpSpPr/>
          <p:nvPr/>
        </p:nvGrpSpPr>
        <p:grpSpPr>
          <a:xfrm>
            <a:off x="1443982" y="1712336"/>
            <a:ext cx="3958761" cy="2218656"/>
            <a:chOff x="1443982" y="1712336"/>
            <a:chExt cx="3958761" cy="2218656"/>
          </a:xfrm>
        </p:grpSpPr>
        <p:sp>
          <p:nvSpPr>
            <p:cNvPr id="23" name="円形吹き出し 3"/>
            <p:cNvSpPr/>
            <p:nvPr/>
          </p:nvSpPr>
          <p:spPr>
            <a:xfrm>
              <a:off x="1443982" y="1712336"/>
              <a:ext cx="3958761" cy="221865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4" name="正方形/長方形 3"/>
            <p:cNvSpPr/>
            <p:nvPr/>
          </p:nvSpPr>
          <p:spPr>
            <a:xfrm>
              <a:off x="1709628" y="2205178"/>
              <a:ext cx="3567167" cy="1015663"/>
            </a:xfrm>
            <a:prstGeom prst="rect">
              <a:avLst/>
            </a:prstGeom>
          </p:spPr>
          <p:txBody>
            <a:bodyPr wrap="square">
              <a:spAutoFit/>
            </a:bodyPr>
            <a:lstStyle/>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う～ん、なかなかレベルが</a:t>
              </a:r>
              <a:br>
                <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あがらない・・・</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新しいアイテムが欲しいなあ</a:t>
              </a:r>
            </a:p>
          </p:txBody>
        </p:sp>
      </p:grpSp>
      <p:sp>
        <p:nvSpPr>
          <p:cNvPr id="14" name="テキスト ボックス 13"/>
          <p:cNvSpPr txBox="1"/>
          <p:nvPr/>
        </p:nvSpPr>
        <p:spPr>
          <a:xfrm>
            <a:off x="2957096" y="6387555"/>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pic>
        <p:nvPicPr>
          <p:cNvPr id="21" name="図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8509" y="1823595"/>
            <a:ext cx="5395099" cy="5395099"/>
          </a:xfrm>
          <a:prstGeom prst="rect">
            <a:avLst/>
          </a:prstGeom>
          <a:effectLst>
            <a:outerShdw blurRad="50800" dist="38100" dir="2700000" algn="tl" rotWithShape="0">
              <a:prstClr val="black">
                <a:alpha val="40000"/>
              </a:prstClr>
            </a:outerShdw>
          </a:effectLst>
        </p:spPr>
      </p:pic>
      <p:grpSp>
        <p:nvGrpSpPr>
          <p:cNvPr id="6" name="グループ化 5"/>
          <p:cNvGrpSpPr/>
          <p:nvPr/>
        </p:nvGrpSpPr>
        <p:grpSpPr>
          <a:xfrm>
            <a:off x="3423362" y="2343950"/>
            <a:ext cx="5312438" cy="3917501"/>
            <a:chOff x="3520323" y="2098345"/>
            <a:chExt cx="5312438" cy="3917501"/>
          </a:xfrm>
        </p:grpSpPr>
        <p:grpSp>
          <p:nvGrpSpPr>
            <p:cNvPr id="5" name="グループ化 4"/>
            <p:cNvGrpSpPr/>
            <p:nvPr/>
          </p:nvGrpSpPr>
          <p:grpSpPr>
            <a:xfrm>
              <a:off x="3520323" y="2098345"/>
              <a:ext cx="5312438" cy="3917501"/>
              <a:chOff x="3520323" y="2098345"/>
              <a:chExt cx="5312438" cy="3917501"/>
            </a:xfrm>
          </p:grpSpPr>
          <p:grpSp>
            <p:nvGrpSpPr>
              <p:cNvPr id="16" name="グループ化 15"/>
              <p:cNvGrpSpPr/>
              <p:nvPr/>
            </p:nvGrpSpPr>
            <p:grpSpPr>
              <a:xfrm rot="20817679" flipH="1">
                <a:off x="3520323" y="2649652"/>
                <a:ext cx="5312438" cy="3366194"/>
                <a:chOff x="381666" y="2651674"/>
                <a:chExt cx="4344201" cy="2596142"/>
              </a:xfrm>
              <a:solidFill>
                <a:srgbClr val="FFFFFF"/>
              </a:solidFill>
            </p:grpSpPr>
            <p:sp>
              <p:nvSpPr>
                <p:cNvPr id="17" name="円/楕円 16"/>
                <p:cNvSpPr/>
                <p:nvPr/>
              </p:nvSpPr>
              <p:spPr>
                <a:xfrm>
                  <a:off x="4297663" y="4218637"/>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8" name="雲 31"/>
                <p:cNvSpPr/>
                <p:nvPr/>
              </p:nvSpPr>
              <p:spPr>
                <a:xfrm rot="197991">
                  <a:off x="381666" y="2651674"/>
                  <a:ext cx="3514966"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9" name="円/楕円 18"/>
                <p:cNvSpPr/>
                <p:nvPr/>
              </p:nvSpPr>
              <p:spPr>
                <a:xfrm>
                  <a:off x="3925275" y="4261645"/>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20" name="円/楕円 19"/>
                <p:cNvSpPr/>
                <p:nvPr/>
              </p:nvSpPr>
              <p:spPr>
                <a:xfrm>
                  <a:off x="4607594" y="4147016"/>
                  <a:ext cx="118273" cy="11016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grpSp>
          <p:pic>
            <p:nvPicPr>
              <p:cNvPr id="25" name="図 24"/>
              <p:cNvPicPr>
                <a:picLocks noChangeAspect="1"/>
              </p:cNvPicPr>
              <p:nvPr/>
            </p:nvPicPr>
            <p:blipFill rotWithShape="1">
              <a:blip r:embed="rId5" cstate="print">
                <a:extLst>
                  <a:ext uri="{28A0092B-C50C-407E-A947-70E740481C1C}">
                    <a14:useLocalDpi xmlns:a14="http://schemas.microsoft.com/office/drawing/2010/main" val="0"/>
                  </a:ext>
                </a:extLst>
              </a:blip>
              <a:srcRect l="29317" t="10106" r="24640" b="17728"/>
              <a:stretch/>
            </p:blipFill>
            <p:spPr>
              <a:xfrm rot="1707508">
                <a:off x="5077789" y="2098345"/>
                <a:ext cx="2338523" cy="3665295"/>
              </a:xfrm>
              <a:prstGeom prst="rect">
                <a:avLst/>
              </a:prstGeom>
            </p:spPr>
          </p:pic>
        </p:grpSp>
        <p:grpSp>
          <p:nvGrpSpPr>
            <p:cNvPr id="8" name="グループ化 7"/>
            <p:cNvGrpSpPr/>
            <p:nvPr/>
          </p:nvGrpSpPr>
          <p:grpSpPr>
            <a:xfrm>
              <a:off x="6733964" y="3871716"/>
              <a:ext cx="1389141" cy="1146395"/>
              <a:chOff x="6739945" y="4152037"/>
              <a:chExt cx="1389141" cy="1146395"/>
            </a:xfrm>
          </p:grpSpPr>
          <p:pic>
            <p:nvPicPr>
              <p:cNvPr id="7" name="図 6"/>
              <p:cNvPicPr>
                <a:picLocks noChangeAspect="1"/>
              </p:cNvPicPr>
              <p:nvPr/>
            </p:nvPicPr>
            <p:blipFill>
              <a:blip r:embed="rId6" cstate="print">
                <a:duotone>
                  <a:prstClr val="black"/>
                  <a:schemeClr val="accent6">
                    <a:tint val="45000"/>
                    <a:satMod val="400000"/>
                  </a:schemeClr>
                </a:duotone>
                <a:extLst>
                  <a:ext uri="{BEBA8EAE-BF5A-486C-A8C5-ECC9F3942E4B}">
                    <a14:imgProps xmlns:a14="http://schemas.microsoft.com/office/drawing/2010/main">
                      <a14:imgLayer r:embed="rId7">
                        <a14:imgEffect>
                          <a14:artisticFilmGrain/>
                        </a14:imgEffect>
                        <a14:imgEffect>
                          <a14:brightnessContrast bright="-20000"/>
                        </a14:imgEffect>
                      </a14:imgLayer>
                    </a14:imgProps>
                  </a:ext>
                  <a:ext uri="{28A0092B-C50C-407E-A947-70E740481C1C}">
                    <a14:useLocalDpi xmlns:a14="http://schemas.microsoft.com/office/drawing/2010/main" val="0"/>
                  </a:ext>
                </a:extLst>
              </a:blip>
              <a:stretch>
                <a:fillRect/>
              </a:stretch>
            </p:blipFill>
            <p:spPr>
              <a:xfrm rot="21030652">
                <a:off x="6739945" y="4152037"/>
                <a:ext cx="1010023" cy="1010023"/>
              </a:xfrm>
              <a:prstGeom prst="rect">
                <a:avLst/>
              </a:prstGeom>
            </p:spPr>
          </p:pic>
          <p:pic>
            <p:nvPicPr>
              <p:cNvPr id="22" name="図 21"/>
              <p:cNvPicPr>
                <a:picLocks noChangeAspect="1"/>
              </p:cNvPicPr>
              <p:nvPr/>
            </p:nvPicPr>
            <p:blipFill>
              <a:blip r:embed="rId8" cstate="print">
                <a:duotone>
                  <a:prstClr val="black"/>
                  <a:schemeClr val="accent6">
                    <a:tint val="45000"/>
                    <a:satMod val="400000"/>
                  </a:schemeClr>
                </a:duotone>
                <a:extLst>
                  <a:ext uri="{BEBA8EAE-BF5A-486C-A8C5-ECC9F3942E4B}">
                    <a14:imgProps xmlns:a14="http://schemas.microsoft.com/office/drawing/2010/main">
                      <a14:imgLayer r:embed="rId9">
                        <a14:imgEffect>
                          <a14:artisticFilmGrain/>
                        </a14:imgEffect>
                        <a14:imgEffect>
                          <a14:brightnessContrast bright="-20000"/>
                        </a14:imgEffect>
                      </a14:imgLayer>
                    </a14:imgProps>
                  </a:ext>
                  <a:ext uri="{28A0092B-C50C-407E-A947-70E740481C1C}">
                    <a14:useLocalDpi xmlns:a14="http://schemas.microsoft.com/office/drawing/2010/main" val="0"/>
                  </a:ext>
                </a:extLst>
              </a:blip>
              <a:stretch>
                <a:fillRect/>
              </a:stretch>
            </p:blipFill>
            <p:spPr>
              <a:xfrm rot="445907">
                <a:off x="6989607" y="4158953"/>
                <a:ext cx="1139479" cy="1139479"/>
              </a:xfrm>
              <a:prstGeom prst="rect">
                <a:avLst/>
              </a:prstGeom>
            </p:spPr>
          </p:pic>
        </p:grpSp>
        <p:sp>
          <p:nvSpPr>
            <p:cNvPr id="10" name="正方形/長方形 9"/>
            <p:cNvSpPr/>
            <p:nvPr/>
          </p:nvSpPr>
          <p:spPr>
            <a:xfrm>
              <a:off x="6914718" y="4867925"/>
              <a:ext cx="1168400" cy="285612"/>
            </a:xfrm>
            <a:prstGeom prst="rect">
              <a:avLst/>
            </a:prstGeom>
            <a:solidFill>
              <a:schemeClr val="bg1">
                <a:lumMod val="95000"/>
              </a:schemeClr>
            </a:solidFill>
            <a:ln w="38100" cmpd="dbl">
              <a:solidFill>
                <a:schemeClr val="bg2">
                  <a:lumMod val="2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rPr>
                <a:t>回復アイテム</a:t>
              </a:r>
              <a:endParaRPr kumimoji="1" lang="ja-JP" altLang="en-US" sz="1200" dirty="0">
                <a:solidFill>
                  <a:schemeClr val="tx1"/>
                </a:solidFill>
              </a:endParaRPr>
            </a:p>
          </p:txBody>
        </p:sp>
        <p:sp>
          <p:nvSpPr>
            <p:cNvPr id="24" name="正方形/長方形 23"/>
            <p:cNvSpPr/>
            <p:nvPr/>
          </p:nvSpPr>
          <p:spPr>
            <a:xfrm>
              <a:off x="5204054" y="4839631"/>
              <a:ext cx="1168400" cy="285612"/>
            </a:xfrm>
            <a:prstGeom prst="rect">
              <a:avLst/>
            </a:prstGeom>
            <a:solidFill>
              <a:schemeClr val="bg1">
                <a:lumMod val="95000"/>
              </a:schemeClr>
            </a:solidFill>
            <a:ln w="38100" cmpd="dbl">
              <a:solidFill>
                <a:schemeClr val="bg2">
                  <a:lumMod val="25000"/>
                </a:schemeClr>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rPr>
                <a:t>武器</a:t>
              </a:r>
              <a:endParaRPr kumimoji="1" lang="ja-JP" altLang="en-US" sz="1200" dirty="0">
                <a:solidFill>
                  <a:schemeClr val="tx1"/>
                </a:solidFill>
              </a:endParaRPr>
            </a:p>
          </p:txBody>
        </p:sp>
      </p:grpSp>
    </p:spTree>
    <p:custDataLst>
      <p:tags r:id="rId1"/>
    </p:custDataLst>
    <p:extLst>
      <p:ext uri="{BB962C8B-B14F-4D97-AF65-F5344CB8AC3E}">
        <p14:creationId xmlns:p14="http://schemas.microsoft.com/office/powerpoint/2010/main" val="3417208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22996" y="3101101"/>
            <a:ext cx="4067175" cy="489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8.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ネットゲームのやり過ぎはダメ！（有料アイテム）</a:t>
            </a:r>
          </a:p>
        </p:txBody>
      </p:sp>
      <p:sp>
        <p:nvSpPr>
          <p:cNvPr id="53" name="テキスト ボックス 52"/>
          <p:cNvSpPr txBox="1"/>
          <p:nvPr/>
        </p:nvSpPr>
        <p:spPr>
          <a:xfrm>
            <a:off x="68348" y="869489"/>
            <a:ext cx="9075651"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ゲームを進めていくうちに、どうしてもアイテムが欲しくなり・・・</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0" name="グループ化 9"/>
          <p:cNvGrpSpPr/>
          <p:nvPr/>
        </p:nvGrpSpPr>
        <p:grpSpPr>
          <a:xfrm>
            <a:off x="1358900" y="1651000"/>
            <a:ext cx="4881013" cy="2347347"/>
            <a:chOff x="1358900" y="1651000"/>
            <a:chExt cx="4881013" cy="2347347"/>
          </a:xfrm>
        </p:grpSpPr>
        <p:sp>
          <p:nvSpPr>
            <p:cNvPr id="69" name="円形吹き出し 3"/>
            <p:cNvSpPr/>
            <p:nvPr/>
          </p:nvSpPr>
          <p:spPr>
            <a:xfrm>
              <a:off x="1358900" y="1651000"/>
              <a:ext cx="4881013" cy="2347347"/>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1849406" y="2187775"/>
              <a:ext cx="4236812" cy="1015663"/>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でも、アイテムを買うにはお金がいるし・・・</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ん？このボタンはなんだろう？</a:t>
              </a:r>
            </a:p>
          </p:txBody>
        </p:sp>
      </p:grpSp>
      <p:pic>
        <p:nvPicPr>
          <p:cNvPr id="23" name="図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8509" y="1823595"/>
            <a:ext cx="5395099" cy="5395099"/>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4096080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3238514"/>
            <a:ext cx="4108450" cy="489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8.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ネットゲームのやり過ぎはダメ！（有料アイテム）</a:t>
            </a:r>
          </a:p>
        </p:txBody>
      </p:sp>
      <p:sp>
        <p:nvSpPr>
          <p:cNvPr id="53" name="テキスト ボックス 52"/>
          <p:cNvSpPr txBox="1"/>
          <p:nvPr/>
        </p:nvSpPr>
        <p:spPr>
          <a:xfrm>
            <a:off x="68348" y="869489"/>
            <a:ext cx="9075651"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試しにボタンを押したところ、アイテムを買うことができました。スマートフォンに、お母さんのクレジットカード情報が残っていたのです。</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461344" y="2088537"/>
            <a:ext cx="3496644" cy="1716670"/>
            <a:chOff x="-68620" y="1596633"/>
            <a:chExt cx="3496644" cy="1716670"/>
          </a:xfrm>
        </p:grpSpPr>
        <p:sp>
          <p:nvSpPr>
            <p:cNvPr id="52" name="爆発 2 6"/>
            <p:cNvSpPr/>
            <p:nvPr/>
          </p:nvSpPr>
          <p:spPr>
            <a:xfrm rot="305964">
              <a:off x="-68620" y="1596633"/>
              <a:ext cx="3496644" cy="1716670"/>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75" h="19770">
                  <a:moveTo>
                    <a:pt x="10318" y="3347"/>
                  </a:moveTo>
                  <a:cubicBezTo>
                    <a:pt x="11259" y="3281"/>
                    <a:pt x="12033" y="1929"/>
                    <a:pt x="12822" y="0"/>
                  </a:cubicBezTo>
                  <a:cubicBezTo>
                    <a:pt x="12734" y="1926"/>
                    <a:pt x="12538" y="3370"/>
                    <a:pt x="13289" y="3979"/>
                  </a:cubicBezTo>
                  <a:cubicBezTo>
                    <a:pt x="13885" y="4470"/>
                    <a:pt x="15322" y="3131"/>
                    <a:pt x="16238" y="2241"/>
                  </a:cubicBezTo>
                  <a:cubicBezTo>
                    <a:pt x="15767" y="3372"/>
                    <a:pt x="14990" y="4920"/>
                    <a:pt x="15236" y="5537"/>
                  </a:cubicBezTo>
                  <a:cubicBezTo>
                    <a:pt x="15634" y="6378"/>
                    <a:pt x="15635" y="6415"/>
                    <a:pt x="17375" y="6453"/>
                  </a:cubicBezTo>
                  <a:cubicBezTo>
                    <a:pt x="16635" y="7104"/>
                    <a:pt x="15910" y="7628"/>
                    <a:pt x="15841" y="8407"/>
                  </a:cubicBezTo>
                  <a:cubicBezTo>
                    <a:pt x="15857" y="9454"/>
                    <a:pt x="16424" y="9987"/>
                    <a:pt x="17172" y="10295"/>
                  </a:cubicBezTo>
                  <a:cubicBezTo>
                    <a:pt x="16451" y="10474"/>
                    <a:pt x="15271" y="10493"/>
                    <a:pt x="15236" y="11315"/>
                  </a:cubicBezTo>
                  <a:cubicBezTo>
                    <a:pt x="15076" y="12358"/>
                    <a:pt x="15604" y="13209"/>
                    <a:pt x="16436" y="14316"/>
                  </a:cubicBezTo>
                  <a:cubicBezTo>
                    <a:pt x="15491" y="13685"/>
                    <a:pt x="14288" y="12605"/>
                    <a:pt x="13496" y="13355"/>
                  </a:cubicBezTo>
                  <a:cubicBezTo>
                    <a:pt x="13292" y="13816"/>
                    <a:pt x="13544" y="15368"/>
                    <a:pt x="13798" y="16375"/>
                  </a:cubicBezTo>
                  <a:cubicBezTo>
                    <a:pt x="13000" y="15479"/>
                    <a:pt x="12140" y="14422"/>
                    <a:pt x="11036" y="14940"/>
                  </a:cubicBezTo>
                  <a:cubicBezTo>
                    <a:pt x="10466" y="15556"/>
                    <a:pt x="10245" y="16589"/>
                    <a:pt x="10468" y="17847"/>
                  </a:cubicBezTo>
                  <a:cubicBezTo>
                    <a:pt x="9995" y="17067"/>
                    <a:pt x="9323" y="16256"/>
                    <a:pt x="8728" y="16375"/>
                  </a:cubicBezTo>
                  <a:cubicBezTo>
                    <a:pt x="8093" y="16610"/>
                    <a:pt x="7733" y="17486"/>
                    <a:pt x="7556" y="18717"/>
                  </a:cubicBezTo>
                  <a:cubicBezTo>
                    <a:pt x="7318" y="17931"/>
                    <a:pt x="6972" y="17113"/>
                    <a:pt x="6383" y="17130"/>
                  </a:cubicBezTo>
                  <a:cubicBezTo>
                    <a:pt x="5772" y="17228"/>
                    <a:pt x="4430" y="18516"/>
                    <a:pt x="4063" y="19770"/>
                  </a:cubicBezTo>
                  <a:cubicBezTo>
                    <a:pt x="4087" y="18457"/>
                    <a:pt x="4049" y="17499"/>
                    <a:pt x="3523" y="16828"/>
                  </a:cubicBezTo>
                  <a:cubicBezTo>
                    <a:pt x="3077" y="16283"/>
                    <a:pt x="2143" y="16316"/>
                    <a:pt x="858" y="16766"/>
                  </a:cubicBezTo>
                  <a:cubicBezTo>
                    <a:pt x="1530" y="16033"/>
                    <a:pt x="2231" y="15397"/>
                    <a:pt x="2186" y="14375"/>
                  </a:cubicBezTo>
                  <a:cubicBezTo>
                    <a:pt x="2083" y="12837"/>
                    <a:pt x="1217" y="12199"/>
                    <a:pt x="0" y="11946"/>
                  </a:cubicBezTo>
                  <a:cubicBezTo>
                    <a:pt x="1083" y="11753"/>
                    <a:pt x="2761" y="11432"/>
                    <a:pt x="2791" y="10597"/>
                  </a:cubicBezTo>
                  <a:cubicBezTo>
                    <a:pt x="2831" y="9651"/>
                    <a:pt x="1544" y="8029"/>
                    <a:pt x="623" y="6922"/>
                  </a:cubicBezTo>
                  <a:cubicBezTo>
                    <a:pt x="1871" y="7499"/>
                    <a:pt x="3926" y="8044"/>
                    <a:pt x="4228" y="6822"/>
                  </a:cubicBezTo>
                  <a:cubicBezTo>
                    <a:pt x="4380" y="6196"/>
                    <a:pt x="3953" y="4509"/>
                    <a:pt x="3587" y="3112"/>
                  </a:cubicBezTo>
                  <a:cubicBezTo>
                    <a:pt x="4220" y="4228"/>
                    <a:pt x="5455" y="5348"/>
                    <a:pt x="6117" y="4940"/>
                  </a:cubicBezTo>
                  <a:cubicBezTo>
                    <a:pt x="6720" y="4233"/>
                    <a:pt x="6723" y="3164"/>
                    <a:pt x="6681" y="1503"/>
                  </a:cubicBezTo>
                  <a:cubicBezTo>
                    <a:pt x="7096" y="2959"/>
                    <a:pt x="7520" y="4103"/>
                    <a:pt x="8153" y="3845"/>
                  </a:cubicBezTo>
                  <a:cubicBezTo>
                    <a:pt x="8696" y="3643"/>
                    <a:pt x="8784" y="1802"/>
                    <a:pt x="8731" y="796"/>
                  </a:cubicBezTo>
                  <a:cubicBezTo>
                    <a:pt x="8960" y="1903"/>
                    <a:pt x="9235" y="3139"/>
                    <a:pt x="10318" y="3347"/>
                  </a:cubicBezTo>
                  <a:close/>
                </a:path>
              </a:pathLst>
            </a:custGeom>
            <a:solidFill>
              <a:schemeClr val="bg1"/>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51" name="テキスト ボックス 50"/>
            <p:cNvSpPr txBox="1"/>
            <p:nvPr/>
          </p:nvSpPr>
          <p:spPr>
            <a:xfrm rot="21575341">
              <a:off x="497809" y="2210971"/>
              <a:ext cx="2921406" cy="7078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あれっ！？買えたぞ！</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やったー！</a:t>
              </a:r>
            </a:p>
          </p:txBody>
        </p:sp>
      </p:grpSp>
      <p:grpSp>
        <p:nvGrpSpPr>
          <p:cNvPr id="4" name="グループ化 3"/>
          <p:cNvGrpSpPr/>
          <p:nvPr/>
        </p:nvGrpSpPr>
        <p:grpSpPr>
          <a:xfrm>
            <a:off x="1996612" y="2822534"/>
            <a:ext cx="3776977" cy="2165225"/>
            <a:chOff x="7826539" y="1815612"/>
            <a:chExt cx="3776977" cy="2165225"/>
          </a:xfrm>
        </p:grpSpPr>
        <p:sp>
          <p:nvSpPr>
            <p:cNvPr id="55" name="円形吹き出し 3"/>
            <p:cNvSpPr/>
            <p:nvPr/>
          </p:nvSpPr>
          <p:spPr>
            <a:xfrm>
              <a:off x="7826539" y="1815612"/>
              <a:ext cx="3776977" cy="2165225"/>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ボックス 65"/>
            <p:cNvSpPr txBox="1"/>
            <p:nvPr/>
          </p:nvSpPr>
          <p:spPr>
            <a:xfrm>
              <a:off x="8022085" y="2352307"/>
              <a:ext cx="3581431" cy="1015663"/>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ボタンを押せば買えるのか！</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安いアイテムなら買っても</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　いいかな！</a:t>
              </a:r>
            </a:p>
          </p:txBody>
        </p:sp>
      </p:grpSp>
      <p:pic>
        <p:nvPicPr>
          <p:cNvPr id="27" name="図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47217" y="1891828"/>
            <a:ext cx="5345246" cy="5345246"/>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09986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0163" y="3238356"/>
            <a:ext cx="4067175" cy="489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2" name="グループ化 31"/>
          <p:cNvGrpSpPr/>
          <p:nvPr/>
        </p:nvGrpSpPr>
        <p:grpSpPr>
          <a:xfrm rot="21107702">
            <a:off x="-412936" y="1921348"/>
            <a:ext cx="5384657" cy="2772939"/>
            <a:chOff x="3206474" y="1325341"/>
            <a:chExt cx="6113660" cy="2658471"/>
          </a:xfrm>
        </p:grpSpPr>
        <p:grpSp>
          <p:nvGrpSpPr>
            <p:cNvPr id="34" name="グループ化 33"/>
            <p:cNvGrpSpPr/>
            <p:nvPr/>
          </p:nvGrpSpPr>
          <p:grpSpPr>
            <a:xfrm rot="389126">
              <a:off x="3206474" y="1325341"/>
              <a:ext cx="6113660" cy="2658471"/>
              <a:chOff x="-5223648" y="1664841"/>
              <a:chExt cx="5424994" cy="2961661"/>
            </a:xfrm>
          </p:grpSpPr>
          <p:sp>
            <p:nvSpPr>
              <p:cNvPr id="36"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pic>
            <p:nvPicPr>
              <p:cNvPr id="37" name="Picture 4" descr="D:\ryuno\_徳島\コンテンツ制作\集中線.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222509">
                <a:off x="-5189863" y="1681931"/>
                <a:ext cx="5347870"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35" name="テキスト ボックス 34"/>
            <p:cNvSpPr txBox="1"/>
            <p:nvPr/>
          </p:nvSpPr>
          <p:spPr>
            <a:xfrm rot="398895">
              <a:off x="4103863" y="2333287"/>
              <a:ext cx="5108412" cy="678664"/>
            </a:xfrm>
            <a:prstGeom prst="rect">
              <a:avLst/>
            </a:prstGeom>
            <a:noFill/>
          </p:spPr>
          <p:txBody>
            <a:bodyPr wrap="square" rtlCol="0">
              <a:spAutoFit/>
            </a:bodyPr>
            <a:lstStyle/>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えっ！？</a:t>
              </a:r>
            </a:p>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こんなに使ってたなんて！！</a:t>
              </a:r>
            </a:p>
          </p:txBody>
        </p:sp>
      </p:grpSp>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8.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ネットゲームのやり過ぎはダメ！（有料アイテム）</a:t>
            </a:r>
          </a:p>
        </p:txBody>
      </p:sp>
      <p:sp>
        <p:nvSpPr>
          <p:cNvPr id="33" name="テキスト ボックス 32"/>
          <p:cNvSpPr txBox="1"/>
          <p:nvPr/>
        </p:nvSpPr>
        <p:spPr>
          <a:xfrm>
            <a:off x="68349" y="869489"/>
            <a:ext cx="8758151" cy="1384995"/>
          </a:xfrm>
          <a:prstGeom prst="rect">
            <a:avLst/>
          </a:prstGeom>
          <a:noFill/>
        </p:spPr>
        <p:txBody>
          <a:bodyPr wrap="square" rtlCol="0">
            <a:spAutoFit/>
          </a:bodyPr>
          <a:lstStyle/>
          <a:p>
            <a:pPr lvl="0"/>
            <a:r>
              <a:rPr lang="ja-JP" altLang="en-US" sz="28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そして、すっかりゲームに夢中になった鳴門くんは、何度も何度もアイテムを買ってしまいました。</a:t>
            </a:r>
            <a:r>
              <a:rPr kumimoji="1" lang="ja-JP" altLang="en-US" sz="2800" dirty="0">
                <a:latin typeface="メイリオ" panose="020B0604030504040204" pitchFamily="50" charset="-128"/>
                <a:ea typeface="メイリオ" panose="020B0604030504040204" pitchFamily="50" charset="-128"/>
                <a:cs typeface="メイリオ" panose="020B0604030504040204" pitchFamily="50" charset="-128"/>
              </a:rPr>
              <a:t>そして</a:t>
            </a:r>
            <a:r>
              <a:rPr kumimoji="1" lang="en-US" altLang="ja-JP" sz="2800" dirty="0">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2800" dirty="0">
                <a:latin typeface="メイリオ" panose="020B0604030504040204" pitchFamily="50" charset="-128"/>
                <a:ea typeface="メイリオ" panose="020B0604030504040204" pitchFamily="50" charset="-128"/>
                <a:cs typeface="メイリオ" panose="020B0604030504040204" pitchFamily="50" charset="-128"/>
              </a:rPr>
              <a:t>か月後・・・</a:t>
            </a:r>
          </a:p>
        </p:txBody>
      </p:sp>
      <p:grpSp>
        <p:nvGrpSpPr>
          <p:cNvPr id="5" name="グループ化 4"/>
          <p:cNvGrpSpPr/>
          <p:nvPr/>
        </p:nvGrpSpPr>
        <p:grpSpPr>
          <a:xfrm>
            <a:off x="1242499" y="3336226"/>
            <a:ext cx="4099446" cy="2032281"/>
            <a:chOff x="8144516" y="2944667"/>
            <a:chExt cx="4099446" cy="2032281"/>
          </a:xfrm>
        </p:grpSpPr>
        <p:grpSp>
          <p:nvGrpSpPr>
            <p:cNvPr id="38" name="グループ化 37"/>
            <p:cNvGrpSpPr/>
            <p:nvPr/>
          </p:nvGrpSpPr>
          <p:grpSpPr>
            <a:xfrm rot="1673048" flipH="1">
              <a:off x="8144516" y="2944667"/>
              <a:ext cx="4099446" cy="2032281"/>
              <a:chOff x="8107688" y="1588773"/>
              <a:chExt cx="4099446" cy="2032281"/>
            </a:xfrm>
          </p:grpSpPr>
          <p:sp>
            <p:nvSpPr>
              <p:cNvPr id="39" name="雲 31"/>
              <p:cNvSpPr/>
              <p:nvPr/>
            </p:nvSpPr>
            <p:spPr>
              <a:xfrm rot="6158944">
                <a:off x="8810922" y="1090334"/>
                <a:ext cx="1827486" cy="323395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pic>
            <p:nvPicPr>
              <p:cNvPr id="40" name="Picture 3" descr="D:\ryuno\_徳島\コンテンツ制作\ストライプ_.png"/>
              <p:cNvPicPr>
                <a:picLocks noChangeAspect="1" noChangeArrowheads="1"/>
              </p:cNvPicPr>
              <p:nvPr/>
            </p:nvPicPr>
            <p:blipFill rotWithShape="1">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40000" contrast="-40000"/>
                        </a14:imgEffect>
                      </a14:imgLayer>
                    </a14:imgProps>
                  </a:ext>
                  <a:ext uri="{28A0092B-C50C-407E-A947-70E740481C1C}">
                    <a14:useLocalDpi xmlns:a14="http://schemas.microsoft.com/office/drawing/2010/main" val="0"/>
                  </a:ext>
                </a:extLst>
              </a:blip>
              <a:srcRect b="31235"/>
              <a:stretch/>
            </p:blipFill>
            <p:spPr bwMode="auto">
              <a:xfrm>
                <a:off x="8143107" y="1588773"/>
                <a:ext cx="4064027" cy="1362890"/>
              </a:xfrm>
              <a:prstGeom prst="rect">
                <a:avLst/>
              </a:prstGeom>
              <a:noFill/>
              <a:extLst>
                <a:ext uri="{909E8E84-426E-40DD-AFC4-6F175D3DCCD1}">
                  <a14:hiddenFill xmlns:a14="http://schemas.microsoft.com/office/drawing/2010/main">
                    <a:solidFill>
                      <a:srgbClr val="FFFFFF"/>
                    </a:solidFill>
                  </a14:hiddenFill>
                </a:ext>
              </a:extLst>
            </p:spPr>
          </p:pic>
        </p:grpSp>
        <p:sp>
          <p:nvSpPr>
            <p:cNvPr id="41" name="テキスト ボックス 40"/>
            <p:cNvSpPr txBox="1"/>
            <p:nvPr/>
          </p:nvSpPr>
          <p:spPr>
            <a:xfrm>
              <a:off x="9217721" y="3642049"/>
              <a:ext cx="2650191" cy="1015663"/>
            </a:xfrm>
            <a:prstGeom prst="rect">
              <a:avLst/>
            </a:prstGeom>
            <a:noFill/>
          </p:spPr>
          <p:txBody>
            <a:bodyPr wrap="square" rtlCol="0">
              <a:spAutoFit/>
            </a:bodyPr>
            <a:lstStyle/>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どうしよう、</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 お母さんのお金</a:t>
              </a:r>
              <a:br>
                <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  だったのかな・・・</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3" name="図 2"/>
          <p:cNvPicPr>
            <a:picLocks noChangeAspect="1"/>
          </p:cNvPicPr>
          <p:nvPr/>
        </p:nvPicPr>
        <p:blipFill rotWithShape="1">
          <a:blip r:embed="rId8" cstate="print">
            <a:extLst>
              <a:ext uri="{28A0092B-C50C-407E-A947-70E740481C1C}">
                <a14:useLocalDpi xmlns:a14="http://schemas.microsoft.com/office/drawing/2010/main" val="0"/>
              </a:ext>
            </a:extLst>
          </a:blip>
          <a:srcRect l="24143" t="15121" r="21798" b="22064"/>
          <a:stretch/>
        </p:blipFill>
        <p:spPr>
          <a:xfrm>
            <a:off x="-1" y="3752850"/>
            <a:ext cx="2705101" cy="3143250"/>
          </a:xfrm>
          <a:prstGeom prst="rect">
            <a:avLst/>
          </a:prstGeom>
          <a:noFill/>
          <a:ln>
            <a:noFill/>
          </a:ln>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280220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8.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ネットゲームのやり過ぎはダメ！（有料アイテム）</a:t>
            </a:r>
          </a:p>
        </p:txBody>
      </p:sp>
      <p:grpSp>
        <p:nvGrpSpPr>
          <p:cNvPr id="38" name="グループ化 37"/>
          <p:cNvGrpSpPr/>
          <p:nvPr/>
        </p:nvGrpSpPr>
        <p:grpSpPr>
          <a:xfrm>
            <a:off x="672641" y="728552"/>
            <a:ext cx="7651257" cy="2143125"/>
            <a:chOff x="672641" y="728552"/>
            <a:chExt cx="7651257" cy="2143125"/>
          </a:xfrm>
        </p:grpSpPr>
        <p:pic>
          <p:nvPicPr>
            <p:cNvPr id="39" name="図 3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72200" y="728552"/>
              <a:ext cx="2151698" cy="2143125"/>
            </a:xfrm>
            <a:prstGeom prst="rect">
              <a:avLst/>
            </a:prstGeom>
          </p:spPr>
        </p:pic>
        <p:sp>
          <p:nvSpPr>
            <p:cNvPr id="40" name="角丸四角形 28"/>
            <p:cNvSpPr/>
            <p:nvPr/>
          </p:nvSpPr>
          <p:spPr>
            <a:xfrm>
              <a:off x="672641" y="1216132"/>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41" name="テキスト ボックス 40"/>
            <p:cNvSpPr txBox="1"/>
            <p:nvPr/>
          </p:nvSpPr>
          <p:spPr>
            <a:xfrm>
              <a:off x="672641" y="1430225"/>
              <a:ext cx="5213809" cy="830997"/>
            </a:xfrm>
            <a:prstGeom prst="rect">
              <a:avLst/>
            </a:prstGeom>
            <a:noFill/>
          </p:spPr>
          <p:txBody>
            <a:bodyPr wrap="square" rtlCol="0">
              <a:spAutoFit/>
            </a:bodyPr>
            <a:lstStyle/>
            <a:p>
              <a:pPr algn="ctr"/>
              <a:r>
                <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p:cNvGrpSpPr/>
          <p:nvPr/>
        </p:nvGrpSpPr>
        <p:grpSpPr>
          <a:xfrm>
            <a:off x="286007" y="2483216"/>
            <a:ext cx="8571987" cy="3425825"/>
            <a:chOff x="286007" y="2483216"/>
            <a:chExt cx="8571987" cy="3425825"/>
          </a:xfrm>
        </p:grpSpPr>
        <p:grpSp>
          <p:nvGrpSpPr>
            <p:cNvPr id="21" name="グループ化 20"/>
            <p:cNvGrpSpPr/>
            <p:nvPr/>
          </p:nvGrpSpPr>
          <p:grpSpPr>
            <a:xfrm>
              <a:off x="286007" y="2679596"/>
              <a:ext cx="8571987" cy="1982787"/>
              <a:chOff x="286007" y="2679596"/>
              <a:chExt cx="8571987" cy="1982787"/>
            </a:xfrm>
          </p:grpSpPr>
          <p:sp>
            <p:nvSpPr>
              <p:cNvPr id="22" name="角丸四角形 21"/>
              <p:cNvSpPr/>
              <p:nvPr/>
            </p:nvSpPr>
            <p:spPr>
              <a:xfrm>
                <a:off x="286007" y="2679596"/>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テキスト ボックス 22"/>
              <p:cNvSpPr txBox="1"/>
              <p:nvPr/>
            </p:nvSpPr>
            <p:spPr>
              <a:xfrm>
                <a:off x="3503229" y="2878649"/>
                <a:ext cx="5212024" cy="1015663"/>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無料のゲームでも、一部のアイテムなどが「有料」と</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なっていることがあります。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「有料」のものでないか、きちんと確認しましょう。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8194"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0492" y="2483216"/>
              <a:ext cx="2852737" cy="342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9" name="乗算記号 28"/>
          <p:cNvSpPr/>
          <p:nvPr/>
        </p:nvSpPr>
        <p:spPr>
          <a:xfrm rot="21247805">
            <a:off x="0" y="2144536"/>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4" name="グループ化 3"/>
          <p:cNvGrpSpPr/>
          <p:nvPr/>
        </p:nvGrpSpPr>
        <p:grpSpPr>
          <a:xfrm>
            <a:off x="286006" y="4571999"/>
            <a:ext cx="8857994" cy="2210959"/>
            <a:chOff x="286006" y="4571999"/>
            <a:chExt cx="8857994" cy="2210959"/>
          </a:xfrm>
        </p:grpSpPr>
        <p:sp>
          <p:nvSpPr>
            <p:cNvPr id="20" name="角丸四角形 19"/>
            <p:cNvSpPr/>
            <p:nvPr/>
          </p:nvSpPr>
          <p:spPr>
            <a:xfrm>
              <a:off x="286006" y="4957544"/>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387591" y="5263591"/>
              <a:ext cx="5098809" cy="1323439"/>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ネットゲームでアイテムなどを買うと、たくさん欲しく</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なって、どんどんお金を使ってしまいます。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家族のお金を、勝手に使ってしまうことがないように、しっかり考えて行動しましょう。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6" name="図 5"/>
            <p:cNvPicPr>
              <a:picLocks noChangeAspect="1"/>
            </p:cNvPicPr>
            <p:nvPr/>
          </p:nvPicPr>
          <p:blipFill rotWithShape="1">
            <a:blip r:embed="rId6" cstate="print">
              <a:extLst>
                <a:ext uri="{BEBA8EAE-BF5A-486C-A8C5-ECC9F3942E4B}">
                  <a14:imgProps xmlns:a14="http://schemas.microsoft.com/office/drawing/2010/main">
                    <a14:imgLayer r:embed="rId7">
                      <a14:imgEffect>
                        <a14:colorTemperature colorTemp="7200"/>
                      </a14:imgEffect>
                    </a14:imgLayer>
                  </a14:imgProps>
                </a:ext>
                <a:ext uri="{28A0092B-C50C-407E-A947-70E740481C1C}">
                  <a14:useLocalDpi xmlns:a14="http://schemas.microsoft.com/office/drawing/2010/main" val="0"/>
                </a:ext>
              </a:extLst>
            </a:blip>
            <a:srcRect l="24777" t="22838" r="25396" b="25354"/>
            <a:stretch/>
          </p:blipFill>
          <p:spPr>
            <a:xfrm>
              <a:off x="4819650" y="4571999"/>
              <a:ext cx="2126412" cy="2210959"/>
            </a:xfrm>
            <a:prstGeom prst="rect">
              <a:avLst/>
            </a:prstGeom>
            <a:effectLst>
              <a:outerShdw blurRad="50800" dist="38100" dir="2700000" algn="tl" rotWithShape="0">
                <a:prstClr val="black">
                  <a:alpha val="40000"/>
                </a:prstClr>
              </a:outerShdw>
            </a:effectLst>
          </p:spPr>
        </p:pic>
        <p:grpSp>
          <p:nvGrpSpPr>
            <p:cNvPr id="5" name="グループ化 4"/>
            <p:cNvGrpSpPr/>
            <p:nvPr/>
          </p:nvGrpSpPr>
          <p:grpSpPr>
            <a:xfrm>
              <a:off x="6640238" y="4719344"/>
              <a:ext cx="2503762" cy="1088493"/>
              <a:chOff x="8811038" y="3735966"/>
              <a:chExt cx="2503762" cy="1088493"/>
            </a:xfrm>
          </p:grpSpPr>
          <p:sp>
            <p:nvSpPr>
              <p:cNvPr id="73" name="円/楕円 72"/>
              <p:cNvSpPr/>
              <p:nvPr/>
            </p:nvSpPr>
            <p:spPr>
              <a:xfrm rot="21099215">
                <a:off x="8906268" y="4705160"/>
                <a:ext cx="124798" cy="119299"/>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75" name="雲 31"/>
              <p:cNvSpPr/>
              <p:nvPr/>
            </p:nvSpPr>
            <p:spPr>
              <a:xfrm rot="21215859" flipH="1">
                <a:off x="8858784" y="3735966"/>
                <a:ext cx="2417156" cy="10821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76" name="テキスト ボックス 75"/>
              <p:cNvSpPr txBox="1"/>
              <p:nvPr/>
            </p:nvSpPr>
            <p:spPr>
              <a:xfrm>
                <a:off x="8811038" y="4000630"/>
                <a:ext cx="2503762" cy="646331"/>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アイテム欲しいけど</a:t>
                </a:r>
              </a:p>
              <a:p>
                <a:pPr algn="ctr"/>
                <a:r>
                  <a:rPr lang="ja-JP" altLang="en-US" dirty="0" err="1">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がまんがまん</a:t>
                </a: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grpSp>
      <p:sp>
        <p:nvSpPr>
          <p:cNvPr id="30" name="ドーナツ 29"/>
          <p:cNvSpPr/>
          <p:nvPr/>
        </p:nvSpPr>
        <p:spPr>
          <a:xfrm>
            <a:off x="6485380" y="5550666"/>
            <a:ext cx="1309201" cy="1307334"/>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Tree>
    <p:custDataLst>
      <p:tags r:id="rId1"/>
    </p:custDataLst>
    <p:extLst>
      <p:ext uri="{BB962C8B-B14F-4D97-AF65-F5344CB8AC3E}">
        <p14:creationId xmlns:p14="http://schemas.microsoft.com/office/powerpoint/2010/main" val="31387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500"/>
                                        <p:tgtEl>
                                          <p:spTgt spid="29"/>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3500"/>
                            </p:stCondLst>
                            <p:childTnLst>
                              <p:par>
                                <p:cTn id="17" presetID="10" presetClass="entr" presetSubtype="0" fill="hold" grpId="0" nodeType="afterEffect">
                                  <p:stCondLst>
                                    <p:cond delay="50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1444624" y="662879"/>
            <a:ext cx="7566026" cy="2550221"/>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6" name="図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733232"/>
            <a:ext cx="1996568" cy="1947270"/>
          </a:xfrm>
          <a:prstGeom prst="rect">
            <a:avLst/>
          </a:prstGeom>
        </p:spPr>
      </p:pic>
      <p:sp>
        <p:nvSpPr>
          <p:cNvPr id="17" name="テキスト ボックス 16"/>
          <p:cNvSpPr txBox="1"/>
          <p:nvPr/>
        </p:nvSpPr>
        <p:spPr>
          <a:xfrm>
            <a:off x="2222216" y="1181195"/>
            <a:ext cx="6121684" cy="1569660"/>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もし、どうしても欲しいものがある時や、書いてある注意点がよくわからない時は、一人で考えず、家の人や先生など、大人に相談しましょう。</a:t>
            </a:r>
          </a:p>
        </p:txBody>
      </p:sp>
      <p:grpSp>
        <p:nvGrpSpPr>
          <p:cNvPr id="11" name="グループ化 10"/>
          <p:cNvGrpSpPr/>
          <p:nvPr/>
        </p:nvGrpSpPr>
        <p:grpSpPr>
          <a:xfrm rot="892338">
            <a:off x="5300254" y="3864759"/>
            <a:ext cx="4286084" cy="2240620"/>
            <a:chOff x="-300714" y="3991848"/>
            <a:chExt cx="4286084" cy="2240620"/>
          </a:xfrm>
        </p:grpSpPr>
        <p:sp>
          <p:nvSpPr>
            <p:cNvPr id="12"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3" name="正方形/長方形 12"/>
            <p:cNvSpPr/>
            <p:nvPr/>
          </p:nvSpPr>
          <p:spPr>
            <a:xfrm rot="21098764">
              <a:off x="-300714" y="4594319"/>
              <a:ext cx="4286084" cy="1077218"/>
            </a:xfrm>
            <a:prstGeom prst="rect">
              <a:avLst/>
            </a:prstGeom>
          </p:spPr>
          <p:txBody>
            <a:bodyPr wrap="square">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一人で判断</a:t>
              </a:r>
              <a:endPar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しないこと！</a:t>
              </a:r>
            </a:p>
          </p:txBody>
        </p:sp>
      </p:grpSp>
      <p:sp>
        <p:nvSpPr>
          <p:cNvPr id="2" name="タイトル 1"/>
          <p:cNvSpPr>
            <a:spLocks noGrp="1"/>
          </p:cNvSpPr>
          <p:nvPr>
            <p:ph type="title"/>
          </p:nvPr>
        </p:nvSpPr>
        <p:spPr/>
        <p:txBody>
          <a:bodyPr/>
          <a:lstStyle/>
          <a:p>
            <a:r>
              <a:rPr lang="en-US" altLang="ja-JP" dirty="0">
                <a:latin typeface="Meiryo UI" panose="020B0604030504040204" pitchFamily="50" charset="-128"/>
                <a:ea typeface="Meiryo UI" panose="020B0604030504040204" pitchFamily="50" charset="-128"/>
                <a:cs typeface="Meiryo UI" panose="020B0604030504040204" pitchFamily="50" charset="-128"/>
              </a:rPr>
              <a:t>8. </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ネットゲームのやり過ぎはダメ！（有料アイテム）</a:t>
            </a:r>
          </a:p>
        </p:txBody>
      </p:sp>
      <p:pic>
        <p:nvPicPr>
          <p:cNvPr id="5" name="図 4"/>
          <p:cNvPicPr>
            <a:picLocks noChangeAspect="1"/>
          </p:cNvPicPr>
          <p:nvPr/>
        </p:nvPicPr>
        <p:blipFill rotWithShape="1">
          <a:blip r:embed="rId5" cstate="print">
            <a:extLst>
              <a:ext uri="{28A0092B-C50C-407E-A947-70E740481C1C}">
                <a14:useLocalDpi xmlns:a14="http://schemas.microsoft.com/office/drawing/2010/main" val="0"/>
              </a:ext>
            </a:extLst>
          </a:blip>
          <a:srcRect t="21052"/>
          <a:stretch/>
        </p:blipFill>
        <p:spPr>
          <a:xfrm>
            <a:off x="1444624" y="2247006"/>
            <a:ext cx="5840556" cy="4610994"/>
          </a:xfrm>
          <a:prstGeom prst="rect">
            <a:avLst/>
          </a:prstGeom>
          <a:noFill/>
          <a:ln>
            <a:noFill/>
          </a:ln>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50805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effectLst/>
        </p:spPr>
        <p:txBody>
          <a:bodyPr/>
          <a:lstStyle/>
          <a:p>
            <a:pPr algn="ctr"/>
            <a:r>
              <a:rPr lang="ja-JP" altLang="en-US" sz="4000" dirty="0"/>
              <a:t>第</a:t>
            </a:r>
            <a:r>
              <a:rPr lang="en-US" altLang="ja-JP" sz="4000" dirty="0"/>
              <a:t>9</a:t>
            </a:r>
            <a:r>
              <a:rPr lang="ja-JP" altLang="en-US" sz="4000" dirty="0"/>
              <a:t>話</a:t>
            </a:r>
            <a:br>
              <a:rPr lang="en-US" altLang="ja-JP" dirty="0"/>
            </a:br>
            <a:r>
              <a:rPr lang="ja-JP" altLang="en-US" dirty="0"/>
              <a:t>チケットの転売は</a:t>
            </a:r>
            <a:br>
              <a:rPr lang="en-US" altLang="ja-JP" dirty="0"/>
            </a:br>
            <a:r>
              <a:rPr lang="ja-JP" altLang="en-US" dirty="0"/>
              <a:t>いけないの？</a:t>
            </a:r>
          </a:p>
        </p:txBody>
      </p:sp>
      <p:sp>
        <p:nvSpPr>
          <p:cNvPr id="15" name="テキスト プレースホルダー 14"/>
          <p:cNvSpPr>
            <a:spLocks noGrp="1"/>
          </p:cNvSpPr>
          <p:nvPr>
            <p:ph type="body" sz="quarter" idx="13"/>
          </p:nvPr>
        </p:nvSpPr>
        <p:spPr/>
        <p:txBody>
          <a:bodyPr/>
          <a:lstStyle/>
          <a:p>
            <a:r>
              <a:rPr lang="ja-JP" altLang="en-US"/>
              <a:t>情報モラル教育</a:t>
            </a:r>
            <a:endParaRPr lang="ja-JP" altLang="en-US" dirty="0"/>
          </a:p>
        </p:txBody>
      </p:sp>
    </p:spTree>
    <p:custDataLst>
      <p:tags r:id="rId1"/>
    </p:custDataLst>
    <p:extLst>
      <p:ext uri="{BB962C8B-B14F-4D97-AF65-F5344CB8AC3E}">
        <p14:creationId xmlns:p14="http://schemas.microsoft.com/office/powerpoint/2010/main" val="265989806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9.</a:t>
            </a:r>
            <a:r>
              <a:rPr lang="ja-JP" altLang="en-US" dirty="0"/>
              <a:t> チケットの転売はいけないの？</a:t>
            </a:r>
          </a:p>
        </p:txBody>
      </p:sp>
      <p:sp>
        <p:nvSpPr>
          <p:cNvPr id="53" name="テキスト ボックス 52"/>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大好きなアイドルのライブチケットが取れなかった美波さん。家の人に頼んで、ネットオークションでチケットを買ってもらいました。</a:t>
            </a:r>
            <a:endParaRPr kumimoji="1"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二等辺三角形 62"/>
          <p:cNvSpPr/>
          <p:nvPr/>
        </p:nvSpPr>
        <p:spPr>
          <a:xfrm rot="11505400">
            <a:off x="4426354" y="3699179"/>
            <a:ext cx="420342" cy="1215180"/>
          </a:xfrm>
          <a:prstGeom prst="triangle">
            <a:avLst>
              <a:gd name="adj" fmla="val 89254"/>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正方形/長方形 66"/>
          <p:cNvSpPr/>
          <p:nvPr/>
        </p:nvSpPr>
        <p:spPr>
          <a:xfrm>
            <a:off x="3780557" y="2234076"/>
            <a:ext cx="3370066" cy="2111090"/>
          </a:xfrm>
          <a:prstGeom prst="rect">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4" name="正方形/長方形 3"/>
          <p:cNvSpPr/>
          <p:nvPr/>
        </p:nvSpPr>
        <p:spPr>
          <a:xfrm>
            <a:off x="3963200" y="2371947"/>
            <a:ext cx="3023775" cy="1798255"/>
          </a:xfrm>
          <a:prstGeom prst="rect">
            <a:avLst/>
          </a:prstGeom>
          <a:gradFill>
            <a:gsLst>
              <a:gs pos="0">
                <a:schemeClr val="bg1"/>
              </a:gs>
              <a:gs pos="100000">
                <a:schemeClr val="accent1">
                  <a:lumMod val="40000"/>
                  <a:lumOff val="60000"/>
                </a:schemeClr>
              </a:gs>
            </a:gsLst>
          </a:gradFill>
          <a:ln/>
        </p:spPr>
        <p:style>
          <a:lnRef idx="0">
            <a:schemeClr val="accent5"/>
          </a:lnRef>
          <a:fillRef idx="3">
            <a:schemeClr val="accent5"/>
          </a:fillRef>
          <a:effectRef idx="3">
            <a:schemeClr val="accent5"/>
          </a:effectRef>
          <a:fontRef idx="minor">
            <a:schemeClr val="lt1"/>
          </a:fontRef>
        </p:style>
        <p:txBody>
          <a:bodyPr rtlCol="0" anchor="ctr"/>
          <a:lstStyle/>
          <a:p>
            <a:pPr algn="ctr"/>
            <a:endParaRPr kumimoji="1" lang="ja-JP" altLang="en-US" dirty="0">
              <a:solidFill>
                <a:schemeClr val="tx1"/>
              </a:solidFill>
            </a:endParaRPr>
          </a:p>
        </p:txBody>
      </p:sp>
      <p:sp>
        <p:nvSpPr>
          <p:cNvPr id="8" name="テキスト ボックス 7"/>
          <p:cNvSpPr txBox="1"/>
          <p:nvPr/>
        </p:nvSpPr>
        <p:spPr>
          <a:xfrm>
            <a:off x="4770729" y="2523865"/>
            <a:ext cx="2124682" cy="646331"/>
          </a:xfrm>
          <a:prstGeom prst="rect">
            <a:avLst/>
          </a:prstGeom>
          <a:noFill/>
        </p:spPr>
        <p:txBody>
          <a:bodyPr wrap="square" rtlCol="0">
            <a:spAutoFit/>
          </a:bodyPr>
          <a:lstStyle/>
          <a:p>
            <a:pPr algn="ctr"/>
            <a:r>
              <a:rPr kumimoji="1" lang="ja-JP" altLang="en-US" dirty="0">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△スーパーアリーナ公演　</a:t>
            </a:r>
            <a:r>
              <a:rPr lang="en-US" altLang="ja-JP" dirty="0">
                <a:latin typeface="メイリオ" panose="020B0604030504040204" pitchFamily="50" charset="-128"/>
                <a:ea typeface="メイリオ" panose="020B0604030504040204" pitchFamily="50" charset="-128"/>
                <a:cs typeface="メイリオ" panose="020B0604030504040204" pitchFamily="50" charset="-128"/>
              </a:rPr>
              <a:t>1</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枚</a:t>
            </a:r>
            <a:endParaRPr kumimoji="1"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テキスト ボックス 42"/>
          <p:cNvSpPr txBox="1"/>
          <p:nvPr/>
        </p:nvSpPr>
        <p:spPr>
          <a:xfrm>
            <a:off x="4030241" y="3245172"/>
            <a:ext cx="2785658" cy="923330"/>
          </a:xfrm>
          <a:prstGeom prst="rect">
            <a:avLst/>
          </a:prstGeom>
          <a:noFill/>
        </p:spPr>
        <p:txBody>
          <a:bodyPr wrap="square" rtlCol="0">
            <a:spAutoFit/>
          </a:bodyPr>
          <a:lstStyle/>
          <a:p>
            <a:r>
              <a:rPr kumimoji="1" lang="ja-JP" altLang="en-US" dirty="0">
                <a:latin typeface="メイリオ" panose="020B0604030504040204" pitchFamily="50" charset="-128"/>
                <a:ea typeface="メイリオ" panose="020B0604030504040204" pitchFamily="50" charset="-128"/>
                <a:cs typeface="メイリオ" panose="020B0604030504040204" pitchFamily="50" charset="-128"/>
              </a:rPr>
              <a:t>現在価格　</a:t>
            </a:r>
            <a:r>
              <a:rPr kumimoji="1" lang="en-US" altLang="ja-JP" dirty="0">
                <a:latin typeface="メイリオ" panose="020B0604030504040204" pitchFamily="50" charset="-128"/>
                <a:ea typeface="メイリオ" panose="020B0604030504040204" pitchFamily="50" charset="-128"/>
                <a:cs typeface="メイリオ" panose="020B0604030504040204" pitchFamily="50" charset="-128"/>
              </a:rPr>
              <a:t>24,000</a:t>
            </a:r>
            <a:r>
              <a:rPr kumimoji="1" lang="ja-JP" altLang="en-US" dirty="0">
                <a:latin typeface="メイリオ" panose="020B0604030504040204" pitchFamily="50" charset="-128"/>
                <a:ea typeface="メイリオ" panose="020B0604030504040204" pitchFamily="50" charset="-128"/>
                <a:cs typeface="メイリオ" panose="020B0604030504040204" pitchFamily="50" charset="-128"/>
              </a:rPr>
              <a:t>円</a:t>
            </a:r>
            <a:endParaRPr kumimoji="1" lang="en-US" altLang="ja-JP"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cs typeface="メイリオ" panose="020B0604030504040204" pitchFamily="50" charset="-128"/>
              </a:rPr>
              <a:t>即決価格　</a:t>
            </a:r>
            <a:r>
              <a:rPr lang="en-US" altLang="ja-JP" dirty="0">
                <a:latin typeface="メイリオ" panose="020B0604030504040204" pitchFamily="50" charset="-128"/>
                <a:ea typeface="メイリオ" panose="020B0604030504040204" pitchFamily="50" charset="-128"/>
                <a:cs typeface="メイリオ" panose="020B0604030504040204" pitchFamily="50" charset="-128"/>
              </a:rPr>
              <a:t>50,000</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円</a:t>
            </a:r>
            <a:endParaRPr lang="en-US" altLang="ja-JP"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dirty="0">
                <a:latin typeface="メイリオ" panose="020B0604030504040204" pitchFamily="50" charset="-128"/>
                <a:ea typeface="メイリオ" panose="020B0604030504040204" pitchFamily="50" charset="-128"/>
                <a:cs typeface="メイリオ" panose="020B0604030504040204" pitchFamily="50" charset="-128"/>
              </a:rPr>
              <a:t>入札</a:t>
            </a:r>
            <a:r>
              <a:rPr lang="en-US" altLang="ja-JP" dirty="0">
                <a:latin typeface="メイリオ" panose="020B0604030504040204" pitchFamily="50" charset="-128"/>
                <a:ea typeface="メイリオ" panose="020B0604030504040204" pitchFamily="50" charset="-128"/>
                <a:cs typeface="メイリオ" panose="020B0604030504040204" pitchFamily="50" charset="-128"/>
              </a:rPr>
              <a:t>12</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件</a:t>
            </a:r>
            <a:r>
              <a:rPr lang="en-US" altLang="ja-JP"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残り</a:t>
            </a:r>
            <a:r>
              <a:rPr lang="en-US" altLang="ja-JP" dirty="0">
                <a:latin typeface="メイリオ" panose="020B0604030504040204" pitchFamily="50" charset="-128"/>
                <a:ea typeface="メイリオ" panose="020B0604030504040204" pitchFamily="50" charset="-128"/>
                <a:cs typeface="メイリオ" panose="020B0604030504040204" pitchFamily="50" charset="-128"/>
              </a:rPr>
              <a:t>1</a:t>
            </a:r>
            <a:r>
              <a:rPr lang="ja-JP" altLang="en-US" dirty="0">
                <a:latin typeface="メイリオ" panose="020B0604030504040204" pitchFamily="50" charset="-128"/>
                <a:ea typeface="メイリオ" panose="020B0604030504040204" pitchFamily="50" charset="-128"/>
                <a:cs typeface="メイリオ" panose="020B0604030504040204" pitchFamily="50" charset="-128"/>
              </a:rPr>
              <a:t>日</a:t>
            </a:r>
            <a:endParaRPr kumimoji="1"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テキスト ボックス 58"/>
          <p:cNvSpPr txBox="1"/>
          <p:nvPr/>
        </p:nvSpPr>
        <p:spPr>
          <a:xfrm>
            <a:off x="6979036" y="6300578"/>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pic>
        <p:nvPicPr>
          <p:cNvPr id="12" name="図 11">
            <a:extLst>
              <a:ext uri="{FF2B5EF4-FFF2-40B4-BE49-F238E27FC236}">
                <a16:creationId xmlns:a16="http://schemas.microsoft.com/office/drawing/2014/main" id="{5399D95E-E71D-46B2-9AA1-0EA56BD82A7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77936" y="2743540"/>
            <a:ext cx="4114460" cy="4114460"/>
          </a:xfrm>
          <a:prstGeom prst="rect">
            <a:avLst/>
          </a:prstGeom>
          <a:effectLst>
            <a:outerShdw blurRad="50800" dist="38100" dir="2700000" algn="tl" rotWithShape="0">
              <a:prstClr val="black">
                <a:alpha val="40000"/>
              </a:prstClr>
            </a:outerShdw>
          </a:effectLst>
        </p:spPr>
      </p:pic>
      <p:pic>
        <p:nvPicPr>
          <p:cNvPr id="15" name="図 14">
            <a:extLst>
              <a:ext uri="{FF2B5EF4-FFF2-40B4-BE49-F238E27FC236}">
                <a16:creationId xmlns:a16="http://schemas.microsoft.com/office/drawing/2014/main" id="{951321DB-8AC8-49C4-86BF-C7D74BA732D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03462" y="3586400"/>
            <a:ext cx="3273568" cy="3273568"/>
          </a:xfrm>
          <a:prstGeom prst="rect">
            <a:avLst/>
          </a:prstGeom>
          <a:effectLst>
            <a:outerShdw blurRad="50800" dist="38100" dir="2700000" algn="tl" rotWithShape="0">
              <a:prstClr val="black">
                <a:alpha val="40000"/>
              </a:prstClr>
            </a:outerShdw>
          </a:effectLst>
        </p:spPr>
      </p:pic>
      <p:grpSp>
        <p:nvGrpSpPr>
          <p:cNvPr id="3" name="グループ化 2"/>
          <p:cNvGrpSpPr/>
          <p:nvPr/>
        </p:nvGrpSpPr>
        <p:grpSpPr>
          <a:xfrm>
            <a:off x="104815" y="2218283"/>
            <a:ext cx="3483323" cy="1600865"/>
            <a:chOff x="104815" y="2218283"/>
            <a:chExt cx="3483323" cy="1600865"/>
          </a:xfrm>
        </p:grpSpPr>
        <p:sp>
          <p:nvSpPr>
            <p:cNvPr id="26" name="円形吹き出し 3">
              <a:extLst>
                <a:ext uri="{FF2B5EF4-FFF2-40B4-BE49-F238E27FC236}">
                  <a16:creationId xmlns:a16="http://schemas.microsoft.com/office/drawing/2014/main" id="{35D18863-0FFD-47C8-8730-5D2894BB92B0}"/>
                </a:ext>
              </a:extLst>
            </p:cNvPr>
            <p:cNvSpPr/>
            <p:nvPr/>
          </p:nvSpPr>
          <p:spPr>
            <a:xfrm flipH="1">
              <a:off x="104815" y="2218283"/>
              <a:ext cx="2834539" cy="1600865"/>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 name="テキスト ボックス 26">
              <a:extLst>
                <a:ext uri="{FF2B5EF4-FFF2-40B4-BE49-F238E27FC236}">
                  <a16:creationId xmlns:a16="http://schemas.microsoft.com/office/drawing/2014/main" id="{356AE2A8-0524-4C7B-9C6E-72032455E0D9}"/>
                </a:ext>
              </a:extLst>
            </p:cNvPr>
            <p:cNvSpPr txBox="1"/>
            <p:nvPr/>
          </p:nvSpPr>
          <p:spPr>
            <a:xfrm>
              <a:off x="460366" y="2474159"/>
              <a:ext cx="3127772" cy="1015663"/>
            </a:xfrm>
            <a:prstGeom prst="rect">
              <a:avLst/>
            </a:prstGeom>
            <a:noFill/>
          </p:spPr>
          <p:txBody>
            <a:bodyPr wrap="square" rtlCol="0">
              <a:spAutoFit/>
            </a:bodyPr>
            <a:lstStyle/>
            <a:p>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定価よりだいぶ</a:t>
              </a:r>
              <a:br>
                <a:rPr kumimoji="1"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高いけれど・・・。</a:t>
              </a:r>
              <a:endParaRPr kumimoji="1"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今回だけよ</a:t>
              </a:r>
              <a:endPar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6" name="グループ化 15">
            <a:extLst>
              <a:ext uri="{FF2B5EF4-FFF2-40B4-BE49-F238E27FC236}">
                <a16:creationId xmlns:a16="http://schemas.microsoft.com/office/drawing/2014/main" id="{1F0EC999-B5D5-406E-93C4-712BA5204234}"/>
              </a:ext>
            </a:extLst>
          </p:cNvPr>
          <p:cNvGrpSpPr/>
          <p:nvPr/>
        </p:nvGrpSpPr>
        <p:grpSpPr>
          <a:xfrm>
            <a:off x="6382101" y="3028417"/>
            <a:ext cx="2810521" cy="1720419"/>
            <a:chOff x="6415351" y="3028417"/>
            <a:chExt cx="2810521" cy="1720419"/>
          </a:xfrm>
        </p:grpSpPr>
        <p:sp>
          <p:nvSpPr>
            <p:cNvPr id="61" name="雲 31"/>
            <p:cNvSpPr/>
            <p:nvPr/>
          </p:nvSpPr>
          <p:spPr>
            <a:xfrm rot="21107019" flipH="1">
              <a:off x="6415351" y="3028417"/>
              <a:ext cx="2701450" cy="17204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6850"/>
                <a:gd name="connsiteX1" fmla="*/ 5659 w 43367"/>
                <a:gd name="connsiteY1" fmla="*/ 6766 h 46850"/>
                <a:gd name="connsiteX2" fmla="*/ 14041 w 43367"/>
                <a:gd name="connsiteY2" fmla="*/ 5061 h 46850"/>
                <a:gd name="connsiteX3" fmla="*/ 22492 w 43367"/>
                <a:gd name="connsiteY3" fmla="*/ 3291 h 46850"/>
                <a:gd name="connsiteX4" fmla="*/ 25785 w 43367"/>
                <a:gd name="connsiteY4" fmla="*/ 59 h 46850"/>
                <a:gd name="connsiteX5" fmla="*/ 29869 w 43367"/>
                <a:gd name="connsiteY5" fmla="*/ 2340 h 46850"/>
                <a:gd name="connsiteX6" fmla="*/ 35499 w 43367"/>
                <a:gd name="connsiteY6" fmla="*/ 549 h 46850"/>
                <a:gd name="connsiteX7" fmla="*/ 38354 w 43367"/>
                <a:gd name="connsiteY7" fmla="*/ 5435 h 46850"/>
                <a:gd name="connsiteX8" fmla="*/ 42018 w 43367"/>
                <a:gd name="connsiteY8" fmla="*/ 10177 h 46850"/>
                <a:gd name="connsiteX9" fmla="*/ 41854 w 43367"/>
                <a:gd name="connsiteY9" fmla="*/ 15319 h 46850"/>
                <a:gd name="connsiteX10" fmla="*/ 43052 w 43367"/>
                <a:gd name="connsiteY10" fmla="*/ 23181 h 46850"/>
                <a:gd name="connsiteX11" fmla="*/ 37286 w 43367"/>
                <a:gd name="connsiteY11" fmla="*/ 30591 h 46850"/>
                <a:gd name="connsiteX12" fmla="*/ 34840 w 43367"/>
                <a:gd name="connsiteY12" fmla="*/ 35172 h 46850"/>
                <a:gd name="connsiteX13" fmla="*/ 28591 w 43367"/>
                <a:gd name="connsiteY13" fmla="*/ 36674 h 46850"/>
                <a:gd name="connsiteX14" fmla="*/ 32459 w 43367"/>
                <a:gd name="connsiteY14" fmla="*/ 46657 h 46850"/>
                <a:gd name="connsiteX15" fmla="*/ 23703 w 43367"/>
                <a:gd name="connsiteY15" fmla="*/ 42965 h 46850"/>
                <a:gd name="connsiteX16" fmla="*/ 16516 w 43367"/>
                <a:gd name="connsiteY16" fmla="*/ 39125 h 46850"/>
                <a:gd name="connsiteX17" fmla="*/ 5840 w 43367"/>
                <a:gd name="connsiteY17" fmla="*/ 35331 h 46850"/>
                <a:gd name="connsiteX18" fmla="*/ 1146 w 43367"/>
                <a:gd name="connsiteY18" fmla="*/ 31109 h 46850"/>
                <a:gd name="connsiteX19" fmla="*/ 2149 w 43367"/>
                <a:gd name="connsiteY19" fmla="*/ 25410 h 46850"/>
                <a:gd name="connsiteX20" fmla="*/ 31 w 43367"/>
                <a:gd name="connsiteY20" fmla="*/ 19563 h 46850"/>
                <a:gd name="connsiteX21" fmla="*/ 3899 w 43367"/>
                <a:gd name="connsiteY21" fmla="*/ 14366 h 46850"/>
                <a:gd name="connsiteX22" fmla="*/ 3936 w 43367"/>
                <a:gd name="connsiteY22" fmla="*/ 14229 h 46850"/>
                <a:gd name="connsiteX0" fmla="*/ 28619 w 43367"/>
                <a:gd name="connsiteY0" fmla="*/ 36455 h 46850"/>
                <a:gd name="connsiteX1" fmla="*/ 28596 w 43367"/>
                <a:gd name="connsiteY1" fmla="*/ 36519 h 46850"/>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32459 w 43367"/>
                <a:gd name="connsiteY14" fmla="*/ 46657 h 46805"/>
                <a:gd name="connsiteX15" fmla="*/ 25789 w 43367"/>
                <a:gd name="connsiteY15" fmla="*/ 41129 h 46805"/>
                <a:gd name="connsiteX16" fmla="*/ 23703 w 43367"/>
                <a:gd name="connsiteY16" fmla="*/ 42965 h 46805"/>
                <a:gd name="connsiteX17" fmla="*/ 16516 w 43367"/>
                <a:gd name="connsiteY17" fmla="*/ 39125 h 46805"/>
                <a:gd name="connsiteX18" fmla="*/ 5840 w 43367"/>
                <a:gd name="connsiteY18" fmla="*/ 35331 h 46805"/>
                <a:gd name="connsiteX19" fmla="*/ 1146 w 43367"/>
                <a:gd name="connsiteY19" fmla="*/ 31109 h 46805"/>
                <a:gd name="connsiteX20" fmla="*/ 2149 w 43367"/>
                <a:gd name="connsiteY20" fmla="*/ 25410 h 46805"/>
                <a:gd name="connsiteX21" fmla="*/ 31 w 43367"/>
                <a:gd name="connsiteY21" fmla="*/ 19563 h 46805"/>
                <a:gd name="connsiteX22" fmla="*/ 3899 w 43367"/>
                <a:gd name="connsiteY22" fmla="*/ 14366 h 46805"/>
                <a:gd name="connsiteX23" fmla="*/ 3936 w 43367"/>
                <a:gd name="connsiteY23"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805"/>
                <a:gd name="connsiteX1" fmla="*/ 5659 w 43367"/>
                <a:gd name="connsiteY1" fmla="*/ 6766 h 46805"/>
                <a:gd name="connsiteX2" fmla="*/ 14041 w 43367"/>
                <a:gd name="connsiteY2" fmla="*/ 5061 h 46805"/>
                <a:gd name="connsiteX3" fmla="*/ 22492 w 43367"/>
                <a:gd name="connsiteY3" fmla="*/ 3291 h 46805"/>
                <a:gd name="connsiteX4" fmla="*/ 25785 w 43367"/>
                <a:gd name="connsiteY4" fmla="*/ 59 h 46805"/>
                <a:gd name="connsiteX5" fmla="*/ 29869 w 43367"/>
                <a:gd name="connsiteY5" fmla="*/ 2340 h 46805"/>
                <a:gd name="connsiteX6" fmla="*/ 35499 w 43367"/>
                <a:gd name="connsiteY6" fmla="*/ 549 h 46805"/>
                <a:gd name="connsiteX7" fmla="*/ 38354 w 43367"/>
                <a:gd name="connsiteY7" fmla="*/ 5435 h 46805"/>
                <a:gd name="connsiteX8" fmla="*/ 42018 w 43367"/>
                <a:gd name="connsiteY8" fmla="*/ 10177 h 46805"/>
                <a:gd name="connsiteX9" fmla="*/ 41854 w 43367"/>
                <a:gd name="connsiteY9" fmla="*/ 15319 h 46805"/>
                <a:gd name="connsiteX10" fmla="*/ 43052 w 43367"/>
                <a:gd name="connsiteY10" fmla="*/ 23181 h 46805"/>
                <a:gd name="connsiteX11" fmla="*/ 37286 w 43367"/>
                <a:gd name="connsiteY11" fmla="*/ 30591 h 46805"/>
                <a:gd name="connsiteX12" fmla="*/ 34840 w 43367"/>
                <a:gd name="connsiteY12" fmla="*/ 35172 h 46805"/>
                <a:gd name="connsiteX13" fmla="*/ 28591 w 43367"/>
                <a:gd name="connsiteY13" fmla="*/ 36674 h 46805"/>
                <a:gd name="connsiteX14" fmla="*/ 27981 w 43367"/>
                <a:gd name="connsiteY14" fmla="*/ 37943 h 46805"/>
                <a:gd name="connsiteX15" fmla="*/ 32459 w 43367"/>
                <a:gd name="connsiteY15" fmla="*/ 46657 h 46805"/>
                <a:gd name="connsiteX16" fmla="*/ 25789 w 43367"/>
                <a:gd name="connsiteY16" fmla="*/ 41129 h 46805"/>
                <a:gd name="connsiteX17" fmla="*/ 23703 w 43367"/>
                <a:gd name="connsiteY17" fmla="*/ 42965 h 46805"/>
                <a:gd name="connsiteX18" fmla="*/ 16516 w 43367"/>
                <a:gd name="connsiteY18" fmla="*/ 39125 h 46805"/>
                <a:gd name="connsiteX19" fmla="*/ 5840 w 43367"/>
                <a:gd name="connsiteY19" fmla="*/ 35331 h 46805"/>
                <a:gd name="connsiteX20" fmla="*/ 1146 w 43367"/>
                <a:gd name="connsiteY20" fmla="*/ 31109 h 46805"/>
                <a:gd name="connsiteX21" fmla="*/ 2149 w 43367"/>
                <a:gd name="connsiteY21" fmla="*/ 25410 h 46805"/>
                <a:gd name="connsiteX22" fmla="*/ 31 w 43367"/>
                <a:gd name="connsiteY22" fmla="*/ 19563 h 46805"/>
                <a:gd name="connsiteX23" fmla="*/ 3899 w 43367"/>
                <a:gd name="connsiteY23" fmla="*/ 14366 h 46805"/>
                <a:gd name="connsiteX24" fmla="*/ 3936 w 43367"/>
                <a:gd name="connsiteY24" fmla="*/ 14229 h 46805"/>
                <a:gd name="connsiteX0" fmla="*/ 28619 w 43367"/>
                <a:gd name="connsiteY0" fmla="*/ 36455 h 46805"/>
                <a:gd name="connsiteX1" fmla="*/ 28596 w 43367"/>
                <a:gd name="connsiteY1" fmla="*/ 36519 h 46805"/>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6657"/>
                <a:gd name="connsiteX1" fmla="*/ 5659 w 43367"/>
                <a:gd name="connsiteY1" fmla="*/ 6766 h 46657"/>
                <a:gd name="connsiteX2" fmla="*/ 14041 w 43367"/>
                <a:gd name="connsiteY2" fmla="*/ 5061 h 46657"/>
                <a:gd name="connsiteX3" fmla="*/ 22492 w 43367"/>
                <a:gd name="connsiteY3" fmla="*/ 3291 h 46657"/>
                <a:gd name="connsiteX4" fmla="*/ 25785 w 43367"/>
                <a:gd name="connsiteY4" fmla="*/ 59 h 46657"/>
                <a:gd name="connsiteX5" fmla="*/ 29869 w 43367"/>
                <a:gd name="connsiteY5" fmla="*/ 2340 h 46657"/>
                <a:gd name="connsiteX6" fmla="*/ 35499 w 43367"/>
                <a:gd name="connsiteY6" fmla="*/ 549 h 46657"/>
                <a:gd name="connsiteX7" fmla="*/ 38354 w 43367"/>
                <a:gd name="connsiteY7" fmla="*/ 5435 h 46657"/>
                <a:gd name="connsiteX8" fmla="*/ 42018 w 43367"/>
                <a:gd name="connsiteY8" fmla="*/ 10177 h 46657"/>
                <a:gd name="connsiteX9" fmla="*/ 41854 w 43367"/>
                <a:gd name="connsiteY9" fmla="*/ 15319 h 46657"/>
                <a:gd name="connsiteX10" fmla="*/ 43052 w 43367"/>
                <a:gd name="connsiteY10" fmla="*/ 23181 h 46657"/>
                <a:gd name="connsiteX11" fmla="*/ 37286 w 43367"/>
                <a:gd name="connsiteY11" fmla="*/ 30591 h 46657"/>
                <a:gd name="connsiteX12" fmla="*/ 34840 w 43367"/>
                <a:gd name="connsiteY12" fmla="*/ 35172 h 46657"/>
                <a:gd name="connsiteX13" fmla="*/ 28591 w 43367"/>
                <a:gd name="connsiteY13" fmla="*/ 36674 h 46657"/>
                <a:gd name="connsiteX14" fmla="*/ 27981 w 43367"/>
                <a:gd name="connsiteY14" fmla="*/ 37943 h 46657"/>
                <a:gd name="connsiteX15" fmla="*/ 32459 w 43367"/>
                <a:gd name="connsiteY15" fmla="*/ 46657 h 46657"/>
                <a:gd name="connsiteX16" fmla="*/ 25789 w 43367"/>
                <a:gd name="connsiteY16" fmla="*/ 41129 h 46657"/>
                <a:gd name="connsiteX17" fmla="*/ 23703 w 43367"/>
                <a:gd name="connsiteY17" fmla="*/ 42965 h 46657"/>
                <a:gd name="connsiteX18" fmla="*/ 16516 w 43367"/>
                <a:gd name="connsiteY18" fmla="*/ 39125 h 46657"/>
                <a:gd name="connsiteX19" fmla="*/ 5840 w 43367"/>
                <a:gd name="connsiteY19" fmla="*/ 35331 h 46657"/>
                <a:gd name="connsiteX20" fmla="*/ 1146 w 43367"/>
                <a:gd name="connsiteY20" fmla="*/ 31109 h 46657"/>
                <a:gd name="connsiteX21" fmla="*/ 2149 w 43367"/>
                <a:gd name="connsiteY21" fmla="*/ 25410 h 46657"/>
                <a:gd name="connsiteX22" fmla="*/ 31 w 43367"/>
                <a:gd name="connsiteY22" fmla="*/ 19563 h 46657"/>
                <a:gd name="connsiteX23" fmla="*/ 3899 w 43367"/>
                <a:gd name="connsiteY23" fmla="*/ 14366 h 46657"/>
                <a:gd name="connsiteX24" fmla="*/ 3936 w 43367"/>
                <a:gd name="connsiteY24" fmla="*/ 14229 h 46657"/>
                <a:gd name="connsiteX0" fmla="*/ 28619 w 43367"/>
                <a:gd name="connsiteY0" fmla="*/ 36455 h 46657"/>
                <a:gd name="connsiteX1" fmla="*/ 28596 w 43367"/>
                <a:gd name="connsiteY1" fmla="*/ 36519 h 46657"/>
                <a:gd name="connsiteX0" fmla="*/ 3936 w 43367"/>
                <a:gd name="connsiteY0" fmla="*/ 14229 h 44925"/>
                <a:gd name="connsiteX1" fmla="*/ 5659 w 43367"/>
                <a:gd name="connsiteY1" fmla="*/ 6766 h 44925"/>
                <a:gd name="connsiteX2" fmla="*/ 14041 w 43367"/>
                <a:gd name="connsiteY2" fmla="*/ 5061 h 44925"/>
                <a:gd name="connsiteX3" fmla="*/ 22492 w 43367"/>
                <a:gd name="connsiteY3" fmla="*/ 3291 h 44925"/>
                <a:gd name="connsiteX4" fmla="*/ 25785 w 43367"/>
                <a:gd name="connsiteY4" fmla="*/ 59 h 44925"/>
                <a:gd name="connsiteX5" fmla="*/ 29869 w 43367"/>
                <a:gd name="connsiteY5" fmla="*/ 2340 h 44925"/>
                <a:gd name="connsiteX6" fmla="*/ 35499 w 43367"/>
                <a:gd name="connsiteY6" fmla="*/ 549 h 44925"/>
                <a:gd name="connsiteX7" fmla="*/ 38354 w 43367"/>
                <a:gd name="connsiteY7" fmla="*/ 5435 h 44925"/>
                <a:gd name="connsiteX8" fmla="*/ 42018 w 43367"/>
                <a:gd name="connsiteY8" fmla="*/ 10177 h 44925"/>
                <a:gd name="connsiteX9" fmla="*/ 41854 w 43367"/>
                <a:gd name="connsiteY9" fmla="*/ 15319 h 44925"/>
                <a:gd name="connsiteX10" fmla="*/ 43052 w 43367"/>
                <a:gd name="connsiteY10" fmla="*/ 23181 h 44925"/>
                <a:gd name="connsiteX11" fmla="*/ 37286 w 43367"/>
                <a:gd name="connsiteY11" fmla="*/ 30591 h 44925"/>
                <a:gd name="connsiteX12" fmla="*/ 34840 w 43367"/>
                <a:gd name="connsiteY12" fmla="*/ 35172 h 44925"/>
                <a:gd name="connsiteX13" fmla="*/ 28591 w 43367"/>
                <a:gd name="connsiteY13" fmla="*/ 36674 h 44925"/>
                <a:gd name="connsiteX14" fmla="*/ 27981 w 43367"/>
                <a:gd name="connsiteY14" fmla="*/ 37943 h 44925"/>
                <a:gd name="connsiteX15" fmla="*/ 33890 w 43367"/>
                <a:gd name="connsiteY15" fmla="*/ 44925 h 44925"/>
                <a:gd name="connsiteX16" fmla="*/ 25789 w 43367"/>
                <a:gd name="connsiteY16" fmla="*/ 41129 h 44925"/>
                <a:gd name="connsiteX17" fmla="*/ 23703 w 43367"/>
                <a:gd name="connsiteY17" fmla="*/ 42965 h 44925"/>
                <a:gd name="connsiteX18" fmla="*/ 16516 w 43367"/>
                <a:gd name="connsiteY18" fmla="*/ 39125 h 44925"/>
                <a:gd name="connsiteX19" fmla="*/ 5840 w 43367"/>
                <a:gd name="connsiteY19" fmla="*/ 35331 h 44925"/>
                <a:gd name="connsiteX20" fmla="*/ 1146 w 43367"/>
                <a:gd name="connsiteY20" fmla="*/ 31109 h 44925"/>
                <a:gd name="connsiteX21" fmla="*/ 2149 w 43367"/>
                <a:gd name="connsiteY21" fmla="*/ 25410 h 44925"/>
                <a:gd name="connsiteX22" fmla="*/ 31 w 43367"/>
                <a:gd name="connsiteY22" fmla="*/ 19563 h 44925"/>
                <a:gd name="connsiteX23" fmla="*/ 3899 w 43367"/>
                <a:gd name="connsiteY23" fmla="*/ 14366 h 44925"/>
                <a:gd name="connsiteX24" fmla="*/ 3936 w 43367"/>
                <a:gd name="connsiteY24" fmla="*/ 14229 h 44925"/>
                <a:gd name="connsiteX0" fmla="*/ 28619 w 43367"/>
                <a:gd name="connsiteY0" fmla="*/ 36455 h 44925"/>
                <a:gd name="connsiteX1" fmla="*/ 28596 w 43367"/>
                <a:gd name="connsiteY1" fmla="*/ 36519 h 44925"/>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8591 w 43367"/>
                <a:gd name="connsiteY13" fmla="*/ 36674 h 45101"/>
                <a:gd name="connsiteX14" fmla="*/ 27981 w 43367"/>
                <a:gd name="connsiteY14" fmla="*/ 37943 h 45101"/>
                <a:gd name="connsiteX15" fmla="*/ 33890 w 43367"/>
                <a:gd name="connsiteY15" fmla="*/ 44925 h 45101"/>
                <a:gd name="connsiteX16" fmla="*/ 25789 w 43367"/>
                <a:gd name="connsiteY16" fmla="*/ 41129 h 45101"/>
                <a:gd name="connsiteX17" fmla="*/ 23703 w 43367"/>
                <a:gd name="connsiteY17" fmla="*/ 42965 h 45101"/>
                <a:gd name="connsiteX18" fmla="*/ 16516 w 43367"/>
                <a:gd name="connsiteY18" fmla="*/ 39125 h 45101"/>
                <a:gd name="connsiteX19" fmla="*/ 5840 w 43367"/>
                <a:gd name="connsiteY19" fmla="*/ 35331 h 45101"/>
                <a:gd name="connsiteX20" fmla="*/ 1146 w 43367"/>
                <a:gd name="connsiteY20" fmla="*/ 31109 h 45101"/>
                <a:gd name="connsiteX21" fmla="*/ 2149 w 43367"/>
                <a:gd name="connsiteY21" fmla="*/ 25410 h 45101"/>
                <a:gd name="connsiteX22" fmla="*/ 31 w 43367"/>
                <a:gd name="connsiteY22" fmla="*/ 19563 h 45101"/>
                <a:gd name="connsiteX23" fmla="*/ 3899 w 43367"/>
                <a:gd name="connsiteY23" fmla="*/ 14366 h 45101"/>
                <a:gd name="connsiteX24" fmla="*/ 3936 w 43367"/>
                <a:gd name="connsiteY24"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596 w 43367"/>
                <a:gd name="connsiteY1" fmla="*/ 36519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28116 w 43367"/>
                <a:gd name="connsiteY1" fmla="*/ 3528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548 w 43367"/>
                <a:gd name="connsiteY1" fmla="*/ 36854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619 w 43367"/>
                <a:gd name="connsiteY0" fmla="*/ 36455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592 w 43367"/>
                <a:gd name="connsiteY0" fmla="*/ 36942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840 w 43367"/>
                <a:gd name="connsiteY12" fmla="*/ 35172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58 w 43367"/>
                <a:gd name="connsiteY12" fmla="*/ 35995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30731 w 43367"/>
                <a:gd name="connsiteY1" fmla="*/ 36365 h 45101"/>
                <a:gd name="connsiteX0" fmla="*/ 3936 w 43367"/>
                <a:gd name="connsiteY0" fmla="*/ 14229 h 45101"/>
                <a:gd name="connsiteX1" fmla="*/ 5659 w 43367"/>
                <a:gd name="connsiteY1" fmla="*/ 6766 h 45101"/>
                <a:gd name="connsiteX2" fmla="*/ 14041 w 43367"/>
                <a:gd name="connsiteY2" fmla="*/ 5061 h 45101"/>
                <a:gd name="connsiteX3" fmla="*/ 22492 w 43367"/>
                <a:gd name="connsiteY3" fmla="*/ 3291 h 45101"/>
                <a:gd name="connsiteX4" fmla="*/ 25785 w 43367"/>
                <a:gd name="connsiteY4" fmla="*/ 59 h 45101"/>
                <a:gd name="connsiteX5" fmla="*/ 29869 w 43367"/>
                <a:gd name="connsiteY5" fmla="*/ 2340 h 45101"/>
                <a:gd name="connsiteX6" fmla="*/ 35499 w 43367"/>
                <a:gd name="connsiteY6" fmla="*/ 549 h 45101"/>
                <a:gd name="connsiteX7" fmla="*/ 38354 w 43367"/>
                <a:gd name="connsiteY7" fmla="*/ 5435 h 45101"/>
                <a:gd name="connsiteX8" fmla="*/ 42018 w 43367"/>
                <a:gd name="connsiteY8" fmla="*/ 10177 h 45101"/>
                <a:gd name="connsiteX9" fmla="*/ 41854 w 43367"/>
                <a:gd name="connsiteY9" fmla="*/ 15319 h 45101"/>
                <a:gd name="connsiteX10" fmla="*/ 43052 w 43367"/>
                <a:gd name="connsiteY10" fmla="*/ 23181 h 45101"/>
                <a:gd name="connsiteX11" fmla="*/ 37286 w 43367"/>
                <a:gd name="connsiteY11" fmla="*/ 30591 h 45101"/>
                <a:gd name="connsiteX12" fmla="*/ 34395 w 43367"/>
                <a:gd name="connsiteY12" fmla="*/ 36270 h 45101"/>
                <a:gd name="connsiteX13" fmla="*/ 27981 w 43367"/>
                <a:gd name="connsiteY13" fmla="*/ 37943 h 45101"/>
                <a:gd name="connsiteX14" fmla="*/ 33890 w 43367"/>
                <a:gd name="connsiteY14" fmla="*/ 44925 h 45101"/>
                <a:gd name="connsiteX15" fmla="*/ 25789 w 43367"/>
                <a:gd name="connsiteY15" fmla="*/ 41129 h 45101"/>
                <a:gd name="connsiteX16" fmla="*/ 23703 w 43367"/>
                <a:gd name="connsiteY16" fmla="*/ 42965 h 45101"/>
                <a:gd name="connsiteX17" fmla="*/ 16516 w 43367"/>
                <a:gd name="connsiteY17" fmla="*/ 39125 h 45101"/>
                <a:gd name="connsiteX18" fmla="*/ 5840 w 43367"/>
                <a:gd name="connsiteY18" fmla="*/ 35331 h 45101"/>
                <a:gd name="connsiteX19" fmla="*/ 1146 w 43367"/>
                <a:gd name="connsiteY19" fmla="*/ 31109 h 45101"/>
                <a:gd name="connsiteX20" fmla="*/ 2149 w 43367"/>
                <a:gd name="connsiteY20" fmla="*/ 25410 h 45101"/>
                <a:gd name="connsiteX21" fmla="*/ 31 w 43367"/>
                <a:gd name="connsiteY21" fmla="*/ 19563 h 45101"/>
                <a:gd name="connsiteX22" fmla="*/ 3899 w 43367"/>
                <a:gd name="connsiteY22" fmla="*/ 14366 h 45101"/>
                <a:gd name="connsiteX23" fmla="*/ 3936 w 43367"/>
                <a:gd name="connsiteY23" fmla="*/ 14229 h 45101"/>
                <a:gd name="connsiteX0" fmla="*/ 28087 w 43367"/>
                <a:gd name="connsiteY0" fmla="*/ 37821 h 45101"/>
                <a:gd name="connsiteX1" fmla="*/ 28070 w 43367"/>
                <a:gd name="connsiteY1" fmla="*/ 38170 h 45101"/>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363"/>
                <a:gd name="connsiteX1" fmla="*/ 5659 w 43367"/>
                <a:gd name="connsiteY1" fmla="*/ 6766 h 44363"/>
                <a:gd name="connsiteX2" fmla="*/ 14041 w 43367"/>
                <a:gd name="connsiteY2" fmla="*/ 5061 h 44363"/>
                <a:gd name="connsiteX3" fmla="*/ 22492 w 43367"/>
                <a:gd name="connsiteY3" fmla="*/ 3291 h 44363"/>
                <a:gd name="connsiteX4" fmla="*/ 25785 w 43367"/>
                <a:gd name="connsiteY4" fmla="*/ 59 h 44363"/>
                <a:gd name="connsiteX5" fmla="*/ 29869 w 43367"/>
                <a:gd name="connsiteY5" fmla="*/ 2340 h 44363"/>
                <a:gd name="connsiteX6" fmla="*/ 35499 w 43367"/>
                <a:gd name="connsiteY6" fmla="*/ 549 h 44363"/>
                <a:gd name="connsiteX7" fmla="*/ 38354 w 43367"/>
                <a:gd name="connsiteY7" fmla="*/ 5435 h 44363"/>
                <a:gd name="connsiteX8" fmla="*/ 42018 w 43367"/>
                <a:gd name="connsiteY8" fmla="*/ 10177 h 44363"/>
                <a:gd name="connsiteX9" fmla="*/ 41854 w 43367"/>
                <a:gd name="connsiteY9" fmla="*/ 15319 h 44363"/>
                <a:gd name="connsiteX10" fmla="*/ 43052 w 43367"/>
                <a:gd name="connsiteY10" fmla="*/ 23181 h 44363"/>
                <a:gd name="connsiteX11" fmla="*/ 37286 w 43367"/>
                <a:gd name="connsiteY11" fmla="*/ 30591 h 44363"/>
                <a:gd name="connsiteX12" fmla="*/ 34395 w 43367"/>
                <a:gd name="connsiteY12" fmla="*/ 36270 h 44363"/>
                <a:gd name="connsiteX13" fmla="*/ 27981 w 43367"/>
                <a:gd name="connsiteY13" fmla="*/ 37943 h 44363"/>
                <a:gd name="connsiteX14" fmla="*/ 32775 w 43367"/>
                <a:gd name="connsiteY14" fmla="*/ 44156 h 44363"/>
                <a:gd name="connsiteX15" fmla="*/ 25789 w 43367"/>
                <a:gd name="connsiteY15" fmla="*/ 41129 h 44363"/>
                <a:gd name="connsiteX16" fmla="*/ 23703 w 43367"/>
                <a:gd name="connsiteY16" fmla="*/ 42965 h 44363"/>
                <a:gd name="connsiteX17" fmla="*/ 16516 w 43367"/>
                <a:gd name="connsiteY17" fmla="*/ 39125 h 44363"/>
                <a:gd name="connsiteX18" fmla="*/ 5840 w 43367"/>
                <a:gd name="connsiteY18" fmla="*/ 35331 h 44363"/>
                <a:gd name="connsiteX19" fmla="*/ 1146 w 43367"/>
                <a:gd name="connsiteY19" fmla="*/ 31109 h 44363"/>
                <a:gd name="connsiteX20" fmla="*/ 2149 w 43367"/>
                <a:gd name="connsiteY20" fmla="*/ 25410 h 44363"/>
                <a:gd name="connsiteX21" fmla="*/ 31 w 43367"/>
                <a:gd name="connsiteY21" fmla="*/ 19563 h 44363"/>
                <a:gd name="connsiteX22" fmla="*/ 3899 w 43367"/>
                <a:gd name="connsiteY22" fmla="*/ 14366 h 44363"/>
                <a:gd name="connsiteX23" fmla="*/ 3936 w 43367"/>
                <a:gd name="connsiteY23" fmla="*/ 14229 h 44363"/>
                <a:gd name="connsiteX0" fmla="*/ 28087 w 43367"/>
                <a:gd name="connsiteY0" fmla="*/ 37821 h 44363"/>
                <a:gd name="connsiteX1" fmla="*/ 28070 w 43367"/>
                <a:gd name="connsiteY1" fmla="*/ 38170 h 44363"/>
                <a:gd name="connsiteX0" fmla="*/ 3936 w 43367"/>
                <a:gd name="connsiteY0" fmla="*/ 14229 h 44804"/>
                <a:gd name="connsiteX1" fmla="*/ 5659 w 43367"/>
                <a:gd name="connsiteY1" fmla="*/ 6766 h 44804"/>
                <a:gd name="connsiteX2" fmla="*/ 14041 w 43367"/>
                <a:gd name="connsiteY2" fmla="*/ 5061 h 44804"/>
                <a:gd name="connsiteX3" fmla="*/ 22492 w 43367"/>
                <a:gd name="connsiteY3" fmla="*/ 3291 h 44804"/>
                <a:gd name="connsiteX4" fmla="*/ 25785 w 43367"/>
                <a:gd name="connsiteY4" fmla="*/ 59 h 44804"/>
                <a:gd name="connsiteX5" fmla="*/ 29869 w 43367"/>
                <a:gd name="connsiteY5" fmla="*/ 2340 h 44804"/>
                <a:gd name="connsiteX6" fmla="*/ 35499 w 43367"/>
                <a:gd name="connsiteY6" fmla="*/ 549 h 44804"/>
                <a:gd name="connsiteX7" fmla="*/ 38354 w 43367"/>
                <a:gd name="connsiteY7" fmla="*/ 5435 h 44804"/>
                <a:gd name="connsiteX8" fmla="*/ 42018 w 43367"/>
                <a:gd name="connsiteY8" fmla="*/ 10177 h 44804"/>
                <a:gd name="connsiteX9" fmla="*/ 41854 w 43367"/>
                <a:gd name="connsiteY9" fmla="*/ 15319 h 44804"/>
                <a:gd name="connsiteX10" fmla="*/ 43052 w 43367"/>
                <a:gd name="connsiteY10" fmla="*/ 23181 h 44804"/>
                <a:gd name="connsiteX11" fmla="*/ 37286 w 43367"/>
                <a:gd name="connsiteY11" fmla="*/ 30591 h 44804"/>
                <a:gd name="connsiteX12" fmla="*/ 34395 w 43367"/>
                <a:gd name="connsiteY12" fmla="*/ 36270 h 44804"/>
                <a:gd name="connsiteX13" fmla="*/ 27981 w 43367"/>
                <a:gd name="connsiteY13" fmla="*/ 37943 h 44804"/>
                <a:gd name="connsiteX14" fmla="*/ 32775 w 43367"/>
                <a:gd name="connsiteY14" fmla="*/ 44156 h 44804"/>
                <a:gd name="connsiteX15" fmla="*/ 25789 w 43367"/>
                <a:gd name="connsiteY15" fmla="*/ 41129 h 44804"/>
                <a:gd name="connsiteX16" fmla="*/ 23703 w 43367"/>
                <a:gd name="connsiteY16" fmla="*/ 42965 h 44804"/>
                <a:gd name="connsiteX17" fmla="*/ 16516 w 43367"/>
                <a:gd name="connsiteY17" fmla="*/ 39125 h 44804"/>
                <a:gd name="connsiteX18" fmla="*/ 5840 w 43367"/>
                <a:gd name="connsiteY18" fmla="*/ 35331 h 44804"/>
                <a:gd name="connsiteX19" fmla="*/ 1146 w 43367"/>
                <a:gd name="connsiteY19" fmla="*/ 31109 h 44804"/>
                <a:gd name="connsiteX20" fmla="*/ 2149 w 43367"/>
                <a:gd name="connsiteY20" fmla="*/ 25410 h 44804"/>
                <a:gd name="connsiteX21" fmla="*/ 31 w 43367"/>
                <a:gd name="connsiteY21" fmla="*/ 19563 h 44804"/>
                <a:gd name="connsiteX22" fmla="*/ 3899 w 43367"/>
                <a:gd name="connsiteY22" fmla="*/ 14366 h 44804"/>
                <a:gd name="connsiteX23" fmla="*/ 3936 w 43367"/>
                <a:gd name="connsiteY23" fmla="*/ 14229 h 44804"/>
                <a:gd name="connsiteX0" fmla="*/ 28087 w 43367"/>
                <a:gd name="connsiteY0" fmla="*/ 37821 h 44804"/>
                <a:gd name="connsiteX1" fmla="*/ 28070 w 43367"/>
                <a:gd name="connsiteY1" fmla="*/ 38170 h 44804"/>
                <a:gd name="connsiteX0" fmla="*/ 3936 w 43367"/>
                <a:gd name="connsiteY0" fmla="*/ 14229 h 44600"/>
                <a:gd name="connsiteX1" fmla="*/ 5659 w 43367"/>
                <a:gd name="connsiteY1" fmla="*/ 6766 h 44600"/>
                <a:gd name="connsiteX2" fmla="*/ 14041 w 43367"/>
                <a:gd name="connsiteY2" fmla="*/ 5061 h 44600"/>
                <a:gd name="connsiteX3" fmla="*/ 22492 w 43367"/>
                <a:gd name="connsiteY3" fmla="*/ 3291 h 44600"/>
                <a:gd name="connsiteX4" fmla="*/ 25785 w 43367"/>
                <a:gd name="connsiteY4" fmla="*/ 59 h 44600"/>
                <a:gd name="connsiteX5" fmla="*/ 29869 w 43367"/>
                <a:gd name="connsiteY5" fmla="*/ 2340 h 44600"/>
                <a:gd name="connsiteX6" fmla="*/ 35499 w 43367"/>
                <a:gd name="connsiteY6" fmla="*/ 549 h 44600"/>
                <a:gd name="connsiteX7" fmla="*/ 38354 w 43367"/>
                <a:gd name="connsiteY7" fmla="*/ 5435 h 44600"/>
                <a:gd name="connsiteX8" fmla="*/ 42018 w 43367"/>
                <a:gd name="connsiteY8" fmla="*/ 10177 h 44600"/>
                <a:gd name="connsiteX9" fmla="*/ 41854 w 43367"/>
                <a:gd name="connsiteY9" fmla="*/ 15319 h 44600"/>
                <a:gd name="connsiteX10" fmla="*/ 43052 w 43367"/>
                <a:gd name="connsiteY10" fmla="*/ 23181 h 44600"/>
                <a:gd name="connsiteX11" fmla="*/ 37286 w 43367"/>
                <a:gd name="connsiteY11" fmla="*/ 30591 h 44600"/>
                <a:gd name="connsiteX12" fmla="*/ 34395 w 43367"/>
                <a:gd name="connsiteY12" fmla="*/ 36270 h 44600"/>
                <a:gd name="connsiteX13" fmla="*/ 27981 w 43367"/>
                <a:gd name="connsiteY13" fmla="*/ 37943 h 44600"/>
                <a:gd name="connsiteX14" fmla="*/ 32775 w 43367"/>
                <a:gd name="connsiteY14" fmla="*/ 44156 h 44600"/>
                <a:gd name="connsiteX15" fmla="*/ 25789 w 43367"/>
                <a:gd name="connsiteY15" fmla="*/ 41129 h 44600"/>
                <a:gd name="connsiteX16" fmla="*/ 23703 w 43367"/>
                <a:gd name="connsiteY16" fmla="*/ 42965 h 44600"/>
                <a:gd name="connsiteX17" fmla="*/ 16516 w 43367"/>
                <a:gd name="connsiteY17" fmla="*/ 39125 h 44600"/>
                <a:gd name="connsiteX18" fmla="*/ 5840 w 43367"/>
                <a:gd name="connsiteY18" fmla="*/ 35331 h 44600"/>
                <a:gd name="connsiteX19" fmla="*/ 1146 w 43367"/>
                <a:gd name="connsiteY19" fmla="*/ 31109 h 44600"/>
                <a:gd name="connsiteX20" fmla="*/ 2149 w 43367"/>
                <a:gd name="connsiteY20" fmla="*/ 25410 h 44600"/>
                <a:gd name="connsiteX21" fmla="*/ 31 w 43367"/>
                <a:gd name="connsiteY21" fmla="*/ 19563 h 44600"/>
                <a:gd name="connsiteX22" fmla="*/ 3899 w 43367"/>
                <a:gd name="connsiteY22" fmla="*/ 14366 h 44600"/>
                <a:gd name="connsiteX23" fmla="*/ 3936 w 43367"/>
                <a:gd name="connsiteY23" fmla="*/ 14229 h 44600"/>
                <a:gd name="connsiteX0" fmla="*/ 28087 w 43367"/>
                <a:gd name="connsiteY0" fmla="*/ 37821 h 44600"/>
                <a:gd name="connsiteX1" fmla="*/ 28070 w 43367"/>
                <a:gd name="connsiteY1" fmla="*/ 38170 h 4460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 name="connsiteX0" fmla="*/ 3936 w 43367"/>
                <a:gd name="connsiteY0" fmla="*/ 14229 h 44780"/>
                <a:gd name="connsiteX1" fmla="*/ 5659 w 43367"/>
                <a:gd name="connsiteY1" fmla="*/ 6766 h 44780"/>
                <a:gd name="connsiteX2" fmla="*/ 14041 w 43367"/>
                <a:gd name="connsiteY2" fmla="*/ 5061 h 44780"/>
                <a:gd name="connsiteX3" fmla="*/ 22492 w 43367"/>
                <a:gd name="connsiteY3" fmla="*/ 3291 h 44780"/>
                <a:gd name="connsiteX4" fmla="*/ 25785 w 43367"/>
                <a:gd name="connsiteY4" fmla="*/ 59 h 44780"/>
                <a:gd name="connsiteX5" fmla="*/ 29869 w 43367"/>
                <a:gd name="connsiteY5" fmla="*/ 2340 h 44780"/>
                <a:gd name="connsiteX6" fmla="*/ 35499 w 43367"/>
                <a:gd name="connsiteY6" fmla="*/ 549 h 44780"/>
                <a:gd name="connsiteX7" fmla="*/ 38354 w 43367"/>
                <a:gd name="connsiteY7" fmla="*/ 5435 h 44780"/>
                <a:gd name="connsiteX8" fmla="*/ 42018 w 43367"/>
                <a:gd name="connsiteY8" fmla="*/ 10177 h 44780"/>
                <a:gd name="connsiteX9" fmla="*/ 41854 w 43367"/>
                <a:gd name="connsiteY9" fmla="*/ 15319 h 44780"/>
                <a:gd name="connsiteX10" fmla="*/ 43052 w 43367"/>
                <a:gd name="connsiteY10" fmla="*/ 23181 h 44780"/>
                <a:gd name="connsiteX11" fmla="*/ 37286 w 43367"/>
                <a:gd name="connsiteY11" fmla="*/ 30591 h 44780"/>
                <a:gd name="connsiteX12" fmla="*/ 34395 w 43367"/>
                <a:gd name="connsiteY12" fmla="*/ 36270 h 44780"/>
                <a:gd name="connsiteX13" fmla="*/ 27981 w 43367"/>
                <a:gd name="connsiteY13" fmla="*/ 37943 h 44780"/>
                <a:gd name="connsiteX14" fmla="*/ 32775 w 43367"/>
                <a:gd name="connsiteY14" fmla="*/ 44156 h 44780"/>
                <a:gd name="connsiteX15" fmla="*/ 25789 w 43367"/>
                <a:gd name="connsiteY15" fmla="*/ 41129 h 44780"/>
                <a:gd name="connsiteX16" fmla="*/ 23703 w 43367"/>
                <a:gd name="connsiteY16" fmla="*/ 42965 h 44780"/>
                <a:gd name="connsiteX17" fmla="*/ 16516 w 43367"/>
                <a:gd name="connsiteY17" fmla="*/ 39125 h 44780"/>
                <a:gd name="connsiteX18" fmla="*/ 5840 w 43367"/>
                <a:gd name="connsiteY18" fmla="*/ 35331 h 44780"/>
                <a:gd name="connsiteX19" fmla="*/ 1146 w 43367"/>
                <a:gd name="connsiteY19" fmla="*/ 31109 h 44780"/>
                <a:gd name="connsiteX20" fmla="*/ 2149 w 43367"/>
                <a:gd name="connsiteY20" fmla="*/ 25410 h 44780"/>
                <a:gd name="connsiteX21" fmla="*/ 31 w 43367"/>
                <a:gd name="connsiteY21" fmla="*/ 19563 h 44780"/>
                <a:gd name="connsiteX22" fmla="*/ 3899 w 43367"/>
                <a:gd name="connsiteY22" fmla="*/ 14366 h 44780"/>
                <a:gd name="connsiteX23" fmla="*/ 3936 w 43367"/>
                <a:gd name="connsiteY23" fmla="*/ 14229 h 44780"/>
                <a:gd name="connsiteX0" fmla="*/ 28087 w 43367"/>
                <a:gd name="connsiteY0" fmla="*/ 37821 h 44780"/>
                <a:gd name="connsiteX1" fmla="*/ 28070 w 43367"/>
                <a:gd name="connsiteY1" fmla="*/ 38170 h 44780"/>
              </a:gdLst>
              <a:ahLst/>
              <a:cxnLst>
                <a:cxn ang="0">
                  <a:pos x="connsiteX0" y="connsiteY0"/>
                </a:cxn>
                <a:cxn ang="0">
                  <a:pos x="connsiteX1" y="connsiteY1"/>
                </a:cxn>
              </a:cxnLst>
              <a:rect l="l" t="t" r="r" b="b"/>
              <a:pathLst>
                <a:path w="43367" h="44780">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36504" y="33456"/>
                    <a:pt x="35876" y="34576"/>
                    <a:pt x="34395" y="36270"/>
                  </a:cubicBezTo>
                  <a:cubicBezTo>
                    <a:pt x="30953" y="39677"/>
                    <a:pt x="28139" y="36318"/>
                    <a:pt x="27981" y="37943"/>
                  </a:cubicBezTo>
                  <a:cubicBezTo>
                    <a:pt x="28626" y="39607"/>
                    <a:pt x="27716" y="41680"/>
                    <a:pt x="32775" y="44156"/>
                  </a:cubicBezTo>
                  <a:cubicBezTo>
                    <a:pt x="27382" y="45958"/>
                    <a:pt x="27084" y="43522"/>
                    <a:pt x="25789" y="41129"/>
                  </a:cubicBezTo>
                  <a:cubicBezTo>
                    <a:pt x="25152" y="41655"/>
                    <a:pt x="25167" y="42369"/>
                    <a:pt x="23703" y="42965"/>
                  </a:cubicBezTo>
                  <a:cubicBezTo>
                    <a:pt x="20071" y="4444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367" h="44780" fill="none" extrusionOk="0">
                  <a:moveTo>
                    <a:pt x="28087" y="37821"/>
                  </a:moveTo>
                  <a:cubicBezTo>
                    <a:pt x="28048" y="38468"/>
                    <a:pt x="28208" y="37548"/>
                    <a:pt x="28070" y="38170"/>
                  </a:cubicBezTo>
                </a:path>
              </a:pathLst>
            </a:custGeom>
            <a:solidFill>
              <a:srgbClr val="FFFFFF"/>
            </a:solidFill>
            <a:ln w="50800" cap="rnd">
              <a:solidFill>
                <a:schemeClr val="accent2"/>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62" name="テキスト ボックス 61"/>
            <p:cNvSpPr txBox="1"/>
            <p:nvPr/>
          </p:nvSpPr>
          <p:spPr>
            <a:xfrm>
              <a:off x="6472784" y="3431630"/>
              <a:ext cx="2753088" cy="830997"/>
            </a:xfrm>
            <a:prstGeom prst="rect">
              <a:avLst/>
            </a:prstGeom>
            <a:noFill/>
          </p:spPr>
          <p:txBody>
            <a:bodyPr wrap="square" rtlCol="0">
              <a:spAutoFit/>
            </a:bodyPr>
            <a:lstStyle/>
            <a:p>
              <a:pPr algn="ct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やったー！</a:t>
              </a:r>
              <a:endPar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ありがとう！！</a:t>
              </a:r>
            </a:p>
          </p:txBody>
        </p:sp>
      </p:grpSp>
      <p:pic>
        <p:nvPicPr>
          <p:cNvPr id="9" name="図 8">
            <a:extLst>
              <a:ext uri="{FF2B5EF4-FFF2-40B4-BE49-F238E27FC236}">
                <a16:creationId xmlns:a16="http://schemas.microsoft.com/office/drawing/2014/main" id="{000110A6-5EC0-45DA-8D27-4AD80E05A7D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096370" y="2480744"/>
            <a:ext cx="682948" cy="682948"/>
          </a:xfrm>
          <a:prstGeom prst="rect">
            <a:avLst/>
          </a:prstGeom>
        </p:spPr>
      </p:pic>
    </p:spTree>
    <p:custDataLst>
      <p:tags r:id="rId1"/>
    </p:custDataLst>
    <p:extLst>
      <p:ext uri="{BB962C8B-B14F-4D97-AF65-F5344CB8AC3E}">
        <p14:creationId xmlns:p14="http://schemas.microsoft.com/office/powerpoint/2010/main" val="524106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グループ化 13">
            <a:extLst>
              <a:ext uri="{FF2B5EF4-FFF2-40B4-BE49-F238E27FC236}">
                <a16:creationId xmlns:a16="http://schemas.microsoft.com/office/drawing/2014/main" id="{0B96009B-D4D8-499E-A73D-9652C720F4D9}"/>
              </a:ext>
            </a:extLst>
          </p:cNvPr>
          <p:cNvGrpSpPr/>
          <p:nvPr/>
        </p:nvGrpSpPr>
        <p:grpSpPr>
          <a:xfrm>
            <a:off x="1648629" y="4222742"/>
            <a:ext cx="3980334" cy="1944493"/>
            <a:chOff x="4980859" y="1675144"/>
            <a:chExt cx="5441831" cy="2658471"/>
          </a:xfrm>
        </p:grpSpPr>
        <p:grpSp>
          <p:nvGrpSpPr>
            <p:cNvPr id="15" name="グループ化 14">
              <a:extLst>
                <a:ext uri="{FF2B5EF4-FFF2-40B4-BE49-F238E27FC236}">
                  <a16:creationId xmlns:a16="http://schemas.microsoft.com/office/drawing/2014/main" id="{9D2A9632-7D36-40F4-A463-F309118F725F}"/>
                </a:ext>
              </a:extLst>
            </p:cNvPr>
            <p:cNvGrpSpPr/>
            <p:nvPr/>
          </p:nvGrpSpPr>
          <p:grpSpPr>
            <a:xfrm rot="634344">
              <a:off x="4980859" y="1675144"/>
              <a:ext cx="5441831" cy="2658471"/>
              <a:chOff x="-5223648" y="1664841"/>
              <a:chExt cx="5424994" cy="2961661"/>
            </a:xfrm>
          </p:grpSpPr>
          <p:sp>
            <p:nvSpPr>
              <p:cNvPr id="17" name="爆発 2 6">
                <a:extLst>
                  <a:ext uri="{FF2B5EF4-FFF2-40B4-BE49-F238E27FC236}">
                    <a16:creationId xmlns:a16="http://schemas.microsoft.com/office/drawing/2014/main" id="{81013964-4150-4F04-A6B7-E0C1E2548CA8}"/>
                  </a:ext>
                </a:extLst>
              </p:cNvPr>
              <p:cNvSpPr/>
              <p:nvPr/>
            </p:nvSpPr>
            <p:spPr>
              <a:xfrm rot="305964">
                <a:off x="-5223648" y="1664841"/>
                <a:ext cx="5424994" cy="2961661"/>
              </a:xfrm>
              <a:prstGeom prst="irregularSeal2">
                <a:avLst/>
              </a:prstGeom>
              <a:solidFill>
                <a:schemeClr val="bg1"/>
              </a:solidFill>
              <a:ln w="38100">
                <a:solidFill>
                  <a:schemeClr val="accent6">
                    <a:lumMod val="75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18" name="Picture 4" descr="D:\ryuno\_徳島\コンテンツ制作\集中線.png">
                <a:extLst>
                  <a:ext uri="{FF2B5EF4-FFF2-40B4-BE49-F238E27FC236}">
                    <a16:creationId xmlns:a16="http://schemas.microsoft.com/office/drawing/2014/main" id="{3F2F183F-326D-4A9B-83F1-A4E17B15BA7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92236">
                <a:off x="-5185587" y="1715376"/>
                <a:ext cx="5347869" cy="286976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6" name="テキスト ボックス 15">
              <a:extLst>
                <a:ext uri="{FF2B5EF4-FFF2-40B4-BE49-F238E27FC236}">
                  <a16:creationId xmlns:a16="http://schemas.microsoft.com/office/drawing/2014/main" id="{2C420700-D982-4BAB-AF2A-5B439780098A}"/>
                </a:ext>
              </a:extLst>
            </p:cNvPr>
            <p:cNvSpPr txBox="1"/>
            <p:nvPr/>
          </p:nvSpPr>
          <p:spPr>
            <a:xfrm rot="174236">
              <a:off x="5692207" y="2688138"/>
              <a:ext cx="3816413" cy="715336"/>
            </a:xfrm>
            <a:prstGeom prst="rect">
              <a:avLst/>
            </a:prstGeom>
            <a:noFill/>
          </p:spPr>
          <p:txBody>
            <a:bodyPr wrap="square" rtlCol="0">
              <a:spAutoFit/>
            </a:bodyPr>
            <a:lstStyle/>
            <a:p>
              <a:pPr algn="ctr"/>
              <a:r>
                <a:rPr lang="ja-JP" altLang="en-US" sz="28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どうして？！</a:t>
              </a:r>
            </a:p>
          </p:txBody>
        </p:sp>
      </p:grpSp>
      <p:sp>
        <p:nvSpPr>
          <p:cNvPr id="2" name="タイトル 1"/>
          <p:cNvSpPr>
            <a:spLocks noGrp="1"/>
          </p:cNvSpPr>
          <p:nvPr>
            <p:ph type="title"/>
          </p:nvPr>
        </p:nvSpPr>
        <p:spPr/>
        <p:txBody>
          <a:bodyPr/>
          <a:lstStyle/>
          <a:p>
            <a:r>
              <a:rPr lang="en-US" altLang="ja-JP" dirty="0"/>
              <a:t>9.</a:t>
            </a:r>
            <a:r>
              <a:rPr lang="ja-JP" altLang="en-US" dirty="0"/>
              <a:t> チケットの転売はいけないの？</a:t>
            </a:r>
          </a:p>
        </p:txBody>
      </p:sp>
      <p:sp>
        <p:nvSpPr>
          <p:cNvPr id="53" name="テキスト ボックス 52"/>
          <p:cNvSpPr txBox="1"/>
          <p:nvPr/>
        </p:nvSpPr>
        <p:spPr>
          <a:xfrm>
            <a:off x="68349" y="869489"/>
            <a:ext cx="8843422" cy="1384995"/>
          </a:xfrm>
          <a:prstGeom prst="rect">
            <a:avLst/>
          </a:prstGeom>
          <a:noFill/>
        </p:spPr>
        <p:txBody>
          <a:bodyPr wrap="square" rtlCol="0">
            <a:spAutoFit/>
          </a:bodyPr>
          <a:lstStyle/>
          <a:p>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ところがライブ当日、</a:t>
            </a:r>
            <a:r>
              <a:rPr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入口でスタッフに止められ、入場を拒否されてしまいました。</a:t>
            </a:r>
            <a:r>
              <a:rPr kumimoji="1" lang="ja-JP" altLang="en-US" sz="28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結局、美波さんは、ライブを見ることができませんでした。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2" name="グループ化 41"/>
          <p:cNvGrpSpPr/>
          <p:nvPr/>
        </p:nvGrpSpPr>
        <p:grpSpPr>
          <a:xfrm rot="688087">
            <a:off x="2501152" y="2256590"/>
            <a:ext cx="4277885" cy="2114365"/>
            <a:chOff x="5061057" y="2682728"/>
            <a:chExt cx="4277885" cy="2114365"/>
          </a:xfrm>
        </p:grpSpPr>
        <p:sp>
          <p:nvSpPr>
            <p:cNvPr id="57" name="雲 31"/>
            <p:cNvSpPr>
              <a:spLocks noChangeAspect="1"/>
            </p:cNvSpPr>
            <p:nvPr/>
          </p:nvSpPr>
          <p:spPr>
            <a:xfrm rot="15441056" flipH="1">
              <a:off x="6142817" y="1600968"/>
              <a:ext cx="2114365" cy="4277885"/>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Lst>
              <a:ahLst/>
              <a:cxnLst>
                <a:cxn ang="0">
                  <a:pos x="connsiteX0" y="connsiteY0"/>
                </a:cxn>
                <a:cxn ang="0">
                  <a:pos x="connsiteX1" y="connsiteY1"/>
                </a:cxn>
              </a:cxnLst>
              <a:rect l="l" t="t" r="r" b="b"/>
              <a:pathLst>
                <a:path w="4530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2987" y="30396"/>
                    <a:pt x="45306" y="37718"/>
                  </a:cubicBezTo>
                  <a:cubicBezTo>
                    <a:pt x="41915" y="32052"/>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5306" h="43219" fill="none" extrusionOk="0">
                  <a:moveTo>
                    <a:pt x="28619" y="36455"/>
                  </a:moveTo>
                  <a:cubicBezTo>
                    <a:pt x="28580" y="37102"/>
                    <a:pt x="28734" y="35897"/>
                    <a:pt x="28596" y="36519"/>
                  </a:cubicBezTo>
                </a:path>
              </a:pathLst>
            </a:custGeom>
            <a:solidFill>
              <a:srgbClr val="FFFFFF"/>
            </a:solidFill>
            <a:ln w="5080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59" name="テキスト ボックス 58"/>
            <p:cNvSpPr txBox="1"/>
            <p:nvPr/>
          </p:nvSpPr>
          <p:spPr>
            <a:xfrm rot="20492055">
              <a:off x="5531650" y="3198460"/>
              <a:ext cx="3215106" cy="1200329"/>
            </a:xfrm>
            <a:prstGeom prst="rect">
              <a:avLst/>
            </a:prstGeom>
            <a:noFill/>
          </p:spPr>
          <p:txBody>
            <a:bodyPr wrap="square" rtlCol="0">
              <a:spAutoFit/>
            </a:bodyPr>
            <a:lstStyle/>
            <a:p>
              <a:pPr algn="ct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そのチケットは</a:t>
              </a: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転売</a:t>
              </a: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されていたものです。</a:t>
              </a:r>
              <a:endPar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入場できません！</a:t>
              </a:r>
            </a:p>
          </p:txBody>
        </p:sp>
      </p:grpSp>
      <p:pic>
        <p:nvPicPr>
          <p:cNvPr id="5" name="図 4">
            <a:extLst>
              <a:ext uri="{FF2B5EF4-FFF2-40B4-BE49-F238E27FC236}">
                <a16:creationId xmlns:a16="http://schemas.microsoft.com/office/drawing/2014/main" id="{79D0267F-378E-416F-B76B-F2D84EB2155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4757" y="3518728"/>
            <a:ext cx="3352523" cy="3352523"/>
          </a:xfrm>
          <a:prstGeom prst="rect">
            <a:avLst/>
          </a:prstGeom>
          <a:effectLst>
            <a:outerShdw blurRad="50800" dist="38100" dir="2700000" algn="tl" rotWithShape="0">
              <a:prstClr val="black">
                <a:alpha val="40000"/>
              </a:prstClr>
            </a:outerShdw>
          </a:effectLst>
        </p:spPr>
      </p:pic>
      <p:pic>
        <p:nvPicPr>
          <p:cNvPr id="8" name="図 7">
            <a:extLst>
              <a:ext uri="{FF2B5EF4-FFF2-40B4-BE49-F238E27FC236}">
                <a16:creationId xmlns:a16="http://schemas.microsoft.com/office/drawing/2014/main" id="{F30B06FA-8625-4D2D-BA68-68F3E215078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292968" y="2300604"/>
            <a:ext cx="4571622" cy="4571622"/>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657566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a:t>
            </a:r>
            <a:r>
              <a:rPr lang="ja-JP" altLang="en-US" dirty="0"/>
              <a:t> インターネットの情報は正しいの？</a:t>
            </a:r>
          </a:p>
        </p:txBody>
      </p:sp>
      <p:grpSp>
        <p:nvGrpSpPr>
          <p:cNvPr id="47" name="グループ化 46"/>
          <p:cNvGrpSpPr/>
          <p:nvPr/>
        </p:nvGrpSpPr>
        <p:grpSpPr>
          <a:xfrm>
            <a:off x="672641" y="501844"/>
            <a:ext cx="7625858" cy="2143125"/>
            <a:chOff x="672641" y="539944"/>
            <a:chExt cx="7625858" cy="2143125"/>
          </a:xfrm>
        </p:grpSpPr>
        <p:pic>
          <p:nvPicPr>
            <p:cNvPr id="48" name="図 4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46802" y="539944"/>
              <a:ext cx="2151697" cy="2143125"/>
            </a:xfrm>
            <a:prstGeom prst="rect">
              <a:avLst/>
            </a:prstGeom>
          </p:spPr>
        </p:pic>
        <p:grpSp>
          <p:nvGrpSpPr>
            <p:cNvPr id="49" name="グループ化 48"/>
            <p:cNvGrpSpPr/>
            <p:nvPr/>
          </p:nvGrpSpPr>
          <p:grpSpPr>
            <a:xfrm>
              <a:off x="672641" y="1103650"/>
              <a:ext cx="5661177" cy="1111992"/>
              <a:chOff x="672641" y="1103650"/>
              <a:chExt cx="5661177" cy="1111992"/>
            </a:xfrm>
          </p:grpSpPr>
          <p:sp>
            <p:nvSpPr>
              <p:cNvPr id="51"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52" name="テキスト ボックス 51"/>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3" name="グループ化 2"/>
          <p:cNvGrpSpPr/>
          <p:nvPr/>
        </p:nvGrpSpPr>
        <p:grpSpPr>
          <a:xfrm>
            <a:off x="286007" y="2361548"/>
            <a:ext cx="8571987" cy="3972736"/>
            <a:chOff x="286007" y="2361548"/>
            <a:chExt cx="8571987" cy="3972736"/>
          </a:xfrm>
        </p:grpSpPr>
        <p:sp>
          <p:nvSpPr>
            <p:cNvPr id="45" name="角丸四角形 44"/>
            <p:cNvSpPr/>
            <p:nvPr/>
          </p:nvSpPr>
          <p:spPr>
            <a:xfrm>
              <a:off x="286007" y="2490914"/>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3349226" y="2981983"/>
              <a:ext cx="5304657" cy="1015663"/>
            </a:xfrm>
            <a:prstGeom prst="rect">
              <a:avLst/>
            </a:prstGeom>
            <a:noFill/>
          </p:spPr>
          <p:txBody>
            <a:bodyPr wrap="none" rtlCol="0">
              <a:spAutoFit/>
            </a:bodyPr>
            <a:lstStyle/>
            <a:p>
              <a:r>
                <a:rPr kumimoji="1"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インターネットには、いろいろな情報がのっています。</a:t>
              </a:r>
              <a:endParaRPr kumimoji="1"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なかには、正しい情報だけではなく、ウソやでたらめ、</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間違った情報もあるかもしれません。</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39"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0728" y="2361548"/>
              <a:ext cx="3111472" cy="39727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3" name="乗算記号 42"/>
          <p:cNvSpPr/>
          <p:nvPr/>
        </p:nvSpPr>
        <p:spPr>
          <a:xfrm rot="20932626">
            <a:off x="35104" y="2255814"/>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8" name="グループ化 7"/>
          <p:cNvGrpSpPr/>
          <p:nvPr/>
        </p:nvGrpSpPr>
        <p:grpSpPr>
          <a:xfrm>
            <a:off x="286007" y="4475461"/>
            <a:ext cx="8736283" cy="2269051"/>
            <a:chOff x="286007" y="4475461"/>
            <a:chExt cx="8736283" cy="2269051"/>
          </a:xfrm>
        </p:grpSpPr>
        <p:sp>
          <p:nvSpPr>
            <p:cNvPr id="54" name="角丸四角形 53"/>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17923" y="4983052"/>
              <a:ext cx="4601752" cy="1631216"/>
            </a:xfrm>
            <a:prstGeom prst="rect">
              <a:avLst/>
            </a:prstGeom>
            <a:noFill/>
          </p:spPr>
          <p:txBody>
            <a:bodyPr wrap="square" rtlCol="0">
              <a:spAutoFit/>
            </a:bodyPr>
            <a:lstStyle/>
            <a:p>
              <a:r>
                <a:rPr kumimoji="1"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インターネットにのっている情報を、なんでも</a:t>
              </a:r>
              <a:endParaRPr kumimoji="1"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すぐに信じるのは、とても危険です。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他のサイトや、インターネット以外の情報、</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たとえば本や新聞などでも調べて、</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家の人などにも相談してみましょう。</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p:cNvPicPr>
              <a:picLocks noChangeAspect="1"/>
            </p:cNvPicPr>
            <p:nvPr/>
          </p:nvPicPr>
          <p:blipFill>
            <a:blip r:embed="rId6" cstate="print">
              <a:extLst>
                <a:ext uri="{BEBA8EAE-BF5A-486C-A8C5-ECC9F3942E4B}">
                  <a14:imgProps xmlns:a14="http://schemas.microsoft.com/office/drawing/2010/main">
                    <a14:imgLayer r:embed="rId7">
                      <a14:imgEffect>
                        <a14:colorTemperature colorTemp="7200"/>
                      </a14:imgEffect>
                    </a14:imgLayer>
                  </a14:imgProps>
                </a:ext>
                <a:ext uri="{28A0092B-C50C-407E-A947-70E740481C1C}">
                  <a14:useLocalDpi xmlns:a14="http://schemas.microsoft.com/office/drawing/2010/main" val="0"/>
                </a:ext>
              </a:extLst>
            </a:blip>
            <a:stretch>
              <a:fillRect/>
            </a:stretch>
          </p:blipFill>
          <p:spPr>
            <a:xfrm>
              <a:off x="4543389" y="4517485"/>
              <a:ext cx="2227027" cy="2227027"/>
            </a:xfrm>
            <a:prstGeom prst="rect">
              <a:avLst/>
            </a:prstGeom>
            <a:effectLst>
              <a:outerShdw blurRad="50800" dist="38100" dir="2700000" algn="tl" rotWithShape="0">
                <a:prstClr val="black">
                  <a:alpha val="40000"/>
                </a:prstClr>
              </a:outerShdw>
            </a:effectLst>
          </p:spPr>
        </p:pic>
        <p:grpSp>
          <p:nvGrpSpPr>
            <p:cNvPr id="62" name="グループ化 61"/>
            <p:cNvGrpSpPr/>
            <p:nvPr/>
          </p:nvGrpSpPr>
          <p:grpSpPr>
            <a:xfrm rot="299488" flipH="1">
              <a:off x="6428412" y="4475461"/>
              <a:ext cx="2593878" cy="1473183"/>
              <a:chOff x="-171106" y="2161470"/>
              <a:chExt cx="3922495" cy="2596142"/>
            </a:xfrm>
          </p:grpSpPr>
          <p:sp>
            <p:nvSpPr>
              <p:cNvPr id="64" name="円/楕円 63"/>
              <p:cNvSpPr/>
              <p:nvPr/>
            </p:nvSpPr>
            <p:spPr>
              <a:xfrm>
                <a:off x="3333551" y="4441948"/>
                <a:ext cx="183844" cy="171239"/>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65" name="雲 31"/>
              <p:cNvSpPr/>
              <p:nvPr/>
            </p:nvSpPr>
            <p:spPr>
              <a:xfrm rot="197991">
                <a:off x="-171106" y="2161470"/>
                <a:ext cx="3922495"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66" name="円/楕円 65"/>
              <p:cNvSpPr/>
              <p:nvPr/>
            </p:nvSpPr>
            <p:spPr>
              <a:xfrm>
                <a:off x="3556991" y="4528756"/>
                <a:ext cx="118273" cy="110165"/>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63" name="テキスト ボックス 62"/>
            <p:cNvSpPr txBox="1"/>
            <p:nvPr/>
          </p:nvSpPr>
          <p:spPr>
            <a:xfrm rot="462286">
              <a:off x="6511420" y="4889200"/>
              <a:ext cx="2503762" cy="646331"/>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のっていた話は、</a:t>
              </a:r>
            </a:p>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本当なのかな。</a:t>
              </a:r>
            </a:p>
          </p:txBody>
        </p:sp>
      </p:grpSp>
      <p:sp>
        <p:nvSpPr>
          <p:cNvPr id="37" name="ドーナツ 36"/>
          <p:cNvSpPr/>
          <p:nvPr/>
        </p:nvSpPr>
        <p:spPr>
          <a:xfrm>
            <a:off x="5656107" y="5306321"/>
            <a:ext cx="1502251" cy="1500109"/>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Tree>
    <p:custDataLst>
      <p:tags r:id="rId1"/>
    </p:custDataLst>
    <p:extLst>
      <p:ext uri="{BB962C8B-B14F-4D97-AF65-F5344CB8AC3E}">
        <p14:creationId xmlns:p14="http://schemas.microsoft.com/office/powerpoint/2010/main" val="25441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500"/>
                                        <p:tgtEl>
                                          <p:spTgt spid="43"/>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3500"/>
                            </p:stCondLst>
                            <p:childTnLst>
                              <p:par>
                                <p:cTn id="17" presetID="10" presetClass="entr" presetSubtype="0" fill="hold" grpId="0" nodeType="afterEffect">
                                  <p:stCondLst>
                                    <p:cond delay="50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3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a:extLst>
              <a:ext uri="{FF2B5EF4-FFF2-40B4-BE49-F238E27FC236}">
                <a16:creationId xmlns:a16="http://schemas.microsoft.com/office/drawing/2014/main" id="{AE8D1AB9-914B-4478-A1E0-16E17DA1F0F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93193" y="1975892"/>
            <a:ext cx="4876397" cy="4876397"/>
          </a:xfrm>
          <a:prstGeom prst="rect">
            <a:avLst/>
          </a:prstGeom>
          <a:effectLst>
            <a:outerShdw blurRad="50800" dist="38100" dir="2700000" algn="tl" rotWithShape="0">
              <a:prstClr val="black">
                <a:alpha val="40000"/>
              </a:prstClr>
            </a:outerShdw>
          </a:effectLst>
        </p:spPr>
      </p:pic>
      <p:pic>
        <p:nvPicPr>
          <p:cNvPr id="6" name="図 5">
            <a:extLst>
              <a:ext uri="{FF2B5EF4-FFF2-40B4-BE49-F238E27FC236}">
                <a16:creationId xmlns:a16="http://schemas.microsoft.com/office/drawing/2014/main" id="{CEDA0E0C-566F-4970-B3C9-C43B96BDA4D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39547" y="3048315"/>
            <a:ext cx="3809685" cy="3809685"/>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9.</a:t>
            </a:r>
            <a:r>
              <a:rPr lang="ja-JP" altLang="en-US" dirty="0"/>
              <a:t> チケットの転売はいけないの？</a:t>
            </a:r>
          </a:p>
        </p:txBody>
      </p:sp>
      <p:sp>
        <p:nvSpPr>
          <p:cNvPr id="53" name="テキスト ボックス 52"/>
          <p:cNvSpPr txBox="1"/>
          <p:nvPr/>
        </p:nvSpPr>
        <p:spPr>
          <a:xfrm>
            <a:off x="68349" y="869489"/>
            <a:ext cx="8974052" cy="1815882"/>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次の日、そのアイドルが「ネットオークションなどでチケットが転売されて困っている」「買わないでほしい」とテレビで話しているのを見て、美波さんはさらに落ち込んでしまいました。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3995875" y="2205034"/>
            <a:ext cx="2702258" cy="1508635"/>
            <a:chOff x="3995875" y="2205034"/>
            <a:chExt cx="2702258" cy="1508635"/>
          </a:xfrm>
        </p:grpSpPr>
        <p:grpSp>
          <p:nvGrpSpPr>
            <p:cNvPr id="15" name="グループ化 14">
              <a:extLst>
                <a:ext uri="{FF2B5EF4-FFF2-40B4-BE49-F238E27FC236}">
                  <a16:creationId xmlns:a16="http://schemas.microsoft.com/office/drawing/2014/main" id="{AE413342-53FC-4BD6-B18C-3DEFEC09D7BB}"/>
                </a:ext>
              </a:extLst>
            </p:cNvPr>
            <p:cNvGrpSpPr>
              <a:grpSpLocks noChangeAspect="1"/>
            </p:cNvGrpSpPr>
            <p:nvPr/>
          </p:nvGrpSpPr>
          <p:grpSpPr>
            <a:xfrm rot="21042667">
              <a:off x="3995875" y="2205034"/>
              <a:ext cx="2702258" cy="1508635"/>
              <a:chOff x="-5223648" y="1664841"/>
              <a:chExt cx="5424994" cy="2961661"/>
            </a:xfrm>
          </p:grpSpPr>
          <p:sp>
            <p:nvSpPr>
              <p:cNvPr id="16" name="爆発 2 6">
                <a:extLst>
                  <a:ext uri="{FF2B5EF4-FFF2-40B4-BE49-F238E27FC236}">
                    <a16:creationId xmlns:a16="http://schemas.microsoft.com/office/drawing/2014/main" id="{C908B024-7673-443C-B1AF-D04F637A8A6E}"/>
                  </a:ext>
                </a:extLst>
              </p:cNvPr>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pic>
            <p:nvPicPr>
              <p:cNvPr id="17" name="Picture 4" descr="D:\ryuno\_徳島\コンテンツ制作\集中線.png">
                <a:extLst>
                  <a:ext uri="{FF2B5EF4-FFF2-40B4-BE49-F238E27FC236}">
                    <a16:creationId xmlns:a16="http://schemas.microsoft.com/office/drawing/2014/main" id="{B79C370A-C4E8-4B3C-9ED5-05E45D7FE24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222509">
                <a:off x="-5189862" y="1681931"/>
                <a:ext cx="5347870"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00" name="テキスト ボックス 99"/>
            <p:cNvSpPr txBox="1"/>
            <p:nvPr/>
          </p:nvSpPr>
          <p:spPr>
            <a:xfrm rot="21391988">
              <a:off x="4409888" y="2810573"/>
              <a:ext cx="1914137" cy="369332"/>
            </a:xfrm>
            <a:prstGeom prst="rect">
              <a:avLst/>
            </a:prstGeom>
            <a:noFill/>
          </p:spPr>
          <p:txBody>
            <a:bodyPr wrap="square" rtlCol="0">
              <a:spAutoFit/>
            </a:bodyPr>
            <a:lstStyle/>
            <a:p>
              <a:r>
                <a:rPr lang="ja-JP" altLang="en-US"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大迷惑です！！</a:t>
              </a:r>
            </a:p>
          </p:txBody>
        </p:sp>
      </p:grpSp>
      <p:grpSp>
        <p:nvGrpSpPr>
          <p:cNvPr id="3" name="グループ化 2"/>
          <p:cNvGrpSpPr/>
          <p:nvPr/>
        </p:nvGrpSpPr>
        <p:grpSpPr>
          <a:xfrm rot="21449530">
            <a:off x="212668" y="2609371"/>
            <a:ext cx="3978315" cy="2224105"/>
            <a:chOff x="212668" y="2609371"/>
            <a:chExt cx="3978315" cy="2224105"/>
          </a:xfrm>
        </p:grpSpPr>
        <p:sp>
          <p:nvSpPr>
            <p:cNvPr id="36" name="円/楕円 19"/>
            <p:cNvSpPr/>
            <p:nvPr/>
          </p:nvSpPr>
          <p:spPr>
            <a:xfrm>
              <a:off x="1407860" y="4615898"/>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7" name="雲 31"/>
            <p:cNvSpPr/>
            <p:nvPr/>
          </p:nvSpPr>
          <p:spPr>
            <a:xfrm rot="197991">
              <a:off x="212668" y="2609371"/>
              <a:ext cx="3302439" cy="172765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8" name="円/楕円 21"/>
            <p:cNvSpPr/>
            <p:nvPr/>
          </p:nvSpPr>
          <p:spPr>
            <a:xfrm>
              <a:off x="1220382" y="4300517"/>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9" name="円/楕円 22"/>
            <p:cNvSpPr/>
            <p:nvPr/>
          </p:nvSpPr>
          <p:spPr>
            <a:xfrm>
              <a:off x="1639547" y="4723312"/>
              <a:ext cx="118273" cy="11016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35" name="正方形/長方形 34"/>
            <p:cNvSpPr/>
            <p:nvPr/>
          </p:nvSpPr>
          <p:spPr>
            <a:xfrm rot="21434422">
              <a:off x="568937" y="3012369"/>
              <a:ext cx="3622046" cy="830997"/>
            </a:xfrm>
            <a:prstGeom prst="rect">
              <a:avLst/>
            </a:prstGeom>
          </p:spPr>
          <p:txBody>
            <a:bodyPr wrap="square">
              <a:spAutoFit/>
            </a:bodyPr>
            <a:lstStyle/>
            <a:p>
              <a:pPr lvl="0"/>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わたし</a:t>
              </a:r>
              <a:br>
                <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買っちゃった・・・</a:t>
              </a:r>
              <a:endPar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104914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9.</a:t>
            </a:r>
            <a:r>
              <a:rPr lang="ja-JP" altLang="en-US" dirty="0"/>
              <a:t> チケットの転売はいけないの？</a:t>
            </a:r>
          </a:p>
        </p:txBody>
      </p:sp>
      <p:pic>
        <p:nvPicPr>
          <p:cNvPr id="48" name="図 4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46802" y="501844"/>
            <a:ext cx="2151697" cy="2143125"/>
          </a:xfrm>
          <a:prstGeom prst="rect">
            <a:avLst/>
          </a:prstGeom>
          <a:ln w="38100"/>
        </p:spPr>
      </p:pic>
      <p:sp>
        <p:nvSpPr>
          <p:cNvPr id="51" name="角丸四角形 28"/>
          <p:cNvSpPr/>
          <p:nvPr/>
        </p:nvSpPr>
        <p:spPr>
          <a:xfrm>
            <a:off x="604401" y="929070"/>
            <a:ext cx="5661177" cy="1037521"/>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lang="ja-JP" altLang="en-US">
              <a:solidFill>
                <a:schemeClr val="accent6"/>
              </a:solidFill>
            </a:endParaRPr>
          </a:p>
        </p:txBody>
      </p:sp>
      <p:sp>
        <p:nvSpPr>
          <p:cNvPr id="52" name="テキスト ボックス 51"/>
          <p:cNvSpPr txBox="1"/>
          <p:nvPr/>
        </p:nvSpPr>
        <p:spPr>
          <a:xfrm>
            <a:off x="604401" y="1074923"/>
            <a:ext cx="5213809" cy="830997"/>
          </a:xfrm>
          <a:prstGeom prst="rect">
            <a:avLst/>
          </a:prstGeom>
          <a:noFill/>
        </p:spPr>
        <p:txBody>
          <a:bodyPr wrap="square" rtlCol="0">
            <a:spAutoFit/>
          </a:bodyPr>
          <a:lstStyle>
            <a:defPPr>
              <a:defRPr lang="ja-JP"/>
            </a:defPPr>
            <a:lvl1pPr algn="ctr">
              <a:defRPr sz="2400" b="1">
                <a:solidFill>
                  <a:srgbClr val="62983E"/>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何がいけなかったのか</a:t>
            </a:r>
            <a:endParaRPr lang="en-US" altLang="ja-JP" dirty="0"/>
          </a:p>
          <a:p>
            <a:r>
              <a:rPr lang="ja-JP" altLang="en-US" dirty="0"/>
              <a:t>一緒に考えてみよう！</a:t>
            </a:r>
          </a:p>
        </p:txBody>
      </p:sp>
      <p:grpSp>
        <p:nvGrpSpPr>
          <p:cNvPr id="4" name="グループ化 3"/>
          <p:cNvGrpSpPr/>
          <p:nvPr/>
        </p:nvGrpSpPr>
        <p:grpSpPr>
          <a:xfrm>
            <a:off x="38426" y="2165177"/>
            <a:ext cx="8819568" cy="2308524"/>
            <a:chOff x="38426" y="2165177"/>
            <a:chExt cx="8819568" cy="2308524"/>
          </a:xfrm>
        </p:grpSpPr>
        <p:grpSp>
          <p:nvGrpSpPr>
            <p:cNvPr id="3" name="グループ化 2"/>
            <p:cNvGrpSpPr/>
            <p:nvPr/>
          </p:nvGrpSpPr>
          <p:grpSpPr>
            <a:xfrm>
              <a:off x="286007" y="2490914"/>
              <a:ext cx="8571987" cy="1982787"/>
              <a:chOff x="286007" y="2490914"/>
              <a:chExt cx="8571987" cy="1982787"/>
            </a:xfrm>
          </p:grpSpPr>
          <p:sp>
            <p:nvSpPr>
              <p:cNvPr id="45" name="角丸四角形 44"/>
              <p:cNvSpPr/>
              <p:nvPr/>
            </p:nvSpPr>
            <p:spPr>
              <a:xfrm>
                <a:off x="286007" y="2490914"/>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3524104" y="2603086"/>
                <a:ext cx="5198981" cy="1759456"/>
              </a:xfrm>
              <a:prstGeom prst="rect">
                <a:avLst/>
              </a:prstGeom>
              <a:noFill/>
            </p:spPr>
            <p:txBody>
              <a:bodyPr wrap="square" rtlCol="0">
                <a:spAutoFit/>
              </a:bodyPr>
              <a:lstStyle/>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チケットを転売したり、転売されているチケットを購入したりすることで、多くの人に迷惑がかかります。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チケットによっては、定価より高い金額で売買することが「</a:t>
                </a:r>
                <a:r>
                  <a:rPr lang="ja-JP" altLang="en-US" sz="2000" b="1"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チケット不正転売禁止法</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」で禁止されていて、買うと法律違反になることもあります。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5" name="図 4">
              <a:extLst>
                <a:ext uri="{FF2B5EF4-FFF2-40B4-BE49-F238E27FC236}">
                  <a16:creationId xmlns:a16="http://schemas.microsoft.com/office/drawing/2014/main" id="{3E1B4A72-0587-489B-AC5E-B2AC4D08ABA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47011" y="2182588"/>
              <a:ext cx="2285811" cy="2285811"/>
            </a:xfrm>
            <a:prstGeom prst="rect">
              <a:avLst/>
            </a:prstGeom>
            <a:effectLst>
              <a:outerShdw blurRad="50800" dist="38100" dir="2700000" algn="tl" rotWithShape="0">
                <a:prstClr val="black">
                  <a:alpha val="40000"/>
                </a:prstClr>
              </a:outerShdw>
            </a:effectLst>
          </p:spPr>
        </p:pic>
        <p:sp>
          <p:nvSpPr>
            <p:cNvPr id="73" name="雲 31"/>
            <p:cNvSpPr/>
            <p:nvPr/>
          </p:nvSpPr>
          <p:spPr>
            <a:xfrm rot="21356095">
              <a:off x="97319" y="2165177"/>
              <a:ext cx="2540516" cy="1317965"/>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457 w 43256"/>
                <a:gd name="connsiteY0" fmla="*/ 12676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457 w 43256"/>
                <a:gd name="connsiteY24" fmla="*/ 12676 h 43219"/>
                <a:gd name="connsiteX0" fmla="*/ 28619 w 43256"/>
                <a:gd name="connsiteY0" fmla="*/ 36455 h 43219"/>
                <a:gd name="connsiteX1" fmla="*/ 28596 w 43256"/>
                <a:gd name="connsiteY1" fmla="*/ 36519 h 43219"/>
                <a:gd name="connsiteX0" fmla="*/ 3457 w 43256"/>
                <a:gd name="connsiteY0" fmla="*/ 12676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80 w 43256"/>
                <a:gd name="connsiteY23" fmla="*/ 13267 h 43219"/>
                <a:gd name="connsiteX24" fmla="*/ 3457 w 43256"/>
                <a:gd name="connsiteY24" fmla="*/ 12676 h 43219"/>
                <a:gd name="connsiteX0" fmla="*/ 28619 w 43256"/>
                <a:gd name="connsiteY0" fmla="*/ 36455 h 43219"/>
                <a:gd name="connsiteX1" fmla="*/ 28596 w 43256"/>
                <a:gd name="connsiteY1" fmla="*/ 36519 h 43219"/>
                <a:gd name="connsiteX0" fmla="*/ 3457 w 43256"/>
                <a:gd name="connsiteY0" fmla="*/ 1267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80 w 43256"/>
                <a:gd name="connsiteY23" fmla="*/ 13267 h 43219"/>
                <a:gd name="connsiteX24" fmla="*/ 3457 w 43256"/>
                <a:gd name="connsiteY24" fmla="*/ 1267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80 w 43256"/>
                <a:gd name="connsiteY23" fmla="*/ 13267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612 w 43256"/>
                <a:gd name="connsiteY1" fmla="*/ 585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7513 w 43256"/>
                <a:gd name="connsiteY1" fmla="*/ 5508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445 w 43256"/>
                <a:gd name="connsiteY23" fmla="*/ 12000 h 43219"/>
                <a:gd name="connsiteX24" fmla="*/ 3417 w 43256"/>
                <a:gd name="connsiteY24" fmla="*/ 11566 h 43219"/>
                <a:gd name="connsiteX0" fmla="*/ 28619 w 43256"/>
                <a:gd name="connsiteY0" fmla="*/ 36455 h 43219"/>
                <a:gd name="connsiteX1" fmla="*/ 28596 w 43256"/>
                <a:gd name="connsiteY1" fmla="*/ 36519 h 43219"/>
                <a:gd name="connsiteX0" fmla="*/ 3417 w 43256"/>
                <a:gd name="connsiteY0" fmla="*/ 11566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370 w 43256"/>
                <a:gd name="connsiteY23" fmla="*/ 11832 h 43219"/>
                <a:gd name="connsiteX24" fmla="*/ 3417 w 43256"/>
                <a:gd name="connsiteY24" fmla="*/ 11566 h 43219"/>
                <a:gd name="connsiteX0" fmla="*/ 28619 w 43256"/>
                <a:gd name="connsiteY0" fmla="*/ 36455 h 43219"/>
                <a:gd name="connsiteX1" fmla="*/ 28596 w 43256"/>
                <a:gd name="connsiteY1" fmla="*/ 36519 h 43219"/>
                <a:gd name="connsiteX0" fmla="*/ 3583 w 43256"/>
                <a:gd name="connsiteY0" fmla="*/ 11431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370 w 43256"/>
                <a:gd name="connsiteY23" fmla="*/ 11832 h 43219"/>
                <a:gd name="connsiteX24" fmla="*/ 3583 w 43256"/>
                <a:gd name="connsiteY24" fmla="*/ 11431 h 43219"/>
                <a:gd name="connsiteX0" fmla="*/ 28619 w 43256"/>
                <a:gd name="connsiteY0" fmla="*/ 36455 h 43219"/>
                <a:gd name="connsiteX1" fmla="*/ 28596 w 43256"/>
                <a:gd name="connsiteY1" fmla="*/ 36519 h 43219"/>
                <a:gd name="connsiteX0" fmla="*/ 3583 w 43256"/>
                <a:gd name="connsiteY0" fmla="*/ 11431 h 43219"/>
                <a:gd name="connsiteX1" fmla="*/ 6951 w 43256"/>
                <a:gd name="connsiteY1" fmla="*/ 5430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545 w 43256"/>
                <a:gd name="connsiteY23" fmla="*/ 11462 h 43219"/>
                <a:gd name="connsiteX24" fmla="*/ 3583 w 43256"/>
                <a:gd name="connsiteY24" fmla="*/ 11431 h 43219"/>
                <a:gd name="connsiteX0" fmla="*/ 28619 w 43256"/>
                <a:gd name="connsiteY0" fmla="*/ 36455 h 43219"/>
                <a:gd name="connsiteX1" fmla="*/ 28596 w 43256"/>
                <a:gd name="connsiteY1" fmla="*/ 36519 h 43219"/>
                <a:gd name="connsiteX0" fmla="*/ 2893 w 42566"/>
                <a:gd name="connsiteY0" fmla="*/ 11431 h 43219"/>
                <a:gd name="connsiteX1" fmla="*/ 6261 w 42566"/>
                <a:gd name="connsiteY1" fmla="*/ 5430 h 43219"/>
                <a:gd name="connsiteX2" fmla="*/ 13351 w 42566"/>
                <a:gd name="connsiteY2" fmla="*/ 5061 h 43219"/>
                <a:gd name="connsiteX3" fmla="*/ 21802 w 42566"/>
                <a:gd name="connsiteY3" fmla="*/ 3291 h 43219"/>
                <a:gd name="connsiteX4" fmla="*/ 25095 w 42566"/>
                <a:gd name="connsiteY4" fmla="*/ 59 h 43219"/>
                <a:gd name="connsiteX5" fmla="*/ 29179 w 42566"/>
                <a:gd name="connsiteY5" fmla="*/ 2340 h 43219"/>
                <a:gd name="connsiteX6" fmla="*/ 34809 w 42566"/>
                <a:gd name="connsiteY6" fmla="*/ 549 h 43219"/>
                <a:gd name="connsiteX7" fmla="*/ 37664 w 42566"/>
                <a:gd name="connsiteY7" fmla="*/ 5435 h 43219"/>
                <a:gd name="connsiteX8" fmla="*/ 41328 w 42566"/>
                <a:gd name="connsiteY8" fmla="*/ 10177 h 43219"/>
                <a:gd name="connsiteX9" fmla="*/ 41164 w 42566"/>
                <a:gd name="connsiteY9" fmla="*/ 15319 h 43219"/>
                <a:gd name="connsiteX10" fmla="*/ 42362 w 42566"/>
                <a:gd name="connsiteY10" fmla="*/ 23181 h 43219"/>
                <a:gd name="connsiteX11" fmla="*/ 36750 w 42566"/>
                <a:gd name="connsiteY11" fmla="*/ 30063 h 43219"/>
                <a:gd name="connsiteX12" fmla="*/ 36322 w 42566"/>
                <a:gd name="connsiteY12" fmla="*/ 32109 h 43219"/>
                <a:gd name="connsiteX13" fmla="*/ 38623 w 42566"/>
                <a:gd name="connsiteY13" fmla="*/ 36007 h 43219"/>
                <a:gd name="connsiteX14" fmla="*/ 35360 w 42566"/>
                <a:gd name="connsiteY14" fmla="*/ 35003 h 43219"/>
                <a:gd name="connsiteX15" fmla="*/ 34428 w 42566"/>
                <a:gd name="connsiteY15" fmla="*/ 36183 h 43219"/>
                <a:gd name="connsiteX16" fmla="*/ 27901 w 42566"/>
                <a:gd name="connsiteY16" fmla="*/ 36674 h 43219"/>
                <a:gd name="connsiteX17" fmla="*/ 23013 w 42566"/>
                <a:gd name="connsiteY17" fmla="*/ 42965 h 43219"/>
                <a:gd name="connsiteX18" fmla="*/ 15826 w 42566"/>
                <a:gd name="connsiteY18" fmla="*/ 39125 h 43219"/>
                <a:gd name="connsiteX19" fmla="*/ 5150 w 42566"/>
                <a:gd name="connsiteY19" fmla="*/ 35331 h 43219"/>
                <a:gd name="connsiteX20" fmla="*/ 456 w 42566"/>
                <a:gd name="connsiteY20" fmla="*/ 31109 h 43219"/>
                <a:gd name="connsiteX21" fmla="*/ 1459 w 42566"/>
                <a:gd name="connsiteY21" fmla="*/ 25410 h 43219"/>
                <a:gd name="connsiteX22" fmla="*/ 83 w 42566"/>
                <a:gd name="connsiteY22" fmla="*/ 19047 h 43219"/>
                <a:gd name="connsiteX23" fmla="*/ 2855 w 42566"/>
                <a:gd name="connsiteY23" fmla="*/ 11462 h 43219"/>
                <a:gd name="connsiteX24" fmla="*/ 2893 w 42566"/>
                <a:gd name="connsiteY24" fmla="*/ 11431 h 43219"/>
                <a:gd name="connsiteX0" fmla="*/ 27929 w 42566"/>
                <a:gd name="connsiteY0" fmla="*/ 36455 h 43219"/>
                <a:gd name="connsiteX1" fmla="*/ 27906 w 42566"/>
                <a:gd name="connsiteY1" fmla="*/ 36519 h 43219"/>
                <a:gd name="connsiteX0" fmla="*/ 2778 w 42451"/>
                <a:gd name="connsiteY0" fmla="*/ 11431 h 43219"/>
                <a:gd name="connsiteX1" fmla="*/ 6146 w 42451"/>
                <a:gd name="connsiteY1" fmla="*/ 5430 h 43219"/>
                <a:gd name="connsiteX2" fmla="*/ 13236 w 42451"/>
                <a:gd name="connsiteY2" fmla="*/ 5061 h 43219"/>
                <a:gd name="connsiteX3" fmla="*/ 21687 w 42451"/>
                <a:gd name="connsiteY3" fmla="*/ 3291 h 43219"/>
                <a:gd name="connsiteX4" fmla="*/ 24980 w 42451"/>
                <a:gd name="connsiteY4" fmla="*/ 59 h 43219"/>
                <a:gd name="connsiteX5" fmla="*/ 29064 w 42451"/>
                <a:gd name="connsiteY5" fmla="*/ 2340 h 43219"/>
                <a:gd name="connsiteX6" fmla="*/ 34694 w 42451"/>
                <a:gd name="connsiteY6" fmla="*/ 549 h 43219"/>
                <a:gd name="connsiteX7" fmla="*/ 37549 w 42451"/>
                <a:gd name="connsiteY7" fmla="*/ 5435 h 43219"/>
                <a:gd name="connsiteX8" fmla="*/ 41213 w 42451"/>
                <a:gd name="connsiteY8" fmla="*/ 10177 h 43219"/>
                <a:gd name="connsiteX9" fmla="*/ 41049 w 42451"/>
                <a:gd name="connsiteY9" fmla="*/ 15319 h 43219"/>
                <a:gd name="connsiteX10" fmla="*/ 42247 w 42451"/>
                <a:gd name="connsiteY10" fmla="*/ 23181 h 43219"/>
                <a:gd name="connsiteX11" fmla="*/ 36635 w 42451"/>
                <a:gd name="connsiteY11" fmla="*/ 30063 h 43219"/>
                <a:gd name="connsiteX12" fmla="*/ 36207 w 42451"/>
                <a:gd name="connsiteY12" fmla="*/ 32109 h 43219"/>
                <a:gd name="connsiteX13" fmla="*/ 38508 w 42451"/>
                <a:gd name="connsiteY13" fmla="*/ 36007 h 43219"/>
                <a:gd name="connsiteX14" fmla="*/ 35245 w 42451"/>
                <a:gd name="connsiteY14" fmla="*/ 35003 h 43219"/>
                <a:gd name="connsiteX15" fmla="*/ 34313 w 42451"/>
                <a:gd name="connsiteY15" fmla="*/ 36183 h 43219"/>
                <a:gd name="connsiteX16" fmla="*/ 27786 w 42451"/>
                <a:gd name="connsiteY16" fmla="*/ 36674 h 43219"/>
                <a:gd name="connsiteX17" fmla="*/ 22898 w 42451"/>
                <a:gd name="connsiteY17" fmla="*/ 42965 h 43219"/>
                <a:gd name="connsiteX18" fmla="*/ 15711 w 42451"/>
                <a:gd name="connsiteY18" fmla="*/ 39125 h 43219"/>
                <a:gd name="connsiteX19" fmla="*/ 5035 w 42451"/>
                <a:gd name="connsiteY19" fmla="*/ 35331 h 43219"/>
                <a:gd name="connsiteX20" fmla="*/ 341 w 42451"/>
                <a:gd name="connsiteY20" fmla="*/ 31109 h 43219"/>
                <a:gd name="connsiteX21" fmla="*/ 1344 w 42451"/>
                <a:gd name="connsiteY21" fmla="*/ 25410 h 43219"/>
                <a:gd name="connsiteX22" fmla="*/ 108 w 42451"/>
                <a:gd name="connsiteY22" fmla="*/ 18514 h 43219"/>
                <a:gd name="connsiteX23" fmla="*/ 2740 w 42451"/>
                <a:gd name="connsiteY23" fmla="*/ 11462 h 43219"/>
                <a:gd name="connsiteX24" fmla="*/ 2778 w 42451"/>
                <a:gd name="connsiteY24" fmla="*/ 11431 h 43219"/>
                <a:gd name="connsiteX0" fmla="*/ 27814 w 42451"/>
                <a:gd name="connsiteY0" fmla="*/ 36455 h 43219"/>
                <a:gd name="connsiteX1" fmla="*/ 27791 w 42451"/>
                <a:gd name="connsiteY1" fmla="*/ 36519 h 43219"/>
                <a:gd name="connsiteX0" fmla="*/ 3060 w 42733"/>
                <a:gd name="connsiteY0" fmla="*/ 11431 h 43219"/>
                <a:gd name="connsiteX1" fmla="*/ 6428 w 42733"/>
                <a:gd name="connsiteY1" fmla="*/ 5430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478 w 42733"/>
                <a:gd name="connsiteY1" fmla="*/ 4313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 name="connsiteX0" fmla="*/ 3060 w 42733"/>
                <a:gd name="connsiteY0" fmla="*/ 11431 h 43219"/>
                <a:gd name="connsiteX1" fmla="*/ 7065 w 42733"/>
                <a:gd name="connsiteY1" fmla="*/ 4571 h 43219"/>
                <a:gd name="connsiteX2" fmla="*/ 13518 w 42733"/>
                <a:gd name="connsiteY2" fmla="*/ 5061 h 43219"/>
                <a:gd name="connsiteX3" fmla="*/ 21969 w 42733"/>
                <a:gd name="connsiteY3" fmla="*/ 3291 h 43219"/>
                <a:gd name="connsiteX4" fmla="*/ 25262 w 42733"/>
                <a:gd name="connsiteY4" fmla="*/ 59 h 43219"/>
                <a:gd name="connsiteX5" fmla="*/ 29346 w 42733"/>
                <a:gd name="connsiteY5" fmla="*/ 2340 h 43219"/>
                <a:gd name="connsiteX6" fmla="*/ 34976 w 42733"/>
                <a:gd name="connsiteY6" fmla="*/ 549 h 43219"/>
                <a:gd name="connsiteX7" fmla="*/ 37831 w 42733"/>
                <a:gd name="connsiteY7" fmla="*/ 5435 h 43219"/>
                <a:gd name="connsiteX8" fmla="*/ 41495 w 42733"/>
                <a:gd name="connsiteY8" fmla="*/ 10177 h 43219"/>
                <a:gd name="connsiteX9" fmla="*/ 41331 w 42733"/>
                <a:gd name="connsiteY9" fmla="*/ 15319 h 43219"/>
                <a:gd name="connsiteX10" fmla="*/ 42529 w 42733"/>
                <a:gd name="connsiteY10" fmla="*/ 23181 h 43219"/>
                <a:gd name="connsiteX11" fmla="*/ 36917 w 42733"/>
                <a:gd name="connsiteY11" fmla="*/ 30063 h 43219"/>
                <a:gd name="connsiteX12" fmla="*/ 36489 w 42733"/>
                <a:gd name="connsiteY12" fmla="*/ 32109 h 43219"/>
                <a:gd name="connsiteX13" fmla="*/ 38790 w 42733"/>
                <a:gd name="connsiteY13" fmla="*/ 36007 h 43219"/>
                <a:gd name="connsiteX14" fmla="*/ 35527 w 42733"/>
                <a:gd name="connsiteY14" fmla="*/ 35003 h 43219"/>
                <a:gd name="connsiteX15" fmla="*/ 34595 w 42733"/>
                <a:gd name="connsiteY15" fmla="*/ 36183 h 43219"/>
                <a:gd name="connsiteX16" fmla="*/ 28068 w 42733"/>
                <a:gd name="connsiteY16" fmla="*/ 36674 h 43219"/>
                <a:gd name="connsiteX17" fmla="*/ 23180 w 42733"/>
                <a:gd name="connsiteY17" fmla="*/ 42965 h 43219"/>
                <a:gd name="connsiteX18" fmla="*/ 15993 w 42733"/>
                <a:gd name="connsiteY18" fmla="*/ 39125 h 43219"/>
                <a:gd name="connsiteX19" fmla="*/ 5317 w 42733"/>
                <a:gd name="connsiteY19" fmla="*/ 35331 h 43219"/>
                <a:gd name="connsiteX20" fmla="*/ 623 w 42733"/>
                <a:gd name="connsiteY20" fmla="*/ 31109 h 43219"/>
                <a:gd name="connsiteX21" fmla="*/ 1626 w 42733"/>
                <a:gd name="connsiteY21" fmla="*/ 25410 h 43219"/>
                <a:gd name="connsiteX22" fmla="*/ 60 w 42733"/>
                <a:gd name="connsiteY22" fmla="*/ 17600 h 43219"/>
                <a:gd name="connsiteX23" fmla="*/ 3022 w 42733"/>
                <a:gd name="connsiteY23" fmla="*/ 11462 h 43219"/>
                <a:gd name="connsiteX24" fmla="*/ 3060 w 42733"/>
                <a:gd name="connsiteY24" fmla="*/ 11431 h 43219"/>
                <a:gd name="connsiteX0" fmla="*/ 28096 w 42733"/>
                <a:gd name="connsiteY0" fmla="*/ 36455 h 43219"/>
                <a:gd name="connsiteX1" fmla="*/ 28073 w 42733"/>
                <a:gd name="connsiteY1" fmla="*/ 36519 h 43219"/>
              </a:gdLst>
              <a:ahLst/>
              <a:cxnLst>
                <a:cxn ang="0">
                  <a:pos x="connsiteX0" y="connsiteY0"/>
                </a:cxn>
                <a:cxn ang="0">
                  <a:pos x="connsiteX1" y="connsiteY1"/>
                </a:cxn>
              </a:cxnLst>
              <a:rect l="l" t="t" r="r" b="b"/>
              <a:pathLst>
                <a:path w="42733" h="43219">
                  <a:moveTo>
                    <a:pt x="3060" y="11431"/>
                  </a:moveTo>
                  <a:cubicBezTo>
                    <a:pt x="3036" y="11335"/>
                    <a:pt x="4524" y="6219"/>
                    <a:pt x="7065" y="4571"/>
                  </a:cubicBezTo>
                  <a:cubicBezTo>
                    <a:pt x="8463" y="3344"/>
                    <a:pt x="10777" y="2876"/>
                    <a:pt x="13518" y="5061"/>
                  </a:cubicBezTo>
                  <a:cubicBezTo>
                    <a:pt x="15191" y="768"/>
                    <a:pt x="19427" y="-119"/>
                    <a:pt x="21969" y="3291"/>
                  </a:cubicBezTo>
                  <a:cubicBezTo>
                    <a:pt x="22610" y="1542"/>
                    <a:pt x="23841" y="333"/>
                    <a:pt x="25262" y="59"/>
                  </a:cubicBezTo>
                  <a:cubicBezTo>
                    <a:pt x="26826" y="-243"/>
                    <a:pt x="28388" y="629"/>
                    <a:pt x="29346" y="2340"/>
                  </a:cubicBezTo>
                  <a:cubicBezTo>
                    <a:pt x="30728" y="126"/>
                    <a:pt x="33014" y="-601"/>
                    <a:pt x="34976" y="549"/>
                  </a:cubicBezTo>
                  <a:cubicBezTo>
                    <a:pt x="36471" y="1425"/>
                    <a:pt x="37543" y="3259"/>
                    <a:pt x="37831" y="5435"/>
                  </a:cubicBezTo>
                  <a:cubicBezTo>
                    <a:pt x="39559" y="6077"/>
                    <a:pt x="40935" y="7857"/>
                    <a:pt x="41495" y="10177"/>
                  </a:cubicBezTo>
                  <a:cubicBezTo>
                    <a:pt x="41902" y="11861"/>
                    <a:pt x="41844" y="13690"/>
                    <a:pt x="41331" y="15319"/>
                  </a:cubicBezTo>
                  <a:cubicBezTo>
                    <a:pt x="42592" y="17553"/>
                    <a:pt x="43033" y="20449"/>
                    <a:pt x="42529" y="23181"/>
                  </a:cubicBezTo>
                  <a:cubicBezTo>
                    <a:pt x="41859" y="26813"/>
                    <a:pt x="39641" y="29533"/>
                    <a:pt x="36917" y="30063"/>
                  </a:cubicBezTo>
                  <a:cubicBezTo>
                    <a:pt x="36957" y="30755"/>
                    <a:pt x="36832" y="31595"/>
                    <a:pt x="36489" y="32109"/>
                  </a:cubicBezTo>
                  <a:cubicBezTo>
                    <a:pt x="37448" y="31489"/>
                    <a:pt x="39966" y="32793"/>
                    <a:pt x="38790" y="36007"/>
                  </a:cubicBezTo>
                  <a:cubicBezTo>
                    <a:pt x="37981" y="38128"/>
                    <a:pt x="35221" y="37404"/>
                    <a:pt x="35527" y="35003"/>
                  </a:cubicBezTo>
                  <a:cubicBezTo>
                    <a:pt x="35241" y="35454"/>
                    <a:pt x="34900" y="35938"/>
                    <a:pt x="34595" y="36183"/>
                  </a:cubicBezTo>
                  <a:cubicBezTo>
                    <a:pt x="33602" y="36981"/>
                    <a:pt x="30217" y="38498"/>
                    <a:pt x="28068" y="36674"/>
                  </a:cubicBezTo>
                  <a:cubicBezTo>
                    <a:pt x="27373" y="39807"/>
                    <a:pt x="25512" y="42202"/>
                    <a:pt x="23180" y="42965"/>
                  </a:cubicBezTo>
                  <a:cubicBezTo>
                    <a:pt x="20432" y="43864"/>
                    <a:pt x="17564" y="42332"/>
                    <a:pt x="15993" y="39125"/>
                  </a:cubicBezTo>
                  <a:cubicBezTo>
                    <a:pt x="12285" y="42169"/>
                    <a:pt x="7469" y="40458"/>
                    <a:pt x="5317" y="35331"/>
                  </a:cubicBezTo>
                  <a:cubicBezTo>
                    <a:pt x="3203" y="35668"/>
                    <a:pt x="1218" y="33883"/>
                    <a:pt x="623" y="31109"/>
                  </a:cubicBezTo>
                  <a:cubicBezTo>
                    <a:pt x="192" y="29102"/>
                    <a:pt x="573" y="26936"/>
                    <a:pt x="1626" y="25410"/>
                  </a:cubicBezTo>
                  <a:cubicBezTo>
                    <a:pt x="132" y="24213"/>
                    <a:pt x="-148" y="19953"/>
                    <a:pt x="60" y="17600"/>
                  </a:cubicBezTo>
                  <a:cubicBezTo>
                    <a:pt x="304" y="14845"/>
                    <a:pt x="1004" y="11746"/>
                    <a:pt x="3022" y="11462"/>
                  </a:cubicBezTo>
                  <a:cubicBezTo>
                    <a:pt x="3034" y="11416"/>
                    <a:pt x="3048" y="11477"/>
                    <a:pt x="3060" y="11431"/>
                  </a:cubicBezTo>
                  <a:close/>
                </a:path>
                <a:path w="42733" h="43219" fill="none" extrusionOk="0">
                  <a:moveTo>
                    <a:pt x="28096" y="36455"/>
                  </a:moveTo>
                  <a:cubicBezTo>
                    <a:pt x="28057" y="37102"/>
                    <a:pt x="28211" y="35897"/>
                    <a:pt x="28073"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74" name="テキスト ボックス 73"/>
            <p:cNvSpPr txBox="1"/>
            <p:nvPr/>
          </p:nvSpPr>
          <p:spPr>
            <a:xfrm rot="21078103">
              <a:off x="38426" y="2428635"/>
              <a:ext cx="2697183" cy="923330"/>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どうしても行きたい！</a:t>
              </a:r>
              <a:endParaRPr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お金は払うし</a:t>
              </a:r>
              <a:endParaRPr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いいでしょ？！</a:t>
              </a:r>
            </a:p>
          </p:txBody>
        </p:sp>
      </p:grpSp>
      <p:grpSp>
        <p:nvGrpSpPr>
          <p:cNvPr id="8" name="グループ化 7"/>
          <p:cNvGrpSpPr/>
          <p:nvPr/>
        </p:nvGrpSpPr>
        <p:grpSpPr>
          <a:xfrm>
            <a:off x="286007" y="4368910"/>
            <a:ext cx="8571987" cy="2299459"/>
            <a:chOff x="286007" y="4368910"/>
            <a:chExt cx="8571987" cy="2299459"/>
          </a:xfrm>
        </p:grpSpPr>
        <p:sp>
          <p:nvSpPr>
            <p:cNvPr id="54" name="角丸四角形 53"/>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557622" y="5237382"/>
              <a:ext cx="4588433" cy="1015663"/>
            </a:xfrm>
            <a:prstGeom prst="rect">
              <a:avLst/>
            </a:prstGeom>
            <a:noFill/>
          </p:spPr>
          <p:txBody>
            <a:bodyPr wrap="square" rtlCol="0">
              <a:spAutoFit/>
            </a:bodyPr>
            <a:lstStyle/>
            <a:p>
              <a:r>
                <a:rPr kumimoji="1"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チケットを取ったのに行けなくなってしまった</a:t>
              </a:r>
              <a:br>
                <a:rPr kumimoji="1"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kumimoji="1"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場合は、勝手に他人へゆずったり、売ったりせず、正しく処理しましょう。</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2" name="グループ化 61"/>
            <p:cNvGrpSpPr/>
            <p:nvPr/>
          </p:nvGrpSpPr>
          <p:grpSpPr>
            <a:xfrm rot="299488" flipH="1">
              <a:off x="6221366" y="4426504"/>
              <a:ext cx="2593878" cy="1143038"/>
              <a:chOff x="-195109" y="2574251"/>
              <a:chExt cx="3922495" cy="2596142"/>
            </a:xfrm>
          </p:grpSpPr>
          <p:sp>
            <p:nvSpPr>
              <p:cNvPr id="64" name="円/楕円 63"/>
              <p:cNvSpPr/>
              <p:nvPr/>
            </p:nvSpPr>
            <p:spPr>
              <a:xfrm>
                <a:off x="3309548" y="4854727"/>
                <a:ext cx="183844" cy="171240"/>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65" name="雲 31"/>
              <p:cNvSpPr/>
              <p:nvPr/>
            </p:nvSpPr>
            <p:spPr>
              <a:xfrm rot="197991">
                <a:off x="-195109" y="2574251"/>
                <a:ext cx="3922495"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66" name="円/楕円 65"/>
              <p:cNvSpPr/>
              <p:nvPr/>
            </p:nvSpPr>
            <p:spPr>
              <a:xfrm>
                <a:off x="3532987" y="4941535"/>
                <a:ext cx="118273" cy="110165"/>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63" name="テキスト ボックス 62"/>
            <p:cNvSpPr txBox="1"/>
            <p:nvPr/>
          </p:nvSpPr>
          <p:spPr>
            <a:xfrm rot="283480">
              <a:off x="6266424" y="4816791"/>
              <a:ext cx="2503762" cy="369332"/>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定価でお譲りしよう</a:t>
              </a:r>
            </a:p>
          </p:txBody>
        </p:sp>
        <p:pic>
          <p:nvPicPr>
            <p:cNvPr id="7" name="図 6">
              <a:extLst>
                <a:ext uri="{FF2B5EF4-FFF2-40B4-BE49-F238E27FC236}">
                  <a16:creationId xmlns:a16="http://schemas.microsoft.com/office/drawing/2014/main" id="{9DD7B105-A49F-4D72-96C0-417046CE912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358367" y="4368910"/>
              <a:ext cx="2285811" cy="2285811"/>
            </a:xfrm>
            <a:prstGeom prst="rect">
              <a:avLst/>
            </a:prstGeom>
            <a:effectLst>
              <a:outerShdw blurRad="50800" dist="38100" dir="2700000" algn="tl" rotWithShape="0">
                <a:prstClr val="black">
                  <a:alpha val="40000"/>
                </a:prstClr>
              </a:outerShdw>
            </a:effectLst>
          </p:spPr>
        </p:pic>
      </p:grpSp>
      <p:sp>
        <p:nvSpPr>
          <p:cNvPr id="72" name="乗算記号 42"/>
          <p:cNvSpPr/>
          <p:nvPr/>
        </p:nvSpPr>
        <p:spPr>
          <a:xfrm rot="20932626">
            <a:off x="540949" y="3107372"/>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
        <p:nvSpPr>
          <p:cNvPr id="29" name="ドーナツ 28"/>
          <p:cNvSpPr/>
          <p:nvPr/>
        </p:nvSpPr>
        <p:spPr>
          <a:xfrm>
            <a:off x="7019004" y="5299029"/>
            <a:ext cx="1502251" cy="1500109"/>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Tree>
    <p:custDataLst>
      <p:tags r:id="rId1"/>
    </p:custDataLst>
    <p:extLst>
      <p:ext uri="{BB962C8B-B14F-4D97-AF65-F5344CB8AC3E}">
        <p14:creationId xmlns:p14="http://schemas.microsoft.com/office/powerpoint/2010/main" val="2981606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72"/>
                                        </p:tgtEl>
                                        <p:attrNameLst>
                                          <p:attrName>style.visibility</p:attrName>
                                        </p:attrNameLst>
                                      </p:cBhvr>
                                      <p:to>
                                        <p:strVal val="visible"/>
                                      </p:to>
                                    </p:set>
                                    <p:animEffect transition="in" filter="fade">
                                      <p:cBhvr>
                                        <p:cTn id="11" dur="500"/>
                                        <p:tgtEl>
                                          <p:spTgt spid="72"/>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3500"/>
                            </p:stCondLst>
                            <p:childTnLst>
                              <p:par>
                                <p:cTn id="17" presetID="10" presetClass="entr" presetSubtype="0" fill="hold" grpId="0" nodeType="afterEffect">
                                  <p:stCondLst>
                                    <p:cond delay="50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2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DB26436A-510C-4C02-830A-078CC7C21AA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27955" y="3965017"/>
            <a:ext cx="2895361" cy="2895361"/>
          </a:xfrm>
          <a:prstGeom prst="rect">
            <a:avLst/>
          </a:prstGeom>
          <a:effectLst>
            <a:outerShdw blurRad="50800" dist="38100" dir="2700000" algn="tl" rotWithShape="0">
              <a:prstClr val="black">
                <a:alpha val="40000"/>
              </a:prstClr>
            </a:outerShdw>
          </a:effectLst>
        </p:spPr>
      </p:pic>
      <p:sp>
        <p:nvSpPr>
          <p:cNvPr id="16" name="角丸四角形 15"/>
          <p:cNvSpPr/>
          <p:nvPr/>
        </p:nvSpPr>
        <p:spPr>
          <a:xfrm>
            <a:off x="1444624" y="812797"/>
            <a:ext cx="7566026" cy="3617159"/>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p:cNvGrpSpPr/>
          <p:nvPr/>
        </p:nvGrpSpPr>
        <p:grpSpPr>
          <a:xfrm>
            <a:off x="243928" y="4302283"/>
            <a:ext cx="4572000" cy="2240620"/>
            <a:chOff x="243928" y="4302283"/>
            <a:chExt cx="4572000" cy="2240620"/>
          </a:xfrm>
        </p:grpSpPr>
        <p:sp>
          <p:nvSpPr>
            <p:cNvPr id="12" name="雲 31"/>
            <p:cNvSpPr/>
            <p:nvPr/>
          </p:nvSpPr>
          <p:spPr>
            <a:xfrm rot="197991">
              <a:off x="594049" y="4302283"/>
              <a:ext cx="3815305"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3" name="正方形/長方形 12"/>
            <p:cNvSpPr/>
            <p:nvPr/>
          </p:nvSpPr>
          <p:spPr>
            <a:xfrm rot="21404243">
              <a:off x="243928" y="4672849"/>
              <a:ext cx="4572000" cy="1384995"/>
            </a:xfrm>
            <a:prstGeom prst="rect">
              <a:avLst/>
            </a:prstGeom>
          </p:spPr>
          <p:txBody>
            <a:bodyPr>
              <a:spAutoFit/>
            </a:bodyPr>
            <a:lstStyle/>
            <a:p>
              <a:pPr lvl="0" algn="ctr">
                <a:defRPr/>
              </a:pP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チケットは</a:t>
              </a:r>
              <a:br>
                <a:rPr kumimoji="0" lang="en-US" altLang="ja-JP"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正しい方法で</a:t>
              </a:r>
              <a:br>
                <a:rPr kumimoji="0" lang="en-US" altLang="ja-JP"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やりとりしよう！</a:t>
              </a:r>
            </a:p>
          </p:txBody>
        </p:sp>
      </p:grpSp>
      <p:pic>
        <p:nvPicPr>
          <p:cNvPr id="14" name="図 1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1012631"/>
            <a:ext cx="1996568" cy="1947270"/>
          </a:xfrm>
          <a:prstGeom prst="rect">
            <a:avLst/>
          </a:prstGeom>
        </p:spPr>
      </p:pic>
      <p:sp>
        <p:nvSpPr>
          <p:cNvPr id="15" name="テキスト ボックス 14"/>
          <p:cNvSpPr txBox="1"/>
          <p:nvPr/>
        </p:nvSpPr>
        <p:spPr>
          <a:xfrm>
            <a:off x="2166795" y="1524172"/>
            <a:ext cx="6121684" cy="2308324"/>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買う人がいるかぎり、チケットの転売はなくなりません。それでは、本当に行きたい人が、正しい値段で買えなくなってしまいます。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自分の行動が正しいかどうか、しっかり考えてみましょう。</a:t>
            </a:r>
          </a:p>
        </p:txBody>
      </p:sp>
      <p:sp>
        <p:nvSpPr>
          <p:cNvPr id="2" name="タイトル 1"/>
          <p:cNvSpPr>
            <a:spLocks noGrp="1"/>
          </p:cNvSpPr>
          <p:nvPr>
            <p:ph type="title"/>
          </p:nvPr>
        </p:nvSpPr>
        <p:spPr/>
        <p:txBody>
          <a:bodyPr/>
          <a:lstStyle/>
          <a:p>
            <a:r>
              <a:rPr lang="en-US" altLang="ja-JP" dirty="0"/>
              <a:t>9.</a:t>
            </a:r>
            <a:r>
              <a:rPr lang="ja-JP" altLang="en-US" dirty="0"/>
              <a:t> チケットの転売はいけないの？</a:t>
            </a:r>
          </a:p>
        </p:txBody>
      </p:sp>
      <p:pic>
        <p:nvPicPr>
          <p:cNvPr id="4" name="図 3">
            <a:extLst>
              <a:ext uri="{FF2B5EF4-FFF2-40B4-BE49-F238E27FC236}">
                <a16:creationId xmlns:a16="http://schemas.microsoft.com/office/drawing/2014/main" id="{BF563C2D-D041-4529-8C49-718966E7B3D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02181" y="3620828"/>
            <a:ext cx="3241593" cy="3241593"/>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847516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849193" y="3505549"/>
            <a:ext cx="9158514" cy="2914424"/>
          </a:xfrm>
          <a:effectLst/>
        </p:spPr>
        <p:txBody>
          <a:bodyPr/>
          <a:lstStyle/>
          <a:p>
            <a:pPr algn="ctr"/>
            <a:r>
              <a:rPr lang="ja-JP" altLang="en-US" sz="4000" dirty="0">
                <a:solidFill>
                  <a:schemeClr val="accent6">
                    <a:lumMod val="75000"/>
                  </a:schemeClr>
                </a:solidFill>
              </a:rPr>
              <a:t>第</a:t>
            </a:r>
            <a:r>
              <a:rPr lang="en-US" altLang="ja-JP" sz="4000" dirty="0">
                <a:solidFill>
                  <a:schemeClr val="accent6">
                    <a:lumMod val="75000"/>
                  </a:schemeClr>
                </a:solidFill>
              </a:rPr>
              <a:t>10</a:t>
            </a:r>
            <a:r>
              <a:rPr lang="ja-JP" altLang="en-US" sz="4000" dirty="0">
                <a:solidFill>
                  <a:schemeClr val="accent6">
                    <a:lumMod val="75000"/>
                  </a:schemeClr>
                </a:solidFill>
              </a:rPr>
              <a:t>話</a:t>
            </a:r>
            <a:br>
              <a:rPr lang="en-US" altLang="ja-JP" sz="4000" dirty="0">
                <a:solidFill>
                  <a:schemeClr val="accent6">
                    <a:lumMod val="75000"/>
                  </a:schemeClr>
                </a:solidFill>
              </a:rPr>
            </a:br>
            <a:r>
              <a:rPr lang="ja-JP" altLang="en-US" sz="4800" dirty="0">
                <a:solidFill>
                  <a:schemeClr val="accent6">
                    <a:lumMod val="75000"/>
                  </a:schemeClr>
                </a:solidFill>
              </a:rPr>
              <a:t>フィルタリングで</a:t>
            </a:r>
            <a:br>
              <a:rPr lang="en-US" altLang="ja-JP" sz="4800" dirty="0">
                <a:solidFill>
                  <a:schemeClr val="accent6">
                    <a:lumMod val="75000"/>
                  </a:schemeClr>
                </a:solidFill>
              </a:rPr>
            </a:br>
            <a:r>
              <a:rPr lang="ja-JP" altLang="en-US" sz="4800" dirty="0">
                <a:solidFill>
                  <a:schemeClr val="accent6">
                    <a:lumMod val="75000"/>
                  </a:schemeClr>
                </a:solidFill>
              </a:rPr>
              <a:t>何を守ってくれているの？</a:t>
            </a:r>
          </a:p>
        </p:txBody>
      </p:sp>
      <p:sp>
        <p:nvSpPr>
          <p:cNvPr id="4" name="テキスト プレースホルダー 3"/>
          <p:cNvSpPr>
            <a:spLocks noGrp="1"/>
          </p:cNvSpPr>
          <p:nvPr>
            <p:ph type="body" sz="quarter" idx="13"/>
          </p:nvPr>
        </p:nvSpPr>
        <p:spPr/>
        <p:txBody>
          <a:bodyPr/>
          <a:lstStyle/>
          <a:p>
            <a:r>
              <a:rPr lang="ja-JP" altLang="en-US" dirty="0"/>
              <a:t>情報モラル教育</a:t>
            </a:r>
          </a:p>
        </p:txBody>
      </p:sp>
      <p:pic>
        <p:nvPicPr>
          <p:cNvPr id="5" name="Picture 5"/>
          <p:cNvPicPr>
            <a:picLocks noChangeAspect="1" noChangeArrowheads="1"/>
          </p:cNvPicPr>
          <p:nvPr/>
        </p:nvPicPr>
        <p:blipFill>
          <a:blip r:embed="rId4">
            <a:duotone>
              <a:schemeClr val="accent6">
                <a:shade val="45000"/>
                <a:satMod val="135000"/>
              </a:schemeClr>
              <a:prstClr val="white"/>
            </a:duotone>
            <a:extLst>
              <a:ext uri="{BEBA8EAE-BF5A-486C-A8C5-ECC9F3942E4B}">
                <a14:imgProps xmlns:a14="http://schemas.microsoft.com/office/drawing/2010/main">
                  <a14:imgLayer r:embed="rId5">
                    <a14:imgEffect>
                      <a14:artisticPencilSketch/>
                    </a14:imgEffect>
                  </a14:imgLayer>
                </a14:imgProps>
              </a:ext>
              <a:ext uri="{28A0092B-C50C-407E-A947-70E740481C1C}">
                <a14:useLocalDpi xmlns:a14="http://schemas.microsoft.com/office/drawing/2010/main" val="0"/>
              </a:ext>
            </a:extLst>
          </a:blip>
          <a:srcRect/>
          <a:stretch>
            <a:fillRect/>
          </a:stretch>
        </p:blipFill>
        <p:spPr bwMode="auto">
          <a:xfrm rot="21446117">
            <a:off x="1875488" y="5925988"/>
            <a:ext cx="7206218" cy="174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197384354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BB273AD5-6333-4F0C-BB4B-0DB42ACE616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738094" y="2003794"/>
            <a:ext cx="4876397" cy="4876397"/>
          </a:xfrm>
          <a:prstGeom prst="rect">
            <a:avLst/>
          </a:prstGeom>
          <a:effectLst>
            <a:outerShdw blurRad="50800" dist="38100" dir="2700000" algn="tl" rotWithShape="0">
              <a:prstClr val="black">
                <a:alpha val="40000"/>
              </a:prstClr>
            </a:outerShdw>
          </a:effectLst>
        </p:spPr>
      </p:pic>
      <p:pic>
        <p:nvPicPr>
          <p:cNvPr id="4" name="図 3">
            <a:extLst>
              <a:ext uri="{FF2B5EF4-FFF2-40B4-BE49-F238E27FC236}">
                <a16:creationId xmlns:a16="http://schemas.microsoft.com/office/drawing/2014/main" id="{B13B5089-8BB3-4692-8B9F-F52AA05322D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955618" y="3061962"/>
            <a:ext cx="3809685" cy="3809685"/>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nchor="ctr">
            <a:noAutofit/>
          </a:bodyPr>
          <a:lstStyle/>
          <a:p>
            <a:pPr algn="l"/>
            <a:r>
              <a:rPr lang="en-US" altLang="ja-JP" sz="24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24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2400" dirty="0">
                <a:solidFill>
                  <a:srgbClr val="614700"/>
                </a:solidFill>
                <a:latin typeface="Meiryo UI" panose="020B0604030504040204" pitchFamily="50" charset="-128"/>
                <a:ea typeface="Meiryo UI" panose="020B0604030504040204" pitchFamily="50" charset="-128"/>
                <a:cs typeface="Meiryo UI" panose="020B0604030504040204" pitchFamily="50" charset="-128"/>
              </a:rPr>
              <a:t>フィルタリングで何を守ってくれているの？</a:t>
            </a:r>
            <a:endParaRPr kumimoji="1" lang="ja-JP" altLang="en-US" sz="1800" dirty="0">
              <a:solidFill>
                <a:srgbClr val="6147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テキスト ボックス 52"/>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鳴門くんのスマートフォンにはフィルタリングが設定されていましたが、家の人にお願いして解除してもらいました。</a:t>
            </a:r>
          </a:p>
        </p:txBody>
      </p:sp>
      <p:grpSp>
        <p:nvGrpSpPr>
          <p:cNvPr id="57" name="グループ化 56"/>
          <p:cNvGrpSpPr/>
          <p:nvPr/>
        </p:nvGrpSpPr>
        <p:grpSpPr>
          <a:xfrm>
            <a:off x="6496439" y="4045750"/>
            <a:ext cx="2995775" cy="1625568"/>
            <a:chOff x="3359021" y="4736599"/>
            <a:chExt cx="2995775" cy="1625568"/>
          </a:xfrm>
        </p:grpSpPr>
        <p:sp>
          <p:nvSpPr>
            <p:cNvPr id="58" name="円形吹き出し 3"/>
            <p:cNvSpPr>
              <a:spLocks noChangeAspect="1"/>
            </p:cNvSpPr>
            <p:nvPr/>
          </p:nvSpPr>
          <p:spPr>
            <a:xfrm rot="5941823">
              <a:off x="3803433" y="4292187"/>
              <a:ext cx="1625568" cy="2514392"/>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08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テキスト ボックス 58"/>
            <p:cNvSpPr txBox="1"/>
            <p:nvPr/>
          </p:nvSpPr>
          <p:spPr>
            <a:xfrm>
              <a:off x="3930386" y="5216091"/>
              <a:ext cx="2424410" cy="7078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う～ん。</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仕方ないなあ</a:t>
              </a:r>
            </a:p>
          </p:txBody>
        </p:sp>
      </p:grpSp>
      <p:grpSp>
        <p:nvGrpSpPr>
          <p:cNvPr id="3" name="グループ化 2"/>
          <p:cNvGrpSpPr/>
          <p:nvPr/>
        </p:nvGrpSpPr>
        <p:grpSpPr>
          <a:xfrm>
            <a:off x="107537" y="2207806"/>
            <a:ext cx="3698797" cy="2363914"/>
            <a:chOff x="107537" y="2207806"/>
            <a:chExt cx="3698797" cy="2363914"/>
          </a:xfrm>
        </p:grpSpPr>
        <p:sp>
          <p:nvSpPr>
            <p:cNvPr id="63" name="円形吹き出し 3"/>
            <p:cNvSpPr/>
            <p:nvPr/>
          </p:nvSpPr>
          <p:spPr>
            <a:xfrm flipH="1">
              <a:off x="107537" y="2207806"/>
              <a:ext cx="3268304" cy="2363914"/>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テキスト ボックス 63"/>
            <p:cNvSpPr txBox="1"/>
            <p:nvPr/>
          </p:nvSpPr>
          <p:spPr>
            <a:xfrm>
              <a:off x="678562" y="2482774"/>
              <a:ext cx="3127772" cy="1631216"/>
            </a:xfrm>
            <a:prstGeom prst="rect">
              <a:avLst/>
            </a:prstGeom>
            <a:noFill/>
          </p:spPr>
          <p:txBody>
            <a:bodyPr wrap="square" rtlCol="0">
              <a:spAutoFit/>
            </a:bodyPr>
            <a:lstStyle/>
            <a:p>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ねえお願い！</a:t>
              </a:r>
              <a:endParaRPr kumimoji="1"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これだと見られない</a:t>
              </a:r>
              <a:br>
                <a:rPr kumimoji="1"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ページが多くて、</a:t>
              </a:r>
              <a:br>
                <a:rPr kumimoji="1"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みんなとゲーム</a:t>
              </a:r>
              <a:endParaRPr kumimoji="1"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できないよ～</a:t>
              </a:r>
            </a:p>
          </p:txBody>
        </p:sp>
      </p:grpSp>
      <p:sp>
        <p:nvSpPr>
          <p:cNvPr id="26" name="テキスト ボックス 25"/>
          <p:cNvSpPr txBox="1"/>
          <p:nvPr/>
        </p:nvSpPr>
        <p:spPr>
          <a:xfrm>
            <a:off x="556805" y="6133973"/>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Tree>
    <p:custDataLst>
      <p:tags r:id="rId1"/>
    </p:custDataLst>
    <p:extLst>
      <p:ext uri="{BB962C8B-B14F-4D97-AF65-F5344CB8AC3E}">
        <p14:creationId xmlns:p14="http://schemas.microsoft.com/office/powerpoint/2010/main" val="3798979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57"/>
                                        </p:tgtEl>
                                        <p:attrNameLst>
                                          <p:attrName>style.visibility</p:attrName>
                                        </p:attrNameLst>
                                      </p:cBhvr>
                                      <p:to>
                                        <p:strVal val="visible"/>
                                      </p:to>
                                    </p:set>
                                    <p:animEffect transition="in" filter="fade">
                                      <p:cBhvr>
                                        <p:cTn id="11"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45E51E29-13DB-4A26-8F64-2FFF7988BE69}"/>
              </a:ext>
            </a:extLst>
          </p:cNvPr>
          <p:cNvGrpSpPr>
            <a:grpSpLocks noChangeAspect="1"/>
          </p:cNvGrpSpPr>
          <p:nvPr/>
        </p:nvGrpSpPr>
        <p:grpSpPr>
          <a:xfrm>
            <a:off x="904267" y="3990038"/>
            <a:ext cx="2526892" cy="4000169"/>
            <a:chOff x="-1098283" y="2565965"/>
            <a:chExt cx="3000603" cy="4750074"/>
          </a:xfrm>
          <a:effectLst>
            <a:outerShdw blurRad="50800" dist="38100" dir="2700000" algn="tl" rotWithShape="0">
              <a:prstClr val="black">
                <a:alpha val="40000"/>
              </a:prstClr>
            </a:outerShdw>
          </a:effectLst>
        </p:grpSpPr>
        <p:grpSp>
          <p:nvGrpSpPr>
            <p:cNvPr id="11" name="グループ化 10">
              <a:extLst>
                <a:ext uri="{FF2B5EF4-FFF2-40B4-BE49-F238E27FC236}">
                  <a16:creationId xmlns:a16="http://schemas.microsoft.com/office/drawing/2014/main" id="{FD42987C-3086-4C72-996D-EA561C23289C}"/>
                </a:ext>
              </a:extLst>
            </p:cNvPr>
            <p:cNvGrpSpPr/>
            <p:nvPr/>
          </p:nvGrpSpPr>
          <p:grpSpPr>
            <a:xfrm flipH="1">
              <a:off x="-1098283" y="2565965"/>
              <a:ext cx="3000603" cy="4750074"/>
              <a:chOff x="5347570" y="2876684"/>
              <a:chExt cx="4041421" cy="5347146"/>
            </a:xfrm>
          </p:grpSpPr>
          <p:grpSp>
            <p:nvGrpSpPr>
              <p:cNvPr id="13" name="グループ化 12">
                <a:extLst>
                  <a:ext uri="{FF2B5EF4-FFF2-40B4-BE49-F238E27FC236}">
                    <a16:creationId xmlns:a16="http://schemas.microsoft.com/office/drawing/2014/main" id="{0BAA775F-9AF2-495B-B1A6-110A3B38D4E8}"/>
                  </a:ext>
                </a:extLst>
              </p:cNvPr>
              <p:cNvGrpSpPr/>
              <p:nvPr/>
            </p:nvGrpSpPr>
            <p:grpSpPr>
              <a:xfrm>
                <a:off x="5347570" y="2876684"/>
                <a:ext cx="3610000" cy="5347146"/>
                <a:chOff x="5347570" y="2876684"/>
                <a:chExt cx="3610000" cy="5347146"/>
              </a:xfrm>
            </p:grpSpPr>
            <p:sp>
              <p:nvSpPr>
                <p:cNvPr id="15" name="角丸四角形 16">
                  <a:extLst>
                    <a:ext uri="{FF2B5EF4-FFF2-40B4-BE49-F238E27FC236}">
                      <a16:creationId xmlns:a16="http://schemas.microsoft.com/office/drawing/2014/main" id="{F4B6B635-998A-494C-A368-A521F1B8C87E}"/>
                    </a:ext>
                  </a:extLst>
                </p:cNvPr>
                <p:cNvSpPr/>
                <p:nvPr/>
              </p:nvSpPr>
              <p:spPr>
                <a:xfrm rot="693417">
                  <a:off x="5347570" y="2876684"/>
                  <a:ext cx="3610000" cy="5347146"/>
                </a:xfrm>
                <a:prstGeom prst="roundRect">
                  <a:avLst>
                    <a:gd name="adj" fmla="val 9998"/>
                  </a:avLst>
                </a:prstGeom>
                <a:solidFill>
                  <a:schemeClr val="tx1">
                    <a:lumMod val="95000"/>
                    <a:lumOff val="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a:extLst>
                    <a:ext uri="{FF2B5EF4-FFF2-40B4-BE49-F238E27FC236}">
                      <a16:creationId xmlns:a16="http://schemas.microsoft.com/office/drawing/2014/main" id="{8109B8E2-B292-4C4A-BC45-6A85B58982DE}"/>
                    </a:ext>
                  </a:extLst>
                </p:cNvPr>
                <p:cNvSpPr/>
                <p:nvPr/>
              </p:nvSpPr>
              <p:spPr>
                <a:xfrm rot="693417">
                  <a:off x="5433308" y="3478784"/>
                  <a:ext cx="3438525" cy="4434352"/>
                </a:xfrm>
                <a:prstGeom prst="rect">
                  <a:avLst/>
                </a:prstGeom>
                <a:gradFill flip="none" rotWithShape="1">
                  <a:gsLst>
                    <a:gs pos="0">
                      <a:srgbClr val="92A0BC"/>
                    </a:gs>
                    <a:gs pos="54000">
                      <a:srgbClr val="A4BEF2"/>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grpSp>
          <p:sp>
            <p:nvSpPr>
              <p:cNvPr id="14" name="正方形/長方形 13">
                <a:extLst>
                  <a:ext uri="{FF2B5EF4-FFF2-40B4-BE49-F238E27FC236}">
                    <a16:creationId xmlns:a16="http://schemas.microsoft.com/office/drawing/2014/main" id="{ECFD81BE-E417-4001-9CCF-C390985F77FE}"/>
                  </a:ext>
                </a:extLst>
              </p:cNvPr>
              <p:cNvSpPr/>
              <p:nvPr/>
            </p:nvSpPr>
            <p:spPr>
              <a:xfrm rot="693417">
                <a:off x="5903218" y="3161883"/>
                <a:ext cx="3485773" cy="25519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7" name="グループ化 16">
              <a:extLst>
                <a:ext uri="{FF2B5EF4-FFF2-40B4-BE49-F238E27FC236}">
                  <a16:creationId xmlns:a16="http://schemas.microsoft.com/office/drawing/2014/main" id="{A48D6F30-741D-4F86-B7B1-379E55A04F0D}"/>
                </a:ext>
              </a:extLst>
            </p:cNvPr>
            <p:cNvGrpSpPr/>
            <p:nvPr/>
          </p:nvGrpSpPr>
          <p:grpSpPr>
            <a:xfrm flipH="1">
              <a:off x="-637343" y="3658577"/>
              <a:ext cx="2261472" cy="1823132"/>
              <a:chOff x="5680361" y="4045765"/>
              <a:chExt cx="2545732" cy="2052294"/>
            </a:xfrm>
          </p:grpSpPr>
          <p:sp>
            <p:nvSpPr>
              <p:cNvPr id="18" name="正方形/長方形 17">
                <a:extLst>
                  <a:ext uri="{FF2B5EF4-FFF2-40B4-BE49-F238E27FC236}">
                    <a16:creationId xmlns:a16="http://schemas.microsoft.com/office/drawing/2014/main" id="{88334158-A3C0-4E1A-9D20-07337E63F942}"/>
                  </a:ext>
                </a:extLst>
              </p:cNvPr>
              <p:cNvSpPr/>
              <p:nvPr/>
            </p:nvSpPr>
            <p:spPr>
              <a:xfrm rot="706782">
                <a:off x="5961642" y="4592417"/>
                <a:ext cx="2264451" cy="1505642"/>
              </a:xfrm>
              <a:prstGeom prst="rect">
                <a:avLst/>
              </a:prstGeom>
              <a:solidFill>
                <a:srgbClr val="FF9999"/>
              </a:solidFill>
              <a:ln w="28575">
                <a:solidFill>
                  <a:srgbClr val="C00000"/>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9" name="正方形/長方形 18">
                <a:extLst>
                  <a:ext uri="{FF2B5EF4-FFF2-40B4-BE49-F238E27FC236}">
                    <a16:creationId xmlns:a16="http://schemas.microsoft.com/office/drawing/2014/main" id="{31C65B7A-AF6C-40FC-B3CD-70771148B12B}"/>
                  </a:ext>
                </a:extLst>
              </p:cNvPr>
              <p:cNvSpPr/>
              <p:nvPr/>
            </p:nvSpPr>
            <p:spPr>
              <a:xfrm rot="706782">
                <a:off x="5877852" y="4419367"/>
                <a:ext cx="2264453" cy="1505642"/>
              </a:xfrm>
              <a:prstGeom prst="rect">
                <a:avLst/>
              </a:prstGeom>
              <a:solidFill>
                <a:srgbClr val="FF9999"/>
              </a:solidFill>
              <a:ln w="28575">
                <a:solidFill>
                  <a:srgbClr val="C00000"/>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0" name="正方形/長方形 19">
                <a:extLst>
                  <a:ext uri="{FF2B5EF4-FFF2-40B4-BE49-F238E27FC236}">
                    <a16:creationId xmlns:a16="http://schemas.microsoft.com/office/drawing/2014/main" id="{47A06CB0-13A7-4294-ACE1-129F94FA455D}"/>
                  </a:ext>
                </a:extLst>
              </p:cNvPr>
              <p:cNvSpPr/>
              <p:nvPr/>
            </p:nvSpPr>
            <p:spPr>
              <a:xfrm rot="706782">
                <a:off x="5770077" y="4218815"/>
                <a:ext cx="2264453" cy="1505642"/>
              </a:xfrm>
              <a:prstGeom prst="rect">
                <a:avLst/>
              </a:prstGeom>
              <a:solidFill>
                <a:srgbClr val="FF9999"/>
              </a:solidFill>
              <a:ln w="28575">
                <a:solidFill>
                  <a:srgbClr val="C00000"/>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1" name="正方形/長方形 20">
                <a:extLst>
                  <a:ext uri="{FF2B5EF4-FFF2-40B4-BE49-F238E27FC236}">
                    <a16:creationId xmlns:a16="http://schemas.microsoft.com/office/drawing/2014/main" id="{2380C84B-B793-46AE-824B-9D305EEC4D98}"/>
                  </a:ext>
                </a:extLst>
              </p:cNvPr>
              <p:cNvSpPr/>
              <p:nvPr/>
            </p:nvSpPr>
            <p:spPr>
              <a:xfrm rot="706782">
                <a:off x="5680361" y="4045765"/>
                <a:ext cx="2264453" cy="1505642"/>
              </a:xfrm>
              <a:prstGeom prst="rect">
                <a:avLst/>
              </a:prstGeom>
              <a:solidFill>
                <a:srgbClr val="FF9999"/>
              </a:solidFill>
              <a:ln w="28575">
                <a:solidFill>
                  <a:srgbClr val="C00000"/>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22" name="Picture 2" descr="「ドクロ　イラスト」の画像検索結果">
                <a:extLst>
                  <a:ext uri="{FF2B5EF4-FFF2-40B4-BE49-F238E27FC236}">
                    <a16:creationId xmlns:a16="http://schemas.microsoft.com/office/drawing/2014/main" id="{6B41ECE9-A8B6-4752-816F-660E5DFBF652}"/>
                  </a:ext>
                </a:extLst>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678792">
                <a:off x="6083387" y="4125000"/>
                <a:ext cx="1387475" cy="1387475"/>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6" name="図 5">
            <a:extLst>
              <a:ext uri="{FF2B5EF4-FFF2-40B4-BE49-F238E27FC236}">
                <a16:creationId xmlns:a16="http://schemas.microsoft.com/office/drawing/2014/main" id="{06B168D9-CF43-44B0-9624-732C7C4F515B}"/>
              </a:ext>
            </a:extLst>
          </p:cNvPr>
          <p:cNvPicPr>
            <a:picLocks noChangeAspect="1"/>
          </p:cNvPicPr>
          <p:nvPr/>
        </p:nvPicPr>
        <p:blipFill rotWithShape="1">
          <a:blip r:embed="rId5">
            <a:extLst>
              <a:ext uri="{28A0092B-C50C-407E-A947-70E740481C1C}">
                <a14:useLocalDpi xmlns:a14="http://schemas.microsoft.com/office/drawing/2010/main" val="0"/>
              </a:ext>
            </a:extLst>
          </a:blip>
          <a:srcRect b="3633"/>
          <a:stretch/>
        </p:blipFill>
        <p:spPr>
          <a:xfrm>
            <a:off x="3962828" y="1828477"/>
            <a:ext cx="5181172" cy="4992929"/>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10.</a:t>
            </a:r>
            <a:r>
              <a:rPr lang="ja-JP" altLang="en-US" dirty="0"/>
              <a:t> </a:t>
            </a:r>
            <a:r>
              <a:rPr lang="ja-JP" altLang="en-US" dirty="0">
                <a:latin typeface="Meiryo UI" panose="020B0604030504040204" pitchFamily="50" charset="-128"/>
                <a:ea typeface="Meiryo UI" panose="020B0604030504040204" pitchFamily="50" charset="-128"/>
                <a:cs typeface="Meiryo UI" panose="020B0604030504040204" pitchFamily="50" charset="-128"/>
              </a:rPr>
              <a:t>フィルタリングで何を守ってくれているの？</a:t>
            </a:r>
            <a:endParaRPr lang="ja-JP" altLang="en-US" dirty="0"/>
          </a:p>
        </p:txBody>
      </p:sp>
      <p:sp>
        <p:nvSpPr>
          <p:cNvPr id="53" name="テキスト ボックス 52"/>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しかし、それ以来、ポップアップが消えなくなったり迷惑メールが大量にきたり、おかしな動作を繰り返すようになってしまいました。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567715" y="1913511"/>
            <a:ext cx="5067300" cy="2590800"/>
            <a:chOff x="1219066" y="1950105"/>
            <a:chExt cx="5067300" cy="2590800"/>
          </a:xfrm>
        </p:grpSpPr>
        <p:grpSp>
          <p:nvGrpSpPr>
            <p:cNvPr id="59" name="グループ化 58"/>
            <p:cNvGrpSpPr/>
            <p:nvPr/>
          </p:nvGrpSpPr>
          <p:grpSpPr>
            <a:xfrm rot="569532" flipH="1">
              <a:off x="1219066" y="1950105"/>
              <a:ext cx="5067300" cy="2590800"/>
              <a:chOff x="5257800" y="2339800"/>
              <a:chExt cx="5067300" cy="2590800"/>
            </a:xfrm>
          </p:grpSpPr>
          <p:sp>
            <p:nvSpPr>
              <p:cNvPr id="60" name="雲 31"/>
              <p:cNvSpPr/>
              <p:nvPr/>
            </p:nvSpPr>
            <p:spPr>
              <a:xfrm rot="6158944">
                <a:off x="6253403" y="1704534"/>
                <a:ext cx="2016069" cy="38803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Lst>
                <a:ahLst/>
                <a:cxnLst>
                  <a:cxn ang="0">
                    <a:pos x="connsiteX0" y="connsiteY0"/>
                  </a:cxn>
                  <a:cxn ang="0">
                    <a:pos x="connsiteX1" y="connsiteY1"/>
                  </a:cxn>
                </a:cxnLst>
                <a:rect l="l" t="t" r="r" b="b"/>
                <a:pathLst>
                  <a:path w="4530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2987" y="30396"/>
                      <a:pt x="45306" y="37718"/>
                    </a:cubicBezTo>
                    <a:cubicBezTo>
                      <a:pt x="41915" y="32052"/>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5306"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pic>
            <p:nvPicPr>
              <p:cNvPr id="61" name="Picture 3" descr="D:\ryuno\_徳島\コンテンツ制作\ストライプ_.png"/>
              <p:cNvPicPr>
                <a:picLocks noChangeAspect="1" noChangeArrowheads="1"/>
              </p:cNvPicPr>
              <p:nvPr/>
            </p:nvPicPr>
            <p:blipFill>
              <a:blip r:embed="rId6">
                <a:duotone>
                  <a:schemeClr val="bg2">
                    <a:shade val="45000"/>
                    <a:satMod val="135000"/>
                  </a:schemeClr>
                  <a:prstClr val="white"/>
                </a:duotone>
                <a:extLst>
                  <a:ext uri="{BEBA8EAE-BF5A-486C-A8C5-ECC9F3942E4B}">
                    <a14:imgProps xmlns:a14="http://schemas.microsoft.com/office/drawing/2010/main">
                      <a14:imgLayer r:embed="rId7">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5257800" y="2339800"/>
                <a:ext cx="5067300" cy="2590800"/>
              </a:xfrm>
              <a:prstGeom prst="rect">
                <a:avLst/>
              </a:prstGeom>
              <a:noFill/>
              <a:extLst>
                <a:ext uri="{909E8E84-426E-40DD-AFC4-6F175D3DCCD1}">
                  <a14:hiddenFill xmlns:a14="http://schemas.microsoft.com/office/drawing/2010/main">
                    <a:solidFill>
                      <a:srgbClr val="FFFFFF"/>
                    </a:solidFill>
                  </a14:hiddenFill>
                </a:ext>
              </a:extLst>
            </p:spPr>
          </p:pic>
        </p:grpSp>
        <p:sp>
          <p:nvSpPr>
            <p:cNvPr id="62" name="テキスト ボックス 61"/>
            <p:cNvSpPr txBox="1"/>
            <p:nvPr/>
          </p:nvSpPr>
          <p:spPr>
            <a:xfrm rot="21073182">
              <a:off x="2320622" y="2952360"/>
              <a:ext cx="3805542" cy="830997"/>
            </a:xfrm>
            <a:prstGeom prst="rect">
              <a:avLst/>
            </a:prstGeom>
            <a:noFill/>
          </p:spPr>
          <p:txBody>
            <a:bodyPr wrap="square" rtlCol="0">
              <a:spAutoFit/>
            </a:bodyPr>
            <a:lstStyle/>
            <a:p>
              <a:pPr algn="ct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スマホがおかしく</a:t>
              </a:r>
              <a:br>
                <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なっちゃった・・・</a:t>
              </a:r>
              <a:endParaRPr lang="ja-JP" altLang="en-US" sz="28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2611113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グループ化 6"/>
          <p:cNvGrpSpPr/>
          <p:nvPr/>
        </p:nvGrpSpPr>
        <p:grpSpPr>
          <a:xfrm>
            <a:off x="286007" y="2503614"/>
            <a:ext cx="8571987" cy="1982787"/>
            <a:chOff x="286007" y="2503614"/>
            <a:chExt cx="8571987" cy="1982787"/>
          </a:xfrm>
        </p:grpSpPr>
        <p:sp>
          <p:nvSpPr>
            <p:cNvPr id="45" name="角丸四角形 44"/>
            <p:cNvSpPr/>
            <p:nvPr/>
          </p:nvSpPr>
          <p:spPr>
            <a:xfrm>
              <a:off x="286007" y="2503614"/>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476418" y="2792629"/>
              <a:ext cx="4773713" cy="400110"/>
            </a:xfrm>
            <a:prstGeom prst="rect">
              <a:avLst/>
            </a:prstGeom>
            <a:noFill/>
          </p:spPr>
          <p:txBody>
            <a:bodyPr wrap="square" rtlCol="0">
              <a:spAutoFit/>
            </a:bodyPr>
            <a:lstStyle/>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フィルタリングには、次のような機能があります。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585215" y="3349994"/>
              <a:ext cx="4577052" cy="707886"/>
            </a:xfrm>
            <a:prstGeom prst="rect">
              <a:avLst/>
            </a:prstGeom>
            <a:noFill/>
          </p:spPr>
          <p:txBody>
            <a:bodyPr wrap="square" rtlCol="0">
              <a:spAutoFit/>
            </a:bodyPr>
            <a:lstStyle/>
            <a:p>
              <a:pPr marL="266700" indent="-266700">
                <a:buFont typeface="Arial" panose="020B0604020202020204" pitchFamily="34" charset="0"/>
                <a:buChar char="•"/>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有害サイトや犯罪から、あなたを守る</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marL="266700" indent="-266700">
                <a:buFont typeface="Arial" panose="020B0604020202020204" pitchFamily="34" charset="0"/>
                <a:buChar char="•"/>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あなたの個人情報を守る</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円/楕円 37"/>
            <p:cNvSpPr/>
            <p:nvPr/>
          </p:nvSpPr>
          <p:spPr>
            <a:xfrm>
              <a:off x="5353948" y="2621739"/>
              <a:ext cx="2492110" cy="1733095"/>
            </a:xfrm>
            <a:prstGeom prst="ellipse">
              <a:avLst/>
            </a:prstGeom>
            <a:solidFill>
              <a:schemeClr val="accent4">
                <a:lumMod val="20000"/>
                <a:lumOff val="80000"/>
              </a:schemeClr>
            </a:solidFill>
            <a:ln w="9525" cap="flat" cmpd="sng" algn="ctr">
              <a:noFill/>
              <a:prstDash val="dash"/>
            </a:ln>
            <a:effectLst>
              <a:glow rad="139700">
                <a:schemeClr val="accent4">
                  <a:satMod val="175000"/>
                  <a:alpha val="40000"/>
                </a:schemeClr>
              </a:glow>
            </a:effectLst>
          </p:spPr>
          <p:txBody>
            <a:bodyPr wrap="none"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8" name="図 37"/>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6459717" y="2904530"/>
              <a:ext cx="1337320" cy="1058447"/>
            </a:xfrm>
            <a:prstGeom prst="rect">
              <a:avLst/>
            </a:prstGeom>
          </p:spPr>
        </p:pic>
        <p:grpSp>
          <p:nvGrpSpPr>
            <p:cNvPr id="40" name="グループ化 39"/>
            <p:cNvGrpSpPr/>
            <p:nvPr/>
          </p:nvGrpSpPr>
          <p:grpSpPr>
            <a:xfrm>
              <a:off x="6592072" y="3562606"/>
              <a:ext cx="545665" cy="573793"/>
              <a:chOff x="7994201" y="2718917"/>
              <a:chExt cx="1078355" cy="1133944"/>
            </a:xfrm>
          </p:grpSpPr>
          <p:sp>
            <p:nvSpPr>
              <p:cNvPr id="51" name="フリーフォーム 50"/>
              <p:cNvSpPr/>
              <p:nvPr/>
            </p:nvSpPr>
            <p:spPr>
              <a:xfrm>
                <a:off x="7999886" y="2778492"/>
                <a:ext cx="1072670" cy="1074369"/>
              </a:xfrm>
              <a:custGeom>
                <a:avLst/>
                <a:gdLst>
                  <a:gd name="connsiteX0" fmla="*/ 606425 w 1123950"/>
                  <a:gd name="connsiteY0" fmla="*/ 0 h 1108075"/>
                  <a:gd name="connsiteX1" fmla="*/ 1123950 w 1123950"/>
                  <a:gd name="connsiteY1" fmla="*/ 139700 h 1108075"/>
                  <a:gd name="connsiteX2" fmla="*/ 520700 w 1123950"/>
                  <a:gd name="connsiteY2" fmla="*/ 1108075 h 1108075"/>
                  <a:gd name="connsiteX3" fmla="*/ 0 w 1123950"/>
                  <a:gd name="connsiteY3" fmla="*/ 914400 h 1108075"/>
                  <a:gd name="connsiteX4" fmla="*/ 606425 w 1123950"/>
                  <a:gd name="connsiteY4"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520700 w 1123950"/>
                  <a:gd name="connsiteY3" fmla="*/ 1108075 h 1108075"/>
                  <a:gd name="connsiteX4" fmla="*/ 0 w 1123950"/>
                  <a:gd name="connsiteY4" fmla="*/ 914400 h 1108075"/>
                  <a:gd name="connsiteX5" fmla="*/ 606425 w 1123950"/>
                  <a:gd name="connsiteY5"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20700 w 1123950"/>
                  <a:gd name="connsiteY4" fmla="*/ 1108075 h 1108075"/>
                  <a:gd name="connsiteX5" fmla="*/ 0 w 1123950"/>
                  <a:gd name="connsiteY5" fmla="*/ 914400 h 1108075"/>
                  <a:gd name="connsiteX6" fmla="*/ 606425 w 1123950"/>
                  <a:gd name="connsiteY6"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0 w 1123950"/>
                  <a:gd name="connsiteY6" fmla="*/ 914400 h 1108075"/>
                  <a:gd name="connsiteX7" fmla="*/ 606425 w 1123950"/>
                  <a:gd name="connsiteY7"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0 w 1123950"/>
                  <a:gd name="connsiteY7" fmla="*/ 914400 h 1108075"/>
                  <a:gd name="connsiteX8" fmla="*/ 606425 w 1123950"/>
                  <a:gd name="connsiteY8"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606425 w 1123950"/>
                  <a:gd name="connsiteY9"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16571 w 1123950"/>
                  <a:gd name="connsiteY9" fmla="*/ 874941 h 1108075"/>
                  <a:gd name="connsiteX10" fmla="*/ 606425 w 1123950"/>
                  <a:gd name="connsiteY10"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16571 w 1123950"/>
                  <a:gd name="connsiteY9" fmla="*/ 874941 h 1108075"/>
                  <a:gd name="connsiteX10" fmla="*/ 572196 w 1123950"/>
                  <a:gd name="connsiteY10" fmla="*/ 36741 h 1108075"/>
                  <a:gd name="connsiteX11" fmla="*/ 606425 w 1123950"/>
                  <a:gd name="connsiteY11" fmla="*/ 0 h 1108075"/>
                  <a:gd name="connsiteX0" fmla="*/ 606425 w 1123950"/>
                  <a:gd name="connsiteY0" fmla="*/ 0 h 1108075"/>
                  <a:gd name="connsiteX1" fmla="*/ 642046 w 1123950"/>
                  <a:gd name="connsiteY1" fmla="*/ 4991 h 1108075"/>
                  <a:gd name="connsiteX2" fmla="*/ 1073846 w 1123950"/>
                  <a:gd name="connsiteY2" fmla="*/ 122466 h 1108075"/>
                  <a:gd name="connsiteX3" fmla="*/ 1123950 w 1123950"/>
                  <a:gd name="connsiteY3" fmla="*/ 139700 h 1108075"/>
                  <a:gd name="connsiteX4" fmla="*/ 1096071 w 1123950"/>
                  <a:gd name="connsiteY4" fmla="*/ 173266 h 1108075"/>
                  <a:gd name="connsiteX5" fmla="*/ 549971 w 1123950"/>
                  <a:gd name="connsiteY5" fmla="*/ 1071791 h 1108075"/>
                  <a:gd name="connsiteX6" fmla="*/ 520700 w 1123950"/>
                  <a:gd name="connsiteY6" fmla="*/ 1108075 h 1108075"/>
                  <a:gd name="connsiteX7" fmla="*/ 464246 w 1123950"/>
                  <a:gd name="connsiteY7" fmla="*/ 1087666 h 1108075"/>
                  <a:gd name="connsiteX8" fmla="*/ 26096 w 1123950"/>
                  <a:gd name="connsiteY8" fmla="*/ 932091 h 1108075"/>
                  <a:gd name="connsiteX9" fmla="*/ 0 w 1123950"/>
                  <a:gd name="connsiteY9" fmla="*/ 914400 h 1108075"/>
                  <a:gd name="connsiteX10" fmla="*/ 16571 w 1123950"/>
                  <a:gd name="connsiteY10" fmla="*/ 874941 h 1108075"/>
                  <a:gd name="connsiteX11" fmla="*/ 572196 w 1123950"/>
                  <a:gd name="connsiteY11" fmla="*/ 36741 h 1108075"/>
                  <a:gd name="connsiteX12" fmla="*/ 606425 w 1123950"/>
                  <a:gd name="connsiteY12" fmla="*/ 0 h 1108075"/>
                  <a:gd name="connsiteX0" fmla="*/ 606425 w 1123950"/>
                  <a:gd name="connsiteY0" fmla="*/ 0 h 1108075"/>
                  <a:gd name="connsiteX1" fmla="*/ 642046 w 1123950"/>
                  <a:gd name="connsiteY1" fmla="*/ 4991 h 1108075"/>
                  <a:gd name="connsiteX2" fmla="*/ 1073846 w 1123950"/>
                  <a:gd name="connsiteY2" fmla="*/ 122466 h 1108075"/>
                  <a:gd name="connsiteX3" fmla="*/ 1123950 w 1123950"/>
                  <a:gd name="connsiteY3" fmla="*/ 139700 h 1108075"/>
                  <a:gd name="connsiteX4" fmla="*/ 1096071 w 1123950"/>
                  <a:gd name="connsiteY4" fmla="*/ 173266 h 1108075"/>
                  <a:gd name="connsiteX5" fmla="*/ 549971 w 1123950"/>
                  <a:gd name="connsiteY5" fmla="*/ 1071791 h 1108075"/>
                  <a:gd name="connsiteX6" fmla="*/ 534987 w 1123950"/>
                  <a:gd name="connsiteY6" fmla="*/ 1108075 h 1108075"/>
                  <a:gd name="connsiteX7" fmla="*/ 464246 w 1123950"/>
                  <a:gd name="connsiteY7" fmla="*/ 1087666 h 1108075"/>
                  <a:gd name="connsiteX8" fmla="*/ 26096 w 1123950"/>
                  <a:gd name="connsiteY8" fmla="*/ 932091 h 1108075"/>
                  <a:gd name="connsiteX9" fmla="*/ 0 w 1123950"/>
                  <a:gd name="connsiteY9" fmla="*/ 914400 h 1108075"/>
                  <a:gd name="connsiteX10" fmla="*/ 16571 w 1123950"/>
                  <a:gd name="connsiteY10" fmla="*/ 874941 h 1108075"/>
                  <a:gd name="connsiteX11" fmla="*/ 572196 w 1123950"/>
                  <a:gd name="connsiteY11" fmla="*/ 36741 h 1108075"/>
                  <a:gd name="connsiteX12" fmla="*/ 606425 w 1123950"/>
                  <a:gd name="connsiteY12" fmla="*/ 0 h 1108075"/>
                  <a:gd name="connsiteX0" fmla="*/ 606425 w 1123950"/>
                  <a:gd name="connsiteY0" fmla="*/ 0 h 1108081"/>
                  <a:gd name="connsiteX1" fmla="*/ 642046 w 1123950"/>
                  <a:gd name="connsiteY1" fmla="*/ 4991 h 1108081"/>
                  <a:gd name="connsiteX2" fmla="*/ 1073846 w 1123950"/>
                  <a:gd name="connsiteY2" fmla="*/ 122466 h 1108081"/>
                  <a:gd name="connsiteX3" fmla="*/ 1123950 w 1123950"/>
                  <a:gd name="connsiteY3" fmla="*/ 139700 h 1108081"/>
                  <a:gd name="connsiteX4" fmla="*/ 1096071 w 1123950"/>
                  <a:gd name="connsiteY4" fmla="*/ 173266 h 1108081"/>
                  <a:gd name="connsiteX5" fmla="*/ 549971 w 1123950"/>
                  <a:gd name="connsiteY5" fmla="*/ 1071791 h 1108081"/>
                  <a:gd name="connsiteX6" fmla="*/ 534987 w 1123950"/>
                  <a:gd name="connsiteY6" fmla="*/ 1108075 h 1108081"/>
                  <a:gd name="connsiteX7" fmla="*/ 464246 w 1123950"/>
                  <a:gd name="connsiteY7" fmla="*/ 1087666 h 1108081"/>
                  <a:gd name="connsiteX8" fmla="*/ 26096 w 1123950"/>
                  <a:gd name="connsiteY8" fmla="*/ 932091 h 1108081"/>
                  <a:gd name="connsiteX9" fmla="*/ 0 w 1123950"/>
                  <a:gd name="connsiteY9" fmla="*/ 914400 h 1108081"/>
                  <a:gd name="connsiteX10" fmla="*/ 16571 w 1123950"/>
                  <a:gd name="connsiteY10" fmla="*/ 874941 h 1108081"/>
                  <a:gd name="connsiteX11" fmla="*/ 572196 w 1123950"/>
                  <a:gd name="connsiteY11" fmla="*/ 36741 h 1108081"/>
                  <a:gd name="connsiteX12" fmla="*/ 606425 w 1123950"/>
                  <a:gd name="connsiteY12" fmla="*/ 0 h 1108081"/>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21066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21066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14437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6347"/>
                  <a:gd name="connsiteX1" fmla="*/ 642046 w 1123950"/>
                  <a:gd name="connsiteY1" fmla="*/ 4991 h 1096347"/>
                  <a:gd name="connsiteX2" fmla="*/ 1073846 w 1123950"/>
                  <a:gd name="connsiteY2" fmla="*/ 122466 h 1096347"/>
                  <a:gd name="connsiteX3" fmla="*/ 1123950 w 1123950"/>
                  <a:gd name="connsiteY3" fmla="*/ 139700 h 1096347"/>
                  <a:gd name="connsiteX4" fmla="*/ 1096071 w 1123950"/>
                  <a:gd name="connsiteY4" fmla="*/ 173266 h 1096347"/>
                  <a:gd name="connsiteX5" fmla="*/ 549971 w 1123950"/>
                  <a:gd name="connsiteY5" fmla="*/ 1071791 h 1096347"/>
                  <a:gd name="connsiteX6" fmla="*/ 516425 w 1123950"/>
                  <a:gd name="connsiteY6" fmla="*/ 1096143 h 1096347"/>
                  <a:gd name="connsiteX7" fmla="*/ 464246 w 1123950"/>
                  <a:gd name="connsiteY7" fmla="*/ 1087666 h 1096347"/>
                  <a:gd name="connsiteX8" fmla="*/ 26096 w 1123950"/>
                  <a:gd name="connsiteY8" fmla="*/ 932091 h 1096347"/>
                  <a:gd name="connsiteX9" fmla="*/ 0 w 1123950"/>
                  <a:gd name="connsiteY9" fmla="*/ 914400 h 1096347"/>
                  <a:gd name="connsiteX10" fmla="*/ 16571 w 1123950"/>
                  <a:gd name="connsiteY10" fmla="*/ 874941 h 1096347"/>
                  <a:gd name="connsiteX11" fmla="*/ 572196 w 1123950"/>
                  <a:gd name="connsiteY11" fmla="*/ 36741 h 1096347"/>
                  <a:gd name="connsiteX12" fmla="*/ 606425 w 1123950"/>
                  <a:gd name="connsiteY12" fmla="*/ 0 h 1096347"/>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14827 w 1112681"/>
                  <a:gd name="connsiteY8" fmla="*/ 932091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790 w 1113315"/>
                  <a:gd name="connsiteY0" fmla="*/ 0 h 1097066"/>
                  <a:gd name="connsiteX1" fmla="*/ 631411 w 1113315"/>
                  <a:gd name="connsiteY1" fmla="*/ 4991 h 1097066"/>
                  <a:gd name="connsiteX2" fmla="*/ 1063211 w 1113315"/>
                  <a:gd name="connsiteY2" fmla="*/ 122466 h 1097066"/>
                  <a:gd name="connsiteX3" fmla="*/ 1113315 w 1113315"/>
                  <a:gd name="connsiteY3" fmla="*/ 139700 h 1097066"/>
                  <a:gd name="connsiteX4" fmla="*/ 1085436 w 1113315"/>
                  <a:gd name="connsiteY4" fmla="*/ 173266 h 1097066"/>
                  <a:gd name="connsiteX5" fmla="*/ 552594 w 1113315"/>
                  <a:gd name="connsiteY5" fmla="*/ 1058533 h 1097066"/>
                  <a:gd name="connsiteX6" fmla="*/ 505790 w 1113315"/>
                  <a:gd name="connsiteY6" fmla="*/ 1096143 h 1097066"/>
                  <a:gd name="connsiteX7" fmla="*/ 453611 w 1113315"/>
                  <a:gd name="connsiteY7" fmla="*/ 1087666 h 1097066"/>
                  <a:gd name="connsiteX8" fmla="*/ 30708 w 1113315"/>
                  <a:gd name="connsiteY8" fmla="*/ 938057 h 1097066"/>
                  <a:gd name="connsiteX9" fmla="*/ 634 w 1113315"/>
                  <a:gd name="connsiteY9" fmla="*/ 907108 h 1097066"/>
                  <a:gd name="connsiteX10" fmla="*/ 5936 w 1113315"/>
                  <a:gd name="connsiteY10" fmla="*/ 874941 h 1097066"/>
                  <a:gd name="connsiteX11" fmla="*/ 561561 w 1113315"/>
                  <a:gd name="connsiteY11" fmla="*/ 36741 h 1097066"/>
                  <a:gd name="connsiteX12" fmla="*/ 595790 w 1113315"/>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0387 w 1112994"/>
                  <a:gd name="connsiteY8" fmla="*/ 938057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0387 w 1112994"/>
                  <a:gd name="connsiteY8" fmla="*/ 938057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6353 w 1112994"/>
                  <a:gd name="connsiteY8" fmla="*/ 941372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0616 w 1108141"/>
                  <a:gd name="connsiteY0" fmla="*/ 0 h 1097066"/>
                  <a:gd name="connsiteX1" fmla="*/ 626237 w 1108141"/>
                  <a:gd name="connsiteY1" fmla="*/ 4991 h 1097066"/>
                  <a:gd name="connsiteX2" fmla="*/ 1058037 w 1108141"/>
                  <a:gd name="connsiteY2" fmla="*/ 122466 h 1097066"/>
                  <a:gd name="connsiteX3" fmla="*/ 1108141 w 1108141"/>
                  <a:gd name="connsiteY3" fmla="*/ 139700 h 1097066"/>
                  <a:gd name="connsiteX4" fmla="*/ 1080262 w 1108141"/>
                  <a:gd name="connsiteY4" fmla="*/ 173266 h 1097066"/>
                  <a:gd name="connsiteX5" fmla="*/ 547420 w 1108141"/>
                  <a:gd name="connsiteY5" fmla="*/ 1058533 h 1097066"/>
                  <a:gd name="connsiteX6" fmla="*/ 500616 w 1108141"/>
                  <a:gd name="connsiteY6" fmla="*/ 1096143 h 1097066"/>
                  <a:gd name="connsiteX7" fmla="*/ 448437 w 1108141"/>
                  <a:gd name="connsiteY7" fmla="*/ 1087666 h 1097066"/>
                  <a:gd name="connsiteX8" fmla="*/ 31500 w 1108141"/>
                  <a:gd name="connsiteY8" fmla="*/ 941372 h 1097066"/>
                  <a:gd name="connsiteX9" fmla="*/ 1426 w 1108141"/>
                  <a:gd name="connsiteY9" fmla="*/ 903794 h 1097066"/>
                  <a:gd name="connsiteX10" fmla="*/ 4077 w 1108141"/>
                  <a:gd name="connsiteY10" fmla="*/ 868975 h 1097066"/>
                  <a:gd name="connsiteX11" fmla="*/ 556387 w 1108141"/>
                  <a:gd name="connsiteY11" fmla="*/ 36741 h 1097066"/>
                  <a:gd name="connsiteX12" fmla="*/ 590616 w 1108141"/>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33922 w 1110563"/>
                  <a:gd name="connsiteY8" fmla="*/ 94137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33922 w 1110563"/>
                  <a:gd name="connsiteY8" fmla="*/ 94137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43202 w 1110563"/>
                  <a:gd name="connsiteY8" fmla="*/ 94601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1011 w 1108536"/>
                  <a:gd name="connsiteY0" fmla="*/ 0 h 1097066"/>
                  <a:gd name="connsiteX1" fmla="*/ 626632 w 1108536"/>
                  <a:gd name="connsiteY1" fmla="*/ 4991 h 1097066"/>
                  <a:gd name="connsiteX2" fmla="*/ 1058432 w 1108536"/>
                  <a:gd name="connsiteY2" fmla="*/ 122466 h 1097066"/>
                  <a:gd name="connsiteX3" fmla="*/ 1108536 w 1108536"/>
                  <a:gd name="connsiteY3" fmla="*/ 139700 h 1097066"/>
                  <a:gd name="connsiteX4" fmla="*/ 1080657 w 1108536"/>
                  <a:gd name="connsiteY4" fmla="*/ 173266 h 1097066"/>
                  <a:gd name="connsiteX5" fmla="*/ 547815 w 1108536"/>
                  <a:gd name="connsiteY5" fmla="*/ 1058533 h 1097066"/>
                  <a:gd name="connsiteX6" fmla="*/ 501011 w 1108536"/>
                  <a:gd name="connsiteY6" fmla="*/ 1096143 h 1097066"/>
                  <a:gd name="connsiteX7" fmla="*/ 448832 w 1108536"/>
                  <a:gd name="connsiteY7" fmla="*/ 1087666 h 1097066"/>
                  <a:gd name="connsiteX8" fmla="*/ 41175 w 1108536"/>
                  <a:gd name="connsiteY8" fmla="*/ 946012 h 1097066"/>
                  <a:gd name="connsiteX9" fmla="*/ 1158 w 1108536"/>
                  <a:gd name="connsiteY9" fmla="*/ 909097 h 1097066"/>
                  <a:gd name="connsiteX10" fmla="*/ 4472 w 1108536"/>
                  <a:gd name="connsiteY10" fmla="*/ 868975 h 1097066"/>
                  <a:gd name="connsiteX11" fmla="*/ 556782 w 1108536"/>
                  <a:gd name="connsiteY11" fmla="*/ 36741 h 1097066"/>
                  <a:gd name="connsiteX12" fmla="*/ 591011 w 1108536"/>
                  <a:gd name="connsiteY12" fmla="*/ 0 h 1097066"/>
                  <a:gd name="connsiteX0" fmla="*/ 590109 w 1107634"/>
                  <a:gd name="connsiteY0" fmla="*/ 0 h 1097066"/>
                  <a:gd name="connsiteX1" fmla="*/ 625730 w 1107634"/>
                  <a:gd name="connsiteY1" fmla="*/ 4991 h 1097066"/>
                  <a:gd name="connsiteX2" fmla="*/ 1057530 w 1107634"/>
                  <a:gd name="connsiteY2" fmla="*/ 122466 h 1097066"/>
                  <a:gd name="connsiteX3" fmla="*/ 1107634 w 1107634"/>
                  <a:gd name="connsiteY3" fmla="*/ 139700 h 1097066"/>
                  <a:gd name="connsiteX4" fmla="*/ 1079755 w 1107634"/>
                  <a:gd name="connsiteY4" fmla="*/ 173266 h 1097066"/>
                  <a:gd name="connsiteX5" fmla="*/ 546913 w 1107634"/>
                  <a:gd name="connsiteY5" fmla="*/ 1058533 h 1097066"/>
                  <a:gd name="connsiteX6" fmla="*/ 500109 w 1107634"/>
                  <a:gd name="connsiteY6" fmla="*/ 1096143 h 1097066"/>
                  <a:gd name="connsiteX7" fmla="*/ 447930 w 1107634"/>
                  <a:gd name="connsiteY7" fmla="*/ 1087666 h 1097066"/>
                  <a:gd name="connsiteX8" fmla="*/ 40273 w 1107634"/>
                  <a:gd name="connsiteY8" fmla="*/ 946012 h 1097066"/>
                  <a:gd name="connsiteX9" fmla="*/ 256 w 1107634"/>
                  <a:gd name="connsiteY9" fmla="*/ 909097 h 1097066"/>
                  <a:gd name="connsiteX10" fmla="*/ 10199 w 1107634"/>
                  <a:gd name="connsiteY10" fmla="*/ 864335 h 1097066"/>
                  <a:gd name="connsiteX11" fmla="*/ 555880 w 1107634"/>
                  <a:gd name="connsiteY11" fmla="*/ 36741 h 1097066"/>
                  <a:gd name="connsiteX12" fmla="*/ 590109 w 110763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0583 w 1107944"/>
                  <a:gd name="connsiteY8" fmla="*/ 946012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87767 w 1107944"/>
                  <a:gd name="connsiteY0" fmla="*/ 1638 h 1092075"/>
                  <a:gd name="connsiteX1" fmla="*/ 626040 w 1107944"/>
                  <a:gd name="connsiteY1" fmla="*/ 0 h 1092075"/>
                  <a:gd name="connsiteX2" fmla="*/ 1057840 w 1107944"/>
                  <a:gd name="connsiteY2" fmla="*/ 117475 h 1092075"/>
                  <a:gd name="connsiteX3" fmla="*/ 1107944 w 1107944"/>
                  <a:gd name="connsiteY3" fmla="*/ 134709 h 1092075"/>
                  <a:gd name="connsiteX4" fmla="*/ 1080065 w 1107944"/>
                  <a:gd name="connsiteY4" fmla="*/ 168275 h 1092075"/>
                  <a:gd name="connsiteX5" fmla="*/ 547223 w 1107944"/>
                  <a:gd name="connsiteY5" fmla="*/ 1053542 h 1092075"/>
                  <a:gd name="connsiteX6" fmla="*/ 500419 w 1107944"/>
                  <a:gd name="connsiteY6" fmla="*/ 1091152 h 1092075"/>
                  <a:gd name="connsiteX7" fmla="*/ 448240 w 1107944"/>
                  <a:gd name="connsiteY7" fmla="*/ 1082675 h 1092075"/>
                  <a:gd name="connsiteX8" fmla="*/ 43235 w 1107944"/>
                  <a:gd name="connsiteY8" fmla="*/ 943673 h 1092075"/>
                  <a:gd name="connsiteX9" fmla="*/ 566 w 1107944"/>
                  <a:gd name="connsiteY9" fmla="*/ 904106 h 1092075"/>
                  <a:gd name="connsiteX10" fmla="*/ 10509 w 1107944"/>
                  <a:gd name="connsiteY10" fmla="*/ 859344 h 1092075"/>
                  <a:gd name="connsiteX11" fmla="*/ 556190 w 1107944"/>
                  <a:gd name="connsiteY11" fmla="*/ 31750 h 1092075"/>
                  <a:gd name="connsiteX12" fmla="*/ 587767 w 1107944"/>
                  <a:gd name="connsiteY12" fmla="*/ 1638 h 1092075"/>
                  <a:gd name="connsiteX0" fmla="*/ 587767 w 1107944"/>
                  <a:gd name="connsiteY0" fmla="*/ 3527 h 1093964"/>
                  <a:gd name="connsiteX1" fmla="*/ 626040 w 1107944"/>
                  <a:gd name="connsiteY1" fmla="*/ 1889 h 1093964"/>
                  <a:gd name="connsiteX2" fmla="*/ 1057840 w 1107944"/>
                  <a:gd name="connsiteY2" fmla="*/ 119364 h 1093964"/>
                  <a:gd name="connsiteX3" fmla="*/ 1107944 w 1107944"/>
                  <a:gd name="connsiteY3" fmla="*/ 136598 h 1093964"/>
                  <a:gd name="connsiteX4" fmla="*/ 1080065 w 1107944"/>
                  <a:gd name="connsiteY4" fmla="*/ 170164 h 1093964"/>
                  <a:gd name="connsiteX5" fmla="*/ 547223 w 1107944"/>
                  <a:gd name="connsiteY5" fmla="*/ 1055431 h 1093964"/>
                  <a:gd name="connsiteX6" fmla="*/ 500419 w 1107944"/>
                  <a:gd name="connsiteY6" fmla="*/ 1093041 h 1093964"/>
                  <a:gd name="connsiteX7" fmla="*/ 448240 w 1107944"/>
                  <a:gd name="connsiteY7" fmla="*/ 1084564 h 1093964"/>
                  <a:gd name="connsiteX8" fmla="*/ 43235 w 1107944"/>
                  <a:gd name="connsiteY8" fmla="*/ 945562 h 1093964"/>
                  <a:gd name="connsiteX9" fmla="*/ 566 w 1107944"/>
                  <a:gd name="connsiteY9" fmla="*/ 905995 h 1093964"/>
                  <a:gd name="connsiteX10" fmla="*/ 10509 w 1107944"/>
                  <a:gd name="connsiteY10" fmla="*/ 861233 h 1093964"/>
                  <a:gd name="connsiteX11" fmla="*/ 556190 w 1107944"/>
                  <a:gd name="connsiteY11" fmla="*/ 33639 h 1093964"/>
                  <a:gd name="connsiteX12" fmla="*/ 587767 w 1107944"/>
                  <a:gd name="connsiteY12" fmla="*/ 3527 h 1093964"/>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6190 w 1107944"/>
                  <a:gd name="connsiteY11" fmla="*/ 32594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2213 w 1107944"/>
                  <a:gd name="connsiteY11" fmla="*/ 45189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2213 w 1107944"/>
                  <a:gd name="connsiteY11" fmla="*/ 45189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49561 w 1107944"/>
                  <a:gd name="connsiteY11" fmla="*/ 41874 h 1092919"/>
                  <a:gd name="connsiteX12" fmla="*/ 587767 w 1107944"/>
                  <a:gd name="connsiteY12" fmla="*/ 2482 h 1092919"/>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481 h 1094244"/>
                  <a:gd name="connsiteX1" fmla="*/ 645264 w 1107944"/>
                  <a:gd name="connsiteY1" fmla="*/ 5483 h 1094244"/>
                  <a:gd name="connsiteX2" fmla="*/ 1057840 w 1107944"/>
                  <a:gd name="connsiteY2" fmla="*/ 119644 h 1094244"/>
                  <a:gd name="connsiteX3" fmla="*/ 1107944 w 1107944"/>
                  <a:gd name="connsiteY3" fmla="*/ 136878 h 1094244"/>
                  <a:gd name="connsiteX4" fmla="*/ 1080065 w 1107944"/>
                  <a:gd name="connsiteY4" fmla="*/ 170444 h 1094244"/>
                  <a:gd name="connsiteX5" fmla="*/ 547223 w 1107944"/>
                  <a:gd name="connsiteY5" fmla="*/ 1055711 h 1094244"/>
                  <a:gd name="connsiteX6" fmla="*/ 500419 w 1107944"/>
                  <a:gd name="connsiteY6" fmla="*/ 1093321 h 1094244"/>
                  <a:gd name="connsiteX7" fmla="*/ 448240 w 1107944"/>
                  <a:gd name="connsiteY7" fmla="*/ 1084844 h 1094244"/>
                  <a:gd name="connsiteX8" fmla="*/ 43235 w 1107944"/>
                  <a:gd name="connsiteY8" fmla="*/ 945842 h 1094244"/>
                  <a:gd name="connsiteX9" fmla="*/ 566 w 1107944"/>
                  <a:gd name="connsiteY9" fmla="*/ 906275 h 1094244"/>
                  <a:gd name="connsiteX10" fmla="*/ 10509 w 1107944"/>
                  <a:gd name="connsiteY10" fmla="*/ 861513 h 1094244"/>
                  <a:gd name="connsiteX11" fmla="*/ 549561 w 1107944"/>
                  <a:gd name="connsiteY11" fmla="*/ 43199 h 1094244"/>
                  <a:gd name="connsiteX12" fmla="*/ 587104 w 1107944"/>
                  <a:gd name="connsiteY12" fmla="*/ 2481 h 1094244"/>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081428"/>
                  <a:gd name="connsiteY0" fmla="*/ 3176 h 1094939"/>
                  <a:gd name="connsiteX1" fmla="*/ 645264 w 1081428"/>
                  <a:gd name="connsiteY1" fmla="*/ 6178 h 1094939"/>
                  <a:gd name="connsiteX2" fmla="*/ 1057840 w 1081428"/>
                  <a:gd name="connsiteY2" fmla="*/ 120339 h 1094939"/>
                  <a:gd name="connsiteX3" fmla="*/ 1081428 w 1081428"/>
                  <a:gd name="connsiteY3" fmla="*/ 140225 h 1094939"/>
                  <a:gd name="connsiteX4" fmla="*/ 1080065 w 1081428"/>
                  <a:gd name="connsiteY4" fmla="*/ 171139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57840 w 1081428"/>
                  <a:gd name="connsiteY2" fmla="*/ 12033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33976 w 1081428"/>
                  <a:gd name="connsiteY2" fmla="*/ 11569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33976 w 1081428"/>
                  <a:gd name="connsiteY2" fmla="*/ 11569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0765"/>
                  <a:gd name="connsiteY0" fmla="*/ 3176 h 1094939"/>
                  <a:gd name="connsiteX1" fmla="*/ 645264 w 1080765"/>
                  <a:gd name="connsiteY1" fmla="*/ 6178 h 1094939"/>
                  <a:gd name="connsiteX2" fmla="*/ 1033976 w 1080765"/>
                  <a:gd name="connsiteY2" fmla="*/ 115699 h 1094939"/>
                  <a:gd name="connsiteX3" fmla="*/ 1080765 w 1080765"/>
                  <a:gd name="connsiteY3" fmla="*/ 146191 h 1094939"/>
                  <a:gd name="connsiteX4" fmla="*/ 1071447 w 1080765"/>
                  <a:gd name="connsiteY4" fmla="*/ 187711 h 1094939"/>
                  <a:gd name="connsiteX5" fmla="*/ 547223 w 1080765"/>
                  <a:gd name="connsiteY5" fmla="*/ 1056406 h 1094939"/>
                  <a:gd name="connsiteX6" fmla="*/ 500419 w 1080765"/>
                  <a:gd name="connsiteY6" fmla="*/ 1094016 h 1094939"/>
                  <a:gd name="connsiteX7" fmla="*/ 448240 w 1080765"/>
                  <a:gd name="connsiteY7" fmla="*/ 1085539 h 1094939"/>
                  <a:gd name="connsiteX8" fmla="*/ 43235 w 1080765"/>
                  <a:gd name="connsiteY8" fmla="*/ 946537 h 1094939"/>
                  <a:gd name="connsiteX9" fmla="*/ 566 w 1080765"/>
                  <a:gd name="connsiteY9" fmla="*/ 906970 h 1094939"/>
                  <a:gd name="connsiteX10" fmla="*/ 10509 w 1080765"/>
                  <a:gd name="connsiteY10" fmla="*/ 862208 h 1094939"/>
                  <a:gd name="connsiteX11" fmla="*/ 549561 w 1080765"/>
                  <a:gd name="connsiteY11" fmla="*/ 43894 h 1094939"/>
                  <a:gd name="connsiteX12" fmla="*/ 587104 w 1080765"/>
                  <a:gd name="connsiteY12" fmla="*/ 3176 h 1094939"/>
                  <a:gd name="connsiteX0" fmla="*/ 587104 w 1080765"/>
                  <a:gd name="connsiteY0" fmla="*/ 3176 h 1094939"/>
                  <a:gd name="connsiteX1" fmla="*/ 645264 w 1080765"/>
                  <a:gd name="connsiteY1" fmla="*/ 6178 h 1094939"/>
                  <a:gd name="connsiteX2" fmla="*/ 1033976 w 1080765"/>
                  <a:gd name="connsiteY2" fmla="*/ 115699 h 1094939"/>
                  <a:gd name="connsiteX3" fmla="*/ 1080765 w 1080765"/>
                  <a:gd name="connsiteY3" fmla="*/ 146191 h 1094939"/>
                  <a:gd name="connsiteX4" fmla="*/ 1071447 w 1080765"/>
                  <a:gd name="connsiteY4" fmla="*/ 187711 h 1094939"/>
                  <a:gd name="connsiteX5" fmla="*/ 547223 w 1080765"/>
                  <a:gd name="connsiteY5" fmla="*/ 1056406 h 1094939"/>
                  <a:gd name="connsiteX6" fmla="*/ 500419 w 1080765"/>
                  <a:gd name="connsiteY6" fmla="*/ 1094016 h 1094939"/>
                  <a:gd name="connsiteX7" fmla="*/ 448240 w 1080765"/>
                  <a:gd name="connsiteY7" fmla="*/ 1085539 h 1094939"/>
                  <a:gd name="connsiteX8" fmla="*/ 43235 w 1080765"/>
                  <a:gd name="connsiteY8" fmla="*/ 946537 h 1094939"/>
                  <a:gd name="connsiteX9" fmla="*/ 566 w 1080765"/>
                  <a:gd name="connsiteY9" fmla="*/ 906970 h 1094939"/>
                  <a:gd name="connsiteX10" fmla="*/ 10509 w 1080765"/>
                  <a:gd name="connsiteY10" fmla="*/ 862208 h 1094939"/>
                  <a:gd name="connsiteX11" fmla="*/ 549561 w 1080765"/>
                  <a:gd name="connsiteY11" fmla="*/ 43894 h 1094939"/>
                  <a:gd name="connsiteX12" fmla="*/ 587104 w 1080765"/>
                  <a:gd name="connsiteY12" fmla="*/ 3176 h 1094939"/>
                  <a:gd name="connsiteX0" fmla="*/ 587104 w 1080919"/>
                  <a:gd name="connsiteY0" fmla="*/ 3176 h 1094939"/>
                  <a:gd name="connsiteX1" fmla="*/ 645264 w 1080919"/>
                  <a:gd name="connsiteY1" fmla="*/ 6178 h 1094939"/>
                  <a:gd name="connsiteX2" fmla="*/ 1033976 w 1080919"/>
                  <a:gd name="connsiteY2" fmla="*/ 115699 h 1094939"/>
                  <a:gd name="connsiteX3" fmla="*/ 1080765 w 1080919"/>
                  <a:gd name="connsiteY3" fmla="*/ 146191 h 1094939"/>
                  <a:gd name="connsiteX4" fmla="*/ 1071447 w 1080919"/>
                  <a:gd name="connsiteY4" fmla="*/ 187711 h 1094939"/>
                  <a:gd name="connsiteX5" fmla="*/ 547223 w 1080919"/>
                  <a:gd name="connsiteY5" fmla="*/ 1056406 h 1094939"/>
                  <a:gd name="connsiteX6" fmla="*/ 500419 w 1080919"/>
                  <a:gd name="connsiteY6" fmla="*/ 1094016 h 1094939"/>
                  <a:gd name="connsiteX7" fmla="*/ 448240 w 1080919"/>
                  <a:gd name="connsiteY7" fmla="*/ 1085539 h 1094939"/>
                  <a:gd name="connsiteX8" fmla="*/ 43235 w 1080919"/>
                  <a:gd name="connsiteY8" fmla="*/ 946537 h 1094939"/>
                  <a:gd name="connsiteX9" fmla="*/ 566 w 1080919"/>
                  <a:gd name="connsiteY9" fmla="*/ 906970 h 1094939"/>
                  <a:gd name="connsiteX10" fmla="*/ 10509 w 1080919"/>
                  <a:gd name="connsiteY10" fmla="*/ 862208 h 1094939"/>
                  <a:gd name="connsiteX11" fmla="*/ 549561 w 1080919"/>
                  <a:gd name="connsiteY11" fmla="*/ 43894 h 1094939"/>
                  <a:gd name="connsiteX12" fmla="*/ 587104 w 1080919"/>
                  <a:gd name="connsiteY12" fmla="*/ 3176 h 1094939"/>
                  <a:gd name="connsiteX0" fmla="*/ 587104 w 1080850"/>
                  <a:gd name="connsiteY0" fmla="*/ 3176 h 1094939"/>
                  <a:gd name="connsiteX1" fmla="*/ 645264 w 1080850"/>
                  <a:gd name="connsiteY1" fmla="*/ 6178 h 1094939"/>
                  <a:gd name="connsiteX2" fmla="*/ 1033976 w 1080850"/>
                  <a:gd name="connsiteY2" fmla="*/ 115699 h 1094939"/>
                  <a:gd name="connsiteX3" fmla="*/ 1080765 w 1080850"/>
                  <a:gd name="connsiteY3" fmla="*/ 146191 h 1094939"/>
                  <a:gd name="connsiteX4" fmla="*/ 1062167 w 1080850"/>
                  <a:gd name="connsiteY4" fmla="*/ 189037 h 1094939"/>
                  <a:gd name="connsiteX5" fmla="*/ 547223 w 1080850"/>
                  <a:gd name="connsiteY5" fmla="*/ 1056406 h 1094939"/>
                  <a:gd name="connsiteX6" fmla="*/ 500419 w 1080850"/>
                  <a:gd name="connsiteY6" fmla="*/ 1094016 h 1094939"/>
                  <a:gd name="connsiteX7" fmla="*/ 448240 w 1080850"/>
                  <a:gd name="connsiteY7" fmla="*/ 1085539 h 1094939"/>
                  <a:gd name="connsiteX8" fmla="*/ 43235 w 1080850"/>
                  <a:gd name="connsiteY8" fmla="*/ 946537 h 1094939"/>
                  <a:gd name="connsiteX9" fmla="*/ 566 w 1080850"/>
                  <a:gd name="connsiteY9" fmla="*/ 906970 h 1094939"/>
                  <a:gd name="connsiteX10" fmla="*/ 10509 w 1080850"/>
                  <a:gd name="connsiteY10" fmla="*/ 862208 h 1094939"/>
                  <a:gd name="connsiteX11" fmla="*/ 549561 w 1080850"/>
                  <a:gd name="connsiteY11" fmla="*/ 43894 h 1094939"/>
                  <a:gd name="connsiteX12" fmla="*/ 587104 w 1080850"/>
                  <a:gd name="connsiteY12" fmla="*/ 3176 h 1094939"/>
                  <a:gd name="connsiteX0" fmla="*/ 587104 w 1080878"/>
                  <a:gd name="connsiteY0" fmla="*/ 3176 h 1094939"/>
                  <a:gd name="connsiteX1" fmla="*/ 645264 w 1080878"/>
                  <a:gd name="connsiteY1" fmla="*/ 6178 h 1094939"/>
                  <a:gd name="connsiteX2" fmla="*/ 1033976 w 1080878"/>
                  <a:gd name="connsiteY2" fmla="*/ 115699 h 1094939"/>
                  <a:gd name="connsiteX3" fmla="*/ 1080765 w 1080878"/>
                  <a:gd name="connsiteY3" fmla="*/ 146191 h 1094939"/>
                  <a:gd name="connsiteX4" fmla="*/ 1062167 w 1080878"/>
                  <a:gd name="connsiteY4" fmla="*/ 189037 h 1094939"/>
                  <a:gd name="connsiteX5" fmla="*/ 547223 w 1080878"/>
                  <a:gd name="connsiteY5" fmla="*/ 1056406 h 1094939"/>
                  <a:gd name="connsiteX6" fmla="*/ 500419 w 1080878"/>
                  <a:gd name="connsiteY6" fmla="*/ 1094016 h 1094939"/>
                  <a:gd name="connsiteX7" fmla="*/ 448240 w 1080878"/>
                  <a:gd name="connsiteY7" fmla="*/ 1085539 h 1094939"/>
                  <a:gd name="connsiteX8" fmla="*/ 43235 w 1080878"/>
                  <a:gd name="connsiteY8" fmla="*/ 946537 h 1094939"/>
                  <a:gd name="connsiteX9" fmla="*/ 566 w 1080878"/>
                  <a:gd name="connsiteY9" fmla="*/ 906970 h 1094939"/>
                  <a:gd name="connsiteX10" fmla="*/ 10509 w 1080878"/>
                  <a:gd name="connsiteY10" fmla="*/ 862208 h 1094939"/>
                  <a:gd name="connsiteX11" fmla="*/ 549561 w 1080878"/>
                  <a:gd name="connsiteY11" fmla="*/ 43894 h 1094939"/>
                  <a:gd name="connsiteX12" fmla="*/ 587104 w 1080878"/>
                  <a:gd name="connsiteY12" fmla="*/ 3176 h 1094939"/>
                  <a:gd name="connsiteX0" fmla="*/ 587104 w 1080977"/>
                  <a:gd name="connsiteY0" fmla="*/ 3176 h 1094939"/>
                  <a:gd name="connsiteX1" fmla="*/ 645264 w 1080977"/>
                  <a:gd name="connsiteY1" fmla="*/ 6178 h 1094939"/>
                  <a:gd name="connsiteX2" fmla="*/ 1033976 w 1080977"/>
                  <a:gd name="connsiteY2" fmla="*/ 115699 h 1094939"/>
                  <a:gd name="connsiteX3" fmla="*/ 1080765 w 1080977"/>
                  <a:gd name="connsiteY3" fmla="*/ 146191 h 1094939"/>
                  <a:gd name="connsiteX4" fmla="*/ 1069459 w 1080977"/>
                  <a:gd name="connsiteY4" fmla="*/ 193677 h 1094939"/>
                  <a:gd name="connsiteX5" fmla="*/ 547223 w 1080977"/>
                  <a:gd name="connsiteY5" fmla="*/ 1056406 h 1094939"/>
                  <a:gd name="connsiteX6" fmla="*/ 500419 w 1080977"/>
                  <a:gd name="connsiteY6" fmla="*/ 1094016 h 1094939"/>
                  <a:gd name="connsiteX7" fmla="*/ 448240 w 1080977"/>
                  <a:gd name="connsiteY7" fmla="*/ 1085539 h 1094939"/>
                  <a:gd name="connsiteX8" fmla="*/ 43235 w 1080977"/>
                  <a:gd name="connsiteY8" fmla="*/ 946537 h 1094939"/>
                  <a:gd name="connsiteX9" fmla="*/ 566 w 1080977"/>
                  <a:gd name="connsiteY9" fmla="*/ 906970 h 1094939"/>
                  <a:gd name="connsiteX10" fmla="*/ 10509 w 1080977"/>
                  <a:gd name="connsiteY10" fmla="*/ 862208 h 1094939"/>
                  <a:gd name="connsiteX11" fmla="*/ 549561 w 1080977"/>
                  <a:gd name="connsiteY11" fmla="*/ 43894 h 1094939"/>
                  <a:gd name="connsiteX12" fmla="*/ 587104 w 1080977"/>
                  <a:gd name="connsiteY12" fmla="*/ 3176 h 1094939"/>
                  <a:gd name="connsiteX0" fmla="*/ 587104 w 1081097"/>
                  <a:gd name="connsiteY0" fmla="*/ 3176 h 1094939"/>
                  <a:gd name="connsiteX1" fmla="*/ 645264 w 1081097"/>
                  <a:gd name="connsiteY1" fmla="*/ 6178 h 1094939"/>
                  <a:gd name="connsiteX2" fmla="*/ 1033976 w 1081097"/>
                  <a:gd name="connsiteY2" fmla="*/ 115699 h 1094939"/>
                  <a:gd name="connsiteX3" fmla="*/ 1080765 w 1081097"/>
                  <a:gd name="connsiteY3" fmla="*/ 146191 h 1094939"/>
                  <a:gd name="connsiteX4" fmla="*/ 1069459 w 1081097"/>
                  <a:gd name="connsiteY4" fmla="*/ 193677 h 1094939"/>
                  <a:gd name="connsiteX5" fmla="*/ 547223 w 1081097"/>
                  <a:gd name="connsiteY5" fmla="*/ 1056406 h 1094939"/>
                  <a:gd name="connsiteX6" fmla="*/ 500419 w 1081097"/>
                  <a:gd name="connsiteY6" fmla="*/ 1094016 h 1094939"/>
                  <a:gd name="connsiteX7" fmla="*/ 448240 w 1081097"/>
                  <a:gd name="connsiteY7" fmla="*/ 1085539 h 1094939"/>
                  <a:gd name="connsiteX8" fmla="*/ 43235 w 1081097"/>
                  <a:gd name="connsiteY8" fmla="*/ 946537 h 1094939"/>
                  <a:gd name="connsiteX9" fmla="*/ 566 w 1081097"/>
                  <a:gd name="connsiteY9" fmla="*/ 906970 h 1094939"/>
                  <a:gd name="connsiteX10" fmla="*/ 10509 w 1081097"/>
                  <a:gd name="connsiteY10" fmla="*/ 862208 h 1094939"/>
                  <a:gd name="connsiteX11" fmla="*/ 549561 w 1081097"/>
                  <a:gd name="connsiteY11" fmla="*/ 43894 h 1094939"/>
                  <a:gd name="connsiteX12" fmla="*/ 587104 w 1081097"/>
                  <a:gd name="connsiteY12" fmla="*/ 3176 h 1094939"/>
                  <a:gd name="connsiteX0" fmla="*/ 587104 w 1077095"/>
                  <a:gd name="connsiteY0" fmla="*/ 3176 h 1094939"/>
                  <a:gd name="connsiteX1" fmla="*/ 645264 w 1077095"/>
                  <a:gd name="connsiteY1" fmla="*/ 6178 h 1094939"/>
                  <a:gd name="connsiteX2" fmla="*/ 1033976 w 1077095"/>
                  <a:gd name="connsiteY2" fmla="*/ 115699 h 1094939"/>
                  <a:gd name="connsiteX3" fmla="*/ 1076125 w 1077095"/>
                  <a:gd name="connsiteY3" fmla="*/ 144865 h 1094939"/>
                  <a:gd name="connsiteX4" fmla="*/ 1069459 w 1077095"/>
                  <a:gd name="connsiteY4" fmla="*/ 193677 h 1094939"/>
                  <a:gd name="connsiteX5" fmla="*/ 547223 w 1077095"/>
                  <a:gd name="connsiteY5" fmla="*/ 1056406 h 1094939"/>
                  <a:gd name="connsiteX6" fmla="*/ 500419 w 1077095"/>
                  <a:gd name="connsiteY6" fmla="*/ 1094016 h 1094939"/>
                  <a:gd name="connsiteX7" fmla="*/ 448240 w 1077095"/>
                  <a:gd name="connsiteY7" fmla="*/ 1085539 h 1094939"/>
                  <a:gd name="connsiteX8" fmla="*/ 43235 w 1077095"/>
                  <a:gd name="connsiteY8" fmla="*/ 946537 h 1094939"/>
                  <a:gd name="connsiteX9" fmla="*/ 566 w 1077095"/>
                  <a:gd name="connsiteY9" fmla="*/ 906970 h 1094939"/>
                  <a:gd name="connsiteX10" fmla="*/ 10509 w 1077095"/>
                  <a:gd name="connsiteY10" fmla="*/ 862208 h 1094939"/>
                  <a:gd name="connsiteX11" fmla="*/ 549561 w 1077095"/>
                  <a:gd name="connsiteY11" fmla="*/ 43894 h 1094939"/>
                  <a:gd name="connsiteX12" fmla="*/ 587104 w 1077095"/>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61807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61807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61807 w 1078273"/>
                  <a:gd name="connsiteY5" fmla="*/ 1056406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1289"/>
                  <a:gd name="connsiteY0" fmla="*/ 3176 h 1090862"/>
                  <a:gd name="connsiteX1" fmla="*/ 645264 w 1071289"/>
                  <a:gd name="connsiteY1" fmla="*/ 6178 h 1090862"/>
                  <a:gd name="connsiteX2" fmla="*/ 1033976 w 1071289"/>
                  <a:gd name="connsiteY2" fmla="*/ 115699 h 1090862"/>
                  <a:gd name="connsiteX3" fmla="*/ 1046958 w 1071289"/>
                  <a:gd name="connsiteY3" fmla="*/ 94485 h 1090862"/>
                  <a:gd name="connsiteX4" fmla="*/ 1069459 w 1071289"/>
                  <a:gd name="connsiteY4" fmla="*/ 193677 h 1090862"/>
                  <a:gd name="connsiteX5" fmla="*/ 576391 w 1071289"/>
                  <a:gd name="connsiteY5" fmla="*/ 1037845 h 1090862"/>
                  <a:gd name="connsiteX6" fmla="*/ 517654 w 1071289"/>
                  <a:gd name="connsiteY6" fmla="*/ 1088713 h 1090862"/>
                  <a:gd name="connsiteX7" fmla="*/ 448240 w 1071289"/>
                  <a:gd name="connsiteY7" fmla="*/ 1085539 h 1090862"/>
                  <a:gd name="connsiteX8" fmla="*/ 43235 w 1071289"/>
                  <a:gd name="connsiteY8" fmla="*/ 946537 h 1090862"/>
                  <a:gd name="connsiteX9" fmla="*/ 566 w 1071289"/>
                  <a:gd name="connsiteY9" fmla="*/ 906970 h 1090862"/>
                  <a:gd name="connsiteX10" fmla="*/ 10509 w 1071289"/>
                  <a:gd name="connsiteY10" fmla="*/ 862208 h 1090862"/>
                  <a:gd name="connsiteX11" fmla="*/ 549561 w 1071289"/>
                  <a:gd name="connsiteY11" fmla="*/ 43894 h 1090862"/>
                  <a:gd name="connsiteX12" fmla="*/ 587104 w 1071289"/>
                  <a:gd name="connsiteY12" fmla="*/ 3176 h 1090862"/>
                  <a:gd name="connsiteX0" fmla="*/ 587104 w 1052064"/>
                  <a:gd name="connsiteY0" fmla="*/ 3176 h 1090862"/>
                  <a:gd name="connsiteX1" fmla="*/ 645264 w 1052064"/>
                  <a:gd name="connsiteY1" fmla="*/ 6178 h 1090862"/>
                  <a:gd name="connsiteX2" fmla="*/ 1033976 w 1052064"/>
                  <a:gd name="connsiteY2" fmla="*/ 115699 h 1090862"/>
                  <a:gd name="connsiteX3" fmla="*/ 1046958 w 1052064"/>
                  <a:gd name="connsiteY3" fmla="*/ 94485 h 1090862"/>
                  <a:gd name="connsiteX4" fmla="*/ 1046920 w 1052064"/>
                  <a:gd name="connsiteY4" fmla="*/ 200306 h 1090862"/>
                  <a:gd name="connsiteX5" fmla="*/ 576391 w 1052064"/>
                  <a:gd name="connsiteY5" fmla="*/ 1037845 h 1090862"/>
                  <a:gd name="connsiteX6" fmla="*/ 517654 w 1052064"/>
                  <a:gd name="connsiteY6" fmla="*/ 1088713 h 1090862"/>
                  <a:gd name="connsiteX7" fmla="*/ 448240 w 1052064"/>
                  <a:gd name="connsiteY7" fmla="*/ 1085539 h 1090862"/>
                  <a:gd name="connsiteX8" fmla="*/ 43235 w 1052064"/>
                  <a:gd name="connsiteY8" fmla="*/ 946537 h 1090862"/>
                  <a:gd name="connsiteX9" fmla="*/ 566 w 1052064"/>
                  <a:gd name="connsiteY9" fmla="*/ 906970 h 1090862"/>
                  <a:gd name="connsiteX10" fmla="*/ 10509 w 1052064"/>
                  <a:gd name="connsiteY10" fmla="*/ 862208 h 1090862"/>
                  <a:gd name="connsiteX11" fmla="*/ 549561 w 1052064"/>
                  <a:gd name="connsiteY11" fmla="*/ 43894 h 1090862"/>
                  <a:gd name="connsiteX12" fmla="*/ 587104 w 1052064"/>
                  <a:gd name="connsiteY12" fmla="*/ 3176 h 1090862"/>
                  <a:gd name="connsiteX0" fmla="*/ 587104 w 1052064"/>
                  <a:gd name="connsiteY0" fmla="*/ 3176 h 1090862"/>
                  <a:gd name="connsiteX1" fmla="*/ 645264 w 1052064"/>
                  <a:gd name="connsiteY1" fmla="*/ 6178 h 1090862"/>
                  <a:gd name="connsiteX2" fmla="*/ 1033976 w 1052064"/>
                  <a:gd name="connsiteY2" fmla="*/ 115699 h 1090862"/>
                  <a:gd name="connsiteX3" fmla="*/ 1046958 w 1052064"/>
                  <a:gd name="connsiteY3" fmla="*/ 94485 h 1090862"/>
                  <a:gd name="connsiteX4" fmla="*/ 1046920 w 1052064"/>
                  <a:gd name="connsiteY4" fmla="*/ 200306 h 1090862"/>
                  <a:gd name="connsiteX5" fmla="*/ 571088 w 1052064"/>
                  <a:gd name="connsiteY5" fmla="*/ 1037845 h 1090862"/>
                  <a:gd name="connsiteX6" fmla="*/ 517654 w 1052064"/>
                  <a:gd name="connsiteY6" fmla="*/ 1088713 h 1090862"/>
                  <a:gd name="connsiteX7" fmla="*/ 448240 w 1052064"/>
                  <a:gd name="connsiteY7" fmla="*/ 1085539 h 1090862"/>
                  <a:gd name="connsiteX8" fmla="*/ 43235 w 1052064"/>
                  <a:gd name="connsiteY8" fmla="*/ 946537 h 1090862"/>
                  <a:gd name="connsiteX9" fmla="*/ 566 w 1052064"/>
                  <a:gd name="connsiteY9" fmla="*/ 906970 h 1090862"/>
                  <a:gd name="connsiteX10" fmla="*/ 10509 w 1052064"/>
                  <a:gd name="connsiteY10" fmla="*/ 862208 h 1090862"/>
                  <a:gd name="connsiteX11" fmla="*/ 549561 w 1052064"/>
                  <a:gd name="connsiteY11" fmla="*/ 43894 h 1090862"/>
                  <a:gd name="connsiteX12" fmla="*/ 587104 w 1052064"/>
                  <a:gd name="connsiteY12" fmla="*/ 3176 h 1090862"/>
                  <a:gd name="connsiteX0" fmla="*/ 606506 w 1071466"/>
                  <a:gd name="connsiteY0" fmla="*/ 3176 h 1090862"/>
                  <a:gd name="connsiteX1" fmla="*/ 664666 w 1071466"/>
                  <a:gd name="connsiteY1" fmla="*/ 6178 h 1090862"/>
                  <a:gd name="connsiteX2" fmla="*/ 1053378 w 1071466"/>
                  <a:gd name="connsiteY2" fmla="*/ 115699 h 1090862"/>
                  <a:gd name="connsiteX3" fmla="*/ 1066360 w 1071466"/>
                  <a:gd name="connsiteY3" fmla="*/ 94485 h 1090862"/>
                  <a:gd name="connsiteX4" fmla="*/ 1066322 w 1071466"/>
                  <a:gd name="connsiteY4" fmla="*/ 200306 h 1090862"/>
                  <a:gd name="connsiteX5" fmla="*/ 590490 w 1071466"/>
                  <a:gd name="connsiteY5" fmla="*/ 1037845 h 1090862"/>
                  <a:gd name="connsiteX6" fmla="*/ 537056 w 1071466"/>
                  <a:gd name="connsiteY6" fmla="*/ 1088713 h 1090862"/>
                  <a:gd name="connsiteX7" fmla="*/ 467642 w 1071466"/>
                  <a:gd name="connsiteY7" fmla="*/ 1085539 h 1090862"/>
                  <a:gd name="connsiteX8" fmla="*/ 62637 w 1071466"/>
                  <a:gd name="connsiteY8" fmla="*/ 946537 h 1090862"/>
                  <a:gd name="connsiteX9" fmla="*/ 81 w 1071466"/>
                  <a:gd name="connsiteY9" fmla="*/ 868522 h 1090862"/>
                  <a:gd name="connsiteX10" fmla="*/ 29911 w 1071466"/>
                  <a:gd name="connsiteY10" fmla="*/ 862208 h 1090862"/>
                  <a:gd name="connsiteX11" fmla="*/ 568963 w 1071466"/>
                  <a:gd name="connsiteY11" fmla="*/ 43894 h 1090862"/>
                  <a:gd name="connsiteX12" fmla="*/ 606506 w 1071466"/>
                  <a:gd name="connsiteY12" fmla="*/ 3176 h 1090862"/>
                  <a:gd name="connsiteX0" fmla="*/ 606506 w 1071466"/>
                  <a:gd name="connsiteY0" fmla="*/ 3176 h 1090862"/>
                  <a:gd name="connsiteX1" fmla="*/ 664666 w 1071466"/>
                  <a:gd name="connsiteY1" fmla="*/ 6178 h 1090862"/>
                  <a:gd name="connsiteX2" fmla="*/ 1053378 w 1071466"/>
                  <a:gd name="connsiteY2" fmla="*/ 115699 h 1090862"/>
                  <a:gd name="connsiteX3" fmla="*/ 1066360 w 1071466"/>
                  <a:gd name="connsiteY3" fmla="*/ 94485 h 1090862"/>
                  <a:gd name="connsiteX4" fmla="*/ 1066322 w 1071466"/>
                  <a:gd name="connsiteY4" fmla="*/ 200306 h 1090862"/>
                  <a:gd name="connsiteX5" fmla="*/ 590490 w 1071466"/>
                  <a:gd name="connsiteY5" fmla="*/ 1037845 h 1090862"/>
                  <a:gd name="connsiteX6" fmla="*/ 537056 w 1071466"/>
                  <a:gd name="connsiteY6" fmla="*/ 1088713 h 1090862"/>
                  <a:gd name="connsiteX7" fmla="*/ 467642 w 1071466"/>
                  <a:gd name="connsiteY7" fmla="*/ 1085539 h 1090862"/>
                  <a:gd name="connsiteX8" fmla="*/ 41424 w 1071466"/>
                  <a:gd name="connsiteY8" fmla="*/ 937256 h 1090862"/>
                  <a:gd name="connsiteX9" fmla="*/ 81 w 1071466"/>
                  <a:gd name="connsiteY9" fmla="*/ 868522 h 1090862"/>
                  <a:gd name="connsiteX10" fmla="*/ 29911 w 1071466"/>
                  <a:gd name="connsiteY10" fmla="*/ 862208 h 1090862"/>
                  <a:gd name="connsiteX11" fmla="*/ 568963 w 1071466"/>
                  <a:gd name="connsiteY11" fmla="*/ 43894 h 1090862"/>
                  <a:gd name="connsiteX12" fmla="*/ 606506 w 1071466"/>
                  <a:gd name="connsiteY12" fmla="*/ 3176 h 1090862"/>
                  <a:gd name="connsiteX0" fmla="*/ 614439 w 1079399"/>
                  <a:gd name="connsiteY0" fmla="*/ 3176 h 1090862"/>
                  <a:gd name="connsiteX1" fmla="*/ 672599 w 1079399"/>
                  <a:gd name="connsiteY1" fmla="*/ 6178 h 1090862"/>
                  <a:gd name="connsiteX2" fmla="*/ 1061311 w 1079399"/>
                  <a:gd name="connsiteY2" fmla="*/ 115699 h 1090862"/>
                  <a:gd name="connsiteX3" fmla="*/ 1074293 w 1079399"/>
                  <a:gd name="connsiteY3" fmla="*/ 94485 h 1090862"/>
                  <a:gd name="connsiteX4" fmla="*/ 1074255 w 1079399"/>
                  <a:gd name="connsiteY4" fmla="*/ 200306 h 1090862"/>
                  <a:gd name="connsiteX5" fmla="*/ 598423 w 1079399"/>
                  <a:gd name="connsiteY5" fmla="*/ 1037845 h 1090862"/>
                  <a:gd name="connsiteX6" fmla="*/ 544989 w 1079399"/>
                  <a:gd name="connsiteY6" fmla="*/ 1088713 h 1090862"/>
                  <a:gd name="connsiteX7" fmla="*/ 475575 w 1079399"/>
                  <a:gd name="connsiteY7" fmla="*/ 1085539 h 1090862"/>
                  <a:gd name="connsiteX8" fmla="*/ 49357 w 1079399"/>
                  <a:gd name="connsiteY8" fmla="*/ 937256 h 1090862"/>
                  <a:gd name="connsiteX9" fmla="*/ 59 w 1079399"/>
                  <a:gd name="connsiteY9" fmla="*/ 859242 h 1090862"/>
                  <a:gd name="connsiteX10" fmla="*/ 37844 w 1079399"/>
                  <a:gd name="connsiteY10" fmla="*/ 862208 h 1090862"/>
                  <a:gd name="connsiteX11" fmla="*/ 576896 w 1079399"/>
                  <a:gd name="connsiteY11" fmla="*/ 43894 h 1090862"/>
                  <a:gd name="connsiteX12" fmla="*/ 614439 w 1079399"/>
                  <a:gd name="connsiteY12" fmla="*/ 3176 h 1090862"/>
                  <a:gd name="connsiteX0" fmla="*/ 614439 w 1079399"/>
                  <a:gd name="connsiteY0" fmla="*/ 3176 h 1090862"/>
                  <a:gd name="connsiteX1" fmla="*/ 672599 w 1079399"/>
                  <a:gd name="connsiteY1" fmla="*/ 6178 h 1090862"/>
                  <a:gd name="connsiteX2" fmla="*/ 1061311 w 1079399"/>
                  <a:gd name="connsiteY2" fmla="*/ 115699 h 1090862"/>
                  <a:gd name="connsiteX3" fmla="*/ 1074293 w 1079399"/>
                  <a:gd name="connsiteY3" fmla="*/ 94485 h 1090862"/>
                  <a:gd name="connsiteX4" fmla="*/ 1074255 w 1079399"/>
                  <a:gd name="connsiteY4" fmla="*/ 200306 h 1090862"/>
                  <a:gd name="connsiteX5" fmla="*/ 598423 w 1079399"/>
                  <a:gd name="connsiteY5" fmla="*/ 1031216 h 1090862"/>
                  <a:gd name="connsiteX6" fmla="*/ 544989 w 1079399"/>
                  <a:gd name="connsiteY6" fmla="*/ 1088713 h 1090862"/>
                  <a:gd name="connsiteX7" fmla="*/ 475575 w 1079399"/>
                  <a:gd name="connsiteY7" fmla="*/ 1085539 h 1090862"/>
                  <a:gd name="connsiteX8" fmla="*/ 49357 w 1079399"/>
                  <a:gd name="connsiteY8" fmla="*/ 937256 h 1090862"/>
                  <a:gd name="connsiteX9" fmla="*/ 59 w 1079399"/>
                  <a:gd name="connsiteY9" fmla="*/ 859242 h 1090862"/>
                  <a:gd name="connsiteX10" fmla="*/ 37844 w 1079399"/>
                  <a:gd name="connsiteY10" fmla="*/ 862208 h 1090862"/>
                  <a:gd name="connsiteX11" fmla="*/ 576896 w 1079399"/>
                  <a:gd name="connsiteY11" fmla="*/ 43894 h 1090862"/>
                  <a:gd name="connsiteX12" fmla="*/ 614439 w 1079399"/>
                  <a:gd name="connsiteY12" fmla="*/ 3176 h 1090862"/>
                  <a:gd name="connsiteX0" fmla="*/ 614439 w 1079399"/>
                  <a:gd name="connsiteY0" fmla="*/ 3176 h 1088095"/>
                  <a:gd name="connsiteX1" fmla="*/ 672599 w 1079399"/>
                  <a:gd name="connsiteY1" fmla="*/ 6178 h 1088095"/>
                  <a:gd name="connsiteX2" fmla="*/ 1061311 w 1079399"/>
                  <a:gd name="connsiteY2" fmla="*/ 115699 h 1088095"/>
                  <a:gd name="connsiteX3" fmla="*/ 1074293 w 1079399"/>
                  <a:gd name="connsiteY3" fmla="*/ 94485 h 1088095"/>
                  <a:gd name="connsiteX4" fmla="*/ 1074255 w 1079399"/>
                  <a:gd name="connsiteY4" fmla="*/ 200306 h 1088095"/>
                  <a:gd name="connsiteX5" fmla="*/ 598423 w 1079399"/>
                  <a:gd name="connsiteY5" fmla="*/ 1031216 h 1088095"/>
                  <a:gd name="connsiteX6" fmla="*/ 534383 w 1079399"/>
                  <a:gd name="connsiteY6" fmla="*/ 1080758 h 1088095"/>
                  <a:gd name="connsiteX7" fmla="*/ 475575 w 1079399"/>
                  <a:gd name="connsiteY7" fmla="*/ 1085539 h 1088095"/>
                  <a:gd name="connsiteX8" fmla="*/ 49357 w 1079399"/>
                  <a:gd name="connsiteY8" fmla="*/ 937256 h 1088095"/>
                  <a:gd name="connsiteX9" fmla="*/ 59 w 1079399"/>
                  <a:gd name="connsiteY9" fmla="*/ 859242 h 1088095"/>
                  <a:gd name="connsiteX10" fmla="*/ 37844 w 1079399"/>
                  <a:gd name="connsiteY10" fmla="*/ 862208 h 1088095"/>
                  <a:gd name="connsiteX11" fmla="*/ 576896 w 1079399"/>
                  <a:gd name="connsiteY11" fmla="*/ 43894 h 1088095"/>
                  <a:gd name="connsiteX12" fmla="*/ 614439 w 1079399"/>
                  <a:gd name="connsiteY12" fmla="*/ 3176 h 1088095"/>
                  <a:gd name="connsiteX0" fmla="*/ 614439 w 1079399"/>
                  <a:gd name="connsiteY0" fmla="*/ 3176 h 1082907"/>
                  <a:gd name="connsiteX1" fmla="*/ 672599 w 1079399"/>
                  <a:gd name="connsiteY1" fmla="*/ 6178 h 1082907"/>
                  <a:gd name="connsiteX2" fmla="*/ 1061311 w 1079399"/>
                  <a:gd name="connsiteY2" fmla="*/ 115699 h 1082907"/>
                  <a:gd name="connsiteX3" fmla="*/ 1074293 w 1079399"/>
                  <a:gd name="connsiteY3" fmla="*/ 94485 h 1082907"/>
                  <a:gd name="connsiteX4" fmla="*/ 1074255 w 1079399"/>
                  <a:gd name="connsiteY4" fmla="*/ 200306 h 1082907"/>
                  <a:gd name="connsiteX5" fmla="*/ 598423 w 1079399"/>
                  <a:gd name="connsiteY5" fmla="*/ 1031216 h 1082907"/>
                  <a:gd name="connsiteX6" fmla="*/ 534383 w 1079399"/>
                  <a:gd name="connsiteY6" fmla="*/ 1080758 h 1082907"/>
                  <a:gd name="connsiteX7" fmla="*/ 455688 w 1079399"/>
                  <a:gd name="connsiteY7" fmla="*/ 1077584 h 1082907"/>
                  <a:gd name="connsiteX8" fmla="*/ 49357 w 1079399"/>
                  <a:gd name="connsiteY8" fmla="*/ 937256 h 1082907"/>
                  <a:gd name="connsiteX9" fmla="*/ 59 w 1079399"/>
                  <a:gd name="connsiteY9" fmla="*/ 859242 h 1082907"/>
                  <a:gd name="connsiteX10" fmla="*/ 37844 w 1079399"/>
                  <a:gd name="connsiteY10" fmla="*/ 862208 h 1082907"/>
                  <a:gd name="connsiteX11" fmla="*/ 576896 w 1079399"/>
                  <a:gd name="connsiteY11" fmla="*/ 43894 h 1082907"/>
                  <a:gd name="connsiteX12" fmla="*/ 614439 w 1079399"/>
                  <a:gd name="connsiteY12" fmla="*/ 3176 h 1082907"/>
                  <a:gd name="connsiteX0" fmla="*/ 614439 w 1079399"/>
                  <a:gd name="connsiteY0" fmla="*/ 3176 h 1081109"/>
                  <a:gd name="connsiteX1" fmla="*/ 672599 w 1079399"/>
                  <a:gd name="connsiteY1" fmla="*/ 6178 h 1081109"/>
                  <a:gd name="connsiteX2" fmla="*/ 1061311 w 1079399"/>
                  <a:gd name="connsiteY2" fmla="*/ 115699 h 1081109"/>
                  <a:gd name="connsiteX3" fmla="*/ 1074293 w 1079399"/>
                  <a:gd name="connsiteY3" fmla="*/ 94485 h 1081109"/>
                  <a:gd name="connsiteX4" fmla="*/ 1074255 w 1079399"/>
                  <a:gd name="connsiteY4" fmla="*/ 200306 h 1081109"/>
                  <a:gd name="connsiteX5" fmla="*/ 598423 w 1079399"/>
                  <a:gd name="connsiteY5" fmla="*/ 1031216 h 1081109"/>
                  <a:gd name="connsiteX6" fmla="*/ 530406 w 1079399"/>
                  <a:gd name="connsiteY6" fmla="*/ 1076781 h 1081109"/>
                  <a:gd name="connsiteX7" fmla="*/ 455688 w 1079399"/>
                  <a:gd name="connsiteY7" fmla="*/ 1077584 h 1081109"/>
                  <a:gd name="connsiteX8" fmla="*/ 49357 w 1079399"/>
                  <a:gd name="connsiteY8" fmla="*/ 937256 h 1081109"/>
                  <a:gd name="connsiteX9" fmla="*/ 59 w 1079399"/>
                  <a:gd name="connsiteY9" fmla="*/ 859242 h 1081109"/>
                  <a:gd name="connsiteX10" fmla="*/ 37844 w 1079399"/>
                  <a:gd name="connsiteY10" fmla="*/ 862208 h 1081109"/>
                  <a:gd name="connsiteX11" fmla="*/ 576896 w 1079399"/>
                  <a:gd name="connsiteY11" fmla="*/ 43894 h 1081109"/>
                  <a:gd name="connsiteX12" fmla="*/ 614439 w 1079399"/>
                  <a:gd name="connsiteY12" fmla="*/ 3176 h 1081109"/>
                  <a:gd name="connsiteX0" fmla="*/ 614439 w 1079399"/>
                  <a:gd name="connsiteY0" fmla="*/ 3176 h 1081109"/>
                  <a:gd name="connsiteX1" fmla="*/ 672599 w 1079399"/>
                  <a:gd name="connsiteY1" fmla="*/ 6178 h 1081109"/>
                  <a:gd name="connsiteX2" fmla="*/ 1061311 w 1079399"/>
                  <a:gd name="connsiteY2" fmla="*/ 115699 h 1081109"/>
                  <a:gd name="connsiteX3" fmla="*/ 1074293 w 1079399"/>
                  <a:gd name="connsiteY3" fmla="*/ 94485 h 1081109"/>
                  <a:gd name="connsiteX4" fmla="*/ 1074255 w 1079399"/>
                  <a:gd name="connsiteY4" fmla="*/ 200306 h 1081109"/>
                  <a:gd name="connsiteX5" fmla="*/ 595771 w 1079399"/>
                  <a:gd name="connsiteY5" fmla="*/ 1028564 h 1081109"/>
                  <a:gd name="connsiteX6" fmla="*/ 530406 w 1079399"/>
                  <a:gd name="connsiteY6" fmla="*/ 1076781 h 1081109"/>
                  <a:gd name="connsiteX7" fmla="*/ 455688 w 1079399"/>
                  <a:gd name="connsiteY7" fmla="*/ 1077584 h 1081109"/>
                  <a:gd name="connsiteX8" fmla="*/ 49357 w 1079399"/>
                  <a:gd name="connsiteY8" fmla="*/ 937256 h 1081109"/>
                  <a:gd name="connsiteX9" fmla="*/ 59 w 1079399"/>
                  <a:gd name="connsiteY9" fmla="*/ 859242 h 1081109"/>
                  <a:gd name="connsiteX10" fmla="*/ 37844 w 1079399"/>
                  <a:gd name="connsiteY10" fmla="*/ 862208 h 1081109"/>
                  <a:gd name="connsiteX11" fmla="*/ 576896 w 1079399"/>
                  <a:gd name="connsiteY11" fmla="*/ 43894 h 1081109"/>
                  <a:gd name="connsiteX12" fmla="*/ 614439 w 1079399"/>
                  <a:gd name="connsiteY12" fmla="*/ 3176 h 108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9399" h="1081109">
                    <a:moveTo>
                      <a:pt x="614439" y="3176"/>
                    </a:moveTo>
                    <a:cubicBezTo>
                      <a:pt x="642444" y="-3999"/>
                      <a:pt x="658515" y="2747"/>
                      <a:pt x="672599" y="6178"/>
                    </a:cubicBezTo>
                    <a:lnTo>
                      <a:pt x="1061311" y="115699"/>
                    </a:lnTo>
                    <a:cubicBezTo>
                      <a:pt x="1077128" y="123874"/>
                      <a:pt x="1061791" y="74378"/>
                      <a:pt x="1074293" y="94485"/>
                    </a:cubicBezTo>
                    <a:cubicBezTo>
                      <a:pt x="1078479" y="114734"/>
                      <a:pt x="1083327" y="180057"/>
                      <a:pt x="1074255" y="200306"/>
                    </a:cubicBezTo>
                    <a:cubicBezTo>
                      <a:pt x="895807" y="510570"/>
                      <a:pt x="780932" y="718730"/>
                      <a:pt x="595771" y="1028564"/>
                    </a:cubicBezTo>
                    <a:cubicBezTo>
                      <a:pt x="574204" y="1057894"/>
                      <a:pt x="557276" y="1062036"/>
                      <a:pt x="530406" y="1076781"/>
                    </a:cubicBezTo>
                    <a:cubicBezTo>
                      <a:pt x="500642" y="1079774"/>
                      <a:pt x="475291" y="1084387"/>
                      <a:pt x="455688" y="1077584"/>
                    </a:cubicBezTo>
                    <a:lnTo>
                      <a:pt x="49357" y="937256"/>
                    </a:lnTo>
                    <a:cubicBezTo>
                      <a:pt x="23423" y="925615"/>
                      <a:pt x="4781" y="878176"/>
                      <a:pt x="59" y="859242"/>
                    </a:cubicBezTo>
                    <a:cubicBezTo>
                      <a:pt x="-1489" y="848520"/>
                      <a:pt x="27460" y="883536"/>
                      <a:pt x="37844" y="862208"/>
                    </a:cubicBezTo>
                    <a:lnTo>
                      <a:pt x="576896" y="43894"/>
                    </a:lnTo>
                    <a:cubicBezTo>
                      <a:pt x="588747" y="23029"/>
                      <a:pt x="601262" y="10120"/>
                      <a:pt x="614439" y="3176"/>
                    </a:cubicBezTo>
                    <a:close/>
                  </a:path>
                </a:pathLst>
              </a:custGeom>
              <a:solidFill>
                <a:srgbClr val="B1B1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a:off x="7994201" y="2718917"/>
                <a:ext cx="1071551" cy="1084061"/>
              </a:xfrm>
              <a:custGeom>
                <a:avLst/>
                <a:gdLst>
                  <a:gd name="connsiteX0" fmla="*/ 606425 w 1123950"/>
                  <a:gd name="connsiteY0" fmla="*/ 0 h 1108075"/>
                  <a:gd name="connsiteX1" fmla="*/ 1123950 w 1123950"/>
                  <a:gd name="connsiteY1" fmla="*/ 139700 h 1108075"/>
                  <a:gd name="connsiteX2" fmla="*/ 520700 w 1123950"/>
                  <a:gd name="connsiteY2" fmla="*/ 1108075 h 1108075"/>
                  <a:gd name="connsiteX3" fmla="*/ 0 w 1123950"/>
                  <a:gd name="connsiteY3" fmla="*/ 914400 h 1108075"/>
                  <a:gd name="connsiteX4" fmla="*/ 606425 w 1123950"/>
                  <a:gd name="connsiteY4"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520700 w 1123950"/>
                  <a:gd name="connsiteY3" fmla="*/ 1108075 h 1108075"/>
                  <a:gd name="connsiteX4" fmla="*/ 0 w 1123950"/>
                  <a:gd name="connsiteY4" fmla="*/ 914400 h 1108075"/>
                  <a:gd name="connsiteX5" fmla="*/ 606425 w 1123950"/>
                  <a:gd name="connsiteY5"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20700 w 1123950"/>
                  <a:gd name="connsiteY4" fmla="*/ 1108075 h 1108075"/>
                  <a:gd name="connsiteX5" fmla="*/ 0 w 1123950"/>
                  <a:gd name="connsiteY5" fmla="*/ 914400 h 1108075"/>
                  <a:gd name="connsiteX6" fmla="*/ 606425 w 1123950"/>
                  <a:gd name="connsiteY6"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0 w 1123950"/>
                  <a:gd name="connsiteY6" fmla="*/ 914400 h 1108075"/>
                  <a:gd name="connsiteX7" fmla="*/ 606425 w 1123950"/>
                  <a:gd name="connsiteY7"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0 w 1123950"/>
                  <a:gd name="connsiteY7" fmla="*/ 914400 h 1108075"/>
                  <a:gd name="connsiteX8" fmla="*/ 606425 w 1123950"/>
                  <a:gd name="connsiteY8"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606425 w 1123950"/>
                  <a:gd name="connsiteY9"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16571 w 1123950"/>
                  <a:gd name="connsiteY9" fmla="*/ 874941 h 1108075"/>
                  <a:gd name="connsiteX10" fmla="*/ 606425 w 1123950"/>
                  <a:gd name="connsiteY10" fmla="*/ 0 h 1108075"/>
                  <a:gd name="connsiteX0" fmla="*/ 606425 w 1123950"/>
                  <a:gd name="connsiteY0" fmla="*/ 0 h 1108075"/>
                  <a:gd name="connsiteX1" fmla="*/ 1073846 w 1123950"/>
                  <a:gd name="connsiteY1" fmla="*/ 122466 h 1108075"/>
                  <a:gd name="connsiteX2" fmla="*/ 1123950 w 1123950"/>
                  <a:gd name="connsiteY2" fmla="*/ 139700 h 1108075"/>
                  <a:gd name="connsiteX3" fmla="*/ 1096071 w 1123950"/>
                  <a:gd name="connsiteY3" fmla="*/ 173266 h 1108075"/>
                  <a:gd name="connsiteX4" fmla="*/ 549971 w 1123950"/>
                  <a:gd name="connsiteY4" fmla="*/ 1071791 h 1108075"/>
                  <a:gd name="connsiteX5" fmla="*/ 520700 w 1123950"/>
                  <a:gd name="connsiteY5" fmla="*/ 1108075 h 1108075"/>
                  <a:gd name="connsiteX6" fmla="*/ 464246 w 1123950"/>
                  <a:gd name="connsiteY6" fmla="*/ 1087666 h 1108075"/>
                  <a:gd name="connsiteX7" fmla="*/ 26096 w 1123950"/>
                  <a:gd name="connsiteY7" fmla="*/ 932091 h 1108075"/>
                  <a:gd name="connsiteX8" fmla="*/ 0 w 1123950"/>
                  <a:gd name="connsiteY8" fmla="*/ 914400 h 1108075"/>
                  <a:gd name="connsiteX9" fmla="*/ 16571 w 1123950"/>
                  <a:gd name="connsiteY9" fmla="*/ 874941 h 1108075"/>
                  <a:gd name="connsiteX10" fmla="*/ 572196 w 1123950"/>
                  <a:gd name="connsiteY10" fmla="*/ 36741 h 1108075"/>
                  <a:gd name="connsiteX11" fmla="*/ 606425 w 1123950"/>
                  <a:gd name="connsiteY11" fmla="*/ 0 h 1108075"/>
                  <a:gd name="connsiteX0" fmla="*/ 606425 w 1123950"/>
                  <a:gd name="connsiteY0" fmla="*/ 0 h 1108075"/>
                  <a:gd name="connsiteX1" fmla="*/ 642046 w 1123950"/>
                  <a:gd name="connsiteY1" fmla="*/ 4991 h 1108075"/>
                  <a:gd name="connsiteX2" fmla="*/ 1073846 w 1123950"/>
                  <a:gd name="connsiteY2" fmla="*/ 122466 h 1108075"/>
                  <a:gd name="connsiteX3" fmla="*/ 1123950 w 1123950"/>
                  <a:gd name="connsiteY3" fmla="*/ 139700 h 1108075"/>
                  <a:gd name="connsiteX4" fmla="*/ 1096071 w 1123950"/>
                  <a:gd name="connsiteY4" fmla="*/ 173266 h 1108075"/>
                  <a:gd name="connsiteX5" fmla="*/ 549971 w 1123950"/>
                  <a:gd name="connsiteY5" fmla="*/ 1071791 h 1108075"/>
                  <a:gd name="connsiteX6" fmla="*/ 520700 w 1123950"/>
                  <a:gd name="connsiteY6" fmla="*/ 1108075 h 1108075"/>
                  <a:gd name="connsiteX7" fmla="*/ 464246 w 1123950"/>
                  <a:gd name="connsiteY7" fmla="*/ 1087666 h 1108075"/>
                  <a:gd name="connsiteX8" fmla="*/ 26096 w 1123950"/>
                  <a:gd name="connsiteY8" fmla="*/ 932091 h 1108075"/>
                  <a:gd name="connsiteX9" fmla="*/ 0 w 1123950"/>
                  <a:gd name="connsiteY9" fmla="*/ 914400 h 1108075"/>
                  <a:gd name="connsiteX10" fmla="*/ 16571 w 1123950"/>
                  <a:gd name="connsiteY10" fmla="*/ 874941 h 1108075"/>
                  <a:gd name="connsiteX11" fmla="*/ 572196 w 1123950"/>
                  <a:gd name="connsiteY11" fmla="*/ 36741 h 1108075"/>
                  <a:gd name="connsiteX12" fmla="*/ 606425 w 1123950"/>
                  <a:gd name="connsiteY12" fmla="*/ 0 h 1108075"/>
                  <a:gd name="connsiteX0" fmla="*/ 606425 w 1123950"/>
                  <a:gd name="connsiteY0" fmla="*/ 0 h 1108075"/>
                  <a:gd name="connsiteX1" fmla="*/ 642046 w 1123950"/>
                  <a:gd name="connsiteY1" fmla="*/ 4991 h 1108075"/>
                  <a:gd name="connsiteX2" fmla="*/ 1073846 w 1123950"/>
                  <a:gd name="connsiteY2" fmla="*/ 122466 h 1108075"/>
                  <a:gd name="connsiteX3" fmla="*/ 1123950 w 1123950"/>
                  <a:gd name="connsiteY3" fmla="*/ 139700 h 1108075"/>
                  <a:gd name="connsiteX4" fmla="*/ 1096071 w 1123950"/>
                  <a:gd name="connsiteY4" fmla="*/ 173266 h 1108075"/>
                  <a:gd name="connsiteX5" fmla="*/ 549971 w 1123950"/>
                  <a:gd name="connsiteY5" fmla="*/ 1071791 h 1108075"/>
                  <a:gd name="connsiteX6" fmla="*/ 534987 w 1123950"/>
                  <a:gd name="connsiteY6" fmla="*/ 1108075 h 1108075"/>
                  <a:gd name="connsiteX7" fmla="*/ 464246 w 1123950"/>
                  <a:gd name="connsiteY7" fmla="*/ 1087666 h 1108075"/>
                  <a:gd name="connsiteX8" fmla="*/ 26096 w 1123950"/>
                  <a:gd name="connsiteY8" fmla="*/ 932091 h 1108075"/>
                  <a:gd name="connsiteX9" fmla="*/ 0 w 1123950"/>
                  <a:gd name="connsiteY9" fmla="*/ 914400 h 1108075"/>
                  <a:gd name="connsiteX10" fmla="*/ 16571 w 1123950"/>
                  <a:gd name="connsiteY10" fmla="*/ 874941 h 1108075"/>
                  <a:gd name="connsiteX11" fmla="*/ 572196 w 1123950"/>
                  <a:gd name="connsiteY11" fmla="*/ 36741 h 1108075"/>
                  <a:gd name="connsiteX12" fmla="*/ 606425 w 1123950"/>
                  <a:gd name="connsiteY12" fmla="*/ 0 h 1108075"/>
                  <a:gd name="connsiteX0" fmla="*/ 606425 w 1123950"/>
                  <a:gd name="connsiteY0" fmla="*/ 0 h 1108081"/>
                  <a:gd name="connsiteX1" fmla="*/ 642046 w 1123950"/>
                  <a:gd name="connsiteY1" fmla="*/ 4991 h 1108081"/>
                  <a:gd name="connsiteX2" fmla="*/ 1073846 w 1123950"/>
                  <a:gd name="connsiteY2" fmla="*/ 122466 h 1108081"/>
                  <a:gd name="connsiteX3" fmla="*/ 1123950 w 1123950"/>
                  <a:gd name="connsiteY3" fmla="*/ 139700 h 1108081"/>
                  <a:gd name="connsiteX4" fmla="*/ 1096071 w 1123950"/>
                  <a:gd name="connsiteY4" fmla="*/ 173266 h 1108081"/>
                  <a:gd name="connsiteX5" fmla="*/ 549971 w 1123950"/>
                  <a:gd name="connsiteY5" fmla="*/ 1071791 h 1108081"/>
                  <a:gd name="connsiteX6" fmla="*/ 534987 w 1123950"/>
                  <a:gd name="connsiteY6" fmla="*/ 1108075 h 1108081"/>
                  <a:gd name="connsiteX7" fmla="*/ 464246 w 1123950"/>
                  <a:gd name="connsiteY7" fmla="*/ 1087666 h 1108081"/>
                  <a:gd name="connsiteX8" fmla="*/ 26096 w 1123950"/>
                  <a:gd name="connsiteY8" fmla="*/ 932091 h 1108081"/>
                  <a:gd name="connsiteX9" fmla="*/ 0 w 1123950"/>
                  <a:gd name="connsiteY9" fmla="*/ 914400 h 1108081"/>
                  <a:gd name="connsiteX10" fmla="*/ 16571 w 1123950"/>
                  <a:gd name="connsiteY10" fmla="*/ 874941 h 1108081"/>
                  <a:gd name="connsiteX11" fmla="*/ 572196 w 1123950"/>
                  <a:gd name="connsiteY11" fmla="*/ 36741 h 1108081"/>
                  <a:gd name="connsiteX12" fmla="*/ 606425 w 1123950"/>
                  <a:gd name="connsiteY12" fmla="*/ 0 h 1108081"/>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21066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21066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152"/>
                  <a:gd name="connsiteX1" fmla="*/ 642046 w 1123950"/>
                  <a:gd name="connsiteY1" fmla="*/ 4991 h 1098152"/>
                  <a:gd name="connsiteX2" fmla="*/ 1073846 w 1123950"/>
                  <a:gd name="connsiteY2" fmla="*/ 122466 h 1098152"/>
                  <a:gd name="connsiteX3" fmla="*/ 1123950 w 1123950"/>
                  <a:gd name="connsiteY3" fmla="*/ 139700 h 1098152"/>
                  <a:gd name="connsiteX4" fmla="*/ 1096071 w 1123950"/>
                  <a:gd name="connsiteY4" fmla="*/ 173266 h 1098152"/>
                  <a:gd name="connsiteX5" fmla="*/ 549971 w 1123950"/>
                  <a:gd name="connsiteY5" fmla="*/ 1071791 h 1098152"/>
                  <a:gd name="connsiteX6" fmla="*/ 514437 w 1123950"/>
                  <a:gd name="connsiteY6" fmla="*/ 1098132 h 1098152"/>
                  <a:gd name="connsiteX7" fmla="*/ 464246 w 1123950"/>
                  <a:gd name="connsiteY7" fmla="*/ 1087666 h 1098152"/>
                  <a:gd name="connsiteX8" fmla="*/ 26096 w 1123950"/>
                  <a:gd name="connsiteY8" fmla="*/ 932091 h 1098152"/>
                  <a:gd name="connsiteX9" fmla="*/ 0 w 1123950"/>
                  <a:gd name="connsiteY9" fmla="*/ 914400 h 1098152"/>
                  <a:gd name="connsiteX10" fmla="*/ 16571 w 1123950"/>
                  <a:gd name="connsiteY10" fmla="*/ 874941 h 1098152"/>
                  <a:gd name="connsiteX11" fmla="*/ 572196 w 1123950"/>
                  <a:gd name="connsiteY11" fmla="*/ 36741 h 1098152"/>
                  <a:gd name="connsiteX12" fmla="*/ 606425 w 1123950"/>
                  <a:gd name="connsiteY12" fmla="*/ 0 h 1098152"/>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8267"/>
                  <a:gd name="connsiteX1" fmla="*/ 642046 w 1123950"/>
                  <a:gd name="connsiteY1" fmla="*/ 4991 h 1098267"/>
                  <a:gd name="connsiteX2" fmla="*/ 1073846 w 1123950"/>
                  <a:gd name="connsiteY2" fmla="*/ 122466 h 1098267"/>
                  <a:gd name="connsiteX3" fmla="*/ 1123950 w 1123950"/>
                  <a:gd name="connsiteY3" fmla="*/ 139700 h 1098267"/>
                  <a:gd name="connsiteX4" fmla="*/ 1096071 w 1123950"/>
                  <a:gd name="connsiteY4" fmla="*/ 173266 h 1098267"/>
                  <a:gd name="connsiteX5" fmla="*/ 549971 w 1123950"/>
                  <a:gd name="connsiteY5" fmla="*/ 1071791 h 1098267"/>
                  <a:gd name="connsiteX6" fmla="*/ 514437 w 1123950"/>
                  <a:gd name="connsiteY6" fmla="*/ 1098132 h 1098267"/>
                  <a:gd name="connsiteX7" fmla="*/ 464246 w 1123950"/>
                  <a:gd name="connsiteY7" fmla="*/ 1087666 h 1098267"/>
                  <a:gd name="connsiteX8" fmla="*/ 26096 w 1123950"/>
                  <a:gd name="connsiteY8" fmla="*/ 932091 h 1098267"/>
                  <a:gd name="connsiteX9" fmla="*/ 0 w 1123950"/>
                  <a:gd name="connsiteY9" fmla="*/ 914400 h 1098267"/>
                  <a:gd name="connsiteX10" fmla="*/ 16571 w 1123950"/>
                  <a:gd name="connsiteY10" fmla="*/ 874941 h 1098267"/>
                  <a:gd name="connsiteX11" fmla="*/ 572196 w 1123950"/>
                  <a:gd name="connsiteY11" fmla="*/ 36741 h 1098267"/>
                  <a:gd name="connsiteX12" fmla="*/ 606425 w 1123950"/>
                  <a:gd name="connsiteY12" fmla="*/ 0 h 1098267"/>
                  <a:gd name="connsiteX0" fmla="*/ 606425 w 1123950"/>
                  <a:gd name="connsiteY0" fmla="*/ 0 h 1096347"/>
                  <a:gd name="connsiteX1" fmla="*/ 642046 w 1123950"/>
                  <a:gd name="connsiteY1" fmla="*/ 4991 h 1096347"/>
                  <a:gd name="connsiteX2" fmla="*/ 1073846 w 1123950"/>
                  <a:gd name="connsiteY2" fmla="*/ 122466 h 1096347"/>
                  <a:gd name="connsiteX3" fmla="*/ 1123950 w 1123950"/>
                  <a:gd name="connsiteY3" fmla="*/ 139700 h 1096347"/>
                  <a:gd name="connsiteX4" fmla="*/ 1096071 w 1123950"/>
                  <a:gd name="connsiteY4" fmla="*/ 173266 h 1096347"/>
                  <a:gd name="connsiteX5" fmla="*/ 549971 w 1123950"/>
                  <a:gd name="connsiteY5" fmla="*/ 1071791 h 1096347"/>
                  <a:gd name="connsiteX6" fmla="*/ 516425 w 1123950"/>
                  <a:gd name="connsiteY6" fmla="*/ 1096143 h 1096347"/>
                  <a:gd name="connsiteX7" fmla="*/ 464246 w 1123950"/>
                  <a:gd name="connsiteY7" fmla="*/ 1087666 h 1096347"/>
                  <a:gd name="connsiteX8" fmla="*/ 26096 w 1123950"/>
                  <a:gd name="connsiteY8" fmla="*/ 932091 h 1096347"/>
                  <a:gd name="connsiteX9" fmla="*/ 0 w 1123950"/>
                  <a:gd name="connsiteY9" fmla="*/ 914400 h 1096347"/>
                  <a:gd name="connsiteX10" fmla="*/ 16571 w 1123950"/>
                  <a:gd name="connsiteY10" fmla="*/ 874941 h 1096347"/>
                  <a:gd name="connsiteX11" fmla="*/ 572196 w 1123950"/>
                  <a:gd name="connsiteY11" fmla="*/ 36741 h 1096347"/>
                  <a:gd name="connsiteX12" fmla="*/ 606425 w 1123950"/>
                  <a:gd name="connsiteY12" fmla="*/ 0 h 1096347"/>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49971 w 1123950"/>
                  <a:gd name="connsiteY5" fmla="*/ 1071791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606425 w 1123950"/>
                  <a:gd name="connsiteY0" fmla="*/ 0 h 1097066"/>
                  <a:gd name="connsiteX1" fmla="*/ 642046 w 1123950"/>
                  <a:gd name="connsiteY1" fmla="*/ 4991 h 1097066"/>
                  <a:gd name="connsiteX2" fmla="*/ 1073846 w 1123950"/>
                  <a:gd name="connsiteY2" fmla="*/ 122466 h 1097066"/>
                  <a:gd name="connsiteX3" fmla="*/ 1123950 w 1123950"/>
                  <a:gd name="connsiteY3" fmla="*/ 139700 h 1097066"/>
                  <a:gd name="connsiteX4" fmla="*/ 1096071 w 1123950"/>
                  <a:gd name="connsiteY4" fmla="*/ 173266 h 1097066"/>
                  <a:gd name="connsiteX5" fmla="*/ 563229 w 1123950"/>
                  <a:gd name="connsiteY5" fmla="*/ 1058533 h 1097066"/>
                  <a:gd name="connsiteX6" fmla="*/ 516425 w 1123950"/>
                  <a:gd name="connsiteY6" fmla="*/ 1096143 h 1097066"/>
                  <a:gd name="connsiteX7" fmla="*/ 464246 w 1123950"/>
                  <a:gd name="connsiteY7" fmla="*/ 1087666 h 1097066"/>
                  <a:gd name="connsiteX8" fmla="*/ 26096 w 1123950"/>
                  <a:gd name="connsiteY8" fmla="*/ 932091 h 1097066"/>
                  <a:gd name="connsiteX9" fmla="*/ 0 w 1123950"/>
                  <a:gd name="connsiteY9" fmla="*/ 914400 h 1097066"/>
                  <a:gd name="connsiteX10" fmla="*/ 16571 w 1123950"/>
                  <a:gd name="connsiteY10" fmla="*/ 874941 h 1097066"/>
                  <a:gd name="connsiteX11" fmla="*/ 572196 w 1123950"/>
                  <a:gd name="connsiteY11" fmla="*/ 36741 h 1097066"/>
                  <a:gd name="connsiteX12" fmla="*/ 606425 w 1123950"/>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14827 w 1112681"/>
                  <a:gd name="connsiteY8" fmla="*/ 932091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156 w 1112681"/>
                  <a:gd name="connsiteY0" fmla="*/ 0 h 1097066"/>
                  <a:gd name="connsiteX1" fmla="*/ 630777 w 1112681"/>
                  <a:gd name="connsiteY1" fmla="*/ 4991 h 1097066"/>
                  <a:gd name="connsiteX2" fmla="*/ 1062577 w 1112681"/>
                  <a:gd name="connsiteY2" fmla="*/ 122466 h 1097066"/>
                  <a:gd name="connsiteX3" fmla="*/ 1112681 w 1112681"/>
                  <a:gd name="connsiteY3" fmla="*/ 139700 h 1097066"/>
                  <a:gd name="connsiteX4" fmla="*/ 1084802 w 1112681"/>
                  <a:gd name="connsiteY4" fmla="*/ 173266 h 1097066"/>
                  <a:gd name="connsiteX5" fmla="*/ 551960 w 1112681"/>
                  <a:gd name="connsiteY5" fmla="*/ 1058533 h 1097066"/>
                  <a:gd name="connsiteX6" fmla="*/ 505156 w 1112681"/>
                  <a:gd name="connsiteY6" fmla="*/ 1096143 h 1097066"/>
                  <a:gd name="connsiteX7" fmla="*/ 452977 w 1112681"/>
                  <a:gd name="connsiteY7" fmla="*/ 1087666 h 1097066"/>
                  <a:gd name="connsiteX8" fmla="*/ 30074 w 1112681"/>
                  <a:gd name="connsiteY8" fmla="*/ 938057 h 1097066"/>
                  <a:gd name="connsiteX9" fmla="*/ 0 w 1112681"/>
                  <a:gd name="connsiteY9" fmla="*/ 907108 h 1097066"/>
                  <a:gd name="connsiteX10" fmla="*/ 5302 w 1112681"/>
                  <a:gd name="connsiteY10" fmla="*/ 874941 h 1097066"/>
                  <a:gd name="connsiteX11" fmla="*/ 560927 w 1112681"/>
                  <a:gd name="connsiteY11" fmla="*/ 36741 h 1097066"/>
                  <a:gd name="connsiteX12" fmla="*/ 595156 w 1112681"/>
                  <a:gd name="connsiteY12" fmla="*/ 0 h 1097066"/>
                  <a:gd name="connsiteX0" fmla="*/ 595790 w 1113315"/>
                  <a:gd name="connsiteY0" fmla="*/ 0 h 1097066"/>
                  <a:gd name="connsiteX1" fmla="*/ 631411 w 1113315"/>
                  <a:gd name="connsiteY1" fmla="*/ 4991 h 1097066"/>
                  <a:gd name="connsiteX2" fmla="*/ 1063211 w 1113315"/>
                  <a:gd name="connsiteY2" fmla="*/ 122466 h 1097066"/>
                  <a:gd name="connsiteX3" fmla="*/ 1113315 w 1113315"/>
                  <a:gd name="connsiteY3" fmla="*/ 139700 h 1097066"/>
                  <a:gd name="connsiteX4" fmla="*/ 1085436 w 1113315"/>
                  <a:gd name="connsiteY4" fmla="*/ 173266 h 1097066"/>
                  <a:gd name="connsiteX5" fmla="*/ 552594 w 1113315"/>
                  <a:gd name="connsiteY5" fmla="*/ 1058533 h 1097066"/>
                  <a:gd name="connsiteX6" fmla="*/ 505790 w 1113315"/>
                  <a:gd name="connsiteY6" fmla="*/ 1096143 h 1097066"/>
                  <a:gd name="connsiteX7" fmla="*/ 453611 w 1113315"/>
                  <a:gd name="connsiteY7" fmla="*/ 1087666 h 1097066"/>
                  <a:gd name="connsiteX8" fmla="*/ 30708 w 1113315"/>
                  <a:gd name="connsiteY8" fmla="*/ 938057 h 1097066"/>
                  <a:gd name="connsiteX9" fmla="*/ 634 w 1113315"/>
                  <a:gd name="connsiteY9" fmla="*/ 907108 h 1097066"/>
                  <a:gd name="connsiteX10" fmla="*/ 5936 w 1113315"/>
                  <a:gd name="connsiteY10" fmla="*/ 874941 h 1097066"/>
                  <a:gd name="connsiteX11" fmla="*/ 561561 w 1113315"/>
                  <a:gd name="connsiteY11" fmla="*/ 36741 h 1097066"/>
                  <a:gd name="connsiteX12" fmla="*/ 595790 w 1113315"/>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0387 w 1112994"/>
                  <a:gd name="connsiteY8" fmla="*/ 938057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0387 w 1112994"/>
                  <a:gd name="connsiteY8" fmla="*/ 938057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5469 w 1112994"/>
                  <a:gd name="connsiteY0" fmla="*/ 0 h 1097066"/>
                  <a:gd name="connsiteX1" fmla="*/ 631090 w 1112994"/>
                  <a:gd name="connsiteY1" fmla="*/ 4991 h 1097066"/>
                  <a:gd name="connsiteX2" fmla="*/ 1062890 w 1112994"/>
                  <a:gd name="connsiteY2" fmla="*/ 122466 h 1097066"/>
                  <a:gd name="connsiteX3" fmla="*/ 1112994 w 1112994"/>
                  <a:gd name="connsiteY3" fmla="*/ 139700 h 1097066"/>
                  <a:gd name="connsiteX4" fmla="*/ 1085115 w 1112994"/>
                  <a:gd name="connsiteY4" fmla="*/ 173266 h 1097066"/>
                  <a:gd name="connsiteX5" fmla="*/ 552273 w 1112994"/>
                  <a:gd name="connsiteY5" fmla="*/ 1058533 h 1097066"/>
                  <a:gd name="connsiteX6" fmla="*/ 505469 w 1112994"/>
                  <a:gd name="connsiteY6" fmla="*/ 1096143 h 1097066"/>
                  <a:gd name="connsiteX7" fmla="*/ 453290 w 1112994"/>
                  <a:gd name="connsiteY7" fmla="*/ 1087666 h 1097066"/>
                  <a:gd name="connsiteX8" fmla="*/ 36353 w 1112994"/>
                  <a:gd name="connsiteY8" fmla="*/ 941372 h 1097066"/>
                  <a:gd name="connsiteX9" fmla="*/ 313 w 1112994"/>
                  <a:gd name="connsiteY9" fmla="*/ 907108 h 1097066"/>
                  <a:gd name="connsiteX10" fmla="*/ 8930 w 1112994"/>
                  <a:gd name="connsiteY10" fmla="*/ 868975 h 1097066"/>
                  <a:gd name="connsiteX11" fmla="*/ 561240 w 1112994"/>
                  <a:gd name="connsiteY11" fmla="*/ 36741 h 1097066"/>
                  <a:gd name="connsiteX12" fmla="*/ 595469 w 1112994"/>
                  <a:gd name="connsiteY12" fmla="*/ 0 h 1097066"/>
                  <a:gd name="connsiteX0" fmla="*/ 590616 w 1108141"/>
                  <a:gd name="connsiteY0" fmla="*/ 0 h 1097066"/>
                  <a:gd name="connsiteX1" fmla="*/ 626237 w 1108141"/>
                  <a:gd name="connsiteY1" fmla="*/ 4991 h 1097066"/>
                  <a:gd name="connsiteX2" fmla="*/ 1058037 w 1108141"/>
                  <a:gd name="connsiteY2" fmla="*/ 122466 h 1097066"/>
                  <a:gd name="connsiteX3" fmla="*/ 1108141 w 1108141"/>
                  <a:gd name="connsiteY3" fmla="*/ 139700 h 1097066"/>
                  <a:gd name="connsiteX4" fmla="*/ 1080262 w 1108141"/>
                  <a:gd name="connsiteY4" fmla="*/ 173266 h 1097066"/>
                  <a:gd name="connsiteX5" fmla="*/ 547420 w 1108141"/>
                  <a:gd name="connsiteY5" fmla="*/ 1058533 h 1097066"/>
                  <a:gd name="connsiteX6" fmla="*/ 500616 w 1108141"/>
                  <a:gd name="connsiteY6" fmla="*/ 1096143 h 1097066"/>
                  <a:gd name="connsiteX7" fmla="*/ 448437 w 1108141"/>
                  <a:gd name="connsiteY7" fmla="*/ 1087666 h 1097066"/>
                  <a:gd name="connsiteX8" fmla="*/ 31500 w 1108141"/>
                  <a:gd name="connsiteY8" fmla="*/ 941372 h 1097066"/>
                  <a:gd name="connsiteX9" fmla="*/ 1426 w 1108141"/>
                  <a:gd name="connsiteY9" fmla="*/ 903794 h 1097066"/>
                  <a:gd name="connsiteX10" fmla="*/ 4077 w 1108141"/>
                  <a:gd name="connsiteY10" fmla="*/ 868975 h 1097066"/>
                  <a:gd name="connsiteX11" fmla="*/ 556387 w 1108141"/>
                  <a:gd name="connsiteY11" fmla="*/ 36741 h 1097066"/>
                  <a:gd name="connsiteX12" fmla="*/ 590616 w 1108141"/>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33922 w 1110563"/>
                  <a:gd name="connsiteY8" fmla="*/ 94137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33922 w 1110563"/>
                  <a:gd name="connsiteY8" fmla="*/ 94137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3038 w 1110563"/>
                  <a:gd name="connsiteY0" fmla="*/ 0 h 1097066"/>
                  <a:gd name="connsiteX1" fmla="*/ 628659 w 1110563"/>
                  <a:gd name="connsiteY1" fmla="*/ 4991 h 1097066"/>
                  <a:gd name="connsiteX2" fmla="*/ 1060459 w 1110563"/>
                  <a:gd name="connsiteY2" fmla="*/ 122466 h 1097066"/>
                  <a:gd name="connsiteX3" fmla="*/ 1110563 w 1110563"/>
                  <a:gd name="connsiteY3" fmla="*/ 139700 h 1097066"/>
                  <a:gd name="connsiteX4" fmla="*/ 1082684 w 1110563"/>
                  <a:gd name="connsiteY4" fmla="*/ 173266 h 1097066"/>
                  <a:gd name="connsiteX5" fmla="*/ 549842 w 1110563"/>
                  <a:gd name="connsiteY5" fmla="*/ 1058533 h 1097066"/>
                  <a:gd name="connsiteX6" fmla="*/ 503038 w 1110563"/>
                  <a:gd name="connsiteY6" fmla="*/ 1096143 h 1097066"/>
                  <a:gd name="connsiteX7" fmla="*/ 450859 w 1110563"/>
                  <a:gd name="connsiteY7" fmla="*/ 1087666 h 1097066"/>
                  <a:gd name="connsiteX8" fmla="*/ 43202 w 1110563"/>
                  <a:gd name="connsiteY8" fmla="*/ 946012 h 1097066"/>
                  <a:gd name="connsiteX9" fmla="*/ 533 w 1110563"/>
                  <a:gd name="connsiteY9" fmla="*/ 908434 h 1097066"/>
                  <a:gd name="connsiteX10" fmla="*/ 6499 w 1110563"/>
                  <a:gd name="connsiteY10" fmla="*/ 868975 h 1097066"/>
                  <a:gd name="connsiteX11" fmla="*/ 558809 w 1110563"/>
                  <a:gd name="connsiteY11" fmla="*/ 36741 h 1097066"/>
                  <a:gd name="connsiteX12" fmla="*/ 593038 w 1110563"/>
                  <a:gd name="connsiteY12" fmla="*/ 0 h 1097066"/>
                  <a:gd name="connsiteX0" fmla="*/ 591011 w 1108536"/>
                  <a:gd name="connsiteY0" fmla="*/ 0 h 1097066"/>
                  <a:gd name="connsiteX1" fmla="*/ 626632 w 1108536"/>
                  <a:gd name="connsiteY1" fmla="*/ 4991 h 1097066"/>
                  <a:gd name="connsiteX2" fmla="*/ 1058432 w 1108536"/>
                  <a:gd name="connsiteY2" fmla="*/ 122466 h 1097066"/>
                  <a:gd name="connsiteX3" fmla="*/ 1108536 w 1108536"/>
                  <a:gd name="connsiteY3" fmla="*/ 139700 h 1097066"/>
                  <a:gd name="connsiteX4" fmla="*/ 1080657 w 1108536"/>
                  <a:gd name="connsiteY4" fmla="*/ 173266 h 1097066"/>
                  <a:gd name="connsiteX5" fmla="*/ 547815 w 1108536"/>
                  <a:gd name="connsiteY5" fmla="*/ 1058533 h 1097066"/>
                  <a:gd name="connsiteX6" fmla="*/ 501011 w 1108536"/>
                  <a:gd name="connsiteY6" fmla="*/ 1096143 h 1097066"/>
                  <a:gd name="connsiteX7" fmla="*/ 448832 w 1108536"/>
                  <a:gd name="connsiteY7" fmla="*/ 1087666 h 1097066"/>
                  <a:gd name="connsiteX8" fmla="*/ 41175 w 1108536"/>
                  <a:gd name="connsiteY8" fmla="*/ 946012 h 1097066"/>
                  <a:gd name="connsiteX9" fmla="*/ 1158 w 1108536"/>
                  <a:gd name="connsiteY9" fmla="*/ 909097 h 1097066"/>
                  <a:gd name="connsiteX10" fmla="*/ 4472 w 1108536"/>
                  <a:gd name="connsiteY10" fmla="*/ 868975 h 1097066"/>
                  <a:gd name="connsiteX11" fmla="*/ 556782 w 1108536"/>
                  <a:gd name="connsiteY11" fmla="*/ 36741 h 1097066"/>
                  <a:gd name="connsiteX12" fmla="*/ 591011 w 1108536"/>
                  <a:gd name="connsiteY12" fmla="*/ 0 h 1097066"/>
                  <a:gd name="connsiteX0" fmla="*/ 590109 w 1107634"/>
                  <a:gd name="connsiteY0" fmla="*/ 0 h 1097066"/>
                  <a:gd name="connsiteX1" fmla="*/ 625730 w 1107634"/>
                  <a:gd name="connsiteY1" fmla="*/ 4991 h 1097066"/>
                  <a:gd name="connsiteX2" fmla="*/ 1057530 w 1107634"/>
                  <a:gd name="connsiteY2" fmla="*/ 122466 h 1097066"/>
                  <a:gd name="connsiteX3" fmla="*/ 1107634 w 1107634"/>
                  <a:gd name="connsiteY3" fmla="*/ 139700 h 1097066"/>
                  <a:gd name="connsiteX4" fmla="*/ 1079755 w 1107634"/>
                  <a:gd name="connsiteY4" fmla="*/ 173266 h 1097066"/>
                  <a:gd name="connsiteX5" fmla="*/ 546913 w 1107634"/>
                  <a:gd name="connsiteY5" fmla="*/ 1058533 h 1097066"/>
                  <a:gd name="connsiteX6" fmla="*/ 500109 w 1107634"/>
                  <a:gd name="connsiteY6" fmla="*/ 1096143 h 1097066"/>
                  <a:gd name="connsiteX7" fmla="*/ 447930 w 1107634"/>
                  <a:gd name="connsiteY7" fmla="*/ 1087666 h 1097066"/>
                  <a:gd name="connsiteX8" fmla="*/ 40273 w 1107634"/>
                  <a:gd name="connsiteY8" fmla="*/ 946012 h 1097066"/>
                  <a:gd name="connsiteX9" fmla="*/ 256 w 1107634"/>
                  <a:gd name="connsiteY9" fmla="*/ 909097 h 1097066"/>
                  <a:gd name="connsiteX10" fmla="*/ 10199 w 1107634"/>
                  <a:gd name="connsiteY10" fmla="*/ 864335 h 1097066"/>
                  <a:gd name="connsiteX11" fmla="*/ 555880 w 1107634"/>
                  <a:gd name="connsiteY11" fmla="*/ 36741 h 1097066"/>
                  <a:gd name="connsiteX12" fmla="*/ 590109 w 110763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0583 w 1107944"/>
                  <a:gd name="connsiteY8" fmla="*/ 946012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90419 w 1107944"/>
                  <a:gd name="connsiteY0" fmla="*/ 0 h 1097066"/>
                  <a:gd name="connsiteX1" fmla="*/ 626040 w 1107944"/>
                  <a:gd name="connsiteY1" fmla="*/ 4991 h 1097066"/>
                  <a:gd name="connsiteX2" fmla="*/ 1057840 w 1107944"/>
                  <a:gd name="connsiteY2" fmla="*/ 122466 h 1097066"/>
                  <a:gd name="connsiteX3" fmla="*/ 1107944 w 1107944"/>
                  <a:gd name="connsiteY3" fmla="*/ 139700 h 1097066"/>
                  <a:gd name="connsiteX4" fmla="*/ 1080065 w 1107944"/>
                  <a:gd name="connsiteY4" fmla="*/ 173266 h 1097066"/>
                  <a:gd name="connsiteX5" fmla="*/ 547223 w 1107944"/>
                  <a:gd name="connsiteY5" fmla="*/ 1058533 h 1097066"/>
                  <a:gd name="connsiteX6" fmla="*/ 500419 w 1107944"/>
                  <a:gd name="connsiteY6" fmla="*/ 1096143 h 1097066"/>
                  <a:gd name="connsiteX7" fmla="*/ 448240 w 1107944"/>
                  <a:gd name="connsiteY7" fmla="*/ 1087666 h 1097066"/>
                  <a:gd name="connsiteX8" fmla="*/ 43235 w 1107944"/>
                  <a:gd name="connsiteY8" fmla="*/ 948664 h 1097066"/>
                  <a:gd name="connsiteX9" fmla="*/ 566 w 1107944"/>
                  <a:gd name="connsiteY9" fmla="*/ 909097 h 1097066"/>
                  <a:gd name="connsiteX10" fmla="*/ 10509 w 1107944"/>
                  <a:gd name="connsiteY10" fmla="*/ 864335 h 1097066"/>
                  <a:gd name="connsiteX11" fmla="*/ 556190 w 1107944"/>
                  <a:gd name="connsiteY11" fmla="*/ 36741 h 1097066"/>
                  <a:gd name="connsiteX12" fmla="*/ 590419 w 1107944"/>
                  <a:gd name="connsiteY12" fmla="*/ 0 h 1097066"/>
                  <a:gd name="connsiteX0" fmla="*/ 587767 w 1107944"/>
                  <a:gd name="connsiteY0" fmla="*/ 1638 h 1092075"/>
                  <a:gd name="connsiteX1" fmla="*/ 626040 w 1107944"/>
                  <a:gd name="connsiteY1" fmla="*/ 0 h 1092075"/>
                  <a:gd name="connsiteX2" fmla="*/ 1057840 w 1107944"/>
                  <a:gd name="connsiteY2" fmla="*/ 117475 h 1092075"/>
                  <a:gd name="connsiteX3" fmla="*/ 1107944 w 1107944"/>
                  <a:gd name="connsiteY3" fmla="*/ 134709 h 1092075"/>
                  <a:gd name="connsiteX4" fmla="*/ 1080065 w 1107944"/>
                  <a:gd name="connsiteY4" fmla="*/ 168275 h 1092075"/>
                  <a:gd name="connsiteX5" fmla="*/ 547223 w 1107944"/>
                  <a:gd name="connsiteY5" fmla="*/ 1053542 h 1092075"/>
                  <a:gd name="connsiteX6" fmla="*/ 500419 w 1107944"/>
                  <a:gd name="connsiteY6" fmla="*/ 1091152 h 1092075"/>
                  <a:gd name="connsiteX7" fmla="*/ 448240 w 1107944"/>
                  <a:gd name="connsiteY7" fmla="*/ 1082675 h 1092075"/>
                  <a:gd name="connsiteX8" fmla="*/ 43235 w 1107944"/>
                  <a:gd name="connsiteY8" fmla="*/ 943673 h 1092075"/>
                  <a:gd name="connsiteX9" fmla="*/ 566 w 1107944"/>
                  <a:gd name="connsiteY9" fmla="*/ 904106 h 1092075"/>
                  <a:gd name="connsiteX10" fmla="*/ 10509 w 1107944"/>
                  <a:gd name="connsiteY10" fmla="*/ 859344 h 1092075"/>
                  <a:gd name="connsiteX11" fmla="*/ 556190 w 1107944"/>
                  <a:gd name="connsiteY11" fmla="*/ 31750 h 1092075"/>
                  <a:gd name="connsiteX12" fmla="*/ 587767 w 1107944"/>
                  <a:gd name="connsiteY12" fmla="*/ 1638 h 1092075"/>
                  <a:gd name="connsiteX0" fmla="*/ 587767 w 1107944"/>
                  <a:gd name="connsiteY0" fmla="*/ 3527 h 1093964"/>
                  <a:gd name="connsiteX1" fmla="*/ 626040 w 1107944"/>
                  <a:gd name="connsiteY1" fmla="*/ 1889 h 1093964"/>
                  <a:gd name="connsiteX2" fmla="*/ 1057840 w 1107944"/>
                  <a:gd name="connsiteY2" fmla="*/ 119364 h 1093964"/>
                  <a:gd name="connsiteX3" fmla="*/ 1107944 w 1107944"/>
                  <a:gd name="connsiteY3" fmla="*/ 136598 h 1093964"/>
                  <a:gd name="connsiteX4" fmla="*/ 1080065 w 1107944"/>
                  <a:gd name="connsiteY4" fmla="*/ 170164 h 1093964"/>
                  <a:gd name="connsiteX5" fmla="*/ 547223 w 1107944"/>
                  <a:gd name="connsiteY5" fmla="*/ 1055431 h 1093964"/>
                  <a:gd name="connsiteX6" fmla="*/ 500419 w 1107944"/>
                  <a:gd name="connsiteY6" fmla="*/ 1093041 h 1093964"/>
                  <a:gd name="connsiteX7" fmla="*/ 448240 w 1107944"/>
                  <a:gd name="connsiteY7" fmla="*/ 1084564 h 1093964"/>
                  <a:gd name="connsiteX8" fmla="*/ 43235 w 1107944"/>
                  <a:gd name="connsiteY8" fmla="*/ 945562 h 1093964"/>
                  <a:gd name="connsiteX9" fmla="*/ 566 w 1107944"/>
                  <a:gd name="connsiteY9" fmla="*/ 905995 h 1093964"/>
                  <a:gd name="connsiteX10" fmla="*/ 10509 w 1107944"/>
                  <a:gd name="connsiteY10" fmla="*/ 861233 h 1093964"/>
                  <a:gd name="connsiteX11" fmla="*/ 556190 w 1107944"/>
                  <a:gd name="connsiteY11" fmla="*/ 33639 h 1093964"/>
                  <a:gd name="connsiteX12" fmla="*/ 587767 w 1107944"/>
                  <a:gd name="connsiteY12" fmla="*/ 3527 h 1093964"/>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6190 w 1107944"/>
                  <a:gd name="connsiteY11" fmla="*/ 32594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2213 w 1107944"/>
                  <a:gd name="connsiteY11" fmla="*/ 45189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52213 w 1107944"/>
                  <a:gd name="connsiteY11" fmla="*/ 45189 h 1092919"/>
                  <a:gd name="connsiteX12" fmla="*/ 587767 w 1107944"/>
                  <a:gd name="connsiteY12" fmla="*/ 2482 h 1092919"/>
                  <a:gd name="connsiteX0" fmla="*/ 587767 w 1107944"/>
                  <a:gd name="connsiteY0" fmla="*/ 2482 h 1092919"/>
                  <a:gd name="connsiteX1" fmla="*/ 645264 w 1107944"/>
                  <a:gd name="connsiteY1" fmla="*/ 5484 h 1092919"/>
                  <a:gd name="connsiteX2" fmla="*/ 1057840 w 1107944"/>
                  <a:gd name="connsiteY2" fmla="*/ 118319 h 1092919"/>
                  <a:gd name="connsiteX3" fmla="*/ 1107944 w 1107944"/>
                  <a:gd name="connsiteY3" fmla="*/ 135553 h 1092919"/>
                  <a:gd name="connsiteX4" fmla="*/ 1080065 w 1107944"/>
                  <a:gd name="connsiteY4" fmla="*/ 169119 h 1092919"/>
                  <a:gd name="connsiteX5" fmla="*/ 547223 w 1107944"/>
                  <a:gd name="connsiteY5" fmla="*/ 1054386 h 1092919"/>
                  <a:gd name="connsiteX6" fmla="*/ 500419 w 1107944"/>
                  <a:gd name="connsiteY6" fmla="*/ 1091996 h 1092919"/>
                  <a:gd name="connsiteX7" fmla="*/ 448240 w 1107944"/>
                  <a:gd name="connsiteY7" fmla="*/ 1083519 h 1092919"/>
                  <a:gd name="connsiteX8" fmla="*/ 43235 w 1107944"/>
                  <a:gd name="connsiteY8" fmla="*/ 944517 h 1092919"/>
                  <a:gd name="connsiteX9" fmla="*/ 566 w 1107944"/>
                  <a:gd name="connsiteY9" fmla="*/ 904950 h 1092919"/>
                  <a:gd name="connsiteX10" fmla="*/ 10509 w 1107944"/>
                  <a:gd name="connsiteY10" fmla="*/ 860188 h 1092919"/>
                  <a:gd name="connsiteX11" fmla="*/ 549561 w 1107944"/>
                  <a:gd name="connsiteY11" fmla="*/ 41874 h 1092919"/>
                  <a:gd name="connsiteX12" fmla="*/ 587767 w 1107944"/>
                  <a:gd name="connsiteY12" fmla="*/ 2482 h 1092919"/>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287 h 1094050"/>
                  <a:gd name="connsiteX1" fmla="*/ 645264 w 1107944"/>
                  <a:gd name="connsiteY1" fmla="*/ 6615 h 1094050"/>
                  <a:gd name="connsiteX2" fmla="*/ 1057840 w 1107944"/>
                  <a:gd name="connsiteY2" fmla="*/ 119450 h 1094050"/>
                  <a:gd name="connsiteX3" fmla="*/ 1107944 w 1107944"/>
                  <a:gd name="connsiteY3" fmla="*/ 136684 h 1094050"/>
                  <a:gd name="connsiteX4" fmla="*/ 1080065 w 1107944"/>
                  <a:gd name="connsiteY4" fmla="*/ 170250 h 1094050"/>
                  <a:gd name="connsiteX5" fmla="*/ 547223 w 1107944"/>
                  <a:gd name="connsiteY5" fmla="*/ 1055517 h 1094050"/>
                  <a:gd name="connsiteX6" fmla="*/ 500419 w 1107944"/>
                  <a:gd name="connsiteY6" fmla="*/ 1093127 h 1094050"/>
                  <a:gd name="connsiteX7" fmla="*/ 448240 w 1107944"/>
                  <a:gd name="connsiteY7" fmla="*/ 1084650 h 1094050"/>
                  <a:gd name="connsiteX8" fmla="*/ 43235 w 1107944"/>
                  <a:gd name="connsiteY8" fmla="*/ 945648 h 1094050"/>
                  <a:gd name="connsiteX9" fmla="*/ 566 w 1107944"/>
                  <a:gd name="connsiteY9" fmla="*/ 906081 h 1094050"/>
                  <a:gd name="connsiteX10" fmla="*/ 10509 w 1107944"/>
                  <a:gd name="connsiteY10" fmla="*/ 861319 h 1094050"/>
                  <a:gd name="connsiteX11" fmla="*/ 549561 w 1107944"/>
                  <a:gd name="connsiteY11" fmla="*/ 43005 h 1094050"/>
                  <a:gd name="connsiteX12" fmla="*/ 587104 w 1107944"/>
                  <a:gd name="connsiteY12" fmla="*/ 2287 h 1094050"/>
                  <a:gd name="connsiteX0" fmla="*/ 587104 w 1107944"/>
                  <a:gd name="connsiteY0" fmla="*/ 2481 h 1094244"/>
                  <a:gd name="connsiteX1" fmla="*/ 645264 w 1107944"/>
                  <a:gd name="connsiteY1" fmla="*/ 5483 h 1094244"/>
                  <a:gd name="connsiteX2" fmla="*/ 1057840 w 1107944"/>
                  <a:gd name="connsiteY2" fmla="*/ 119644 h 1094244"/>
                  <a:gd name="connsiteX3" fmla="*/ 1107944 w 1107944"/>
                  <a:gd name="connsiteY3" fmla="*/ 136878 h 1094244"/>
                  <a:gd name="connsiteX4" fmla="*/ 1080065 w 1107944"/>
                  <a:gd name="connsiteY4" fmla="*/ 170444 h 1094244"/>
                  <a:gd name="connsiteX5" fmla="*/ 547223 w 1107944"/>
                  <a:gd name="connsiteY5" fmla="*/ 1055711 h 1094244"/>
                  <a:gd name="connsiteX6" fmla="*/ 500419 w 1107944"/>
                  <a:gd name="connsiteY6" fmla="*/ 1093321 h 1094244"/>
                  <a:gd name="connsiteX7" fmla="*/ 448240 w 1107944"/>
                  <a:gd name="connsiteY7" fmla="*/ 1084844 h 1094244"/>
                  <a:gd name="connsiteX8" fmla="*/ 43235 w 1107944"/>
                  <a:gd name="connsiteY8" fmla="*/ 945842 h 1094244"/>
                  <a:gd name="connsiteX9" fmla="*/ 566 w 1107944"/>
                  <a:gd name="connsiteY9" fmla="*/ 906275 h 1094244"/>
                  <a:gd name="connsiteX10" fmla="*/ 10509 w 1107944"/>
                  <a:gd name="connsiteY10" fmla="*/ 861513 h 1094244"/>
                  <a:gd name="connsiteX11" fmla="*/ 549561 w 1107944"/>
                  <a:gd name="connsiteY11" fmla="*/ 43199 h 1094244"/>
                  <a:gd name="connsiteX12" fmla="*/ 587104 w 1107944"/>
                  <a:gd name="connsiteY12" fmla="*/ 2481 h 1094244"/>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107944"/>
                  <a:gd name="connsiteY0" fmla="*/ 3176 h 1094939"/>
                  <a:gd name="connsiteX1" fmla="*/ 645264 w 1107944"/>
                  <a:gd name="connsiteY1" fmla="*/ 6178 h 1094939"/>
                  <a:gd name="connsiteX2" fmla="*/ 1057840 w 1107944"/>
                  <a:gd name="connsiteY2" fmla="*/ 120339 h 1094939"/>
                  <a:gd name="connsiteX3" fmla="*/ 1107944 w 1107944"/>
                  <a:gd name="connsiteY3" fmla="*/ 137573 h 1094939"/>
                  <a:gd name="connsiteX4" fmla="*/ 1080065 w 1107944"/>
                  <a:gd name="connsiteY4" fmla="*/ 171139 h 1094939"/>
                  <a:gd name="connsiteX5" fmla="*/ 547223 w 1107944"/>
                  <a:gd name="connsiteY5" fmla="*/ 1056406 h 1094939"/>
                  <a:gd name="connsiteX6" fmla="*/ 500419 w 1107944"/>
                  <a:gd name="connsiteY6" fmla="*/ 1094016 h 1094939"/>
                  <a:gd name="connsiteX7" fmla="*/ 448240 w 1107944"/>
                  <a:gd name="connsiteY7" fmla="*/ 1085539 h 1094939"/>
                  <a:gd name="connsiteX8" fmla="*/ 43235 w 1107944"/>
                  <a:gd name="connsiteY8" fmla="*/ 946537 h 1094939"/>
                  <a:gd name="connsiteX9" fmla="*/ 566 w 1107944"/>
                  <a:gd name="connsiteY9" fmla="*/ 906970 h 1094939"/>
                  <a:gd name="connsiteX10" fmla="*/ 10509 w 1107944"/>
                  <a:gd name="connsiteY10" fmla="*/ 862208 h 1094939"/>
                  <a:gd name="connsiteX11" fmla="*/ 549561 w 1107944"/>
                  <a:gd name="connsiteY11" fmla="*/ 43894 h 1094939"/>
                  <a:gd name="connsiteX12" fmla="*/ 587104 w 1107944"/>
                  <a:gd name="connsiteY12" fmla="*/ 3176 h 1094939"/>
                  <a:gd name="connsiteX0" fmla="*/ 587104 w 1081428"/>
                  <a:gd name="connsiteY0" fmla="*/ 3176 h 1094939"/>
                  <a:gd name="connsiteX1" fmla="*/ 645264 w 1081428"/>
                  <a:gd name="connsiteY1" fmla="*/ 6178 h 1094939"/>
                  <a:gd name="connsiteX2" fmla="*/ 1057840 w 1081428"/>
                  <a:gd name="connsiteY2" fmla="*/ 120339 h 1094939"/>
                  <a:gd name="connsiteX3" fmla="*/ 1081428 w 1081428"/>
                  <a:gd name="connsiteY3" fmla="*/ 140225 h 1094939"/>
                  <a:gd name="connsiteX4" fmla="*/ 1080065 w 1081428"/>
                  <a:gd name="connsiteY4" fmla="*/ 171139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57840 w 1081428"/>
                  <a:gd name="connsiteY2" fmla="*/ 12033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33976 w 1081428"/>
                  <a:gd name="connsiteY2" fmla="*/ 11569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1428"/>
                  <a:gd name="connsiteY0" fmla="*/ 3176 h 1094939"/>
                  <a:gd name="connsiteX1" fmla="*/ 645264 w 1081428"/>
                  <a:gd name="connsiteY1" fmla="*/ 6178 h 1094939"/>
                  <a:gd name="connsiteX2" fmla="*/ 1033976 w 1081428"/>
                  <a:gd name="connsiteY2" fmla="*/ 115699 h 1094939"/>
                  <a:gd name="connsiteX3" fmla="*/ 1081428 w 1081428"/>
                  <a:gd name="connsiteY3" fmla="*/ 140225 h 1094939"/>
                  <a:gd name="connsiteX4" fmla="*/ 1071447 w 1081428"/>
                  <a:gd name="connsiteY4" fmla="*/ 187711 h 1094939"/>
                  <a:gd name="connsiteX5" fmla="*/ 547223 w 1081428"/>
                  <a:gd name="connsiteY5" fmla="*/ 1056406 h 1094939"/>
                  <a:gd name="connsiteX6" fmla="*/ 500419 w 1081428"/>
                  <a:gd name="connsiteY6" fmla="*/ 1094016 h 1094939"/>
                  <a:gd name="connsiteX7" fmla="*/ 448240 w 1081428"/>
                  <a:gd name="connsiteY7" fmla="*/ 1085539 h 1094939"/>
                  <a:gd name="connsiteX8" fmla="*/ 43235 w 1081428"/>
                  <a:gd name="connsiteY8" fmla="*/ 946537 h 1094939"/>
                  <a:gd name="connsiteX9" fmla="*/ 566 w 1081428"/>
                  <a:gd name="connsiteY9" fmla="*/ 906970 h 1094939"/>
                  <a:gd name="connsiteX10" fmla="*/ 10509 w 1081428"/>
                  <a:gd name="connsiteY10" fmla="*/ 862208 h 1094939"/>
                  <a:gd name="connsiteX11" fmla="*/ 549561 w 1081428"/>
                  <a:gd name="connsiteY11" fmla="*/ 43894 h 1094939"/>
                  <a:gd name="connsiteX12" fmla="*/ 587104 w 1081428"/>
                  <a:gd name="connsiteY12" fmla="*/ 3176 h 1094939"/>
                  <a:gd name="connsiteX0" fmla="*/ 587104 w 1080765"/>
                  <a:gd name="connsiteY0" fmla="*/ 3176 h 1094939"/>
                  <a:gd name="connsiteX1" fmla="*/ 645264 w 1080765"/>
                  <a:gd name="connsiteY1" fmla="*/ 6178 h 1094939"/>
                  <a:gd name="connsiteX2" fmla="*/ 1033976 w 1080765"/>
                  <a:gd name="connsiteY2" fmla="*/ 115699 h 1094939"/>
                  <a:gd name="connsiteX3" fmla="*/ 1080765 w 1080765"/>
                  <a:gd name="connsiteY3" fmla="*/ 146191 h 1094939"/>
                  <a:gd name="connsiteX4" fmla="*/ 1071447 w 1080765"/>
                  <a:gd name="connsiteY4" fmla="*/ 187711 h 1094939"/>
                  <a:gd name="connsiteX5" fmla="*/ 547223 w 1080765"/>
                  <a:gd name="connsiteY5" fmla="*/ 1056406 h 1094939"/>
                  <a:gd name="connsiteX6" fmla="*/ 500419 w 1080765"/>
                  <a:gd name="connsiteY6" fmla="*/ 1094016 h 1094939"/>
                  <a:gd name="connsiteX7" fmla="*/ 448240 w 1080765"/>
                  <a:gd name="connsiteY7" fmla="*/ 1085539 h 1094939"/>
                  <a:gd name="connsiteX8" fmla="*/ 43235 w 1080765"/>
                  <a:gd name="connsiteY8" fmla="*/ 946537 h 1094939"/>
                  <a:gd name="connsiteX9" fmla="*/ 566 w 1080765"/>
                  <a:gd name="connsiteY9" fmla="*/ 906970 h 1094939"/>
                  <a:gd name="connsiteX10" fmla="*/ 10509 w 1080765"/>
                  <a:gd name="connsiteY10" fmla="*/ 862208 h 1094939"/>
                  <a:gd name="connsiteX11" fmla="*/ 549561 w 1080765"/>
                  <a:gd name="connsiteY11" fmla="*/ 43894 h 1094939"/>
                  <a:gd name="connsiteX12" fmla="*/ 587104 w 1080765"/>
                  <a:gd name="connsiteY12" fmla="*/ 3176 h 1094939"/>
                  <a:gd name="connsiteX0" fmla="*/ 587104 w 1080765"/>
                  <a:gd name="connsiteY0" fmla="*/ 3176 h 1094939"/>
                  <a:gd name="connsiteX1" fmla="*/ 645264 w 1080765"/>
                  <a:gd name="connsiteY1" fmla="*/ 6178 h 1094939"/>
                  <a:gd name="connsiteX2" fmla="*/ 1033976 w 1080765"/>
                  <a:gd name="connsiteY2" fmla="*/ 115699 h 1094939"/>
                  <a:gd name="connsiteX3" fmla="*/ 1080765 w 1080765"/>
                  <a:gd name="connsiteY3" fmla="*/ 146191 h 1094939"/>
                  <a:gd name="connsiteX4" fmla="*/ 1071447 w 1080765"/>
                  <a:gd name="connsiteY4" fmla="*/ 187711 h 1094939"/>
                  <a:gd name="connsiteX5" fmla="*/ 547223 w 1080765"/>
                  <a:gd name="connsiteY5" fmla="*/ 1056406 h 1094939"/>
                  <a:gd name="connsiteX6" fmla="*/ 500419 w 1080765"/>
                  <a:gd name="connsiteY6" fmla="*/ 1094016 h 1094939"/>
                  <a:gd name="connsiteX7" fmla="*/ 448240 w 1080765"/>
                  <a:gd name="connsiteY7" fmla="*/ 1085539 h 1094939"/>
                  <a:gd name="connsiteX8" fmla="*/ 43235 w 1080765"/>
                  <a:gd name="connsiteY8" fmla="*/ 946537 h 1094939"/>
                  <a:gd name="connsiteX9" fmla="*/ 566 w 1080765"/>
                  <a:gd name="connsiteY9" fmla="*/ 906970 h 1094939"/>
                  <a:gd name="connsiteX10" fmla="*/ 10509 w 1080765"/>
                  <a:gd name="connsiteY10" fmla="*/ 862208 h 1094939"/>
                  <a:gd name="connsiteX11" fmla="*/ 549561 w 1080765"/>
                  <a:gd name="connsiteY11" fmla="*/ 43894 h 1094939"/>
                  <a:gd name="connsiteX12" fmla="*/ 587104 w 1080765"/>
                  <a:gd name="connsiteY12" fmla="*/ 3176 h 1094939"/>
                  <a:gd name="connsiteX0" fmla="*/ 587104 w 1080919"/>
                  <a:gd name="connsiteY0" fmla="*/ 3176 h 1094939"/>
                  <a:gd name="connsiteX1" fmla="*/ 645264 w 1080919"/>
                  <a:gd name="connsiteY1" fmla="*/ 6178 h 1094939"/>
                  <a:gd name="connsiteX2" fmla="*/ 1033976 w 1080919"/>
                  <a:gd name="connsiteY2" fmla="*/ 115699 h 1094939"/>
                  <a:gd name="connsiteX3" fmla="*/ 1080765 w 1080919"/>
                  <a:gd name="connsiteY3" fmla="*/ 146191 h 1094939"/>
                  <a:gd name="connsiteX4" fmla="*/ 1071447 w 1080919"/>
                  <a:gd name="connsiteY4" fmla="*/ 187711 h 1094939"/>
                  <a:gd name="connsiteX5" fmla="*/ 547223 w 1080919"/>
                  <a:gd name="connsiteY5" fmla="*/ 1056406 h 1094939"/>
                  <a:gd name="connsiteX6" fmla="*/ 500419 w 1080919"/>
                  <a:gd name="connsiteY6" fmla="*/ 1094016 h 1094939"/>
                  <a:gd name="connsiteX7" fmla="*/ 448240 w 1080919"/>
                  <a:gd name="connsiteY7" fmla="*/ 1085539 h 1094939"/>
                  <a:gd name="connsiteX8" fmla="*/ 43235 w 1080919"/>
                  <a:gd name="connsiteY8" fmla="*/ 946537 h 1094939"/>
                  <a:gd name="connsiteX9" fmla="*/ 566 w 1080919"/>
                  <a:gd name="connsiteY9" fmla="*/ 906970 h 1094939"/>
                  <a:gd name="connsiteX10" fmla="*/ 10509 w 1080919"/>
                  <a:gd name="connsiteY10" fmla="*/ 862208 h 1094939"/>
                  <a:gd name="connsiteX11" fmla="*/ 549561 w 1080919"/>
                  <a:gd name="connsiteY11" fmla="*/ 43894 h 1094939"/>
                  <a:gd name="connsiteX12" fmla="*/ 587104 w 1080919"/>
                  <a:gd name="connsiteY12" fmla="*/ 3176 h 1094939"/>
                  <a:gd name="connsiteX0" fmla="*/ 587104 w 1080850"/>
                  <a:gd name="connsiteY0" fmla="*/ 3176 h 1094939"/>
                  <a:gd name="connsiteX1" fmla="*/ 645264 w 1080850"/>
                  <a:gd name="connsiteY1" fmla="*/ 6178 h 1094939"/>
                  <a:gd name="connsiteX2" fmla="*/ 1033976 w 1080850"/>
                  <a:gd name="connsiteY2" fmla="*/ 115699 h 1094939"/>
                  <a:gd name="connsiteX3" fmla="*/ 1080765 w 1080850"/>
                  <a:gd name="connsiteY3" fmla="*/ 146191 h 1094939"/>
                  <a:gd name="connsiteX4" fmla="*/ 1062167 w 1080850"/>
                  <a:gd name="connsiteY4" fmla="*/ 189037 h 1094939"/>
                  <a:gd name="connsiteX5" fmla="*/ 547223 w 1080850"/>
                  <a:gd name="connsiteY5" fmla="*/ 1056406 h 1094939"/>
                  <a:gd name="connsiteX6" fmla="*/ 500419 w 1080850"/>
                  <a:gd name="connsiteY6" fmla="*/ 1094016 h 1094939"/>
                  <a:gd name="connsiteX7" fmla="*/ 448240 w 1080850"/>
                  <a:gd name="connsiteY7" fmla="*/ 1085539 h 1094939"/>
                  <a:gd name="connsiteX8" fmla="*/ 43235 w 1080850"/>
                  <a:gd name="connsiteY8" fmla="*/ 946537 h 1094939"/>
                  <a:gd name="connsiteX9" fmla="*/ 566 w 1080850"/>
                  <a:gd name="connsiteY9" fmla="*/ 906970 h 1094939"/>
                  <a:gd name="connsiteX10" fmla="*/ 10509 w 1080850"/>
                  <a:gd name="connsiteY10" fmla="*/ 862208 h 1094939"/>
                  <a:gd name="connsiteX11" fmla="*/ 549561 w 1080850"/>
                  <a:gd name="connsiteY11" fmla="*/ 43894 h 1094939"/>
                  <a:gd name="connsiteX12" fmla="*/ 587104 w 1080850"/>
                  <a:gd name="connsiteY12" fmla="*/ 3176 h 1094939"/>
                  <a:gd name="connsiteX0" fmla="*/ 587104 w 1080878"/>
                  <a:gd name="connsiteY0" fmla="*/ 3176 h 1094939"/>
                  <a:gd name="connsiteX1" fmla="*/ 645264 w 1080878"/>
                  <a:gd name="connsiteY1" fmla="*/ 6178 h 1094939"/>
                  <a:gd name="connsiteX2" fmla="*/ 1033976 w 1080878"/>
                  <a:gd name="connsiteY2" fmla="*/ 115699 h 1094939"/>
                  <a:gd name="connsiteX3" fmla="*/ 1080765 w 1080878"/>
                  <a:gd name="connsiteY3" fmla="*/ 146191 h 1094939"/>
                  <a:gd name="connsiteX4" fmla="*/ 1062167 w 1080878"/>
                  <a:gd name="connsiteY4" fmla="*/ 189037 h 1094939"/>
                  <a:gd name="connsiteX5" fmla="*/ 547223 w 1080878"/>
                  <a:gd name="connsiteY5" fmla="*/ 1056406 h 1094939"/>
                  <a:gd name="connsiteX6" fmla="*/ 500419 w 1080878"/>
                  <a:gd name="connsiteY6" fmla="*/ 1094016 h 1094939"/>
                  <a:gd name="connsiteX7" fmla="*/ 448240 w 1080878"/>
                  <a:gd name="connsiteY7" fmla="*/ 1085539 h 1094939"/>
                  <a:gd name="connsiteX8" fmla="*/ 43235 w 1080878"/>
                  <a:gd name="connsiteY8" fmla="*/ 946537 h 1094939"/>
                  <a:gd name="connsiteX9" fmla="*/ 566 w 1080878"/>
                  <a:gd name="connsiteY9" fmla="*/ 906970 h 1094939"/>
                  <a:gd name="connsiteX10" fmla="*/ 10509 w 1080878"/>
                  <a:gd name="connsiteY10" fmla="*/ 862208 h 1094939"/>
                  <a:gd name="connsiteX11" fmla="*/ 549561 w 1080878"/>
                  <a:gd name="connsiteY11" fmla="*/ 43894 h 1094939"/>
                  <a:gd name="connsiteX12" fmla="*/ 587104 w 1080878"/>
                  <a:gd name="connsiteY12" fmla="*/ 3176 h 1094939"/>
                  <a:gd name="connsiteX0" fmla="*/ 587104 w 1080977"/>
                  <a:gd name="connsiteY0" fmla="*/ 3176 h 1094939"/>
                  <a:gd name="connsiteX1" fmla="*/ 645264 w 1080977"/>
                  <a:gd name="connsiteY1" fmla="*/ 6178 h 1094939"/>
                  <a:gd name="connsiteX2" fmla="*/ 1033976 w 1080977"/>
                  <a:gd name="connsiteY2" fmla="*/ 115699 h 1094939"/>
                  <a:gd name="connsiteX3" fmla="*/ 1080765 w 1080977"/>
                  <a:gd name="connsiteY3" fmla="*/ 146191 h 1094939"/>
                  <a:gd name="connsiteX4" fmla="*/ 1069459 w 1080977"/>
                  <a:gd name="connsiteY4" fmla="*/ 193677 h 1094939"/>
                  <a:gd name="connsiteX5" fmla="*/ 547223 w 1080977"/>
                  <a:gd name="connsiteY5" fmla="*/ 1056406 h 1094939"/>
                  <a:gd name="connsiteX6" fmla="*/ 500419 w 1080977"/>
                  <a:gd name="connsiteY6" fmla="*/ 1094016 h 1094939"/>
                  <a:gd name="connsiteX7" fmla="*/ 448240 w 1080977"/>
                  <a:gd name="connsiteY7" fmla="*/ 1085539 h 1094939"/>
                  <a:gd name="connsiteX8" fmla="*/ 43235 w 1080977"/>
                  <a:gd name="connsiteY8" fmla="*/ 946537 h 1094939"/>
                  <a:gd name="connsiteX9" fmla="*/ 566 w 1080977"/>
                  <a:gd name="connsiteY9" fmla="*/ 906970 h 1094939"/>
                  <a:gd name="connsiteX10" fmla="*/ 10509 w 1080977"/>
                  <a:gd name="connsiteY10" fmla="*/ 862208 h 1094939"/>
                  <a:gd name="connsiteX11" fmla="*/ 549561 w 1080977"/>
                  <a:gd name="connsiteY11" fmla="*/ 43894 h 1094939"/>
                  <a:gd name="connsiteX12" fmla="*/ 587104 w 1080977"/>
                  <a:gd name="connsiteY12" fmla="*/ 3176 h 1094939"/>
                  <a:gd name="connsiteX0" fmla="*/ 587104 w 1081097"/>
                  <a:gd name="connsiteY0" fmla="*/ 3176 h 1094939"/>
                  <a:gd name="connsiteX1" fmla="*/ 645264 w 1081097"/>
                  <a:gd name="connsiteY1" fmla="*/ 6178 h 1094939"/>
                  <a:gd name="connsiteX2" fmla="*/ 1033976 w 1081097"/>
                  <a:gd name="connsiteY2" fmla="*/ 115699 h 1094939"/>
                  <a:gd name="connsiteX3" fmla="*/ 1080765 w 1081097"/>
                  <a:gd name="connsiteY3" fmla="*/ 146191 h 1094939"/>
                  <a:gd name="connsiteX4" fmla="*/ 1069459 w 1081097"/>
                  <a:gd name="connsiteY4" fmla="*/ 193677 h 1094939"/>
                  <a:gd name="connsiteX5" fmla="*/ 547223 w 1081097"/>
                  <a:gd name="connsiteY5" fmla="*/ 1056406 h 1094939"/>
                  <a:gd name="connsiteX6" fmla="*/ 500419 w 1081097"/>
                  <a:gd name="connsiteY6" fmla="*/ 1094016 h 1094939"/>
                  <a:gd name="connsiteX7" fmla="*/ 448240 w 1081097"/>
                  <a:gd name="connsiteY7" fmla="*/ 1085539 h 1094939"/>
                  <a:gd name="connsiteX8" fmla="*/ 43235 w 1081097"/>
                  <a:gd name="connsiteY8" fmla="*/ 946537 h 1094939"/>
                  <a:gd name="connsiteX9" fmla="*/ 566 w 1081097"/>
                  <a:gd name="connsiteY9" fmla="*/ 906970 h 1094939"/>
                  <a:gd name="connsiteX10" fmla="*/ 10509 w 1081097"/>
                  <a:gd name="connsiteY10" fmla="*/ 862208 h 1094939"/>
                  <a:gd name="connsiteX11" fmla="*/ 549561 w 1081097"/>
                  <a:gd name="connsiteY11" fmla="*/ 43894 h 1094939"/>
                  <a:gd name="connsiteX12" fmla="*/ 587104 w 1081097"/>
                  <a:gd name="connsiteY12" fmla="*/ 3176 h 1094939"/>
                  <a:gd name="connsiteX0" fmla="*/ 587104 w 1077095"/>
                  <a:gd name="connsiteY0" fmla="*/ 3176 h 1094939"/>
                  <a:gd name="connsiteX1" fmla="*/ 645264 w 1077095"/>
                  <a:gd name="connsiteY1" fmla="*/ 6178 h 1094939"/>
                  <a:gd name="connsiteX2" fmla="*/ 1033976 w 1077095"/>
                  <a:gd name="connsiteY2" fmla="*/ 115699 h 1094939"/>
                  <a:gd name="connsiteX3" fmla="*/ 1076125 w 1077095"/>
                  <a:gd name="connsiteY3" fmla="*/ 144865 h 1094939"/>
                  <a:gd name="connsiteX4" fmla="*/ 1069459 w 1077095"/>
                  <a:gd name="connsiteY4" fmla="*/ 193677 h 1094939"/>
                  <a:gd name="connsiteX5" fmla="*/ 547223 w 1077095"/>
                  <a:gd name="connsiteY5" fmla="*/ 1056406 h 1094939"/>
                  <a:gd name="connsiteX6" fmla="*/ 500419 w 1077095"/>
                  <a:gd name="connsiteY6" fmla="*/ 1094016 h 1094939"/>
                  <a:gd name="connsiteX7" fmla="*/ 448240 w 1077095"/>
                  <a:gd name="connsiteY7" fmla="*/ 1085539 h 1094939"/>
                  <a:gd name="connsiteX8" fmla="*/ 43235 w 1077095"/>
                  <a:gd name="connsiteY8" fmla="*/ 946537 h 1094939"/>
                  <a:gd name="connsiteX9" fmla="*/ 566 w 1077095"/>
                  <a:gd name="connsiteY9" fmla="*/ 906970 h 1094939"/>
                  <a:gd name="connsiteX10" fmla="*/ 10509 w 1077095"/>
                  <a:gd name="connsiteY10" fmla="*/ 862208 h 1094939"/>
                  <a:gd name="connsiteX11" fmla="*/ 549561 w 1077095"/>
                  <a:gd name="connsiteY11" fmla="*/ 43894 h 1094939"/>
                  <a:gd name="connsiteX12" fmla="*/ 587104 w 1077095"/>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47223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61807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4939"/>
                  <a:gd name="connsiteX1" fmla="*/ 645264 w 1078273"/>
                  <a:gd name="connsiteY1" fmla="*/ 6178 h 1094939"/>
                  <a:gd name="connsiteX2" fmla="*/ 1033976 w 1078273"/>
                  <a:gd name="connsiteY2" fmla="*/ 115699 h 1094939"/>
                  <a:gd name="connsiteX3" fmla="*/ 1076125 w 1078273"/>
                  <a:gd name="connsiteY3" fmla="*/ 144865 h 1094939"/>
                  <a:gd name="connsiteX4" fmla="*/ 1069459 w 1078273"/>
                  <a:gd name="connsiteY4" fmla="*/ 193677 h 1094939"/>
                  <a:gd name="connsiteX5" fmla="*/ 561807 w 1078273"/>
                  <a:gd name="connsiteY5" fmla="*/ 1056406 h 1094939"/>
                  <a:gd name="connsiteX6" fmla="*/ 500419 w 1078273"/>
                  <a:gd name="connsiteY6" fmla="*/ 1094016 h 1094939"/>
                  <a:gd name="connsiteX7" fmla="*/ 448240 w 1078273"/>
                  <a:gd name="connsiteY7" fmla="*/ 1085539 h 1094939"/>
                  <a:gd name="connsiteX8" fmla="*/ 43235 w 1078273"/>
                  <a:gd name="connsiteY8" fmla="*/ 946537 h 1094939"/>
                  <a:gd name="connsiteX9" fmla="*/ 566 w 1078273"/>
                  <a:gd name="connsiteY9" fmla="*/ 906970 h 1094939"/>
                  <a:gd name="connsiteX10" fmla="*/ 10509 w 1078273"/>
                  <a:gd name="connsiteY10" fmla="*/ 862208 h 1094939"/>
                  <a:gd name="connsiteX11" fmla="*/ 549561 w 1078273"/>
                  <a:gd name="connsiteY11" fmla="*/ 43894 h 1094939"/>
                  <a:gd name="connsiteX12" fmla="*/ 587104 w 1078273"/>
                  <a:gd name="connsiteY12" fmla="*/ 3176 h 1094939"/>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61807 w 1078273"/>
                  <a:gd name="connsiteY5" fmla="*/ 1056406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 name="connsiteX0" fmla="*/ 587104 w 1078273"/>
                  <a:gd name="connsiteY0" fmla="*/ 3176 h 1090862"/>
                  <a:gd name="connsiteX1" fmla="*/ 645264 w 1078273"/>
                  <a:gd name="connsiteY1" fmla="*/ 6178 h 1090862"/>
                  <a:gd name="connsiteX2" fmla="*/ 1033976 w 1078273"/>
                  <a:gd name="connsiteY2" fmla="*/ 115699 h 1090862"/>
                  <a:gd name="connsiteX3" fmla="*/ 1076125 w 1078273"/>
                  <a:gd name="connsiteY3" fmla="*/ 144865 h 1090862"/>
                  <a:gd name="connsiteX4" fmla="*/ 1069459 w 1078273"/>
                  <a:gd name="connsiteY4" fmla="*/ 193677 h 1090862"/>
                  <a:gd name="connsiteX5" fmla="*/ 576391 w 1078273"/>
                  <a:gd name="connsiteY5" fmla="*/ 1037845 h 1090862"/>
                  <a:gd name="connsiteX6" fmla="*/ 517654 w 1078273"/>
                  <a:gd name="connsiteY6" fmla="*/ 1088713 h 1090862"/>
                  <a:gd name="connsiteX7" fmla="*/ 448240 w 1078273"/>
                  <a:gd name="connsiteY7" fmla="*/ 1085539 h 1090862"/>
                  <a:gd name="connsiteX8" fmla="*/ 43235 w 1078273"/>
                  <a:gd name="connsiteY8" fmla="*/ 946537 h 1090862"/>
                  <a:gd name="connsiteX9" fmla="*/ 566 w 1078273"/>
                  <a:gd name="connsiteY9" fmla="*/ 906970 h 1090862"/>
                  <a:gd name="connsiteX10" fmla="*/ 10509 w 1078273"/>
                  <a:gd name="connsiteY10" fmla="*/ 862208 h 1090862"/>
                  <a:gd name="connsiteX11" fmla="*/ 549561 w 1078273"/>
                  <a:gd name="connsiteY11" fmla="*/ 43894 h 1090862"/>
                  <a:gd name="connsiteX12" fmla="*/ 587104 w 1078273"/>
                  <a:gd name="connsiteY12" fmla="*/ 3176 h 109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8273" h="1090862">
                    <a:moveTo>
                      <a:pt x="587104" y="3176"/>
                    </a:moveTo>
                    <a:cubicBezTo>
                      <a:pt x="615109" y="-3999"/>
                      <a:pt x="631180" y="2747"/>
                      <a:pt x="645264" y="6178"/>
                    </a:cubicBezTo>
                    <a:lnTo>
                      <a:pt x="1033976" y="115699"/>
                    </a:lnTo>
                    <a:cubicBezTo>
                      <a:pt x="1049793" y="123874"/>
                      <a:pt x="1063623" y="124758"/>
                      <a:pt x="1076125" y="144865"/>
                    </a:cubicBezTo>
                    <a:cubicBezTo>
                      <a:pt x="1080311" y="165114"/>
                      <a:pt x="1078531" y="173428"/>
                      <a:pt x="1069459" y="193677"/>
                    </a:cubicBezTo>
                    <a:cubicBezTo>
                      <a:pt x="891011" y="503941"/>
                      <a:pt x="761552" y="728011"/>
                      <a:pt x="576391" y="1037845"/>
                    </a:cubicBezTo>
                    <a:cubicBezTo>
                      <a:pt x="554824" y="1067175"/>
                      <a:pt x="544524" y="1073968"/>
                      <a:pt x="517654" y="1088713"/>
                    </a:cubicBezTo>
                    <a:cubicBezTo>
                      <a:pt x="487890" y="1091706"/>
                      <a:pt x="467843" y="1092342"/>
                      <a:pt x="448240" y="1085539"/>
                    </a:cubicBezTo>
                    <a:lnTo>
                      <a:pt x="43235" y="946537"/>
                    </a:lnTo>
                    <a:cubicBezTo>
                      <a:pt x="17301" y="934896"/>
                      <a:pt x="5288" y="925904"/>
                      <a:pt x="566" y="906970"/>
                    </a:cubicBezTo>
                    <a:cubicBezTo>
                      <a:pt x="-982" y="896248"/>
                      <a:pt x="125" y="883536"/>
                      <a:pt x="10509" y="862208"/>
                    </a:cubicBezTo>
                    <a:lnTo>
                      <a:pt x="549561" y="43894"/>
                    </a:lnTo>
                    <a:cubicBezTo>
                      <a:pt x="561412" y="23029"/>
                      <a:pt x="573927" y="10120"/>
                      <a:pt x="587104" y="3176"/>
                    </a:cubicBez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52"/>
              <p:cNvSpPr/>
              <p:nvPr/>
            </p:nvSpPr>
            <p:spPr>
              <a:xfrm>
                <a:off x="8109676" y="2788512"/>
                <a:ext cx="869457" cy="866893"/>
              </a:xfrm>
              <a:custGeom>
                <a:avLst/>
                <a:gdLst>
                  <a:gd name="connsiteX0" fmla="*/ 1751526 w 3245476"/>
                  <a:gd name="connsiteY0" fmla="*/ 0 h 3245476"/>
                  <a:gd name="connsiteX1" fmla="*/ 3245476 w 3245476"/>
                  <a:gd name="connsiteY1" fmla="*/ 450761 h 3245476"/>
                  <a:gd name="connsiteX2" fmla="*/ 1506828 w 3245476"/>
                  <a:gd name="connsiteY2" fmla="*/ 3245476 h 3245476"/>
                  <a:gd name="connsiteX3" fmla="*/ 0 w 3245476"/>
                  <a:gd name="connsiteY3" fmla="*/ 2730321 h 3245476"/>
                  <a:gd name="connsiteX4" fmla="*/ 1751526 w 3245476"/>
                  <a:gd name="connsiteY4" fmla="*/ 0 h 3245476"/>
                  <a:gd name="connsiteX0" fmla="*/ 1751526 w 3245476"/>
                  <a:gd name="connsiteY0" fmla="*/ 0 h 3296991"/>
                  <a:gd name="connsiteX1" fmla="*/ 3245476 w 3245476"/>
                  <a:gd name="connsiteY1" fmla="*/ 450761 h 3296991"/>
                  <a:gd name="connsiteX2" fmla="*/ 1581091 w 3245476"/>
                  <a:gd name="connsiteY2" fmla="*/ 3296991 h 3296991"/>
                  <a:gd name="connsiteX3" fmla="*/ 0 w 3245476"/>
                  <a:gd name="connsiteY3" fmla="*/ 2730321 h 3296991"/>
                  <a:gd name="connsiteX4" fmla="*/ 1751526 w 3245476"/>
                  <a:gd name="connsiteY4" fmla="*/ 0 h 3296991"/>
                  <a:gd name="connsiteX0" fmla="*/ 1751526 w 3158835"/>
                  <a:gd name="connsiteY0" fmla="*/ 0 h 3296991"/>
                  <a:gd name="connsiteX1" fmla="*/ 3158835 w 3158835"/>
                  <a:gd name="connsiteY1" fmla="*/ 515155 h 3296991"/>
                  <a:gd name="connsiteX2" fmla="*/ 1581091 w 3158835"/>
                  <a:gd name="connsiteY2" fmla="*/ 3296991 h 3296991"/>
                  <a:gd name="connsiteX3" fmla="*/ 0 w 3158835"/>
                  <a:gd name="connsiteY3" fmla="*/ 2730321 h 3296991"/>
                  <a:gd name="connsiteX4" fmla="*/ 1751526 w 3158835"/>
                  <a:gd name="connsiteY4" fmla="*/ 0 h 3296991"/>
                  <a:gd name="connsiteX0" fmla="*/ 1689639 w 3158835"/>
                  <a:gd name="connsiteY0" fmla="*/ 0 h 3245476"/>
                  <a:gd name="connsiteX1" fmla="*/ 3158835 w 3158835"/>
                  <a:gd name="connsiteY1" fmla="*/ 463640 h 3245476"/>
                  <a:gd name="connsiteX2" fmla="*/ 1581091 w 3158835"/>
                  <a:gd name="connsiteY2" fmla="*/ 3245476 h 3245476"/>
                  <a:gd name="connsiteX3" fmla="*/ 0 w 3158835"/>
                  <a:gd name="connsiteY3" fmla="*/ 2678806 h 3245476"/>
                  <a:gd name="connsiteX4" fmla="*/ 1689639 w 3158835"/>
                  <a:gd name="connsiteY4" fmla="*/ 0 h 3245476"/>
                  <a:gd name="connsiteX0" fmla="*/ 1664884 w 3158835"/>
                  <a:gd name="connsiteY0" fmla="*/ 0 h 3219719"/>
                  <a:gd name="connsiteX1" fmla="*/ 3158835 w 3158835"/>
                  <a:gd name="connsiteY1" fmla="*/ 437883 h 3219719"/>
                  <a:gd name="connsiteX2" fmla="*/ 1581091 w 3158835"/>
                  <a:gd name="connsiteY2" fmla="*/ 3219719 h 3219719"/>
                  <a:gd name="connsiteX3" fmla="*/ 0 w 3158835"/>
                  <a:gd name="connsiteY3" fmla="*/ 2653049 h 3219719"/>
                  <a:gd name="connsiteX4" fmla="*/ 1664884 w 3158835"/>
                  <a:gd name="connsiteY4" fmla="*/ 0 h 3219719"/>
                  <a:gd name="connsiteX0" fmla="*/ 1615376 w 3158835"/>
                  <a:gd name="connsiteY0" fmla="*/ 0 h 3245476"/>
                  <a:gd name="connsiteX1" fmla="*/ 3158835 w 3158835"/>
                  <a:gd name="connsiteY1" fmla="*/ 463640 h 3245476"/>
                  <a:gd name="connsiteX2" fmla="*/ 1581091 w 3158835"/>
                  <a:gd name="connsiteY2" fmla="*/ 3245476 h 3245476"/>
                  <a:gd name="connsiteX3" fmla="*/ 0 w 3158835"/>
                  <a:gd name="connsiteY3" fmla="*/ 2678806 h 3245476"/>
                  <a:gd name="connsiteX4" fmla="*/ 1615376 w 3158835"/>
                  <a:gd name="connsiteY4" fmla="*/ 0 h 3245476"/>
                  <a:gd name="connsiteX0" fmla="*/ 1677263 w 3220722"/>
                  <a:gd name="connsiteY0" fmla="*/ 0 h 3245476"/>
                  <a:gd name="connsiteX1" fmla="*/ 3220722 w 3220722"/>
                  <a:gd name="connsiteY1" fmla="*/ 463640 h 3245476"/>
                  <a:gd name="connsiteX2" fmla="*/ 1642978 w 3220722"/>
                  <a:gd name="connsiteY2" fmla="*/ 3245476 h 3245476"/>
                  <a:gd name="connsiteX3" fmla="*/ 0 w 3220722"/>
                  <a:gd name="connsiteY3" fmla="*/ 2627290 h 3245476"/>
                  <a:gd name="connsiteX4" fmla="*/ 1677263 w 3220722"/>
                  <a:gd name="connsiteY4" fmla="*/ 0 h 3245476"/>
                  <a:gd name="connsiteX0" fmla="*/ 1652508 w 3195967"/>
                  <a:gd name="connsiteY0" fmla="*/ 0 h 3245476"/>
                  <a:gd name="connsiteX1" fmla="*/ 3195967 w 3195967"/>
                  <a:gd name="connsiteY1" fmla="*/ 463640 h 3245476"/>
                  <a:gd name="connsiteX2" fmla="*/ 1618223 w 3195967"/>
                  <a:gd name="connsiteY2" fmla="*/ 3245476 h 3245476"/>
                  <a:gd name="connsiteX3" fmla="*/ 0 w 3195967"/>
                  <a:gd name="connsiteY3" fmla="*/ 2627290 h 3245476"/>
                  <a:gd name="connsiteX4" fmla="*/ 1652508 w 3195967"/>
                  <a:gd name="connsiteY4" fmla="*/ 0 h 3245476"/>
                  <a:gd name="connsiteX0" fmla="*/ 1677263 w 3220722"/>
                  <a:gd name="connsiteY0" fmla="*/ 0 h 3245476"/>
                  <a:gd name="connsiteX1" fmla="*/ 3220722 w 3220722"/>
                  <a:gd name="connsiteY1" fmla="*/ 463640 h 3245476"/>
                  <a:gd name="connsiteX2" fmla="*/ 1642978 w 3220722"/>
                  <a:gd name="connsiteY2" fmla="*/ 3245476 h 3245476"/>
                  <a:gd name="connsiteX3" fmla="*/ 0 w 3220722"/>
                  <a:gd name="connsiteY3" fmla="*/ 2678805 h 3245476"/>
                  <a:gd name="connsiteX4" fmla="*/ 1677263 w 3220722"/>
                  <a:gd name="connsiteY4" fmla="*/ 0 h 3245476"/>
                  <a:gd name="connsiteX0" fmla="*/ 1702017 w 3245476"/>
                  <a:gd name="connsiteY0" fmla="*/ 0 h 3245476"/>
                  <a:gd name="connsiteX1" fmla="*/ 3245476 w 3245476"/>
                  <a:gd name="connsiteY1" fmla="*/ 463640 h 3245476"/>
                  <a:gd name="connsiteX2" fmla="*/ 1667732 w 3245476"/>
                  <a:gd name="connsiteY2" fmla="*/ 3245476 h 3245476"/>
                  <a:gd name="connsiteX3" fmla="*/ 0 w 3245476"/>
                  <a:gd name="connsiteY3" fmla="*/ 2678805 h 3245476"/>
                  <a:gd name="connsiteX4" fmla="*/ 1702017 w 3245476"/>
                  <a:gd name="connsiteY4" fmla="*/ 0 h 3245476"/>
                  <a:gd name="connsiteX0" fmla="*/ 1735990 w 3245476"/>
                  <a:gd name="connsiteY0" fmla="*/ 0 h 3228263"/>
                  <a:gd name="connsiteX1" fmla="*/ 3245476 w 3245476"/>
                  <a:gd name="connsiteY1" fmla="*/ 446427 h 3228263"/>
                  <a:gd name="connsiteX2" fmla="*/ 1667732 w 3245476"/>
                  <a:gd name="connsiteY2" fmla="*/ 3228263 h 3228263"/>
                  <a:gd name="connsiteX3" fmla="*/ 0 w 3245476"/>
                  <a:gd name="connsiteY3" fmla="*/ 2661592 h 3228263"/>
                  <a:gd name="connsiteX4" fmla="*/ 1735990 w 3245476"/>
                  <a:gd name="connsiteY4" fmla="*/ 0 h 3228263"/>
                  <a:gd name="connsiteX0" fmla="*/ 1735990 w 3245476"/>
                  <a:gd name="connsiteY0" fmla="*/ 0 h 3228263"/>
                  <a:gd name="connsiteX1" fmla="*/ 3245476 w 3245476"/>
                  <a:gd name="connsiteY1" fmla="*/ 446427 h 3228263"/>
                  <a:gd name="connsiteX2" fmla="*/ 1625269 w 3245476"/>
                  <a:gd name="connsiteY2" fmla="*/ 3228263 h 3228263"/>
                  <a:gd name="connsiteX3" fmla="*/ 0 w 3245476"/>
                  <a:gd name="connsiteY3" fmla="*/ 2661592 h 3228263"/>
                  <a:gd name="connsiteX4" fmla="*/ 1735990 w 3245476"/>
                  <a:gd name="connsiteY4" fmla="*/ 0 h 3228263"/>
                  <a:gd name="connsiteX0" fmla="*/ 1702017 w 3211503"/>
                  <a:gd name="connsiteY0" fmla="*/ 0 h 3228263"/>
                  <a:gd name="connsiteX1" fmla="*/ 3211503 w 3211503"/>
                  <a:gd name="connsiteY1" fmla="*/ 446427 h 3228263"/>
                  <a:gd name="connsiteX2" fmla="*/ 1591296 w 3211503"/>
                  <a:gd name="connsiteY2" fmla="*/ 3228263 h 3228263"/>
                  <a:gd name="connsiteX3" fmla="*/ 0 w 3211503"/>
                  <a:gd name="connsiteY3" fmla="*/ 2661594 h 3228263"/>
                  <a:gd name="connsiteX4" fmla="*/ 1702017 w 3211503"/>
                  <a:gd name="connsiteY4" fmla="*/ 0 h 3228263"/>
                  <a:gd name="connsiteX0" fmla="*/ 1642563 w 3211503"/>
                  <a:gd name="connsiteY0" fmla="*/ 0 h 3150792"/>
                  <a:gd name="connsiteX1" fmla="*/ 3211503 w 3211503"/>
                  <a:gd name="connsiteY1" fmla="*/ 368956 h 3150792"/>
                  <a:gd name="connsiteX2" fmla="*/ 1591296 w 3211503"/>
                  <a:gd name="connsiteY2" fmla="*/ 3150792 h 3150792"/>
                  <a:gd name="connsiteX3" fmla="*/ 0 w 3211503"/>
                  <a:gd name="connsiteY3" fmla="*/ 2584123 h 3150792"/>
                  <a:gd name="connsiteX4" fmla="*/ 1642563 w 3211503"/>
                  <a:gd name="connsiteY4" fmla="*/ 0 h 3150792"/>
                  <a:gd name="connsiteX0" fmla="*/ 1642563 w 3152050"/>
                  <a:gd name="connsiteY0" fmla="*/ 0 h 3150792"/>
                  <a:gd name="connsiteX1" fmla="*/ 3152050 w 3152050"/>
                  <a:gd name="connsiteY1" fmla="*/ 420602 h 3150792"/>
                  <a:gd name="connsiteX2" fmla="*/ 1591296 w 3152050"/>
                  <a:gd name="connsiteY2" fmla="*/ 3150792 h 3150792"/>
                  <a:gd name="connsiteX3" fmla="*/ 0 w 3152050"/>
                  <a:gd name="connsiteY3" fmla="*/ 2584123 h 3150792"/>
                  <a:gd name="connsiteX4" fmla="*/ 1642563 w 3152050"/>
                  <a:gd name="connsiteY4" fmla="*/ 0 h 3150792"/>
                  <a:gd name="connsiteX0" fmla="*/ 1642563 w 3194519"/>
                  <a:gd name="connsiteY0" fmla="*/ 0 h 3150792"/>
                  <a:gd name="connsiteX1" fmla="*/ 3194519 w 3194519"/>
                  <a:gd name="connsiteY1" fmla="*/ 429209 h 3150792"/>
                  <a:gd name="connsiteX2" fmla="*/ 1591296 w 3194519"/>
                  <a:gd name="connsiteY2" fmla="*/ 3150792 h 3150792"/>
                  <a:gd name="connsiteX3" fmla="*/ 0 w 3194519"/>
                  <a:gd name="connsiteY3" fmla="*/ 2584123 h 3150792"/>
                  <a:gd name="connsiteX4" fmla="*/ 1642563 w 3194519"/>
                  <a:gd name="connsiteY4" fmla="*/ 0 h 3150792"/>
                  <a:gd name="connsiteX0" fmla="*/ 1642563 w 3135066"/>
                  <a:gd name="connsiteY0" fmla="*/ 0 h 3150792"/>
                  <a:gd name="connsiteX1" fmla="*/ 3135066 w 3135066"/>
                  <a:gd name="connsiteY1" fmla="*/ 429209 h 3150792"/>
                  <a:gd name="connsiteX2" fmla="*/ 1591296 w 3135066"/>
                  <a:gd name="connsiteY2" fmla="*/ 3150792 h 3150792"/>
                  <a:gd name="connsiteX3" fmla="*/ 0 w 3135066"/>
                  <a:gd name="connsiteY3" fmla="*/ 2584123 h 3150792"/>
                  <a:gd name="connsiteX4" fmla="*/ 1642563 w 3135066"/>
                  <a:gd name="connsiteY4" fmla="*/ 0 h 3150792"/>
                  <a:gd name="connsiteX0" fmla="*/ 1642563 w 3169039"/>
                  <a:gd name="connsiteY0" fmla="*/ 0 h 3150792"/>
                  <a:gd name="connsiteX1" fmla="*/ 3169039 w 3169039"/>
                  <a:gd name="connsiteY1" fmla="*/ 480852 h 3150792"/>
                  <a:gd name="connsiteX2" fmla="*/ 1591296 w 3169039"/>
                  <a:gd name="connsiteY2" fmla="*/ 3150792 h 3150792"/>
                  <a:gd name="connsiteX3" fmla="*/ 0 w 3169039"/>
                  <a:gd name="connsiteY3" fmla="*/ 2584123 h 3150792"/>
                  <a:gd name="connsiteX4" fmla="*/ 1642563 w 3169039"/>
                  <a:gd name="connsiteY4" fmla="*/ 0 h 3150792"/>
                  <a:gd name="connsiteX0" fmla="*/ 1710510 w 3169039"/>
                  <a:gd name="connsiteY0" fmla="*/ 0 h 3133579"/>
                  <a:gd name="connsiteX1" fmla="*/ 3169039 w 3169039"/>
                  <a:gd name="connsiteY1" fmla="*/ 463639 h 3133579"/>
                  <a:gd name="connsiteX2" fmla="*/ 1591296 w 3169039"/>
                  <a:gd name="connsiteY2" fmla="*/ 3133579 h 3133579"/>
                  <a:gd name="connsiteX3" fmla="*/ 0 w 3169039"/>
                  <a:gd name="connsiteY3" fmla="*/ 2566910 h 3133579"/>
                  <a:gd name="connsiteX4" fmla="*/ 1710510 w 3169039"/>
                  <a:gd name="connsiteY4" fmla="*/ 0 h 3133579"/>
                  <a:gd name="connsiteX0" fmla="*/ 1651057 w 3109586"/>
                  <a:gd name="connsiteY0" fmla="*/ 0 h 3133579"/>
                  <a:gd name="connsiteX1" fmla="*/ 3109586 w 3109586"/>
                  <a:gd name="connsiteY1" fmla="*/ 463639 h 3133579"/>
                  <a:gd name="connsiteX2" fmla="*/ 1531843 w 3109586"/>
                  <a:gd name="connsiteY2" fmla="*/ 3133579 h 3133579"/>
                  <a:gd name="connsiteX3" fmla="*/ 0 w 3109586"/>
                  <a:gd name="connsiteY3" fmla="*/ 2575520 h 3133579"/>
                  <a:gd name="connsiteX4" fmla="*/ 1651057 w 3109586"/>
                  <a:gd name="connsiteY4" fmla="*/ 0 h 3133579"/>
                  <a:gd name="connsiteX0" fmla="*/ 1651057 w 3101090"/>
                  <a:gd name="connsiteY0" fmla="*/ 0 h 3133579"/>
                  <a:gd name="connsiteX1" fmla="*/ 3101090 w 3101090"/>
                  <a:gd name="connsiteY1" fmla="*/ 420598 h 3133579"/>
                  <a:gd name="connsiteX2" fmla="*/ 1531843 w 3101090"/>
                  <a:gd name="connsiteY2" fmla="*/ 3133579 h 3133579"/>
                  <a:gd name="connsiteX3" fmla="*/ 0 w 3101090"/>
                  <a:gd name="connsiteY3" fmla="*/ 2575520 h 3133579"/>
                  <a:gd name="connsiteX4" fmla="*/ 1651057 w 3101090"/>
                  <a:gd name="connsiteY4" fmla="*/ 0 h 3133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1090" h="3133579">
                    <a:moveTo>
                      <a:pt x="1651057" y="0"/>
                    </a:moveTo>
                    <a:lnTo>
                      <a:pt x="3101090" y="420598"/>
                    </a:lnTo>
                    <a:lnTo>
                      <a:pt x="1531843" y="3133579"/>
                    </a:lnTo>
                    <a:lnTo>
                      <a:pt x="0" y="2575520"/>
                    </a:lnTo>
                    <a:lnTo>
                      <a:pt x="1651057" y="0"/>
                    </a:lnTo>
                    <a:close/>
                  </a:path>
                </a:pathLst>
              </a:custGeom>
              <a:gradFill>
                <a:gsLst>
                  <a:gs pos="67000">
                    <a:srgbClr val="E7FAFF"/>
                  </a:gs>
                  <a:gs pos="0">
                    <a:srgbClr val="7DD7FF"/>
                  </a:gs>
                  <a:gs pos="38000">
                    <a:srgbClr val="B0E7FF"/>
                  </a:gs>
                  <a:gs pos="100000">
                    <a:srgbClr val="7DD7FF"/>
                  </a:gs>
                </a:gsLst>
                <a:lin ang="14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a:off x="8184305" y="3584159"/>
                <a:ext cx="172111" cy="109526"/>
              </a:xfrm>
              <a:custGeom>
                <a:avLst/>
                <a:gdLst>
                  <a:gd name="connsiteX0" fmla="*/ 23813 w 197644"/>
                  <a:gd name="connsiteY0" fmla="*/ 0 h 128588"/>
                  <a:gd name="connsiteX1" fmla="*/ 197644 w 197644"/>
                  <a:gd name="connsiteY1" fmla="*/ 61913 h 128588"/>
                  <a:gd name="connsiteX2" fmla="*/ 159544 w 197644"/>
                  <a:gd name="connsiteY2" fmla="*/ 128588 h 128588"/>
                  <a:gd name="connsiteX3" fmla="*/ 0 w 197644"/>
                  <a:gd name="connsiteY3" fmla="*/ 64294 h 128588"/>
                  <a:gd name="connsiteX4" fmla="*/ 23813 w 197644"/>
                  <a:gd name="connsiteY4" fmla="*/ 0 h 128588"/>
                  <a:gd name="connsiteX0" fmla="*/ 23813 w 197644"/>
                  <a:gd name="connsiteY0" fmla="*/ 0 h 128588"/>
                  <a:gd name="connsiteX1" fmla="*/ 197644 w 197644"/>
                  <a:gd name="connsiteY1" fmla="*/ 61913 h 128588"/>
                  <a:gd name="connsiteX2" fmla="*/ 159544 w 197644"/>
                  <a:gd name="connsiteY2" fmla="*/ 128588 h 128588"/>
                  <a:gd name="connsiteX3" fmla="*/ 0 w 197644"/>
                  <a:gd name="connsiteY3" fmla="*/ 64294 h 128588"/>
                  <a:gd name="connsiteX4" fmla="*/ 23813 w 197644"/>
                  <a:gd name="connsiteY4" fmla="*/ 0 h 128588"/>
                  <a:gd name="connsiteX0" fmla="*/ 23813 w 197644"/>
                  <a:gd name="connsiteY0" fmla="*/ 0 h 119063"/>
                  <a:gd name="connsiteX1" fmla="*/ 197644 w 197644"/>
                  <a:gd name="connsiteY1" fmla="*/ 61913 h 119063"/>
                  <a:gd name="connsiteX2" fmla="*/ 166688 w 197644"/>
                  <a:gd name="connsiteY2" fmla="*/ 119063 h 119063"/>
                  <a:gd name="connsiteX3" fmla="*/ 0 w 197644"/>
                  <a:gd name="connsiteY3" fmla="*/ 64294 h 119063"/>
                  <a:gd name="connsiteX4" fmla="*/ 23813 w 197644"/>
                  <a:gd name="connsiteY4" fmla="*/ 0 h 119063"/>
                  <a:gd name="connsiteX0" fmla="*/ 23813 w 190500"/>
                  <a:gd name="connsiteY0" fmla="*/ 0 h 119063"/>
                  <a:gd name="connsiteX1" fmla="*/ 190500 w 190500"/>
                  <a:gd name="connsiteY1" fmla="*/ 61913 h 119063"/>
                  <a:gd name="connsiteX2" fmla="*/ 166688 w 190500"/>
                  <a:gd name="connsiteY2" fmla="*/ 119063 h 119063"/>
                  <a:gd name="connsiteX3" fmla="*/ 0 w 190500"/>
                  <a:gd name="connsiteY3" fmla="*/ 64294 h 119063"/>
                  <a:gd name="connsiteX4" fmla="*/ 23813 w 190500"/>
                  <a:gd name="connsiteY4" fmla="*/ 0 h 119063"/>
                  <a:gd name="connsiteX0" fmla="*/ 19050 w 185737"/>
                  <a:gd name="connsiteY0" fmla="*/ 0 h 119063"/>
                  <a:gd name="connsiteX1" fmla="*/ 185737 w 185737"/>
                  <a:gd name="connsiteY1" fmla="*/ 61913 h 119063"/>
                  <a:gd name="connsiteX2" fmla="*/ 161925 w 185737"/>
                  <a:gd name="connsiteY2" fmla="*/ 119063 h 119063"/>
                  <a:gd name="connsiteX3" fmla="*/ 0 w 185737"/>
                  <a:gd name="connsiteY3" fmla="*/ 64294 h 119063"/>
                  <a:gd name="connsiteX4" fmla="*/ 19050 w 185737"/>
                  <a:gd name="connsiteY4" fmla="*/ 0 h 119063"/>
                  <a:gd name="connsiteX0" fmla="*/ 19050 w 173831"/>
                  <a:gd name="connsiteY0" fmla="*/ 0 h 119063"/>
                  <a:gd name="connsiteX1" fmla="*/ 173831 w 173831"/>
                  <a:gd name="connsiteY1" fmla="*/ 54769 h 119063"/>
                  <a:gd name="connsiteX2" fmla="*/ 161925 w 173831"/>
                  <a:gd name="connsiteY2" fmla="*/ 119063 h 119063"/>
                  <a:gd name="connsiteX3" fmla="*/ 0 w 173831"/>
                  <a:gd name="connsiteY3" fmla="*/ 64294 h 119063"/>
                  <a:gd name="connsiteX4" fmla="*/ 19050 w 173831"/>
                  <a:gd name="connsiteY4" fmla="*/ 0 h 119063"/>
                  <a:gd name="connsiteX0" fmla="*/ 19050 w 176212"/>
                  <a:gd name="connsiteY0" fmla="*/ 0 h 119063"/>
                  <a:gd name="connsiteX1" fmla="*/ 176212 w 176212"/>
                  <a:gd name="connsiteY1" fmla="*/ 59532 h 119063"/>
                  <a:gd name="connsiteX2" fmla="*/ 161925 w 176212"/>
                  <a:gd name="connsiteY2" fmla="*/ 119063 h 119063"/>
                  <a:gd name="connsiteX3" fmla="*/ 0 w 176212"/>
                  <a:gd name="connsiteY3" fmla="*/ 64294 h 119063"/>
                  <a:gd name="connsiteX4" fmla="*/ 19050 w 176212"/>
                  <a:gd name="connsiteY4" fmla="*/ 0 h 119063"/>
                  <a:gd name="connsiteX0" fmla="*/ 28575 w 185737"/>
                  <a:gd name="connsiteY0" fmla="*/ 0 h 119063"/>
                  <a:gd name="connsiteX1" fmla="*/ 185737 w 185737"/>
                  <a:gd name="connsiteY1" fmla="*/ 59532 h 119063"/>
                  <a:gd name="connsiteX2" fmla="*/ 171450 w 185737"/>
                  <a:gd name="connsiteY2" fmla="*/ 119063 h 119063"/>
                  <a:gd name="connsiteX3" fmla="*/ 0 w 185737"/>
                  <a:gd name="connsiteY3" fmla="*/ 59532 h 119063"/>
                  <a:gd name="connsiteX4" fmla="*/ 28575 w 185737"/>
                  <a:gd name="connsiteY4" fmla="*/ 0 h 119063"/>
                  <a:gd name="connsiteX0" fmla="*/ 28575 w 185737"/>
                  <a:gd name="connsiteY0" fmla="*/ 0 h 116682"/>
                  <a:gd name="connsiteX1" fmla="*/ 185737 w 185737"/>
                  <a:gd name="connsiteY1" fmla="*/ 59532 h 116682"/>
                  <a:gd name="connsiteX2" fmla="*/ 161925 w 185737"/>
                  <a:gd name="connsiteY2" fmla="*/ 116682 h 116682"/>
                  <a:gd name="connsiteX3" fmla="*/ 0 w 185737"/>
                  <a:gd name="connsiteY3" fmla="*/ 59532 h 116682"/>
                  <a:gd name="connsiteX4" fmla="*/ 28575 w 185737"/>
                  <a:gd name="connsiteY4" fmla="*/ 0 h 116682"/>
                  <a:gd name="connsiteX0" fmla="*/ 26194 w 183356"/>
                  <a:gd name="connsiteY0" fmla="*/ 0 h 116682"/>
                  <a:gd name="connsiteX1" fmla="*/ 183356 w 183356"/>
                  <a:gd name="connsiteY1" fmla="*/ 59532 h 116682"/>
                  <a:gd name="connsiteX2" fmla="*/ 159544 w 183356"/>
                  <a:gd name="connsiteY2" fmla="*/ 116682 h 116682"/>
                  <a:gd name="connsiteX3" fmla="*/ 0 w 183356"/>
                  <a:gd name="connsiteY3" fmla="*/ 59532 h 116682"/>
                  <a:gd name="connsiteX4" fmla="*/ 26194 w 183356"/>
                  <a:gd name="connsiteY4" fmla="*/ 0 h 116682"/>
                  <a:gd name="connsiteX0" fmla="*/ 26194 w 183356"/>
                  <a:gd name="connsiteY0" fmla="*/ 0 h 116682"/>
                  <a:gd name="connsiteX1" fmla="*/ 183356 w 183356"/>
                  <a:gd name="connsiteY1" fmla="*/ 59532 h 116682"/>
                  <a:gd name="connsiteX2" fmla="*/ 159544 w 183356"/>
                  <a:gd name="connsiteY2" fmla="*/ 116682 h 116682"/>
                  <a:gd name="connsiteX3" fmla="*/ 0 w 183356"/>
                  <a:gd name="connsiteY3" fmla="*/ 54889 h 116682"/>
                  <a:gd name="connsiteX4" fmla="*/ 26194 w 183356"/>
                  <a:gd name="connsiteY4" fmla="*/ 0 h 116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56" h="116682">
                    <a:moveTo>
                      <a:pt x="26194" y="0"/>
                    </a:moveTo>
                    <a:lnTo>
                      <a:pt x="183356" y="59532"/>
                    </a:lnTo>
                    <a:lnTo>
                      <a:pt x="159544" y="116682"/>
                    </a:lnTo>
                    <a:lnTo>
                      <a:pt x="0" y="54889"/>
                    </a:lnTo>
                    <a:lnTo>
                      <a:pt x="26194"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pic>
          <p:nvPicPr>
            <p:cNvPr id="5" name="図 4">
              <a:extLst>
                <a:ext uri="{FF2B5EF4-FFF2-40B4-BE49-F238E27FC236}">
                  <a16:creationId xmlns:a16="http://schemas.microsoft.com/office/drawing/2014/main" id="{1D4B7F89-B7A4-49CE-8CB1-65607A19FB10}"/>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0728" r="14244"/>
            <a:stretch/>
          </p:blipFill>
          <p:spPr>
            <a:xfrm>
              <a:off x="5570220" y="2734396"/>
              <a:ext cx="1127760" cy="1734278"/>
            </a:xfrm>
            <a:prstGeom prst="rect">
              <a:avLst/>
            </a:prstGeom>
            <a:effectLst>
              <a:outerShdw blurRad="50800" dist="38100" dir="2700000" algn="tl" rotWithShape="0">
                <a:prstClr val="black">
                  <a:alpha val="40000"/>
                </a:prstClr>
              </a:outerShdw>
            </a:effectLst>
          </p:spPr>
        </p:pic>
      </p:grpSp>
      <p:sp>
        <p:nvSpPr>
          <p:cNvPr id="2" name="タイトル 1"/>
          <p:cNvSpPr>
            <a:spLocks noGrp="1"/>
          </p:cNvSpPr>
          <p:nvPr>
            <p:ph type="title"/>
          </p:nvPr>
        </p:nvSpPr>
        <p:spPr/>
        <p:txBody>
          <a:bodyPr/>
          <a:lstStyle/>
          <a:p>
            <a:r>
              <a:rPr lang="en-US" altLang="ja-JP" dirty="0"/>
              <a:t>10.</a:t>
            </a:r>
            <a:r>
              <a:rPr lang="ja-JP" altLang="en-US" dirty="0"/>
              <a:t> </a:t>
            </a:r>
            <a:r>
              <a:rPr lang="ja-JP" altLang="en-US" dirty="0">
                <a:latin typeface="Meiryo UI" panose="020B0604030504040204" pitchFamily="50" charset="-128"/>
                <a:ea typeface="Meiryo UI" panose="020B0604030504040204" pitchFamily="50" charset="-128"/>
                <a:cs typeface="Meiryo UI" panose="020B0604030504040204" pitchFamily="50" charset="-128"/>
              </a:rPr>
              <a:t>フィルタリングで何を守ってくれているの？</a:t>
            </a:r>
            <a:endParaRPr lang="ja-JP" altLang="en-US" dirty="0"/>
          </a:p>
        </p:txBody>
      </p:sp>
      <p:pic>
        <p:nvPicPr>
          <p:cNvPr id="24" name="図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46802" y="501844"/>
            <a:ext cx="2151697" cy="2143125"/>
          </a:xfrm>
          <a:prstGeom prst="rect">
            <a:avLst/>
          </a:prstGeom>
        </p:spPr>
      </p:pic>
      <p:sp>
        <p:nvSpPr>
          <p:cNvPr id="26" name="角丸四角形 28"/>
          <p:cNvSpPr/>
          <p:nvPr/>
        </p:nvSpPr>
        <p:spPr>
          <a:xfrm>
            <a:off x="672641" y="10655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lang="ja-JP" altLang="en-US">
              <a:solidFill>
                <a:schemeClr val="accent6"/>
              </a:solidFill>
            </a:endParaRPr>
          </a:p>
        </p:txBody>
      </p:sp>
      <p:sp>
        <p:nvSpPr>
          <p:cNvPr id="27" name="テキスト ボックス 26"/>
          <p:cNvSpPr txBox="1"/>
          <p:nvPr/>
        </p:nvSpPr>
        <p:spPr>
          <a:xfrm>
            <a:off x="672641" y="1279643"/>
            <a:ext cx="5213809" cy="830997"/>
          </a:xfrm>
          <a:prstGeom prst="rect">
            <a:avLst/>
          </a:prstGeom>
          <a:noFill/>
        </p:spPr>
        <p:txBody>
          <a:bodyPr wrap="square" rtlCol="0">
            <a:spAutoFit/>
          </a:bodyPr>
          <a:lstStyle>
            <a:defPPr>
              <a:defRPr lang="ja-JP"/>
            </a:defPPr>
            <a:lvl1pPr algn="ctr">
              <a:defRPr sz="2400" b="1">
                <a:solidFill>
                  <a:srgbClr val="62983E"/>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dirty="0"/>
              <a:t>何がいけなかったのか</a:t>
            </a:r>
            <a:endParaRPr lang="en-US" altLang="ja-JP" dirty="0"/>
          </a:p>
          <a:p>
            <a:r>
              <a:rPr lang="ja-JP" altLang="en-US" dirty="0"/>
              <a:t>一緒に考えてみよう！</a:t>
            </a:r>
          </a:p>
        </p:txBody>
      </p:sp>
      <p:grpSp>
        <p:nvGrpSpPr>
          <p:cNvPr id="9" name="グループ化 8"/>
          <p:cNvGrpSpPr/>
          <p:nvPr/>
        </p:nvGrpSpPr>
        <p:grpSpPr>
          <a:xfrm>
            <a:off x="4426267" y="2700340"/>
            <a:ext cx="4469268" cy="1693224"/>
            <a:chOff x="4426267" y="2700340"/>
            <a:chExt cx="4469268" cy="1693224"/>
          </a:xfrm>
        </p:grpSpPr>
        <p:grpSp>
          <p:nvGrpSpPr>
            <p:cNvPr id="75" name="グループ化 74"/>
            <p:cNvGrpSpPr/>
            <p:nvPr/>
          </p:nvGrpSpPr>
          <p:grpSpPr>
            <a:xfrm rot="18942403" flipH="1">
              <a:off x="4713351" y="3541206"/>
              <a:ext cx="511300" cy="656155"/>
              <a:chOff x="6520845" y="1891939"/>
              <a:chExt cx="1102542" cy="1414899"/>
            </a:xfrm>
            <a:effectLst/>
          </p:grpSpPr>
          <p:sp>
            <p:nvSpPr>
              <p:cNvPr id="76" name="正方形/長方形 2"/>
              <p:cNvSpPr/>
              <p:nvPr/>
            </p:nvSpPr>
            <p:spPr>
              <a:xfrm rot="1052167">
                <a:off x="6690565" y="1891939"/>
                <a:ext cx="288032" cy="1259708"/>
              </a:xfrm>
              <a:custGeom>
                <a:avLst/>
                <a:gdLst>
                  <a:gd name="connsiteX0" fmla="*/ 0 w 288032"/>
                  <a:gd name="connsiteY0" fmla="*/ 0 h 1008112"/>
                  <a:gd name="connsiteX1" fmla="*/ 288032 w 288032"/>
                  <a:gd name="connsiteY1" fmla="*/ 0 h 1008112"/>
                  <a:gd name="connsiteX2" fmla="*/ 288032 w 288032"/>
                  <a:gd name="connsiteY2" fmla="*/ 1008112 h 1008112"/>
                  <a:gd name="connsiteX3" fmla="*/ 0 w 288032"/>
                  <a:gd name="connsiteY3" fmla="*/ 1008112 h 1008112"/>
                  <a:gd name="connsiteX4" fmla="*/ 0 w 288032"/>
                  <a:gd name="connsiteY4" fmla="*/ 0 h 1008112"/>
                  <a:gd name="connsiteX0" fmla="*/ 142875 w 288032"/>
                  <a:gd name="connsiteY0" fmla="*/ 12700 h 1008112"/>
                  <a:gd name="connsiteX1" fmla="*/ 288032 w 288032"/>
                  <a:gd name="connsiteY1" fmla="*/ 0 h 1008112"/>
                  <a:gd name="connsiteX2" fmla="*/ 288032 w 288032"/>
                  <a:gd name="connsiteY2" fmla="*/ 1008112 h 1008112"/>
                  <a:gd name="connsiteX3" fmla="*/ 0 w 288032"/>
                  <a:gd name="connsiteY3" fmla="*/ 1008112 h 1008112"/>
                  <a:gd name="connsiteX4" fmla="*/ 142875 w 288032"/>
                  <a:gd name="connsiteY4" fmla="*/ 12700 h 10081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Lst>
                <a:ahLst/>
                <a:cxnLst>
                  <a:cxn ang="0">
                    <a:pos x="connsiteX0" y="connsiteY0"/>
                  </a:cxn>
                  <a:cxn ang="0">
                    <a:pos x="connsiteX1" y="connsiteY1"/>
                  </a:cxn>
                  <a:cxn ang="0">
                    <a:pos x="connsiteX2" y="connsiteY2"/>
                  </a:cxn>
                  <a:cxn ang="0">
                    <a:pos x="connsiteX3" y="connsiteY3"/>
                  </a:cxn>
                </a:cxnLst>
                <a:rect l="l" t="t" r="r" b="b"/>
                <a:pathLst>
                  <a:path w="288032" h="995412">
                    <a:moveTo>
                      <a:pt x="142875" y="0"/>
                    </a:moveTo>
                    <a:cubicBezTo>
                      <a:pt x="248411" y="427054"/>
                      <a:pt x="268221" y="663608"/>
                      <a:pt x="288032" y="995412"/>
                    </a:cubicBezTo>
                    <a:lnTo>
                      <a:pt x="0" y="995412"/>
                    </a:lnTo>
                    <a:cubicBezTo>
                      <a:pt x="92075" y="663608"/>
                      <a:pt x="123825" y="392129"/>
                      <a:pt x="142875" y="0"/>
                    </a:cubicBezTo>
                    <a:close/>
                  </a:path>
                </a:pathLst>
              </a:custGeom>
              <a:solidFill>
                <a:schemeClr val="tx1">
                  <a:lumMod val="65000"/>
                  <a:lumOff val="35000"/>
                </a:scheme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7" name="上矢印 4"/>
              <p:cNvSpPr/>
              <p:nvPr/>
            </p:nvSpPr>
            <p:spPr>
              <a:xfrm rot="4749254">
                <a:off x="6830506" y="2513957"/>
                <a:ext cx="483220" cy="1102542"/>
              </a:xfrm>
              <a:custGeom>
                <a:avLst/>
                <a:gdLst>
                  <a:gd name="connsiteX0" fmla="*/ 0 w 468560"/>
                  <a:gd name="connsiteY0" fmla="*/ 234280 h 1277878"/>
                  <a:gd name="connsiteX1" fmla="*/ 234280 w 468560"/>
                  <a:gd name="connsiteY1" fmla="*/ 0 h 1277878"/>
                  <a:gd name="connsiteX2" fmla="*/ 468560 w 468560"/>
                  <a:gd name="connsiteY2" fmla="*/ 234280 h 1277878"/>
                  <a:gd name="connsiteX3" fmla="*/ 351420 w 468560"/>
                  <a:gd name="connsiteY3" fmla="*/ 234280 h 1277878"/>
                  <a:gd name="connsiteX4" fmla="*/ 351420 w 468560"/>
                  <a:gd name="connsiteY4" fmla="*/ 1277878 h 1277878"/>
                  <a:gd name="connsiteX5" fmla="*/ 117140 w 468560"/>
                  <a:gd name="connsiteY5" fmla="*/ 1277878 h 1277878"/>
                  <a:gd name="connsiteX6" fmla="*/ 117140 w 468560"/>
                  <a:gd name="connsiteY6" fmla="*/ 234280 h 1277878"/>
                  <a:gd name="connsiteX7" fmla="*/ 0 w 468560"/>
                  <a:gd name="connsiteY7" fmla="*/ 234280 h 1277878"/>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51420 w 468560"/>
                  <a:gd name="connsiteY4" fmla="*/ 1277878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83221"/>
                  <a:gd name="connsiteY0" fmla="*/ 234280 h 1298777"/>
                  <a:gd name="connsiteX1" fmla="*/ 234280 w 483221"/>
                  <a:gd name="connsiteY1" fmla="*/ 0 h 1298777"/>
                  <a:gd name="connsiteX2" fmla="*/ 483221 w 483221"/>
                  <a:gd name="connsiteY2" fmla="*/ 264679 h 1298777"/>
                  <a:gd name="connsiteX3" fmla="*/ 296537 w 483221"/>
                  <a:gd name="connsiteY3" fmla="*/ 242180 h 1298777"/>
                  <a:gd name="connsiteX4" fmla="*/ 378466 w 483221"/>
                  <a:gd name="connsiteY4" fmla="*/ 1179944 h 1298777"/>
                  <a:gd name="connsiteX5" fmla="*/ 121250 w 483221"/>
                  <a:gd name="connsiteY5" fmla="*/ 1298777 h 1298777"/>
                  <a:gd name="connsiteX6" fmla="*/ 173918 w 483221"/>
                  <a:gd name="connsiteY6" fmla="*/ 243373 h 1298777"/>
                  <a:gd name="connsiteX7" fmla="*/ 0 w 483221"/>
                  <a:gd name="connsiteY7" fmla="*/ 234280 h 12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221" h="1298777">
                    <a:moveTo>
                      <a:pt x="0" y="234280"/>
                    </a:moveTo>
                    <a:lnTo>
                      <a:pt x="234280" y="0"/>
                    </a:lnTo>
                    <a:lnTo>
                      <a:pt x="483221" y="264679"/>
                    </a:lnTo>
                    <a:lnTo>
                      <a:pt x="296537" y="242180"/>
                    </a:lnTo>
                    <a:cubicBezTo>
                      <a:pt x="253524" y="543032"/>
                      <a:pt x="321881" y="762652"/>
                      <a:pt x="378466" y="1179944"/>
                    </a:cubicBezTo>
                    <a:lnTo>
                      <a:pt x="121250" y="1298777"/>
                    </a:lnTo>
                    <a:cubicBezTo>
                      <a:pt x="102285" y="959947"/>
                      <a:pt x="60732" y="631347"/>
                      <a:pt x="173918" y="243373"/>
                    </a:cubicBezTo>
                    <a:lnTo>
                      <a:pt x="0" y="234280"/>
                    </a:lnTo>
                    <a:close/>
                  </a:path>
                </a:pathLst>
              </a:custGeom>
              <a:solidFill>
                <a:schemeClr val="tx1">
                  <a:lumMod val="65000"/>
                  <a:lumOff val="35000"/>
                </a:scheme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78" name="星 16 3"/>
            <p:cNvSpPr/>
            <p:nvPr/>
          </p:nvSpPr>
          <p:spPr>
            <a:xfrm rot="19659457" flipH="1">
              <a:off x="5168209" y="3578352"/>
              <a:ext cx="371478" cy="525442"/>
            </a:xfrm>
            <a:custGeom>
              <a:avLst/>
              <a:gdLst>
                <a:gd name="connsiteX0" fmla="*/ 0 w 672268"/>
                <a:gd name="connsiteY0" fmla="*/ 603269 h 1206537"/>
                <a:gd name="connsiteX1" fmla="*/ 88876 w 672268"/>
                <a:gd name="connsiteY1" fmla="*/ 515000 h 1206537"/>
                <a:gd name="connsiteX2" fmla="*/ 25587 w 672268"/>
                <a:gd name="connsiteY2" fmla="*/ 372410 h 1206537"/>
                <a:gd name="connsiteX3" fmla="*/ 126520 w 672268"/>
                <a:gd name="connsiteY3" fmla="*/ 351900 h 1206537"/>
                <a:gd name="connsiteX4" fmla="*/ 98450 w 672268"/>
                <a:gd name="connsiteY4" fmla="*/ 176691 h 1206537"/>
                <a:gd name="connsiteX5" fmla="*/ 196075 w 672268"/>
                <a:gd name="connsiteY5" fmla="*/ 227069 h 1206537"/>
                <a:gd name="connsiteX6" fmla="*/ 207502 w 672268"/>
                <a:gd name="connsiteY6" fmla="*/ 45921 h 1206537"/>
                <a:gd name="connsiteX7" fmla="*/ 286952 w 672268"/>
                <a:gd name="connsiteY7" fmla="*/ 159509 h 1206537"/>
                <a:gd name="connsiteX8" fmla="*/ 336134 w 672268"/>
                <a:gd name="connsiteY8" fmla="*/ 0 h 1206537"/>
                <a:gd name="connsiteX9" fmla="*/ 385316 w 672268"/>
                <a:gd name="connsiteY9" fmla="*/ 159509 h 1206537"/>
                <a:gd name="connsiteX10" fmla="*/ 464766 w 672268"/>
                <a:gd name="connsiteY10" fmla="*/ 45921 h 1206537"/>
                <a:gd name="connsiteX11" fmla="*/ 476193 w 672268"/>
                <a:gd name="connsiteY11" fmla="*/ 227069 h 1206537"/>
                <a:gd name="connsiteX12" fmla="*/ 573818 w 672268"/>
                <a:gd name="connsiteY12" fmla="*/ 176691 h 1206537"/>
                <a:gd name="connsiteX13" fmla="*/ 545748 w 672268"/>
                <a:gd name="connsiteY13" fmla="*/ 351900 h 1206537"/>
                <a:gd name="connsiteX14" fmla="*/ 646681 w 672268"/>
                <a:gd name="connsiteY14" fmla="*/ 372410 h 1206537"/>
                <a:gd name="connsiteX15" fmla="*/ 583392 w 672268"/>
                <a:gd name="connsiteY15" fmla="*/ 515000 h 1206537"/>
                <a:gd name="connsiteX16" fmla="*/ 672268 w 672268"/>
                <a:gd name="connsiteY16" fmla="*/ 603269 h 1206537"/>
                <a:gd name="connsiteX17" fmla="*/ 583392 w 672268"/>
                <a:gd name="connsiteY17" fmla="*/ 691537 h 1206537"/>
                <a:gd name="connsiteX18" fmla="*/ 646681 w 672268"/>
                <a:gd name="connsiteY18" fmla="*/ 834127 h 1206537"/>
                <a:gd name="connsiteX19" fmla="*/ 545748 w 672268"/>
                <a:gd name="connsiteY19" fmla="*/ 854637 h 1206537"/>
                <a:gd name="connsiteX20" fmla="*/ 573818 w 672268"/>
                <a:gd name="connsiteY20" fmla="*/ 1029846 h 1206537"/>
                <a:gd name="connsiteX21" fmla="*/ 476193 w 672268"/>
                <a:gd name="connsiteY21" fmla="*/ 979468 h 1206537"/>
                <a:gd name="connsiteX22" fmla="*/ 464766 w 672268"/>
                <a:gd name="connsiteY22" fmla="*/ 1160616 h 1206537"/>
                <a:gd name="connsiteX23" fmla="*/ 385316 w 672268"/>
                <a:gd name="connsiteY23" fmla="*/ 1047028 h 1206537"/>
                <a:gd name="connsiteX24" fmla="*/ 336134 w 672268"/>
                <a:gd name="connsiteY24" fmla="*/ 1206537 h 1206537"/>
                <a:gd name="connsiteX25" fmla="*/ 286952 w 672268"/>
                <a:gd name="connsiteY25" fmla="*/ 1047028 h 1206537"/>
                <a:gd name="connsiteX26" fmla="*/ 207502 w 672268"/>
                <a:gd name="connsiteY26" fmla="*/ 1160616 h 1206537"/>
                <a:gd name="connsiteX27" fmla="*/ 196075 w 672268"/>
                <a:gd name="connsiteY27" fmla="*/ 979468 h 1206537"/>
                <a:gd name="connsiteX28" fmla="*/ 98450 w 672268"/>
                <a:gd name="connsiteY28" fmla="*/ 1029846 h 1206537"/>
                <a:gd name="connsiteX29" fmla="*/ 126520 w 672268"/>
                <a:gd name="connsiteY29" fmla="*/ 854637 h 1206537"/>
                <a:gd name="connsiteX30" fmla="*/ 25587 w 672268"/>
                <a:gd name="connsiteY30" fmla="*/ 834127 h 1206537"/>
                <a:gd name="connsiteX31" fmla="*/ 88876 w 672268"/>
                <a:gd name="connsiteY31" fmla="*/ 691537 h 1206537"/>
                <a:gd name="connsiteX32" fmla="*/ 0 w 672268"/>
                <a:gd name="connsiteY32" fmla="*/ 603269 h 1206537"/>
                <a:gd name="connsiteX0" fmla="*/ 0 w 672268"/>
                <a:gd name="connsiteY0" fmla="*/ 603269 h 1206537"/>
                <a:gd name="connsiteX1" fmla="*/ 88876 w 672268"/>
                <a:gd name="connsiteY1" fmla="*/ 515000 h 1206537"/>
                <a:gd name="connsiteX2" fmla="*/ 25587 w 672268"/>
                <a:gd name="connsiteY2" fmla="*/ 372410 h 1206537"/>
                <a:gd name="connsiteX3" fmla="*/ 126520 w 672268"/>
                <a:gd name="connsiteY3" fmla="*/ 351900 h 1206537"/>
                <a:gd name="connsiteX4" fmla="*/ 98450 w 672268"/>
                <a:gd name="connsiteY4" fmla="*/ 176691 h 1206537"/>
                <a:gd name="connsiteX5" fmla="*/ 196075 w 672268"/>
                <a:gd name="connsiteY5" fmla="*/ 227069 h 1206537"/>
                <a:gd name="connsiteX6" fmla="*/ 207502 w 672268"/>
                <a:gd name="connsiteY6" fmla="*/ 45921 h 1206537"/>
                <a:gd name="connsiteX7" fmla="*/ 286952 w 672268"/>
                <a:gd name="connsiteY7" fmla="*/ 159509 h 1206537"/>
                <a:gd name="connsiteX8" fmla="*/ 336134 w 672268"/>
                <a:gd name="connsiteY8" fmla="*/ 0 h 1206537"/>
                <a:gd name="connsiteX9" fmla="*/ 385316 w 672268"/>
                <a:gd name="connsiteY9" fmla="*/ 159509 h 1206537"/>
                <a:gd name="connsiteX10" fmla="*/ 464766 w 672268"/>
                <a:gd name="connsiteY10" fmla="*/ 45921 h 1206537"/>
                <a:gd name="connsiteX11" fmla="*/ 476193 w 672268"/>
                <a:gd name="connsiteY11" fmla="*/ 227069 h 1206537"/>
                <a:gd name="connsiteX12" fmla="*/ 573818 w 672268"/>
                <a:gd name="connsiteY12" fmla="*/ 176691 h 1206537"/>
                <a:gd name="connsiteX13" fmla="*/ 545748 w 672268"/>
                <a:gd name="connsiteY13" fmla="*/ 351900 h 1206537"/>
                <a:gd name="connsiteX14" fmla="*/ 646681 w 672268"/>
                <a:gd name="connsiteY14" fmla="*/ 372410 h 1206537"/>
                <a:gd name="connsiteX15" fmla="*/ 503757 w 672268"/>
                <a:gd name="connsiteY15" fmla="*/ 541161 h 1206537"/>
                <a:gd name="connsiteX16" fmla="*/ 672268 w 672268"/>
                <a:gd name="connsiteY16" fmla="*/ 603269 h 1206537"/>
                <a:gd name="connsiteX17" fmla="*/ 583392 w 672268"/>
                <a:gd name="connsiteY17" fmla="*/ 691537 h 1206537"/>
                <a:gd name="connsiteX18" fmla="*/ 646681 w 672268"/>
                <a:gd name="connsiteY18" fmla="*/ 834127 h 1206537"/>
                <a:gd name="connsiteX19" fmla="*/ 545748 w 672268"/>
                <a:gd name="connsiteY19" fmla="*/ 854637 h 1206537"/>
                <a:gd name="connsiteX20" fmla="*/ 573818 w 672268"/>
                <a:gd name="connsiteY20" fmla="*/ 1029846 h 1206537"/>
                <a:gd name="connsiteX21" fmla="*/ 476193 w 672268"/>
                <a:gd name="connsiteY21" fmla="*/ 979468 h 1206537"/>
                <a:gd name="connsiteX22" fmla="*/ 464766 w 672268"/>
                <a:gd name="connsiteY22" fmla="*/ 1160616 h 1206537"/>
                <a:gd name="connsiteX23" fmla="*/ 385316 w 672268"/>
                <a:gd name="connsiteY23" fmla="*/ 1047028 h 1206537"/>
                <a:gd name="connsiteX24" fmla="*/ 336134 w 672268"/>
                <a:gd name="connsiteY24" fmla="*/ 1206537 h 1206537"/>
                <a:gd name="connsiteX25" fmla="*/ 286952 w 672268"/>
                <a:gd name="connsiteY25" fmla="*/ 1047028 h 1206537"/>
                <a:gd name="connsiteX26" fmla="*/ 207502 w 672268"/>
                <a:gd name="connsiteY26" fmla="*/ 1160616 h 1206537"/>
                <a:gd name="connsiteX27" fmla="*/ 196075 w 672268"/>
                <a:gd name="connsiteY27" fmla="*/ 979468 h 1206537"/>
                <a:gd name="connsiteX28" fmla="*/ 98450 w 672268"/>
                <a:gd name="connsiteY28" fmla="*/ 1029846 h 1206537"/>
                <a:gd name="connsiteX29" fmla="*/ 126520 w 672268"/>
                <a:gd name="connsiteY29" fmla="*/ 854637 h 1206537"/>
                <a:gd name="connsiteX30" fmla="*/ 25587 w 672268"/>
                <a:gd name="connsiteY30" fmla="*/ 834127 h 1206537"/>
                <a:gd name="connsiteX31" fmla="*/ 88876 w 672268"/>
                <a:gd name="connsiteY31" fmla="*/ 691537 h 1206537"/>
                <a:gd name="connsiteX32" fmla="*/ 0 w 672268"/>
                <a:gd name="connsiteY32" fmla="*/ 603269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03537 w 749285"/>
                <a:gd name="connsiteY29" fmla="*/ 854637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94784 w 749285"/>
                <a:gd name="connsiteY29" fmla="*/ 817193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650835 w 749285"/>
                <a:gd name="connsiteY19" fmla="*/ 1029846 h 1206537"/>
                <a:gd name="connsiteX20" fmla="*/ 553210 w 749285"/>
                <a:gd name="connsiteY20" fmla="*/ 979468 h 1206537"/>
                <a:gd name="connsiteX21" fmla="*/ 541783 w 749285"/>
                <a:gd name="connsiteY21" fmla="*/ 1160616 h 1206537"/>
                <a:gd name="connsiteX22" fmla="*/ 462333 w 749285"/>
                <a:gd name="connsiteY22" fmla="*/ 1047028 h 1206537"/>
                <a:gd name="connsiteX23" fmla="*/ 413151 w 749285"/>
                <a:gd name="connsiteY23" fmla="*/ 1206537 h 1206537"/>
                <a:gd name="connsiteX24" fmla="*/ 363969 w 749285"/>
                <a:gd name="connsiteY24" fmla="*/ 1047028 h 1206537"/>
                <a:gd name="connsiteX25" fmla="*/ 284519 w 749285"/>
                <a:gd name="connsiteY25" fmla="*/ 1160616 h 1206537"/>
                <a:gd name="connsiteX26" fmla="*/ 273092 w 749285"/>
                <a:gd name="connsiteY26" fmla="*/ 979468 h 1206537"/>
                <a:gd name="connsiteX27" fmla="*/ 175467 w 749285"/>
                <a:gd name="connsiteY27" fmla="*/ 1029846 h 1206537"/>
                <a:gd name="connsiteX28" fmla="*/ 265677 w 749285"/>
                <a:gd name="connsiteY28" fmla="*/ 820299 h 1206537"/>
                <a:gd name="connsiteX29" fmla="*/ 102604 w 749285"/>
                <a:gd name="connsiteY29" fmla="*/ 834127 h 1206537"/>
                <a:gd name="connsiteX30" fmla="*/ 165893 w 749285"/>
                <a:gd name="connsiteY30" fmla="*/ 691537 h 1206537"/>
                <a:gd name="connsiteX31" fmla="*/ 0 w 749285"/>
                <a:gd name="connsiteY31"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683467 w 749285"/>
                <a:gd name="connsiteY18" fmla="*/ 999119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73092 w 749285"/>
                <a:gd name="connsiteY24" fmla="*/ 979468 h 1206537"/>
                <a:gd name="connsiteX25" fmla="*/ 175467 w 749285"/>
                <a:gd name="connsiteY25" fmla="*/ 1029846 h 1206537"/>
                <a:gd name="connsiteX26" fmla="*/ 265677 w 749285"/>
                <a:gd name="connsiteY26" fmla="*/ 820299 h 1206537"/>
                <a:gd name="connsiteX27" fmla="*/ 102604 w 749285"/>
                <a:gd name="connsiteY27" fmla="*/ 834127 h 1206537"/>
                <a:gd name="connsiteX28" fmla="*/ 165893 w 749285"/>
                <a:gd name="connsiteY28" fmla="*/ 691537 h 1206537"/>
                <a:gd name="connsiteX29" fmla="*/ 0 w 749285"/>
                <a:gd name="connsiteY29"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175467 w 749285"/>
                <a:gd name="connsiteY24" fmla="*/ 1029846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06699 w 749285"/>
                <a:gd name="connsiteY24" fmla="*/ 1062877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53504 w 749285"/>
                <a:gd name="connsiteY23" fmla="*/ 1039832 h 1206537"/>
                <a:gd name="connsiteX24" fmla="*/ 206699 w 749285"/>
                <a:gd name="connsiteY24" fmla="*/ 1062877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284519 w 749285"/>
                <a:gd name="connsiteY6" fmla="*/ 45921 h 1173995"/>
                <a:gd name="connsiteX7" fmla="*/ 363969 w 749285"/>
                <a:gd name="connsiteY7" fmla="*/ 159509 h 1173995"/>
                <a:gd name="connsiteX8" fmla="*/ 413151 w 749285"/>
                <a:gd name="connsiteY8" fmla="*/ 0 h 1173995"/>
                <a:gd name="connsiteX9" fmla="*/ 462333 w 749285"/>
                <a:gd name="connsiteY9" fmla="*/ 159509 h 1173995"/>
                <a:gd name="connsiteX10" fmla="*/ 541783 w 749285"/>
                <a:gd name="connsiteY10" fmla="*/ 45921 h 1173995"/>
                <a:gd name="connsiteX11" fmla="*/ 553210 w 749285"/>
                <a:gd name="connsiteY11" fmla="*/ 227069 h 1173995"/>
                <a:gd name="connsiteX12" fmla="*/ 650835 w 749285"/>
                <a:gd name="connsiteY12" fmla="*/ 176691 h 1173995"/>
                <a:gd name="connsiteX13" fmla="*/ 573710 w 749285"/>
                <a:gd name="connsiteY13" fmla="*/ 333584 h 1173995"/>
                <a:gd name="connsiteX14" fmla="*/ 723698 w 749285"/>
                <a:gd name="connsiteY14" fmla="*/ 372410 h 1173995"/>
                <a:gd name="connsiteX15" fmla="*/ 580774 w 749285"/>
                <a:gd name="connsiteY15" fmla="*/ 541161 h 1173995"/>
                <a:gd name="connsiteX16" fmla="*/ 749285 w 749285"/>
                <a:gd name="connsiteY16" fmla="*/ 603269 h 1173995"/>
                <a:gd name="connsiteX17" fmla="*/ 633589 w 749285"/>
                <a:gd name="connsiteY17" fmla="*/ 780982 h 1173995"/>
                <a:gd name="connsiteX18" fmla="*/ 729090 w 749285"/>
                <a:gd name="connsiteY18" fmla="*/ 949573 h 1173995"/>
                <a:gd name="connsiteX19" fmla="*/ 553210 w 749285"/>
                <a:gd name="connsiteY19" fmla="*/ 979468 h 1173995"/>
                <a:gd name="connsiteX20" fmla="*/ 541783 w 749285"/>
                <a:gd name="connsiteY20" fmla="*/ 1160616 h 1173995"/>
                <a:gd name="connsiteX21" fmla="*/ 462333 w 749285"/>
                <a:gd name="connsiteY21" fmla="*/ 1047028 h 1173995"/>
                <a:gd name="connsiteX22" fmla="*/ 354611 w 749285"/>
                <a:gd name="connsiteY22" fmla="*/ 1173995 h 1173995"/>
                <a:gd name="connsiteX23" fmla="*/ 353504 w 749285"/>
                <a:gd name="connsiteY23" fmla="*/ 1039832 h 1173995"/>
                <a:gd name="connsiteX24" fmla="*/ 206699 w 749285"/>
                <a:gd name="connsiteY24" fmla="*/ 1062877 h 1173995"/>
                <a:gd name="connsiteX25" fmla="*/ 265677 w 749285"/>
                <a:gd name="connsiteY25" fmla="*/ 820299 h 1173995"/>
                <a:gd name="connsiteX26" fmla="*/ 102604 w 749285"/>
                <a:gd name="connsiteY26" fmla="*/ 834127 h 1173995"/>
                <a:gd name="connsiteX27" fmla="*/ 165893 w 749285"/>
                <a:gd name="connsiteY27" fmla="*/ 691537 h 1173995"/>
                <a:gd name="connsiteX28" fmla="*/ 0 w 749285"/>
                <a:gd name="connsiteY28"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284519 w 749285"/>
                <a:gd name="connsiteY6" fmla="*/ 45921 h 1173995"/>
                <a:gd name="connsiteX7" fmla="*/ 413151 w 749285"/>
                <a:gd name="connsiteY7" fmla="*/ 0 h 1173995"/>
                <a:gd name="connsiteX8" fmla="*/ 462333 w 749285"/>
                <a:gd name="connsiteY8" fmla="*/ 159509 h 1173995"/>
                <a:gd name="connsiteX9" fmla="*/ 541783 w 749285"/>
                <a:gd name="connsiteY9" fmla="*/ 45921 h 1173995"/>
                <a:gd name="connsiteX10" fmla="*/ 553210 w 749285"/>
                <a:gd name="connsiteY10" fmla="*/ 227069 h 1173995"/>
                <a:gd name="connsiteX11" fmla="*/ 650835 w 749285"/>
                <a:gd name="connsiteY11" fmla="*/ 176691 h 1173995"/>
                <a:gd name="connsiteX12" fmla="*/ 573710 w 749285"/>
                <a:gd name="connsiteY12" fmla="*/ 333584 h 1173995"/>
                <a:gd name="connsiteX13" fmla="*/ 723698 w 749285"/>
                <a:gd name="connsiteY13" fmla="*/ 372410 h 1173995"/>
                <a:gd name="connsiteX14" fmla="*/ 580774 w 749285"/>
                <a:gd name="connsiteY14" fmla="*/ 541161 h 1173995"/>
                <a:gd name="connsiteX15" fmla="*/ 749285 w 749285"/>
                <a:gd name="connsiteY15" fmla="*/ 603269 h 1173995"/>
                <a:gd name="connsiteX16" fmla="*/ 633589 w 749285"/>
                <a:gd name="connsiteY16" fmla="*/ 780982 h 1173995"/>
                <a:gd name="connsiteX17" fmla="*/ 729090 w 749285"/>
                <a:gd name="connsiteY17" fmla="*/ 949573 h 1173995"/>
                <a:gd name="connsiteX18" fmla="*/ 553210 w 749285"/>
                <a:gd name="connsiteY18" fmla="*/ 979468 h 1173995"/>
                <a:gd name="connsiteX19" fmla="*/ 541783 w 749285"/>
                <a:gd name="connsiteY19" fmla="*/ 1160616 h 1173995"/>
                <a:gd name="connsiteX20" fmla="*/ 462333 w 749285"/>
                <a:gd name="connsiteY20" fmla="*/ 1047028 h 1173995"/>
                <a:gd name="connsiteX21" fmla="*/ 354611 w 749285"/>
                <a:gd name="connsiteY21" fmla="*/ 1173995 h 1173995"/>
                <a:gd name="connsiteX22" fmla="*/ 353504 w 749285"/>
                <a:gd name="connsiteY22" fmla="*/ 1039832 h 1173995"/>
                <a:gd name="connsiteX23" fmla="*/ 206699 w 749285"/>
                <a:gd name="connsiteY23" fmla="*/ 1062877 h 1173995"/>
                <a:gd name="connsiteX24" fmla="*/ 265677 w 749285"/>
                <a:gd name="connsiteY24" fmla="*/ 820299 h 1173995"/>
                <a:gd name="connsiteX25" fmla="*/ 102604 w 749285"/>
                <a:gd name="connsiteY25" fmla="*/ 834127 h 1173995"/>
                <a:gd name="connsiteX26" fmla="*/ 165893 w 749285"/>
                <a:gd name="connsiteY26" fmla="*/ 691537 h 1173995"/>
                <a:gd name="connsiteX27" fmla="*/ 0 w 749285"/>
                <a:gd name="connsiteY27"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413151 w 749285"/>
                <a:gd name="connsiteY6" fmla="*/ 0 h 1173995"/>
                <a:gd name="connsiteX7" fmla="*/ 462333 w 749285"/>
                <a:gd name="connsiteY7" fmla="*/ 159509 h 1173995"/>
                <a:gd name="connsiteX8" fmla="*/ 541783 w 749285"/>
                <a:gd name="connsiteY8" fmla="*/ 45921 h 1173995"/>
                <a:gd name="connsiteX9" fmla="*/ 553210 w 749285"/>
                <a:gd name="connsiteY9" fmla="*/ 227069 h 1173995"/>
                <a:gd name="connsiteX10" fmla="*/ 650835 w 749285"/>
                <a:gd name="connsiteY10" fmla="*/ 176691 h 1173995"/>
                <a:gd name="connsiteX11" fmla="*/ 573710 w 749285"/>
                <a:gd name="connsiteY11" fmla="*/ 333584 h 1173995"/>
                <a:gd name="connsiteX12" fmla="*/ 723698 w 749285"/>
                <a:gd name="connsiteY12" fmla="*/ 372410 h 1173995"/>
                <a:gd name="connsiteX13" fmla="*/ 580774 w 749285"/>
                <a:gd name="connsiteY13" fmla="*/ 541161 h 1173995"/>
                <a:gd name="connsiteX14" fmla="*/ 749285 w 749285"/>
                <a:gd name="connsiteY14" fmla="*/ 603269 h 1173995"/>
                <a:gd name="connsiteX15" fmla="*/ 633589 w 749285"/>
                <a:gd name="connsiteY15" fmla="*/ 780982 h 1173995"/>
                <a:gd name="connsiteX16" fmla="*/ 729090 w 749285"/>
                <a:gd name="connsiteY16" fmla="*/ 949573 h 1173995"/>
                <a:gd name="connsiteX17" fmla="*/ 553210 w 749285"/>
                <a:gd name="connsiteY17" fmla="*/ 979468 h 1173995"/>
                <a:gd name="connsiteX18" fmla="*/ 541783 w 749285"/>
                <a:gd name="connsiteY18" fmla="*/ 1160616 h 1173995"/>
                <a:gd name="connsiteX19" fmla="*/ 462333 w 749285"/>
                <a:gd name="connsiteY19" fmla="*/ 1047028 h 1173995"/>
                <a:gd name="connsiteX20" fmla="*/ 354611 w 749285"/>
                <a:gd name="connsiteY20" fmla="*/ 1173995 h 1173995"/>
                <a:gd name="connsiteX21" fmla="*/ 353504 w 749285"/>
                <a:gd name="connsiteY21" fmla="*/ 1039832 h 1173995"/>
                <a:gd name="connsiteX22" fmla="*/ 206699 w 749285"/>
                <a:gd name="connsiteY22" fmla="*/ 1062877 h 1173995"/>
                <a:gd name="connsiteX23" fmla="*/ 265677 w 749285"/>
                <a:gd name="connsiteY23" fmla="*/ 820299 h 1173995"/>
                <a:gd name="connsiteX24" fmla="*/ 102604 w 749285"/>
                <a:gd name="connsiteY24" fmla="*/ 834127 h 1173995"/>
                <a:gd name="connsiteX25" fmla="*/ 165893 w 749285"/>
                <a:gd name="connsiteY25" fmla="*/ 691537 h 1173995"/>
                <a:gd name="connsiteX26" fmla="*/ 0 w 749285"/>
                <a:gd name="connsiteY26"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351092 w 749285"/>
                <a:gd name="connsiteY5" fmla="*/ 222902 h 1173995"/>
                <a:gd name="connsiteX6" fmla="*/ 413151 w 749285"/>
                <a:gd name="connsiteY6" fmla="*/ 0 h 1173995"/>
                <a:gd name="connsiteX7" fmla="*/ 462333 w 749285"/>
                <a:gd name="connsiteY7" fmla="*/ 159509 h 1173995"/>
                <a:gd name="connsiteX8" fmla="*/ 541783 w 749285"/>
                <a:gd name="connsiteY8" fmla="*/ 45921 h 1173995"/>
                <a:gd name="connsiteX9" fmla="*/ 553210 w 749285"/>
                <a:gd name="connsiteY9" fmla="*/ 227069 h 1173995"/>
                <a:gd name="connsiteX10" fmla="*/ 650835 w 749285"/>
                <a:gd name="connsiteY10" fmla="*/ 176691 h 1173995"/>
                <a:gd name="connsiteX11" fmla="*/ 573710 w 749285"/>
                <a:gd name="connsiteY11" fmla="*/ 333584 h 1173995"/>
                <a:gd name="connsiteX12" fmla="*/ 723698 w 749285"/>
                <a:gd name="connsiteY12" fmla="*/ 372410 h 1173995"/>
                <a:gd name="connsiteX13" fmla="*/ 580774 w 749285"/>
                <a:gd name="connsiteY13" fmla="*/ 541161 h 1173995"/>
                <a:gd name="connsiteX14" fmla="*/ 749285 w 749285"/>
                <a:gd name="connsiteY14" fmla="*/ 603269 h 1173995"/>
                <a:gd name="connsiteX15" fmla="*/ 633589 w 749285"/>
                <a:gd name="connsiteY15" fmla="*/ 780982 h 1173995"/>
                <a:gd name="connsiteX16" fmla="*/ 729090 w 749285"/>
                <a:gd name="connsiteY16" fmla="*/ 949573 h 1173995"/>
                <a:gd name="connsiteX17" fmla="*/ 553210 w 749285"/>
                <a:gd name="connsiteY17" fmla="*/ 979468 h 1173995"/>
                <a:gd name="connsiteX18" fmla="*/ 541783 w 749285"/>
                <a:gd name="connsiteY18" fmla="*/ 1160616 h 1173995"/>
                <a:gd name="connsiteX19" fmla="*/ 462333 w 749285"/>
                <a:gd name="connsiteY19" fmla="*/ 1047028 h 1173995"/>
                <a:gd name="connsiteX20" fmla="*/ 354611 w 749285"/>
                <a:gd name="connsiteY20" fmla="*/ 1173995 h 1173995"/>
                <a:gd name="connsiteX21" fmla="*/ 353504 w 749285"/>
                <a:gd name="connsiteY21" fmla="*/ 1039832 h 1173995"/>
                <a:gd name="connsiteX22" fmla="*/ 206699 w 749285"/>
                <a:gd name="connsiteY22" fmla="*/ 1062877 h 1173995"/>
                <a:gd name="connsiteX23" fmla="*/ 265677 w 749285"/>
                <a:gd name="connsiteY23" fmla="*/ 820299 h 1173995"/>
                <a:gd name="connsiteX24" fmla="*/ 102604 w 749285"/>
                <a:gd name="connsiteY24" fmla="*/ 834127 h 1173995"/>
                <a:gd name="connsiteX25" fmla="*/ 165893 w 749285"/>
                <a:gd name="connsiteY25" fmla="*/ 691537 h 1173995"/>
                <a:gd name="connsiteX26" fmla="*/ 0 w 749285"/>
                <a:gd name="connsiteY26" fmla="*/ 569581 h 117399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51092 w 749285"/>
                <a:gd name="connsiteY5" fmla="*/ 181942 h 1133035"/>
                <a:gd name="connsiteX6" fmla="*/ 367650 w 749285"/>
                <a:gd name="connsiteY6" fmla="*/ 0 h 1133035"/>
                <a:gd name="connsiteX7" fmla="*/ 462333 w 749285"/>
                <a:gd name="connsiteY7" fmla="*/ 118549 h 1133035"/>
                <a:gd name="connsiteX8" fmla="*/ 541783 w 749285"/>
                <a:gd name="connsiteY8" fmla="*/ 4961 h 1133035"/>
                <a:gd name="connsiteX9" fmla="*/ 553210 w 749285"/>
                <a:gd name="connsiteY9" fmla="*/ 186109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53210 w 749285"/>
                <a:gd name="connsiteY9" fmla="*/ 186109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35060 w 749285"/>
                <a:gd name="connsiteY9" fmla="*/ 162071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35060 w 749285"/>
                <a:gd name="connsiteY9" fmla="*/ 162071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947 w 749285"/>
                <a:gd name="connsiteY16" fmla="*/ 940990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603092 w 749285"/>
                <a:gd name="connsiteY13" fmla="*/ 556003 h 1133035"/>
                <a:gd name="connsiteX14" fmla="*/ 749285 w 749285"/>
                <a:gd name="connsiteY14" fmla="*/ 562309 h 1133035"/>
                <a:gd name="connsiteX15" fmla="*/ 633589 w 749285"/>
                <a:gd name="connsiteY15" fmla="*/ 740022 h 1133035"/>
                <a:gd name="connsiteX16" fmla="*/ 729947 w 749285"/>
                <a:gd name="connsiteY16" fmla="*/ 940990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73710 w 801037"/>
                <a:gd name="connsiteY11" fmla="*/ 292624 h 1133035"/>
                <a:gd name="connsiteX12" fmla="*/ 723698 w 801037"/>
                <a:gd name="connsiteY12" fmla="*/ 331450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88916 w 801037"/>
                <a:gd name="connsiteY11" fmla="*/ 337756 h 1133035"/>
                <a:gd name="connsiteX12" fmla="*/ 723698 w 801037"/>
                <a:gd name="connsiteY12" fmla="*/ 331450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80882 w 801037"/>
                <a:gd name="connsiteY10" fmla="*/ 159279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532728 w 801037"/>
                <a:gd name="connsiteY9" fmla="*/ 232713 h 1133035"/>
                <a:gd name="connsiteX10" fmla="*/ 680882 w 801037"/>
                <a:gd name="connsiteY10" fmla="*/ 159279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01037" h="1133035">
                  <a:moveTo>
                    <a:pt x="0" y="528621"/>
                  </a:moveTo>
                  <a:lnTo>
                    <a:pt x="165893" y="474040"/>
                  </a:lnTo>
                  <a:lnTo>
                    <a:pt x="83310" y="264243"/>
                  </a:lnTo>
                  <a:lnTo>
                    <a:pt x="203537" y="310940"/>
                  </a:lnTo>
                  <a:lnTo>
                    <a:pt x="175467" y="135731"/>
                  </a:lnTo>
                  <a:lnTo>
                    <a:pt x="328403" y="198130"/>
                  </a:lnTo>
                  <a:lnTo>
                    <a:pt x="367650" y="0"/>
                  </a:lnTo>
                  <a:lnTo>
                    <a:pt x="426889" y="149085"/>
                  </a:lnTo>
                  <a:lnTo>
                    <a:pt x="541783" y="4961"/>
                  </a:lnTo>
                  <a:lnTo>
                    <a:pt x="532728" y="232713"/>
                  </a:lnTo>
                  <a:lnTo>
                    <a:pt x="680882" y="159279"/>
                  </a:lnTo>
                  <a:lnTo>
                    <a:pt x="588916" y="337756"/>
                  </a:lnTo>
                  <a:lnTo>
                    <a:pt x="750187" y="372781"/>
                  </a:lnTo>
                  <a:lnTo>
                    <a:pt x="603092" y="556003"/>
                  </a:lnTo>
                  <a:lnTo>
                    <a:pt x="801037" y="638348"/>
                  </a:lnTo>
                  <a:lnTo>
                    <a:pt x="633589" y="740022"/>
                  </a:lnTo>
                  <a:lnTo>
                    <a:pt x="729947" y="940990"/>
                  </a:lnTo>
                  <a:lnTo>
                    <a:pt x="553210" y="938508"/>
                  </a:lnTo>
                  <a:lnTo>
                    <a:pt x="541783" y="1119656"/>
                  </a:lnTo>
                  <a:lnTo>
                    <a:pt x="462333" y="1006068"/>
                  </a:lnTo>
                  <a:lnTo>
                    <a:pt x="354611" y="1133035"/>
                  </a:lnTo>
                  <a:lnTo>
                    <a:pt x="353504" y="998872"/>
                  </a:lnTo>
                  <a:lnTo>
                    <a:pt x="206699" y="1021917"/>
                  </a:lnTo>
                  <a:lnTo>
                    <a:pt x="265677" y="779339"/>
                  </a:lnTo>
                  <a:lnTo>
                    <a:pt x="102604" y="793167"/>
                  </a:lnTo>
                  <a:lnTo>
                    <a:pt x="165893" y="650577"/>
                  </a:lnTo>
                  <a:lnTo>
                    <a:pt x="0" y="528621"/>
                  </a:lnTo>
                  <a:close/>
                </a:path>
              </a:pathLst>
            </a:custGeom>
            <a:solidFill>
              <a:srgbClr val="ED7D3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79" name="グループ化 78"/>
            <p:cNvGrpSpPr/>
            <p:nvPr/>
          </p:nvGrpSpPr>
          <p:grpSpPr>
            <a:xfrm rot="10344">
              <a:off x="4426267" y="3944845"/>
              <a:ext cx="448717" cy="448719"/>
              <a:chOff x="65134" y="2600496"/>
              <a:chExt cx="783726" cy="783726"/>
            </a:xfrm>
          </p:grpSpPr>
          <p:sp>
            <p:nvSpPr>
              <p:cNvPr id="80" name="星 12 79"/>
              <p:cNvSpPr/>
              <p:nvPr/>
            </p:nvSpPr>
            <p:spPr>
              <a:xfrm rot="809011">
                <a:off x="65134" y="2600496"/>
                <a:ext cx="783726" cy="783726"/>
              </a:xfrm>
              <a:prstGeom prst="star12">
                <a:avLst/>
              </a:prstGeom>
              <a:solidFill>
                <a:sysClr val="windowText" lastClr="000000">
                  <a:lumMod val="85000"/>
                  <a:lumOff val="15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1" name="フリーフォーム 80"/>
              <p:cNvSpPr/>
              <p:nvPr/>
            </p:nvSpPr>
            <p:spPr>
              <a:xfrm rot="20790989" flipV="1">
                <a:off x="320579" y="3062902"/>
                <a:ext cx="252692" cy="107120"/>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2" name="乗算記号 60"/>
              <p:cNvSpPr/>
              <p:nvPr/>
            </p:nvSpPr>
            <p:spPr>
              <a:xfrm rot="20633417">
                <a:off x="172970" y="2892101"/>
                <a:ext cx="228828" cy="164497"/>
              </a:xfrm>
              <a:prstGeom prst="mathMultiply">
                <a:avLst>
                  <a:gd name="adj1" fmla="val 16282"/>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3" name="乗算記号 61"/>
              <p:cNvSpPr/>
              <p:nvPr/>
            </p:nvSpPr>
            <p:spPr>
              <a:xfrm rot="20633417">
                <a:off x="418937" y="2842903"/>
                <a:ext cx="228828" cy="164497"/>
              </a:xfrm>
              <a:prstGeom prst="mathMultiply">
                <a:avLst>
                  <a:gd name="adj1" fmla="val 16282"/>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4" name="グループ化 3"/>
            <p:cNvGrpSpPr/>
            <p:nvPr/>
          </p:nvGrpSpPr>
          <p:grpSpPr>
            <a:xfrm rot="19213712" flipH="1">
              <a:off x="7655777" y="2700340"/>
              <a:ext cx="868847" cy="656154"/>
              <a:chOff x="4877167" y="3693608"/>
              <a:chExt cx="868847" cy="656154"/>
            </a:xfrm>
          </p:grpSpPr>
          <p:grpSp>
            <p:nvGrpSpPr>
              <p:cNvPr id="84" name="グループ化 83"/>
              <p:cNvGrpSpPr/>
              <p:nvPr/>
            </p:nvGrpSpPr>
            <p:grpSpPr>
              <a:xfrm rot="18942403" flipH="1">
                <a:off x="4877167" y="3693608"/>
                <a:ext cx="511300" cy="656154"/>
                <a:chOff x="6520840" y="1891941"/>
                <a:chExt cx="1102541" cy="1414898"/>
              </a:xfrm>
              <a:effectLst/>
            </p:grpSpPr>
            <p:sp>
              <p:nvSpPr>
                <p:cNvPr id="85" name="正方形/長方形 2"/>
                <p:cNvSpPr/>
                <p:nvPr/>
              </p:nvSpPr>
              <p:spPr>
                <a:xfrm rot="1052167">
                  <a:off x="6690559" y="1891941"/>
                  <a:ext cx="288032" cy="1259710"/>
                </a:xfrm>
                <a:custGeom>
                  <a:avLst/>
                  <a:gdLst>
                    <a:gd name="connsiteX0" fmla="*/ 0 w 288032"/>
                    <a:gd name="connsiteY0" fmla="*/ 0 h 1008112"/>
                    <a:gd name="connsiteX1" fmla="*/ 288032 w 288032"/>
                    <a:gd name="connsiteY1" fmla="*/ 0 h 1008112"/>
                    <a:gd name="connsiteX2" fmla="*/ 288032 w 288032"/>
                    <a:gd name="connsiteY2" fmla="*/ 1008112 h 1008112"/>
                    <a:gd name="connsiteX3" fmla="*/ 0 w 288032"/>
                    <a:gd name="connsiteY3" fmla="*/ 1008112 h 1008112"/>
                    <a:gd name="connsiteX4" fmla="*/ 0 w 288032"/>
                    <a:gd name="connsiteY4" fmla="*/ 0 h 1008112"/>
                    <a:gd name="connsiteX0" fmla="*/ 142875 w 288032"/>
                    <a:gd name="connsiteY0" fmla="*/ 12700 h 1008112"/>
                    <a:gd name="connsiteX1" fmla="*/ 288032 w 288032"/>
                    <a:gd name="connsiteY1" fmla="*/ 0 h 1008112"/>
                    <a:gd name="connsiteX2" fmla="*/ 288032 w 288032"/>
                    <a:gd name="connsiteY2" fmla="*/ 1008112 h 1008112"/>
                    <a:gd name="connsiteX3" fmla="*/ 0 w 288032"/>
                    <a:gd name="connsiteY3" fmla="*/ 1008112 h 1008112"/>
                    <a:gd name="connsiteX4" fmla="*/ 142875 w 288032"/>
                    <a:gd name="connsiteY4" fmla="*/ 12700 h 10081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 name="connsiteX0" fmla="*/ 142875 w 288032"/>
                    <a:gd name="connsiteY0" fmla="*/ 0 h 995412"/>
                    <a:gd name="connsiteX1" fmla="*/ 288032 w 288032"/>
                    <a:gd name="connsiteY1" fmla="*/ 995412 h 995412"/>
                    <a:gd name="connsiteX2" fmla="*/ 0 w 288032"/>
                    <a:gd name="connsiteY2" fmla="*/ 995412 h 995412"/>
                    <a:gd name="connsiteX3" fmla="*/ 142875 w 288032"/>
                    <a:gd name="connsiteY3" fmla="*/ 0 h 995412"/>
                  </a:gdLst>
                  <a:ahLst/>
                  <a:cxnLst>
                    <a:cxn ang="0">
                      <a:pos x="connsiteX0" y="connsiteY0"/>
                    </a:cxn>
                    <a:cxn ang="0">
                      <a:pos x="connsiteX1" y="connsiteY1"/>
                    </a:cxn>
                    <a:cxn ang="0">
                      <a:pos x="connsiteX2" y="connsiteY2"/>
                    </a:cxn>
                    <a:cxn ang="0">
                      <a:pos x="connsiteX3" y="connsiteY3"/>
                    </a:cxn>
                  </a:cxnLst>
                  <a:rect l="l" t="t" r="r" b="b"/>
                  <a:pathLst>
                    <a:path w="288032" h="995412">
                      <a:moveTo>
                        <a:pt x="142875" y="0"/>
                      </a:moveTo>
                      <a:cubicBezTo>
                        <a:pt x="248411" y="427054"/>
                        <a:pt x="268221" y="663608"/>
                        <a:pt x="288032" y="995412"/>
                      </a:cubicBezTo>
                      <a:lnTo>
                        <a:pt x="0" y="995412"/>
                      </a:lnTo>
                      <a:cubicBezTo>
                        <a:pt x="92075" y="663608"/>
                        <a:pt x="123825" y="392129"/>
                        <a:pt x="142875" y="0"/>
                      </a:cubicBezTo>
                      <a:close/>
                    </a:path>
                  </a:pathLst>
                </a:custGeom>
                <a:solidFill>
                  <a:schemeClr val="tx1">
                    <a:lumMod val="65000"/>
                    <a:lumOff val="35000"/>
                  </a:scheme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上矢印 4"/>
                <p:cNvSpPr/>
                <p:nvPr/>
              </p:nvSpPr>
              <p:spPr>
                <a:xfrm rot="4749254">
                  <a:off x="6830501" y="2513958"/>
                  <a:ext cx="483220" cy="1102541"/>
                </a:xfrm>
                <a:custGeom>
                  <a:avLst/>
                  <a:gdLst>
                    <a:gd name="connsiteX0" fmla="*/ 0 w 468560"/>
                    <a:gd name="connsiteY0" fmla="*/ 234280 h 1277878"/>
                    <a:gd name="connsiteX1" fmla="*/ 234280 w 468560"/>
                    <a:gd name="connsiteY1" fmla="*/ 0 h 1277878"/>
                    <a:gd name="connsiteX2" fmla="*/ 468560 w 468560"/>
                    <a:gd name="connsiteY2" fmla="*/ 234280 h 1277878"/>
                    <a:gd name="connsiteX3" fmla="*/ 351420 w 468560"/>
                    <a:gd name="connsiteY3" fmla="*/ 234280 h 1277878"/>
                    <a:gd name="connsiteX4" fmla="*/ 351420 w 468560"/>
                    <a:gd name="connsiteY4" fmla="*/ 1277878 h 1277878"/>
                    <a:gd name="connsiteX5" fmla="*/ 117140 w 468560"/>
                    <a:gd name="connsiteY5" fmla="*/ 1277878 h 1277878"/>
                    <a:gd name="connsiteX6" fmla="*/ 117140 w 468560"/>
                    <a:gd name="connsiteY6" fmla="*/ 234280 h 1277878"/>
                    <a:gd name="connsiteX7" fmla="*/ 0 w 468560"/>
                    <a:gd name="connsiteY7" fmla="*/ 234280 h 1277878"/>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51420 w 468560"/>
                    <a:gd name="connsiteY4" fmla="*/ 1277878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351420 w 468560"/>
                    <a:gd name="connsiteY3" fmla="*/ 2342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17140 w 468560"/>
                    <a:gd name="connsiteY6" fmla="*/ 234280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68560"/>
                    <a:gd name="connsiteY0" fmla="*/ 234280 h 1298777"/>
                    <a:gd name="connsiteX1" fmla="*/ 234280 w 468560"/>
                    <a:gd name="connsiteY1" fmla="*/ 0 h 1298777"/>
                    <a:gd name="connsiteX2" fmla="*/ 468560 w 468560"/>
                    <a:gd name="connsiteY2" fmla="*/ 234280 h 1298777"/>
                    <a:gd name="connsiteX3" fmla="*/ 296537 w 468560"/>
                    <a:gd name="connsiteY3" fmla="*/ 242180 h 1298777"/>
                    <a:gd name="connsiteX4" fmla="*/ 378466 w 468560"/>
                    <a:gd name="connsiteY4" fmla="*/ 1179944 h 1298777"/>
                    <a:gd name="connsiteX5" fmla="*/ 121250 w 468560"/>
                    <a:gd name="connsiteY5" fmla="*/ 1298777 h 1298777"/>
                    <a:gd name="connsiteX6" fmla="*/ 173918 w 468560"/>
                    <a:gd name="connsiteY6" fmla="*/ 243373 h 1298777"/>
                    <a:gd name="connsiteX7" fmla="*/ 0 w 468560"/>
                    <a:gd name="connsiteY7" fmla="*/ 234280 h 1298777"/>
                    <a:gd name="connsiteX0" fmla="*/ 0 w 483221"/>
                    <a:gd name="connsiteY0" fmla="*/ 234280 h 1298777"/>
                    <a:gd name="connsiteX1" fmla="*/ 234280 w 483221"/>
                    <a:gd name="connsiteY1" fmla="*/ 0 h 1298777"/>
                    <a:gd name="connsiteX2" fmla="*/ 483221 w 483221"/>
                    <a:gd name="connsiteY2" fmla="*/ 264679 h 1298777"/>
                    <a:gd name="connsiteX3" fmla="*/ 296537 w 483221"/>
                    <a:gd name="connsiteY3" fmla="*/ 242180 h 1298777"/>
                    <a:gd name="connsiteX4" fmla="*/ 378466 w 483221"/>
                    <a:gd name="connsiteY4" fmla="*/ 1179944 h 1298777"/>
                    <a:gd name="connsiteX5" fmla="*/ 121250 w 483221"/>
                    <a:gd name="connsiteY5" fmla="*/ 1298777 h 1298777"/>
                    <a:gd name="connsiteX6" fmla="*/ 173918 w 483221"/>
                    <a:gd name="connsiteY6" fmla="*/ 243373 h 1298777"/>
                    <a:gd name="connsiteX7" fmla="*/ 0 w 483221"/>
                    <a:gd name="connsiteY7" fmla="*/ 234280 h 12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3221" h="1298777">
                      <a:moveTo>
                        <a:pt x="0" y="234280"/>
                      </a:moveTo>
                      <a:lnTo>
                        <a:pt x="234280" y="0"/>
                      </a:lnTo>
                      <a:lnTo>
                        <a:pt x="483221" y="264679"/>
                      </a:lnTo>
                      <a:lnTo>
                        <a:pt x="296537" y="242180"/>
                      </a:lnTo>
                      <a:cubicBezTo>
                        <a:pt x="253524" y="543032"/>
                        <a:pt x="321881" y="762652"/>
                        <a:pt x="378466" y="1179944"/>
                      </a:cubicBezTo>
                      <a:lnTo>
                        <a:pt x="121250" y="1298777"/>
                      </a:lnTo>
                      <a:cubicBezTo>
                        <a:pt x="102285" y="959947"/>
                        <a:pt x="60732" y="631347"/>
                        <a:pt x="173918" y="243373"/>
                      </a:cubicBezTo>
                      <a:lnTo>
                        <a:pt x="0" y="234280"/>
                      </a:lnTo>
                      <a:close/>
                    </a:path>
                  </a:pathLst>
                </a:custGeom>
                <a:solidFill>
                  <a:schemeClr val="tx1">
                    <a:lumMod val="65000"/>
                    <a:lumOff val="35000"/>
                  </a:schemeClr>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87" name="星 16 3"/>
              <p:cNvSpPr/>
              <p:nvPr/>
            </p:nvSpPr>
            <p:spPr>
              <a:xfrm rot="20178529" flipH="1">
                <a:off x="5374536" y="3742939"/>
                <a:ext cx="371478" cy="525442"/>
              </a:xfrm>
              <a:custGeom>
                <a:avLst/>
                <a:gdLst>
                  <a:gd name="connsiteX0" fmla="*/ 0 w 672268"/>
                  <a:gd name="connsiteY0" fmla="*/ 603269 h 1206537"/>
                  <a:gd name="connsiteX1" fmla="*/ 88876 w 672268"/>
                  <a:gd name="connsiteY1" fmla="*/ 515000 h 1206537"/>
                  <a:gd name="connsiteX2" fmla="*/ 25587 w 672268"/>
                  <a:gd name="connsiteY2" fmla="*/ 372410 h 1206537"/>
                  <a:gd name="connsiteX3" fmla="*/ 126520 w 672268"/>
                  <a:gd name="connsiteY3" fmla="*/ 351900 h 1206537"/>
                  <a:gd name="connsiteX4" fmla="*/ 98450 w 672268"/>
                  <a:gd name="connsiteY4" fmla="*/ 176691 h 1206537"/>
                  <a:gd name="connsiteX5" fmla="*/ 196075 w 672268"/>
                  <a:gd name="connsiteY5" fmla="*/ 227069 h 1206537"/>
                  <a:gd name="connsiteX6" fmla="*/ 207502 w 672268"/>
                  <a:gd name="connsiteY6" fmla="*/ 45921 h 1206537"/>
                  <a:gd name="connsiteX7" fmla="*/ 286952 w 672268"/>
                  <a:gd name="connsiteY7" fmla="*/ 159509 h 1206537"/>
                  <a:gd name="connsiteX8" fmla="*/ 336134 w 672268"/>
                  <a:gd name="connsiteY8" fmla="*/ 0 h 1206537"/>
                  <a:gd name="connsiteX9" fmla="*/ 385316 w 672268"/>
                  <a:gd name="connsiteY9" fmla="*/ 159509 h 1206537"/>
                  <a:gd name="connsiteX10" fmla="*/ 464766 w 672268"/>
                  <a:gd name="connsiteY10" fmla="*/ 45921 h 1206537"/>
                  <a:gd name="connsiteX11" fmla="*/ 476193 w 672268"/>
                  <a:gd name="connsiteY11" fmla="*/ 227069 h 1206537"/>
                  <a:gd name="connsiteX12" fmla="*/ 573818 w 672268"/>
                  <a:gd name="connsiteY12" fmla="*/ 176691 h 1206537"/>
                  <a:gd name="connsiteX13" fmla="*/ 545748 w 672268"/>
                  <a:gd name="connsiteY13" fmla="*/ 351900 h 1206537"/>
                  <a:gd name="connsiteX14" fmla="*/ 646681 w 672268"/>
                  <a:gd name="connsiteY14" fmla="*/ 372410 h 1206537"/>
                  <a:gd name="connsiteX15" fmla="*/ 583392 w 672268"/>
                  <a:gd name="connsiteY15" fmla="*/ 515000 h 1206537"/>
                  <a:gd name="connsiteX16" fmla="*/ 672268 w 672268"/>
                  <a:gd name="connsiteY16" fmla="*/ 603269 h 1206537"/>
                  <a:gd name="connsiteX17" fmla="*/ 583392 w 672268"/>
                  <a:gd name="connsiteY17" fmla="*/ 691537 h 1206537"/>
                  <a:gd name="connsiteX18" fmla="*/ 646681 w 672268"/>
                  <a:gd name="connsiteY18" fmla="*/ 834127 h 1206537"/>
                  <a:gd name="connsiteX19" fmla="*/ 545748 w 672268"/>
                  <a:gd name="connsiteY19" fmla="*/ 854637 h 1206537"/>
                  <a:gd name="connsiteX20" fmla="*/ 573818 w 672268"/>
                  <a:gd name="connsiteY20" fmla="*/ 1029846 h 1206537"/>
                  <a:gd name="connsiteX21" fmla="*/ 476193 w 672268"/>
                  <a:gd name="connsiteY21" fmla="*/ 979468 h 1206537"/>
                  <a:gd name="connsiteX22" fmla="*/ 464766 w 672268"/>
                  <a:gd name="connsiteY22" fmla="*/ 1160616 h 1206537"/>
                  <a:gd name="connsiteX23" fmla="*/ 385316 w 672268"/>
                  <a:gd name="connsiteY23" fmla="*/ 1047028 h 1206537"/>
                  <a:gd name="connsiteX24" fmla="*/ 336134 w 672268"/>
                  <a:gd name="connsiteY24" fmla="*/ 1206537 h 1206537"/>
                  <a:gd name="connsiteX25" fmla="*/ 286952 w 672268"/>
                  <a:gd name="connsiteY25" fmla="*/ 1047028 h 1206537"/>
                  <a:gd name="connsiteX26" fmla="*/ 207502 w 672268"/>
                  <a:gd name="connsiteY26" fmla="*/ 1160616 h 1206537"/>
                  <a:gd name="connsiteX27" fmla="*/ 196075 w 672268"/>
                  <a:gd name="connsiteY27" fmla="*/ 979468 h 1206537"/>
                  <a:gd name="connsiteX28" fmla="*/ 98450 w 672268"/>
                  <a:gd name="connsiteY28" fmla="*/ 1029846 h 1206537"/>
                  <a:gd name="connsiteX29" fmla="*/ 126520 w 672268"/>
                  <a:gd name="connsiteY29" fmla="*/ 854637 h 1206537"/>
                  <a:gd name="connsiteX30" fmla="*/ 25587 w 672268"/>
                  <a:gd name="connsiteY30" fmla="*/ 834127 h 1206537"/>
                  <a:gd name="connsiteX31" fmla="*/ 88876 w 672268"/>
                  <a:gd name="connsiteY31" fmla="*/ 691537 h 1206537"/>
                  <a:gd name="connsiteX32" fmla="*/ 0 w 672268"/>
                  <a:gd name="connsiteY32" fmla="*/ 603269 h 1206537"/>
                  <a:gd name="connsiteX0" fmla="*/ 0 w 672268"/>
                  <a:gd name="connsiteY0" fmla="*/ 603269 h 1206537"/>
                  <a:gd name="connsiteX1" fmla="*/ 88876 w 672268"/>
                  <a:gd name="connsiteY1" fmla="*/ 515000 h 1206537"/>
                  <a:gd name="connsiteX2" fmla="*/ 25587 w 672268"/>
                  <a:gd name="connsiteY2" fmla="*/ 372410 h 1206537"/>
                  <a:gd name="connsiteX3" fmla="*/ 126520 w 672268"/>
                  <a:gd name="connsiteY3" fmla="*/ 351900 h 1206537"/>
                  <a:gd name="connsiteX4" fmla="*/ 98450 w 672268"/>
                  <a:gd name="connsiteY4" fmla="*/ 176691 h 1206537"/>
                  <a:gd name="connsiteX5" fmla="*/ 196075 w 672268"/>
                  <a:gd name="connsiteY5" fmla="*/ 227069 h 1206537"/>
                  <a:gd name="connsiteX6" fmla="*/ 207502 w 672268"/>
                  <a:gd name="connsiteY6" fmla="*/ 45921 h 1206537"/>
                  <a:gd name="connsiteX7" fmla="*/ 286952 w 672268"/>
                  <a:gd name="connsiteY7" fmla="*/ 159509 h 1206537"/>
                  <a:gd name="connsiteX8" fmla="*/ 336134 w 672268"/>
                  <a:gd name="connsiteY8" fmla="*/ 0 h 1206537"/>
                  <a:gd name="connsiteX9" fmla="*/ 385316 w 672268"/>
                  <a:gd name="connsiteY9" fmla="*/ 159509 h 1206537"/>
                  <a:gd name="connsiteX10" fmla="*/ 464766 w 672268"/>
                  <a:gd name="connsiteY10" fmla="*/ 45921 h 1206537"/>
                  <a:gd name="connsiteX11" fmla="*/ 476193 w 672268"/>
                  <a:gd name="connsiteY11" fmla="*/ 227069 h 1206537"/>
                  <a:gd name="connsiteX12" fmla="*/ 573818 w 672268"/>
                  <a:gd name="connsiteY12" fmla="*/ 176691 h 1206537"/>
                  <a:gd name="connsiteX13" fmla="*/ 545748 w 672268"/>
                  <a:gd name="connsiteY13" fmla="*/ 351900 h 1206537"/>
                  <a:gd name="connsiteX14" fmla="*/ 646681 w 672268"/>
                  <a:gd name="connsiteY14" fmla="*/ 372410 h 1206537"/>
                  <a:gd name="connsiteX15" fmla="*/ 503757 w 672268"/>
                  <a:gd name="connsiteY15" fmla="*/ 541161 h 1206537"/>
                  <a:gd name="connsiteX16" fmla="*/ 672268 w 672268"/>
                  <a:gd name="connsiteY16" fmla="*/ 603269 h 1206537"/>
                  <a:gd name="connsiteX17" fmla="*/ 583392 w 672268"/>
                  <a:gd name="connsiteY17" fmla="*/ 691537 h 1206537"/>
                  <a:gd name="connsiteX18" fmla="*/ 646681 w 672268"/>
                  <a:gd name="connsiteY18" fmla="*/ 834127 h 1206537"/>
                  <a:gd name="connsiteX19" fmla="*/ 545748 w 672268"/>
                  <a:gd name="connsiteY19" fmla="*/ 854637 h 1206537"/>
                  <a:gd name="connsiteX20" fmla="*/ 573818 w 672268"/>
                  <a:gd name="connsiteY20" fmla="*/ 1029846 h 1206537"/>
                  <a:gd name="connsiteX21" fmla="*/ 476193 w 672268"/>
                  <a:gd name="connsiteY21" fmla="*/ 979468 h 1206537"/>
                  <a:gd name="connsiteX22" fmla="*/ 464766 w 672268"/>
                  <a:gd name="connsiteY22" fmla="*/ 1160616 h 1206537"/>
                  <a:gd name="connsiteX23" fmla="*/ 385316 w 672268"/>
                  <a:gd name="connsiteY23" fmla="*/ 1047028 h 1206537"/>
                  <a:gd name="connsiteX24" fmla="*/ 336134 w 672268"/>
                  <a:gd name="connsiteY24" fmla="*/ 1206537 h 1206537"/>
                  <a:gd name="connsiteX25" fmla="*/ 286952 w 672268"/>
                  <a:gd name="connsiteY25" fmla="*/ 1047028 h 1206537"/>
                  <a:gd name="connsiteX26" fmla="*/ 207502 w 672268"/>
                  <a:gd name="connsiteY26" fmla="*/ 1160616 h 1206537"/>
                  <a:gd name="connsiteX27" fmla="*/ 196075 w 672268"/>
                  <a:gd name="connsiteY27" fmla="*/ 979468 h 1206537"/>
                  <a:gd name="connsiteX28" fmla="*/ 98450 w 672268"/>
                  <a:gd name="connsiteY28" fmla="*/ 1029846 h 1206537"/>
                  <a:gd name="connsiteX29" fmla="*/ 126520 w 672268"/>
                  <a:gd name="connsiteY29" fmla="*/ 854637 h 1206537"/>
                  <a:gd name="connsiteX30" fmla="*/ 25587 w 672268"/>
                  <a:gd name="connsiteY30" fmla="*/ 834127 h 1206537"/>
                  <a:gd name="connsiteX31" fmla="*/ 88876 w 672268"/>
                  <a:gd name="connsiteY31" fmla="*/ 691537 h 1206537"/>
                  <a:gd name="connsiteX32" fmla="*/ 0 w 672268"/>
                  <a:gd name="connsiteY32" fmla="*/ 603269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03537 w 749285"/>
                  <a:gd name="connsiteY29" fmla="*/ 854637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94784 w 749285"/>
                  <a:gd name="connsiteY29" fmla="*/ 817193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102604 w 749285"/>
                  <a:gd name="connsiteY2" fmla="*/ 372410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622765 w 749285"/>
                  <a:gd name="connsiteY13" fmla="*/ 351900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60409 w 749285"/>
                  <a:gd name="connsiteY17" fmla="*/ 691537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622765 w 749285"/>
                  <a:gd name="connsiteY19" fmla="*/ 854637 h 1206537"/>
                  <a:gd name="connsiteX20" fmla="*/ 650835 w 749285"/>
                  <a:gd name="connsiteY20" fmla="*/ 1029846 h 1206537"/>
                  <a:gd name="connsiteX21" fmla="*/ 553210 w 749285"/>
                  <a:gd name="connsiteY21" fmla="*/ 979468 h 1206537"/>
                  <a:gd name="connsiteX22" fmla="*/ 541783 w 749285"/>
                  <a:gd name="connsiteY22" fmla="*/ 1160616 h 1206537"/>
                  <a:gd name="connsiteX23" fmla="*/ 462333 w 749285"/>
                  <a:gd name="connsiteY23" fmla="*/ 1047028 h 1206537"/>
                  <a:gd name="connsiteX24" fmla="*/ 413151 w 749285"/>
                  <a:gd name="connsiteY24" fmla="*/ 1206537 h 1206537"/>
                  <a:gd name="connsiteX25" fmla="*/ 363969 w 749285"/>
                  <a:gd name="connsiteY25" fmla="*/ 1047028 h 1206537"/>
                  <a:gd name="connsiteX26" fmla="*/ 284519 w 749285"/>
                  <a:gd name="connsiteY26" fmla="*/ 1160616 h 1206537"/>
                  <a:gd name="connsiteX27" fmla="*/ 273092 w 749285"/>
                  <a:gd name="connsiteY27" fmla="*/ 979468 h 1206537"/>
                  <a:gd name="connsiteX28" fmla="*/ 175467 w 749285"/>
                  <a:gd name="connsiteY28" fmla="*/ 1029846 h 1206537"/>
                  <a:gd name="connsiteX29" fmla="*/ 265677 w 749285"/>
                  <a:gd name="connsiteY29" fmla="*/ 820299 h 1206537"/>
                  <a:gd name="connsiteX30" fmla="*/ 102604 w 749285"/>
                  <a:gd name="connsiteY30" fmla="*/ 834127 h 1206537"/>
                  <a:gd name="connsiteX31" fmla="*/ 165893 w 749285"/>
                  <a:gd name="connsiteY31" fmla="*/ 691537 h 1206537"/>
                  <a:gd name="connsiteX32" fmla="*/ 0 w 749285"/>
                  <a:gd name="connsiteY32"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650835 w 749285"/>
                  <a:gd name="connsiteY19" fmla="*/ 1029846 h 1206537"/>
                  <a:gd name="connsiteX20" fmla="*/ 553210 w 749285"/>
                  <a:gd name="connsiteY20" fmla="*/ 979468 h 1206537"/>
                  <a:gd name="connsiteX21" fmla="*/ 541783 w 749285"/>
                  <a:gd name="connsiteY21" fmla="*/ 1160616 h 1206537"/>
                  <a:gd name="connsiteX22" fmla="*/ 462333 w 749285"/>
                  <a:gd name="connsiteY22" fmla="*/ 1047028 h 1206537"/>
                  <a:gd name="connsiteX23" fmla="*/ 413151 w 749285"/>
                  <a:gd name="connsiteY23" fmla="*/ 1206537 h 1206537"/>
                  <a:gd name="connsiteX24" fmla="*/ 363969 w 749285"/>
                  <a:gd name="connsiteY24" fmla="*/ 1047028 h 1206537"/>
                  <a:gd name="connsiteX25" fmla="*/ 284519 w 749285"/>
                  <a:gd name="connsiteY25" fmla="*/ 1160616 h 1206537"/>
                  <a:gd name="connsiteX26" fmla="*/ 273092 w 749285"/>
                  <a:gd name="connsiteY26" fmla="*/ 979468 h 1206537"/>
                  <a:gd name="connsiteX27" fmla="*/ 175467 w 749285"/>
                  <a:gd name="connsiteY27" fmla="*/ 1029846 h 1206537"/>
                  <a:gd name="connsiteX28" fmla="*/ 265677 w 749285"/>
                  <a:gd name="connsiteY28" fmla="*/ 820299 h 1206537"/>
                  <a:gd name="connsiteX29" fmla="*/ 102604 w 749285"/>
                  <a:gd name="connsiteY29" fmla="*/ 834127 h 1206537"/>
                  <a:gd name="connsiteX30" fmla="*/ 165893 w 749285"/>
                  <a:gd name="connsiteY30" fmla="*/ 691537 h 1206537"/>
                  <a:gd name="connsiteX31" fmla="*/ 0 w 749285"/>
                  <a:gd name="connsiteY31"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3698 w 749285"/>
                  <a:gd name="connsiteY18" fmla="*/ 834127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683467 w 749285"/>
                  <a:gd name="connsiteY18" fmla="*/ 999119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1792 w 749285"/>
                  <a:gd name="connsiteY17" fmla="*/ 721951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84519 w 749285"/>
                  <a:gd name="connsiteY24" fmla="*/ 1160616 h 1206537"/>
                  <a:gd name="connsiteX25" fmla="*/ 273092 w 749285"/>
                  <a:gd name="connsiteY25" fmla="*/ 979468 h 1206537"/>
                  <a:gd name="connsiteX26" fmla="*/ 175467 w 749285"/>
                  <a:gd name="connsiteY26" fmla="*/ 1029846 h 1206537"/>
                  <a:gd name="connsiteX27" fmla="*/ 265677 w 749285"/>
                  <a:gd name="connsiteY27" fmla="*/ 820299 h 1206537"/>
                  <a:gd name="connsiteX28" fmla="*/ 102604 w 749285"/>
                  <a:gd name="connsiteY28" fmla="*/ 834127 h 1206537"/>
                  <a:gd name="connsiteX29" fmla="*/ 165893 w 749285"/>
                  <a:gd name="connsiteY29" fmla="*/ 691537 h 1206537"/>
                  <a:gd name="connsiteX30" fmla="*/ 0 w 749285"/>
                  <a:gd name="connsiteY30"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73092 w 749285"/>
                  <a:gd name="connsiteY24" fmla="*/ 979468 h 1206537"/>
                  <a:gd name="connsiteX25" fmla="*/ 175467 w 749285"/>
                  <a:gd name="connsiteY25" fmla="*/ 1029846 h 1206537"/>
                  <a:gd name="connsiteX26" fmla="*/ 265677 w 749285"/>
                  <a:gd name="connsiteY26" fmla="*/ 820299 h 1206537"/>
                  <a:gd name="connsiteX27" fmla="*/ 102604 w 749285"/>
                  <a:gd name="connsiteY27" fmla="*/ 834127 h 1206537"/>
                  <a:gd name="connsiteX28" fmla="*/ 165893 w 749285"/>
                  <a:gd name="connsiteY28" fmla="*/ 691537 h 1206537"/>
                  <a:gd name="connsiteX29" fmla="*/ 0 w 749285"/>
                  <a:gd name="connsiteY29"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175467 w 749285"/>
                  <a:gd name="connsiteY24" fmla="*/ 1029846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63969 w 749285"/>
                  <a:gd name="connsiteY23" fmla="*/ 1047028 h 1206537"/>
                  <a:gd name="connsiteX24" fmla="*/ 206699 w 749285"/>
                  <a:gd name="connsiteY24" fmla="*/ 1062877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206537"/>
                  <a:gd name="connsiteX1" fmla="*/ 165893 w 749285"/>
                  <a:gd name="connsiteY1" fmla="*/ 515000 h 1206537"/>
                  <a:gd name="connsiteX2" fmla="*/ 83310 w 749285"/>
                  <a:gd name="connsiteY2" fmla="*/ 305203 h 1206537"/>
                  <a:gd name="connsiteX3" fmla="*/ 203537 w 749285"/>
                  <a:gd name="connsiteY3" fmla="*/ 351900 h 1206537"/>
                  <a:gd name="connsiteX4" fmla="*/ 175467 w 749285"/>
                  <a:gd name="connsiteY4" fmla="*/ 176691 h 1206537"/>
                  <a:gd name="connsiteX5" fmla="*/ 273092 w 749285"/>
                  <a:gd name="connsiteY5" fmla="*/ 227069 h 1206537"/>
                  <a:gd name="connsiteX6" fmla="*/ 284519 w 749285"/>
                  <a:gd name="connsiteY6" fmla="*/ 45921 h 1206537"/>
                  <a:gd name="connsiteX7" fmla="*/ 363969 w 749285"/>
                  <a:gd name="connsiteY7" fmla="*/ 159509 h 1206537"/>
                  <a:gd name="connsiteX8" fmla="*/ 413151 w 749285"/>
                  <a:gd name="connsiteY8" fmla="*/ 0 h 1206537"/>
                  <a:gd name="connsiteX9" fmla="*/ 462333 w 749285"/>
                  <a:gd name="connsiteY9" fmla="*/ 159509 h 1206537"/>
                  <a:gd name="connsiteX10" fmla="*/ 541783 w 749285"/>
                  <a:gd name="connsiteY10" fmla="*/ 45921 h 1206537"/>
                  <a:gd name="connsiteX11" fmla="*/ 553210 w 749285"/>
                  <a:gd name="connsiteY11" fmla="*/ 227069 h 1206537"/>
                  <a:gd name="connsiteX12" fmla="*/ 650835 w 749285"/>
                  <a:gd name="connsiteY12" fmla="*/ 176691 h 1206537"/>
                  <a:gd name="connsiteX13" fmla="*/ 573710 w 749285"/>
                  <a:gd name="connsiteY13" fmla="*/ 333584 h 1206537"/>
                  <a:gd name="connsiteX14" fmla="*/ 723698 w 749285"/>
                  <a:gd name="connsiteY14" fmla="*/ 372410 h 1206537"/>
                  <a:gd name="connsiteX15" fmla="*/ 580774 w 749285"/>
                  <a:gd name="connsiteY15" fmla="*/ 541161 h 1206537"/>
                  <a:gd name="connsiteX16" fmla="*/ 749285 w 749285"/>
                  <a:gd name="connsiteY16" fmla="*/ 603269 h 1206537"/>
                  <a:gd name="connsiteX17" fmla="*/ 633589 w 749285"/>
                  <a:gd name="connsiteY17" fmla="*/ 780982 h 1206537"/>
                  <a:gd name="connsiteX18" fmla="*/ 729090 w 749285"/>
                  <a:gd name="connsiteY18" fmla="*/ 949573 h 1206537"/>
                  <a:gd name="connsiteX19" fmla="*/ 553210 w 749285"/>
                  <a:gd name="connsiteY19" fmla="*/ 979468 h 1206537"/>
                  <a:gd name="connsiteX20" fmla="*/ 541783 w 749285"/>
                  <a:gd name="connsiteY20" fmla="*/ 1160616 h 1206537"/>
                  <a:gd name="connsiteX21" fmla="*/ 462333 w 749285"/>
                  <a:gd name="connsiteY21" fmla="*/ 1047028 h 1206537"/>
                  <a:gd name="connsiteX22" fmla="*/ 413151 w 749285"/>
                  <a:gd name="connsiteY22" fmla="*/ 1206537 h 1206537"/>
                  <a:gd name="connsiteX23" fmla="*/ 353504 w 749285"/>
                  <a:gd name="connsiteY23" fmla="*/ 1039832 h 1206537"/>
                  <a:gd name="connsiteX24" fmla="*/ 206699 w 749285"/>
                  <a:gd name="connsiteY24" fmla="*/ 1062877 h 1206537"/>
                  <a:gd name="connsiteX25" fmla="*/ 265677 w 749285"/>
                  <a:gd name="connsiteY25" fmla="*/ 820299 h 1206537"/>
                  <a:gd name="connsiteX26" fmla="*/ 102604 w 749285"/>
                  <a:gd name="connsiteY26" fmla="*/ 834127 h 1206537"/>
                  <a:gd name="connsiteX27" fmla="*/ 165893 w 749285"/>
                  <a:gd name="connsiteY27" fmla="*/ 691537 h 1206537"/>
                  <a:gd name="connsiteX28" fmla="*/ 0 w 749285"/>
                  <a:gd name="connsiteY28" fmla="*/ 569581 h 1206537"/>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284519 w 749285"/>
                  <a:gd name="connsiteY6" fmla="*/ 45921 h 1173995"/>
                  <a:gd name="connsiteX7" fmla="*/ 363969 w 749285"/>
                  <a:gd name="connsiteY7" fmla="*/ 159509 h 1173995"/>
                  <a:gd name="connsiteX8" fmla="*/ 413151 w 749285"/>
                  <a:gd name="connsiteY8" fmla="*/ 0 h 1173995"/>
                  <a:gd name="connsiteX9" fmla="*/ 462333 w 749285"/>
                  <a:gd name="connsiteY9" fmla="*/ 159509 h 1173995"/>
                  <a:gd name="connsiteX10" fmla="*/ 541783 w 749285"/>
                  <a:gd name="connsiteY10" fmla="*/ 45921 h 1173995"/>
                  <a:gd name="connsiteX11" fmla="*/ 553210 w 749285"/>
                  <a:gd name="connsiteY11" fmla="*/ 227069 h 1173995"/>
                  <a:gd name="connsiteX12" fmla="*/ 650835 w 749285"/>
                  <a:gd name="connsiteY12" fmla="*/ 176691 h 1173995"/>
                  <a:gd name="connsiteX13" fmla="*/ 573710 w 749285"/>
                  <a:gd name="connsiteY13" fmla="*/ 333584 h 1173995"/>
                  <a:gd name="connsiteX14" fmla="*/ 723698 w 749285"/>
                  <a:gd name="connsiteY14" fmla="*/ 372410 h 1173995"/>
                  <a:gd name="connsiteX15" fmla="*/ 580774 w 749285"/>
                  <a:gd name="connsiteY15" fmla="*/ 541161 h 1173995"/>
                  <a:gd name="connsiteX16" fmla="*/ 749285 w 749285"/>
                  <a:gd name="connsiteY16" fmla="*/ 603269 h 1173995"/>
                  <a:gd name="connsiteX17" fmla="*/ 633589 w 749285"/>
                  <a:gd name="connsiteY17" fmla="*/ 780982 h 1173995"/>
                  <a:gd name="connsiteX18" fmla="*/ 729090 w 749285"/>
                  <a:gd name="connsiteY18" fmla="*/ 949573 h 1173995"/>
                  <a:gd name="connsiteX19" fmla="*/ 553210 w 749285"/>
                  <a:gd name="connsiteY19" fmla="*/ 979468 h 1173995"/>
                  <a:gd name="connsiteX20" fmla="*/ 541783 w 749285"/>
                  <a:gd name="connsiteY20" fmla="*/ 1160616 h 1173995"/>
                  <a:gd name="connsiteX21" fmla="*/ 462333 w 749285"/>
                  <a:gd name="connsiteY21" fmla="*/ 1047028 h 1173995"/>
                  <a:gd name="connsiteX22" fmla="*/ 354611 w 749285"/>
                  <a:gd name="connsiteY22" fmla="*/ 1173995 h 1173995"/>
                  <a:gd name="connsiteX23" fmla="*/ 353504 w 749285"/>
                  <a:gd name="connsiteY23" fmla="*/ 1039832 h 1173995"/>
                  <a:gd name="connsiteX24" fmla="*/ 206699 w 749285"/>
                  <a:gd name="connsiteY24" fmla="*/ 1062877 h 1173995"/>
                  <a:gd name="connsiteX25" fmla="*/ 265677 w 749285"/>
                  <a:gd name="connsiteY25" fmla="*/ 820299 h 1173995"/>
                  <a:gd name="connsiteX26" fmla="*/ 102604 w 749285"/>
                  <a:gd name="connsiteY26" fmla="*/ 834127 h 1173995"/>
                  <a:gd name="connsiteX27" fmla="*/ 165893 w 749285"/>
                  <a:gd name="connsiteY27" fmla="*/ 691537 h 1173995"/>
                  <a:gd name="connsiteX28" fmla="*/ 0 w 749285"/>
                  <a:gd name="connsiteY28"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284519 w 749285"/>
                  <a:gd name="connsiteY6" fmla="*/ 45921 h 1173995"/>
                  <a:gd name="connsiteX7" fmla="*/ 413151 w 749285"/>
                  <a:gd name="connsiteY7" fmla="*/ 0 h 1173995"/>
                  <a:gd name="connsiteX8" fmla="*/ 462333 w 749285"/>
                  <a:gd name="connsiteY8" fmla="*/ 159509 h 1173995"/>
                  <a:gd name="connsiteX9" fmla="*/ 541783 w 749285"/>
                  <a:gd name="connsiteY9" fmla="*/ 45921 h 1173995"/>
                  <a:gd name="connsiteX10" fmla="*/ 553210 w 749285"/>
                  <a:gd name="connsiteY10" fmla="*/ 227069 h 1173995"/>
                  <a:gd name="connsiteX11" fmla="*/ 650835 w 749285"/>
                  <a:gd name="connsiteY11" fmla="*/ 176691 h 1173995"/>
                  <a:gd name="connsiteX12" fmla="*/ 573710 w 749285"/>
                  <a:gd name="connsiteY12" fmla="*/ 333584 h 1173995"/>
                  <a:gd name="connsiteX13" fmla="*/ 723698 w 749285"/>
                  <a:gd name="connsiteY13" fmla="*/ 372410 h 1173995"/>
                  <a:gd name="connsiteX14" fmla="*/ 580774 w 749285"/>
                  <a:gd name="connsiteY14" fmla="*/ 541161 h 1173995"/>
                  <a:gd name="connsiteX15" fmla="*/ 749285 w 749285"/>
                  <a:gd name="connsiteY15" fmla="*/ 603269 h 1173995"/>
                  <a:gd name="connsiteX16" fmla="*/ 633589 w 749285"/>
                  <a:gd name="connsiteY16" fmla="*/ 780982 h 1173995"/>
                  <a:gd name="connsiteX17" fmla="*/ 729090 w 749285"/>
                  <a:gd name="connsiteY17" fmla="*/ 949573 h 1173995"/>
                  <a:gd name="connsiteX18" fmla="*/ 553210 w 749285"/>
                  <a:gd name="connsiteY18" fmla="*/ 979468 h 1173995"/>
                  <a:gd name="connsiteX19" fmla="*/ 541783 w 749285"/>
                  <a:gd name="connsiteY19" fmla="*/ 1160616 h 1173995"/>
                  <a:gd name="connsiteX20" fmla="*/ 462333 w 749285"/>
                  <a:gd name="connsiteY20" fmla="*/ 1047028 h 1173995"/>
                  <a:gd name="connsiteX21" fmla="*/ 354611 w 749285"/>
                  <a:gd name="connsiteY21" fmla="*/ 1173995 h 1173995"/>
                  <a:gd name="connsiteX22" fmla="*/ 353504 w 749285"/>
                  <a:gd name="connsiteY22" fmla="*/ 1039832 h 1173995"/>
                  <a:gd name="connsiteX23" fmla="*/ 206699 w 749285"/>
                  <a:gd name="connsiteY23" fmla="*/ 1062877 h 1173995"/>
                  <a:gd name="connsiteX24" fmla="*/ 265677 w 749285"/>
                  <a:gd name="connsiteY24" fmla="*/ 820299 h 1173995"/>
                  <a:gd name="connsiteX25" fmla="*/ 102604 w 749285"/>
                  <a:gd name="connsiteY25" fmla="*/ 834127 h 1173995"/>
                  <a:gd name="connsiteX26" fmla="*/ 165893 w 749285"/>
                  <a:gd name="connsiteY26" fmla="*/ 691537 h 1173995"/>
                  <a:gd name="connsiteX27" fmla="*/ 0 w 749285"/>
                  <a:gd name="connsiteY27"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273092 w 749285"/>
                  <a:gd name="connsiteY5" fmla="*/ 227069 h 1173995"/>
                  <a:gd name="connsiteX6" fmla="*/ 413151 w 749285"/>
                  <a:gd name="connsiteY6" fmla="*/ 0 h 1173995"/>
                  <a:gd name="connsiteX7" fmla="*/ 462333 w 749285"/>
                  <a:gd name="connsiteY7" fmla="*/ 159509 h 1173995"/>
                  <a:gd name="connsiteX8" fmla="*/ 541783 w 749285"/>
                  <a:gd name="connsiteY8" fmla="*/ 45921 h 1173995"/>
                  <a:gd name="connsiteX9" fmla="*/ 553210 w 749285"/>
                  <a:gd name="connsiteY9" fmla="*/ 227069 h 1173995"/>
                  <a:gd name="connsiteX10" fmla="*/ 650835 w 749285"/>
                  <a:gd name="connsiteY10" fmla="*/ 176691 h 1173995"/>
                  <a:gd name="connsiteX11" fmla="*/ 573710 w 749285"/>
                  <a:gd name="connsiteY11" fmla="*/ 333584 h 1173995"/>
                  <a:gd name="connsiteX12" fmla="*/ 723698 w 749285"/>
                  <a:gd name="connsiteY12" fmla="*/ 372410 h 1173995"/>
                  <a:gd name="connsiteX13" fmla="*/ 580774 w 749285"/>
                  <a:gd name="connsiteY13" fmla="*/ 541161 h 1173995"/>
                  <a:gd name="connsiteX14" fmla="*/ 749285 w 749285"/>
                  <a:gd name="connsiteY14" fmla="*/ 603269 h 1173995"/>
                  <a:gd name="connsiteX15" fmla="*/ 633589 w 749285"/>
                  <a:gd name="connsiteY15" fmla="*/ 780982 h 1173995"/>
                  <a:gd name="connsiteX16" fmla="*/ 729090 w 749285"/>
                  <a:gd name="connsiteY16" fmla="*/ 949573 h 1173995"/>
                  <a:gd name="connsiteX17" fmla="*/ 553210 w 749285"/>
                  <a:gd name="connsiteY17" fmla="*/ 979468 h 1173995"/>
                  <a:gd name="connsiteX18" fmla="*/ 541783 w 749285"/>
                  <a:gd name="connsiteY18" fmla="*/ 1160616 h 1173995"/>
                  <a:gd name="connsiteX19" fmla="*/ 462333 w 749285"/>
                  <a:gd name="connsiteY19" fmla="*/ 1047028 h 1173995"/>
                  <a:gd name="connsiteX20" fmla="*/ 354611 w 749285"/>
                  <a:gd name="connsiteY20" fmla="*/ 1173995 h 1173995"/>
                  <a:gd name="connsiteX21" fmla="*/ 353504 w 749285"/>
                  <a:gd name="connsiteY21" fmla="*/ 1039832 h 1173995"/>
                  <a:gd name="connsiteX22" fmla="*/ 206699 w 749285"/>
                  <a:gd name="connsiteY22" fmla="*/ 1062877 h 1173995"/>
                  <a:gd name="connsiteX23" fmla="*/ 265677 w 749285"/>
                  <a:gd name="connsiteY23" fmla="*/ 820299 h 1173995"/>
                  <a:gd name="connsiteX24" fmla="*/ 102604 w 749285"/>
                  <a:gd name="connsiteY24" fmla="*/ 834127 h 1173995"/>
                  <a:gd name="connsiteX25" fmla="*/ 165893 w 749285"/>
                  <a:gd name="connsiteY25" fmla="*/ 691537 h 1173995"/>
                  <a:gd name="connsiteX26" fmla="*/ 0 w 749285"/>
                  <a:gd name="connsiteY26" fmla="*/ 569581 h 1173995"/>
                  <a:gd name="connsiteX0" fmla="*/ 0 w 749285"/>
                  <a:gd name="connsiteY0" fmla="*/ 569581 h 1173995"/>
                  <a:gd name="connsiteX1" fmla="*/ 165893 w 749285"/>
                  <a:gd name="connsiteY1" fmla="*/ 515000 h 1173995"/>
                  <a:gd name="connsiteX2" fmla="*/ 83310 w 749285"/>
                  <a:gd name="connsiteY2" fmla="*/ 305203 h 1173995"/>
                  <a:gd name="connsiteX3" fmla="*/ 203537 w 749285"/>
                  <a:gd name="connsiteY3" fmla="*/ 351900 h 1173995"/>
                  <a:gd name="connsiteX4" fmla="*/ 175467 w 749285"/>
                  <a:gd name="connsiteY4" fmla="*/ 176691 h 1173995"/>
                  <a:gd name="connsiteX5" fmla="*/ 351092 w 749285"/>
                  <a:gd name="connsiteY5" fmla="*/ 222902 h 1173995"/>
                  <a:gd name="connsiteX6" fmla="*/ 413151 w 749285"/>
                  <a:gd name="connsiteY6" fmla="*/ 0 h 1173995"/>
                  <a:gd name="connsiteX7" fmla="*/ 462333 w 749285"/>
                  <a:gd name="connsiteY7" fmla="*/ 159509 h 1173995"/>
                  <a:gd name="connsiteX8" fmla="*/ 541783 w 749285"/>
                  <a:gd name="connsiteY8" fmla="*/ 45921 h 1173995"/>
                  <a:gd name="connsiteX9" fmla="*/ 553210 w 749285"/>
                  <a:gd name="connsiteY9" fmla="*/ 227069 h 1173995"/>
                  <a:gd name="connsiteX10" fmla="*/ 650835 w 749285"/>
                  <a:gd name="connsiteY10" fmla="*/ 176691 h 1173995"/>
                  <a:gd name="connsiteX11" fmla="*/ 573710 w 749285"/>
                  <a:gd name="connsiteY11" fmla="*/ 333584 h 1173995"/>
                  <a:gd name="connsiteX12" fmla="*/ 723698 w 749285"/>
                  <a:gd name="connsiteY12" fmla="*/ 372410 h 1173995"/>
                  <a:gd name="connsiteX13" fmla="*/ 580774 w 749285"/>
                  <a:gd name="connsiteY13" fmla="*/ 541161 h 1173995"/>
                  <a:gd name="connsiteX14" fmla="*/ 749285 w 749285"/>
                  <a:gd name="connsiteY14" fmla="*/ 603269 h 1173995"/>
                  <a:gd name="connsiteX15" fmla="*/ 633589 w 749285"/>
                  <a:gd name="connsiteY15" fmla="*/ 780982 h 1173995"/>
                  <a:gd name="connsiteX16" fmla="*/ 729090 w 749285"/>
                  <a:gd name="connsiteY16" fmla="*/ 949573 h 1173995"/>
                  <a:gd name="connsiteX17" fmla="*/ 553210 w 749285"/>
                  <a:gd name="connsiteY17" fmla="*/ 979468 h 1173995"/>
                  <a:gd name="connsiteX18" fmla="*/ 541783 w 749285"/>
                  <a:gd name="connsiteY18" fmla="*/ 1160616 h 1173995"/>
                  <a:gd name="connsiteX19" fmla="*/ 462333 w 749285"/>
                  <a:gd name="connsiteY19" fmla="*/ 1047028 h 1173995"/>
                  <a:gd name="connsiteX20" fmla="*/ 354611 w 749285"/>
                  <a:gd name="connsiteY20" fmla="*/ 1173995 h 1173995"/>
                  <a:gd name="connsiteX21" fmla="*/ 353504 w 749285"/>
                  <a:gd name="connsiteY21" fmla="*/ 1039832 h 1173995"/>
                  <a:gd name="connsiteX22" fmla="*/ 206699 w 749285"/>
                  <a:gd name="connsiteY22" fmla="*/ 1062877 h 1173995"/>
                  <a:gd name="connsiteX23" fmla="*/ 265677 w 749285"/>
                  <a:gd name="connsiteY23" fmla="*/ 820299 h 1173995"/>
                  <a:gd name="connsiteX24" fmla="*/ 102604 w 749285"/>
                  <a:gd name="connsiteY24" fmla="*/ 834127 h 1173995"/>
                  <a:gd name="connsiteX25" fmla="*/ 165893 w 749285"/>
                  <a:gd name="connsiteY25" fmla="*/ 691537 h 1173995"/>
                  <a:gd name="connsiteX26" fmla="*/ 0 w 749285"/>
                  <a:gd name="connsiteY26" fmla="*/ 569581 h 117399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51092 w 749285"/>
                  <a:gd name="connsiteY5" fmla="*/ 181942 h 1133035"/>
                  <a:gd name="connsiteX6" fmla="*/ 367650 w 749285"/>
                  <a:gd name="connsiteY6" fmla="*/ 0 h 1133035"/>
                  <a:gd name="connsiteX7" fmla="*/ 462333 w 749285"/>
                  <a:gd name="connsiteY7" fmla="*/ 118549 h 1133035"/>
                  <a:gd name="connsiteX8" fmla="*/ 541783 w 749285"/>
                  <a:gd name="connsiteY8" fmla="*/ 4961 h 1133035"/>
                  <a:gd name="connsiteX9" fmla="*/ 553210 w 749285"/>
                  <a:gd name="connsiteY9" fmla="*/ 186109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53210 w 749285"/>
                  <a:gd name="connsiteY9" fmla="*/ 186109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35060 w 749285"/>
                  <a:gd name="connsiteY9" fmla="*/ 162071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090 w 749285"/>
                  <a:gd name="connsiteY16" fmla="*/ 908613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535060 w 749285"/>
                  <a:gd name="connsiteY9" fmla="*/ 162071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62333 w 749285"/>
                  <a:gd name="connsiteY7" fmla="*/ 118549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686164 w 749285"/>
                  <a:gd name="connsiteY16" fmla="*/ 954234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580774 w 749285"/>
                  <a:gd name="connsiteY13" fmla="*/ 500201 h 1133035"/>
                  <a:gd name="connsiteX14" fmla="*/ 749285 w 749285"/>
                  <a:gd name="connsiteY14" fmla="*/ 562309 h 1133035"/>
                  <a:gd name="connsiteX15" fmla="*/ 633589 w 749285"/>
                  <a:gd name="connsiteY15" fmla="*/ 740022 h 1133035"/>
                  <a:gd name="connsiteX16" fmla="*/ 729947 w 749285"/>
                  <a:gd name="connsiteY16" fmla="*/ 940990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749285"/>
                  <a:gd name="connsiteY0" fmla="*/ 528621 h 1133035"/>
                  <a:gd name="connsiteX1" fmla="*/ 165893 w 749285"/>
                  <a:gd name="connsiteY1" fmla="*/ 474040 h 1133035"/>
                  <a:gd name="connsiteX2" fmla="*/ 83310 w 749285"/>
                  <a:gd name="connsiteY2" fmla="*/ 264243 h 1133035"/>
                  <a:gd name="connsiteX3" fmla="*/ 203537 w 749285"/>
                  <a:gd name="connsiteY3" fmla="*/ 310940 h 1133035"/>
                  <a:gd name="connsiteX4" fmla="*/ 175467 w 749285"/>
                  <a:gd name="connsiteY4" fmla="*/ 135731 h 1133035"/>
                  <a:gd name="connsiteX5" fmla="*/ 328403 w 749285"/>
                  <a:gd name="connsiteY5" fmla="*/ 198130 h 1133035"/>
                  <a:gd name="connsiteX6" fmla="*/ 367650 w 749285"/>
                  <a:gd name="connsiteY6" fmla="*/ 0 h 1133035"/>
                  <a:gd name="connsiteX7" fmla="*/ 426889 w 749285"/>
                  <a:gd name="connsiteY7" fmla="*/ 149085 h 1133035"/>
                  <a:gd name="connsiteX8" fmla="*/ 541783 w 749285"/>
                  <a:gd name="connsiteY8" fmla="*/ 4961 h 1133035"/>
                  <a:gd name="connsiteX9" fmla="*/ 497408 w 749285"/>
                  <a:gd name="connsiteY9" fmla="*/ 208428 h 1133035"/>
                  <a:gd name="connsiteX10" fmla="*/ 650835 w 749285"/>
                  <a:gd name="connsiteY10" fmla="*/ 135731 h 1133035"/>
                  <a:gd name="connsiteX11" fmla="*/ 573710 w 749285"/>
                  <a:gd name="connsiteY11" fmla="*/ 292624 h 1133035"/>
                  <a:gd name="connsiteX12" fmla="*/ 723698 w 749285"/>
                  <a:gd name="connsiteY12" fmla="*/ 331450 h 1133035"/>
                  <a:gd name="connsiteX13" fmla="*/ 603092 w 749285"/>
                  <a:gd name="connsiteY13" fmla="*/ 556003 h 1133035"/>
                  <a:gd name="connsiteX14" fmla="*/ 749285 w 749285"/>
                  <a:gd name="connsiteY14" fmla="*/ 562309 h 1133035"/>
                  <a:gd name="connsiteX15" fmla="*/ 633589 w 749285"/>
                  <a:gd name="connsiteY15" fmla="*/ 740022 h 1133035"/>
                  <a:gd name="connsiteX16" fmla="*/ 729947 w 749285"/>
                  <a:gd name="connsiteY16" fmla="*/ 940990 h 1133035"/>
                  <a:gd name="connsiteX17" fmla="*/ 553210 w 749285"/>
                  <a:gd name="connsiteY17" fmla="*/ 938508 h 1133035"/>
                  <a:gd name="connsiteX18" fmla="*/ 541783 w 749285"/>
                  <a:gd name="connsiteY18" fmla="*/ 1119656 h 1133035"/>
                  <a:gd name="connsiteX19" fmla="*/ 462333 w 749285"/>
                  <a:gd name="connsiteY19" fmla="*/ 1006068 h 1133035"/>
                  <a:gd name="connsiteX20" fmla="*/ 354611 w 749285"/>
                  <a:gd name="connsiteY20" fmla="*/ 1133035 h 1133035"/>
                  <a:gd name="connsiteX21" fmla="*/ 353504 w 749285"/>
                  <a:gd name="connsiteY21" fmla="*/ 998872 h 1133035"/>
                  <a:gd name="connsiteX22" fmla="*/ 206699 w 749285"/>
                  <a:gd name="connsiteY22" fmla="*/ 1021917 h 1133035"/>
                  <a:gd name="connsiteX23" fmla="*/ 265677 w 749285"/>
                  <a:gd name="connsiteY23" fmla="*/ 779339 h 1133035"/>
                  <a:gd name="connsiteX24" fmla="*/ 102604 w 749285"/>
                  <a:gd name="connsiteY24" fmla="*/ 793167 h 1133035"/>
                  <a:gd name="connsiteX25" fmla="*/ 165893 w 749285"/>
                  <a:gd name="connsiteY25" fmla="*/ 650577 h 1133035"/>
                  <a:gd name="connsiteX26" fmla="*/ 0 w 749285"/>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73710 w 801037"/>
                  <a:gd name="connsiteY11" fmla="*/ 292624 h 1133035"/>
                  <a:gd name="connsiteX12" fmla="*/ 723698 w 801037"/>
                  <a:gd name="connsiteY12" fmla="*/ 331450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88916 w 801037"/>
                  <a:gd name="connsiteY11" fmla="*/ 337756 h 1133035"/>
                  <a:gd name="connsiteX12" fmla="*/ 723698 w 801037"/>
                  <a:gd name="connsiteY12" fmla="*/ 331450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50835 w 801037"/>
                  <a:gd name="connsiteY10" fmla="*/ 135731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497408 w 801037"/>
                  <a:gd name="connsiteY9" fmla="*/ 208428 h 1133035"/>
                  <a:gd name="connsiteX10" fmla="*/ 680882 w 801037"/>
                  <a:gd name="connsiteY10" fmla="*/ 159279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 name="connsiteX0" fmla="*/ 0 w 801037"/>
                  <a:gd name="connsiteY0" fmla="*/ 528621 h 1133035"/>
                  <a:gd name="connsiteX1" fmla="*/ 165893 w 801037"/>
                  <a:gd name="connsiteY1" fmla="*/ 474040 h 1133035"/>
                  <a:gd name="connsiteX2" fmla="*/ 83310 w 801037"/>
                  <a:gd name="connsiteY2" fmla="*/ 264243 h 1133035"/>
                  <a:gd name="connsiteX3" fmla="*/ 203537 w 801037"/>
                  <a:gd name="connsiteY3" fmla="*/ 310940 h 1133035"/>
                  <a:gd name="connsiteX4" fmla="*/ 175467 w 801037"/>
                  <a:gd name="connsiteY4" fmla="*/ 135731 h 1133035"/>
                  <a:gd name="connsiteX5" fmla="*/ 328403 w 801037"/>
                  <a:gd name="connsiteY5" fmla="*/ 198130 h 1133035"/>
                  <a:gd name="connsiteX6" fmla="*/ 367650 w 801037"/>
                  <a:gd name="connsiteY6" fmla="*/ 0 h 1133035"/>
                  <a:gd name="connsiteX7" fmla="*/ 426889 w 801037"/>
                  <a:gd name="connsiteY7" fmla="*/ 149085 h 1133035"/>
                  <a:gd name="connsiteX8" fmla="*/ 541783 w 801037"/>
                  <a:gd name="connsiteY8" fmla="*/ 4961 h 1133035"/>
                  <a:gd name="connsiteX9" fmla="*/ 532728 w 801037"/>
                  <a:gd name="connsiteY9" fmla="*/ 232713 h 1133035"/>
                  <a:gd name="connsiteX10" fmla="*/ 680882 w 801037"/>
                  <a:gd name="connsiteY10" fmla="*/ 159279 h 1133035"/>
                  <a:gd name="connsiteX11" fmla="*/ 588916 w 801037"/>
                  <a:gd name="connsiteY11" fmla="*/ 337756 h 1133035"/>
                  <a:gd name="connsiteX12" fmla="*/ 750187 w 801037"/>
                  <a:gd name="connsiteY12" fmla="*/ 372781 h 1133035"/>
                  <a:gd name="connsiteX13" fmla="*/ 603092 w 801037"/>
                  <a:gd name="connsiteY13" fmla="*/ 556003 h 1133035"/>
                  <a:gd name="connsiteX14" fmla="*/ 801037 w 801037"/>
                  <a:gd name="connsiteY14" fmla="*/ 638348 h 1133035"/>
                  <a:gd name="connsiteX15" fmla="*/ 633589 w 801037"/>
                  <a:gd name="connsiteY15" fmla="*/ 740022 h 1133035"/>
                  <a:gd name="connsiteX16" fmla="*/ 729947 w 801037"/>
                  <a:gd name="connsiteY16" fmla="*/ 940990 h 1133035"/>
                  <a:gd name="connsiteX17" fmla="*/ 553210 w 801037"/>
                  <a:gd name="connsiteY17" fmla="*/ 938508 h 1133035"/>
                  <a:gd name="connsiteX18" fmla="*/ 541783 w 801037"/>
                  <a:gd name="connsiteY18" fmla="*/ 1119656 h 1133035"/>
                  <a:gd name="connsiteX19" fmla="*/ 462333 w 801037"/>
                  <a:gd name="connsiteY19" fmla="*/ 1006068 h 1133035"/>
                  <a:gd name="connsiteX20" fmla="*/ 354611 w 801037"/>
                  <a:gd name="connsiteY20" fmla="*/ 1133035 h 1133035"/>
                  <a:gd name="connsiteX21" fmla="*/ 353504 w 801037"/>
                  <a:gd name="connsiteY21" fmla="*/ 998872 h 1133035"/>
                  <a:gd name="connsiteX22" fmla="*/ 206699 w 801037"/>
                  <a:gd name="connsiteY22" fmla="*/ 1021917 h 1133035"/>
                  <a:gd name="connsiteX23" fmla="*/ 265677 w 801037"/>
                  <a:gd name="connsiteY23" fmla="*/ 779339 h 1133035"/>
                  <a:gd name="connsiteX24" fmla="*/ 102604 w 801037"/>
                  <a:gd name="connsiteY24" fmla="*/ 793167 h 1133035"/>
                  <a:gd name="connsiteX25" fmla="*/ 165893 w 801037"/>
                  <a:gd name="connsiteY25" fmla="*/ 650577 h 1133035"/>
                  <a:gd name="connsiteX26" fmla="*/ 0 w 801037"/>
                  <a:gd name="connsiteY26" fmla="*/ 528621 h 113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01037" h="1133035">
                    <a:moveTo>
                      <a:pt x="0" y="528621"/>
                    </a:moveTo>
                    <a:lnTo>
                      <a:pt x="165893" y="474040"/>
                    </a:lnTo>
                    <a:lnTo>
                      <a:pt x="83310" y="264243"/>
                    </a:lnTo>
                    <a:lnTo>
                      <a:pt x="203537" y="310940"/>
                    </a:lnTo>
                    <a:lnTo>
                      <a:pt x="175467" y="135731"/>
                    </a:lnTo>
                    <a:lnTo>
                      <a:pt x="328403" y="198130"/>
                    </a:lnTo>
                    <a:lnTo>
                      <a:pt x="367650" y="0"/>
                    </a:lnTo>
                    <a:lnTo>
                      <a:pt x="426889" y="149085"/>
                    </a:lnTo>
                    <a:lnTo>
                      <a:pt x="541783" y="4961"/>
                    </a:lnTo>
                    <a:lnTo>
                      <a:pt x="532728" y="232713"/>
                    </a:lnTo>
                    <a:lnTo>
                      <a:pt x="680882" y="159279"/>
                    </a:lnTo>
                    <a:lnTo>
                      <a:pt x="588916" y="337756"/>
                    </a:lnTo>
                    <a:lnTo>
                      <a:pt x="750187" y="372781"/>
                    </a:lnTo>
                    <a:lnTo>
                      <a:pt x="603092" y="556003"/>
                    </a:lnTo>
                    <a:lnTo>
                      <a:pt x="801037" y="638348"/>
                    </a:lnTo>
                    <a:lnTo>
                      <a:pt x="633589" y="740022"/>
                    </a:lnTo>
                    <a:lnTo>
                      <a:pt x="729947" y="940990"/>
                    </a:lnTo>
                    <a:lnTo>
                      <a:pt x="553210" y="938508"/>
                    </a:lnTo>
                    <a:lnTo>
                      <a:pt x="541783" y="1119656"/>
                    </a:lnTo>
                    <a:lnTo>
                      <a:pt x="462333" y="1006068"/>
                    </a:lnTo>
                    <a:lnTo>
                      <a:pt x="354611" y="1133035"/>
                    </a:lnTo>
                    <a:lnTo>
                      <a:pt x="353504" y="998872"/>
                    </a:lnTo>
                    <a:lnTo>
                      <a:pt x="206699" y="1021917"/>
                    </a:lnTo>
                    <a:lnTo>
                      <a:pt x="265677" y="779339"/>
                    </a:lnTo>
                    <a:lnTo>
                      <a:pt x="102604" y="793167"/>
                    </a:lnTo>
                    <a:lnTo>
                      <a:pt x="165893" y="650577"/>
                    </a:lnTo>
                    <a:lnTo>
                      <a:pt x="0" y="528621"/>
                    </a:lnTo>
                    <a:close/>
                  </a:path>
                </a:pathLst>
              </a:custGeom>
              <a:solidFill>
                <a:srgbClr val="ED7D3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88" name="グループ化 87"/>
            <p:cNvGrpSpPr/>
            <p:nvPr/>
          </p:nvGrpSpPr>
          <p:grpSpPr>
            <a:xfrm rot="21006782">
              <a:off x="8434297" y="2720077"/>
              <a:ext cx="461238" cy="610201"/>
              <a:chOff x="7004136" y="3768602"/>
              <a:chExt cx="1427709" cy="1888812"/>
            </a:xfrm>
          </p:grpSpPr>
          <p:sp>
            <p:nvSpPr>
              <p:cNvPr id="89" name="円/楕円 75"/>
              <p:cNvSpPr/>
              <p:nvPr/>
            </p:nvSpPr>
            <p:spPr>
              <a:xfrm>
                <a:off x="7145928" y="3768602"/>
                <a:ext cx="1173094" cy="119885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ローチャート: 論理積ゲート 56"/>
              <p:cNvSpPr/>
              <p:nvPr/>
            </p:nvSpPr>
            <p:spPr>
              <a:xfrm rot="16200000">
                <a:off x="7357463" y="4583031"/>
                <a:ext cx="721056" cy="1427709"/>
              </a:xfrm>
              <a:custGeom>
                <a:avLst/>
                <a:gdLst>
                  <a:gd name="connsiteX0" fmla="*/ 0 w 388234"/>
                  <a:gd name="connsiteY0" fmla="*/ 0 h 795790"/>
                  <a:gd name="connsiteX1" fmla="*/ 194117 w 388234"/>
                  <a:gd name="connsiteY1" fmla="*/ 0 h 795790"/>
                  <a:gd name="connsiteX2" fmla="*/ 388234 w 388234"/>
                  <a:gd name="connsiteY2" fmla="*/ 397895 h 795790"/>
                  <a:gd name="connsiteX3" fmla="*/ 194117 w 388234"/>
                  <a:gd name="connsiteY3" fmla="*/ 795790 h 795790"/>
                  <a:gd name="connsiteX4" fmla="*/ 0 w 388234"/>
                  <a:gd name="connsiteY4" fmla="*/ 795790 h 795790"/>
                  <a:gd name="connsiteX5" fmla="*/ 0 w 388234"/>
                  <a:gd name="connsiteY5" fmla="*/ 0 h 795790"/>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3 w 388237"/>
                  <a:gd name="connsiteY0" fmla="*/ 0 h 867230"/>
                  <a:gd name="connsiteX1" fmla="*/ 194120 w 388237"/>
                  <a:gd name="connsiteY1" fmla="*/ 33337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92693"/>
                  <a:gd name="connsiteY0" fmla="*/ 0 h 867230"/>
                  <a:gd name="connsiteX1" fmla="*/ 194120 w 392693"/>
                  <a:gd name="connsiteY1" fmla="*/ 19052 h 867230"/>
                  <a:gd name="connsiteX2" fmla="*/ 388237 w 392693"/>
                  <a:gd name="connsiteY2" fmla="*/ 431232 h 867230"/>
                  <a:gd name="connsiteX3" fmla="*/ 318946 w 392693"/>
                  <a:gd name="connsiteY3" fmla="*/ 679683 h 867230"/>
                  <a:gd name="connsiteX4" fmla="*/ 189354 w 392693"/>
                  <a:gd name="connsiteY4" fmla="*/ 845799 h 867230"/>
                  <a:gd name="connsiteX5" fmla="*/ 0 w 392693"/>
                  <a:gd name="connsiteY5" fmla="*/ 867230 h 867230"/>
                  <a:gd name="connsiteX6" fmla="*/ 3 w 392693"/>
                  <a:gd name="connsiteY6" fmla="*/ 0 h 867230"/>
                  <a:gd name="connsiteX0" fmla="*/ 3 w 391949"/>
                  <a:gd name="connsiteY0" fmla="*/ 0 h 867230"/>
                  <a:gd name="connsiteX1" fmla="*/ 194120 w 391949"/>
                  <a:gd name="connsiteY1" fmla="*/ 19052 h 867230"/>
                  <a:gd name="connsiteX2" fmla="*/ 388237 w 391949"/>
                  <a:gd name="connsiteY2" fmla="*/ 431232 h 867230"/>
                  <a:gd name="connsiteX3" fmla="*/ 311798 w 391949"/>
                  <a:gd name="connsiteY3" fmla="*/ 753505 h 867230"/>
                  <a:gd name="connsiteX4" fmla="*/ 189354 w 391949"/>
                  <a:gd name="connsiteY4" fmla="*/ 845799 h 867230"/>
                  <a:gd name="connsiteX5" fmla="*/ 0 w 391949"/>
                  <a:gd name="connsiteY5" fmla="*/ 867230 h 867230"/>
                  <a:gd name="connsiteX6" fmla="*/ 3 w 391949"/>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8 w 374051"/>
                  <a:gd name="connsiteY3" fmla="*/ 753505 h 867230"/>
                  <a:gd name="connsiteX4" fmla="*/ 189354 w 374051"/>
                  <a:gd name="connsiteY4" fmla="*/ 845799 h 867230"/>
                  <a:gd name="connsiteX5" fmla="*/ 0 w 374051"/>
                  <a:gd name="connsiteY5" fmla="*/ 867230 h 867230"/>
                  <a:gd name="connsiteX6" fmla="*/ 3 w 374051"/>
                  <a:gd name="connsiteY6" fmla="*/ 0 h 867230"/>
                  <a:gd name="connsiteX0" fmla="*/ 3 w 369405"/>
                  <a:gd name="connsiteY0" fmla="*/ 0 h 867230"/>
                  <a:gd name="connsiteX1" fmla="*/ 194120 w 369405"/>
                  <a:gd name="connsiteY1" fmla="*/ 19052 h 867230"/>
                  <a:gd name="connsiteX2" fmla="*/ 369187 w 369405"/>
                  <a:gd name="connsiteY2" fmla="*/ 397897 h 867230"/>
                  <a:gd name="connsiteX3" fmla="*/ 311798 w 369405"/>
                  <a:gd name="connsiteY3" fmla="*/ 753505 h 867230"/>
                  <a:gd name="connsiteX4" fmla="*/ 189354 w 369405"/>
                  <a:gd name="connsiteY4" fmla="*/ 845799 h 867230"/>
                  <a:gd name="connsiteX5" fmla="*/ 0 w 369405"/>
                  <a:gd name="connsiteY5" fmla="*/ 867230 h 867230"/>
                  <a:gd name="connsiteX6" fmla="*/ 3 w 369405"/>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5 w 374051"/>
                  <a:gd name="connsiteY3" fmla="*/ 784464 h 867230"/>
                  <a:gd name="connsiteX4" fmla="*/ 189354 w 374051"/>
                  <a:gd name="connsiteY4" fmla="*/ 845799 h 867230"/>
                  <a:gd name="connsiteX5" fmla="*/ 0 w 374051"/>
                  <a:gd name="connsiteY5" fmla="*/ 867230 h 867230"/>
                  <a:gd name="connsiteX6" fmla="*/ 3 w 374051"/>
                  <a:gd name="connsiteY6" fmla="*/ 0 h 867230"/>
                  <a:gd name="connsiteX0" fmla="*/ 3 w 372547"/>
                  <a:gd name="connsiteY0" fmla="*/ 0 h 867230"/>
                  <a:gd name="connsiteX1" fmla="*/ 194120 w 372547"/>
                  <a:gd name="connsiteY1" fmla="*/ 19052 h 867230"/>
                  <a:gd name="connsiteX2" fmla="*/ 369187 w 372547"/>
                  <a:gd name="connsiteY2" fmla="*/ 397897 h 867230"/>
                  <a:gd name="connsiteX3" fmla="*/ 311795 w 372547"/>
                  <a:gd name="connsiteY3" fmla="*/ 784464 h 867230"/>
                  <a:gd name="connsiteX4" fmla="*/ 189354 w 372547"/>
                  <a:gd name="connsiteY4" fmla="*/ 845799 h 867230"/>
                  <a:gd name="connsiteX5" fmla="*/ 0 w 372547"/>
                  <a:gd name="connsiteY5" fmla="*/ 867230 h 867230"/>
                  <a:gd name="connsiteX6" fmla="*/ 3 w 372547"/>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1718"/>
                  <a:gd name="connsiteY0" fmla="*/ 0 h 869901"/>
                  <a:gd name="connsiteX1" fmla="*/ 194120 w 371718"/>
                  <a:gd name="connsiteY1" fmla="*/ 19052 h 869901"/>
                  <a:gd name="connsiteX2" fmla="*/ 369187 w 371718"/>
                  <a:gd name="connsiteY2" fmla="*/ 397897 h 869901"/>
                  <a:gd name="connsiteX3" fmla="*/ 299886 w 371718"/>
                  <a:gd name="connsiteY3" fmla="*/ 796373 h 869901"/>
                  <a:gd name="connsiteX4" fmla="*/ 189354 w 371718"/>
                  <a:gd name="connsiteY4" fmla="*/ 860087 h 869901"/>
                  <a:gd name="connsiteX5" fmla="*/ 0 w 371718"/>
                  <a:gd name="connsiteY5" fmla="*/ 867230 h 869901"/>
                  <a:gd name="connsiteX6" fmla="*/ 3 w 371718"/>
                  <a:gd name="connsiteY6" fmla="*/ 0 h 869901"/>
                  <a:gd name="connsiteX0" fmla="*/ 3 w 372244"/>
                  <a:gd name="connsiteY0" fmla="*/ 0 h 869901"/>
                  <a:gd name="connsiteX1" fmla="*/ 194120 w 372244"/>
                  <a:gd name="connsiteY1" fmla="*/ 19052 h 869901"/>
                  <a:gd name="connsiteX2" fmla="*/ 369187 w 372244"/>
                  <a:gd name="connsiteY2" fmla="*/ 397897 h 869901"/>
                  <a:gd name="connsiteX3" fmla="*/ 299886 w 372244"/>
                  <a:gd name="connsiteY3" fmla="*/ 796373 h 869901"/>
                  <a:gd name="connsiteX4" fmla="*/ 189354 w 372244"/>
                  <a:gd name="connsiteY4" fmla="*/ 860087 h 869901"/>
                  <a:gd name="connsiteX5" fmla="*/ 0 w 372244"/>
                  <a:gd name="connsiteY5" fmla="*/ 867230 h 869901"/>
                  <a:gd name="connsiteX6" fmla="*/ 3 w 372244"/>
                  <a:gd name="connsiteY6" fmla="*/ 0 h 869901"/>
                  <a:gd name="connsiteX0" fmla="*/ 2384 w 372244"/>
                  <a:gd name="connsiteY0" fmla="*/ 0 h 969912"/>
                  <a:gd name="connsiteX1" fmla="*/ 194120 w 372244"/>
                  <a:gd name="connsiteY1" fmla="*/ 119063 h 969912"/>
                  <a:gd name="connsiteX2" fmla="*/ 369187 w 372244"/>
                  <a:gd name="connsiteY2" fmla="*/ 497908 h 969912"/>
                  <a:gd name="connsiteX3" fmla="*/ 299886 w 372244"/>
                  <a:gd name="connsiteY3" fmla="*/ 896384 h 969912"/>
                  <a:gd name="connsiteX4" fmla="*/ 189354 w 372244"/>
                  <a:gd name="connsiteY4" fmla="*/ 960098 h 969912"/>
                  <a:gd name="connsiteX5" fmla="*/ 0 w 372244"/>
                  <a:gd name="connsiteY5" fmla="*/ 967241 h 969912"/>
                  <a:gd name="connsiteX6" fmla="*/ 2384 w 372244"/>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92039"/>
                  <a:gd name="connsiteX1" fmla="*/ 222695 w 371011"/>
                  <a:gd name="connsiteY1" fmla="*/ 66675 h 992039"/>
                  <a:gd name="connsiteX2" fmla="*/ 369187 w 371011"/>
                  <a:gd name="connsiteY2" fmla="*/ 497908 h 992039"/>
                  <a:gd name="connsiteX3" fmla="*/ 299886 w 371011"/>
                  <a:gd name="connsiteY3" fmla="*/ 896384 h 992039"/>
                  <a:gd name="connsiteX4" fmla="*/ 189352 w 371011"/>
                  <a:gd name="connsiteY4" fmla="*/ 986467 h 992039"/>
                  <a:gd name="connsiteX5" fmla="*/ 0 w 371011"/>
                  <a:gd name="connsiteY5" fmla="*/ 967241 h 992039"/>
                  <a:gd name="connsiteX6" fmla="*/ 2384 w 371011"/>
                  <a:gd name="connsiteY6" fmla="*/ 0 h 992039"/>
                  <a:gd name="connsiteX0" fmla="*/ 11087 w 379714"/>
                  <a:gd name="connsiteY0" fmla="*/ 0 h 1054106"/>
                  <a:gd name="connsiteX1" fmla="*/ 231398 w 379714"/>
                  <a:gd name="connsiteY1" fmla="*/ 66675 h 1054106"/>
                  <a:gd name="connsiteX2" fmla="*/ 377890 w 379714"/>
                  <a:gd name="connsiteY2" fmla="*/ 497908 h 1054106"/>
                  <a:gd name="connsiteX3" fmla="*/ 308589 w 379714"/>
                  <a:gd name="connsiteY3" fmla="*/ 896384 h 1054106"/>
                  <a:gd name="connsiteX4" fmla="*/ 198055 w 379714"/>
                  <a:gd name="connsiteY4" fmla="*/ 986467 h 1054106"/>
                  <a:gd name="connsiteX5" fmla="*/ 15285 w 379714"/>
                  <a:gd name="connsiteY5" fmla="*/ 1018704 h 1054106"/>
                  <a:gd name="connsiteX6" fmla="*/ 8703 w 379714"/>
                  <a:gd name="connsiteY6" fmla="*/ 967241 h 1054106"/>
                  <a:gd name="connsiteX7" fmla="*/ 11087 w 379714"/>
                  <a:gd name="connsiteY7"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513289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513289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2384 w 369625"/>
                  <a:gd name="connsiteY0" fmla="*/ 0 h 1067837"/>
                  <a:gd name="connsiteX1" fmla="*/ 222695 w 369625"/>
                  <a:gd name="connsiteY1" fmla="*/ 66675 h 1067837"/>
                  <a:gd name="connsiteX2" fmla="*/ 369187 w 369625"/>
                  <a:gd name="connsiteY2" fmla="*/ 513289 h 1067837"/>
                  <a:gd name="connsiteX3" fmla="*/ 189352 w 369625"/>
                  <a:gd name="connsiteY3" fmla="*/ 986467 h 1067837"/>
                  <a:gd name="connsiteX4" fmla="*/ 0 w 369625"/>
                  <a:gd name="connsiteY4" fmla="*/ 967241 h 1067837"/>
                  <a:gd name="connsiteX5" fmla="*/ 2384 w 369625"/>
                  <a:gd name="connsiteY5" fmla="*/ 0 h 1067837"/>
                  <a:gd name="connsiteX0" fmla="*/ 2384 w 369546"/>
                  <a:gd name="connsiteY0" fmla="*/ 0 h 1065002"/>
                  <a:gd name="connsiteX1" fmla="*/ 222695 w 369546"/>
                  <a:gd name="connsiteY1" fmla="*/ 66675 h 1065002"/>
                  <a:gd name="connsiteX2" fmla="*/ 369187 w 369546"/>
                  <a:gd name="connsiteY2" fmla="*/ 513289 h 1065002"/>
                  <a:gd name="connsiteX3" fmla="*/ 236247 w 369546"/>
                  <a:gd name="connsiteY3" fmla="*/ 979649 h 1065002"/>
                  <a:gd name="connsiteX4" fmla="*/ 0 w 369546"/>
                  <a:gd name="connsiteY4" fmla="*/ 967241 h 1065002"/>
                  <a:gd name="connsiteX5" fmla="*/ 2384 w 369546"/>
                  <a:gd name="connsiteY5" fmla="*/ 0 h 1065002"/>
                  <a:gd name="connsiteX0" fmla="*/ 2384 w 369260"/>
                  <a:gd name="connsiteY0" fmla="*/ 0 h 1065002"/>
                  <a:gd name="connsiteX1" fmla="*/ 222695 w 369260"/>
                  <a:gd name="connsiteY1" fmla="*/ 66675 h 1065002"/>
                  <a:gd name="connsiteX2" fmla="*/ 369187 w 369260"/>
                  <a:gd name="connsiteY2" fmla="*/ 513289 h 1065002"/>
                  <a:gd name="connsiteX3" fmla="*/ 236247 w 369260"/>
                  <a:gd name="connsiteY3" fmla="*/ 979649 h 1065002"/>
                  <a:gd name="connsiteX4" fmla="*/ 0 w 369260"/>
                  <a:gd name="connsiteY4" fmla="*/ 967241 h 1065002"/>
                  <a:gd name="connsiteX5" fmla="*/ 2384 w 369260"/>
                  <a:gd name="connsiteY5" fmla="*/ 0 h 1065002"/>
                  <a:gd name="connsiteX0" fmla="*/ 2384 w 369260"/>
                  <a:gd name="connsiteY0" fmla="*/ 0 h 1057616"/>
                  <a:gd name="connsiteX1" fmla="*/ 222695 w 369260"/>
                  <a:gd name="connsiteY1" fmla="*/ 66675 h 1057616"/>
                  <a:gd name="connsiteX2" fmla="*/ 369187 w 369260"/>
                  <a:gd name="connsiteY2" fmla="*/ 513289 h 1057616"/>
                  <a:gd name="connsiteX3" fmla="*/ 236247 w 369260"/>
                  <a:gd name="connsiteY3" fmla="*/ 979649 h 1057616"/>
                  <a:gd name="connsiteX4" fmla="*/ 0 w 369260"/>
                  <a:gd name="connsiteY4" fmla="*/ 967241 h 1057616"/>
                  <a:gd name="connsiteX5" fmla="*/ 2384 w 369260"/>
                  <a:gd name="connsiteY5" fmla="*/ 0 h 1057616"/>
                  <a:gd name="connsiteX0" fmla="*/ 3728 w 370604"/>
                  <a:gd name="connsiteY0" fmla="*/ 0 h 1079052"/>
                  <a:gd name="connsiteX1" fmla="*/ 224039 w 370604"/>
                  <a:gd name="connsiteY1" fmla="*/ 66675 h 1079052"/>
                  <a:gd name="connsiteX2" fmla="*/ 370531 w 370604"/>
                  <a:gd name="connsiteY2" fmla="*/ 513289 h 1079052"/>
                  <a:gd name="connsiteX3" fmla="*/ 237591 w 370604"/>
                  <a:gd name="connsiteY3" fmla="*/ 979649 h 1079052"/>
                  <a:gd name="connsiteX4" fmla="*/ 0 w 370604"/>
                  <a:gd name="connsiteY4" fmla="*/ 999188 h 1079052"/>
                  <a:gd name="connsiteX5" fmla="*/ 3728 w 370604"/>
                  <a:gd name="connsiteY5" fmla="*/ 0 h 1079052"/>
                  <a:gd name="connsiteX0" fmla="*/ 3728 w 370604"/>
                  <a:gd name="connsiteY0" fmla="*/ 0 h 1018481"/>
                  <a:gd name="connsiteX1" fmla="*/ 224039 w 370604"/>
                  <a:gd name="connsiteY1" fmla="*/ 66675 h 1018481"/>
                  <a:gd name="connsiteX2" fmla="*/ 370531 w 370604"/>
                  <a:gd name="connsiteY2" fmla="*/ 513289 h 1018481"/>
                  <a:gd name="connsiteX3" fmla="*/ 237591 w 370604"/>
                  <a:gd name="connsiteY3" fmla="*/ 979649 h 1018481"/>
                  <a:gd name="connsiteX4" fmla="*/ 0 w 370604"/>
                  <a:gd name="connsiteY4" fmla="*/ 999188 h 1018481"/>
                  <a:gd name="connsiteX5" fmla="*/ 3728 w 370604"/>
                  <a:gd name="connsiteY5" fmla="*/ 0 h 1018481"/>
                  <a:gd name="connsiteX0" fmla="*/ 5216 w 372092"/>
                  <a:gd name="connsiteY0" fmla="*/ 0 h 1048677"/>
                  <a:gd name="connsiteX1" fmla="*/ 225527 w 372092"/>
                  <a:gd name="connsiteY1" fmla="*/ 66675 h 1048677"/>
                  <a:gd name="connsiteX2" fmla="*/ 372019 w 372092"/>
                  <a:gd name="connsiteY2" fmla="*/ 513289 h 1048677"/>
                  <a:gd name="connsiteX3" fmla="*/ 239079 w 372092"/>
                  <a:gd name="connsiteY3" fmla="*/ 979649 h 1048677"/>
                  <a:gd name="connsiteX4" fmla="*/ 0 w 372092"/>
                  <a:gd name="connsiteY4" fmla="*/ 1040193 h 1048677"/>
                  <a:gd name="connsiteX5" fmla="*/ 5216 w 372092"/>
                  <a:gd name="connsiteY5" fmla="*/ 0 h 1048677"/>
                  <a:gd name="connsiteX0" fmla="*/ 5216 w 372092"/>
                  <a:gd name="connsiteY0" fmla="*/ 0 h 1040341"/>
                  <a:gd name="connsiteX1" fmla="*/ 225527 w 372092"/>
                  <a:gd name="connsiteY1" fmla="*/ 66675 h 1040341"/>
                  <a:gd name="connsiteX2" fmla="*/ 372019 w 372092"/>
                  <a:gd name="connsiteY2" fmla="*/ 513289 h 1040341"/>
                  <a:gd name="connsiteX3" fmla="*/ 239079 w 372092"/>
                  <a:gd name="connsiteY3" fmla="*/ 979649 h 1040341"/>
                  <a:gd name="connsiteX4" fmla="*/ 0 w 372092"/>
                  <a:gd name="connsiteY4" fmla="*/ 1040193 h 1040341"/>
                  <a:gd name="connsiteX5" fmla="*/ 5216 w 372092"/>
                  <a:gd name="connsiteY5" fmla="*/ 0 h 1040341"/>
                  <a:gd name="connsiteX0" fmla="*/ 5216 w 372087"/>
                  <a:gd name="connsiteY0" fmla="*/ 0 h 1040341"/>
                  <a:gd name="connsiteX1" fmla="*/ 225527 w 372087"/>
                  <a:gd name="connsiteY1" fmla="*/ 66675 h 1040341"/>
                  <a:gd name="connsiteX2" fmla="*/ 372019 w 372087"/>
                  <a:gd name="connsiteY2" fmla="*/ 513289 h 1040341"/>
                  <a:gd name="connsiteX3" fmla="*/ 239079 w 372087"/>
                  <a:gd name="connsiteY3" fmla="*/ 979649 h 1040341"/>
                  <a:gd name="connsiteX4" fmla="*/ 0 w 372087"/>
                  <a:gd name="connsiteY4" fmla="*/ 1040193 h 1040341"/>
                  <a:gd name="connsiteX5" fmla="*/ 5216 w 372087"/>
                  <a:gd name="connsiteY5" fmla="*/ 0 h 1040341"/>
                  <a:gd name="connsiteX0" fmla="*/ 5216 w 372087"/>
                  <a:gd name="connsiteY0" fmla="*/ 0 h 1040483"/>
                  <a:gd name="connsiteX1" fmla="*/ 225527 w 372087"/>
                  <a:gd name="connsiteY1" fmla="*/ 66675 h 1040483"/>
                  <a:gd name="connsiteX2" fmla="*/ 372019 w 372087"/>
                  <a:gd name="connsiteY2" fmla="*/ 513289 h 1040483"/>
                  <a:gd name="connsiteX3" fmla="*/ 239079 w 372087"/>
                  <a:gd name="connsiteY3" fmla="*/ 979649 h 1040483"/>
                  <a:gd name="connsiteX4" fmla="*/ 0 w 372087"/>
                  <a:gd name="connsiteY4" fmla="*/ 1040193 h 1040483"/>
                  <a:gd name="connsiteX5" fmla="*/ 5216 w 372087"/>
                  <a:gd name="connsiteY5" fmla="*/ 0 h 1040483"/>
                  <a:gd name="connsiteX0" fmla="*/ 5216 w 372085"/>
                  <a:gd name="connsiteY0" fmla="*/ 0 h 1040483"/>
                  <a:gd name="connsiteX1" fmla="*/ 225527 w 372085"/>
                  <a:gd name="connsiteY1" fmla="*/ 66675 h 1040483"/>
                  <a:gd name="connsiteX2" fmla="*/ 372019 w 372085"/>
                  <a:gd name="connsiteY2" fmla="*/ 513289 h 1040483"/>
                  <a:gd name="connsiteX3" fmla="*/ 239079 w 372085"/>
                  <a:gd name="connsiteY3" fmla="*/ 979649 h 1040483"/>
                  <a:gd name="connsiteX4" fmla="*/ 0 w 372085"/>
                  <a:gd name="connsiteY4" fmla="*/ 1040193 h 1040483"/>
                  <a:gd name="connsiteX5" fmla="*/ 5216 w 372085"/>
                  <a:gd name="connsiteY5" fmla="*/ 0 h 1040483"/>
                  <a:gd name="connsiteX0" fmla="*/ 5216 w 372089"/>
                  <a:gd name="connsiteY0" fmla="*/ 0 h 1040483"/>
                  <a:gd name="connsiteX1" fmla="*/ 225527 w 372089"/>
                  <a:gd name="connsiteY1" fmla="*/ 66675 h 1040483"/>
                  <a:gd name="connsiteX2" fmla="*/ 372019 w 372089"/>
                  <a:gd name="connsiteY2" fmla="*/ 513289 h 1040483"/>
                  <a:gd name="connsiteX3" fmla="*/ 239079 w 372089"/>
                  <a:gd name="connsiteY3" fmla="*/ 979649 h 1040483"/>
                  <a:gd name="connsiteX4" fmla="*/ 0 w 372089"/>
                  <a:gd name="connsiteY4" fmla="*/ 1040193 h 1040483"/>
                  <a:gd name="connsiteX5" fmla="*/ 5216 w 372089"/>
                  <a:gd name="connsiteY5" fmla="*/ 0 h 1040483"/>
                  <a:gd name="connsiteX0" fmla="*/ 5216 w 372077"/>
                  <a:gd name="connsiteY0" fmla="*/ 0 h 1042008"/>
                  <a:gd name="connsiteX1" fmla="*/ 225527 w 372077"/>
                  <a:gd name="connsiteY1" fmla="*/ 66675 h 1042008"/>
                  <a:gd name="connsiteX2" fmla="*/ 372019 w 372077"/>
                  <a:gd name="connsiteY2" fmla="*/ 513289 h 1042008"/>
                  <a:gd name="connsiteX3" fmla="*/ 238020 w 372077"/>
                  <a:gd name="connsiteY3" fmla="*/ 993480 h 1042008"/>
                  <a:gd name="connsiteX4" fmla="*/ 0 w 372077"/>
                  <a:gd name="connsiteY4" fmla="*/ 1040193 h 1042008"/>
                  <a:gd name="connsiteX5" fmla="*/ 5216 w 372077"/>
                  <a:gd name="connsiteY5" fmla="*/ 0 h 1042008"/>
                  <a:gd name="connsiteX0" fmla="*/ 5216 w 372075"/>
                  <a:gd name="connsiteY0" fmla="*/ 0 h 1042008"/>
                  <a:gd name="connsiteX1" fmla="*/ 225527 w 372075"/>
                  <a:gd name="connsiteY1" fmla="*/ 66675 h 1042008"/>
                  <a:gd name="connsiteX2" fmla="*/ 372019 w 372075"/>
                  <a:gd name="connsiteY2" fmla="*/ 513289 h 1042008"/>
                  <a:gd name="connsiteX3" fmla="*/ 238020 w 372075"/>
                  <a:gd name="connsiteY3" fmla="*/ 993480 h 1042008"/>
                  <a:gd name="connsiteX4" fmla="*/ 0 w 372075"/>
                  <a:gd name="connsiteY4" fmla="*/ 1040193 h 1042008"/>
                  <a:gd name="connsiteX5" fmla="*/ 5216 w 372075"/>
                  <a:gd name="connsiteY5" fmla="*/ 0 h 1042008"/>
                  <a:gd name="connsiteX0" fmla="*/ 5216 w 372055"/>
                  <a:gd name="connsiteY0" fmla="*/ 0 h 1040518"/>
                  <a:gd name="connsiteX1" fmla="*/ 225527 w 372055"/>
                  <a:gd name="connsiteY1" fmla="*/ 66675 h 1040518"/>
                  <a:gd name="connsiteX2" fmla="*/ 372019 w 372055"/>
                  <a:gd name="connsiteY2" fmla="*/ 513289 h 1040518"/>
                  <a:gd name="connsiteX3" fmla="*/ 235692 w 372055"/>
                  <a:gd name="connsiteY3" fmla="*/ 980629 h 1040518"/>
                  <a:gd name="connsiteX4" fmla="*/ 0 w 372055"/>
                  <a:gd name="connsiteY4" fmla="*/ 1040193 h 1040518"/>
                  <a:gd name="connsiteX5" fmla="*/ 5216 w 372055"/>
                  <a:gd name="connsiteY5" fmla="*/ 0 h 104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055" h="1040518">
                    <a:moveTo>
                      <a:pt x="5216" y="0"/>
                    </a:moveTo>
                    <a:cubicBezTo>
                      <a:pt x="69922" y="0"/>
                      <a:pt x="160821" y="21437"/>
                      <a:pt x="225527" y="66675"/>
                    </a:cubicBezTo>
                    <a:cubicBezTo>
                      <a:pt x="330354" y="123831"/>
                      <a:pt x="370325" y="360963"/>
                      <a:pt x="372019" y="513289"/>
                    </a:cubicBezTo>
                    <a:cubicBezTo>
                      <a:pt x="373713" y="665615"/>
                      <a:pt x="316231" y="913310"/>
                      <a:pt x="235692" y="980629"/>
                    </a:cubicBezTo>
                    <a:cubicBezTo>
                      <a:pt x="160508" y="1039955"/>
                      <a:pt x="126452" y="1041763"/>
                      <a:pt x="0" y="1040193"/>
                    </a:cubicBezTo>
                    <a:cubicBezTo>
                      <a:pt x="1" y="751116"/>
                      <a:pt x="5215" y="289077"/>
                      <a:pt x="5216"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91" name="フリーフォーム 90"/>
              <p:cNvSpPr/>
              <p:nvPr/>
            </p:nvSpPr>
            <p:spPr>
              <a:xfrm flipV="1">
                <a:off x="7486545" y="4552861"/>
                <a:ext cx="596360" cy="175985"/>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乗算記号 78"/>
              <p:cNvSpPr/>
              <p:nvPr/>
            </p:nvSpPr>
            <p:spPr>
              <a:xfrm rot="21383664" flipH="1">
                <a:off x="7382949" y="4175201"/>
                <a:ext cx="407120" cy="292666"/>
              </a:xfrm>
              <a:prstGeom prst="mathMultiply">
                <a:avLst>
                  <a:gd name="adj1" fmla="val 1628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乗算記号 79"/>
              <p:cNvSpPr/>
              <p:nvPr/>
            </p:nvSpPr>
            <p:spPr>
              <a:xfrm rot="21383664" flipH="1">
                <a:off x="7856841" y="4165811"/>
                <a:ext cx="407120" cy="292666"/>
              </a:xfrm>
              <a:prstGeom prst="mathMultiply">
                <a:avLst>
                  <a:gd name="adj1" fmla="val 1628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6" name="グループ化 5"/>
          <p:cNvGrpSpPr/>
          <p:nvPr/>
        </p:nvGrpSpPr>
        <p:grpSpPr>
          <a:xfrm>
            <a:off x="258160" y="4196102"/>
            <a:ext cx="8599834" cy="2472267"/>
            <a:chOff x="258160" y="4196102"/>
            <a:chExt cx="8599834" cy="2472267"/>
          </a:xfrm>
        </p:grpSpPr>
        <p:sp>
          <p:nvSpPr>
            <p:cNvPr id="46" name="角丸四角形 45"/>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947887" y="5068234"/>
              <a:ext cx="4726213" cy="1451679"/>
            </a:xfrm>
            <a:prstGeom prst="rect">
              <a:avLst/>
            </a:prstGeom>
            <a:noFill/>
          </p:spPr>
          <p:txBody>
            <a:bodyPr wrap="square" rtlCol="0">
              <a:spAutoFit/>
            </a:bodyPr>
            <a:lstStyle/>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フィルタリングによって見られなくなるサイトは、安全でない可能性が高いサイトです。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無理に見ようとするとどんな危険があるか</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わかりません。</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19" name="グループ化 18"/>
            <p:cNvGrpSpPr/>
            <p:nvPr/>
          </p:nvGrpSpPr>
          <p:grpSpPr>
            <a:xfrm rot="21372559">
              <a:off x="431585" y="4196102"/>
              <a:ext cx="2156914" cy="1351030"/>
              <a:chOff x="436799" y="2167836"/>
              <a:chExt cx="3261711" cy="2380886"/>
            </a:xfrm>
          </p:grpSpPr>
          <p:sp>
            <p:nvSpPr>
              <p:cNvPr id="20" name="円/楕円 19"/>
              <p:cNvSpPr/>
              <p:nvPr/>
            </p:nvSpPr>
            <p:spPr>
              <a:xfrm>
                <a:off x="3275048" y="4314659"/>
                <a:ext cx="183844" cy="171238"/>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21" name="雲 31"/>
              <p:cNvSpPr/>
              <p:nvPr/>
            </p:nvSpPr>
            <p:spPr>
              <a:xfrm rot="197991">
                <a:off x="436799" y="2167836"/>
                <a:ext cx="3261711" cy="238088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22" name="円/楕円 21"/>
              <p:cNvSpPr/>
              <p:nvPr/>
            </p:nvSpPr>
            <p:spPr>
              <a:xfrm>
                <a:off x="3498492" y="4401466"/>
                <a:ext cx="118273" cy="110165"/>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28" name="テキスト ボックス 27"/>
            <p:cNvSpPr txBox="1"/>
            <p:nvPr/>
          </p:nvSpPr>
          <p:spPr>
            <a:xfrm rot="21047143">
              <a:off x="258160" y="4551931"/>
              <a:ext cx="2503762" cy="646331"/>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危ないサイトは</a:t>
              </a:r>
              <a:br>
                <a:rPr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見ないでおこう</a:t>
              </a:r>
              <a:endParaRPr kumimoji="1"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8" name="図 7">
              <a:extLst>
                <a:ext uri="{FF2B5EF4-FFF2-40B4-BE49-F238E27FC236}">
                  <a16:creationId xmlns:a16="http://schemas.microsoft.com/office/drawing/2014/main" id="{6ECCFA35-7E97-4736-8D56-E16E2980BAD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118157" y="4369306"/>
              <a:ext cx="2285811" cy="2285811"/>
            </a:xfrm>
            <a:prstGeom prst="rect">
              <a:avLst/>
            </a:prstGeom>
            <a:effectLst>
              <a:outerShdw blurRad="50800" dist="38100" dir="2700000" algn="tl" rotWithShape="0">
                <a:prstClr val="black">
                  <a:alpha val="40000"/>
                </a:prstClr>
              </a:outerShdw>
            </a:effectLst>
          </p:spPr>
        </p:pic>
      </p:grpSp>
      <p:sp>
        <p:nvSpPr>
          <p:cNvPr id="71" name="ドーナツ 28">
            <a:extLst>
              <a:ext uri="{FF2B5EF4-FFF2-40B4-BE49-F238E27FC236}">
                <a16:creationId xmlns:a16="http://schemas.microsoft.com/office/drawing/2014/main" id="{5D96BBC6-62C3-4154-90F5-21683D74E18F}"/>
              </a:ext>
            </a:extLst>
          </p:cNvPr>
          <p:cNvSpPr>
            <a:spLocks noChangeAspect="1"/>
          </p:cNvSpPr>
          <p:nvPr/>
        </p:nvSpPr>
        <p:spPr>
          <a:xfrm>
            <a:off x="944611" y="5431256"/>
            <a:ext cx="1281882" cy="1280054"/>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Tree>
    <p:custDataLst>
      <p:tags r:id="rId1"/>
    </p:custDataLst>
    <p:extLst>
      <p:ext uri="{BB962C8B-B14F-4D97-AF65-F5344CB8AC3E}">
        <p14:creationId xmlns:p14="http://schemas.microsoft.com/office/powerpoint/2010/main" val="905488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3500"/>
                            </p:stCondLst>
                            <p:childTnLst>
                              <p:par>
                                <p:cTn id="17" presetID="10" presetClass="entr" presetSubtype="0" fill="hold" grpId="0" nodeType="afterEffect">
                                  <p:stCondLst>
                                    <p:cond delay="500"/>
                                  </p:stCondLst>
                                  <p:childTnLst>
                                    <p:set>
                                      <p:cBhvr>
                                        <p:cTn id="18" dur="1" fill="hold">
                                          <p:stCondLst>
                                            <p:cond delay="0"/>
                                          </p:stCondLst>
                                        </p:cTn>
                                        <p:tgtEl>
                                          <p:spTgt spid="71"/>
                                        </p:tgtEl>
                                        <p:attrNameLst>
                                          <p:attrName>style.visibility</p:attrName>
                                        </p:attrNameLst>
                                      </p:cBhvr>
                                      <p:to>
                                        <p:strVal val="visible"/>
                                      </p:to>
                                    </p:set>
                                    <p:animEffect transition="in" filter="fade">
                                      <p:cBhvr>
                                        <p:cTn id="19"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30C91753-84BE-42F8-B98C-4532B97888E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41599" y="3353090"/>
            <a:ext cx="3504910" cy="3504910"/>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10.</a:t>
            </a:r>
            <a:r>
              <a:rPr lang="ja-JP" altLang="en-US" dirty="0"/>
              <a:t> </a:t>
            </a:r>
            <a:r>
              <a:rPr lang="ja-JP" altLang="en-US" dirty="0">
                <a:latin typeface="Meiryo UI" panose="020B0604030504040204" pitchFamily="50" charset="-128"/>
                <a:ea typeface="Meiryo UI" panose="020B0604030504040204" pitchFamily="50" charset="-128"/>
                <a:cs typeface="Meiryo UI" panose="020B0604030504040204" pitchFamily="50" charset="-128"/>
              </a:rPr>
              <a:t>フィルタリングで何を守ってくれているの？</a:t>
            </a:r>
            <a:endParaRPr lang="ja-JP" altLang="en-US" dirty="0"/>
          </a:p>
        </p:txBody>
      </p:sp>
      <p:pic>
        <p:nvPicPr>
          <p:cNvPr id="15" name="図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74685" y="4129291"/>
            <a:ext cx="2240395" cy="2185077"/>
          </a:xfrm>
          <a:prstGeom prst="rect">
            <a:avLst/>
          </a:prstGeom>
        </p:spPr>
      </p:pic>
      <p:sp>
        <p:nvSpPr>
          <p:cNvPr id="16" name="爆発 1 5"/>
          <p:cNvSpPr/>
          <p:nvPr/>
        </p:nvSpPr>
        <p:spPr>
          <a:xfrm rot="15806009">
            <a:off x="7137147" y="5361228"/>
            <a:ext cx="707721" cy="435615"/>
          </a:xfrm>
          <a:custGeom>
            <a:avLst/>
            <a:gdLst>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097 w 21600"/>
              <a:gd name="connsiteY5" fmla="*/ 8137 h 21600"/>
              <a:gd name="connsiteX6" fmla="*/ 17607 w 21600"/>
              <a:gd name="connsiteY6" fmla="*/ 10475 h 21600"/>
              <a:gd name="connsiteX7" fmla="*/ 21600 w 21600"/>
              <a:gd name="connsiteY7" fmla="*/ 13290 h 21600"/>
              <a:gd name="connsiteX8" fmla="*/ 16837 w 21600"/>
              <a:gd name="connsiteY8" fmla="*/ 12942 h 21600"/>
              <a:gd name="connsiteX9" fmla="*/ 18145 w 21600"/>
              <a:gd name="connsiteY9" fmla="*/ 18095 h 21600"/>
              <a:gd name="connsiteX10" fmla="*/ 14020 w 21600"/>
              <a:gd name="connsiteY10" fmla="*/ 14457 h 21600"/>
              <a:gd name="connsiteX11" fmla="*/ 13247 w 21600"/>
              <a:gd name="connsiteY11" fmla="*/ 19737 h 21600"/>
              <a:gd name="connsiteX12" fmla="*/ 10532 w 21600"/>
              <a:gd name="connsiteY12" fmla="*/ 14935 h 21600"/>
              <a:gd name="connsiteX13" fmla="*/ 8485 w 21600"/>
              <a:gd name="connsiteY13" fmla="*/ 21600 h 21600"/>
              <a:gd name="connsiteX14" fmla="*/ 7715 w 21600"/>
              <a:gd name="connsiteY14" fmla="*/ 15627 h 21600"/>
              <a:gd name="connsiteX15" fmla="*/ 4762 w 21600"/>
              <a:gd name="connsiteY15" fmla="*/ 17617 h 21600"/>
              <a:gd name="connsiteX16" fmla="*/ 5667 w 21600"/>
              <a:gd name="connsiteY16" fmla="*/ 13937 h 21600"/>
              <a:gd name="connsiteX17" fmla="*/ 135 w 21600"/>
              <a:gd name="connsiteY17" fmla="*/ 14587 h 21600"/>
              <a:gd name="connsiteX18" fmla="*/ 3722 w 21600"/>
              <a:gd name="connsiteY18" fmla="*/ 11775 h 21600"/>
              <a:gd name="connsiteX19" fmla="*/ 0 w 21600"/>
              <a:gd name="connsiteY19" fmla="*/ 8615 h 21600"/>
              <a:gd name="connsiteX20" fmla="*/ 4627 w 21600"/>
              <a:gd name="connsiteY20" fmla="*/ 7617 h 21600"/>
              <a:gd name="connsiteX21" fmla="*/ 370 w 21600"/>
              <a:gd name="connsiteY21" fmla="*/ 2295 h 21600"/>
              <a:gd name="connsiteX22" fmla="*/ 7312 w 21600"/>
              <a:gd name="connsiteY22" fmla="*/ 6320 h 21600"/>
              <a:gd name="connsiteX23" fmla="*/ 8352 w 21600"/>
              <a:gd name="connsiteY23" fmla="*/ 2295 h 21600"/>
              <a:gd name="connsiteX24" fmla="*/ 10800 w 21600"/>
              <a:gd name="connsiteY24"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097 w 21600"/>
              <a:gd name="connsiteY5" fmla="*/ 8137 h 21600"/>
              <a:gd name="connsiteX6" fmla="*/ 21600 w 21600"/>
              <a:gd name="connsiteY6" fmla="*/ 13290 h 21600"/>
              <a:gd name="connsiteX7" fmla="*/ 16837 w 21600"/>
              <a:gd name="connsiteY7" fmla="*/ 12942 h 21600"/>
              <a:gd name="connsiteX8" fmla="*/ 18145 w 21600"/>
              <a:gd name="connsiteY8" fmla="*/ 18095 h 21600"/>
              <a:gd name="connsiteX9" fmla="*/ 14020 w 21600"/>
              <a:gd name="connsiteY9" fmla="*/ 14457 h 21600"/>
              <a:gd name="connsiteX10" fmla="*/ 13247 w 21600"/>
              <a:gd name="connsiteY10" fmla="*/ 19737 h 21600"/>
              <a:gd name="connsiteX11" fmla="*/ 10532 w 21600"/>
              <a:gd name="connsiteY11" fmla="*/ 14935 h 21600"/>
              <a:gd name="connsiteX12" fmla="*/ 8485 w 21600"/>
              <a:gd name="connsiteY12" fmla="*/ 21600 h 21600"/>
              <a:gd name="connsiteX13" fmla="*/ 7715 w 21600"/>
              <a:gd name="connsiteY13" fmla="*/ 15627 h 21600"/>
              <a:gd name="connsiteX14" fmla="*/ 4762 w 21600"/>
              <a:gd name="connsiteY14" fmla="*/ 17617 h 21600"/>
              <a:gd name="connsiteX15" fmla="*/ 5667 w 21600"/>
              <a:gd name="connsiteY15" fmla="*/ 13937 h 21600"/>
              <a:gd name="connsiteX16" fmla="*/ 135 w 21600"/>
              <a:gd name="connsiteY16" fmla="*/ 14587 h 21600"/>
              <a:gd name="connsiteX17" fmla="*/ 3722 w 21600"/>
              <a:gd name="connsiteY17" fmla="*/ 11775 h 21600"/>
              <a:gd name="connsiteX18" fmla="*/ 0 w 21600"/>
              <a:gd name="connsiteY18" fmla="*/ 8615 h 21600"/>
              <a:gd name="connsiteX19" fmla="*/ 4627 w 21600"/>
              <a:gd name="connsiteY19" fmla="*/ 7617 h 21600"/>
              <a:gd name="connsiteX20" fmla="*/ 370 w 21600"/>
              <a:gd name="connsiteY20" fmla="*/ 2295 h 21600"/>
              <a:gd name="connsiteX21" fmla="*/ 7312 w 21600"/>
              <a:gd name="connsiteY21" fmla="*/ 6320 h 21600"/>
              <a:gd name="connsiteX22" fmla="*/ 8352 w 21600"/>
              <a:gd name="connsiteY22" fmla="*/ 2295 h 21600"/>
              <a:gd name="connsiteX23" fmla="*/ 10800 w 21600"/>
              <a:gd name="connsiteY23"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16702 w 21600"/>
              <a:gd name="connsiteY4" fmla="*/ 7315 h 21600"/>
              <a:gd name="connsiteX5" fmla="*/ 21600 w 21600"/>
              <a:gd name="connsiteY5" fmla="*/ 13290 h 21600"/>
              <a:gd name="connsiteX6" fmla="*/ 16837 w 21600"/>
              <a:gd name="connsiteY6" fmla="*/ 12942 h 21600"/>
              <a:gd name="connsiteX7" fmla="*/ 18145 w 21600"/>
              <a:gd name="connsiteY7" fmla="*/ 18095 h 21600"/>
              <a:gd name="connsiteX8" fmla="*/ 14020 w 21600"/>
              <a:gd name="connsiteY8" fmla="*/ 14457 h 21600"/>
              <a:gd name="connsiteX9" fmla="*/ 13247 w 21600"/>
              <a:gd name="connsiteY9" fmla="*/ 19737 h 21600"/>
              <a:gd name="connsiteX10" fmla="*/ 10532 w 21600"/>
              <a:gd name="connsiteY10" fmla="*/ 14935 h 21600"/>
              <a:gd name="connsiteX11" fmla="*/ 8485 w 21600"/>
              <a:gd name="connsiteY11" fmla="*/ 21600 h 21600"/>
              <a:gd name="connsiteX12" fmla="*/ 7715 w 21600"/>
              <a:gd name="connsiteY12" fmla="*/ 15627 h 21600"/>
              <a:gd name="connsiteX13" fmla="*/ 4762 w 21600"/>
              <a:gd name="connsiteY13" fmla="*/ 17617 h 21600"/>
              <a:gd name="connsiteX14" fmla="*/ 5667 w 21600"/>
              <a:gd name="connsiteY14" fmla="*/ 13937 h 21600"/>
              <a:gd name="connsiteX15" fmla="*/ 135 w 21600"/>
              <a:gd name="connsiteY15" fmla="*/ 14587 h 21600"/>
              <a:gd name="connsiteX16" fmla="*/ 3722 w 21600"/>
              <a:gd name="connsiteY16" fmla="*/ 11775 h 21600"/>
              <a:gd name="connsiteX17" fmla="*/ 0 w 21600"/>
              <a:gd name="connsiteY17" fmla="*/ 8615 h 21600"/>
              <a:gd name="connsiteX18" fmla="*/ 4627 w 21600"/>
              <a:gd name="connsiteY18" fmla="*/ 7617 h 21600"/>
              <a:gd name="connsiteX19" fmla="*/ 370 w 21600"/>
              <a:gd name="connsiteY19" fmla="*/ 2295 h 21600"/>
              <a:gd name="connsiteX20" fmla="*/ 7312 w 21600"/>
              <a:gd name="connsiteY20" fmla="*/ 6320 h 21600"/>
              <a:gd name="connsiteX21" fmla="*/ 8352 w 21600"/>
              <a:gd name="connsiteY21" fmla="*/ 2295 h 21600"/>
              <a:gd name="connsiteX22" fmla="*/ 10800 w 21600"/>
              <a:gd name="connsiteY22" fmla="*/ 5800 h 21600"/>
              <a:gd name="connsiteX0" fmla="*/ 10800 w 21600"/>
              <a:gd name="connsiteY0" fmla="*/ 5800 h 21600"/>
              <a:gd name="connsiteX1" fmla="*/ 14522 w 21600"/>
              <a:gd name="connsiteY1" fmla="*/ 0 h 21600"/>
              <a:gd name="connsiteX2" fmla="*/ 14155 w 21600"/>
              <a:gd name="connsiteY2" fmla="*/ 5325 h 21600"/>
              <a:gd name="connsiteX3" fmla="*/ 18380 w 21600"/>
              <a:gd name="connsiteY3" fmla="*/ 4457 h 21600"/>
              <a:gd name="connsiteX4" fmla="*/ 21600 w 21600"/>
              <a:gd name="connsiteY4" fmla="*/ 13290 h 21600"/>
              <a:gd name="connsiteX5" fmla="*/ 16837 w 21600"/>
              <a:gd name="connsiteY5" fmla="*/ 12942 h 21600"/>
              <a:gd name="connsiteX6" fmla="*/ 18145 w 21600"/>
              <a:gd name="connsiteY6" fmla="*/ 18095 h 21600"/>
              <a:gd name="connsiteX7" fmla="*/ 14020 w 21600"/>
              <a:gd name="connsiteY7" fmla="*/ 14457 h 21600"/>
              <a:gd name="connsiteX8" fmla="*/ 13247 w 21600"/>
              <a:gd name="connsiteY8" fmla="*/ 19737 h 21600"/>
              <a:gd name="connsiteX9" fmla="*/ 10532 w 21600"/>
              <a:gd name="connsiteY9" fmla="*/ 14935 h 21600"/>
              <a:gd name="connsiteX10" fmla="*/ 8485 w 21600"/>
              <a:gd name="connsiteY10" fmla="*/ 21600 h 21600"/>
              <a:gd name="connsiteX11" fmla="*/ 7715 w 21600"/>
              <a:gd name="connsiteY11" fmla="*/ 15627 h 21600"/>
              <a:gd name="connsiteX12" fmla="*/ 4762 w 21600"/>
              <a:gd name="connsiteY12" fmla="*/ 17617 h 21600"/>
              <a:gd name="connsiteX13" fmla="*/ 5667 w 21600"/>
              <a:gd name="connsiteY13" fmla="*/ 13937 h 21600"/>
              <a:gd name="connsiteX14" fmla="*/ 135 w 21600"/>
              <a:gd name="connsiteY14" fmla="*/ 14587 h 21600"/>
              <a:gd name="connsiteX15" fmla="*/ 3722 w 21600"/>
              <a:gd name="connsiteY15" fmla="*/ 11775 h 21600"/>
              <a:gd name="connsiteX16" fmla="*/ 0 w 21600"/>
              <a:gd name="connsiteY16" fmla="*/ 8615 h 21600"/>
              <a:gd name="connsiteX17" fmla="*/ 4627 w 21600"/>
              <a:gd name="connsiteY17" fmla="*/ 7617 h 21600"/>
              <a:gd name="connsiteX18" fmla="*/ 370 w 21600"/>
              <a:gd name="connsiteY18" fmla="*/ 2295 h 21600"/>
              <a:gd name="connsiteX19" fmla="*/ 7312 w 21600"/>
              <a:gd name="connsiteY19" fmla="*/ 6320 h 21600"/>
              <a:gd name="connsiteX20" fmla="*/ 8352 w 21600"/>
              <a:gd name="connsiteY20" fmla="*/ 2295 h 21600"/>
              <a:gd name="connsiteX21" fmla="*/ 10800 w 21600"/>
              <a:gd name="connsiteY21" fmla="*/ 5800 h 21600"/>
              <a:gd name="connsiteX0" fmla="*/ 10800 w 21600"/>
              <a:gd name="connsiteY0" fmla="*/ 5800 h 21600"/>
              <a:gd name="connsiteX1" fmla="*/ 14522 w 21600"/>
              <a:gd name="connsiteY1" fmla="*/ 0 h 21600"/>
              <a:gd name="connsiteX2" fmla="*/ 14155 w 21600"/>
              <a:gd name="connsiteY2" fmla="*/ 5325 h 21600"/>
              <a:gd name="connsiteX3" fmla="*/ 21600 w 21600"/>
              <a:gd name="connsiteY3" fmla="*/ 13290 h 21600"/>
              <a:gd name="connsiteX4" fmla="*/ 16837 w 21600"/>
              <a:gd name="connsiteY4" fmla="*/ 12942 h 21600"/>
              <a:gd name="connsiteX5" fmla="*/ 18145 w 21600"/>
              <a:gd name="connsiteY5" fmla="*/ 18095 h 21600"/>
              <a:gd name="connsiteX6" fmla="*/ 14020 w 21600"/>
              <a:gd name="connsiteY6" fmla="*/ 14457 h 21600"/>
              <a:gd name="connsiteX7" fmla="*/ 13247 w 21600"/>
              <a:gd name="connsiteY7" fmla="*/ 19737 h 21600"/>
              <a:gd name="connsiteX8" fmla="*/ 10532 w 21600"/>
              <a:gd name="connsiteY8" fmla="*/ 14935 h 21600"/>
              <a:gd name="connsiteX9" fmla="*/ 8485 w 21600"/>
              <a:gd name="connsiteY9" fmla="*/ 21600 h 21600"/>
              <a:gd name="connsiteX10" fmla="*/ 7715 w 21600"/>
              <a:gd name="connsiteY10" fmla="*/ 15627 h 21600"/>
              <a:gd name="connsiteX11" fmla="*/ 4762 w 21600"/>
              <a:gd name="connsiteY11" fmla="*/ 17617 h 21600"/>
              <a:gd name="connsiteX12" fmla="*/ 5667 w 21600"/>
              <a:gd name="connsiteY12" fmla="*/ 13937 h 21600"/>
              <a:gd name="connsiteX13" fmla="*/ 135 w 21600"/>
              <a:gd name="connsiteY13" fmla="*/ 14587 h 21600"/>
              <a:gd name="connsiteX14" fmla="*/ 3722 w 21600"/>
              <a:gd name="connsiteY14" fmla="*/ 11775 h 21600"/>
              <a:gd name="connsiteX15" fmla="*/ 0 w 21600"/>
              <a:gd name="connsiteY15" fmla="*/ 8615 h 21600"/>
              <a:gd name="connsiteX16" fmla="*/ 4627 w 21600"/>
              <a:gd name="connsiteY16" fmla="*/ 7617 h 21600"/>
              <a:gd name="connsiteX17" fmla="*/ 370 w 21600"/>
              <a:gd name="connsiteY17" fmla="*/ 2295 h 21600"/>
              <a:gd name="connsiteX18" fmla="*/ 7312 w 21600"/>
              <a:gd name="connsiteY18" fmla="*/ 6320 h 21600"/>
              <a:gd name="connsiteX19" fmla="*/ 8352 w 21600"/>
              <a:gd name="connsiteY19" fmla="*/ 2295 h 21600"/>
              <a:gd name="connsiteX20" fmla="*/ 10800 w 21600"/>
              <a:gd name="connsiteY20" fmla="*/ 5800 h 21600"/>
              <a:gd name="connsiteX0" fmla="*/ 10800 w 21600"/>
              <a:gd name="connsiteY0" fmla="*/ 5800 h 21600"/>
              <a:gd name="connsiteX1" fmla="*/ 14522 w 21600"/>
              <a:gd name="connsiteY1" fmla="*/ 0 h 21600"/>
              <a:gd name="connsiteX2" fmla="*/ 21600 w 21600"/>
              <a:gd name="connsiteY2" fmla="*/ 13290 h 21600"/>
              <a:gd name="connsiteX3" fmla="*/ 16837 w 21600"/>
              <a:gd name="connsiteY3" fmla="*/ 12942 h 21600"/>
              <a:gd name="connsiteX4" fmla="*/ 18145 w 21600"/>
              <a:gd name="connsiteY4" fmla="*/ 18095 h 21600"/>
              <a:gd name="connsiteX5" fmla="*/ 14020 w 21600"/>
              <a:gd name="connsiteY5" fmla="*/ 14457 h 21600"/>
              <a:gd name="connsiteX6" fmla="*/ 13247 w 21600"/>
              <a:gd name="connsiteY6" fmla="*/ 19737 h 21600"/>
              <a:gd name="connsiteX7" fmla="*/ 10532 w 21600"/>
              <a:gd name="connsiteY7" fmla="*/ 14935 h 21600"/>
              <a:gd name="connsiteX8" fmla="*/ 8485 w 21600"/>
              <a:gd name="connsiteY8" fmla="*/ 21600 h 21600"/>
              <a:gd name="connsiteX9" fmla="*/ 7715 w 21600"/>
              <a:gd name="connsiteY9" fmla="*/ 15627 h 21600"/>
              <a:gd name="connsiteX10" fmla="*/ 4762 w 21600"/>
              <a:gd name="connsiteY10" fmla="*/ 17617 h 21600"/>
              <a:gd name="connsiteX11" fmla="*/ 5667 w 21600"/>
              <a:gd name="connsiteY11" fmla="*/ 13937 h 21600"/>
              <a:gd name="connsiteX12" fmla="*/ 135 w 21600"/>
              <a:gd name="connsiteY12" fmla="*/ 14587 h 21600"/>
              <a:gd name="connsiteX13" fmla="*/ 3722 w 21600"/>
              <a:gd name="connsiteY13" fmla="*/ 11775 h 21600"/>
              <a:gd name="connsiteX14" fmla="*/ 0 w 21600"/>
              <a:gd name="connsiteY14" fmla="*/ 8615 h 21600"/>
              <a:gd name="connsiteX15" fmla="*/ 4627 w 21600"/>
              <a:gd name="connsiteY15" fmla="*/ 7617 h 21600"/>
              <a:gd name="connsiteX16" fmla="*/ 370 w 21600"/>
              <a:gd name="connsiteY16" fmla="*/ 2295 h 21600"/>
              <a:gd name="connsiteX17" fmla="*/ 7312 w 21600"/>
              <a:gd name="connsiteY17" fmla="*/ 6320 h 21600"/>
              <a:gd name="connsiteX18" fmla="*/ 8352 w 21600"/>
              <a:gd name="connsiteY18" fmla="*/ 2295 h 21600"/>
              <a:gd name="connsiteX19" fmla="*/ 10800 w 21600"/>
              <a:gd name="connsiteY19" fmla="*/ 5800 h 21600"/>
              <a:gd name="connsiteX0" fmla="*/ 10800 w 21600"/>
              <a:gd name="connsiteY0" fmla="*/ 3505 h 19305"/>
              <a:gd name="connsiteX1" fmla="*/ 21600 w 21600"/>
              <a:gd name="connsiteY1" fmla="*/ 10995 h 19305"/>
              <a:gd name="connsiteX2" fmla="*/ 16837 w 21600"/>
              <a:gd name="connsiteY2" fmla="*/ 10647 h 19305"/>
              <a:gd name="connsiteX3" fmla="*/ 18145 w 21600"/>
              <a:gd name="connsiteY3" fmla="*/ 15800 h 19305"/>
              <a:gd name="connsiteX4" fmla="*/ 14020 w 21600"/>
              <a:gd name="connsiteY4" fmla="*/ 12162 h 19305"/>
              <a:gd name="connsiteX5" fmla="*/ 13247 w 21600"/>
              <a:gd name="connsiteY5" fmla="*/ 17442 h 19305"/>
              <a:gd name="connsiteX6" fmla="*/ 10532 w 21600"/>
              <a:gd name="connsiteY6" fmla="*/ 12640 h 19305"/>
              <a:gd name="connsiteX7" fmla="*/ 8485 w 21600"/>
              <a:gd name="connsiteY7" fmla="*/ 19305 h 19305"/>
              <a:gd name="connsiteX8" fmla="*/ 7715 w 21600"/>
              <a:gd name="connsiteY8" fmla="*/ 13332 h 19305"/>
              <a:gd name="connsiteX9" fmla="*/ 4762 w 21600"/>
              <a:gd name="connsiteY9" fmla="*/ 15322 h 19305"/>
              <a:gd name="connsiteX10" fmla="*/ 5667 w 21600"/>
              <a:gd name="connsiteY10" fmla="*/ 11642 h 19305"/>
              <a:gd name="connsiteX11" fmla="*/ 135 w 21600"/>
              <a:gd name="connsiteY11" fmla="*/ 12292 h 19305"/>
              <a:gd name="connsiteX12" fmla="*/ 3722 w 21600"/>
              <a:gd name="connsiteY12" fmla="*/ 9480 h 19305"/>
              <a:gd name="connsiteX13" fmla="*/ 0 w 21600"/>
              <a:gd name="connsiteY13" fmla="*/ 6320 h 19305"/>
              <a:gd name="connsiteX14" fmla="*/ 4627 w 21600"/>
              <a:gd name="connsiteY14" fmla="*/ 5322 h 19305"/>
              <a:gd name="connsiteX15" fmla="*/ 370 w 21600"/>
              <a:gd name="connsiteY15" fmla="*/ 0 h 19305"/>
              <a:gd name="connsiteX16" fmla="*/ 7312 w 21600"/>
              <a:gd name="connsiteY16" fmla="*/ 4025 h 19305"/>
              <a:gd name="connsiteX17" fmla="*/ 8352 w 21600"/>
              <a:gd name="connsiteY17" fmla="*/ 0 h 19305"/>
              <a:gd name="connsiteX18" fmla="*/ 10800 w 21600"/>
              <a:gd name="connsiteY18" fmla="*/ 3505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16" fmla="*/ 8352 w 21600"/>
              <a:gd name="connsiteY16" fmla="*/ 0 h 19305"/>
              <a:gd name="connsiteX17" fmla="*/ 12712 w 21600"/>
              <a:gd name="connsiteY17" fmla="*/ 6263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16" fmla="*/ 8352 w 21600"/>
              <a:gd name="connsiteY16" fmla="*/ 0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15" fmla="*/ 7312 w 21600"/>
              <a:gd name="connsiteY15" fmla="*/ 4025 h 19305"/>
              <a:gd name="connsiteX0" fmla="*/ 21600 w 21600"/>
              <a:gd name="connsiteY0" fmla="*/ 10995 h 19305"/>
              <a:gd name="connsiteX1" fmla="*/ 16837 w 21600"/>
              <a:gd name="connsiteY1" fmla="*/ 10647 h 19305"/>
              <a:gd name="connsiteX2" fmla="*/ 18145 w 21600"/>
              <a:gd name="connsiteY2" fmla="*/ 15800 h 19305"/>
              <a:gd name="connsiteX3" fmla="*/ 14020 w 21600"/>
              <a:gd name="connsiteY3" fmla="*/ 12162 h 19305"/>
              <a:gd name="connsiteX4" fmla="*/ 13247 w 21600"/>
              <a:gd name="connsiteY4" fmla="*/ 17442 h 19305"/>
              <a:gd name="connsiteX5" fmla="*/ 10532 w 21600"/>
              <a:gd name="connsiteY5" fmla="*/ 12640 h 19305"/>
              <a:gd name="connsiteX6" fmla="*/ 8485 w 21600"/>
              <a:gd name="connsiteY6" fmla="*/ 19305 h 19305"/>
              <a:gd name="connsiteX7" fmla="*/ 7715 w 21600"/>
              <a:gd name="connsiteY7" fmla="*/ 13332 h 19305"/>
              <a:gd name="connsiteX8" fmla="*/ 4762 w 21600"/>
              <a:gd name="connsiteY8" fmla="*/ 15322 h 19305"/>
              <a:gd name="connsiteX9" fmla="*/ 5667 w 21600"/>
              <a:gd name="connsiteY9" fmla="*/ 11642 h 19305"/>
              <a:gd name="connsiteX10" fmla="*/ 135 w 21600"/>
              <a:gd name="connsiteY10" fmla="*/ 12292 h 19305"/>
              <a:gd name="connsiteX11" fmla="*/ 3722 w 21600"/>
              <a:gd name="connsiteY11" fmla="*/ 9480 h 19305"/>
              <a:gd name="connsiteX12" fmla="*/ 0 w 21600"/>
              <a:gd name="connsiteY12" fmla="*/ 6320 h 19305"/>
              <a:gd name="connsiteX13" fmla="*/ 4627 w 21600"/>
              <a:gd name="connsiteY13" fmla="*/ 5322 h 19305"/>
              <a:gd name="connsiteX14" fmla="*/ 370 w 21600"/>
              <a:gd name="connsiteY14" fmla="*/ 0 h 19305"/>
              <a:gd name="connsiteX0" fmla="*/ 21600 w 21600"/>
              <a:gd name="connsiteY0" fmla="*/ 5673 h 13983"/>
              <a:gd name="connsiteX1" fmla="*/ 16837 w 21600"/>
              <a:gd name="connsiteY1" fmla="*/ 5325 h 13983"/>
              <a:gd name="connsiteX2" fmla="*/ 18145 w 21600"/>
              <a:gd name="connsiteY2" fmla="*/ 10478 h 13983"/>
              <a:gd name="connsiteX3" fmla="*/ 14020 w 21600"/>
              <a:gd name="connsiteY3" fmla="*/ 6840 h 13983"/>
              <a:gd name="connsiteX4" fmla="*/ 13247 w 21600"/>
              <a:gd name="connsiteY4" fmla="*/ 12120 h 13983"/>
              <a:gd name="connsiteX5" fmla="*/ 10532 w 21600"/>
              <a:gd name="connsiteY5" fmla="*/ 7318 h 13983"/>
              <a:gd name="connsiteX6" fmla="*/ 8485 w 21600"/>
              <a:gd name="connsiteY6" fmla="*/ 13983 h 13983"/>
              <a:gd name="connsiteX7" fmla="*/ 7715 w 21600"/>
              <a:gd name="connsiteY7" fmla="*/ 8010 h 13983"/>
              <a:gd name="connsiteX8" fmla="*/ 4762 w 21600"/>
              <a:gd name="connsiteY8" fmla="*/ 10000 h 13983"/>
              <a:gd name="connsiteX9" fmla="*/ 5667 w 21600"/>
              <a:gd name="connsiteY9" fmla="*/ 6320 h 13983"/>
              <a:gd name="connsiteX10" fmla="*/ 135 w 21600"/>
              <a:gd name="connsiteY10" fmla="*/ 6970 h 13983"/>
              <a:gd name="connsiteX11" fmla="*/ 3722 w 21600"/>
              <a:gd name="connsiteY11" fmla="*/ 4158 h 13983"/>
              <a:gd name="connsiteX12" fmla="*/ 0 w 21600"/>
              <a:gd name="connsiteY12" fmla="*/ 998 h 13983"/>
              <a:gd name="connsiteX13" fmla="*/ 4627 w 21600"/>
              <a:gd name="connsiteY13" fmla="*/ 0 h 13983"/>
              <a:gd name="connsiteX0" fmla="*/ 21600 w 21600"/>
              <a:gd name="connsiteY0" fmla="*/ 4675 h 12985"/>
              <a:gd name="connsiteX1" fmla="*/ 16837 w 21600"/>
              <a:gd name="connsiteY1" fmla="*/ 4327 h 12985"/>
              <a:gd name="connsiteX2" fmla="*/ 18145 w 21600"/>
              <a:gd name="connsiteY2" fmla="*/ 9480 h 12985"/>
              <a:gd name="connsiteX3" fmla="*/ 14020 w 21600"/>
              <a:gd name="connsiteY3" fmla="*/ 5842 h 12985"/>
              <a:gd name="connsiteX4" fmla="*/ 13247 w 21600"/>
              <a:gd name="connsiteY4" fmla="*/ 11122 h 12985"/>
              <a:gd name="connsiteX5" fmla="*/ 10532 w 21600"/>
              <a:gd name="connsiteY5" fmla="*/ 6320 h 12985"/>
              <a:gd name="connsiteX6" fmla="*/ 8485 w 21600"/>
              <a:gd name="connsiteY6" fmla="*/ 12985 h 12985"/>
              <a:gd name="connsiteX7" fmla="*/ 7715 w 21600"/>
              <a:gd name="connsiteY7" fmla="*/ 7012 h 12985"/>
              <a:gd name="connsiteX8" fmla="*/ 4762 w 21600"/>
              <a:gd name="connsiteY8" fmla="*/ 9002 h 12985"/>
              <a:gd name="connsiteX9" fmla="*/ 5667 w 21600"/>
              <a:gd name="connsiteY9" fmla="*/ 5322 h 12985"/>
              <a:gd name="connsiteX10" fmla="*/ 135 w 21600"/>
              <a:gd name="connsiteY10" fmla="*/ 5972 h 12985"/>
              <a:gd name="connsiteX11" fmla="*/ 3722 w 21600"/>
              <a:gd name="connsiteY11" fmla="*/ 3160 h 12985"/>
              <a:gd name="connsiteX12" fmla="*/ 0 w 21600"/>
              <a:gd name="connsiteY12" fmla="*/ 0 h 12985"/>
              <a:gd name="connsiteX0" fmla="*/ 21465 w 21465"/>
              <a:gd name="connsiteY0" fmla="*/ 1515 h 9825"/>
              <a:gd name="connsiteX1" fmla="*/ 16702 w 21465"/>
              <a:gd name="connsiteY1" fmla="*/ 1167 h 9825"/>
              <a:gd name="connsiteX2" fmla="*/ 18010 w 21465"/>
              <a:gd name="connsiteY2" fmla="*/ 6320 h 9825"/>
              <a:gd name="connsiteX3" fmla="*/ 13885 w 21465"/>
              <a:gd name="connsiteY3" fmla="*/ 2682 h 9825"/>
              <a:gd name="connsiteX4" fmla="*/ 13112 w 21465"/>
              <a:gd name="connsiteY4" fmla="*/ 7962 h 9825"/>
              <a:gd name="connsiteX5" fmla="*/ 10397 w 21465"/>
              <a:gd name="connsiteY5" fmla="*/ 3160 h 9825"/>
              <a:gd name="connsiteX6" fmla="*/ 8350 w 21465"/>
              <a:gd name="connsiteY6" fmla="*/ 9825 h 9825"/>
              <a:gd name="connsiteX7" fmla="*/ 7580 w 21465"/>
              <a:gd name="connsiteY7" fmla="*/ 3852 h 9825"/>
              <a:gd name="connsiteX8" fmla="*/ 4627 w 21465"/>
              <a:gd name="connsiteY8" fmla="*/ 5842 h 9825"/>
              <a:gd name="connsiteX9" fmla="*/ 5532 w 21465"/>
              <a:gd name="connsiteY9" fmla="*/ 2162 h 9825"/>
              <a:gd name="connsiteX10" fmla="*/ 0 w 21465"/>
              <a:gd name="connsiteY10" fmla="*/ 2812 h 9825"/>
              <a:gd name="connsiteX11" fmla="*/ 3587 w 21465"/>
              <a:gd name="connsiteY11" fmla="*/ 0 h 9825"/>
              <a:gd name="connsiteX0" fmla="*/ 10000 w 10000"/>
              <a:gd name="connsiteY0" fmla="*/ 1542 h 10000"/>
              <a:gd name="connsiteX1" fmla="*/ 9442 w 10000"/>
              <a:gd name="connsiteY1" fmla="*/ 1420 h 10000"/>
              <a:gd name="connsiteX2" fmla="*/ 7781 w 10000"/>
              <a:gd name="connsiteY2" fmla="*/ 1188 h 10000"/>
              <a:gd name="connsiteX3" fmla="*/ 8390 w 10000"/>
              <a:gd name="connsiteY3" fmla="*/ 6433 h 10000"/>
              <a:gd name="connsiteX4" fmla="*/ 6469 w 10000"/>
              <a:gd name="connsiteY4" fmla="*/ 2730 h 10000"/>
              <a:gd name="connsiteX5" fmla="*/ 6109 w 10000"/>
              <a:gd name="connsiteY5" fmla="*/ 8104 h 10000"/>
              <a:gd name="connsiteX6" fmla="*/ 4844 w 10000"/>
              <a:gd name="connsiteY6" fmla="*/ 3216 h 10000"/>
              <a:gd name="connsiteX7" fmla="*/ 3890 w 10000"/>
              <a:gd name="connsiteY7" fmla="*/ 10000 h 10000"/>
              <a:gd name="connsiteX8" fmla="*/ 3531 w 10000"/>
              <a:gd name="connsiteY8" fmla="*/ 3921 h 10000"/>
              <a:gd name="connsiteX9" fmla="*/ 2156 w 10000"/>
              <a:gd name="connsiteY9" fmla="*/ 5946 h 10000"/>
              <a:gd name="connsiteX10" fmla="*/ 2577 w 10000"/>
              <a:gd name="connsiteY10" fmla="*/ 2201 h 10000"/>
              <a:gd name="connsiteX11" fmla="*/ 0 w 10000"/>
              <a:gd name="connsiteY11" fmla="*/ 2862 h 10000"/>
              <a:gd name="connsiteX12" fmla="*/ 1671 w 10000"/>
              <a:gd name="connsiteY12" fmla="*/ 0 h 10000"/>
              <a:gd name="connsiteX0" fmla="*/ 8120 w 9442"/>
              <a:gd name="connsiteY0" fmla="*/ 0 h 12062"/>
              <a:gd name="connsiteX1" fmla="*/ 9442 w 9442"/>
              <a:gd name="connsiteY1" fmla="*/ 3482 h 12062"/>
              <a:gd name="connsiteX2" fmla="*/ 7781 w 9442"/>
              <a:gd name="connsiteY2" fmla="*/ 3250 h 12062"/>
              <a:gd name="connsiteX3" fmla="*/ 8390 w 9442"/>
              <a:gd name="connsiteY3" fmla="*/ 8495 h 12062"/>
              <a:gd name="connsiteX4" fmla="*/ 6469 w 9442"/>
              <a:gd name="connsiteY4" fmla="*/ 4792 h 12062"/>
              <a:gd name="connsiteX5" fmla="*/ 6109 w 9442"/>
              <a:gd name="connsiteY5" fmla="*/ 10166 h 12062"/>
              <a:gd name="connsiteX6" fmla="*/ 4844 w 9442"/>
              <a:gd name="connsiteY6" fmla="*/ 5278 h 12062"/>
              <a:gd name="connsiteX7" fmla="*/ 3890 w 9442"/>
              <a:gd name="connsiteY7" fmla="*/ 12062 h 12062"/>
              <a:gd name="connsiteX8" fmla="*/ 3531 w 9442"/>
              <a:gd name="connsiteY8" fmla="*/ 5983 h 12062"/>
              <a:gd name="connsiteX9" fmla="*/ 2156 w 9442"/>
              <a:gd name="connsiteY9" fmla="*/ 8008 h 12062"/>
              <a:gd name="connsiteX10" fmla="*/ 2577 w 9442"/>
              <a:gd name="connsiteY10" fmla="*/ 4263 h 12062"/>
              <a:gd name="connsiteX11" fmla="*/ 0 w 9442"/>
              <a:gd name="connsiteY11" fmla="*/ 4924 h 12062"/>
              <a:gd name="connsiteX12" fmla="*/ 1671 w 9442"/>
              <a:gd name="connsiteY12" fmla="*/ 2062 h 1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2" h="12062">
                <a:moveTo>
                  <a:pt x="8120" y="0"/>
                </a:moveTo>
                <a:lnTo>
                  <a:pt x="9442" y="3482"/>
                </a:lnTo>
                <a:lnTo>
                  <a:pt x="7781" y="3250"/>
                </a:lnTo>
                <a:lnTo>
                  <a:pt x="8390" y="8495"/>
                </a:lnTo>
                <a:lnTo>
                  <a:pt x="6469" y="4792"/>
                </a:lnTo>
                <a:lnTo>
                  <a:pt x="6109" y="10166"/>
                </a:lnTo>
                <a:lnTo>
                  <a:pt x="4844" y="5278"/>
                </a:lnTo>
                <a:lnTo>
                  <a:pt x="3890" y="12062"/>
                </a:lnTo>
                <a:cubicBezTo>
                  <a:pt x="3770" y="10036"/>
                  <a:pt x="3651" y="8009"/>
                  <a:pt x="3531" y="5983"/>
                </a:cubicBezTo>
                <a:lnTo>
                  <a:pt x="2156" y="8008"/>
                </a:lnTo>
                <a:cubicBezTo>
                  <a:pt x="2296" y="6760"/>
                  <a:pt x="2437" y="5511"/>
                  <a:pt x="2577" y="4263"/>
                </a:cubicBezTo>
                <a:lnTo>
                  <a:pt x="0" y="4924"/>
                </a:lnTo>
                <a:lnTo>
                  <a:pt x="1671" y="2062"/>
                </a:lnTo>
              </a:path>
            </a:pathLst>
          </a:custGeom>
          <a:noFill/>
          <a:ln w="57150">
            <a:solidFill>
              <a:srgbClr val="C00000"/>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nvGrpSpPr>
          <p:cNvPr id="17" name="グループ化 16"/>
          <p:cNvGrpSpPr/>
          <p:nvPr/>
        </p:nvGrpSpPr>
        <p:grpSpPr>
          <a:xfrm rot="1635714">
            <a:off x="7492197" y="3750880"/>
            <a:ext cx="840322" cy="840322"/>
            <a:chOff x="65134" y="2600497"/>
            <a:chExt cx="783726" cy="783726"/>
          </a:xfrm>
        </p:grpSpPr>
        <p:sp>
          <p:nvSpPr>
            <p:cNvPr id="18" name="星 12 17"/>
            <p:cNvSpPr/>
            <p:nvPr/>
          </p:nvSpPr>
          <p:spPr>
            <a:xfrm rot="809011">
              <a:off x="65134" y="2600497"/>
              <a:ext cx="783726" cy="783726"/>
            </a:xfrm>
            <a:prstGeom prst="star12">
              <a:avLst/>
            </a:prstGeom>
            <a:solidFill>
              <a:sysClr val="windowText" lastClr="000000">
                <a:lumMod val="85000"/>
                <a:lumOff val="15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フリーフォーム 18"/>
            <p:cNvSpPr/>
            <p:nvPr/>
          </p:nvSpPr>
          <p:spPr>
            <a:xfrm rot="20790989" flipV="1">
              <a:off x="320578" y="3062902"/>
              <a:ext cx="252691" cy="107119"/>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乗算記号 60"/>
            <p:cNvSpPr/>
            <p:nvPr/>
          </p:nvSpPr>
          <p:spPr>
            <a:xfrm rot="20633417">
              <a:off x="172970" y="2892101"/>
              <a:ext cx="228828" cy="164497"/>
            </a:xfrm>
            <a:prstGeom prst="mathMultiply">
              <a:avLst>
                <a:gd name="adj1" fmla="val 16282"/>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乗算記号 61"/>
            <p:cNvSpPr/>
            <p:nvPr/>
          </p:nvSpPr>
          <p:spPr>
            <a:xfrm rot="20633417">
              <a:off x="418937" y="2842905"/>
              <a:ext cx="228828" cy="164497"/>
            </a:xfrm>
            <a:prstGeom prst="mathMultiply">
              <a:avLst>
                <a:gd name="adj1" fmla="val 16282"/>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2" name="フリーフォーム 21"/>
          <p:cNvSpPr/>
          <p:nvPr/>
        </p:nvSpPr>
        <p:spPr>
          <a:xfrm rot="16471399" flipH="1">
            <a:off x="7225237" y="4811716"/>
            <a:ext cx="509710" cy="177342"/>
          </a:xfrm>
          <a:custGeom>
            <a:avLst/>
            <a:gdLst>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00075"/>
              <a:gd name="connsiteY0" fmla="*/ 323850 h 323850"/>
              <a:gd name="connsiteX1" fmla="*/ 600075 w 600075"/>
              <a:gd name="connsiteY1" fmla="*/ 0 h 323850"/>
            </a:gdLst>
            <a:ahLst/>
            <a:cxnLst>
              <a:cxn ang="0">
                <a:pos x="connsiteX0" y="connsiteY0"/>
              </a:cxn>
              <a:cxn ang="0">
                <a:pos x="connsiteX1" y="connsiteY1"/>
              </a:cxn>
            </a:cxnLst>
            <a:rect l="l" t="t" r="r" b="b"/>
            <a:pathLst>
              <a:path w="600075" h="323850">
                <a:moveTo>
                  <a:pt x="0" y="323850"/>
                </a:moveTo>
                <a:cubicBezTo>
                  <a:pt x="158750" y="164042"/>
                  <a:pt x="323850" y="42333"/>
                  <a:pt x="600075" y="0"/>
                </a:cubicBezTo>
              </a:path>
            </a:pathLst>
          </a:custGeom>
          <a:no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rot="16471399" flipH="1">
            <a:off x="7359221" y="4837434"/>
            <a:ext cx="509710" cy="177342"/>
          </a:xfrm>
          <a:custGeom>
            <a:avLst/>
            <a:gdLst>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00075"/>
              <a:gd name="connsiteY0" fmla="*/ 323850 h 323850"/>
              <a:gd name="connsiteX1" fmla="*/ 600075 w 600075"/>
              <a:gd name="connsiteY1" fmla="*/ 0 h 323850"/>
            </a:gdLst>
            <a:ahLst/>
            <a:cxnLst>
              <a:cxn ang="0">
                <a:pos x="connsiteX0" y="connsiteY0"/>
              </a:cxn>
              <a:cxn ang="0">
                <a:pos x="connsiteX1" y="connsiteY1"/>
              </a:cxn>
            </a:cxnLst>
            <a:rect l="l" t="t" r="r" b="b"/>
            <a:pathLst>
              <a:path w="600075" h="323850">
                <a:moveTo>
                  <a:pt x="0" y="323850"/>
                </a:moveTo>
                <a:cubicBezTo>
                  <a:pt x="158750" y="164042"/>
                  <a:pt x="323850" y="42333"/>
                  <a:pt x="600075" y="0"/>
                </a:cubicBezTo>
              </a:path>
            </a:pathLst>
          </a:custGeom>
          <a:no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flipH="1">
            <a:off x="7759543" y="5893621"/>
            <a:ext cx="352918" cy="91454"/>
          </a:xfrm>
          <a:custGeom>
            <a:avLst/>
            <a:gdLst>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00075"/>
              <a:gd name="connsiteY0" fmla="*/ 323850 h 323850"/>
              <a:gd name="connsiteX1" fmla="*/ 600075 w 600075"/>
              <a:gd name="connsiteY1" fmla="*/ 0 h 323850"/>
            </a:gdLst>
            <a:ahLst/>
            <a:cxnLst>
              <a:cxn ang="0">
                <a:pos x="connsiteX0" y="connsiteY0"/>
              </a:cxn>
              <a:cxn ang="0">
                <a:pos x="connsiteX1" y="connsiteY1"/>
              </a:cxn>
            </a:cxnLst>
            <a:rect l="l" t="t" r="r" b="b"/>
            <a:pathLst>
              <a:path w="600075" h="323850">
                <a:moveTo>
                  <a:pt x="0" y="323850"/>
                </a:moveTo>
                <a:cubicBezTo>
                  <a:pt x="158750" y="164042"/>
                  <a:pt x="323850" y="42333"/>
                  <a:pt x="600075" y="0"/>
                </a:cubicBezTo>
              </a:path>
            </a:pathLst>
          </a:custGeom>
          <a:no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flipH="1">
            <a:off x="7686095" y="5736827"/>
            <a:ext cx="352918" cy="91454"/>
          </a:xfrm>
          <a:custGeom>
            <a:avLst/>
            <a:gdLst>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28650"/>
              <a:gd name="connsiteY0" fmla="*/ 307975 h 307975"/>
              <a:gd name="connsiteX1" fmla="*/ 628650 w 628650"/>
              <a:gd name="connsiteY1" fmla="*/ 0 h 307975"/>
              <a:gd name="connsiteX0" fmla="*/ 0 w 600075"/>
              <a:gd name="connsiteY0" fmla="*/ 323850 h 323850"/>
              <a:gd name="connsiteX1" fmla="*/ 600075 w 600075"/>
              <a:gd name="connsiteY1" fmla="*/ 0 h 323850"/>
            </a:gdLst>
            <a:ahLst/>
            <a:cxnLst>
              <a:cxn ang="0">
                <a:pos x="connsiteX0" y="connsiteY0"/>
              </a:cxn>
              <a:cxn ang="0">
                <a:pos x="connsiteX1" y="connsiteY1"/>
              </a:cxn>
            </a:cxnLst>
            <a:rect l="l" t="t" r="r" b="b"/>
            <a:pathLst>
              <a:path w="600075" h="323850">
                <a:moveTo>
                  <a:pt x="0" y="323850"/>
                </a:moveTo>
                <a:cubicBezTo>
                  <a:pt x="158750" y="164042"/>
                  <a:pt x="323850" y="42333"/>
                  <a:pt x="600075" y="0"/>
                </a:cubicBezTo>
              </a:path>
            </a:pathLst>
          </a:custGeom>
          <a:no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6" name="グループ化 25"/>
          <p:cNvGrpSpPr/>
          <p:nvPr/>
        </p:nvGrpSpPr>
        <p:grpSpPr>
          <a:xfrm rot="650558">
            <a:off x="8183805" y="5325459"/>
            <a:ext cx="741228" cy="980616"/>
            <a:chOff x="7004137" y="3768598"/>
            <a:chExt cx="1427709" cy="1888805"/>
          </a:xfrm>
        </p:grpSpPr>
        <p:sp>
          <p:nvSpPr>
            <p:cNvPr id="27" name="円/楕円 75"/>
            <p:cNvSpPr/>
            <p:nvPr/>
          </p:nvSpPr>
          <p:spPr>
            <a:xfrm>
              <a:off x="7145931" y="3768598"/>
              <a:ext cx="1173095" cy="119885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ローチャート: 論理積ゲート 56"/>
            <p:cNvSpPr/>
            <p:nvPr/>
          </p:nvSpPr>
          <p:spPr>
            <a:xfrm rot="16200000">
              <a:off x="7357464" y="4583020"/>
              <a:ext cx="721056" cy="1427709"/>
            </a:xfrm>
            <a:custGeom>
              <a:avLst/>
              <a:gdLst>
                <a:gd name="connsiteX0" fmla="*/ 0 w 388234"/>
                <a:gd name="connsiteY0" fmla="*/ 0 h 795790"/>
                <a:gd name="connsiteX1" fmla="*/ 194117 w 388234"/>
                <a:gd name="connsiteY1" fmla="*/ 0 h 795790"/>
                <a:gd name="connsiteX2" fmla="*/ 388234 w 388234"/>
                <a:gd name="connsiteY2" fmla="*/ 397895 h 795790"/>
                <a:gd name="connsiteX3" fmla="*/ 194117 w 388234"/>
                <a:gd name="connsiteY3" fmla="*/ 795790 h 795790"/>
                <a:gd name="connsiteX4" fmla="*/ 0 w 388234"/>
                <a:gd name="connsiteY4" fmla="*/ 795790 h 795790"/>
                <a:gd name="connsiteX5" fmla="*/ 0 w 388234"/>
                <a:gd name="connsiteY5" fmla="*/ 0 h 795790"/>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0 w 388234"/>
                <a:gd name="connsiteY0" fmla="*/ 0 h 829127"/>
                <a:gd name="connsiteX1" fmla="*/ 194117 w 388234"/>
                <a:gd name="connsiteY1" fmla="*/ 33337 h 829127"/>
                <a:gd name="connsiteX2" fmla="*/ 388234 w 388234"/>
                <a:gd name="connsiteY2" fmla="*/ 431232 h 829127"/>
                <a:gd name="connsiteX3" fmla="*/ 194117 w 388234"/>
                <a:gd name="connsiteY3" fmla="*/ 829127 h 829127"/>
                <a:gd name="connsiteX4" fmla="*/ 0 w 388234"/>
                <a:gd name="connsiteY4" fmla="*/ 829127 h 829127"/>
                <a:gd name="connsiteX5" fmla="*/ 0 w 388234"/>
                <a:gd name="connsiteY5" fmla="*/ 0 h 829127"/>
                <a:gd name="connsiteX0" fmla="*/ 3 w 388237"/>
                <a:gd name="connsiteY0" fmla="*/ 0 h 867230"/>
                <a:gd name="connsiteX1" fmla="*/ 194120 w 388237"/>
                <a:gd name="connsiteY1" fmla="*/ 33337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37"/>
                <a:gd name="connsiteY0" fmla="*/ 0 h 867230"/>
                <a:gd name="connsiteX1" fmla="*/ 194120 w 388237"/>
                <a:gd name="connsiteY1" fmla="*/ 19052 h 867230"/>
                <a:gd name="connsiteX2" fmla="*/ 388237 w 388237"/>
                <a:gd name="connsiteY2" fmla="*/ 431232 h 867230"/>
                <a:gd name="connsiteX3" fmla="*/ 194120 w 388237"/>
                <a:gd name="connsiteY3" fmla="*/ 829127 h 867230"/>
                <a:gd name="connsiteX4" fmla="*/ 0 w 388237"/>
                <a:gd name="connsiteY4" fmla="*/ 867230 h 867230"/>
                <a:gd name="connsiteX5" fmla="*/ 3 w 388237"/>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88242"/>
                <a:gd name="connsiteY0" fmla="*/ 0 h 867230"/>
                <a:gd name="connsiteX1" fmla="*/ 194120 w 388242"/>
                <a:gd name="connsiteY1" fmla="*/ 19052 h 867230"/>
                <a:gd name="connsiteX2" fmla="*/ 388237 w 388242"/>
                <a:gd name="connsiteY2" fmla="*/ 431232 h 867230"/>
                <a:gd name="connsiteX3" fmla="*/ 189354 w 388242"/>
                <a:gd name="connsiteY3" fmla="*/ 845799 h 867230"/>
                <a:gd name="connsiteX4" fmla="*/ 0 w 388242"/>
                <a:gd name="connsiteY4" fmla="*/ 867230 h 867230"/>
                <a:gd name="connsiteX5" fmla="*/ 3 w 388242"/>
                <a:gd name="connsiteY5" fmla="*/ 0 h 867230"/>
                <a:gd name="connsiteX0" fmla="*/ 3 w 392693"/>
                <a:gd name="connsiteY0" fmla="*/ 0 h 867230"/>
                <a:gd name="connsiteX1" fmla="*/ 194120 w 392693"/>
                <a:gd name="connsiteY1" fmla="*/ 19052 h 867230"/>
                <a:gd name="connsiteX2" fmla="*/ 388237 w 392693"/>
                <a:gd name="connsiteY2" fmla="*/ 431232 h 867230"/>
                <a:gd name="connsiteX3" fmla="*/ 318946 w 392693"/>
                <a:gd name="connsiteY3" fmla="*/ 679683 h 867230"/>
                <a:gd name="connsiteX4" fmla="*/ 189354 w 392693"/>
                <a:gd name="connsiteY4" fmla="*/ 845799 h 867230"/>
                <a:gd name="connsiteX5" fmla="*/ 0 w 392693"/>
                <a:gd name="connsiteY5" fmla="*/ 867230 h 867230"/>
                <a:gd name="connsiteX6" fmla="*/ 3 w 392693"/>
                <a:gd name="connsiteY6" fmla="*/ 0 h 867230"/>
                <a:gd name="connsiteX0" fmla="*/ 3 w 391949"/>
                <a:gd name="connsiteY0" fmla="*/ 0 h 867230"/>
                <a:gd name="connsiteX1" fmla="*/ 194120 w 391949"/>
                <a:gd name="connsiteY1" fmla="*/ 19052 h 867230"/>
                <a:gd name="connsiteX2" fmla="*/ 388237 w 391949"/>
                <a:gd name="connsiteY2" fmla="*/ 431232 h 867230"/>
                <a:gd name="connsiteX3" fmla="*/ 311798 w 391949"/>
                <a:gd name="connsiteY3" fmla="*/ 753505 h 867230"/>
                <a:gd name="connsiteX4" fmla="*/ 189354 w 391949"/>
                <a:gd name="connsiteY4" fmla="*/ 845799 h 867230"/>
                <a:gd name="connsiteX5" fmla="*/ 0 w 391949"/>
                <a:gd name="connsiteY5" fmla="*/ 867230 h 867230"/>
                <a:gd name="connsiteX6" fmla="*/ 3 w 391949"/>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8 w 374051"/>
                <a:gd name="connsiteY3" fmla="*/ 753505 h 867230"/>
                <a:gd name="connsiteX4" fmla="*/ 189354 w 374051"/>
                <a:gd name="connsiteY4" fmla="*/ 845799 h 867230"/>
                <a:gd name="connsiteX5" fmla="*/ 0 w 374051"/>
                <a:gd name="connsiteY5" fmla="*/ 867230 h 867230"/>
                <a:gd name="connsiteX6" fmla="*/ 3 w 374051"/>
                <a:gd name="connsiteY6" fmla="*/ 0 h 867230"/>
                <a:gd name="connsiteX0" fmla="*/ 3 w 369405"/>
                <a:gd name="connsiteY0" fmla="*/ 0 h 867230"/>
                <a:gd name="connsiteX1" fmla="*/ 194120 w 369405"/>
                <a:gd name="connsiteY1" fmla="*/ 19052 h 867230"/>
                <a:gd name="connsiteX2" fmla="*/ 369187 w 369405"/>
                <a:gd name="connsiteY2" fmla="*/ 397897 h 867230"/>
                <a:gd name="connsiteX3" fmla="*/ 311798 w 369405"/>
                <a:gd name="connsiteY3" fmla="*/ 753505 h 867230"/>
                <a:gd name="connsiteX4" fmla="*/ 189354 w 369405"/>
                <a:gd name="connsiteY4" fmla="*/ 845799 h 867230"/>
                <a:gd name="connsiteX5" fmla="*/ 0 w 369405"/>
                <a:gd name="connsiteY5" fmla="*/ 867230 h 867230"/>
                <a:gd name="connsiteX6" fmla="*/ 3 w 369405"/>
                <a:gd name="connsiteY6" fmla="*/ 0 h 867230"/>
                <a:gd name="connsiteX0" fmla="*/ 3 w 374051"/>
                <a:gd name="connsiteY0" fmla="*/ 0 h 867230"/>
                <a:gd name="connsiteX1" fmla="*/ 194120 w 374051"/>
                <a:gd name="connsiteY1" fmla="*/ 19052 h 867230"/>
                <a:gd name="connsiteX2" fmla="*/ 369187 w 374051"/>
                <a:gd name="connsiteY2" fmla="*/ 397897 h 867230"/>
                <a:gd name="connsiteX3" fmla="*/ 311795 w 374051"/>
                <a:gd name="connsiteY3" fmla="*/ 784464 h 867230"/>
                <a:gd name="connsiteX4" fmla="*/ 189354 w 374051"/>
                <a:gd name="connsiteY4" fmla="*/ 845799 h 867230"/>
                <a:gd name="connsiteX5" fmla="*/ 0 w 374051"/>
                <a:gd name="connsiteY5" fmla="*/ 867230 h 867230"/>
                <a:gd name="connsiteX6" fmla="*/ 3 w 374051"/>
                <a:gd name="connsiteY6" fmla="*/ 0 h 867230"/>
                <a:gd name="connsiteX0" fmla="*/ 3 w 372547"/>
                <a:gd name="connsiteY0" fmla="*/ 0 h 867230"/>
                <a:gd name="connsiteX1" fmla="*/ 194120 w 372547"/>
                <a:gd name="connsiteY1" fmla="*/ 19052 h 867230"/>
                <a:gd name="connsiteX2" fmla="*/ 369187 w 372547"/>
                <a:gd name="connsiteY2" fmla="*/ 397897 h 867230"/>
                <a:gd name="connsiteX3" fmla="*/ 311795 w 372547"/>
                <a:gd name="connsiteY3" fmla="*/ 784464 h 867230"/>
                <a:gd name="connsiteX4" fmla="*/ 189354 w 372547"/>
                <a:gd name="connsiteY4" fmla="*/ 845799 h 867230"/>
                <a:gd name="connsiteX5" fmla="*/ 0 w 372547"/>
                <a:gd name="connsiteY5" fmla="*/ 867230 h 867230"/>
                <a:gd name="connsiteX6" fmla="*/ 3 w 372547"/>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7230"/>
                <a:gd name="connsiteX1" fmla="*/ 194120 w 372638"/>
                <a:gd name="connsiteY1" fmla="*/ 19052 h 867230"/>
                <a:gd name="connsiteX2" fmla="*/ 369187 w 372638"/>
                <a:gd name="connsiteY2" fmla="*/ 397897 h 867230"/>
                <a:gd name="connsiteX3" fmla="*/ 311795 w 372638"/>
                <a:gd name="connsiteY3" fmla="*/ 784464 h 867230"/>
                <a:gd name="connsiteX4" fmla="*/ 189354 w 372638"/>
                <a:gd name="connsiteY4" fmla="*/ 845799 h 867230"/>
                <a:gd name="connsiteX5" fmla="*/ 0 w 372638"/>
                <a:gd name="connsiteY5" fmla="*/ 867230 h 867230"/>
                <a:gd name="connsiteX6" fmla="*/ 3 w 372638"/>
                <a:gd name="connsiteY6" fmla="*/ 0 h 867230"/>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2638"/>
                <a:gd name="connsiteY0" fmla="*/ 0 h 869901"/>
                <a:gd name="connsiteX1" fmla="*/ 194120 w 372638"/>
                <a:gd name="connsiteY1" fmla="*/ 19052 h 869901"/>
                <a:gd name="connsiteX2" fmla="*/ 369187 w 372638"/>
                <a:gd name="connsiteY2" fmla="*/ 397897 h 869901"/>
                <a:gd name="connsiteX3" fmla="*/ 311795 w 372638"/>
                <a:gd name="connsiteY3" fmla="*/ 784464 h 869901"/>
                <a:gd name="connsiteX4" fmla="*/ 189354 w 372638"/>
                <a:gd name="connsiteY4" fmla="*/ 860087 h 869901"/>
                <a:gd name="connsiteX5" fmla="*/ 0 w 372638"/>
                <a:gd name="connsiteY5" fmla="*/ 867230 h 869901"/>
                <a:gd name="connsiteX6" fmla="*/ 3 w 372638"/>
                <a:gd name="connsiteY6" fmla="*/ 0 h 869901"/>
                <a:gd name="connsiteX0" fmla="*/ 3 w 371718"/>
                <a:gd name="connsiteY0" fmla="*/ 0 h 869901"/>
                <a:gd name="connsiteX1" fmla="*/ 194120 w 371718"/>
                <a:gd name="connsiteY1" fmla="*/ 19052 h 869901"/>
                <a:gd name="connsiteX2" fmla="*/ 369187 w 371718"/>
                <a:gd name="connsiteY2" fmla="*/ 397897 h 869901"/>
                <a:gd name="connsiteX3" fmla="*/ 299886 w 371718"/>
                <a:gd name="connsiteY3" fmla="*/ 796373 h 869901"/>
                <a:gd name="connsiteX4" fmla="*/ 189354 w 371718"/>
                <a:gd name="connsiteY4" fmla="*/ 860087 h 869901"/>
                <a:gd name="connsiteX5" fmla="*/ 0 w 371718"/>
                <a:gd name="connsiteY5" fmla="*/ 867230 h 869901"/>
                <a:gd name="connsiteX6" fmla="*/ 3 w 371718"/>
                <a:gd name="connsiteY6" fmla="*/ 0 h 869901"/>
                <a:gd name="connsiteX0" fmla="*/ 3 w 372244"/>
                <a:gd name="connsiteY0" fmla="*/ 0 h 869901"/>
                <a:gd name="connsiteX1" fmla="*/ 194120 w 372244"/>
                <a:gd name="connsiteY1" fmla="*/ 19052 h 869901"/>
                <a:gd name="connsiteX2" fmla="*/ 369187 w 372244"/>
                <a:gd name="connsiteY2" fmla="*/ 397897 h 869901"/>
                <a:gd name="connsiteX3" fmla="*/ 299886 w 372244"/>
                <a:gd name="connsiteY3" fmla="*/ 796373 h 869901"/>
                <a:gd name="connsiteX4" fmla="*/ 189354 w 372244"/>
                <a:gd name="connsiteY4" fmla="*/ 860087 h 869901"/>
                <a:gd name="connsiteX5" fmla="*/ 0 w 372244"/>
                <a:gd name="connsiteY5" fmla="*/ 867230 h 869901"/>
                <a:gd name="connsiteX6" fmla="*/ 3 w 372244"/>
                <a:gd name="connsiteY6" fmla="*/ 0 h 869901"/>
                <a:gd name="connsiteX0" fmla="*/ 2384 w 372244"/>
                <a:gd name="connsiteY0" fmla="*/ 0 h 969912"/>
                <a:gd name="connsiteX1" fmla="*/ 194120 w 372244"/>
                <a:gd name="connsiteY1" fmla="*/ 119063 h 969912"/>
                <a:gd name="connsiteX2" fmla="*/ 369187 w 372244"/>
                <a:gd name="connsiteY2" fmla="*/ 497908 h 969912"/>
                <a:gd name="connsiteX3" fmla="*/ 299886 w 372244"/>
                <a:gd name="connsiteY3" fmla="*/ 896384 h 969912"/>
                <a:gd name="connsiteX4" fmla="*/ 189354 w 372244"/>
                <a:gd name="connsiteY4" fmla="*/ 960098 h 969912"/>
                <a:gd name="connsiteX5" fmla="*/ 0 w 372244"/>
                <a:gd name="connsiteY5" fmla="*/ 967241 h 969912"/>
                <a:gd name="connsiteX6" fmla="*/ 2384 w 372244"/>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69912"/>
                <a:gd name="connsiteX1" fmla="*/ 222695 w 371011"/>
                <a:gd name="connsiteY1" fmla="*/ 66675 h 969912"/>
                <a:gd name="connsiteX2" fmla="*/ 369187 w 371011"/>
                <a:gd name="connsiteY2" fmla="*/ 497908 h 969912"/>
                <a:gd name="connsiteX3" fmla="*/ 299886 w 371011"/>
                <a:gd name="connsiteY3" fmla="*/ 896384 h 969912"/>
                <a:gd name="connsiteX4" fmla="*/ 189354 w 371011"/>
                <a:gd name="connsiteY4" fmla="*/ 960098 h 969912"/>
                <a:gd name="connsiteX5" fmla="*/ 0 w 371011"/>
                <a:gd name="connsiteY5" fmla="*/ 967241 h 969912"/>
                <a:gd name="connsiteX6" fmla="*/ 2384 w 371011"/>
                <a:gd name="connsiteY6" fmla="*/ 0 h 969912"/>
                <a:gd name="connsiteX0" fmla="*/ 2384 w 371011"/>
                <a:gd name="connsiteY0" fmla="*/ 0 h 992039"/>
                <a:gd name="connsiteX1" fmla="*/ 222695 w 371011"/>
                <a:gd name="connsiteY1" fmla="*/ 66675 h 992039"/>
                <a:gd name="connsiteX2" fmla="*/ 369187 w 371011"/>
                <a:gd name="connsiteY2" fmla="*/ 497908 h 992039"/>
                <a:gd name="connsiteX3" fmla="*/ 299886 w 371011"/>
                <a:gd name="connsiteY3" fmla="*/ 896384 h 992039"/>
                <a:gd name="connsiteX4" fmla="*/ 189352 w 371011"/>
                <a:gd name="connsiteY4" fmla="*/ 986467 h 992039"/>
                <a:gd name="connsiteX5" fmla="*/ 0 w 371011"/>
                <a:gd name="connsiteY5" fmla="*/ 967241 h 992039"/>
                <a:gd name="connsiteX6" fmla="*/ 2384 w 371011"/>
                <a:gd name="connsiteY6" fmla="*/ 0 h 992039"/>
                <a:gd name="connsiteX0" fmla="*/ 11087 w 379714"/>
                <a:gd name="connsiteY0" fmla="*/ 0 h 1054106"/>
                <a:gd name="connsiteX1" fmla="*/ 231398 w 379714"/>
                <a:gd name="connsiteY1" fmla="*/ 66675 h 1054106"/>
                <a:gd name="connsiteX2" fmla="*/ 377890 w 379714"/>
                <a:gd name="connsiteY2" fmla="*/ 497908 h 1054106"/>
                <a:gd name="connsiteX3" fmla="*/ 308589 w 379714"/>
                <a:gd name="connsiteY3" fmla="*/ 896384 h 1054106"/>
                <a:gd name="connsiteX4" fmla="*/ 198055 w 379714"/>
                <a:gd name="connsiteY4" fmla="*/ 986467 h 1054106"/>
                <a:gd name="connsiteX5" fmla="*/ 15285 w 379714"/>
                <a:gd name="connsiteY5" fmla="*/ 1018704 h 1054106"/>
                <a:gd name="connsiteX6" fmla="*/ 8703 w 379714"/>
                <a:gd name="connsiteY6" fmla="*/ 967241 h 1054106"/>
                <a:gd name="connsiteX7" fmla="*/ 11087 w 379714"/>
                <a:gd name="connsiteY7"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497908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513289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11087 w 378328"/>
                <a:gd name="connsiteY0" fmla="*/ 0 h 1054106"/>
                <a:gd name="connsiteX1" fmla="*/ 231398 w 378328"/>
                <a:gd name="connsiteY1" fmla="*/ 66675 h 1054106"/>
                <a:gd name="connsiteX2" fmla="*/ 377890 w 378328"/>
                <a:gd name="connsiteY2" fmla="*/ 513289 h 1054106"/>
                <a:gd name="connsiteX3" fmla="*/ 198055 w 378328"/>
                <a:gd name="connsiteY3" fmla="*/ 986467 h 1054106"/>
                <a:gd name="connsiteX4" fmla="*/ 15285 w 378328"/>
                <a:gd name="connsiteY4" fmla="*/ 1018704 h 1054106"/>
                <a:gd name="connsiteX5" fmla="*/ 8703 w 378328"/>
                <a:gd name="connsiteY5" fmla="*/ 967241 h 1054106"/>
                <a:gd name="connsiteX6" fmla="*/ 11087 w 378328"/>
                <a:gd name="connsiteY6" fmla="*/ 0 h 1054106"/>
                <a:gd name="connsiteX0" fmla="*/ 2384 w 369625"/>
                <a:gd name="connsiteY0" fmla="*/ 0 h 1067837"/>
                <a:gd name="connsiteX1" fmla="*/ 222695 w 369625"/>
                <a:gd name="connsiteY1" fmla="*/ 66675 h 1067837"/>
                <a:gd name="connsiteX2" fmla="*/ 369187 w 369625"/>
                <a:gd name="connsiteY2" fmla="*/ 513289 h 1067837"/>
                <a:gd name="connsiteX3" fmla="*/ 189352 w 369625"/>
                <a:gd name="connsiteY3" fmla="*/ 986467 h 1067837"/>
                <a:gd name="connsiteX4" fmla="*/ 0 w 369625"/>
                <a:gd name="connsiteY4" fmla="*/ 967241 h 1067837"/>
                <a:gd name="connsiteX5" fmla="*/ 2384 w 369625"/>
                <a:gd name="connsiteY5" fmla="*/ 0 h 1067837"/>
                <a:gd name="connsiteX0" fmla="*/ 2384 w 369546"/>
                <a:gd name="connsiteY0" fmla="*/ 0 h 1065002"/>
                <a:gd name="connsiteX1" fmla="*/ 222695 w 369546"/>
                <a:gd name="connsiteY1" fmla="*/ 66675 h 1065002"/>
                <a:gd name="connsiteX2" fmla="*/ 369187 w 369546"/>
                <a:gd name="connsiteY2" fmla="*/ 513289 h 1065002"/>
                <a:gd name="connsiteX3" fmla="*/ 236247 w 369546"/>
                <a:gd name="connsiteY3" fmla="*/ 979649 h 1065002"/>
                <a:gd name="connsiteX4" fmla="*/ 0 w 369546"/>
                <a:gd name="connsiteY4" fmla="*/ 967241 h 1065002"/>
                <a:gd name="connsiteX5" fmla="*/ 2384 w 369546"/>
                <a:gd name="connsiteY5" fmla="*/ 0 h 1065002"/>
                <a:gd name="connsiteX0" fmla="*/ 2384 w 369260"/>
                <a:gd name="connsiteY0" fmla="*/ 0 h 1065002"/>
                <a:gd name="connsiteX1" fmla="*/ 222695 w 369260"/>
                <a:gd name="connsiteY1" fmla="*/ 66675 h 1065002"/>
                <a:gd name="connsiteX2" fmla="*/ 369187 w 369260"/>
                <a:gd name="connsiteY2" fmla="*/ 513289 h 1065002"/>
                <a:gd name="connsiteX3" fmla="*/ 236247 w 369260"/>
                <a:gd name="connsiteY3" fmla="*/ 979649 h 1065002"/>
                <a:gd name="connsiteX4" fmla="*/ 0 w 369260"/>
                <a:gd name="connsiteY4" fmla="*/ 967241 h 1065002"/>
                <a:gd name="connsiteX5" fmla="*/ 2384 w 369260"/>
                <a:gd name="connsiteY5" fmla="*/ 0 h 1065002"/>
                <a:gd name="connsiteX0" fmla="*/ 2384 w 369260"/>
                <a:gd name="connsiteY0" fmla="*/ 0 h 1057616"/>
                <a:gd name="connsiteX1" fmla="*/ 222695 w 369260"/>
                <a:gd name="connsiteY1" fmla="*/ 66675 h 1057616"/>
                <a:gd name="connsiteX2" fmla="*/ 369187 w 369260"/>
                <a:gd name="connsiteY2" fmla="*/ 513289 h 1057616"/>
                <a:gd name="connsiteX3" fmla="*/ 236247 w 369260"/>
                <a:gd name="connsiteY3" fmla="*/ 979649 h 1057616"/>
                <a:gd name="connsiteX4" fmla="*/ 0 w 369260"/>
                <a:gd name="connsiteY4" fmla="*/ 967241 h 1057616"/>
                <a:gd name="connsiteX5" fmla="*/ 2384 w 369260"/>
                <a:gd name="connsiteY5" fmla="*/ 0 h 1057616"/>
                <a:gd name="connsiteX0" fmla="*/ 3728 w 370604"/>
                <a:gd name="connsiteY0" fmla="*/ 0 h 1079052"/>
                <a:gd name="connsiteX1" fmla="*/ 224039 w 370604"/>
                <a:gd name="connsiteY1" fmla="*/ 66675 h 1079052"/>
                <a:gd name="connsiteX2" fmla="*/ 370531 w 370604"/>
                <a:gd name="connsiteY2" fmla="*/ 513289 h 1079052"/>
                <a:gd name="connsiteX3" fmla="*/ 237591 w 370604"/>
                <a:gd name="connsiteY3" fmla="*/ 979649 h 1079052"/>
                <a:gd name="connsiteX4" fmla="*/ 0 w 370604"/>
                <a:gd name="connsiteY4" fmla="*/ 999188 h 1079052"/>
                <a:gd name="connsiteX5" fmla="*/ 3728 w 370604"/>
                <a:gd name="connsiteY5" fmla="*/ 0 h 1079052"/>
                <a:gd name="connsiteX0" fmla="*/ 3728 w 370604"/>
                <a:gd name="connsiteY0" fmla="*/ 0 h 1018481"/>
                <a:gd name="connsiteX1" fmla="*/ 224039 w 370604"/>
                <a:gd name="connsiteY1" fmla="*/ 66675 h 1018481"/>
                <a:gd name="connsiteX2" fmla="*/ 370531 w 370604"/>
                <a:gd name="connsiteY2" fmla="*/ 513289 h 1018481"/>
                <a:gd name="connsiteX3" fmla="*/ 237591 w 370604"/>
                <a:gd name="connsiteY3" fmla="*/ 979649 h 1018481"/>
                <a:gd name="connsiteX4" fmla="*/ 0 w 370604"/>
                <a:gd name="connsiteY4" fmla="*/ 999188 h 1018481"/>
                <a:gd name="connsiteX5" fmla="*/ 3728 w 370604"/>
                <a:gd name="connsiteY5" fmla="*/ 0 h 1018481"/>
                <a:gd name="connsiteX0" fmla="*/ 5216 w 372092"/>
                <a:gd name="connsiteY0" fmla="*/ 0 h 1048677"/>
                <a:gd name="connsiteX1" fmla="*/ 225527 w 372092"/>
                <a:gd name="connsiteY1" fmla="*/ 66675 h 1048677"/>
                <a:gd name="connsiteX2" fmla="*/ 372019 w 372092"/>
                <a:gd name="connsiteY2" fmla="*/ 513289 h 1048677"/>
                <a:gd name="connsiteX3" fmla="*/ 239079 w 372092"/>
                <a:gd name="connsiteY3" fmla="*/ 979649 h 1048677"/>
                <a:gd name="connsiteX4" fmla="*/ 0 w 372092"/>
                <a:gd name="connsiteY4" fmla="*/ 1040193 h 1048677"/>
                <a:gd name="connsiteX5" fmla="*/ 5216 w 372092"/>
                <a:gd name="connsiteY5" fmla="*/ 0 h 1048677"/>
                <a:gd name="connsiteX0" fmla="*/ 5216 w 372092"/>
                <a:gd name="connsiteY0" fmla="*/ 0 h 1040341"/>
                <a:gd name="connsiteX1" fmla="*/ 225527 w 372092"/>
                <a:gd name="connsiteY1" fmla="*/ 66675 h 1040341"/>
                <a:gd name="connsiteX2" fmla="*/ 372019 w 372092"/>
                <a:gd name="connsiteY2" fmla="*/ 513289 h 1040341"/>
                <a:gd name="connsiteX3" fmla="*/ 239079 w 372092"/>
                <a:gd name="connsiteY3" fmla="*/ 979649 h 1040341"/>
                <a:gd name="connsiteX4" fmla="*/ 0 w 372092"/>
                <a:gd name="connsiteY4" fmla="*/ 1040193 h 1040341"/>
                <a:gd name="connsiteX5" fmla="*/ 5216 w 372092"/>
                <a:gd name="connsiteY5" fmla="*/ 0 h 1040341"/>
                <a:gd name="connsiteX0" fmla="*/ 5216 w 372087"/>
                <a:gd name="connsiteY0" fmla="*/ 0 h 1040341"/>
                <a:gd name="connsiteX1" fmla="*/ 225527 w 372087"/>
                <a:gd name="connsiteY1" fmla="*/ 66675 h 1040341"/>
                <a:gd name="connsiteX2" fmla="*/ 372019 w 372087"/>
                <a:gd name="connsiteY2" fmla="*/ 513289 h 1040341"/>
                <a:gd name="connsiteX3" fmla="*/ 239079 w 372087"/>
                <a:gd name="connsiteY3" fmla="*/ 979649 h 1040341"/>
                <a:gd name="connsiteX4" fmla="*/ 0 w 372087"/>
                <a:gd name="connsiteY4" fmla="*/ 1040193 h 1040341"/>
                <a:gd name="connsiteX5" fmla="*/ 5216 w 372087"/>
                <a:gd name="connsiteY5" fmla="*/ 0 h 1040341"/>
                <a:gd name="connsiteX0" fmla="*/ 5216 w 372087"/>
                <a:gd name="connsiteY0" fmla="*/ 0 h 1040483"/>
                <a:gd name="connsiteX1" fmla="*/ 225527 w 372087"/>
                <a:gd name="connsiteY1" fmla="*/ 66675 h 1040483"/>
                <a:gd name="connsiteX2" fmla="*/ 372019 w 372087"/>
                <a:gd name="connsiteY2" fmla="*/ 513289 h 1040483"/>
                <a:gd name="connsiteX3" fmla="*/ 239079 w 372087"/>
                <a:gd name="connsiteY3" fmla="*/ 979649 h 1040483"/>
                <a:gd name="connsiteX4" fmla="*/ 0 w 372087"/>
                <a:gd name="connsiteY4" fmla="*/ 1040193 h 1040483"/>
                <a:gd name="connsiteX5" fmla="*/ 5216 w 372087"/>
                <a:gd name="connsiteY5" fmla="*/ 0 h 1040483"/>
                <a:gd name="connsiteX0" fmla="*/ 5216 w 372085"/>
                <a:gd name="connsiteY0" fmla="*/ 0 h 1040483"/>
                <a:gd name="connsiteX1" fmla="*/ 225527 w 372085"/>
                <a:gd name="connsiteY1" fmla="*/ 66675 h 1040483"/>
                <a:gd name="connsiteX2" fmla="*/ 372019 w 372085"/>
                <a:gd name="connsiteY2" fmla="*/ 513289 h 1040483"/>
                <a:gd name="connsiteX3" fmla="*/ 239079 w 372085"/>
                <a:gd name="connsiteY3" fmla="*/ 979649 h 1040483"/>
                <a:gd name="connsiteX4" fmla="*/ 0 w 372085"/>
                <a:gd name="connsiteY4" fmla="*/ 1040193 h 1040483"/>
                <a:gd name="connsiteX5" fmla="*/ 5216 w 372085"/>
                <a:gd name="connsiteY5" fmla="*/ 0 h 1040483"/>
                <a:gd name="connsiteX0" fmla="*/ 5216 w 372089"/>
                <a:gd name="connsiteY0" fmla="*/ 0 h 1040483"/>
                <a:gd name="connsiteX1" fmla="*/ 225527 w 372089"/>
                <a:gd name="connsiteY1" fmla="*/ 66675 h 1040483"/>
                <a:gd name="connsiteX2" fmla="*/ 372019 w 372089"/>
                <a:gd name="connsiteY2" fmla="*/ 513289 h 1040483"/>
                <a:gd name="connsiteX3" fmla="*/ 239079 w 372089"/>
                <a:gd name="connsiteY3" fmla="*/ 979649 h 1040483"/>
                <a:gd name="connsiteX4" fmla="*/ 0 w 372089"/>
                <a:gd name="connsiteY4" fmla="*/ 1040193 h 1040483"/>
                <a:gd name="connsiteX5" fmla="*/ 5216 w 372089"/>
                <a:gd name="connsiteY5" fmla="*/ 0 h 1040483"/>
                <a:gd name="connsiteX0" fmla="*/ 5216 w 372077"/>
                <a:gd name="connsiteY0" fmla="*/ 0 h 1042008"/>
                <a:gd name="connsiteX1" fmla="*/ 225527 w 372077"/>
                <a:gd name="connsiteY1" fmla="*/ 66675 h 1042008"/>
                <a:gd name="connsiteX2" fmla="*/ 372019 w 372077"/>
                <a:gd name="connsiteY2" fmla="*/ 513289 h 1042008"/>
                <a:gd name="connsiteX3" fmla="*/ 238020 w 372077"/>
                <a:gd name="connsiteY3" fmla="*/ 993480 h 1042008"/>
                <a:gd name="connsiteX4" fmla="*/ 0 w 372077"/>
                <a:gd name="connsiteY4" fmla="*/ 1040193 h 1042008"/>
                <a:gd name="connsiteX5" fmla="*/ 5216 w 372077"/>
                <a:gd name="connsiteY5" fmla="*/ 0 h 1042008"/>
                <a:gd name="connsiteX0" fmla="*/ 5216 w 372075"/>
                <a:gd name="connsiteY0" fmla="*/ 0 h 1042008"/>
                <a:gd name="connsiteX1" fmla="*/ 225527 w 372075"/>
                <a:gd name="connsiteY1" fmla="*/ 66675 h 1042008"/>
                <a:gd name="connsiteX2" fmla="*/ 372019 w 372075"/>
                <a:gd name="connsiteY2" fmla="*/ 513289 h 1042008"/>
                <a:gd name="connsiteX3" fmla="*/ 238020 w 372075"/>
                <a:gd name="connsiteY3" fmla="*/ 993480 h 1042008"/>
                <a:gd name="connsiteX4" fmla="*/ 0 w 372075"/>
                <a:gd name="connsiteY4" fmla="*/ 1040193 h 1042008"/>
                <a:gd name="connsiteX5" fmla="*/ 5216 w 372075"/>
                <a:gd name="connsiteY5" fmla="*/ 0 h 1042008"/>
                <a:gd name="connsiteX0" fmla="*/ 5216 w 372055"/>
                <a:gd name="connsiteY0" fmla="*/ 0 h 1040518"/>
                <a:gd name="connsiteX1" fmla="*/ 225527 w 372055"/>
                <a:gd name="connsiteY1" fmla="*/ 66675 h 1040518"/>
                <a:gd name="connsiteX2" fmla="*/ 372019 w 372055"/>
                <a:gd name="connsiteY2" fmla="*/ 513289 h 1040518"/>
                <a:gd name="connsiteX3" fmla="*/ 235692 w 372055"/>
                <a:gd name="connsiteY3" fmla="*/ 980629 h 1040518"/>
                <a:gd name="connsiteX4" fmla="*/ 0 w 372055"/>
                <a:gd name="connsiteY4" fmla="*/ 1040193 h 1040518"/>
                <a:gd name="connsiteX5" fmla="*/ 5216 w 372055"/>
                <a:gd name="connsiteY5" fmla="*/ 0 h 104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055" h="1040518">
                  <a:moveTo>
                    <a:pt x="5216" y="0"/>
                  </a:moveTo>
                  <a:cubicBezTo>
                    <a:pt x="69922" y="0"/>
                    <a:pt x="160821" y="21437"/>
                    <a:pt x="225527" y="66675"/>
                  </a:cubicBezTo>
                  <a:cubicBezTo>
                    <a:pt x="330354" y="123831"/>
                    <a:pt x="370325" y="360963"/>
                    <a:pt x="372019" y="513289"/>
                  </a:cubicBezTo>
                  <a:cubicBezTo>
                    <a:pt x="373713" y="665615"/>
                    <a:pt x="316231" y="913310"/>
                    <a:pt x="235692" y="980629"/>
                  </a:cubicBezTo>
                  <a:cubicBezTo>
                    <a:pt x="160508" y="1039955"/>
                    <a:pt x="126452" y="1041763"/>
                    <a:pt x="0" y="1040193"/>
                  </a:cubicBezTo>
                  <a:cubicBezTo>
                    <a:pt x="1" y="751116"/>
                    <a:pt x="5215" y="289077"/>
                    <a:pt x="5216"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29" name="フリーフォーム 28"/>
            <p:cNvSpPr/>
            <p:nvPr/>
          </p:nvSpPr>
          <p:spPr>
            <a:xfrm flipV="1">
              <a:off x="7486541" y="4552862"/>
              <a:ext cx="596361" cy="175985"/>
            </a:xfrm>
            <a:custGeom>
              <a:avLst/>
              <a:gdLst>
                <a:gd name="connsiteX0" fmla="*/ 0 w 2028825"/>
                <a:gd name="connsiteY0" fmla="*/ 142875 h 1019175"/>
                <a:gd name="connsiteX1" fmla="*/ 1019175 w 2028825"/>
                <a:gd name="connsiteY1" fmla="*/ 457200 h 1019175"/>
                <a:gd name="connsiteX2" fmla="*/ 2028825 w 2028825"/>
                <a:gd name="connsiteY2" fmla="*/ 0 h 1019175"/>
                <a:gd name="connsiteX3" fmla="*/ 1009650 w 2028825"/>
                <a:gd name="connsiteY3" fmla="*/ 1019175 h 1019175"/>
                <a:gd name="connsiteX4" fmla="*/ 57150 w 2028825"/>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7144 w 1978819"/>
                <a:gd name="connsiteY4" fmla="*/ 161925 h 1019175"/>
                <a:gd name="connsiteX0" fmla="*/ 0 w 1978819"/>
                <a:gd name="connsiteY0" fmla="*/ 157163 h 1019175"/>
                <a:gd name="connsiteX1" fmla="*/ 969169 w 1978819"/>
                <a:gd name="connsiteY1" fmla="*/ 457200 h 1019175"/>
                <a:gd name="connsiteX2" fmla="*/ 1978819 w 1978819"/>
                <a:gd name="connsiteY2" fmla="*/ 0 h 1019175"/>
                <a:gd name="connsiteX3" fmla="*/ 959644 w 1978819"/>
                <a:gd name="connsiteY3" fmla="*/ 1019175 h 1019175"/>
                <a:gd name="connsiteX4" fmla="*/ 14288 w 1978819"/>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62025 w 1971675"/>
                <a:gd name="connsiteY1" fmla="*/ 457200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7263 w 1971675"/>
                <a:gd name="connsiteY1" fmla="*/ 428625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1019175"/>
                <a:gd name="connsiteX1" fmla="*/ 959645 w 1971675"/>
                <a:gd name="connsiteY1" fmla="*/ 423863 h 1019175"/>
                <a:gd name="connsiteX2" fmla="*/ 1971675 w 1971675"/>
                <a:gd name="connsiteY2" fmla="*/ 0 h 1019175"/>
                <a:gd name="connsiteX3" fmla="*/ 952500 w 1971675"/>
                <a:gd name="connsiteY3" fmla="*/ 1019175 h 1019175"/>
                <a:gd name="connsiteX4" fmla="*/ 7144 w 1971675"/>
                <a:gd name="connsiteY4" fmla="*/ 42863 h 1019175"/>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945356"/>
                <a:gd name="connsiteX1" fmla="*/ 959645 w 1971675"/>
                <a:gd name="connsiteY1" fmla="*/ 423863 h 945356"/>
                <a:gd name="connsiteX2" fmla="*/ 1971675 w 1971675"/>
                <a:gd name="connsiteY2" fmla="*/ 0 h 945356"/>
                <a:gd name="connsiteX3" fmla="*/ 966787 w 1971675"/>
                <a:gd name="connsiteY3" fmla="*/ 945356 h 945356"/>
                <a:gd name="connsiteX4" fmla="*/ 7144 w 1971675"/>
                <a:gd name="connsiteY4" fmla="*/ 42863 h 945356"/>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33"/>
                <a:gd name="connsiteX1" fmla="*/ 959645 w 1971675"/>
                <a:gd name="connsiteY1" fmla="*/ 423863 h 835833"/>
                <a:gd name="connsiteX2" fmla="*/ 1971675 w 1971675"/>
                <a:gd name="connsiteY2" fmla="*/ 0 h 835833"/>
                <a:gd name="connsiteX3" fmla="*/ 959643 w 1971675"/>
                <a:gd name="connsiteY3" fmla="*/ 835818 h 835833"/>
                <a:gd name="connsiteX4" fmla="*/ 7144 w 1971675"/>
                <a:gd name="connsiteY4" fmla="*/ 42863 h 835833"/>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 name="connsiteX0" fmla="*/ 0 w 1971675"/>
                <a:gd name="connsiteY0" fmla="*/ 40482 h 835818"/>
                <a:gd name="connsiteX1" fmla="*/ 959645 w 1971675"/>
                <a:gd name="connsiteY1" fmla="*/ 423863 h 835818"/>
                <a:gd name="connsiteX2" fmla="*/ 1971675 w 1971675"/>
                <a:gd name="connsiteY2" fmla="*/ 0 h 835818"/>
                <a:gd name="connsiteX3" fmla="*/ 959643 w 1971675"/>
                <a:gd name="connsiteY3" fmla="*/ 835818 h 835818"/>
                <a:gd name="connsiteX4" fmla="*/ 7144 w 1971675"/>
                <a:gd name="connsiteY4" fmla="*/ 42863 h 8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5" h="835818">
                  <a:moveTo>
                    <a:pt x="0" y="40482"/>
                  </a:moveTo>
                  <a:cubicBezTo>
                    <a:pt x="335757" y="272257"/>
                    <a:pt x="731044" y="439738"/>
                    <a:pt x="959645" y="423863"/>
                  </a:cubicBezTo>
                  <a:cubicBezTo>
                    <a:pt x="1281113" y="411958"/>
                    <a:pt x="1650207" y="319088"/>
                    <a:pt x="1971675" y="0"/>
                  </a:cubicBezTo>
                  <a:cubicBezTo>
                    <a:pt x="1789113" y="508794"/>
                    <a:pt x="1468436" y="819942"/>
                    <a:pt x="959643" y="835818"/>
                  </a:cubicBezTo>
                  <a:cubicBezTo>
                    <a:pt x="384969" y="824708"/>
                    <a:pt x="119857" y="342106"/>
                    <a:pt x="7144" y="4286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乗算記号 78"/>
            <p:cNvSpPr/>
            <p:nvPr/>
          </p:nvSpPr>
          <p:spPr>
            <a:xfrm rot="21383664" flipH="1">
              <a:off x="7382948" y="4175196"/>
              <a:ext cx="407121" cy="292666"/>
            </a:xfrm>
            <a:prstGeom prst="mathMultiply">
              <a:avLst>
                <a:gd name="adj1" fmla="val 1628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乗算記号 79"/>
            <p:cNvSpPr/>
            <p:nvPr/>
          </p:nvSpPr>
          <p:spPr>
            <a:xfrm rot="21383664" flipH="1">
              <a:off x="7856841" y="4165807"/>
              <a:ext cx="407121" cy="292666"/>
            </a:xfrm>
            <a:prstGeom prst="mathMultiply">
              <a:avLst>
                <a:gd name="adj1" fmla="val 1628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3" name="角丸四角形 42"/>
          <p:cNvSpPr/>
          <p:nvPr/>
        </p:nvSpPr>
        <p:spPr>
          <a:xfrm>
            <a:off x="381000" y="733423"/>
            <a:ext cx="8629650" cy="2593949"/>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p:cNvSpPr txBox="1"/>
          <p:nvPr/>
        </p:nvSpPr>
        <p:spPr>
          <a:xfrm>
            <a:off x="974724" y="1329227"/>
            <a:ext cx="7733222" cy="1569660"/>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フィルタリングは、インターネットにひそむ危険からあなたを守ってくれるものです。</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適切なフィルタリングの設定について、家の人と相談して決めていきましょう。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118797" y="3022832"/>
            <a:ext cx="3480907" cy="1927237"/>
            <a:chOff x="204230" y="2909256"/>
            <a:chExt cx="3480907" cy="1927237"/>
          </a:xfrm>
        </p:grpSpPr>
        <p:sp>
          <p:nvSpPr>
            <p:cNvPr id="11" name="雲 31"/>
            <p:cNvSpPr/>
            <p:nvPr/>
          </p:nvSpPr>
          <p:spPr>
            <a:xfrm>
              <a:off x="204230" y="2909256"/>
              <a:ext cx="3480907" cy="192723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3" name="正方形/長方形 12"/>
            <p:cNvSpPr/>
            <p:nvPr/>
          </p:nvSpPr>
          <p:spPr>
            <a:xfrm rot="21442876">
              <a:off x="333440" y="3442537"/>
              <a:ext cx="3297806" cy="954107"/>
            </a:xfrm>
            <a:prstGeom prst="rect">
              <a:avLst/>
            </a:prstGeom>
          </p:spPr>
          <p:txBody>
            <a:bodyPr wrap="square">
              <a:spAutoFit/>
            </a:bodyPr>
            <a:lstStyle/>
            <a:p>
              <a:pPr lvl="0" algn="ctr">
                <a:defRPr/>
              </a:pP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インターネットを</a:t>
              </a:r>
              <a:br>
                <a:rPr kumimoji="0" lang="en-US" altLang="ja-JP"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28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安全に使おう！</a:t>
              </a:r>
            </a:p>
          </p:txBody>
        </p:sp>
      </p:grpSp>
    </p:spTree>
    <p:custDataLst>
      <p:tags r:id="rId1"/>
    </p:custDataLst>
    <p:extLst>
      <p:ext uri="{BB962C8B-B14F-4D97-AF65-F5344CB8AC3E}">
        <p14:creationId xmlns:p14="http://schemas.microsoft.com/office/powerpoint/2010/main" val="2105642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pPr algn="ctr"/>
            <a:r>
              <a:rPr lang="ja-JP" altLang="en-US" sz="4000" dirty="0"/>
              <a:t>第</a:t>
            </a:r>
            <a:r>
              <a:rPr lang="en-US" altLang="ja-JP" sz="4000" dirty="0"/>
              <a:t>11</a:t>
            </a:r>
            <a:r>
              <a:rPr lang="ja-JP" altLang="en-US" sz="4000" dirty="0"/>
              <a:t>話</a:t>
            </a:r>
            <a:br>
              <a:rPr lang="en-US" altLang="ja-JP" sz="4000" dirty="0"/>
            </a:br>
            <a:r>
              <a:rPr lang="ja-JP" altLang="en-US" dirty="0"/>
              <a:t>ウイルスに</a:t>
            </a:r>
            <a:br>
              <a:rPr lang="en-US" altLang="ja-JP" dirty="0"/>
            </a:br>
            <a:r>
              <a:rPr lang="ja-JP" altLang="en-US" dirty="0"/>
              <a:t>感染</a:t>
            </a:r>
            <a:r>
              <a:rPr lang="ja-JP" altLang="en-US" sz="4800" dirty="0"/>
              <a:t>（かんせん）</a:t>
            </a:r>
            <a:r>
              <a:rPr lang="ja-JP" altLang="en-US" dirty="0"/>
              <a:t>してしまったら？</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70381267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EA87007A-388E-4B5A-BA5D-5FCB3346DD87}"/>
              </a:ext>
            </a:extLst>
          </p:cNvPr>
          <p:cNvPicPr>
            <a:picLocks noChangeAspect="1"/>
          </p:cNvPicPr>
          <p:nvPr/>
        </p:nvPicPr>
        <p:blipFill rotWithShape="1">
          <a:blip r:embed="rId4">
            <a:extLst>
              <a:ext uri="{28A0092B-C50C-407E-A947-70E740481C1C}">
                <a14:useLocalDpi xmlns:a14="http://schemas.microsoft.com/office/drawing/2010/main" val="0"/>
              </a:ext>
            </a:extLst>
          </a:blip>
          <a:srcRect t="27872"/>
          <a:stretch/>
        </p:blipFill>
        <p:spPr>
          <a:xfrm>
            <a:off x="-585222" y="254000"/>
            <a:ext cx="9143244" cy="6594840"/>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11.</a:t>
            </a:r>
            <a:r>
              <a:rPr lang="ja-JP" altLang="en-US" dirty="0"/>
              <a:t> ウイルスに感染してしまったら？</a:t>
            </a:r>
          </a:p>
        </p:txBody>
      </p:sp>
      <p:sp>
        <p:nvSpPr>
          <p:cNvPr id="30" name="テキスト ボックス 29"/>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鳴門くんのスマートフォンに、知らない人からメールが届きました。一緒に届いた画像を開いて見てみても、心当たりはありません。</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5443104" y="2114550"/>
            <a:ext cx="2843646" cy="1709408"/>
            <a:chOff x="5443104" y="2114550"/>
            <a:chExt cx="2843646" cy="1709408"/>
          </a:xfrm>
        </p:grpSpPr>
        <p:sp>
          <p:nvSpPr>
            <p:cNvPr id="7" name="円形吹き出し 3"/>
            <p:cNvSpPr/>
            <p:nvPr/>
          </p:nvSpPr>
          <p:spPr>
            <a:xfrm>
              <a:off x="5443104" y="2114550"/>
              <a:ext cx="2843646" cy="170940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5745202" y="2686411"/>
              <a:ext cx="2394323" cy="461665"/>
            </a:xfrm>
            <a:prstGeom prst="rect">
              <a:avLst/>
            </a:prstGeom>
            <a:noFill/>
          </p:spPr>
          <p:txBody>
            <a:bodyPr wrap="square" rtlCol="0">
              <a:spAutoFit/>
            </a:bodyPr>
            <a:lstStyle/>
            <a:p>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誰からだろう？</a:t>
              </a:r>
            </a:p>
          </p:txBody>
        </p:sp>
      </p:grpSp>
      <p:grpSp>
        <p:nvGrpSpPr>
          <p:cNvPr id="3" name="グループ化 2"/>
          <p:cNvGrpSpPr/>
          <p:nvPr/>
        </p:nvGrpSpPr>
        <p:grpSpPr>
          <a:xfrm>
            <a:off x="188927" y="2616200"/>
            <a:ext cx="3004216" cy="1887798"/>
            <a:chOff x="188927" y="2616200"/>
            <a:chExt cx="3004216" cy="1887798"/>
          </a:xfrm>
        </p:grpSpPr>
        <p:sp>
          <p:nvSpPr>
            <p:cNvPr id="10" name="円形吹き出し 3"/>
            <p:cNvSpPr/>
            <p:nvPr/>
          </p:nvSpPr>
          <p:spPr>
            <a:xfrm flipH="1">
              <a:off x="188927" y="2616200"/>
              <a:ext cx="3004216" cy="1887798"/>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388625" y="3263437"/>
              <a:ext cx="2785468" cy="461665"/>
            </a:xfrm>
            <a:prstGeom prst="rect">
              <a:avLst/>
            </a:prstGeom>
            <a:noFill/>
          </p:spPr>
          <p:txBody>
            <a:bodyPr wrap="square" rtlCol="0">
              <a:spAutoFit/>
            </a:bodyPr>
            <a:lstStyle/>
            <a:p>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可愛い犬の画像だ</a:t>
              </a:r>
              <a:endParaRPr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8" name="テキスト ボックス 17"/>
          <p:cNvSpPr txBox="1"/>
          <p:nvPr/>
        </p:nvSpPr>
        <p:spPr>
          <a:xfrm>
            <a:off x="6885214" y="4359909"/>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Tree>
    <p:custDataLst>
      <p:tags r:id="rId1"/>
    </p:custDataLst>
    <p:extLst>
      <p:ext uri="{BB962C8B-B14F-4D97-AF65-F5344CB8AC3E}">
        <p14:creationId xmlns:p14="http://schemas.microsoft.com/office/powerpoint/2010/main" val="3663782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1444624" y="533400"/>
            <a:ext cx="7566026" cy="3361739"/>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4"/>
          <p:cNvGrpSpPr/>
          <p:nvPr/>
        </p:nvGrpSpPr>
        <p:grpSpPr>
          <a:xfrm>
            <a:off x="-302231" y="3991848"/>
            <a:ext cx="4572000" cy="2240620"/>
            <a:chOff x="-302231" y="3991848"/>
            <a:chExt cx="4572000" cy="2240620"/>
          </a:xfrm>
        </p:grpSpPr>
        <p:sp>
          <p:nvSpPr>
            <p:cNvPr id="12"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3" name="正方形/長方形 12"/>
            <p:cNvSpPr/>
            <p:nvPr/>
          </p:nvSpPr>
          <p:spPr>
            <a:xfrm rot="21098764">
              <a:off x="-302231" y="4573549"/>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情報が正しいか</a:t>
              </a: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確認しよう！</a:t>
              </a:r>
            </a:p>
          </p:txBody>
        </p:sp>
      </p:grpSp>
      <p:pic>
        <p:nvPicPr>
          <p:cNvPr id="14" name="図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733232"/>
            <a:ext cx="1996568" cy="1947270"/>
          </a:xfrm>
          <a:prstGeom prst="rect">
            <a:avLst/>
          </a:prstGeom>
        </p:spPr>
      </p:pic>
      <p:sp>
        <p:nvSpPr>
          <p:cNvPr id="15" name="テキスト ボックス 14"/>
          <p:cNvSpPr txBox="1"/>
          <p:nvPr/>
        </p:nvSpPr>
        <p:spPr>
          <a:xfrm>
            <a:off x="2166795" y="1244773"/>
            <a:ext cx="6121684" cy="1938992"/>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わざとでなくても</a:t>
            </a: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ウソや間違った情報を広めてしまったら多くの人にいやな思いをさせたり、困らせたりすることがあります。インターネットの情報は、上手に、かしこく活用しましょう。</a:t>
            </a:r>
          </a:p>
        </p:txBody>
      </p:sp>
      <p:sp>
        <p:nvSpPr>
          <p:cNvPr id="2" name="タイトル 1"/>
          <p:cNvSpPr>
            <a:spLocks noGrp="1"/>
          </p:cNvSpPr>
          <p:nvPr>
            <p:ph type="title"/>
          </p:nvPr>
        </p:nvSpPr>
        <p:spPr/>
        <p:txBody>
          <a:bodyPr/>
          <a:lstStyle/>
          <a:p>
            <a:r>
              <a:rPr lang="en-US" altLang="ja-JP" dirty="0"/>
              <a:t>1. </a:t>
            </a:r>
            <a:r>
              <a:rPr lang="ja-JP" altLang="en-US" dirty="0"/>
              <a:t>インターネットの情報は正しいの？</a:t>
            </a:r>
          </a:p>
        </p:txBody>
      </p:sp>
      <p:pic>
        <p:nvPicPr>
          <p:cNvPr id="11" name="図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97891" y="1654722"/>
            <a:ext cx="5340233" cy="5340233"/>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203897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5690A91B-BCC2-41F6-BB80-A357775E5B8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7781" y="-748118"/>
            <a:ext cx="7619370" cy="7619370"/>
          </a:xfrm>
          <a:prstGeom prst="rect">
            <a:avLst/>
          </a:prstGeom>
          <a:effectLst>
            <a:outerShdw blurRad="50800" dist="38100" dir="2700000" algn="tl" rotWithShape="0">
              <a:prstClr val="black">
                <a:alpha val="40000"/>
              </a:prstClr>
            </a:outerShdw>
          </a:effectLst>
        </p:spPr>
      </p:pic>
      <p:grpSp>
        <p:nvGrpSpPr>
          <p:cNvPr id="4" name="グループ化 3"/>
          <p:cNvGrpSpPr/>
          <p:nvPr/>
        </p:nvGrpSpPr>
        <p:grpSpPr>
          <a:xfrm>
            <a:off x="5269691" y="4891576"/>
            <a:ext cx="3372496" cy="1840495"/>
            <a:chOff x="5269691" y="4891576"/>
            <a:chExt cx="3372496" cy="1840495"/>
          </a:xfrm>
        </p:grpSpPr>
        <p:sp>
          <p:nvSpPr>
            <p:cNvPr id="106" name="雲 31"/>
            <p:cNvSpPr/>
            <p:nvPr/>
          </p:nvSpPr>
          <p:spPr>
            <a:xfrm rot="5178419">
              <a:off x="5965895" y="4195372"/>
              <a:ext cx="1840495" cy="323290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5840 w 43367"/>
                <a:gd name="connsiteY16" fmla="*/ 35331 h 43219"/>
                <a:gd name="connsiteX17" fmla="*/ 1146 w 43367"/>
                <a:gd name="connsiteY17" fmla="*/ 31109 h 43219"/>
                <a:gd name="connsiteX18" fmla="*/ 2149 w 43367"/>
                <a:gd name="connsiteY18" fmla="*/ 25410 h 43219"/>
                <a:gd name="connsiteX19" fmla="*/ 31 w 43367"/>
                <a:gd name="connsiteY19" fmla="*/ 19563 h 43219"/>
                <a:gd name="connsiteX20" fmla="*/ 3899 w 43367"/>
                <a:gd name="connsiteY20" fmla="*/ 14366 h 43219"/>
                <a:gd name="connsiteX21" fmla="*/ 3936 w 43367"/>
                <a:gd name="connsiteY21"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6587 w 43367"/>
                <a:gd name="connsiteY16" fmla="*/ 37072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4840 w 43367"/>
                <a:gd name="connsiteY12" fmla="*/ 35172 h 43219"/>
                <a:gd name="connsiteX13" fmla="*/ 28591 w 43367"/>
                <a:gd name="connsiteY13" fmla="*/ 36674 h 43219"/>
                <a:gd name="connsiteX14" fmla="*/ 23703 w 43367"/>
                <a:gd name="connsiteY14" fmla="*/ 42965 h 43219"/>
                <a:gd name="connsiteX15" fmla="*/ 16516 w 43367"/>
                <a:gd name="connsiteY15" fmla="*/ 39125 h 43219"/>
                <a:gd name="connsiteX16" fmla="*/ 6587 w 43367"/>
                <a:gd name="connsiteY16" fmla="*/ 37072 h 43219"/>
                <a:gd name="connsiteX17" fmla="*/ 5840 w 43367"/>
                <a:gd name="connsiteY17" fmla="*/ 35331 h 43219"/>
                <a:gd name="connsiteX18" fmla="*/ 2985 w 43367"/>
                <a:gd name="connsiteY18" fmla="*/ 34284 h 43219"/>
                <a:gd name="connsiteX19" fmla="*/ 1146 w 43367"/>
                <a:gd name="connsiteY19" fmla="*/ 31109 h 43219"/>
                <a:gd name="connsiteX20" fmla="*/ 2149 w 43367"/>
                <a:gd name="connsiteY20" fmla="*/ 25410 h 43219"/>
                <a:gd name="connsiteX21" fmla="*/ 31 w 43367"/>
                <a:gd name="connsiteY21" fmla="*/ 19563 h 43219"/>
                <a:gd name="connsiteX22" fmla="*/ 3899 w 43367"/>
                <a:gd name="connsiteY22" fmla="*/ 14366 h 43219"/>
                <a:gd name="connsiteX23" fmla="*/ 3936 w 43367"/>
                <a:gd name="connsiteY23" fmla="*/ 14229 h 43219"/>
                <a:gd name="connsiteX0" fmla="*/ 28619 w 43367"/>
                <a:gd name="connsiteY0" fmla="*/ 36455 h 43219"/>
                <a:gd name="connsiteX1" fmla="*/ 28596 w 43367"/>
                <a:gd name="connsiteY1" fmla="*/ 36519 h 43219"/>
                <a:gd name="connsiteX0" fmla="*/ 10237 w 49668"/>
                <a:gd name="connsiteY0" fmla="*/ 14229 h 43219"/>
                <a:gd name="connsiteX1" fmla="*/ 11960 w 49668"/>
                <a:gd name="connsiteY1" fmla="*/ 6766 h 43219"/>
                <a:gd name="connsiteX2" fmla="*/ 20342 w 49668"/>
                <a:gd name="connsiteY2" fmla="*/ 5061 h 43219"/>
                <a:gd name="connsiteX3" fmla="*/ 28793 w 49668"/>
                <a:gd name="connsiteY3" fmla="*/ 3291 h 43219"/>
                <a:gd name="connsiteX4" fmla="*/ 32086 w 49668"/>
                <a:gd name="connsiteY4" fmla="*/ 59 h 43219"/>
                <a:gd name="connsiteX5" fmla="*/ 36170 w 49668"/>
                <a:gd name="connsiteY5" fmla="*/ 2340 h 43219"/>
                <a:gd name="connsiteX6" fmla="*/ 41800 w 49668"/>
                <a:gd name="connsiteY6" fmla="*/ 549 h 43219"/>
                <a:gd name="connsiteX7" fmla="*/ 44655 w 49668"/>
                <a:gd name="connsiteY7" fmla="*/ 5435 h 43219"/>
                <a:gd name="connsiteX8" fmla="*/ 48319 w 49668"/>
                <a:gd name="connsiteY8" fmla="*/ 10177 h 43219"/>
                <a:gd name="connsiteX9" fmla="*/ 48155 w 49668"/>
                <a:gd name="connsiteY9" fmla="*/ 15319 h 43219"/>
                <a:gd name="connsiteX10" fmla="*/ 49353 w 49668"/>
                <a:gd name="connsiteY10" fmla="*/ 23181 h 43219"/>
                <a:gd name="connsiteX11" fmla="*/ 43587 w 49668"/>
                <a:gd name="connsiteY11" fmla="*/ 30591 h 43219"/>
                <a:gd name="connsiteX12" fmla="*/ 41141 w 49668"/>
                <a:gd name="connsiteY12" fmla="*/ 35172 h 43219"/>
                <a:gd name="connsiteX13" fmla="*/ 34892 w 49668"/>
                <a:gd name="connsiteY13" fmla="*/ 36674 h 43219"/>
                <a:gd name="connsiteX14" fmla="*/ 30004 w 49668"/>
                <a:gd name="connsiteY14" fmla="*/ 42965 h 43219"/>
                <a:gd name="connsiteX15" fmla="*/ 22817 w 49668"/>
                <a:gd name="connsiteY15" fmla="*/ 39125 h 43219"/>
                <a:gd name="connsiteX16" fmla="*/ 12888 w 49668"/>
                <a:gd name="connsiteY16" fmla="*/ 37072 h 43219"/>
                <a:gd name="connsiteX17" fmla="*/ 24 w 49668"/>
                <a:gd name="connsiteY17" fmla="*/ 39578 h 43219"/>
                <a:gd name="connsiteX18" fmla="*/ 9286 w 49668"/>
                <a:gd name="connsiteY18" fmla="*/ 34284 h 43219"/>
                <a:gd name="connsiteX19" fmla="*/ 7447 w 49668"/>
                <a:gd name="connsiteY19" fmla="*/ 31109 h 43219"/>
                <a:gd name="connsiteX20" fmla="*/ 8450 w 49668"/>
                <a:gd name="connsiteY20" fmla="*/ 25410 h 43219"/>
                <a:gd name="connsiteX21" fmla="*/ 6332 w 49668"/>
                <a:gd name="connsiteY21" fmla="*/ 19563 h 43219"/>
                <a:gd name="connsiteX22" fmla="*/ 10200 w 49668"/>
                <a:gd name="connsiteY22" fmla="*/ 14366 h 43219"/>
                <a:gd name="connsiteX23" fmla="*/ 10237 w 49668"/>
                <a:gd name="connsiteY23" fmla="*/ 14229 h 43219"/>
                <a:gd name="connsiteX0" fmla="*/ 34920 w 49668"/>
                <a:gd name="connsiteY0" fmla="*/ 36455 h 43219"/>
                <a:gd name="connsiteX1" fmla="*/ 34897 w 49668"/>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 name="connsiteX0" fmla="*/ 10213 w 49644"/>
                <a:gd name="connsiteY0" fmla="*/ 14229 h 43219"/>
                <a:gd name="connsiteX1" fmla="*/ 11936 w 49644"/>
                <a:gd name="connsiteY1" fmla="*/ 6766 h 43219"/>
                <a:gd name="connsiteX2" fmla="*/ 20318 w 49644"/>
                <a:gd name="connsiteY2" fmla="*/ 5061 h 43219"/>
                <a:gd name="connsiteX3" fmla="*/ 28769 w 49644"/>
                <a:gd name="connsiteY3" fmla="*/ 3291 h 43219"/>
                <a:gd name="connsiteX4" fmla="*/ 32062 w 49644"/>
                <a:gd name="connsiteY4" fmla="*/ 59 h 43219"/>
                <a:gd name="connsiteX5" fmla="*/ 36146 w 49644"/>
                <a:gd name="connsiteY5" fmla="*/ 2340 h 43219"/>
                <a:gd name="connsiteX6" fmla="*/ 41776 w 49644"/>
                <a:gd name="connsiteY6" fmla="*/ 549 h 43219"/>
                <a:gd name="connsiteX7" fmla="*/ 44631 w 49644"/>
                <a:gd name="connsiteY7" fmla="*/ 5435 h 43219"/>
                <a:gd name="connsiteX8" fmla="*/ 48295 w 49644"/>
                <a:gd name="connsiteY8" fmla="*/ 10177 h 43219"/>
                <a:gd name="connsiteX9" fmla="*/ 48131 w 49644"/>
                <a:gd name="connsiteY9" fmla="*/ 15319 h 43219"/>
                <a:gd name="connsiteX10" fmla="*/ 49329 w 49644"/>
                <a:gd name="connsiteY10" fmla="*/ 23181 h 43219"/>
                <a:gd name="connsiteX11" fmla="*/ 43563 w 49644"/>
                <a:gd name="connsiteY11" fmla="*/ 30591 h 43219"/>
                <a:gd name="connsiteX12" fmla="*/ 41117 w 49644"/>
                <a:gd name="connsiteY12" fmla="*/ 35172 h 43219"/>
                <a:gd name="connsiteX13" fmla="*/ 34868 w 49644"/>
                <a:gd name="connsiteY13" fmla="*/ 36674 h 43219"/>
                <a:gd name="connsiteX14" fmla="*/ 29980 w 49644"/>
                <a:gd name="connsiteY14" fmla="*/ 42965 h 43219"/>
                <a:gd name="connsiteX15" fmla="*/ 22793 w 49644"/>
                <a:gd name="connsiteY15" fmla="*/ 39125 h 43219"/>
                <a:gd name="connsiteX16" fmla="*/ 12864 w 49644"/>
                <a:gd name="connsiteY16" fmla="*/ 37072 h 43219"/>
                <a:gd name="connsiteX17" fmla="*/ 0 w 49644"/>
                <a:gd name="connsiteY17" fmla="*/ 39578 h 43219"/>
                <a:gd name="connsiteX18" fmla="*/ 9262 w 49644"/>
                <a:gd name="connsiteY18" fmla="*/ 34284 h 43219"/>
                <a:gd name="connsiteX19" fmla="*/ 7423 w 49644"/>
                <a:gd name="connsiteY19" fmla="*/ 31109 h 43219"/>
                <a:gd name="connsiteX20" fmla="*/ 8426 w 49644"/>
                <a:gd name="connsiteY20" fmla="*/ 25410 h 43219"/>
                <a:gd name="connsiteX21" fmla="*/ 6308 w 49644"/>
                <a:gd name="connsiteY21" fmla="*/ 19563 h 43219"/>
                <a:gd name="connsiteX22" fmla="*/ 10176 w 49644"/>
                <a:gd name="connsiteY22" fmla="*/ 14366 h 43219"/>
                <a:gd name="connsiteX23" fmla="*/ 10213 w 49644"/>
                <a:gd name="connsiteY23" fmla="*/ 14229 h 43219"/>
                <a:gd name="connsiteX0" fmla="*/ 34896 w 49644"/>
                <a:gd name="connsiteY0" fmla="*/ 36455 h 43219"/>
                <a:gd name="connsiteX1" fmla="*/ 34873 w 49644"/>
                <a:gd name="connsiteY1" fmla="*/ 36519 h 43219"/>
              </a:gdLst>
              <a:ahLst/>
              <a:cxnLst>
                <a:cxn ang="0">
                  <a:pos x="connsiteX0" y="connsiteY0"/>
                </a:cxn>
                <a:cxn ang="0">
                  <a:pos x="connsiteX1" y="connsiteY1"/>
                </a:cxn>
              </a:cxnLst>
              <a:rect l="l" t="t" r="r" b="b"/>
              <a:pathLst>
                <a:path w="49644" h="43219">
                  <a:moveTo>
                    <a:pt x="10213" y="14229"/>
                  </a:moveTo>
                  <a:cubicBezTo>
                    <a:pt x="9942" y="11516"/>
                    <a:pt x="10574" y="8780"/>
                    <a:pt x="11936" y="6766"/>
                  </a:cubicBezTo>
                  <a:cubicBezTo>
                    <a:pt x="14088" y="3585"/>
                    <a:pt x="17577" y="2876"/>
                    <a:pt x="20318" y="5061"/>
                  </a:cubicBezTo>
                  <a:cubicBezTo>
                    <a:pt x="21991" y="768"/>
                    <a:pt x="26227" y="-119"/>
                    <a:pt x="28769" y="3291"/>
                  </a:cubicBezTo>
                  <a:cubicBezTo>
                    <a:pt x="29410" y="1542"/>
                    <a:pt x="30641" y="333"/>
                    <a:pt x="32062" y="59"/>
                  </a:cubicBezTo>
                  <a:cubicBezTo>
                    <a:pt x="33626" y="-243"/>
                    <a:pt x="35188" y="629"/>
                    <a:pt x="36146" y="2340"/>
                  </a:cubicBezTo>
                  <a:cubicBezTo>
                    <a:pt x="37528" y="126"/>
                    <a:pt x="39814" y="-601"/>
                    <a:pt x="41776" y="549"/>
                  </a:cubicBezTo>
                  <a:cubicBezTo>
                    <a:pt x="43271" y="1425"/>
                    <a:pt x="44343" y="3259"/>
                    <a:pt x="44631" y="5435"/>
                  </a:cubicBezTo>
                  <a:cubicBezTo>
                    <a:pt x="46359" y="6077"/>
                    <a:pt x="47735" y="7857"/>
                    <a:pt x="48295" y="10177"/>
                  </a:cubicBezTo>
                  <a:cubicBezTo>
                    <a:pt x="48702" y="11861"/>
                    <a:pt x="48644" y="13690"/>
                    <a:pt x="48131" y="15319"/>
                  </a:cubicBezTo>
                  <a:cubicBezTo>
                    <a:pt x="49392" y="17553"/>
                    <a:pt x="50090" y="20636"/>
                    <a:pt x="49329" y="23181"/>
                  </a:cubicBezTo>
                  <a:cubicBezTo>
                    <a:pt x="48568" y="25726"/>
                    <a:pt x="46287" y="30061"/>
                    <a:pt x="43563" y="30591"/>
                  </a:cubicBezTo>
                  <a:cubicBezTo>
                    <a:pt x="42194" y="32590"/>
                    <a:pt x="42566" y="34158"/>
                    <a:pt x="41117" y="35172"/>
                  </a:cubicBezTo>
                  <a:cubicBezTo>
                    <a:pt x="40463" y="37306"/>
                    <a:pt x="37017" y="38498"/>
                    <a:pt x="34868" y="36674"/>
                  </a:cubicBezTo>
                  <a:cubicBezTo>
                    <a:pt x="34173" y="39807"/>
                    <a:pt x="32312" y="42202"/>
                    <a:pt x="29980" y="42965"/>
                  </a:cubicBezTo>
                  <a:cubicBezTo>
                    <a:pt x="27232" y="43864"/>
                    <a:pt x="24364" y="42332"/>
                    <a:pt x="22793" y="39125"/>
                  </a:cubicBezTo>
                  <a:cubicBezTo>
                    <a:pt x="18246" y="40216"/>
                    <a:pt x="13478" y="40298"/>
                    <a:pt x="12864" y="37072"/>
                  </a:cubicBezTo>
                  <a:cubicBezTo>
                    <a:pt x="11085" y="36440"/>
                    <a:pt x="6687" y="37336"/>
                    <a:pt x="0" y="39578"/>
                  </a:cubicBezTo>
                  <a:cubicBezTo>
                    <a:pt x="3413" y="36347"/>
                    <a:pt x="10044" y="34988"/>
                    <a:pt x="9262" y="34284"/>
                  </a:cubicBezTo>
                  <a:cubicBezTo>
                    <a:pt x="8480" y="33580"/>
                    <a:pt x="7562" y="32588"/>
                    <a:pt x="7423" y="31109"/>
                  </a:cubicBezTo>
                  <a:cubicBezTo>
                    <a:pt x="6992" y="29102"/>
                    <a:pt x="7373" y="26936"/>
                    <a:pt x="8426" y="25410"/>
                  </a:cubicBezTo>
                  <a:cubicBezTo>
                    <a:pt x="6932" y="24213"/>
                    <a:pt x="6100" y="21916"/>
                    <a:pt x="6308" y="19563"/>
                  </a:cubicBezTo>
                  <a:cubicBezTo>
                    <a:pt x="6552" y="16808"/>
                    <a:pt x="8158" y="14650"/>
                    <a:pt x="10176" y="14366"/>
                  </a:cubicBezTo>
                  <a:cubicBezTo>
                    <a:pt x="10188" y="14320"/>
                    <a:pt x="10201" y="14275"/>
                    <a:pt x="10213" y="14229"/>
                  </a:cubicBezTo>
                  <a:close/>
                </a:path>
                <a:path w="49644" h="43219" fill="none" extrusionOk="0">
                  <a:moveTo>
                    <a:pt x="34896" y="36455"/>
                  </a:moveTo>
                  <a:cubicBezTo>
                    <a:pt x="34857" y="37102"/>
                    <a:pt x="35011" y="35897"/>
                    <a:pt x="34873" y="36519"/>
                  </a:cubicBezTo>
                </a:path>
              </a:pathLst>
            </a:custGeom>
            <a:solidFill>
              <a:srgbClr val="FFFFFF"/>
            </a:solidFill>
            <a:ln w="5080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08" name="テキスト ボックス 107"/>
            <p:cNvSpPr txBox="1"/>
            <p:nvPr/>
          </p:nvSpPr>
          <p:spPr>
            <a:xfrm>
              <a:off x="5427081" y="5609716"/>
              <a:ext cx="3215106" cy="769441"/>
            </a:xfrm>
            <a:prstGeom prst="rect">
              <a:avLst/>
            </a:prstGeom>
            <a:noFill/>
          </p:spPr>
          <p:txBody>
            <a:bodyPr wrap="square" rtlCol="0">
              <a:spAutoFit/>
            </a:bodyPr>
            <a:lstStyle/>
            <a:p>
              <a:pPr algn="ctr"/>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動きもおかしいし、</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どうしよう</a:t>
              </a:r>
              <a:r>
                <a:rPr kumimoji="1"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sp>
        <p:nvSpPr>
          <p:cNvPr id="2" name="タイトル 1"/>
          <p:cNvSpPr>
            <a:spLocks noGrp="1"/>
          </p:cNvSpPr>
          <p:nvPr>
            <p:ph type="title"/>
          </p:nvPr>
        </p:nvSpPr>
        <p:spPr/>
        <p:txBody>
          <a:bodyPr/>
          <a:lstStyle/>
          <a:p>
            <a:r>
              <a:rPr lang="en-US" altLang="ja-JP" dirty="0"/>
              <a:t>11.</a:t>
            </a:r>
            <a:r>
              <a:rPr lang="ja-JP" altLang="en-US" dirty="0"/>
              <a:t> ウイルスに感染してしまったら？</a:t>
            </a:r>
          </a:p>
        </p:txBody>
      </p:sp>
      <p:sp>
        <p:nvSpPr>
          <p:cNvPr id="30" name="テキスト ボックス 29"/>
          <p:cNvSpPr txBox="1"/>
          <p:nvPr/>
        </p:nvSpPr>
        <p:spPr>
          <a:xfrm>
            <a:off x="68348" y="869489"/>
            <a:ext cx="8935951"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ところが、その後からスマートフォンの動きがおかしくなってしまいました。そのうえ、知らない人やお店から大量にメールが届くようになったのです。</a:t>
            </a:r>
          </a:p>
        </p:txBody>
      </p:sp>
      <p:grpSp>
        <p:nvGrpSpPr>
          <p:cNvPr id="54" name="グループ化 53"/>
          <p:cNvGrpSpPr/>
          <p:nvPr/>
        </p:nvGrpSpPr>
        <p:grpSpPr>
          <a:xfrm rot="21056550">
            <a:off x="2389983" y="2887064"/>
            <a:ext cx="989180" cy="647607"/>
            <a:chOff x="6347189" y="1750532"/>
            <a:chExt cx="1555386" cy="1018297"/>
          </a:xfrm>
        </p:grpSpPr>
        <p:sp>
          <p:nvSpPr>
            <p:cNvPr id="55" name="正方形/長方形 54"/>
            <p:cNvSpPr/>
            <p:nvPr/>
          </p:nvSpPr>
          <p:spPr>
            <a:xfrm rot="21600000">
              <a:off x="6369180" y="1750937"/>
              <a:ext cx="1532168" cy="1017891"/>
            </a:xfrm>
            <a:prstGeom prst="rect">
              <a:avLst/>
            </a:prstGeom>
            <a:solidFill>
              <a:schemeClr val="bg1">
                <a:lumMod val="85000"/>
              </a:schemeClr>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6" name="直線コネクタ 55"/>
            <p:cNvCxnSpPr/>
            <p:nvPr/>
          </p:nvCxnSpPr>
          <p:spPr>
            <a:xfrm flipV="1">
              <a:off x="6369179" y="2194456"/>
              <a:ext cx="758951" cy="57437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flipH="1" flipV="1">
              <a:off x="7135250" y="2196828"/>
              <a:ext cx="767325" cy="56859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8" name="二等辺三角形 57"/>
            <p:cNvSpPr/>
            <p:nvPr/>
          </p:nvSpPr>
          <p:spPr>
            <a:xfrm rot="21600000" flipH="1" flipV="1">
              <a:off x="6347189" y="1750532"/>
              <a:ext cx="1528269" cy="567627"/>
            </a:xfrm>
            <a:prstGeom prst="triangle">
              <a:avLst/>
            </a:prstGeom>
            <a:solidFill>
              <a:schemeClr val="bg1">
                <a:lumMod val="95000"/>
              </a:schemeClr>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 name="グループ化 2"/>
          <p:cNvGrpSpPr/>
          <p:nvPr/>
        </p:nvGrpSpPr>
        <p:grpSpPr>
          <a:xfrm>
            <a:off x="-667702" y="1859917"/>
            <a:ext cx="4972779" cy="2388257"/>
            <a:chOff x="-667702" y="1859917"/>
            <a:chExt cx="4972779" cy="2388257"/>
          </a:xfrm>
        </p:grpSpPr>
        <p:grpSp>
          <p:nvGrpSpPr>
            <p:cNvPr id="100" name="グループ化 99"/>
            <p:cNvGrpSpPr/>
            <p:nvPr/>
          </p:nvGrpSpPr>
          <p:grpSpPr>
            <a:xfrm rot="898190" flipH="1">
              <a:off x="-667702" y="1859917"/>
              <a:ext cx="4972779" cy="2388257"/>
              <a:chOff x="5257801" y="2339800"/>
              <a:chExt cx="5067300" cy="2590800"/>
            </a:xfrm>
          </p:grpSpPr>
          <p:sp>
            <p:nvSpPr>
              <p:cNvPr id="101" name="雲 31"/>
              <p:cNvSpPr/>
              <p:nvPr/>
            </p:nvSpPr>
            <p:spPr>
              <a:xfrm rot="6158944">
                <a:off x="6253403" y="1704534"/>
                <a:ext cx="2016069" cy="38803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Lst>
                <a:ahLst/>
                <a:cxnLst>
                  <a:cxn ang="0">
                    <a:pos x="connsiteX0" y="connsiteY0"/>
                  </a:cxn>
                  <a:cxn ang="0">
                    <a:pos x="connsiteX1" y="connsiteY1"/>
                  </a:cxn>
                </a:cxnLst>
                <a:rect l="l" t="t" r="r" b="b"/>
                <a:pathLst>
                  <a:path w="4530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2987" y="30396"/>
                      <a:pt x="45306" y="37718"/>
                    </a:cubicBezTo>
                    <a:cubicBezTo>
                      <a:pt x="41915" y="32052"/>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5306" h="43219" fill="none" extrusionOk="0">
                    <a:moveTo>
                      <a:pt x="28619" y="36455"/>
                    </a:moveTo>
                    <a:cubicBezTo>
                      <a:pt x="28580" y="37102"/>
                      <a:pt x="28734" y="35897"/>
                      <a:pt x="28596" y="36519"/>
                    </a:cubicBezTo>
                  </a:path>
                </a:pathLst>
              </a:custGeom>
              <a:solidFill>
                <a:srgbClr val="FFFFFF"/>
              </a:solidFill>
              <a:ln w="5080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pic>
            <p:nvPicPr>
              <p:cNvPr id="102" name="Picture 3" descr="D:\ryuno\_徳島\コンテンツ制作\ストライプ_.png"/>
              <p:cNvPicPr>
                <a:picLocks noChangeAspect="1" noChangeArrowheads="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5257801" y="2339800"/>
                <a:ext cx="5067300" cy="2590800"/>
              </a:xfrm>
              <a:prstGeom prst="rect">
                <a:avLst/>
              </a:prstGeom>
              <a:noFill/>
              <a:extLst>
                <a:ext uri="{909E8E84-426E-40DD-AFC4-6F175D3DCCD1}">
                  <a14:hiddenFill xmlns:a14="http://schemas.microsoft.com/office/drawing/2010/main">
                    <a:solidFill>
                      <a:srgbClr val="FFFFFF"/>
                    </a:solidFill>
                  </a14:hiddenFill>
                </a:ext>
              </a:extLst>
            </p:spPr>
          </p:pic>
        </p:grpSp>
        <p:sp>
          <p:nvSpPr>
            <p:cNvPr id="103" name="テキスト ボックス 102"/>
            <p:cNvSpPr txBox="1"/>
            <p:nvPr/>
          </p:nvSpPr>
          <p:spPr>
            <a:xfrm>
              <a:off x="322939" y="2751197"/>
              <a:ext cx="3805542" cy="830997"/>
            </a:xfrm>
            <a:prstGeom prst="rect">
              <a:avLst/>
            </a:prstGeom>
            <a:noFill/>
          </p:spPr>
          <p:txBody>
            <a:bodyPr wrap="square" rtlCol="0">
              <a:spAutoFit/>
            </a:bodyPr>
            <a:lstStyle/>
            <a:p>
              <a:pPr algn="ct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なんでこんなに</a:t>
              </a:r>
              <a:br>
                <a:rPr lang="en-US" altLang="ja-JP"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メールが来るんだろう</a:t>
              </a:r>
            </a:p>
          </p:txBody>
        </p:sp>
      </p:grpSp>
    </p:spTree>
    <p:custDataLst>
      <p:tags r:id="rId1"/>
    </p:custDataLst>
    <p:extLst>
      <p:ext uri="{BB962C8B-B14F-4D97-AF65-F5344CB8AC3E}">
        <p14:creationId xmlns:p14="http://schemas.microsoft.com/office/powerpoint/2010/main" val="3566195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11.</a:t>
            </a:r>
            <a:r>
              <a:rPr lang="ja-JP" altLang="en-US" dirty="0"/>
              <a:t> ウイルスに感染してしまったら？</a:t>
            </a:r>
          </a:p>
        </p:txBody>
      </p:sp>
      <p:grpSp>
        <p:nvGrpSpPr>
          <p:cNvPr id="4" name="グループ化 3"/>
          <p:cNvGrpSpPr/>
          <p:nvPr/>
        </p:nvGrpSpPr>
        <p:grpSpPr>
          <a:xfrm>
            <a:off x="672641" y="781560"/>
            <a:ext cx="7725371" cy="2087151"/>
            <a:chOff x="672641" y="781560"/>
            <a:chExt cx="7725371" cy="2087151"/>
          </a:xfrm>
        </p:grpSpPr>
        <p:pic>
          <p:nvPicPr>
            <p:cNvPr id="31" name="図 3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02512" y="781560"/>
              <a:ext cx="2095500" cy="2087151"/>
            </a:xfrm>
            <a:prstGeom prst="rect">
              <a:avLst/>
            </a:prstGeom>
            <a:noFill/>
            <a:ln>
              <a:noFill/>
            </a:ln>
          </p:spPr>
        </p:pic>
        <p:sp>
          <p:nvSpPr>
            <p:cNvPr id="34" name="角丸四角形 28"/>
            <p:cNvSpPr/>
            <p:nvPr/>
          </p:nvSpPr>
          <p:spPr>
            <a:xfrm>
              <a:off x="672641" y="1079652"/>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35" name="テキスト ボックス 34"/>
            <p:cNvSpPr txBox="1"/>
            <p:nvPr/>
          </p:nvSpPr>
          <p:spPr>
            <a:xfrm>
              <a:off x="672641" y="1293745"/>
              <a:ext cx="5213809" cy="830997"/>
            </a:xfrm>
            <a:prstGeom prst="rect">
              <a:avLst/>
            </a:prstGeom>
            <a:noFill/>
          </p:spPr>
          <p:txBody>
            <a:bodyPr wrap="square" rtlCol="0">
              <a:spAutoFit/>
            </a:bodyPr>
            <a:lstStyle/>
            <a:p>
              <a:pPr algn="ctr"/>
              <a:r>
                <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chemeClr val="accent6"/>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3" name="グループ化 2"/>
          <p:cNvGrpSpPr/>
          <p:nvPr/>
        </p:nvGrpSpPr>
        <p:grpSpPr>
          <a:xfrm>
            <a:off x="286007" y="2679596"/>
            <a:ext cx="8571987" cy="1982787"/>
            <a:chOff x="286007" y="2679596"/>
            <a:chExt cx="8571987" cy="1982787"/>
          </a:xfrm>
        </p:grpSpPr>
        <p:sp>
          <p:nvSpPr>
            <p:cNvPr id="56" name="角丸四角形 55"/>
            <p:cNvSpPr/>
            <p:nvPr/>
          </p:nvSpPr>
          <p:spPr>
            <a:xfrm>
              <a:off x="286007" y="2679596"/>
              <a:ext cx="8571987" cy="1982787"/>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640219" y="2836969"/>
              <a:ext cx="5106232" cy="1759456"/>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メールの添付ファイルや、インストールしたアプリから、ウイルスに感染してしまうことがあります。なかには、サイトを見るだけで感染するものもあります。</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知らない人からのメール、信頼できないアプリ、</a:t>
              </a:r>
              <a:br>
                <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公式でないサイトなどには、十分注意しましょう。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4502302" y="2689903"/>
              <a:ext cx="632221" cy="276999"/>
            </a:xfrm>
            <a:prstGeom prst="rect">
              <a:avLst/>
            </a:prstGeom>
            <a:noFill/>
          </p:spPr>
          <p:txBody>
            <a:bodyPr wrap="square" rtlCol="0">
              <a:spAutoFit/>
            </a:bodyPr>
            <a:lstStyle/>
            <a:p>
              <a:pPr algn="dist"/>
              <a:r>
                <a:rPr kumimoji="1" lang="ja-JP" altLang="en-US" sz="12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てんぷ</a:t>
              </a:r>
            </a:p>
          </p:txBody>
        </p:sp>
      </p:grpSp>
      <p:grpSp>
        <p:nvGrpSpPr>
          <p:cNvPr id="6" name="グループ化 5"/>
          <p:cNvGrpSpPr/>
          <p:nvPr/>
        </p:nvGrpSpPr>
        <p:grpSpPr>
          <a:xfrm>
            <a:off x="286006" y="4906744"/>
            <a:ext cx="8571987" cy="1812421"/>
            <a:chOff x="286006" y="4906744"/>
            <a:chExt cx="8571987" cy="1812421"/>
          </a:xfrm>
        </p:grpSpPr>
        <p:sp>
          <p:nvSpPr>
            <p:cNvPr id="57" name="角丸四角形 56"/>
            <p:cNvSpPr/>
            <p:nvPr/>
          </p:nvSpPr>
          <p:spPr>
            <a:xfrm>
              <a:off x="286006" y="4906744"/>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458782" y="4989697"/>
              <a:ext cx="5464053" cy="1015663"/>
            </a:xfrm>
            <a:prstGeom prst="rect">
              <a:avLst/>
            </a:prstGeom>
            <a:noFill/>
          </p:spPr>
          <p:txBody>
            <a:bodyPr wrap="square" rtlCol="0">
              <a:spAutoFit/>
            </a:bodyPr>
            <a:lstStyle/>
            <a:p>
              <a:pPr>
                <a:spcAft>
                  <a:spcPts val="1000"/>
                </a:spcAft>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スマートフォンには、あなたや家族、友人の個人情報がたくさん入っています。そのため、ウイルス対策をしっかり行いましょう。</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710811" y="5957464"/>
              <a:ext cx="4868200" cy="707886"/>
            </a:xfrm>
            <a:prstGeom prst="rect">
              <a:avLst/>
            </a:prstGeom>
            <a:noFill/>
          </p:spPr>
          <p:txBody>
            <a:bodyPr wrap="square" rtlCol="0">
              <a:spAutoFit/>
            </a:bodyPr>
            <a:lstStyle/>
            <a:p>
              <a:pPr marL="266700" indent="-2667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ウイルス対策ソフトをインストールしておく</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a:p>
              <a:pPr marL="266700" indent="-266700">
                <a:buFont typeface="Arial" panose="020B0604020202020204" pitchFamily="34" charset="0"/>
                <a:buChar char="•"/>
              </a:pPr>
              <a:r>
                <a:rPr lang="ja-JP" altLang="en-US"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rPr>
                <a:t>ウイルス対策ソフトを毎日アップデートする</a:t>
              </a:r>
              <a:endParaRPr lang="en-US" altLang="ja-JP" sz="2000" dirty="0">
                <a:solidFill>
                  <a:srgbClr val="494138"/>
                </a:solidFill>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9" name="図 8">
            <a:extLst>
              <a:ext uri="{FF2B5EF4-FFF2-40B4-BE49-F238E27FC236}">
                <a16:creationId xmlns:a16="http://schemas.microsoft.com/office/drawing/2014/main" id="{7BB53D78-CD53-4EB1-883A-2278DEDE6D4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21930" b="18867"/>
          <a:stretch/>
        </p:blipFill>
        <p:spPr>
          <a:xfrm>
            <a:off x="5454495" y="4675517"/>
            <a:ext cx="3657298" cy="2165230"/>
          </a:xfrm>
          <a:prstGeom prst="rect">
            <a:avLst/>
          </a:prstGeom>
          <a:effectLst>
            <a:outerShdw blurRad="50800" dist="38100" dir="2700000" algn="tl" rotWithShape="0">
              <a:prstClr val="black">
                <a:alpha val="40000"/>
              </a:prstClr>
            </a:outerShdw>
          </a:effectLst>
        </p:spPr>
      </p:pic>
      <p:grpSp>
        <p:nvGrpSpPr>
          <p:cNvPr id="10" name="グループ化 9"/>
          <p:cNvGrpSpPr/>
          <p:nvPr/>
        </p:nvGrpSpPr>
        <p:grpSpPr>
          <a:xfrm>
            <a:off x="1594543" y="2265610"/>
            <a:ext cx="2210680" cy="1522425"/>
            <a:chOff x="1594543" y="2265610"/>
            <a:chExt cx="2210680" cy="1522425"/>
          </a:xfrm>
        </p:grpSpPr>
        <p:grpSp>
          <p:nvGrpSpPr>
            <p:cNvPr id="19" name="グループ化 18"/>
            <p:cNvGrpSpPr/>
            <p:nvPr/>
          </p:nvGrpSpPr>
          <p:grpSpPr>
            <a:xfrm rot="21446088" flipH="1">
              <a:off x="1692110" y="2265610"/>
              <a:ext cx="1986040" cy="1522425"/>
              <a:chOff x="-343543" y="2157369"/>
              <a:chExt cx="4095076" cy="2596142"/>
            </a:xfrm>
          </p:grpSpPr>
          <p:sp>
            <p:nvSpPr>
              <p:cNvPr id="20" name="円/楕円 63"/>
              <p:cNvSpPr/>
              <p:nvPr/>
            </p:nvSpPr>
            <p:spPr>
              <a:xfrm>
                <a:off x="3333551" y="4441948"/>
                <a:ext cx="183844" cy="171239"/>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21" name="雲 31"/>
              <p:cNvSpPr/>
              <p:nvPr/>
            </p:nvSpPr>
            <p:spPr>
              <a:xfrm rot="197991">
                <a:off x="-343532" y="2157365"/>
                <a:ext cx="4095063"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1682 w 43256"/>
                  <a:gd name="connsiteY0" fmla="*/ 13295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1682 w 43256"/>
                  <a:gd name="connsiteY24" fmla="*/ 13295 h 43219"/>
                  <a:gd name="connsiteX0" fmla="*/ 28619 w 43256"/>
                  <a:gd name="connsiteY0" fmla="*/ 36455 h 43219"/>
                  <a:gd name="connsiteX1" fmla="*/ 28596 w 43256"/>
                  <a:gd name="connsiteY1" fmla="*/ 36519 h 43219"/>
                  <a:gd name="connsiteX0" fmla="*/ 1682 w 43256"/>
                  <a:gd name="connsiteY0" fmla="*/ 13295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1656 w 43256"/>
                  <a:gd name="connsiteY23" fmla="*/ 13566 h 43219"/>
                  <a:gd name="connsiteX24" fmla="*/ 1682 w 43256"/>
                  <a:gd name="connsiteY24" fmla="*/ 13295 h 43219"/>
                  <a:gd name="connsiteX0" fmla="*/ 28619 w 43256"/>
                  <a:gd name="connsiteY0" fmla="*/ 36455 h 43219"/>
                  <a:gd name="connsiteX1" fmla="*/ 28596 w 43256"/>
                  <a:gd name="connsiteY1" fmla="*/ 36519 h 43219"/>
                  <a:gd name="connsiteX0" fmla="*/ 2732 w 44306"/>
                  <a:gd name="connsiteY0" fmla="*/ 13295 h 43219"/>
                  <a:gd name="connsiteX1" fmla="*/ 6709 w 44306"/>
                  <a:gd name="connsiteY1" fmla="*/ 6766 h 43219"/>
                  <a:gd name="connsiteX2" fmla="*/ 15091 w 44306"/>
                  <a:gd name="connsiteY2" fmla="*/ 5061 h 43219"/>
                  <a:gd name="connsiteX3" fmla="*/ 23542 w 44306"/>
                  <a:gd name="connsiteY3" fmla="*/ 3291 h 43219"/>
                  <a:gd name="connsiteX4" fmla="*/ 26835 w 44306"/>
                  <a:gd name="connsiteY4" fmla="*/ 59 h 43219"/>
                  <a:gd name="connsiteX5" fmla="*/ 30919 w 44306"/>
                  <a:gd name="connsiteY5" fmla="*/ 2340 h 43219"/>
                  <a:gd name="connsiteX6" fmla="*/ 36549 w 44306"/>
                  <a:gd name="connsiteY6" fmla="*/ 549 h 43219"/>
                  <a:gd name="connsiteX7" fmla="*/ 39404 w 44306"/>
                  <a:gd name="connsiteY7" fmla="*/ 5435 h 43219"/>
                  <a:gd name="connsiteX8" fmla="*/ 43068 w 44306"/>
                  <a:gd name="connsiteY8" fmla="*/ 10177 h 43219"/>
                  <a:gd name="connsiteX9" fmla="*/ 42904 w 44306"/>
                  <a:gd name="connsiteY9" fmla="*/ 15319 h 43219"/>
                  <a:gd name="connsiteX10" fmla="*/ 44102 w 44306"/>
                  <a:gd name="connsiteY10" fmla="*/ 23181 h 43219"/>
                  <a:gd name="connsiteX11" fmla="*/ 38490 w 44306"/>
                  <a:gd name="connsiteY11" fmla="*/ 30063 h 43219"/>
                  <a:gd name="connsiteX12" fmla="*/ 38062 w 44306"/>
                  <a:gd name="connsiteY12" fmla="*/ 32109 h 43219"/>
                  <a:gd name="connsiteX13" fmla="*/ 40363 w 44306"/>
                  <a:gd name="connsiteY13" fmla="*/ 36007 h 43219"/>
                  <a:gd name="connsiteX14" fmla="*/ 37100 w 44306"/>
                  <a:gd name="connsiteY14" fmla="*/ 35003 h 43219"/>
                  <a:gd name="connsiteX15" fmla="*/ 36168 w 44306"/>
                  <a:gd name="connsiteY15" fmla="*/ 36183 h 43219"/>
                  <a:gd name="connsiteX16" fmla="*/ 29641 w 44306"/>
                  <a:gd name="connsiteY16" fmla="*/ 36674 h 43219"/>
                  <a:gd name="connsiteX17" fmla="*/ 24753 w 44306"/>
                  <a:gd name="connsiteY17" fmla="*/ 42965 h 43219"/>
                  <a:gd name="connsiteX18" fmla="*/ 17566 w 44306"/>
                  <a:gd name="connsiteY18" fmla="*/ 39125 h 43219"/>
                  <a:gd name="connsiteX19" fmla="*/ 6890 w 44306"/>
                  <a:gd name="connsiteY19" fmla="*/ 35331 h 43219"/>
                  <a:gd name="connsiteX20" fmla="*/ 2196 w 44306"/>
                  <a:gd name="connsiteY20" fmla="*/ 31109 h 43219"/>
                  <a:gd name="connsiteX21" fmla="*/ 3199 w 44306"/>
                  <a:gd name="connsiteY21" fmla="*/ 25410 h 43219"/>
                  <a:gd name="connsiteX22" fmla="*/ 15 w 44306"/>
                  <a:gd name="connsiteY22" fmla="*/ 19836 h 43219"/>
                  <a:gd name="connsiteX23" fmla="*/ 2706 w 44306"/>
                  <a:gd name="connsiteY23" fmla="*/ 13566 h 43219"/>
                  <a:gd name="connsiteX24" fmla="*/ 2732 w 44306"/>
                  <a:gd name="connsiteY24" fmla="*/ 13295 h 43219"/>
                  <a:gd name="connsiteX0" fmla="*/ 29669 w 44306"/>
                  <a:gd name="connsiteY0" fmla="*/ 36455 h 43219"/>
                  <a:gd name="connsiteX1" fmla="*/ 29646 w 44306"/>
                  <a:gd name="connsiteY1" fmla="*/ 36519 h 43219"/>
                  <a:gd name="connsiteX0" fmla="*/ 2773 w 44347"/>
                  <a:gd name="connsiteY0" fmla="*/ 13295 h 43219"/>
                  <a:gd name="connsiteX1" fmla="*/ 6750 w 44347"/>
                  <a:gd name="connsiteY1" fmla="*/ 6766 h 43219"/>
                  <a:gd name="connsiteX2" fmla="*/ 15132 w 44347"/>
                  <a:gd name="connsiteY2" fmla="*/ 5061 h 43219"/>
                  <a:gd name="connsiteX3" fmla="*/ 23583 w 44347"/>
                  <a:gd name="connsiteY3" fmla="*/ 3291 h 43219"/>
                  <a:gd name="connsiteX4" fmla="*/ 26876 w 44347"/>
                  <a:gd name="connsiteY4" fmla="*/ 59 h 43219"/>
                  <a:gd name="connsiteX5" fmla="*/ 30960 w 44347"/>
                  <a:gd name="connsiteY5" fmla="*/ 2340 h 43219"/>
                  <a:gd name="connsiteX6" fmla="*/ 36590 w 44347"/>
                  <a:gd name="connsiteY6" fmla="*/ 549 h 43219"/>
                  <a:gd name="connsiteX7" fmla="*/ 39445 w 44347"/>
                  <a:gd name="connsiteY7" fmla="*/ 5435 h 43219"/>
                  <a:gd name="connsiteX8" fmla="*/ 43109 w 44347"/>
                  <a:gd name="connsiteY8" fmla="*/ 10177 h 43219"/>
                  <a:gd name="connsiteX9" fmla="*/ 42945 w 44347"/>
                  <a:gd name="connsiteY9" fmla="*/ 15319 h 43219"/>
                  <a:gd name="connsiteX10" fmla="*/ 44143 w 44347"/>
                  <a:gd name="connsiteY10" fmla="*/ 23181 h 43219"/>
                  <a:gd name="connsiteX11" fmla="*/ 38531 w 44347"/>
                  <a:gd name="connsiteY11" fmla="*/ 30063 h 43219"/>
                  <a:gd name="connsiteX12" fmla="*/ 38103 w 44347"/>
                  <a:gd name="connsiteY12" fmla="*/ 32109 h 43219"/>
                  <a:gd name="connsiteX13" fmla="*/ 40404 w 44347"/>
                  <a:gd name="connsiteY13" fmla="*/ 36007 h 43219"/>
                  <a:gd name="connsiteX14" fmla="*/ 37141 w 44347"/>
                  <a:gd name="connsiteY14" fmla="*/ 35003 h 43219"/>
                  <a:gd name="connsiteX15" fmla="*/ 36209 w 44347"/>
                  <a:gd name="connsiteY15" fmla="*/ 36183 h 43219"/>
                  <a:gd name="connsiteX16" fmla="*/ 29682 w 44347"/>
                  <a:gd name="connsiteY16" fmla="*/ 36674 h 43219"/>
                  <a:gd name="connsiteX17" fmla="*/ 24794 w 44347"/>
                  <a:gd name="connsiteY17" fmla="*/ 42965 h 43219"/>
                  <a:gd name="connsiteX18" fmla="*/ 17607 w 44347"/>
                  <a:gd name="connsiteY18" fmla="*/ 39125 h 43219"/>
                  <a:gd name="connsiteX19" fmla="*/ 6931 w 44347"/>
                  <a:gd name="connsiteY19" fmla="*/ 35331 h 43219"/>
                  <a:gd name="connsiteX20" fmla="*/ 2237 w 44347"/>
                  <a:gd name="connsiteY20" fmla="*/ 31109 h 43219"/>
                  <a:gd name="connsiteX21" fmla="*/ 3240 w 44347"/>
                  <a:gd name="connsiteY21" fmla="*/ 25410 h 43219"/>
                  <a:gd name="connsiteX22" fmla="*/ 56 w 44347"/>
                  <a:gd name="connsiteY22" fmla="*/ 19836 h 43219"/>
                  <a:gd name="connsiteX23" fmla="*/ 2747 w 44347"/>
                  <a:gd name="connsiteY23" fmla="*/ 13566 h 43219"/>
                  <a:gd name="connsiteX24" fmla="*/ 2773 w 44347"/>
                  <a:gd name="connsiteY24" fmla="*/ 13295 h 43219"/>
                  <a:gd name="connsiteX0" fmla="*/ 29710 w 44347"/>
                  <a:gd name="connsiteY0" fmla="*/ 36455 h 43219"/>
                  <a:gd name="connsiteX1" fmla="*/ 29687 w 44347"/>
                  <a:gd name="connsiteY1" fmla="*/ 36519 h 43219"/>
                  <a:gd name="connsiteX0" fmla="*/ 3053 w 44627"/>
                  <a:gd name="connsiteY0" fmla="*/ 13295 h 43219"/>
                  <a:gd name="connsiteX1" fmla="*/ 7030 w 44627"/>
                  <a:gd name="connsiteY1" fmla="*/ 6766 h 43219"/>
                  <a:gd name="connsiteX2" fmla="*/ 15412 w 44627"/>
                  <a:gd name="connsiteY2" fmla="*/ 5061 h 43219"/>
                  <a:gd name="connsiteX3" fmla="*/ 23863 w 44627"/>
                  <a:gd name="connsiteY3" fmla="*/ 3291 h 43219"/>
                  <a:gd name="connsiteX4" fmla="*/ 27156 w 44627"/>
                  <a:gd name="connsiteY4" fmla="*/ 59 h 43219"/>
                  <a:gd name="connsiteX5" fmla="*/ 31240 w 44627"/>
                  <a:gd name="connsiteY5" fmla="*/ 2340 h 43219"/>
                  <a:gd name="connsiteX6" fmla="*/ 36870 w 44627"/>
                  <a:gd name="connsiteY6" fmla="*/ 549 h 43219"/>
                  <a:gd name="connsiteX7" fmla="*/ 39725 w 44627"/>
                  <a:gd name="connsiteY7" fmla="*/ 5435 h 43219"/>
                  <a:gd name="connsiteX8" fmla="*/ 43389 w 44627"/>
                  <a:gd name="connsiteY8" fmla="*/ 10177 h 43219"/>
                  <a:gd name="connsiteX9" fmla="*/ 43225 w 44627"/>
                  <a:gd name="connsiteY9" fmla="*/ 15319 h 43219"/>
                  <a:gd name="connsiteX10" fmla="*/ 44423 w 44627"/>
                  <a:gd name="connsiteY10" fmla="*/ 23181 h 43219"/>
                  <a:gd name="connsiteX11" fmla="*/ 38811 w 44627"/>
                  <a:gd name="connsiteY11" fmla="*/ 30063 h 43219"/>
                  <a:gd name="connsiteX12" fmla="*/ 38383 w 44627"/>
                  <a:gd name="connsiteY12" fmla="*/ 32109 h 43219"/>
                  <a:gd name="connsiteX13" fmla="*/ 40684 w 44627"/>
                  <a:gd name="connsiteY13" fmla="*/ 36007 h 43219"/>
                  <a:gd name="connsiteX14" fmla="*/ 37421 w 44627"/>
                  <a:gd name="connsiteY14" fmla="*/ 35003 h 43219"/>
                  <a:gd name="connsiteX15" fmla="*/ 36489 w 44627"/>
                  <a:gd name="connsiteY15" fmla="*/ 36183 h 43219"/>
                  <a:gd name="connsiteX16" fmla="*/ 29962 w 44627"/>
                  <a:gd name="connsiteY16" fmla="*/ 36674 h 43219"/>
                  <a:gd name="connsiteX17" fmla="*/ 25074 w 44627"/>
                  <a:gd name="connsiteY17" fmla="*/ 42965 h 43219"/>
                  <a:gd name="connsiteX18" fmla="*/ 17887 w 44627"/>
                  <a:gd name="connsiteY18" fmla="*/ 39125 h 43219"/>
                  <a:gd name="connsiteX19" fmla="*/ 7211 w 44627"/>
                  <a:gd name="connsiteY19" fmla="*/ 35331 h 43219"/>
                  <a:gd name="connsiteX20" fmla="*/ 2517 w 44627"/>
                  <a:gd name="connsiteY20" fmla="*/ 31109 h 43219"/>
                  <a:gd name="connsiteX21" fmla="*/ 3520 w 44627"/>
                  <a:gd name="connsiteY21" fmla="*/ 25410 h 43219"/>
                  <a:gd name="connsiteX22" fmla="*/ 13 w 44627"/>
                  <a:gd name="connsiteY22" fmla="*/ 19877 h 43219"/>
                  <a:gd name="connsiteX23" fmla="*/ 3027 w 44627"/>
                  <a:gd name="connsiteY23" fmla="*/ 13566 h 43219"/>
                  <a:gd name="connsiteX24" fmla="*/ 3053 w 44627"/>
                  <a:gd name="connsiteY24" fmla="*/ 13295 h 43219"/>
                  <a:gd name="connsiteX0" fmla="*/ 29990 w 44627"/>
                  <a:gd name="connsiteY0" fmla="*/ 36455 h 43219"/>
                  <a:gd name="connsiteX1" fmla="*/ 29967 w 44627"/>
                  <a:gd name="connsiteY1" fmla="*/ 36519 h 43219"/>
                  <a:gd name="connsiteX0" fmla="*/ 3246 w 44820"/>
                  <a:gd name="connsiteY0" fmla="*/ 13295 h 43219"/>
                  <a:gd name="connsiteX1" fmla="*/ 7223 w 44820"/>
                  <a:gd name="connsiteY1" fmla="*/ 6766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3246 w 44820"/>
                  <a:gd name="connsiteY24" fmla="*/ 13295 h 43219"/>
                  <a:gd name="connsiteX0" fmla="*/ 30183 w 44820"/>
                  <a:gd name="connsiteY0" fmla="*/ 36455 h 43219"/>
                  <a:gd name="connsiteX1" fmla="*/ 30160 w 44820"/>
                  <a:gd name="connsiteY1" fmla="*/ 36519 h 43219"/>
                  <a:gd name="connsiteX0" fmla="*/ 3246 w 44820"/>
                  <a:gd name="connsiteY0" fmla="*/ 13295 h 43219"/>
                  <a:gd name="connsiteX1" fmla="*/ 7223 w 44820"/>
                  <a:gd name="connsiteY1" fmla="*/ 6766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3246 w 44820"/>
                  <a:gd name="connsiteY24" fmla="*/ 13295 h 43219"/>
                  <a:gd name="connsiteX0" fmla="*/ 30183 w 44820"/>
                  <a:gd name="connsiteY0" fmla="*/ 36455 h 43219"/>
                  <a:gd name="connsiteX1" fmla="*/ 30160 w 44820"/>
                  <a:gd name="connsiteY1" fmla="*/ 36519 h 43219"/>
                  <a:gd name="connsiteX0" fmla="*/ 3246 w 44820"/>
                  <a:gd name="connsiteY0" fmla="*/ 13295 h 43219"/>
                  <a:gd name="connsiteX1" fmla="*/ 6778 w 44820"/>
                  <a:gd name="connsiteY1" fmla="*/ 5328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3246 w 44820"/>
                  <a:gd name="connsiteY24" fmla="*/ 13295 h 43219"/>
                  <a:gd name="connsiteX0" fmla="*/ 30183 w 44820"/>
                  <a:gd name="connsiteY0" fmla="*/ 36455 h 43219"/>
                  <a:gd name="connsiteX1" fmla="*/ 30160 w 44820"/>
                  <a:gd name="connsiteY1" fmla="*/ 36519 h 43219"/>
                  <a:gd name="connsiteX0" fmla="*/ 3246 w 44820"/>
                  <a:gd name="connsiteY0" fmla="*/ 13295 h 43219"/>
                  <a:gd name="connsiteX1" fmla="*/ 6002 w 44820"/>
                  <a:gd name="connsiteY1" fmla="*/ 5156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3246 w 44820"/>
                  <a:gd name="connsiteY24" fmla="*/ 13295 h 43219"/>
                  <a:gd name="connsiteX0" fmla="*/ 30183 w 44820"/>
                  <a:gd name="connsiteY0" fmla="*/ 36455 h 43219"/>
                  <a:gd name="connsiteX1" fmla="*/ 30160 w 44820"/>
                  <a:gd name="connsiteY1" fmla="*/ 36519 h 43219"/>
                  <a:gd name="connsiteX0" fmla="*/ 2522 w 44820"/>
                  <a:gd name="connsiteY0" fmla="*/ 12436 h 43219"/>
                  <a:gd name="connsiteX1" fmla="*/ 6002 w 44820"/>
                  <a:gd name="connsiteY1" fmla="*/ 5156 h 43219"/>
                  <a:gd name="connsiteX2" fmla="*/ 15605 w 44820"/>
                  <a:gd name="connsiteY2" fmla="*/ 5061 h 43219"/>
                  <a:gd name="connsiteX3" fmla="*/ 24056 w 44820"/>
                  <a:gd name="connsiteY3" fmla="*/ 3291 h 43219"/>
                  <a:gd name="connsiteX4" fmla="*/ 27349 w 44820"/>
                  <a:gd name="connsiteY4" fmla="*/ 59 h 43219"/>
                  <a:gd name="connsiteX5" fmla="*/ 31433 w 44820"/>
                  <a:gd name="connsiteY5" fmla="*/ 2340 h 43219"/>
                  <a:gd name="connsiteX6" fmla="*/ 37063 w 44820"/>
                  <a:gd name="connsiteY6" fmla="*/ 549 h 43219"/>
                  <a:gd name="connsiteX7" fmla="*/ 39918 w 44820"/>
                  <a:gd name="connsiteY7" fmla="*/ 5435 h 43219"/>
                  <a:gd name="connsiteX8" fmla="*/ 43582 w 44820"/>
                  <a:gd name="connsiteY8" fmla="*/ 10177 h 43219"/>
                  <a:gd name="connsiteX9" fmla="*/ 43418 w 44820"/>
                  <a:gd name="connsiteY9" fmla="*/ 15319 h 43219"/>
                  <a:gd name="connsiteX10" fmla="*/ 44616 w 44820"/>
                  <a:gd name="connsiteY10" fmla="*/ 23181 h 43219"/>
                  <a:gd name="connsiteX11" fmla="*/ 39004 w 44820"/>
                  <a:gd name="connsiteY11" fmla="*/ 30063 h 43219"/>
                  <a:gd name="connsiteX12" fmla="*/ 38576 w 44820"/>
                  <a:gd name="connsiteY12" fmla="*/ 32109 h 43219"/>
                  <a:gd name="connsiteX13" fmla="*/ 40877 w 44820"/>
                  <a:gd name="connsiteY13" fmla="*/ 36007 h 43219"/>
                  <a:gd name="connsiteX14" fmla="*/ 37614 w 44820"/>
                  <a:gd name="connsiteY14" fmla="*/ 35003 h 43219"/>
                  <a:gd name="connsiteX15" fmla="*/ 36682 w 44820"/>
                  <a:gd name="connsiteY15" fmla="*/ 36183 h 43219"/>
                  <a:gd name="connsiteX16" fmla="*/ 30155 w 44820"/>
                  <a:gd name="connsiteY16" fmla="*/ 36674 h 43219"/>
                  <a:gd name="connsiteX17" fmla="*/ 25267 w 44820"/>
                  <a:gd name="connsiteY17" fmla="*/ 42965 h 43219"/>
                  <a:gd name="connsiteX18" fmla="*/ 18080 w 44820"/>
                  <a:gd name="connsiteY18" fmla="*/ 39125 h 43219"/>
                  <a:gd name="connsiteX19" fmla="*/ 7404 w 44820"/>
                  <a:gd name="connsiteY19" fmla="*/ 35331 h 43219"/>
                  <a:gd name="connsiteX20" fmla="*/ 2710 w 44820"/>
                  <a:gd name="connsiteY20" fmla="*/ 31109 h 43219"/>
                  <a:gd name="connsiteX21" fmla="*/ 3713 w 44820"/>
                  <a:gd name="connsiteY21" fmla="*/ 25410 h 43219"/>
                  <a:gd name="connsiteX22" fmla="*/ 206 w 44820"/>
                  <a:gd name="connsiteY22" fmla="*/ 19877 h 43219"/>
                  <a:gd name="connsiteX23" fmla="*/ 3220 w 44820"/>
                  <a:gd name="connsiteY23" fmla="*/ 13566 h 43219"/>
                  <a:gd name="connsiteX24" fmla="*/ 2522 w 44820"/>
                  <a:gd name="connsiteY24" fmla="*/ 12436 h 43219"/>
                  <a:gd name="connsiteX0" fmla="*/ 30183 w 44820"/>
                  <a:gd name="connsiteY0" fmla="*/ 36455 h 43219"/>
                  <a:gd name="connsiteX1" fmla="*/ 30160 w 44820"/>
                  <a:gd name="connsiteY1" fmla="*/ 36519 h 43219"/>
                  <a:gd name="connsiteX0" fmla="*/ 2744 w 45042"/>
                  <a:gd name="connsiteY0" fmla="*/ 12436 h 43219"/>
                  <a:gd name="connsiteX1" fmla="*/ 6224 w 45042"/>
                  <a:gd name="connsiteY1" fmla="*/ 5156 h 43219"/>
                  <a:gd name="connsiteX2" fmla="*/ 15827 w 45042"/>
                  <a:gd name="connsiteY2" fmla="*/ 5061 h 43219"/>
                  <a:gd name="connsiteX3" fmla="*/ 24278 w 45042"/>
                  <a:gd name="connsiteY3" fmla="*/ 3291 h 43219"/>
                  <a:gd name="connsiteX4" fmla="*/ 27571 w 45042"/>
                  <a:gd name="connsiteY4" fmla="*/ 59 h 43219"/>
                  <a:gd name="connsiteX5" fmla="*/ 31655 w 45042"/>
                  <a:gd name="connsiteY5" fmla="*/ 2340 h 43219"/>
                  <a:gd name="connsiteX6" fmla="*/ 37285 w 45042"/>
                  <a:gd name="connsiteY6" fmla="*/ 549 h 43219"/>
                  <a:gd name="connsiteX7" fmla="*/ 40140 w 45042"/>
                  <a:gd name="connsiteY7" fmla="*/ 5435 h 43219"/>
                  <a:gd name="connsiteX8" fmla="*/ 43804 w 45042"/>
                  <a:gd name="connsiteY8" fmla="*/ 10177 h 43219"/>
                  <a:gd name="connsiteX9" fmla="*/ 43640 w 45042"/>
                  <a:gd name="connsiteY9" fmla="*/ 15319 h 43219"/>
                  <a:gd name="connsiteX10" fmla="*/ 44838 w 45042"/>
                  <a:gd name="connsiteY10" fmla="*/ 23181 h 43219"/>
                  <a:gd name="connsiteX11" fmla="*/ 39226 w 45042"/>
                  <a:gd name="connsiteY11" fmla="*/ 30063 h 43219"/>
                  <a:gd name="connsiteX12" fmla="*/ 38798 w 45042"/>
                  <a:gd name="connsiteY12" fmla="*/ 32109 h 43219"/>
                  <a:gd name="connsiteX13" fmla="*/ 41099 w 45042"/>
                  <a:gd name="connsiteY13" fmla="*/ 36007 h 43219"/>
                  <a:gd name="connsiteX14" fmla="*/ 37836 w 45042"/>
                  <a:gd name="connsiteY14" fmla="*/ 35003 h 43219"/>
                  <a:gd name="connsiteX15" fmla="*/ 36904 w 45042"/>
                  <a:gd name="connsiteY15" fmla="*/ 36183 h 43219"/>
                  <a:gd name="connsiteX16" fmla="*/ 30377 w 45042"/>
                  <a:gd name="connsiteY16" fmla="*/ 36674 h 43219"/>
                  <a:gd name="connsiteX17" fmla="*/ 25489 w 45042"/>
                  <a:gd name="connsiteY17" fmla="*/ 42965 h 43219"/>
                  <a:gd name="connsiteX18" fmla="*/ 18302 w 45042"/>
                  <a:gd name="connsiteY18" fmla="*/ 39125 h 43219"/>
                  <a:gd name="connsiteX19" fmla="*/ 7626 w 45042"/>
                  <a:gd name="connsiteY19" fmla="*/ 35331 h 43219"/>
                  <a:gd name="connsiteX20" fmla="*/ 2932 w 45042"/>
                  <a:gd name="connsiteY20" fmla="*/ 31109 h 43219"/>
                  <a:gd name="connsiteX21" fmla="*/ 3935 w 45042"/>
                  <a:gd name="connsiteY21" fmla="*/ 25410 h 43219"/>
                  <a:gd name="connsiteX22" fmla="*/ 428 w 45042"/>
                  <a:gd name="connsiteY22" fmla="*/ 19877 h 43219"/>
                  <a:gd name="connsiteX23" fmla="*/ 2732 w 45042"/>
                  <a:gd name="connsiteY23" fmla="*/ 14201 h 43219"/>
                  <a:gd name="connsiteX24" fmla="*/ 2744 w 45042"/>
                  <a:gd name="connsiteY24" fmla="*/ 12436 h 43219"/>
                  <a:gd name="connsiteX0" fmla="*/ 30405 w 45042"/>
                  <a:gd name="connsiteY0" fmla="*/ 36455 h 43219"/>
                  <a:gd name="connsiteX1" fmla="*/ 30382 w 45042"/>
                  <a:gd name="connsiteY1" fmla="*/ 36519 h 43219"/>
                  <a:gd name="connsiteX0" fmla="*/ 2612 w 44910"/>
                  <a:gd name="connsiteY0" fmla="*/ 12436 h 43219"/>
                  <a:gd name="connsiteX1" fmla="*/ 6092 w 44910"/>
                  <a:gd name="connsiteY1" fmla="*/ 5156 h 43219"/>
                  <a:gd name="connsiteX2" fmla="*/ 15695 w 44910"/>
                  <a:gd name="connsiteY2" fmla="*/ 5061 h 43219"/>
                  <a:gd name="connsiteX3" fmla="*/ 24146 w 44910"/>
                  <a:gd name="connsiteY3" fmla="*/ 3291 h 43219"/>
                  <a:gd name="connsiteX4" fmla="*/ 27439 w 44910"/>
                  <a:gd name="connsiteY4" fmla="*/ 59 h 43219"/>
                  <a:gd name="connsiteX5" fmla="*/ 31523 w 44910"/>
                  <a:gd name="connsiteY5" fmla="*/ 2340 h 43219"/>
                  <a:gd name="connsiteX6" fmla="*/ 37153 w 44910"/>
                  <a:gd name="connsiteY6" fmla="*/ 549 h 43219"/>
                  <a:gd name="connsiteX7" fmla="*/ 40008 w 44910"/>
                  <a:gd name="connsiteY7" fmla="*/ 5435 h 43219"/>
                  <a:gd name="connsiteX8" fmla="*/ 43672 w 44910"/>
                  <a:gd name="connsiteY8" fmla="*/ 10177 h 43219"/>
                  <a:gd name="connsiteX9" fmla="*/ 43508 w 44910"/>
                  <a:gd name="connsiteY9" fmla="*/ 15319 h 43219"/>
                  <a:gd name="connsiteX10" fmla="*/ 44706 w 44910"/>
                  <a:gd name="connsiteY10" fmla="*/ 23181 h 43219"/>
                  <a:gd name="connsiteX11" fmla="*/ 39094 w 44910"/>
                  <a:gd name="connsiteY11" fmla="*/ 30063 h 43219"/>
                  <a:gd name="connsiteX12" fmla="*/ 38666 w 44910"/>
                  <a:gd name="connsiteY12" fmla="*/ 32109 h 43219"/>
                  <a:gd name="connsiteX13" fmla="*/ 40967 w 44910"/>
                  <a:gd name="connsiteY13" fmla="*/ 36007 h 43219"/>
                  <a:gd name="connsiteX14" fmla="*/ 37704 w 44910"/>
                  <a:gd name="connsiteY14" fmla="*/ 35003 h 43219"/>
                  <a:gd name="connsiteX15" fmla="*/ 36772 w 44910"/>
                  <a:gd name="connsiteY15" fmla="*/ 36183 h 43219"/>
                  <a:gd name="connsiteX16" fmla="*/ 30245 w 44910"/>
                  <a:gd name="connsiteY16" fmla="*/ 36674 h 43219"/>
                  <a:gd name="connsiteX17" fmla="*/ 25357 w 44910"/>
                  <a:gd name="connsiteY17" fmla="*/ 42965 h 43219"/>
                  <a:gd name="connsiteX18" fmla="*/ 18170 w 44910"/>
                  <a:gd name="connsiteY18" fmla="*/ 39125 h 43219"/>
                  <a:gd name="connsiteX19" fmla="*/ 7494 w 44910"/>
                  <a:gd name="connsiteY19" fmla="*/ 35331 h 43219"/>
                  <a:gd name="connsiteX20" fmla="*/ 2800 w 44910"/>
                  <a:gd name="connsiteY20" fmla="*/ 31109 h 43219"/>
                  <a:gd name="connsiteX21" fmla="*/ 3803 w 44910"/>
                  <a:gd name="connsiteY21" fmla="*/ 25410 h 43219"/>
                  <a:gd name="connsiteX22" fmla="*/ 296 w 44910"/>
                  <a:gd name="connsiteY22" fmla="*/ 19877 h 43219"/>
                  <a:gd name="connsiteX23" fmla="*/ 2600 w 44910"/>
                  <a:gd name="connsiteY23" fmla="*/ 14201 h 43219"/>
                  <a:gd name="connsiteX24" fmla="*/ 2612 w 44910"/>
                  <a:gd name="connsiteY24" fmla="*/ 12436 h 43219"/>
                  <a:gd name="connsiteX0" fmla="*/ 30273 w 44910"/>
                  <a:gd name="connsiteY0" fmla="*/ 36455 h 43219"/>
                  <a:gd name="connsiteX1" fmla="*/ 30250 w 44910"/>
                  <a:gd name="connsiteY1" fmla="*/ 36519 h 43219"/>
                  <a:gd name="connsiteX0" fmla="*/ 2775 w 45073"/>
                  <a:gd name="connsiteY0" fmla="*/ 12436 h 43219"/>
                  <a:gd name="connsiteX1" fmla="*/ 6255 w 45073"/>
                  <a:gd name="connsiteY1" fmla="*/ 5156 h 43219"/>
                  <a:gd name="connsiteX2" fmla="*/ 15858 w 45073"/>
                  <a:gd name="connsiteY2" fmla="*/ 5061 h 43219"/>
                  <a:gd name="connsiteX3" fmla="*/ 24309 w 45073"/>
                  <a:gd name="connsiteY3" fmla="*/ 3291 h 43219"/>
                  <a:gd name="connsiteX4" fmla="*/ 27602 w 45073"/>
                  <a:gd name="connsiteY4" fmla="*/ 59 h 43219"/>
                  <a:gd name="connsiteX5" fmla="*/ 31686 w 45073"/>
                  <a:gd name="connsiteY5" fmla="*/ 2340 h 43219"/>
                  <a:gd name="connsiteX6" fmla="*/ 37316 w 45073"/>
                  <a:gd name="connsiteY6" fmla="*/ 549 h 43219"/>
                  <a:gd name="connsiteX7" fmla="*/ 40171 w 45073"/>
                  <a:gd name="connsiteY7" fmla="*/ 5435 h 43219"/>
                  <a:gd name="connsiteX8" fmla="*/ 43835 w 45073"/>
                  <a:gd name="connsiteY8" fmla="*/ 10177 h 43219"/>
                  <a:gd name="connsiteX9" fmla="*/ 43671 w 45073"/>
                  <a:gd name="connsiteY9" fmla="*/ 15319 h 43219"/>
                  <a:gd name="connsiteX10" fmla="*/ 44869 w 45073"/>
                  <a:gd name="connsiteY10" fmla="*/ 23181 h 43219"/>
                  <a:gd name="connsiteX11" fmla="*/ 39257 w 45073"/>
                  <a:gd name="connsiteY11" fmla="*/ 30063 h 43219"/>
                  <a:gd name="connsiteX12" fmla="*/ 38829 w 45073"/>
                  <a:gd name="connsiteY12" fmla="*/ 32109 h 43219"/>
                  <a:gd name="connsiteX13" fmla="*/ 41130 w 45073"/>
                  <a:gd name="connsiteY13" fmla="*/ 36007 h 43219"/>
                  <a:gd name="connsiteX14" fmla="*/ 37867 w 45073"/>
                  <a:gd name="connsiteY14" fmla="*/ 35003 h 43219"/>
                  <a:gd name="connsiteX15" fmla="*/ 36935 w 45073"/>
                  <a:gd name="connsiteY15" fmla="*/ 36183 h 43219"/>
                  <a:gd name="connsiteX16" fmla="*/ 30408 w 45073"/>
                  <a:gd name="connsiteY16" fmla="*/ 36674 h 43219"/>
                  <a:gd name="connsiteX17" fmla="*/ 25520 w 45073"/>
                  <a:gd name="connsiteY17" fmla="*/ 42965 h 43219"/>
                  <a:gd name="connsiteX18" fmla="*/ 18333 w 45073"/>
                  <a:gd name="connsiteY18" fmla="*/ 39125 h 43219"/>
                  <a:gd name="connsiteX19" fmla="*/ 7657 w 45073"/>
                  <a:gd name="connsiteY19" fmla="*/ 35331 h 43219"/>
                  <a:gd name="connsiteX20" fmla="*/ 2963 w 45073"/>
                  <a:gd name="connsiteY20" fmla="*/ 31109 h 43219"/>
                  <a:gd name="connsiteX21" fmla="*/ 3966 w 45073"/>
                  <a:gd name="connsiteY21" fmla="*/ 25410 h 43219"/>
                  <a:gd name="connsiteX22" fmla="*/ 227 w 45073"/>
                  <a:gd name="connsiteY22" fmla="*/ 22353 h 43219"/>
                  <a:gd name="connsiteX23" fmla="*/ 2763 w 45073"/>
                  <a:gd name="connsiteY23" fmla="*/ 14201 h 43219"/>
                  <a:gd name="connsiteX24" fmla="*/ 2775 w 45073"/>
                  <a:gd name="connsiteY24" fmla="*/ 12436 h 43219"/>
                  <a:gd name="connsiteX0" fmla="*/ 30436 w 45073"/>
                  <a:gd name="connsiteY0" fmla="*/ 36455 h 43219"/>
                  <a:gd name="connsiteX1" fmla="*/ 30413 w 45073"/>
                  <a:gd name="connsiteY1" fmla="*/ 36519 h 43219"/>
                  <a:gd name="connsiteX0" fmla="*/ 2775 w 45073"/>
                  <a:gd name="connsiteY0" fmla="*/ 12436 h 43219"/>
                  <a:gd name="connsiteX1" fmla="*/ 6255 w 45073"/>
                  <a:gd name="connsiteY1" fmla="*/ 5156 h 43219"/>
                  <a:gd name="connsiteX2" fmla="*/ 15858 w 45073"/>
                  <a:gd name="connsiteY2" fmla="*/ 5061 h 43219"/>
                  <a:gd name="connsiteX3" fmla="*/ 24309 w 45073"/>
                  <a:gd name="connsiteY3" fmla="*/ 3291 h 43219"/>
                  <a:gd name="connsiteX4" fmla="*/ 27602 w 45073"/>
                  <a:gd name="connsiteY4" fmla="*/ 59 h 43219"/>
                  <a:gd name="connsiteX5" fmla="*/ 31686 w 45073"/>
                  <a:gd name="connsiteY5" fmla="*/ 2340 h 43219"/>
                  <a:gd name="connsiteX6" fmla="*/ 37316 w 45073"/>
                  <a:gd name="connsiteY6" fmla="*/ 549 h 43219"/>
                  <a:gd name="connsiteX7" fmla="*/ 40171 w 45073"/>
                  <a:gd name="connsiteY7" fmla="*/ 5435 h 43219"/>
                  <a:gd name="connsiteX8" fmla="*/ 43835 w 45073"/>
                  <a:gd name="connsiteY8" fmla="*/ 10177 h 43219"/>
                  <a:gd name="connsiteX9" fmla="*/ 43671 w 45073"/>
                  <a:gd name="connsiteY9" fmla="*/ 15319 h 43219"/>
                  <a:gd name="connsiteX10" fmla="*/ 44869 w 45073"/>
                  <a:gd name="connsiteY10" fmla="*/ 23181 h 43219"/>
                  <a:gd name="connsiteX11" fmla="*/ 39257 w 45073"/>
                  <a:gd name="connsiteY11" fmla="*/ 30063 h 43219"/>
                  <a:gd name="connsiteX12" fmla="*/ 38829 w 45073"/>
                  <a:gd name="connsiteY12" fmla="*/ 32109 h 43219"/>
                  <a:gd name="connsiteX13" fmla="*/ 41130 w 45073"/>
                  <a:gd name="connsiteY13" fmla="*/ 36007 h 43219"/>
                  <a:gd name="connsiteX14" fmla="*/ 37867 w 45073"/>
                  <a:gd name="connsiteY14" fmla="*/ 35003 h 43219"/>
                  <a:gd name="connsiteX15" fmla="*/ 36935 w 45073"/>
                  <a:gd name="connsiteY15" fmla="*/ 36183 h 43219"/>
                  <a:gd name="connsiteX16" fmla="*/ 30408 w 45073"/>
                  <a:gd name="connsiteY16" fmla="*/ 36674 h 43219"/>
                  <a:gd name="connsiteX17" fmla="*/ 25520 w 45073"/>
                  <a:gd name="connsiteY17" fmla="*/ 42965 h 43219"/>
                  <a:gd name="connsiteX18" fmla="*/ 18333 w 45073"/>
                  <a:gd name="connsiteY18" fmla="*/ 39125 h 43219"/>
                  <a:gd name="connsiteX19" fmla="*/ 7657 w 45073"/>
                  <a:gd name="connsiteY19" fmla="*/ 35331 h 43219"/>
                  <a:gd name="connsiteX20" fmla="*/ 2963 w 45073"/>
                  <a:gd name="connsiteY20" fmla="*/ 31109 h 43219"/>
                  <a:gd name="connsiteX21" fmla="*/ 3966 w 45073"/>
                  <a:gd name="connsiteY21" fmla="*/ 25410 h 43219"/>
                  <a:gd name="connsiteX22" fmla="*/ 227 w 45073"/>
                  <a:gd name="connsiteY22" fmla="*/ 22353 h 43219"/>
                  <a:gd name="connsiteX23" fmla="*/ 2763 w 45073"/>
                  <a:gd name="connsiteY23" fmla="*/ 14201 h 43219"/>
                  <a:gd name="connsiteX24" fmla="*/ 2775 w 45073"/>
                  <a:gd name="connsiteY24" fmla="*/ 12436 h 43219"/>
                  <a:gd name="connsiteX0" fmla="*/ 30436 w 45073"/>
                  <a:gd name="connsiteY0" fmla="*/ 36455 h 43219"/>
                  <a:gd name="connsiteX1" fmla="*/ 30413 w 45073"/>
                  <a:gd name="connsiteY1" fmla="*/ 36519 h 43219"/>
                  <a:gd name="connsiteX0" fmla="*/ 2775 w 45073"/>
                  <a:gd name="connsiteY0" fmla="*/ 12436 h 43219"/>
                  <a:gd name="connsiteX1" fmla="*/ 6255 w 45073"/>
                  <a:gd name="connsiteY1" fmla="*/ 5156 h 43219"/>
                  <a:gd name="connsiteX2" fmla="*/ 15858 w 45073"/>
                  <a:gd name="connsiteY2" fmla="*/ 5061 h 43219"/>
                  <a:gd name="connsiteX3" fmla="*/ 24309 w 45073"/>
                  <a:gd name="connsiteY3" fmla="*/ 3291 h 43219"/>
                  <a:gd name="connsiteX4" fmla="*/ 27602 w 45073"/>
                  <a:gd name="connsiteY4" fmla="*/ 59 h 43219"/>
                  <a:gd name="connsiteX5" fmla="*/ 31686 w 45073"/>
                  <a:gd name="connsiteY5" fmla="*/ 2340 h 43219"/>
                  <a:gd name="connsiteX6" fmla="*/ 37316 w 45073"/>
                  <a:gd name="connsiteY6" fmla="*/ 549 h 43219"/>
                  <a:gd name="connsiteX7" fmla="*/ 40171 w 45073"/>
                  <a:gd name="connsiteY7" fmla="*/ 5435 h 43219"/>
                  <a:gd name="connsiteX8" fmla="*/ 43835 w 45073"/>
                  <a:gd name="connsiteY8" fmla="*/ 10177 h 43219"/>
                  <a:gd name="connsiteX9" fmla="*/ 43671 w 45073"/>
                  <a:gd name="connsiteY9" fmla="*/ 15319 h 43219"/>
                  <a:gd name="connsiteX10" fmla="*/ 44869 w 45073"/>
                  <a:gd name="connsiteY10" fmla="*/ 23181 h 43219"/>
                  <a:gd name="connsiteX11" fmla="*/ 39257 w 45073"/>
                  <a:gd name="connsiteY11" fmla="*/ 30063 h 43219"/>
                  <a:gd name="connsiteX12" fmla="*/ 38829 w 45073"/>
                  <a:gd name="connsiteY12" fmla="*/ 32109 h 43219"/>
                  <a:gd name="connsiteX13" fmla="*/ 41130 w 45073"/>
                  <a:gd name="connsiteY13" fmla="*/ 36007 h 43219"/>
                  <a:gd name="connsiteX14" fmla="*/ 37867 w 45073"/>
                  <a:gd name="connsiteY14" fmla="*/ 35003 h 43219"/>
                  <a:gd name="connsiteX15" fmla="*/ 36935 w 45073"/>
                  <a:gd name="connsiteY15" fmla="*/ 36183 h 43219"/>
                  <a:gd name="connsiteX16" fmla="*/ 30408 w 45073"/>
                  <a:gd name="connsiteY16" fmla="*/ 36674 h 43219"/>
                  <a:gd name="connsiteX17" fmla="*/ 25520 w 45073"/>
                  <a:gd name="connsiteY17" fmla="*/ 42965 h 43219"/>
                  <a:gd name="connsiteX18" fmla="*/ 18333 w 45073"/>
                  <a:gd name="connsiteY18" fmla="*/ 39125 h 43219"/>
                  <a:gd name="connsiteX19" fmla="*/ 7657 w 45073"/>
                  <a:gd name="connsiteY19" fmla="*/ 35331 h 43219"/>
                  <a:gd name="connsiteX20" fmla="*/ 2963 w 45073"/>
                  <a:gd name="connsiteY20" fmla="*/ 31109 h 43219"/>
                  <a:gd name="connsiteX21" fmla="*/ 3546 w 45073"/>
                  <a:gd name="connsiteY21" fmla="*/ 25600 h 43219"/>
                  <a:gd name="connsiteX22" fmla="*/ 227 w 45073"/>
                  <a:gd name="connsiteY22" fmla="*/ 22353 h 43219"/>
                  <a:gd name="connsiteX23" fmla="*/ 2763 w 45073"/>
                  <a:gd name="connsiteY23" fmla="*/ 14201 h 43219"/>
                  <a:gd name="connsiteX24" fmla="*/ 2775 w 45073"/>
                  <a:gd name="connsiteY24" fmla="*/ 12436 h 43219"/>
                  <a:gd name="connsiteX0" fmla="*/ 30436 w 45073"/>
                  <a:gd name="connsiteY0" fmla="*/ 36455 h 43219"/>
                  <a:gd name="connsiteX1" fmla="*/ 30413 w 45073"/>
                  <a:gd name="connsiteY1" fmla="*/ 36519 h 43219"/>
                  <a:gd name="connsiteX0" fmla="*/ 2800 w 45098"/>
                  <a:gd name="connsiteY0" fmla="*/ 12436 h 43219"/>
                  <a:gd name="connsiteX1" fmla="*/ 6280 w 45098"/>
                  <a:gd name="connsiteY1" fmla="*/ 5156 h 43219"/>
                  <a:gd name="connsiteX2" fmla="*/ 15883 w 45098"/>
                  <a:gd name="connsiteY2" fmla="*/ 5061 h 43219"/>
                  <a:gd name="connsiteX3" fmla="*/ 24334 w 45098"/>
                  <a:gd name="connsiteY3" fmla="*/ 3291 h 43219"/>
                  <a:gd name="connsiteX4" fmla="*/ 27627 w 45098"/>
                  <a:gd name="connsiteY4" fmla="*/ 59 h 43219"/>
                  <a:gd name="connsiteX5" fmla="*/ 31711 w 45098"/>
                  <a:gd name="connsiteY5" fmla="*/ 2340 h 43219"/>
                  <a:gd name="connsiteX6" fmla="*/ 37341 w 45098"/>
                  <a:gd name="connsiteY6" fmla="*/ 549 h 43219"/>
                  <a:gd name="connsiteX7" fmla="*/ 40196 w 45098"/>
                  <a:gd name="connsiteY7" fmla="*/ 5435 h 43219"/>
                  <a:gd name="connsiteX8" fmla="*/ 43860 w 45098"/>
                  <a:gd name="connsiteY8" fmla="*/ 10177 h 43219"/>
                  <a:gd name="connsiteX9" fmla="*/ 43696 w 45098"/>
                  <a:gd name="connsiteY9" fmla="*/ 15319 h 43219"/>
                  <a:gd name="connsiteX10" fmla="*/ 44894 w 45098"/>
                  <a:gd name="connsiteY10" fmla="*/ 23181 h 43219"/>
                  <a:gd name="connsiteX11" fmla="*/ 39282 w 45098"/>
                  <a:gd name="connsiteY11" fmla="*/ 30063 h 43219"/>
                  <a:gd name="connsiteX12" fmla="*/ 38854 w 45098"/>
                  <a:gd name="connsiteY12" fmla="*/ 32109 h 43219"/>
                  <a:gd name="connsiteX13" fmla="*/ 41155 w 45098"/>
                  <a:gd name="connsiteY13" fmla="*/ 36007 h 43219"/>
                  <a:gd name="connsiteX14" fmla="*/ 37892 w 45098"/>
                  <a:gd name="connsiteY14" fmla="*/ 35003 h 43219"/>
                  <a:gd name="connsiteX15" fmla="*/ 36960 w 45098"/>
                  <a:gd name="connsiteY15" fmla="*/ 36183 h 43219"/>
                  <a:gd name="connsiteX16" fmla="*/ 30433 w 45098"/>
                  <a:gd name="connsiteY16" fmla="*/ 36674 h 43219"/>
                  <a:gd name="connsiteX17" fmla="*/ 25545 w 45098"/>
                  <a:gd name="connsiteY17" fmla="*/ 42965 h 43219"/>
                  <a:gd name="connsiteX18" fmla="*/ 18358 w 45098"/>
                  <a:gd name="connsiteY18" fmla="*/ 39125 h 43219"/>
                  <a:gd name="connsiteX19" fmla="*/ 7682 w 45098"/>
                  <a:gd name="connsiteY19" fmla="*/ 35331 h 43219"/>
                  <a:gd name="connsiteX20" fmla="*/ 2988 w 45098"/>
                  <a:gd name="connsiteY20" fmla="*/ 31109 h 43219"/>
                  <a:gd name="connsiteX21" fmla="*/ 3571 w 45098"/>
                  <a:gd name="connsiteY21" fmla="*/ 25600 h 43219"/>
                  <a:gd name="connsiteX22" fmla="*/ 219 w 45098"/>
                  <a:gd name="connsiteY22" fmla="*/ 21950 h 43219"/>
                  <a:gd name="connsiteX23" fmla="*/ 2788 w 45098"/>
                  <a:gd name="connsiteY23" fmla="*/ 14201 h 43219"/>
                  <a:gd name="connsiteX24" fmla="*/ 2800 w 45098"/>
                  <a:gd name="connsiteY24" fmla="*/ 12436 h 43219"/>
                  <a:gd name="connsiteX0" fmla="*/ 30461 w 45098"/>
                  <a:gd name="connsiteY0" fmla="*/ 36455 h 43219"/>
                  <a:gd name="connsiteX1" fmla="*/ 30438 w 45098"/>
                  <a:gd name="connsiteY1" fmla="*/ 36519 h 43219"/>
                  <a:gd name="connsiteX0" fmla="*/ 2800 w 45098"/>
                  <a:gd name="connsiteY0" fmla="*/ 12436 h 43219"/>
                  <a:gd name="connsiteX1" fmla="*/ 6280 w 45098"/>
                  <a:gd name="connsiteY1" fmla="*/ 5156 h 43219"/>
                  <a:gd name="connsiteX2" fmla="*/ 15883 w 45098"/>
                  <a:gd name="connsiteY2" fmla="*/ 5061 h 43219"/>
                  <a:gd name="connsiteX3" fmla="*/ 24334 w 45098"/>
                  <a:gd name="connsiteY3" fmla="*/ 3291 h 43219"/>
                  <a:gd name="connsiteX4" fmla="*/ 27627 w 45098"/>
                  <a:gd name="connsiteY4" fmla="*/ 59 h 43219"/>
                  <a:gd name="connsiteX5" fmla="*/ 31711 w 45098"/>
                  <a:gd name="connsiteY5" fmla="*/ 2340 h 43219"/>
                  <a:gd name="connsiteX6" fmla="*/ 37341 w 45098"/>
                  <a:gd name="connsiteY6" fmla="*/ 549 h 43219"/>
                  <a:gd name="connsiteX7" fmla="*/ 40196 w 45098"/>
                  <a:gd name="connsiteY7" fmla="*/ 5435 h 43219"/>
                  <a:gd name="connsiteX8" fmla="*/ 43860 w 45098"/>
                  <a:gd name="connsiteY8" fmla="*/ 10177 h 43219"/>
                  <a:gd name="connsiteX9" fmla="*/ 43696 w 45098"/>
                  <a:gd name="connsiteY9" fmla="*/ 15319 h 43219"/>
                  <a:gd name="connsiteX10" fmla="*/ 44894 w 45098"/>
                  <a:gd name="connsiteY10" fmla="*/ 23181 h 43219"/>
                  <a:gd name="connsiteX11" fmla="*/ 39282 w 45098"/>
                  <a:gd name="connsiteY11" fmla="*/ 30063 h 43219"/>
                  <a:gd name="connsiteX12" fmla="*/ 38854 w 45098"/>
                  <a:gd name="connsiteY12" fmla="*/ 32109 h 43219"/>
                  <a:gd name="connsiteX13" fmla="*/ 41155 w 45098"/>
                  <a:gd name="connsiteY13" fmla="*/ 36007 h 43219"/>
                  <a:gd name="connsiteX14" fmla="*/ 37892 w 45098"/>
                  <a:gd name="connsiteY14" fmla="*/ 35003 h 43219"/>
                  <a:gd name="connsiteX15" fmla="*/ 36960 w 45098"/>
                  <a:gd name="connsiteY15" fmla="*/ 36183 h 43219"/>
                  <a:gd name="connsiteX16" fmla="*/ 30433 w 45098"/>
                  <a:gd name="connsiteY16" fmla="*/ 36674 h 43219"/>
                  <a:gd name="connsiteX17" fmla="*/ 25545 w 45098"/>
                  <a:gd name="connsiteY17" fmla="*/ 42965 h 43219"/>
                  <a:gd name="connsiteX18" fmla="*/ 18358 w 45098"/>
                  <a:gd name="connsiteY18" fmla="*/ 39125 h 43219"/>
                  <a:gd name="connsiteX19" fmla="*/ 7682 w 45098"/>
                  <a:gd name="connsiteY19" fmla="*/ 35331 h 43219"/>
                  <a:gd name="connsiteX20" fmla="*/ 2988 w 45098"/>
                  <a:gd name="connsiteY20" fmla="*/ 31109 h 43219"/>
                  <a:gd name="connsiteX21" fmla="*/ 3571 w 45098"/>
                  <a:gd name="connsiteY21" fmla="*/ 25600 h 43219"/>
                  <a:gd name="connsiteX22" fmla="*/ 219 w 45098"/>
                  <a:gd name="connsiteY22" fmla="*/ 21950 h 43219"/>
                  <a:gd name="connsiteX23" fmla="*/ 2788 w 45098"/>
                  <a:gd name="connsiteY23" fmla="*/ 14201 h 43219"/>
                  <a:gd name="connsiteX24" fmla="*/ 2800 w 45098"/>
                  <a:gd name="connsiteY24" fmla="*/ 12436 h 43219"/>
                  <a:gd name="connsiteX0" fmla="*/ 30461 w 45098"/>
                  <a:gd name="connsiteY0" fmla="*/ 36455 h 43219"/>
                  <a:gd name="connsiteX1" fmla="*/ 30438 w 45098"/>
                  <a:gd name="connsiteY1" fmla="*/ 36519 h 43219"/>
                  <a:gd name="connsiteX0" fmla="*/ 2861 w 45159"/>
                  <a:gd name="connsiteY0" fmla="*/ 12436 h 43219"/>
                  <a:gd name="connsiteX1" fmla="*/ 6341 w 45159"/>
                  <a:gd name="connsiteY1" fmla="*/ 5156 h 43219"/>
                  <a:gd name="connsiteX2" fmla="*/ 15944 w 45159"/>
                  <a:gd name="connsiteY2" fmla="*/ 5061 h 43219"/>
                  <a:gd name="connsiteX3" fmla="*/ 24395 w 45159"/>
                  <a:gd name="connsiteY3" fmla="*/ 3291 h 43219"/>
                  <a:gd name="connsiteX4" fmla="*/ 27688 w 45159"/>
                  <a:gd name="connsiteY4" fmla="*/ 59 h 43219"/>
                  <a:gd name="connsiteX5" fmla="*/ 31772 w 45159"/>
                  <a:gd name="connsiteY5" fmla="*/ 2340 h 43219"/>
                  <a:gd name="connsiteX6" fmla="*/ 37402 w 45159"/>
                  <a:gd name="connsiteY6" fmla="*/ 549 h 43219"/>
                  <a:gd name="connsiteX7" fmla="*/ 40257 w 45159"/>
                  <a:gd name="connsiteY7" fmla="*/ 5435 h 43219"/>
                  <a:gd name="connsiteX8" fmla="*/ 43921 w 45159"/>
                  <a:gd name="connsiteY8" fmla="*/ 10177 h 43219"/>
                  <a:gd name="connsiteX9" fmla="*/ 43757 w 45159"/>
                  <a:gd name="connsiteY9" fmla="*/ 15319 h 43219"/>
                  <a:gd name="connsiteX10" fmla="*/ 44955 w 45159"/>
                  <a:gd name="connsiteY10" fmla="*/ 23181 h 43219"/>
                  <a:gd name="connsiteX11" fmla="*/ 39343 w 45159"/>
                  <a:gd name="connsiteY11" fmla="*/ 30063 h 43219"/>
                  <a:gd name="connsiteX12" fmla="*/ 38915 w 45159"/>
                  <a:gd name="connsiteY12" fmla="*/ 32109 h 43219"/>
                  <a:gd name="connsiteX13" fmla="*/ 41216 w 45159"/>
                  <a:gd name="connsiteY13" fmla="*/ 36007 h 43219"/>
                  <a:gd name="connsiteX14" fmla="*/ 37953 w 45159"/>
                  <a:gd name="connsiteY14" fmla="*/ 35003 h 43219"/>
                  <a:gd name="connsiteX15" fmla="*/ 37021 w 45159"/>
                  <a:gd name="connsiteY15" fmla="*/ 36183 h 43219"/>
                  <a:gd name="connsiteX16" fmla="*/ 30494 w 45159"/>
                  <a:gd name="connsiteY16" fmla="*/ 36674 h 43219"/>
                  <a:gd name="connsiteX17" fmla="*/ 25606 w 45159"/>
                  <a:gd name="connsiteY17" fmla="*/ 42965 h 43219"/>
                  <a:gd name="connsiteX18" fmla="*/ 18419 w 45159"/>
                  <a:gd name="connsiteY18" fmla="*/ 39125 h 43219"/>
                  <a:gd name="connsiteX19" fmla="*/ 7743 w 45159"/>
                  <a:gd name="connsiteY19" fmla="*/ 35331 h 43219"/>
                  <a:gd name="connsiteX20" fmla="*/ 3049 w 45159"/>
                  <a:gd name="connsiteY20" fmla="*/ 31109 h 43219"/>
                  <a:gd name="connsiteX21" fmla="*/ 3632 w 45159"/>
                  <a:gd name="connsiteY21" fmla="*/ 25600 h 43219"/>
                  <a:gd name="connsiteX22" fmla="*/ 280 w 45159"/>
                  <a:gd name="connsiteY22" fmla="*/ 21950 h 43219"/>
                  <a:gd name="connsiteX23" fmla="*/ 2849 w 45159"/>
                  <a:gd name="connsiteY23" fmla="*/ 14201 h 43219"/>
                  <a:gd name="connsiteX24" fmla="*/ 2861 w 45159"/>
                  <a:gd name="connsiteY24" fmla="*/ 12436 h 43219"/>
                  <a:gd name="connsiteX0" fmla="*/ 30522 w 45159"/>
                  <a:gd name="connsiteY0" fmla="*/ 36455 h 43219"/>
                  <a:gd name="connsiteX1" fmla="*/ 30499 w 45159"/>
                  <a:gd name="connsiteY1" fmla="*/ 36519 h 43219"/>
                </a:gdLst>
                <a:ahLst/>
                <a:cxnLst>
                  <a:cxn ang="0">
                    <a:pos x="connsiteX0" y="connsiteY0"/>
                  </a:cxn>
                  <a:cxn ang="0">
                    <a:pos x="connsiteX1" y="connsiteY1"/>
                  </a:cxn>
                </a:cxnLst>
                <a:rect l="l" t="t" r="r" b="b"/>
                <a:pathLst>
                  <a:path w="45159" h="43219">
                    <a:moveTo>
                      <a:pt x="2861" y="12436"/>
                    </a:moveTo>
                    <a:cubicBezTo>
                      <a:pt x="2590" y="9723"/>
                      <a:pt x="4160" y="6385"/>
                      <a:pt x="6341" y="5156"/>
                    </a:cubicBezTo>
                    <a:cubicBezTo>
                      <a:pt x="8522" y="3927"/>
                      <a:pt x="13203" y="2876"/>
                      <a:pt x="15944" y="5061"/>
                    </a:cubicBezTo>
                    <a:cubicBezTo>
                      <a:pt x="17617" y="768"/>
                      <a:pt x="21853" y="-119"/>
                      <a:pt x="24395" y="3291"/>
                    </a:cubicBezTo>
                    <a:cubicBezTo>
                      <a:pt x="25036" y="1542"/>
                      <a:pt x="26267" y="333"/>
                      <a:pt x="27688" y="59"/>
                    </a:cubicBezTo>
                    <a:cubicBezTo>
                      <a:pt x="29252" y="-243"/>
                      <a:pt x="30814" y="629"/>
                      <a:pt x="31772" y="2340"/>
                    </a:cubicBezTo>
                    <a:cubicBezTo>
                      <a:pt x="33154" y="126"/>
                      <a:pt x="35440" y="-601"/>
                      <a:pt x="37402" y="549"/>
                    </a:cubicBezTo>
                    <a:cubicBezTo>
                      <a:pt x="38897" y="1425"/>
                      <a:pt x="39969" y="3259"/>
                      <a:pt x="40257" y="5435"/>
                    </a:cubicBezTo>
                    <a:cubicBezTo>
                      <a:pt x="41985" y="6077"/>
                      <a:pt x="43361" y="7857"/>
                      <a:pt x="43921" y="10177"/>
                    </a:cubicBezTo>
                    <a:cubicBezTo>
                      <a:pt x="44328" y="11861"/>
                      <a:pt x="44270" y="13690"/>
                      <a:pt x="43757" y="15319"/>
                    </a:cubicBezTo>
                    <a:cubicBezTo>
                      <a:pt x="45018" y="17553"/>
                      <a:pt x="45459" y="20449"/>
                      <a:pt x="44955" y="23181"/>
                    </a:cubicBezTo>
                    <a:cubicBezTo>
                      <a:pt x="44285" y="26813"/>
                      <a:pt x="42067" y="29533"/>
                      <a:pt x="39343" y="30063"/>
                    </a:cubicBezTo>
                    <a:cubicBezTo>
                      <a:pt x="39383" y="30755"/>
                      <a:pt x="39258" y="31595"/>
                      <a:pt x="38915" y="32109"/>
                    </a:cubicBezTo>
                    <a:cubicBezTo>
                      <a:pt x="39874" y="31489"/>
                      <a:pt x="42392" y="32793"/>
                      <a:pt x="41216" y="36007"/>
                    </a:cubicBezTo>
                    <a:cubicBezTo>
                      <a:pt x="40407" y="38128"/>
                      <a:pt x="37647" y="37404"/>
                      <a:pt x="37953" y="35003"/>
                    </a:cubicBezTo>
                    <a:cubicBezTo>
                      <a:pt x="37667" y="35454"/>
                      <a:pt x="37326" y="35938"/>
                      <a:pt x="37021" y="36183"/>
                    </a:cubicBezTo>
                    <a:cubicBezTo>
                      <a:pt x="36028" y="36981"/>
                      <a:pt x="32643" y="38498"/>
                      <a:pt x="30494" y="36674"/>
                    </a:cubicBezTo>
                    <a:cubicBezTo>
                      <a:pt x="29799" y="39807"/>
                      <a:pt x="27938" y="42202"/>
                      <a:pt x="25606" y="42965"/>
                    </a:cubicBezTo>
                    <a:cubicBezTo>
                      <a:pt x="22858" y="43864"/>
                      <a:pt x="19990" y="42332"/>
                      <a:pt x="18419" y="39125"/>
                    </a:cubicBezTo>
                    <a:cubicBezTo>
                      <a:pt x="14711" y="42169"/>
                      <a:pt x="9895" y="40458"/>
                      <a:pt x="7743" y="35331"/>
                    </a:cubicBezTo>
                    <a:cubicBezTo>
                      <a:pt x="5629" y="35668"/>
                      <a:pt x="3734" y="32731"/>
                      <a:pt x="3049" y="31109"/>
                    </a:cubicBezTo>
                    <a:cubicBezTo>
                      <a:pt x="2364" y="29487"/>
                      <a:pt x="2579" y="27126"/>
                      <a:pt x="3632" y="25600"/>
                    </a:cubicBezTo>
                    <a:cubicBezTo>
                      <a:pt x="2138" y="24403"/>
                      <a:pt x="1105" y="23626"/>
                      <a:pt x="280" y="21950"/>
                    </a:cubicBezTo>
                    <a:cubicBezTo>
                      <a:pt x="-153" y="20233"/>
                      <a:pt x="-544" y="16292"/>
                      <a:pt x="2849" y="14201"/>
                    </a:cubicBezTo>
                    <a:cubicBezTo>
                      <a:pt x="2861" y="14155"/>
                      <a:pt x="2849" y="12482"/>
                      <a:pt x="2861" y="12436"/>
                    </a:cubicBezTo>
                    <a:close/>
                  </a:path>
                  <a:path w="45159" h="43219" fill="none" extrusionOk="0">
                    <a:moveTo>
                      <a:pt x="30522" y="36455"/>
                    </a:moveTo>
                    <a:cubicBezTo>
                      <a:pt x="30483" y="37102"/>
                      <a:pt x="30637" y="35897"/>
                      <a:pt x="30499"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22" name="円/楕円 65"/>
              <p:cNvSpPr/>
              <p:nvPr/>
            </p:nvSpPr>
            <p:spPr>
              <a:xfrm>
                <a:off x="3556991" y="4528756"/>
                <a:ext cx="118273" cy="110165"/>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23" name="テキスト ボックス 22"/>
            <p:cNvSpPr txBox="1"/>
            <p:nvPr/>
          </p:nvSpPr>
          <p:spPr>
            <a:xfrm rot="8886">
              <a:off x="1594543" y="2446462"/>
              <a:ext cx="2210680" cy="1138773"/>
            </a:xfrm>
            <a:prstGeom prst="rect">
              <a:avLst/>
            </a:prstGeom>
            <a:noFill/>
          </p:spPr>
          <p:txBody>
            <a:bodyPr wrap="square" rtlCol="0">
              <a:spAutoFit/>
            </a:bodyPr>
            <a:lstStyle/>
            <a:p>
              <a:pPr algn="ct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これ誰だろう？</a:t>
              </a:r>
              <a:endParaRPr lang="en-US" altLang="ja-JP"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とりあえず</a:t>
              </a:r>
              <a:br>
                <a:rPr lang="en-US" altLang="ja-JP"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ファイルを</a:t>
              </a:r>
              <a:br>
                <a:rPr lang="en-US" altLang="ja-JP"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開いてみるか</a:t>
              </a:r>
            </a:p>
          </p:txBody>
        </p:sp>
      </p:grpSp>
      <p:pic>
        <p:nvPicPr>
          <p:cNvPr id="7" name="図 6">
            <a:extLst>
              <a:ext uri="{FF2B5EF4-FFF2-40B4-BE49-F238E27FC236}">
                <a16:creationId xmlns:a16="http://schemas.microsoft.com/office/drawing/2014/main" id="{35911CC8-0B69-466D-ADF0-56B34A276FCC}"/>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6908"/>
          <a:stretch/>
        </p:blipFill>
        <p:spPr>
          <a:xfrm>
            <a:off x="169681" y="2197201"/>
            <a:ext cx="2025963" cy="2438198"/>
          </a:xfrm>
          <a:prstGeom prst="rect">
            <a:avLst/>
          </a:prstGeom>
          <a:effectLst>
            <a:outerShdw blurRad="50800" dist="38100" dir="2700000" algn="tl" rotWithShape="0">
              <a:prstClr val="black">
                <a:alpha val="40000"/>
              </a:prstClr>
            </a:outerShdw>
          </a:effectLst>
        </p:spPr>
      </p:pic>
      <p:sp>
        <p:nvSpPr>
          <p:cNvPr id="37" name="乗算記号 65"/>
          <p:cNvSpPr>
            <a:spLocks noChangeAspect="1"/>
          </p:cNvSpPr>
          <p:nvPr/>
        </p:nvSpPr>
        <p:spPr>
          <a:xfrm rot="20932626">
            <a:off x="1092336" y="3251385"/>
            <a:ext cx="1914328" cy="1889604"/>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3267975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10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par>
                          <p:cTn id="11" fill="hold">
                            <p:stCondLst>
                              <p:cond delay="1500"/>
                            </p:stCondLst>
                            <p:childTnLst>
                              <p:par>
                                <p:cTn id="12" presetID="10" presetClass="entr" presetSubtype="0" fill="hold" nodeType="afterEffect">
                                  <p:stCondLst>
                                    <p:cond delay="5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par>
                          <p:cTn id="15" fill="hold">
                            <p:stCondLst>
                              <p:cond delay="2500"/>
                            </p:stCondLst>
                            <p:childTnLst>
                              <p:par>
                                <p:cTn id="16" presetID="10" presetClass="entr" presetSubtype="0" fill="hold" grpId="0" nodeType="afterEffect">
                                  <p:stCondLst>
                                    <p:cond delay="50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childTnLst>
                          </p:cTn>
                        </p:par>
                        <p:par>
                          <p:cTn id="19" fill="hold">
                            <p:stCondLst>
                              <p:cond delay="3500"/>
                            </p:stCondLst>
                            <p:childTnLst>
                              <p:par>
                                <p:cTn id="20" presetID="10" presetClass="entr" presetSubtype="0" fill="hold" nodeType="afterEffect">
                                  <p:stCondLst>
                                    <p:cond delay="50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par>
                                <p:cTn id="23" presetID="10" presetClass="entr" presetSubtype="0" fill="hold" nodeType="withEffect">
                                  <p:stCondLst>
                                    <p:cond delay="5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11.</a:t>
            </a:r>
            <a:r>
              <a:rPr lang="ja-JP" altLang="en-US" dirty="0"/>
              <a:t> ウイルスに感染してしまったら？</a:t>
            </a:r>
          </a:p>
        </p:txBody>
      </p:sp>
      <p:sp>
        <p:nvSpPr>
          <p:cNvPr id="11" name="角丸四角形 10"/>
          <p:cNvSpPr/>
          <p:nvPr/>
        </p:nvSpPr>
        <p:spPr>
          <a:xfrm>
            <a:off x="1444624" y="859483"/>
            <a:ext cx="7566026" cy="2664952"/>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5" name="図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6062" y="1128433"/>
            <a:ext cx="1996568" cy="1947270"/>
          </a:xfrm>
          <a:prstGeom prst="rect">
            <a:avLst/>
          </a:prstGeom>
        </p:spPr>
      </p:pic>
      <p:sp>
        <p:nvSpPr>
          <p:cNvPr id="16" name="テキスト ボックス 15"/>
          <p:cNvSpPr txBox="1"/>
          <p:nvPr/>
        </p:nvSpPr>
        <p:spPr>
          <a:xfrm>
            <a:off x="2400016" y="1706867"/>
            <a:ext cx="5880384" cy="1200329"/>
          </a:xfrm>
          <a:prstGeom prst="rect">
            <a:avLst/>
          </a:prstGeom>
          <a:noFill/>
        </p:spPr>
        <p:txBody>
          <a:bodyPr wrap="square" rtlCol="0">
            <a:spAutoFit/>
          </a:bodyPr>
          <a:lstStyle/>
          <a:p>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ウイルスに感染したかもしれないと思ったら、すぐに信頼できる大人に相談しましょう。</a:t>
            </a:r>
          </a:p>
        </p:txBody>
      </p:sp>
      <p:grpSp>
        <p:nvGrpSpPr>
          <p:cNvPr id="4" name="グループ化 3"/>
          <p:cNvGrpSpPr/>
          <p:nvPr/>
        </p:nvGrpSpPr>
        <p:grpSpPr>
          <a:xfrm rot="21120000">
            <a:off x="-228813" y="3256610"/>
            <a:ext cx="5184862" cy="2240620"/>
            <a:chOff x="178326" y="4550661"/>
            <a:chExt cx="4572000" cy="2240620"/>
          </a:xfrm>
        </p:grpSpPr>
        <p:sp>
          <p:nvSpPr>
            <p:cNvPr id="18" name="雲 31"/>
            <p:cNvSpPr/>
            <p:nvPr/>
          </p:nvSpPr>
          <p:spPr>
            <a:xfrm rot="197991">
              <a:off x="684336" y="4550661"/>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9" name="正方形/長方形 18"/>
            <p:cNvSpPr/>
            <p:nvPr/>
          </p:nvSpPr>
          <p:spPr>
            <a:xfrm rot="21386266">
              <a:off x="178326" y="5163775"/>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ウイルス対応は</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スピードが命！</a:t>
              </a:r>
            </a:p>
          </p:txBody>
        </p:sp>
      </p:grpSp>
      <p:pic>
        <p:nvPicPr>
          <p:cNvPr id="6" name="図 5">
            <a:extLst>
              <a:ext uri="{FF2B5EF4-FFF2-40B4-BE49-F238E27FC236}">
                <a16:creationId xmlns:a16="http://schemas.microsoft.com/office/drawing/2014/main" id="{E9CCAF1E-F754-4BBB-A4AF-BFE50EE29D9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39311" y="1372054"/>
            <a:ext cx="5485946" cy="5485946"/>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35604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normAutofit/>
          </a:bodyPr>
          <a:lstStyle/>
          <a:p>
            <a:r>
              <a:rPr lang="ja-JP" altLang="en-US" sz="4000" dirty="0"/>
              <a:t>第</a:t>
            </a:r>
            <a:r>
              <a:rPr lang="en-US" altLang="ja-JP" sz="4000" dirty="0"/>
              <a:t>12</a:t>
            </a:r>
            <a:r>
              <a:rPr lang="ja-JP" altLang="en-US" sz="4000" dirty="0"/>
              <a:t>話</a:t>
            </a:r>
            <a:r>
              <a:rPr lang="en-US" altLang="ja-JP" sz="4000" dirty="0"/>
              <a:t> </a:t>
            </a:r>
            <a:br>
              <a:rPr lang="en-US" altLang="ja-JP" sz="4000" dirty="0"/>
            </a:br>
            <a:r>
              <a:rPr lang="ja-JP" altLang="en-US" sz="4800" dirty="0"/>
              <a:t>ネットオークションや</a:t>
            </a:r>
            <a:br>
              <a:rPr lang="en-US" altLang="ja-JP" sz="4800" dirty="0"/>
            </a:br>
            <a:r>
              <a:rPr lang="ja-JP" altLang="en-US" sz="4800" dirty="0"/>
              <a:t>フリマアプリで</a:t>
            </a:r>
            <a:br>
              <a:rPr lang="en-US" altLang="ja-JP" sz="4800" dirty="0"/>
            </a:br>
            <a:r>
              <a:rPr lang="ja-JP" altLang="en-US" sz="4800" dirty="0"/>
              <a:t>トラブルにあったら？</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344204733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12.</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p>
        </p:txBody>
      </p:sp>
      <p:sp>
        <p:nvSpPr>
          <p:cNvPr id="30" name="テキスト ボックス 29"/>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フリーマーケットアプリで新しい</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T</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シャツを買ってもらった美波さん。すぐに出品者にお金を送りましたが、いくら待っても連絡がありません。</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テキスト ボックス 14"/>
          <p:cNvSpPr txBox="1"/>
          <p:nvPr/>
        </p:nvSpPr>
        <p:spPr>
          <a:xfrm>
            <a:off x="6022459" y="6300578"/>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grpSp>
        <p:nvGrpSpPr>
          <p:cNvPr id="3" name="グループ化 2"/>
          <p:cNvGrpSpPr/>
          <p:nvPr/>
        </p:nvGrpSpPr>
        <p:grpSpPr>
          <a:xfrm>
            <a:off x="4807294" y="2246621"/>
            <a:ext cx="4088287" cy="1702576"/>
            <a:chOff x="4807294" y="2246621"/>
            <a:chExt cx="4088287" cy="1702576"/>
          </a:xfrm>
        </p:grpSpPr>
        <p:sp>
          <p:nvSpPr>
            <p:cNvPr id="14" name="雲 31"/>
            <p:cNvSpPr/>
            <p:nvPr/>
          </p:nvSpPr>
          <p:spPr>
            <a:xfrm rot="16724970" flipH="1">
              <a:off x="5930998" y="1165802"/>
              <a:ext cx="1702576" cy="386421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9110"/>
                <a:gd name="connsiteY0" fmla="*/ 14229 h 43219"/>
                <a:gd name="connsiteX1" fmla="*/ 5659 w 49110"/>
                <a:gd name="connsiteY1" fmla="*/ 6766 h 43219"/>
                <a:gd name="connsiteX2" fmla="*/ 14041 w 49110"/>
                <a:gd name="connsiteY2" fmla="*/ 5061 h 43219"/>
                <a:gd name="connsiteX3" fmla="*/ 22492 w 49110"/>
                <a:gd name="connsiteY3" fmla="*/ 3291 h 43219"/>
                <a:gd name="connsiteX4" fmla="*/ 25785 w 49110"/>
                <a:gd name="connsiteY4" fmla="*/ 59 h 43219"/>
                <a:gd name="connsiteX5" fmla="*/ 29869 w 49110"/>
                <a:gd name="connsiteY5" fmla="*/ 2340 h 43219"/>
                <a:gd name="connsiteX6" fmla="*/ 35499 w 49110"/>
                <a:gd name="connsiteY6" fmla="*/ 549 h 43219"/>
                <a:gd name="connsiteX7" fmla="*/ 38354 w 49110"/>
                <a:gd name="connsiteY7" fmla="*/ 5435 h 43219"/>
                <a:gd name="connsiteX8" fmla="*/ 42018 w 49110"/>
                <a:gd name="connsiteY8" fmla="*/ 10177 h 43219"/>
                <a:gd name="connsiteX9" fmla="*/ 41854 w 49110"/>
                <a:gd name="connsiteY9" fmla="*/ 15319 h 43219"/>
                <a:gd name="connsiteX10" fmla="*/ 43052 w 49110"/>
                <a:gd name="connsiteY10" fmla="*/ 23181 h 43219"/>
                <a:gd name="connsiteX11" fmla="*/ 37286 w 49110"/>
                <a:gd name="connsiteY11" fmla="*/ 30591 h 43219"/>
                <a:gd name="connsiteX12" fmla="*/ 49110 w 49110"/>
                <a:gd name="connsiteY12" fmla="*/ 31161 h 43219"/>
                <a:gd name="connsiteX13" fmla="*/ 34840 w 49110"/>
                <a:gd name="connsiteY13" fmla="*/ 35172 h 43219"/>
                <a:gd name="connsiteX14" fmla="*/ 28591 w 49110"/>
                <a:gd name="connsiteY14" fmla="*/ 36674 h 43219"/>
                <a:gd name="connsiteX15" fmla="*/ 23703 w 49110"/>
                <a:gd name="connsiteY15" fmla="*/ 42965 h 43219"/>
                <a:gd name="connsiteX16" fmla="*/ 16516 w 49110"/>
                <a:gd name="connsiteY16" fmla="*/ 39125 h 43219"/>
                <a:gd name="connsiteX17" fmla="*/ 5840 w 49110"/>
                <a:gd name="connsiteY17" fmla="*/ 35331 h 43219"/>
                <a:gd name="connsiteX18" fmla="*/ 1146 w 49110"/>
                <a:gd name="connsiteY18" fmla="*/ 31109 h 43219"/>
                <a:gd name="connsiteX19" fmla="*/ 2149 w 49110"/>
                <a:gd name="connsiteY19" fmla="*/ 25410 h 43219"/>
                <a:gd name="connsiteX20" fmla="*/ 31 w 49110"/>
                <a:gd name="connsiteY20" fmla="*/ 19563 h 43219"/>
                <a:gd name="connsiteX21" fmla="*/ 3899 w 49110"/>
                <a:gd name="connsiteY21" fmla="*/ 14366 h 43219"/>
                <a:gd name="connsiteX22" fmla="*/ 3936 w 49110"/>
                <a:gd name="connsiteY22" fmla="*/ 14229 h 43219"/>
                <a:gd name="connsiteX0" fmla="*/ 28619 w 49110"/>
                <a:gd name="connsiteY0" fmla="*/ 36455 h 43219"/>
                <a:gd name="connsiteX1" fmla="*/ 28596 w 49110"/>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 name="connsiteX0" fmla="*/ 3936 w 48174"/>
                <a:gd name="connsiteY0" fmla="*/ 14229 h 43219"/>
                <a:gd name="connsiteX1" fmla="*/ 5659 w 48174"/>
                <a:gd name="connsiteY1" fmla="*/ 6766 h 43219"/>
                <a:gd name="connsiteX2" fmla="*/ 14041 w 48174"/>
                <a:gd name="connsiteY2" fmla="*/ 5061 h 43219"/>
                <a:gd name="connsiteX3" fmla="*/ 22492 w 48174"/>
                <a:gd name="connsiteY3" fmla="*/ 3291 h 43219"/>
                <a:gd name="connsiteX4" fmla="*/ 25785 w 48174"/>
                <a:gd name="connsiteY4" fmla="*/ 59 h 43219"/>
                <a:gd name="connsiteX5" fmla="*/ 29869 w 48174"/>
                <a:gd name="connsiteY5" fmla="*/ 2340 h 43219"/>
                <a:gd name="connsiteX6" fmla="*/ 35499 w 48174"/>
                <a:gd name="connsiteY6" fmla="*/ 549 h 43219"/>
                <a:gd name="connsiteX7" fmla="*/ 38354 w 48174"/>
                <a:gd name="connsiteY7" fmla="*/ 5435 h 43219"/>
                <a:gd name="connsiteX8" fmla="*/ 42018 w 48174"/>
                <a:gd name="connsiteY8" fmla="*/ 10177 h 43219"/>
                <a:gd name="connsiteX9" fmla="*/ 41854 w 48174"/>
                <a:gd name="connsiteY9" fmla="*/ 15319 h 43219"/>
                <a:gd name="connsiteX10" fmla="*/ 43052 w 48174"/>
                <a:gd name="connsiteY10" fmla="*/ 23181 h 43219"/>
                <a:gd name="connsiteX11" fmla="*/ 37286 w 48174"/>
                <a:gd name="connsiteY11" fmla="*/ 30591 h 43219"/>
                <a:gd name="connsiteX12" fmla="*/ 48174 w 48174"/>
                <a:gd name="connsiteY12" fmla="*/ 29939 h 43219"/>
                <a:gd name="connsiteX13" fmla="*/ 34840 w 48174"/>
                <a:gd name="connsiteY13" fmla="*/ 35172 h 43219"/>
                <a:gd name="connsiteX14" fmla="*/ 28591 w 48174"/>
                <a:gd name="connsiteY14" fmla="*/ 36674 h 43219"/>
                <a:gd name="connsiteX15" fmla="*/ 23703 w 48174"/>
                <a:gd name="connsiteY15" fmla="*/ 42965 h 43219"/>
                <a:gd name="connsiteX16" fmla="*/ 16516 w 48174"/>
                <a:gd name="connsiteY16" fmla="*/ 39125 h 43219"/>
                <a:gd name="connsiteX17" fmla="*/ 5840 w 48174"/>
                <a:gd name="connsiteY17" fmla="*/ 35331 h 43219"/>
                <a:gd name="connsiteX18" fmla="*/ 1146 w 48174"/>
                <a:gd name="connsiteY18" fmla="*/ 31109 h 43219"/>
                <a:gd name="connsiteX19" fmla="*/ 2149 w 48174"/>
                <a:gd name="connsiteY19" fmla="*/ 25410 h 43219"/>
                <a:gd name="connsiteX20" fmla="*/ 31 w 48174"/>
                <a:gd name="connsiteY20" fmla="*/ 19563 h 43219"/>
                <a:gd name="connsiteX21" fmla="*/ 3899 w 48174"/>
                <a:gd name="connsiteY21" fmla="*/ 14366 h 43219"/>
                <a:gd name="connsiteX22" fmla="*/ 3936 w 48174"/>
                <a:gd name="connsiteY22" fmla="*/ 14229 h 43219"/>
                <a:gd name="connsiteX0" fmla="*/ 28619 w 48174"/>
                <a:gd name="connsiteY0" fmla="*/ 36455 h 43219"/>
                <a:gd name="connsiteX1" fmla="*/ 28596 w 48174"/>
                <a:gd name="connsiteY1" fmla="*/ 36519 h 43219"/>
              </a:gdLst>
              <a:ahLst/>
              <a:cxnLst>
                <a:cxn ang="0">
                  <a:pos x="connsiteX0" y="connsiteY0"/>
                </a:cxn>
                <a:cxn ang="0">
                  <a:pos x="connsiteX1" y="connsiteY1"/>
                </a:cxn>
              </a:cxnLst>
              <a:rect l="l" t="t" r="r" b="b"/>
              <a:pathLst>
                <a:path w="48174"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3787" y="31499"/>
                    <a:pt x="48174" y="29939"/>
                  </a:cubicBezTo>
                  <a:cubicBezTo>
                    <a:pt x="41679" y="3431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8174" h="43219" fill="none" extrusionOk="0">
                  <a:moveTo>
                    <a:pt x="28619" y="36455"/>
                  </a:moveTo>
                  <a:cubicBezTo>
                    <a:pt x="28580" y="37102"/>
                    <a:pt x="28734" y="35897"/>
                    <a:pt x="28596" y="36519"/>
                  </a:cubicBezTo>
                </a:path>
              </a:pathLst>
            </a:custGeom>
            <a:solidFill>
              <a:srgbClr val="FFFFFF"/>
            </a:solidFill>
            <a:ln w="5080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16" name="テキスト ボックス 15"/>
            <p:cNvSpPr txBox="1"/>
            <p:nvPr/>
          </p:nvSpPr>
          <p:spPr>
            <a:xfrm rot="262134">
              <a:off x="4807294" y="2695336"/>
              <a:ext cx="4088287" cy="830997"/>
            </a:xfrm>
            <a:prstGeom prst="rect">
              <a:avLst/>
            </a:prstGeom>
            <a:noFill/>
          </p:spPr>
          <p:txBody>
            <a:bodyPr wrap="square" rtlCol="0">
              <a:spAutoFit/>
            </a:bodyPr>
            <a:lstStyle/>
            <a:p>
              <a:pPr algn="ctr"/>
              <a:r>
                <a:rPr lang="ja-JP" altLang="en-US" sz="2400" dirty="0">
                  <a:solidFill>
                    <a:srgbClr val="203864"/>
                  </a:solidFill>
                  <a:latin typeface="メイリオ" panose="020B0604030504040204" pitchFamily="50" charset="-128"/>
                  <a:ea typeface="メイリオ" panose="020B0604030504040204" pitchFamily="50" charset="-128"/>
                  <a:cs typeface="メイリオ" panose="020B0604030504040204" pitchFamily="50" charset="-128"/>
                </a:rPr>
                <a:t>全然連絡がない・・・</a:t>
              </a:r>
              <a:endParaRPr lang="en-US" altLang="ja-JP" sz="2400" dirty="0">
                <a:solidFill>
                  <a:srgbClr val="203864"/>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dirty="0">
                  <a:solidFill>
                    <a:srgbClr val="203864"/>
                  </a:solidFill>
                  <a:latin typeface="メイリオ" panose="020B0604030504040204" pitchFamily="50" charset="-128"/>
                  <a:ea typeface="メイリオ" panose="020B0604030504040204" pitchFamily="50" charset="-128"/>
                  <a:cs typeface="メイリオ" panose="020B0604030504040204" pitchFamily="50" charset="-128"/>
                </a:rPr>
                <a:t>不安・・・</a:t>
              </a:r>
              <a:endParaRPr lang="en-US" altLang="ja-JP" sz="2400" dirty="0">
                <a:solidFill>
                  <a:srgbClr val="203864"/>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8" name="図 7">
            <a:extLst>
              <a:ext uri="{FF2B5EF4-FFF2-40B4-BE49-F238E27FC236}">
                <a16:creationId xmlns:a16="http://schemas.microsoft.com/office/drawing/2014/main" id="{3E511C6F-166B-4486-837B-9EA997FE184A}"/>
              </a:ext>
            </a:extLst>
          </p:cNvPr>
          <p:cNvPicPr>
            <a:picLocks noChangeAspect="1"/>
          </p:cNvPicPr>
          <p:nvPr/>
        </p:nvPicPr>
        <p:blipFill rotWithShape="1">
          <a:blip r:embed="rId4">
            <a:extLst>
              <a:ext uri="{28A0092B-C50C-407E-A947-70E740481C1C}">
                <a14:useLocalDpi xmlns:a14="http://schemas.microsoft.com/office/drawing/2010/main" val="0"/>
              </a:ext>
            </a:extLst>
          </a:blip>
          <a:srcRect l="26694" t="21617" r="28185" b="5330"/>
          <a:stretch/>
        </p:blipFill>
        <p:spPr>
          <a:xfrm>
            <a:off x="3371850" y="3295651"/>
            <a:ext cx="2200275" cy="3562350"/>
          </a:xfrm>
          <a:prstGeom prst="rect">
            <a:avLst/>
          </a:prstGeom>
          <a:effectLst>
            <a:outerShdw blurRad="50800" dist="38100" dir="2700000" algn="tl" rotWithShape="0">
              <a:prstClr val="black">
                <a:alpha val="40000"/>
              </a:prstClr>
            </a:outerShdw>
          </a:effectLst>
        </p:spPr>
      </p:pic>
      <p:grpSp>
        <p:nvGrpSpPr>
          <p:cNvPr id="5" name="グループ化 4"/>
          <p:cNvGrpSpPr/>
          <p:nvPr/>
        </p:nvGrpSpPr>
        <p:grpSpPr>
          <a:xfrm>
            <a:off x="332638" y="2229074"/>
            <a:ext cx="3480907" cy="2489963"/>
            <a:chOff x="332638" y="2229074"/>
            <a:chExt cx="3480907" cy="2489963"/>
          </a:xfrm>
        </p:grpSpPr>
        <p:sp>
          <p:nvSpPr>
            <p:cNvPr id="29" name="雲 31"/>
            <p:cNvSpPr/>
            <p:nvPr/>
          </p:nvSpPr>
          <p:spPr>
            <a:xfrm>
              <a:off x="332638" y="2229074"/>
              <a:ext cx="3480907" cy="237566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68A2DB"/>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sp>
          <p:nvSpPr>
            <p:cNvPr id="31" name="楕円 30"/>
            <p:cNvSpPr/>
            <p:nvPr/>
          </p:nvSpPr>
          <p:spPr>
            <a:xfrm>
              <a:off x="2748697" y="4229528"/>
              <a:ext cx="406400" cy="304800"/>
            </a:xfrm>
            <a:prstGeom prst="ellipse">
              <a:avLst/>
            </a:prstGeom>
            <a:solidFill>
              <a:srgbClr val="68A2DB"/>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sp>
          <p:nvSpPr>
            <p:cNvPr id="32" name="楕円 31"/>
            <p:cNvSpPr/>
            <p:nvPr/>
          </p:nvSpPr>
          <p:spPr>
            <a:xfrm>
              <a:off x="3104297" y="4490437"/>
              <a:ext cx="279400" cy="228600"/>
            </a:xfrm>
            <a:prstGeom prst="ellipse">
              <a:avLst/>
            </a:prstGeom>
            <a:solidFill>
              <a:srgbClr val="68A2DB"/>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pic>
          <p:nvPicPr>
            <p:cNvPr id="39" name="図 38">
              <a:extLst>
                <a:ext uri="{FF2B5EF4-FFF2-40B4-BE49-F238E27FC236}">
                  <a16:creationId xmlns:a16="http://schemas.microsoft.com/office/drawing/2014/main" id="{818F36EC-3B0B-46AD-94B8-8B92300BF1B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6580" t="25947" r="33622" b="23721"/>
            <a:stretch/>
          </p:blipFill>
          <p:spPr>
            <a:xfrm rot="10800000">
              <a:off x="2695573" y="2381250"/>
              <a:ext cx="971551" cy="1228725"/>
            </a:xfrm>
            <a:prstGeom prst="rect">
              <a:avLst/>
            </a:prstGeom>
          </p:spPr>
        </p:pic>
        <p:pic>
          <p:nvPicPr>
            <p:cNvPr id="4" name="図 3">
              <a:extLst>
                <a:ext uri="{FF2B5EF4-FFF2-40B4-BE49-F238E27FC236}">
                  <a16:creationId xmlns:a16="http://schemas.microsoft.com/office/drawing/2014/main" id="{4B6CA3BE-9160-4FBC-A49A-EC65B12EE3A6}"/>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21682" t="30355" r="26631" b="27006"/>
            <a:stretch/>
          </p:blipFill>
          <p:spPr>
            <a:xfrm rot="21134321">
              <a:off x="912533" y="2452995"/>
              <a:ext cx="2205398" cy="1819317"/>
            </a:xfrm>
            <a:prstGeom prst="rect">
              <a:avLst/>
            </a:prstGeom>
            <a:effectLst>
              <a:outerShdw blurRad="50800" dist="38100" dir="2700000" algn="tl" rotWithShape="0">
                <a:prstClr val="black">
                  <a:alpha val="40000"/>
                </a:prstClr>
              </a:outerShdw>
            </a:effectLst>
          </p:spPr>
        </p:pic>
        <p:pic>
          <p:nvPicPr>
            <p:cNvPr id="6" name="図 5">
              <a:extLst>
                <a:ext uri="{FF2B5EF4-FFF2-40B4-BE49-F238E27FC236}">
                  <a16:creationId xmlns:a16="http://schemas.microsoft.com/office/drawing/2014/main" id="{4BE35674-FF30-4394-9961-963A387CA3AC}"/>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29387" t="28592" r="32172" b="22654"/>
            <a:stretch/>
          </p:blipFill>
          <p:spPr>
            <a:xfrm>
              <a:off x="638175" y="2819399"/>
              <a:ext cx="1171576" cy="1485901"/>
            </a:xfrm>
            <a:prstGeom prst="rect">
              <a:avLst/>
            </a:prstGeom>
          </p:spPr>
        </p:pic>
      </p:grpSp>
    </p:spTree>
    <p:custDataLst>
      <p:tags r:id="rId1"/>
    </p:custDataLst>
    <p:extLst>
      <p:ext uri="{BB962C8B-B14F-4D97-AF65-F5344CB8AC3E}">
        <p14:creationId xmlns:p14="http://schemas.microsoft.com/office/powerpoint/2010/main" val="837478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12.</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endParaRPr lang="ja-JP" altLang="en-US" dirty="0"/>
          </a:p>
        </p:txBody>
      </p:sp>
      <p:sp>
        <p:nvSpPr>
          <p:cNvPr id="30" name="テキスト ボックス 29"/>
          <p:cNvSpPr txBox="1"/>
          <p:nvPr/>
        </p:nvSpPr>
        <p:spPr>
          <a:xfrm>
            <a:off x="68349" y="869489"/>
            <a:ext cx="8843422" cy="1384995"/>
          </a:xfrm>
          <a:prstGeom prst="rect">
            <a:avLst/>
          </a:prstGeom>
          <a:noFill/>
        </p:spPr>
        <p:txBody>
          <a:bodyPr wrap="square" rtlCol="0">
            <a:spAutoFit/>
          </a:bodyPr>
          <a:lstStyle/>
          <a:p>
            <a:r>
              <a:rPr kumimoji="1"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週間以上たってからようやく</a:t>
            </a:r>
            <a:r>
              <a:rPr kumimoji="1"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T</a:t>
            </a:r>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シャツが届きましたが、全体的に汚れていて、買うときに見た写真とまったく違う状態でした。</a:t>
            </a:r>
          </a:p>
        </p:txBody>
      </p:sp>
      <p:grpSp>
        <p:nvGrpSpPr>
          <p:cNvPr id="17" name="グループ化 16"/>
          <p:cNvGrpSpPr/>
          <p:nvPr/>
        </p:nvGrpSpPr>
        <p:grpSpPr>
          <a:xfrm rot="20352165">
            <a:off x="1815844" y="1690402"/>
            <a:ext cx="5287460" cy="2995174"/>
            <a:chOff x="3206474" y="1325341"/>
            <a:chExt cx="6113660" cy="2658471"/>
          </a:xfrm>
        </p:grpSpPr>
        <p:grpSp>
          <p:nvGrpSpPr>
            <p:cNvPr id="18" name="グループ化 17"/>
            <p:cNvGrpSpPr/>
            <p:nvPr/>
          </p:nvGrpSpPr>
          <p:grpSpPr>
            <a:xfrm rot="389126">
              <a:off x="3206474" y="1325341"/>
              <a:ext cx="6113660" cy="2658471"/>
              <a:chOff x="-5223648" y="1664841"/>
              <a:chExt cx="5424994" cy="2961661"/>
            </a:xfrm>
          </p:grpSpPr>
          <p:sp>
            <p:nvSpPr>
              <p:cNvPr id="20"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400">
                  <a:solidFill>
                    <a:schemeClr val="dk1"/>
                  </a:solidFill>
                </a:endParaRPr>
              </a:p>
            </p:txBody>
          </p:sp>
          <p:pic>
            <p:nvPicPr>
              <p:cNvPr id="21" name="Picture 4"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22509">
                <a:off x="-5187850" y="1708834"/>
                <a:ext cx="5347870"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9" name="テキスト ボックス 18"/>
            <p:cNvSpPr txBox="1"/>
            <p:nvPr/>
          </p:nvSpPr>
          <p:spPr>
            <a:xfrm rot="762892">
              <a:off x="3980408" y="2177407"/>
              <a:ext cx="4200242" cy="956122"/>
            </a:xfrm>
            <a:prstGeom prst="rect">
              <a:avLst/>
            </a:prstGeom>
            <a:noFill/>
          </p:spPr>
          <p:txBody>
            <a:bodyPr wrap="square" rtlCol="0">
              <a:spAutoFit/>
            </a:bodyPr>
            <a:lstStyle/>
            <a:p>
              <a:pPr algn="ctr"/>
              <a:r>
                <a:rPr lang="ja-JP" altLang="en-US" sz="32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写真と</a:t>
              </a:r>
              <a:br>
                <a:rPr lang="en-US" altLang="ja-JP" sz="32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32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全然ちがう！</a:t>
              </a:r>
            </a:p>
          </p:txBody>
        </p:sp>
      </p:grpSp>
      <p:pic>
        <p:nvPicPr>
          <p:cNvPr id="8" name="図 7">
            <a:extLst>
              <a:ext uri="{FF2B5EF4-FFF2-40B4-BE49-F238E27FC236}">
                <a16:creationId xmlns:a16="http://schemas.microsoft.com/office/drawing/2014/main" id="{978E9CDD-83D6-4CB9-9A98-D866C9150424}"/>
              </a:ext>
            </a:extLst>
          </p:cNvPr>
          <p:cNvPicPr>
            <a:picLocks noChangeAspect="1"/>
          </p:cNvPicPr>
          <p:nvPr/>
        </p:nvPicPr>
        <p:blipFill rotWithShape="1">
          <a:blip r:embed="rId5">
            <a:extLst>
              <a:ext uri="{28A0092B-C50C-407E-A947-70E740481C1C}">
                <a14:useLocalDpi xmlns:a14="http://schemas.microsoft.com/office/drawing/2010/main" val="0"/>
              </a:ext>
            </a:extLst>
          </a:blip>
          <a:srcRect l="34773" t="34285" b="1768"/>
          <a:stretch/>
        </p:blipFill>
        <p:spPr>
          <a:xfrm>
            <a:off x="4080294" y="1595887"/>
            <a:ext cx="5367504" cy="5262112"/>
          </a:xfrm>
          <a:prstGeom prst="rect">
            <a:avLst/>
          </a:prstGeom>
          <a:effectLst>
            <a:outerShdw blurRad="50800" dist="38100" dir="2700000" algn="tl" rotWithShape="0">
              <a:prstClr val="black">
                <a:alpha val="40000"/>
              </a:prstClr>
            </a:outerShdw>
          </a:effectLst>
        </p:spPr>
      </p:pic>
      <p:pic>
        <p:nvPicPr>
          <p:cNvPr id="6" name="図 5">
            <a:extLst>
              <a:ext uri="{FF2B5EF4-FFF2-40B4-BE49-F238E27FC236}">
                <a16:creationId xmlns:a16="http://schemas.microsoft.com/office/drawing/2014/main" id="{E2819B5C-0A85-4BF9-9D42-A67A424F5EEC}"/>
              </a:ext>
            </a:extLst>
          </p:cNvPr>
          <p:cNvPicPr>
            <a:picLocks noChangeAspect="1"/>
          </p:cNvPicPr>
          <p:nvPr/>
        </p:nvPicPr>
        <p:blipFill rotWithShape="1">
          <a:blip r:embed="rId6">
            <a:extLst>
              <a:ext uri="{28A0092B-C50C-407E-A947-70E740481C1C}">
                <a14:useLocalDpi xmlns:a14="http://schemas.microsoft.com/office/drawing/2010/main" val="0"/>
              </a:ext>
            </a:extLst>
          </a:blip>
          <a:srcRect l="29219" t="5566" r="36512" b="47978"/>
          <a:stretch/>
        </p:blipFill>
        <p:spPr>
          <a:xfrm>
            <a:off x="492369" y="2627671"/>
            <a:ext cx="3133342" cy="4247582"/>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858506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p:cNvGrpSpPr/>
          <p:nvPr/>
        </p:nvGrpSpPr>
        <p:grpSpPr>
          <a:xfrm>
            <a:off x="286007" y="2490914"/>
            <a:ext cx="8571987" cy="2202444"/>
            <a:chOff x="286007" y="2490914"/>
            <a:chExt cx="8571987" cy="2202444"/>
          </a:xfrm>
        </p:grpSpPr>
        <p:sp>
          <p:nvSpPr>
            <p:cNvPr id="20" name="角丸四角形 19"/>
            <p:cNvSpPr/>
            <p:nvPr/>
          </p:nvSpPr>
          <p:spPr>
            <a:xfrm>
              <a:off x="286007" y="2490914"/>
              <a:ext cx="8571987" cy="2068386"/>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588491" y="2695663"/>
              <a:ext cx="5189316" cy="1631216"/>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ネットオークションやフリーマーケットアプリには、</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いろいろな人が出品しています。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そのため、出品者のこれまでの評価や、商品の</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説明文・写真などを、信頼できる大人にしっかり</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確認してもらいましょう。</a:t>
              </a:r>
            </a:p>
          </p:txBody>
        </p:sp>
        <p:grpSp>
          <p:nvGrpSpPr>
            <p:cNvPr id="15" name="グループ化 14"/>
            <p:cNvGrpSpPr/>
            <p:nvPr/>
          </p:nvGrpSpPr>
          <p:grpSpPr>
            <a:xfrm>
              <a:off x="5755742" y="2633755"/>
              <a:ext cx="973106" cy="973106"/>
              <a:chOff x="-1272941" y="2744533"/>
              <a:chExt cx="1724151" cy="1724153"/>
            </a:xfrm>
          </p:grpSpPr>
          <p:sp>
            <p:nvSpPr>
              <p:cNvPr id="16" name="円/楕円 26"/>
              <p:cNvSpPr/>
              <p:nvPr/>
            </p:nvSpPr>
            <p:spPr>
              <a:xfrm>
                <a:off x="-1272941" y="2744533"/>
                <a:ext cx="1724151" cy="1724153"/>
              </a:xfrm>
              <a:prstGeom prst="ellipse">
                <a:avLst/>
              </a:prstGeom>
              <a:solidFill>
                <a:schemeClr val="bg1">
                  <a:lumMod val="95000"/>
                </a:schemeClr>
              </a:solidFill>
              <a:ln w="28575" cmpd="sng">
                <a:solidFill>
                  <a:srgbClr val="7064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7" name="フリーフォーム 16"/>
              <p:cNvSpPr/>
              <p:nvPr/>
            </p:nvSpPr>
            <p:spPr>
              <a:xfrm>
                <a:off x="-847724" y="3808408"/>
                <a:ext cx="921545" cy="659683"/>
              </a:xfrm>
              <a:custGeom>
                <a:avLst/>
                <a:gdLst>
                  <a:gd name="connsiteX0" fmla="*/ 152400 w 895350"/>
                  <a:gd name="connsiteY0" fmla="*/ 0 h 352425"/>
                  <a:gd name="connsiteX1" fmla="*/ 0 w 895350"/>
                  <a:gd name="connsiteY1" fmla="*/ 228600 h 352425"/>
                  <a:gd name="connsiteX2" fmla="*/ 438150 w 895350"/>
                  <a:gd name="connsiteY2" fmla="*/ 352425 h 352425"/>
                  <a:gd name="connsiteX3" fmla="*/ 895350 w 895350"/>
                  <a:gd name="connsiteY3" fmla="*/ 219075 h 352425"/>
                  <a:gd name="connsiteX4" fmla="*/ 676275 w 895350"/>
                  <a:gd name="connsiteY4" fmla="*/ 9525 h 352425"/>
                  <a:gd name="connsiteX5" fmla="*/ 152400 w 895350"/>
                  <a:gd name="connsiteY5" fmla="*/ 0 h 352425"/>
                  <a:gd name="connsiteX0" fmla="*/ 178594 w 921544"/>
                  <a:gd name="connsiteY0" fmla="*/ 0 h 352425"/>
                  <a:gd name="connsiteX1" fmla="*/ 0 w 921544"/>
                  <a:gd name="connsiteY1" fmla="*/ 238125 h 352425"/>
                  <a:gd name="connsiteX2" fmla="*/ 464344 w 921544"/>
                  <a:gd name="connsiteY2" fmla="*/ 352425 h 352425"/>
                  <a:gd name="connsiteX3" fmla="*/ 921544 w 921544"/>
                  <a:gd name="connsiteY3" fmla="*/ 219075 h 352425"/>
                  <a:gd name="connsiteX4" fmla="*/ 702469 w 921544"/>
                  <a:gd name="connsiteY4" fmla="*/ 9525 h 352425"/>
                  <a:gd name="connsiteX5" fmla="*/ 178594 w 921544"/>
                  <a:gd name="connsiteY5" fmla="*/ 0 h 352425"/>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21544"/>
                  <a:gd name="connsiteY0" fmla="*/ 0 h 369094"/>
                  <a:gd name="connsiteX1" fmla="*/ 0 w 921544"/>
                  <a:gd name="connsiteY1" fmla="*/ 238125 h 369094"/>
                  <a:gd name="connsiteX2" fmla="*/ 464344 w 921544"/>
                  <a:gd name="connsiteY2" fmla="*/ 369094 h 369094"/>
                  <a:gd name="connsiteX3" fmla="*/ 921544 w 921544"/>
                  <a:gd name="connsiteY3" fmla="*/ 219075 h 369094"/>
                  <a:gd name="connsiteX4" fmla="*/ 702469 w 921544"/>
                  <a:gd name="connsiteY4" fmla="*/ 9525 h 369094"/>
                  <a:gd name="connsiteX5" fmla="*/ 178594 w 921544"/>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178594 w 912019"/>
                  <a:gd name="connsiteY0" fmla="*/ 0 h 369094"/>
                  <a:gd name="connsiteX1" fmla="*/ 0 w 912019"/>
                  <a:gd name="connsiteY1" fmla="*/ 238125 h 369094"/>
                  <a:gd name="connsiteX2" fmla="*/ 464344 w 912019"/>
                  <a:gd name="connsiteY2" fmla="*/ 369094 h 369094"/>
                  <a:gd name="connsiteX3" fmla="*/ 912019 w 912019"/>
                  <a:gd name="connsiteY3" fmla="*/ 219075 h 369094"/>
                  <a:gd name="connsiteX4" fmla="*/ 702469 w 912019"/>
                  <a:gd name="connsiteY4" fmla="*/ 9525 h 369094"/>
                  <a:gd name="connsiteX5" fmla="*/ 178594 w 912019"/>
                  <a:gd name="connsiteY5" fmla="*/ 0 h 369094"/>
                  <a:gd name="connsiteX0" fmla="*/ 288131 w 912019"/>
                  <a:gd name="connsiteY0" fmla="*/ 14738 h 359569"/>
                  <a:gd name="connsiteX1" fmla="*/ 0 w 912019"/>
                  <a:gd name="connsiteY1" fmla="*/ 228600 h 359569"/>
                  <a:gd name="connsiteX2" fmla="*/ 464344 w 912019"/>
                  <a:gd name="connsiteY2" fmla="*/ 359569 h 359569"/>
                  <a:gd name="connsiteX3" fmla="*/ 912019 w 912019"/>
                  <a:gd name="connsiteY3" fmla="*/ 209550 h 359569"/>
                  <a:gd name="connsiteX4" fmla="*/ 702469 w 912019"/>
                  <a:gd name="connsiteY4" fmla="*/ 0 h 359569"/>
                  <a:gd name="connsiteX5" fmla="*/ 288131 w 912019"/>
                  <a:gd name="connsiteY5" fmla="*/ 14738 h 359569"/>
                  <a:gd name="connsiteX0" fmla="*/ 288131 w 912019"/>
                  <a:gd name="connsiteY0" fmla="*/ 9630 h 354461"/>
                  <a:gd name="connsiteX1" fmla="*/ 0 w 912019"/>
                  <a:gd name="connsiteY1" fmla="*/ 223492 h 354461"/>
                  <a:gd name="connsiteX2" fmla="*/ 464344 w 912019"/>
                  <a:gd name="connsiteY2" fmla="*/ 354461 h 354461"/>
                  <a:gd name="connsiteX3" fmla="*/ 912019 w 912019"/>
                  <a:gd name="connsiteY3" fmla="*/ 204442 h 354461"/>
                  <a:gd name="connsiteX4" fmla="*/ 564357 w 912019"/>
                  <a:gd name="connsiteY4" fmla="*/ 0 h 354461"/>
                  <a:gd name="connsiteX5" fmla="*/ 288131 w 912019"/>
                  <a:gd name="connsiteY5" fmla="*/ 9630 h 354461"/>
                  <a:gd name="connsiteX0" fmla="*/ 288131 w 966788"/>
                  <a:gd name="connsiteY0" fmla="*/ 9630 h 355122"/>
                  <a:gd name="connsiteX1" fmla="*/ 0 w 966788"/>
                  <a:gd name="connsiteY1" fmla="*/ 223492 h 355122"/>
                  <a:gd name="connsiteX2" fmla="*/ 464344 w 966788"/>
                  <a:gd name="connsiteY2" fmla="*/ 354461 h 355122"/>
                  <a:gd name="connsiteX3" fmla="*/ 966788 w 966788"/>
                  <a:gd name="connsiteY3" fmla="*/ 256799 h 355122"/>
                  <a:gd name="connsiteX4" fmla="*/ 564357 w 966788"/>
                  <a:gd name="connsiteY4" fmla="*/ 0 h 355122"/>
                  <a:gd name="connsiteX5" fmla="*/ 288131 w 966788"/>
                  <a:gd name="connsiteY5" fmla="*/ 9630 h 355122"/>
                  <a:gd name="connsiteX0" fmla="*/ 288131 w 966788"/>
                  <a:gd name="connsiteY0" fmla="*/ 9630 h 354461"/>
                  <a:gd name="connsiteX1" fmla="*/ 0 w 966788"/>
                  <a:gd name="connsiteY1" fmla="*/ 223492 h 354461"/>
                  <a:gd name="connsiteX2" fmla="*/ 464344 w 966788"/>
                  <a:gd name="connsiteY2" fmla="*/ 354461 h 354461"/>
                  <a:gd name="connsiteX3" fmla="*/ 966788 w 966788"/>
                  <a:gd name="connsiteY3" fmla="*/ 256799 h 354461"/>
                  <a:gd name="connsiteX4" fmla="*/ 564357 w 966788"/>
                  <a:gd name="connsiteY4" fmla="*/ 0 h 354461"/>
                  <a:gd name="connsiteX5" fmla="*/ 288131 w 966788"/>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59644"/>
                  <a:gd name="connsiteY0" fmla="*/ 9630 h 354461"/>
                  <a:gd name="connsiteX1" fmla="*/ 0 w 959644"/>
                  <a:gd name="connsiteY1" fmla="*/ 284788 h 354461"/>
                  <a:gd name="connsiteX2" fmla="*/ 457200 w 959644"/>
                  <a:gd name="connsiteY2" fmla="*/ 354461 h 354461"/>
                  <a:gd name="connsiteX3" fmla="*/ 959644 w 959644"/>
                  <a:gd name="connsiteY3" fmla="*/ 256799 h 354461"/>
                  <a:gd name="connsiteX4" fmla="*/ 557213 w 959644"/>
                  <a:gd name="connsiteY4" fmla="*/ 0 h 354461"/>
                  <a:gd name="connsiteX5" fmla="*/ 280987 w 959644"/>
                  <a:gd name="connsiteY5" fmla="*/ 9630 h 354461"/>
                  <a:gd name="connsiteX0" fmla="*/ 280987 w 921544"/>
                  <a:gd name="connsiteY0" fmla="*/ 9630 h 354461"/>
                  <a:gd name="connsiteX1" fmla="*/ 0 w 921544"/>
                  <a:gd name="connsiteY1" fmla="*/ 284788 h 354461"/>
                  <a:gd name="connsiteX2" fmla="*/ 457200 w 921544"/>
                  <a:gd name="connsiteY2" fmla="*/ 354461 h 354461"/>
                  <a:gd name="connsiteX3" fmla="*/ 921544 w 921544"/>
                  <a:gd name="connsiteY3" fmla="*/ 272123 h 354461"/>
                  <a:gd name="connsiteX4" fmla="*/ 557213 w 921544"/>
                  <a:gd name="connsiteY4" fmla="*/ 0 h 354461"/>
                  <a:gd name="connsiteX5" fmla="*/ 280987 w 921544"/>
                  <a:gd name="connsiteY5" fmla="*/ 9630 h 354461"/>
                  <a:gd name="connsiteX0" fmla="*/ 280987 w 921544"/>
                  <a:gd name="connsiteY0" fmla="*/ 7076 h 351907"/>
                  <a:gd name="connsiteX1" fmla="*/ 0 w 921544"/>
                  <a:gd name="connsiteY1" fmla="*/ 282234 h 351907"/>
                  <a:gd name="connsiteX2" fmla="*/ 457200 w 921544"/>
                  <a:gd name="connsiteY2" fmla="*/ 351907 h 351907"/>
                  <a:gd name="connsiteX3" fmla="*/ 921544 w 921544"/>
                  <a:gd name="connsiteY3" fmla="*/ 269569 h 351907"/>
                  <a:gd name="connsiteX4" fmla="*/ 590551 w 921544"/>
                  <a:gd name="connsiteY4" fmla="*/ 0 h 351907"/>
                  <a:gd name="connsiteX5" fmla="*/ 280987 w 921544"/>
                  <a:gd name="connsiteY5" fmla="*/ 7076 h 351907"/>
                  <a:gd name="connsiteX0" fmla="*/ 300037 w 921544"/>
                  <a:gd name="connsiteY0" fmla="*/ 0 h 353770"/>
                  <a:gd name="connsiteX1" fmla="*/ 0 w 921544"/>
                  <a:gd name="connsiteY1" fmla="*/ 284097 h 353770"/>
                  <a:gd name="connsiteX2" fmla="*/ 457200 w 921544"/>
                  <a:gd name="connsiteY2" fmla="*/ 353770 h 353770"/>
                  <a:gd name="connsiteX3" fmla="*/ 921544 w 921544"/>
                  <a:gd name="connsiteY3" fmla="*/ 271432 h 353770"/>
                  <a:gd name="connsiteX4" fmla="*/ 590551 w 921544"/>
                  <a:gd name="connsiteY4" fmla="*/ 1863 h 353770"/>
                  <a:gd name="connsiteX5" fmla="*/ 300037 w 921544"/>
                  <a:gd name="connsiteY5" fmla="*/ 0 h 3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1544" h="353770">
                    <a:moveTo>
                      <a:pt x="300037" y="0"/>
                    </a:moveTo>
                    <a:lnTo>
                      <a:pt x="0" y="284097"/>
                    </a:lnTo>
                    <a:cubicBezTo>
                      <a:pt x="135730" y="327302"/>
                      <a:pt x="214313" y="352976"/>
                      <a:pt x="457200" y="353770"/>
                    </a:cubicBezTo>
                    <a:cubicBezTo>
                      <a:pt x="589756" y="349009"/>
                      <a:pt x="731838" y="338896"/>
                      <a:pt x="921544" y="271432"/>
                    </a:cubicBezTo>
                    <a:lnTo>
                      <a:pt x="590551" y="1863"/>
                    </a:lnTo>
                    <a:lnTo>
                      <a:pt x="300037" y="0"/>
                    </a:lnTo>
                    <a:close/>
                  </a:path>
                </a:pathLst>
              </a:custGeom>
              <a:solidFill>
                <a:srgbClr val="706453"/>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8" name="円/楕円 38"/>
              <p:cNvSpPr/>
              <p:nvPr/>
            </p:nvSpPr>
            <p:spPr>
              <a:xfrm>
                <a:off x="-905560" y="2983748"/>
                <a:ext cx="1004279" cy="930124"/>
              </a:xfrm>
              <a:prstGeom prst="ellipse">
                <a:avLst/>
              </a:prstGeom>
              <a:solidFill>
                <a:srgbClr val="7064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26" name="正方形/長方形 25"/>
            <p:cNvSpPr/>
            <p:nvPr/>
          </p:nvSpPr>
          <p:spPr>
            <a:xfrm rot="309043">
              <a:off x="6812759" y="3272931"/>
              <a:ext cx="981268" cy="1057404"/>
            </a:xfrm>
            <a:prstGeom prst="rect">
              <a:avLst/>
            </a:prstGeom>
            <a:ln w="38100">
              <a:solidFill>
                <a:schemeClr val="bg1"/>
              </a:soli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38" name="図 37">
              <a:extLst>
                <a:ext uri="{FF2B5EF4-FFF2-40B4-BE49-F238E27FC236}">
                  <a16:creationId xmlns:a16="http://schemas.microsoft.com/office/drawing/2014/main" id="{7B42598A-C9FF-423B-A540-67BA56FE440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367619">
              <a:off x="6412319" y="2864709"/>
              <a:ext cx="1828649" cy="1828649"/>
            </a:xfrm>
            <a:prstGeom prst="rect">
              <a:avLst/>
            </a:prstGeom>
            <a:ln>
              <a:noFill/>
            </a:ln>
            <a:effectLst>
              <a:outerShdw blurRad="50800" dist="38100" dir="2700000" algn="tl" rotWithShape="0">
                <a:prstClr val="black">
                  <a:alpha val="40000"/>
                </a:prstClr>
              </a:outerShdw>
            </a:effectLst>
          </p:spPr>
        </p:pic>
      </p:grpSp>
      <p:sp>
        <p:nvSpPr>
          <p:cNvPr id="2" name="タイトル 1"/>
          <p:cNvSpPr>
            <a:spLocks noGrp="1"/>
          </p:cNvSpPr>
          <p:nvPr>
            <p:ph type="title"/>
          </p:nvPr>
        </p:nvSpPr>
        <p:spPr/>
        <p:txBody>
          <a:bodyPr/>
          <a:lstStyle/>
          <a:p>
            <a:r>
              <a:rPr lang="en-US" altLang="ja-JP" dirty="0"/>
              <a:t>12.</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endParaRPr lang="ja-JP" altLang="en-US" dirty="0"/>
          </a:p>
        </p:txBody>
      </p:sp>
      <p:grpSp>
        <p:nvGrpSpPr>
          <p:cNvPr id="19" name="グループ化 18"/>
          <p:cNvGrpSpPr/>
          <p:nvPr/>
        </p:nvGrpSpPr>
        <p:grpSpPr>
          <a:xfrm>
            <a:off x="672641" y="541600"/>
            <a:ext cx="7771630" cy="2143125"/>
            <a:chOff x="672641" y="579700"/>
            <a:chExt cx="7771630" cy="2143125"/>
          </a:xfrm>
        </p:grpSpPr>
        <p:pic>
          <p:nvPicPr>
            <p:cNvPr id="21" name="図 2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92574" y="579700"/>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3" name="グループ化 2"/>
          <p:cNvGrpSpPr/>
          <p:nvPr/>
        </p:nvGrpSpPr>
        <p:grpSpPr>
          <a:xfrm>
            <a:off x="5889155" y="2775790"/>
            <a:ext cx="2683826" cy="1807378"/>
            <a:chOff x="5889155" y="2775790"/>
            <a:chExt cx="2683826" cy="1807378"/>
          </a:xfrm>
        </p:grpSpPr>
        <p:sp>
          <p:nvSpPr>
            <p:cNvPr id="28" name="円/楕円 60"/>
            <p:cNvSpPr/>
            <p:nvPr/>
          </p:nvSpPr>
          <p:spPr>
            <a:xfrm>
              <a:off x="7667995" y="3954140"/>
              <a:ext cx="904986" cy="629028"/>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写真</a:t>
              </a:r>
            </a:p>
          </p:txBody>
        </p:sp>
        <p:sp>
          <p:nvSpPr>
            <p:cNvPr id="29" name="円/楕円 60"/>
            <p:cNvSpPr/>
            <p:nvPr/>
          </p:nvSpPr>
          <p:spPr>
            <a:xfrm>
              <a:off x="5889155" y="3801633"/>
              <a:ext cx="1012070" cy="629028"/>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説明文</a:t>
              </a:r>
            </a:p>
          </p:txBody>
        </p:sp>
        <p:sp>
          <p:nvSpPr>
            <p:cNvPr id="30" name="円/楕円 60"/>
            <p:cNvSpPr/>
            <p:nvPr/>
          </p:nvSpPr>
          <p:spPr>
            <a:xfrm>
              <a:off x="7254251" y="2775790"/>
              <a:ext cx="904986" cy="629028"/>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評価</a:t>
              </a:r>
            </a:p>
          </p:txBody>
        </p:sp>
      </p:grpSp>
      <p:grpSp>
        <p:nvGrpSpPr>
          <p:cNvPr id="7" name="グループ化 6"/>
          <p:cNvGrpSpPr/>
          <p:nvPr/>
        </p:nvGrpSpPr>
        <p:grpSpPr>
          <a:xfrm>
            <a:off x="130123" y="4367874"/>
            <a:ext cx="8727871" cy="2300495"/>
            <a:chOff x="130123" y="4367874"/>
            <a:chExt cx="8727871" cy="2300495"/>
          </a:xfrm>
        </p:grpSpPr>
        <p:grpSp>
          <p:nvGrpSpPr>
            <p:cNvPr id="6" name="グループ化 5"/>
            <p:cNvGrpSpPr/>
            <p:nvPr/>
          </p:nvGrpSpPr>
          <p:grpSpPr>
            <a:xfrm>
              <a:off x="130123" y="4367874"/>
              <a:ext cx="8727871" cy="2300495"/>
              <a:chOff x="130123" y="4367874"/>
              <a:chExt cx="8727871" cy="2300495"/>
            </a:xfrm>
          </p:grpSpPr>
          <p:sp>
            <p:nvSpPr>
              <p:cNvPr id="42" name="角丸四角形 41"/>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2" name="雲 31"/>
              <p:cNvSpPr>
                <a:spLocks noChangeAspect="1"/>
              </p:cNvSpPr>
              <p:nvPr/>
            </p:nvSpPr>
            <p:spPr>
              <a:xfrm>
                <a:off x="130123" y="4367874"/>
                <a:ext cx="2749491" cy="137148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64" name="テキスト ボックス 63"/>
              <p:cNvSpPr txBox="1"/>
              <p:nvPr/>
            </p:nvSpPr>
            <p:spPr>
              <a:xfrm rot="21339864">
                <a:off x="325761" y="4584093"/>
                <a:ext cx="2503762" cy="877163"/>
              </a:xfrm>
              <a:prstGeom prst="rect">
                <a:avLst/>
              </a:prstGeom>
              <a:noFill/>
            </p:spPr>
            <p:txBody>
              <a:bodyPr wrap="square" rtlCol="0">
                <a:spAutoFit/>
              </a:bodyPr>
              <a:lstStyle/>
              <a:p>
                <a:pPr algn="ct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お金は払ったのに</a:t>
                </a:r>
                <a:br>
                  <a:rPr lang="en-US" altLang="ja-JP"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品物がこない。</a:t>
                </a:r>
                <a:endParaRPr lang="en-US" altLang="ja-JP"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家の人に聞いてみよう。</a:t>
                </a:r>
              </a:p>
            </p:txBody>
          </p:sp>
          <p:sp>
            <p:nvSpPr>
              <p:cNvPr id="44" name="テキスト ボックス 43"/>
              <p:cNvSpPr txBox="1"/>
              <p:nvPr/>
            </p:nvSpPr>
            <p:spPr>
              <a:xfrm>
                <a:off x="4101245" y="5100438"/>
                <a:ext cx="4535057" cy="1323439"/>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もしトラブルになったら、自分だけでなんとか</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しようとせず、すぐに大人に相談してください。</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出品者と話しても解決できないときは、運営</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している会社に問い合わせてもらいましょう。</a:t>
                </a:r>
              </a:p>
            </p:txBody>
          </p:sp>
        </p:grpSp>
        <p:pic>
          <p:nvPicPr>
            <p:cNvPr id="5" name="図 4">
              <a:extLst>
                <a:ext uri="{FF2B5EF4-FFF2-40B4-BE49-F238E27FC236}">
                  <a16:creationId xmlns:a16="http://schemas.microsoft.com/office/drawing/2014/main" id="{F2F31816-7237-4DE0-94DC-132722230C55}"/>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27149" t="32679" r="25762"/>
            <a:stretch/>
          </p:blipFill>
          <p:spPr>
            <a:xfrm>
              <a:off x="2613804" y="4390845"/>
              <a:ext cx="1578634" cy="2256948"/>
            </a:xfrm>
            <a:prstGeom prst="rect">
              <a:avLst/>
            </a:prstGeom>
            <a:effectLst>
              <a:outerShdw blurRad="50800" dist="38100" dir="2700000" algn="tl" rotWithShape="0">
                <a:prstClr val="black">
                  <a:alpha val="40000"/>
                </a:prstClr>
              </a:outerShdw>
            </a:effectLst>
          </p:spPr>
        </p:pic>
      </p:grpSp>
      <p:sp>
        <p:nvSpPr>
          <p:cNvPr id="45" name="ドーナツ 44"/>
          <p:cNvSpPr/>
          <p:nvPr/>
        </p:nvSpPr>
        <p:spPr>
          <a:xfrm>
            <a:off x="1301363" y="5501854"/>
            <a:ext cx="1267898" cy="1266090"/>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Tree>
    <p:custDataLst>
      <p:tags r:id="rId1"/>
    </p:custDataLst>
    <p:extLst>
      <p:ext uri="{BB962C8B-B14F-4D97-AF65-F5344CB8AC3E}">
        <p14:creationId xmlns:p14="http://schemas.microsoft.com/office/powerpoint/2010/main" val="176673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3500"/>
                            </p:stCondLst>
                            <p:childTnLst>
                              <p:par>
                                <p:cTn id="17" presetID="10" presetClass="entr" presetSubtype="0" fill="hold" grpId="0" nodeType="afterEffect">
                                  <p:stCondLst>
                                    <p:cond delay="500"/>
                                  </p:stCondLst>
                                  <p:childTnLst>
                                    <p:set>
                                      <p:cBhvr>
                                        <p:cTn id="18" dur="1" fill="hold">
                                          <p:stCondLst>
                                            <p:cond delay="0"/>
                                          </p:stCondLst>
                                        </p:cTn>
                                        <p:tgtEl>
                                          <p:spTgt spid="45"/>
                                        </p:tgtEl>
                                        <p:attrNameLst>
                                          <p:attrName>style.visibility</p:attrName>
                                        </p:attrNameLst>
                                      </p:cBhvr>
                                      <p:to>
                                        <p:strVal val="visible"/>
                                      </p:to>
                                    </p:set>
                                    <p:animEffect transition="in" filter="fade">
                                      <p:cBhvr>
                                        <p:cTn id="19"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D6C10C06-588D-4BED-96CB-8CB89E5346D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35118" y="1967080"/>
            <a:ext cx="4876397" cy="4876397"/>
          </a:xfrm>
          <a:prstGeom prst="rect">
            <a:avLst/>
          </a:prstGeom>
          <a:effectLst>
            <a:outerShdw blurRad="50800" dist="38100" dir="2700000" algn="tl" rotWithShape="0">
              <a:prstClr val="black">
                <a:alpha val="40000"/>
              </a:prstClr>
            </a:outerShdw>
          </a:effectLst>
        </p:spPr>
      </p:pic>
      <p:sp>
        <p:nvSpPr>
          <p:cNvPr id="11" name="角丸四角形 10"/>
          <p:cNvSpPr/>
          <p:nvPr/>
        </p:nvSpPr>
        <p:spPr>
          <a:xfrm>
            <a:off x="345744" y="886933"/>
            <a:ext cx="8664906" cy="2442193"/>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lang="en-US" altLang="ja-JP" dirty="0"/>
              <a:t>12.</a:t>
            </a:r>
            <a:r>
              <a:rPr lang="ja-JP" altLang="en-US" dirty="0">
                <a:latin typeface="Meiryo UI" panose="020B0604030504040204" pitchFamily="50" charset="-128"/>
                <a:ea typeface="Meiryo UI" panose="020B0604030504040204" pitchFamily="50" charset="-128"/>
                <a:cs typeface="Meiryo UI" panose="020B0604030504040204" pitchFamily="50" charset="-128"/>
              </a:rPr>
              <a:t>ネットオークションやフリマアプリでトラブルにあったら？</a:t>
            </a:r>
            <a:endParaRPr lang="ja-JP" altLang="en-US" dirty="0"/>
          </a:p>
        </p:txBody>
      </p:sp>
      <p:sp>
        <p:nvSpPr>
          <p:cNvPr id="18" name="テキスト ボックス 17"/>
          <p:cNvSpPr txBox="1"/>
          <p:nvPr/>
        </p:nvSpPr>
        <p:spPr>
          <a:xfrm>
            <a:off x="1044731" y="1582964"/>
            <a:ext cx="7373468" cy="1200329"/>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インターネット上で買い物をするときは、どんな人から、どんな品物を買うのか、しっかり確認してから買いましょう。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0" name="Picture 2" descr="D:\_プロジェクト\201512_徳島市教育研究所\07_illustration\ICTすだちくん04.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16964" y="4178827"/>
            <a:ext cx="1818799" cy="2289334"/>
          </a:xfrm>
          <a:prstGeom prst="rect">
            <a:avLst/>
          </a:prstGeom>
          <a:noFill/>
          <a:extLst>
            <a:ext uri="{909E8E84-426E-40DD-AFC4-6F175D3DCCD1}">
              <a14:hiddenFill xmlns:a14="http://schemas.microsoft.com/office/drawing/2010/main">
                <a:solidFill>
                  <a:srgbClr val="FFFFFF"/>
                </a:solidFill>
              </a14:hiddenFill>
            </a:ext>
          </a:extLst>
        </p:spPr>
      </p:pic>
      <p:grpSp>
        <p:nvGrpSpPr>
          <p:cNvPr id="3" name="グループ化 2"/>
          <p:cNvGrpSpPr/>
          <p:nvPr/>
        </p:nvGrpSpPr>
        <p:grpSpPr>
          <a:xfrm>
            <a:off x="2129828" y="4616358"/>
            <a:ext cx="2791658" cy="2351428"/>
            <a:chOff x="2129828" y="4616358"/>
            <a:chExt cx="2791658" cy="2351428"/>
          </a:xfrm>
        </p:grpSpPr>
        <p:sp>
          <p:nvSpPr>
            <p:cNvPr id="9" name="円形吹き出し 8"/>
            <p:cNvSpPr/>
            <p:nvPr/>
          </p:nvSpPr>
          <p:spPr>
            <a:xfrm>
              <a:off x="2570388" y="4747995"/>
              <a:ext cx="2351098" cy="1943543"/>
            </a:xfrm>
            <a:prstGeom prst="wedgeEllipseCallout">
              <a:avLst>
                <a:gd name="adj1" fmla="val 75067"/>
                <a:gd name="adj2" fmla="val -2324"/>
              </a:avLst>
            </a:prstGeom>
            <a:solidFill>
              <a:srgbClr val="68A2DB"/>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grpSp>
          <p:nvGrpSpPr>
            <p:cNvPr id="7" name="グループ化 6">
              <a:extLst>
                <a:ext uri="{FF2B5EF4-FFF2-40B4-BE49-F238E27FC236}">
                  <a16:creationId xmlns:a16="http://schemas.microsoft.com/office/drawing/2014/main" id="{7965CAAC-0167-4075-A05D-C80883183ABD}"/>
                </a:ext>
              </a:extLst>
            </p:cNvPr>
            <p:cNvGrpSpPr>
              <a:grpSpLocks noChangeAspect="1"/>
            </p:cNvGrpSpPr>
            <p:nvPr/>
          </p:nvGrpSpPr>
          <p:grpSpPr>
            <a:xfrm>
              <a:off x="2129828" y="4616358"/>
              <a:ext cx="2699532" cy="2351428"/>
              <a:chOff x="5237752" y="2311483"/>
              <a:chExt cx="3498936" cy="3047748"/>
            </a:xfrm>
          </p:grpSpPr>
          <p:pic>
            <p:nvPicPr>
              <p:cNvPr id="49" name="図 48">
                <a:extLst>
                  <a:ext uri="{FF2B5EF4-FFF2-40B4-BE49-F238E27FC236}">
                    <a16:creationId xmlns:a16="http://schemas.microsoft.com/office/drawing/2014/main" id="{2BA0AF6C-F8FC-46A5-B9A7-41794A39C089}"/>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2627" t="25807" r="23083" b="21784"/>
              <a:stretch/>
            </p:blipFill>
            <p:spPr>
              <a:xfrm rot="647945">
                <a:off x="5993550" y="2548668"/>
                <a:ext cx="2743138" cy="2236189"/>
              </a:xfrm>
              <a:prstGeom prst="rect">
                <a:avLst/>
              </a:prstGeom>
              <a:effectLst>
                <a:outerShdw blurRad="50800" dist="38100" dir="2700000" algn="tl" rotWithShape="0">
                  <a:prstClr val="black">
                    <a:alpha val="40000"/>
                  </a:prstClr>
                </a:outerShdw>
              </a:effectLst>
            </p:spPr>
          </p:pic>
          <p:pic>
            <p:nvPicPr>
              <p:cNvPr id="50" name="図 49">
                <a:extLst>
                  <a:ext uri="{FF2B5EF4-FFF2-40B4-BE49-F238E27FC236}">
                    <a16:creationId xmlns:a16="http://schemas.microsoft.com/office/drawing/2014/main" id="{4E87BFDF-1546-47F5-8C8A-94000EC4A68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237752" y="2311483"/>
                <a:ext cx="3047748" cy="3047748"/>
              </a:xfrm>
              <a:prstGeom prst="rect">
                <a:avLst/>
              </a:prstGeom>
              <a:effectLst>
                <a:outerShdw blurRad="50800" dist="38100" dir="2700000" algn="tl" rotWithShape="0">
                  <a:prstClr val="black">
                    <a:alpha val="40000"/>
                  </a:prstClr>
                </a:outerShdw>
              </a:effectLst>
            </p:spPr>
          </p:pic>
        </p:grpSp>
      </p:grpSp>
      <p:grpSp>
        <p:nvGrpSpPr>
          <p:cNvPr id="14" name="グループ化 13"/>
          <p:cNvGrpSpPr/>
          <p:nvPr/>
        </p:nvGrpSpPr>
        <p:grpSpPr>
          <a:xfrm rot="21266756">
            <a:off x="-297947" y="2847114"/>
            <a:ext cx="4572000" cy="2240620"/>
            <a:chOff x="231363" y="4384193"/>
            <a:chExt cx="4572000" cy="2240620"/>
          </a:xfrm>
        </p:grpSpPr>
        <p:sp>
          <p:nvSpPr>
            <p:cNvPr id="15" name="雲 31"/>
            <p:cNvSpPr/>
            <p:nvPr/>
          </p:nvSpPr>
          <p:spPr>
            <a:xfrm rot="197991">
              <a:off x="777506" y="4384193"/>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16" name="正方形/長方形 15"/>
            <p:cNvSpPr/>
            <p:nvPr/>
          </p:nvSpPr>
          <p:spPr>
            <a:xfrm rot="21577014">
              <a:off x="231363" y="4979526"/>
              <a:ext cx="4572000" cy="1080296"/>
            </a:xfrm>
            <a:prstGeom prst="rect">
              <a:avLst/>
            </a:prstGeom>
          </p:spPr>
          <p:txBody>
            <a:bodyPr>
              <a:spAutoFit/>
            </a:bodyPr>
            <a:lstStyle/>
            <a:p>
              <a:pPr lvl="0" algn="ctr">
                <a:defRPr/>
              </a:pP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ショッピングは</a:t>
              </a:r>
              <a:br>
                <a:rPr kumimoji="0" lang="en-US" altLang="ja-JP"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br>
              <a:r>
                <a:rPr kumimoji="0" lang="ja-JP" altLang="en-US" sz="3200" kern="0"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慎重に！</a:t>
              </a:r>
            </a:p>
          </p:txBody>
        </p:sp>
      </p:grpSp>
    </p:spTree>
    <p:custDataLst>
      <p:tags r:id="rId1"/>
    </p:custDataLst>
    <p:extLst>
      <p:ext uri="{BB962C8B-B14F-4D97-AF65-F5344CB8AC3E}">
        <p14:creationId xmlns:p14="http://schemas.microsoft.com/office/powerpoint/2010/main" val="1016202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normAutofit/>
          </a:bodyPr>
          <a:lstStyle/>
          <a:p>
            <a:r>
              <a:rPr lang="ja-JP" altLang="en-US" sz="4000" dirty="0"/>
              <a:t>第</a:t>
            </a:r>
            <a:r>
              <a:rPr lang="en-US" altLang="ja-JP" sz="4000" dirty="0"/>
              <a:t>13</a:t>
            </a:r>
            <a:r>
              <a:rPr lang="ja-JP" altLang="en-US" sz="4000" dirty="0"/>
              <a:t>話</a:t>
            </a:r>
            <a:r>
              <a:rPr lang="en-US" altLang="ja-JP" sz="4000" dirty="0"/>
              <a:t> </a:t>
            </a:r>
            <a:br>
              <a:rPr lang="en-US" altLang="ja-JP" sz="4000" dirty="0"/>
            </a:br>
            <a:r>
              <a:rPr lang="ja-JP" altLang="en-US" dirty="0"/>
              <a:t>写真をアップ</a:t>
            </a:r>
            <a:br>
              <a:rPr lang="en-US" altLang="ja-JP" dirty="0"/>
            </a:br>
            <a:r>
              <a:rPr lang="ja-JP" altLang="en-US" dirty="0"/>
              <a:t>するときは</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169243759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13.</a:t>
            </a:r>
            <a:r>
              <a:rPr lang="ja-JP" altLang="en-US" dirty="0"/>
              <a:t>写真をアップするときは</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テキスト ボックス 2"/>
          <p:cNvSpPr txBox="1"/>
          <p:nvPr/>
        </p:nvSpPr>
        <p:spPr>
          <a:xfrm>
            <a:off x="68348" y="869489"/>
            <a:ext cx="9186487"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美波さんは、お友達のナカちゃんと遊んだ日のことを、</a:t>
            </a:r>
            <a:b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写真つきで自分のブログに書き込みました。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二等辺三角形 23"/>
          <p:cNvSpPr/>
          <p:nvPr/>
        </p:nvSpPr>
        <p:spPr>
          <a:xfrm rot="7385982">
            <a:off x="3549650" y="4187300"/>
            <a:ext cx="420342" cy="1248024"/>
          </a:xfrm>
          <a:prstGeom prst="triangle">
            <a:avLst>
              <a:gd name="adj" fmla="val 55101"/>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円/楕円 33"/>
          <p:cNvSpPr/>
          <p:nvPr/>
        </p:nvSpPr>
        <p:spPr>
          <a:xfrm>
            <a:off x="132496" y="1880286"/>
            <a:ext cx="3398632" cy="3398632"/>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3" name="テキスト ボックス 52"/>
          <p:cNvSpPr txBox="1"/>
          <p:nvPr/>
        </p:nvSpPr>
        <p:spPr>
          <a:xfrm>
            <a:off x="6274030" y="6259757"/>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pic>
        <p:nvPicPr>
          <p:cNvPr id="58" name="図 57"/>
          <p:cNvPicPr>
            <a:picLocks noChangeAspect="1"/>
          </p:cNvPicPr>
          <p:nvPr/>
        </p:nvPicPr>
        <p:blipFill rotWithShape="1">
          <a:blip r:embed="rId4">
            <a:extLst>
              <a:ext uri="{28A0092B-C50C-407E-A947-70E740481C1C}">
                <a14:useLocalDpi xmlns:a14="http://schemas.microsoft.com/office/drawing/2010/main" val="0"/>
              </a:ext>
            </a:extLst>
          </a:blip>
          <a:srcRect b="9562"/>
          <a:stretch/>
        </p:blipFill>
        <p:spPr>
          <a:xfrm>
            <a:off x="2687081" y="2450643"/>
            <a:ext cx="4873342" cy="4407357"/>
          </a:xfrm>
          <a:prstGeom prst="rect">
            <a:avLst/>
          </a:prstGeom>
          <a:effectLst>
            <a:outerShdw blurRad="50800" dist="38100" dir="2700000" algn="tl" rotWithShape="0">
              <a:prstClr val="black">
                <a:alpha val="40000"/>
              </a:prstClr>
            </a:outerShdw>
          </a:effectLst>
        </p:spPr>
      </p:pic>
      <p:grpSp>
        <p:nvGrpSpPr>
          <p:cNvPr id="18" name="グループ化 17"/>
          <p:cNvGrpSpPr/>
          <p:nvPr/>
        </p:nvGrpSpPr>
        <p:grpSpPr>
          <a:xfrm flipH="1">
            <a:off x="5462856" y="1855035"/>
            <a:ext cx="3510129" cy="2060126"/>
            <a:chOff x="2820579" y="4575016"/>
            <a:chExt cx="3510129" cy="2060126"/>
          </a:xfrm>
        </p:grpSpPr>
        <p:grpSp>
          <p:nvGrpSpPr>
            <p:cNvPr id="19" name="グループ化 18"/>
            <p:cNvGrpSpPr/>
            <p:nvPr/>
          </p:nvGrpSpPr>
          <p:grpSpPr>
            <a:xfrm>
              <a:off x="2875814" y="4575016"/>
              <a:ext cx="3454894" cy="2060126"/>
              <a:chOff x="348831" y="2320782"/>
              <a:chExt cx="3454894" cy="2060126"/>
            </a:xfrm>
            <a:solidFill>
              <a:srgbClr val="FFFFFF"/>
            </a:solidFill>
          </p:grpSpPr>
          <p:sp>
            <p:nvSpPr>
              <p:cNvPr id="21" name="円/楕円 40"/>
              <p:cNvSpPr/>
              <p:nvPr/>
            </p:nvSpPr>
            <p:spPr>
              <a:xfrm>
                <a:off x="3440810" y="4122894"/>
                <a:ext cx="183844" cy="171240"/>
              </a:xfrm>
              <a:prstGeom prst="ellipse">
                <a:avLst/>
              </a:prstGeom>
              <a:solidFill>
                <a:schemeClr val="bg1"/>
              </a:solidFill>
              <a:ln w="57150" cap="rnd">
                <a:solidFill>
                  <a:schemeClr val="accent2"/>
                </a:solidFill>
                <a:bevel/>
              </a:ln>
              <a:effectLst>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p>
            </p:txBody>
          </p:sp>
          <p:sp>
            <p:nvSpPr>
              <p:cNvPr id="22" name="雲 31"/>
              <p:cNvSpPr/>
              <p:nvPr/>
            </p:nvSpPr>
            <p:spPr>
              <a:xfrm rot="197991">
                <a:off x="348831" y="2320782"/>
                <a:ext cx="3454894" cy="201867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bg1"/>
              </a:solidFill>
              <a:ln w="57150" cap="rnd">
                <a:solidFill>
                  <a:schemeClr val="accent2"/>
                </a:solidFill>
                <a:bevel/>
              </a:ln>
              <a:effectLst>
                <a:glow rad="63500">
                  <a:schemeClr val="accent2">
                    <a:satMod val="175000"/>
                    <a:alpha val="40000"/>
                  </a:schemeClr>
                </a:glow>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accent2">
                      <a:lumMod val="50000"/>
                    </a:schemeClr>
                  </a:solidFill>
                </a:endParaRPr>
              </a:p>
            </p:txBody>
          </p:sp>
          <p:sp>
            <p:nvSpPr>
              <p:cNvPr id="23" name="円/楕円 42"/>
              <p:cNvSpPr/>
              <p:nvPr/>
            </p:nvSpPr>
            <p:spPr>
              <a:xfrm>
                <a:off x="3624654" y="4270744"/>
                <a:ext cx="118273" cy="110164"/>
              </a:xfrm>
              <a:prstGeom prst="ellipse">
                <a:avLst/>
              </a:prstGeom>
              <a:solidFill>
                <a:schemeClr val="bg1"/>
              </a:solidFill>
              <a:ln w="57150" cap="rnd">
                <a:solidFill>
                  <a:schemeClr val="accent2"/>
                </a:solidFill>
                <a:bevel/>
              </a:ln>
              <a:effectLst>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p>
            </p:txBody>
          </p:sp>
        </p:grpSp>
        <p:sp>
          <p:nvSpPr>
            <p:cNvPr id="20" name="テキスト ボックス 19"/>
            <p:cNvSpPr txBox="1"/>
            <p:nvPr/>
          </p:nvSpPr>
          <p:spPr>
            <a:xfrm>
              <a:off x="2820579" y="4947772"/>
              <a:ext cx="3106729" cy="1200329"/>
            </a:xfrm>
            <a:prstGeom prst="rect">
              <a:avLst/>
            </a:prstGeom>
            <a:noFill/>
          </p:spPr>
          <p:txBody>
            <a:bodyPr wrap="square" rtlCol="0">
              <a:spAutoFit/>
            </a:bodyPr>
            <a:lstStyle/>
            <a:p>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写真だけなら、</a:t>
              </a:r>
              <a:endPar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名前も学校も</a:t>
              </a:r>
              <a:endPar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わからないもんね！</a:t>
              </a:r>
              <a:endPar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0" name="グループ化 9">
            <a:extLst>
              <a:ext uri="{FF2B5EF4-FFF2-40B4-BE49-F238E27FC236}">
                <a16:creationId xmlns:a16="http://schemas.microsoft.com/office/drawing/2014/main" id="{FAB83092-0649-40FD-96C1-97D7F94E9357}"/>
              </a:ext>
            </a:extLst>
          </p:cNvPr>
          <p:cNvGrpSpPr>
            <a:grpSpLocks noChangeAspect="1"/>
          </p:cNvGrpSpPr>
          <p:nvPr/>
        </p:nvGrpSpPr>
        <p:grpSpPr>
          <a:xfrm rot="21159405">
            <a:off x="279584" y="2067188"/>
            <a:ext cx="3057034" cy="3057034"/>
            <a:chOff x="-3601678" y="2091290"/>
            <a:chExt cx="3620445" cy="3620445"/>
          </a:xfrm>
        </p:grpSpPr>
        <p:sp>
          <p:nvSpPr>
            <p:cNvPr id="56" name="正方形/長方形 55">
              <a:extLst>
                <a:ext uri="{FF2B5EF4-FFF2-40B4-BE49-F238E27FC236}">
                  <a16:creationId xmlns:a16="http://schemas.microsoft.com/office/drawing/2014/main" id="{018251F3-863F-41CA-B825-6972B18CC125}"/>
                </a:ext>
              </a:extLst>
            </p:cNvPr>
            <p:cNvSpPr/>
            <p:nvPr/>
          </p:nvSpPr>
          <p:spPr>
            <a:xfrm>
              <a:off x="-3497237" y="2494769"/>
              <a:ext cx="3438000" cy="2664000"/>
            </a:xfrm>
            <a:prstGeom prst="rect">
              <a:avLst/>
            </a:prstGeom>
            <a:solidFill>
              <a:schemeClr val="bg1"/>
            </a:solidFill>
            <a:ln/>
          </p:spPr>
          <p:style>
            <a:lnRef idx="0">
              <a:schemeClr val="accent5"/>
            </a:lnRef>
            <a:fillRef idx="3">
              <a:schemeClr val="accent5"/>
            </a:fillRef>
            <a:effectRef idx="3">
              <a:schemeClr val="accent5"/>
            </a:effectRef>
            <a:fontRef idx="minor">
              <a:schemeClr val="lt1"/>
            </a:fontRef>
          </p:style>
          <p:txBody>
            <a:bodyPr rtlCol="0" anchor="ctr"/>
            <a:lstStyle/>
            <a:p>
              <a:pPr algn="ctr"/>
              <a:endParaRPr kumimoji="1" lang="ja-JP" altLang="en-US" dirty="0">
                <a:solidFill>
                  <a:schemeClr val="tx1"/>
                </a:solidFill>
              </a:endParaRPr>
            </a:p>
          </p:txBody>
        </p:sp>
        <p:pic>
          <p:nvPicPr>
            <p:cNvPr id="7" name="図 6">
              <a:extLst>
                <a:ext uri="{FF2B5EF4-FFF2-40B4-BE49-F238E27FC236}">
                  <a16:creationId xmlns:a16="http://schemas.microsoft.com/office/drawing/2014/main" id="{733390AC-1A2B-4796-99E4-DCEF9412952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01678" y="2091290"/>
              <a:ext cx="3620445" cy="3620445"/>
            </a:xfrm>
            <a:prstGeom prst="rect">
              <a:avLst/>
            </a:prstGeom>
          </p:spPr>
        </p:pic>
      </p:grpSp>
    </p:spTree>
    <p:custDataLst>
      <p:tags r:id="rId1"/>
    </p:custDataLst>
    <p:extLst>
      <p:ext uri="{BB962C8B-B14F-4D97-AF65-F5344CB8AC3E}">
        <p14:creationId xmlns:p14="http://schemas.microsoft.com/office/powerpoint/2010/main" val="3414659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2046514" y="3751206"/>
            <a:ext cx="6830786" cy="2914424"/>
          </a:xfrm>
        </p:spPr>
        <p:txBody>
          <a:bodyPr/>
          <a:lstStyle/>
          <a:p>
            <a:pPr algn="ctr"/>
            <a:r>
              <a:rPr lang="ja-JP" altLang="en-US" sz="4000" dirty="0">
                <a:solidFill>
                  <a:schemeClr val="accent6">
                    <a:lumMod val="75000"/>
                  </a:schemeClr>
                </a:solidFill>
              </a:rPr>
              <a:t>第</a:t>
            </a:r>
            <a:r>
              <a:rPr lang="en-US" altLang="ja-JP" sz="4000" dirty="0">
                <a:solidFill>
                  <a:schemeClr val="accent6">
                    <a:lumMod val="75000"/>
                  </a:schemeClr>
                </a:solidFill>
              </a:rPr>
              <a:t>2</a:t>
            </a:r>
            <a:r>
              <a:rPr lang="ja-JP" altLang="en-US" sz="4000" dirty="0">
                <a:solidFill>
                  <a:schemeClr val="accent6">
                    <a:lumMod val="75000"/>
                  </a:schemeClr>
                </a:solidFill>
              </a:rPr>
              <a:t>話</a:t>
            </a:r>
            <a:br>
              <a:rPr lang="en-US" altLang="ja-JP" sz="4000" dirty="0">
                <a:solidFill>
                  <a:schemeClr val="accent6">
                    <a:lumMod val="75000"/>
                  </a:schemeClr>
                </a:solidFill>
              </a:rPr>
            </a:br>
            <a:r>
              <a:rPr lang="ja-JP" altLang="en-US" dirty="0">
                <a:solidFill>
                  <a:schemeClr val="accent6">
                    <a:lumMod val="75000"/>
                  </a:schemeClr>
                </a:solidFill>
              </a:rPr>
              <a:t>ネットのイラストは</a:t>
            </a:r>
            <a:br>
              <a:rPr lang="en-US" altLang="ja-JP" dirty="0">
                <a:solidFill>
                  <a:schemeClr val="accent6">
                    <a:lumMod val="75000"/>
                  </a:schemeClr>
                </a:solidFill>
              </a:rPr>
            </a:br>
            <a:r>
              <a:rPr lang="ja-JP" altLang="en-US" dirty="0">
                <a:solidFill>
                  <a:schemeClr val="accent6">
                    <a:lumMod val="75000"/>
                  </a:schemeClr>
                </a:solidFill>
              </a:rPr>
              <a:t>だれのもの？</a:t>
            </a:r>
          </a:p>
        </p:txBody>
      </p:sp>
      <p:sp>
        <p:nvSpPr>
          <p:cNvPr id="4" name="テキスト プレースホルダー 3"/>
          <p:cNvSpPr>
            <a:spLocks noGrp="1"/>
          </p:cNvSpPr>
          <p:nvPr>
            <p:ph type="body" sz="quarter" idx="13"/>
          </p:nvPr>
        </p:nvSpPr>
        <p:spPr/>
        <p:txBody>
          <a:bodyPr/>
          <a:lstStyle/>
          <a:p>
            <a:r>
              <a:rPr lang="ja-JP" altLang="en-US" dirty="0"/>
              <a:t>情報モラル教育</a:t>
            </a:r>
          </a:p>
        </p:txBody>
      </p:sp>
      <p:pic>
        <p:nvPicPr>
          <p:cNvPr id="5" name="Picture 5"/>
          <p:cNvPicPr>
            <a:picLocks noChangeAspect="1" noChangeArrowheads="1"/>
          </p:cNvPicPr>
          <p:nvPr/>
        </p:nvPicPr>
        <p:blipFill>
          <a:blip r:embed="rId4">
            <a:duotone>
              <a:schemeClr val="accent6">
                <a:shade val="45000"/>
                <a:satMod val="135000"/>
              </a:schemeClr>
              <a:prstClr val="white"/>
            </a:duotone>
            <a:extLst>
              <a:ext uri="{BEBA8EAE-BF5A-486C-A8C5-ECC9F3942E4B}">
                <a14:imgProps xmlns:a14="http://schemas.microsoft.com/office/drawing/2010/main">
                  <a14:imgLayer r:embed="rId5">
                    <a14:imgEffect>
                      <a14:artisticPencilSketch/>
                    </a14:imgEffect>
                  </a14:imgLayer>
                </a14:imgProps>
              </a:ext>
              <a:ext uri="{28A0092B-C50C-407E-A947-70E740481C1C}">
                <a14:useLocalDpi xmlns:a14="http://schemas.microsoft.com/office/drawing/2010/main" val="0"/>
              </a:ext>
            </a:extLst>
          </a:blip>
          <a:srcRect/>
          <a:stretch>
            <a:fillRect/>
          </a:stretch>
        </p:blipFill>
        <p:spPr bwMode="auto">
          <a:xfrm rot="21446117">
            <a:off x="2134795" y="6212590"/>
            <a:ext cx="7206218" cy="174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82201446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68349" y="869489"/>
            <a:ext cx="8843422" cy="954107"/>
          </a:xfrm>
          <a:prstGeom prst="rect">
            <a:avLst/>
          </a:prstGeom>
          <a:noFill/>
        </p:spPr>
        <p:txBody>
          <a:bodyPr wrap="square" rtlCol="0">
            <a:spAutoFit/>
          </a:bodyPr>
          <a:lstStyle/>
          <a:p>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しかし翌日、美波さんはナカちゃんに、「勝手に</a:t>
            </a:r>
            <a:br>
              <a:rPr kumimoji="1"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写真をのせないで」</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と、強く責められてしまいました。</a:t>
            </a:r>
            <a:endParaRPr kumimoji="1"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7" name="グループ化 6"/>
          <p:cNvGrpSpPr/>
          <p:nvPr/>
        </p:nvGrpSpPr>
        <p:grpSpPr>
          <a:xfrm rot="895403" flipH="1">
            <a:off x="3874018" y="1617761"/>
            <a:ext cx="3153436" cy="1499093"/>
            <a:chOff x="5321245" y="2391902"/>
            <a:chExt cx="4907235" cy="2489495"/>
          </a:xfrm>
        </p:grpSpPr>
        <p:sp>
          <p:nvSpPr>
            <p:cNvPr id="8" name="雲 31"/>
            <p:cNvSpPr/>
            <p:nvPr/>
          </p:nvSpPr>
          <p:spPr>
            <a:xfrm rot="6158944">
              <a:off x="6253402" y="1704533"/>
              <a:ext cx="2016069" cy="388038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Lst>
              <a:ahLst/>
              <a:cxnLst>
                <a:cxn ang="0">
                  <a:pos x="connsiteX0" y="connsiteY0"/>
                </a:cxn>
                <a:cxn ang="0">
                  <a:pos x="connsiteX1" y="connsiteY1"/>
                </a:cxn>
              </a:cxnLst>
              <a:rect l="l" t="t" r="r" b="b"/>
              <a:pathLst>
                <a:path w="4530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2987" y="30396"/>
                    <a:pt x="45306" y="37718"/>
                  </a:cubicBezTo>
                  <a:cubicBezTo>
                    <a:pt x="41915" y="32052"/>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5306"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pic>
          <p:nvPicPr>
            <p:cNvPr id="9" name="Picture 3" descr="D:\ryuno\_徳島\コンテンツ制作\ストライプ_.png"/>
            <p:cNvPicPr>
              <a:picLocks noChangeAspect="1" noChangeArrowheads="1"/>
            </p:cNvPicPr>
            <p:nvPr/>
          </p:nvPicPr>
          <p:blipFill>
            <a:blip r:embed="rId4">
              <a:duotone>
                <a:schemeClr val="bg2">
                  <a:shade val="45000"/>
                  <a:satMod val="135000"/>
                </a:schemeClr>
                <a:prstClr val="white"/>
              </a:duotone>
              <a:extLst>
                <a:ext uri="{BEBA8EAE-BF5A-486C-A8C5-ECC9F3942E4B}">
                  <a14:imgProps xmlns:a14="http://schemas.microsoft.com/office/drawing/2010/main">
                    <a14:imgLayer r:embed="rId5">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5359317" y="2391902"/>
              <a:ext cx="4869163" cy="2489495"/>
            </a:xfrm>
            <a:prstGeom prst="rect">
              <a:avLst/>
            </a:prstGeom>
            <a:noFill/>
            <a:extLst>
              <a:ext uri="{909E8E84-426E-40DD-AFC4-6F175D3DCCD1}">
                <a14:hiddenFill xmlns:a14="http://schemas.microsoft.com/office/drawing/2010/main">
                  <a:solidFill>
                    <a:srgbClr val="FFFFFF"/>
                  </a:solidFill>
                </a14:hiddenFill>
              </a:ext>
            </a:extLst>
          </p:spPr>
        </p:pic>
        <p:sp>
          <p:nvSpPr>
            <p:cNvPr id="10" name="テキスト ボックス 9"/>
            <p:cNvSpPr txBox="1"/>
            <p:nvPr/>
          </p:nvSpPr>
          <p:spPr>
            <a:xfrm rot="902826">
              <a:off x="5754279" y="3107143"/>
              <a:ext cx="3215106" cy="707886"/>
            </a:xfrm>
            <a:prstGeom prst="rect">
              <a:avLst/>
            </a:prstGeom>
            <a:noFill/>
          </p:spPr>
          <p:txBody>
            <a:bodyPr wrap="square" rtlCol="0">
              <a:spAutoFit/>
            </a:bodyPr>
            <a:lstStyle/>
            <a:p>
              <a:pPr algn="ctr"/>
              <a:r>
                <a:rPr kumimoji="1"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いけないこと</a:t>
              </a:r>
              <a:endParaRPr kumimoji="1" lang="en-US" altLang="ja-JP"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だったの･･？</a:t>
              </a:r>
            </a:p>
          </p:txBody>
        </p:sp>
      </p:grpSp>
      <p:sp>
        <p:nvSpPr>
          <p:cNvPr id="12" name="タイトル 11"/>
          <p:cNvSpPr>
            <a:spLocks noGrp="1"/>
          </p:cNvSpPr>
          <p:nvPr>
            <p:ph type="title"/>
          </p:nvPr>
        </p:nvSpPr>
        <p:spPr>
          <a:xfrm>
            <a:off x="0" y="1"/>
            <a:ext cx="9218428" cy="812798"/>
          </a:xfrm>
        </p:spPr>
        <p:txBody>
          <a:bodyPr/>
          <a:lstStyle/>
          <a:p>
            <a:r>
              <a:rPr lang="en-US" altLang="ja-JP" dirty="0"/>
              <a:t>13.</a:t>
            </a:r>
            <a:r>
              <a:rPr lang="ja-JP" altLang="en-US" dirty="0"/>
              <a:t>写真をアップするときは</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1" name="図 10">
            <a:extLst>
              <a:ext uri="{FF2B5EF4-FFF2-40B4-BE49-F238E27FC236}">
                <a16:creationId xmlns:a16="http://schemas.microsoft.com/office/drawing/2014/main" id="{E939F2AD-03B8-4126-8651-70529FA909F9}"/>
              </a:ext>
            </a:extLst>
          </p:cNvPr>
          <p:cNvPicPr>
            <a:picLocks noChangeAspect="1"/>
          </p:cNvPicPr>
          <p:nvPr/>
        </p:nvPicPr>
        <p:blipFill rotWithShape="1">
          <a:blip r:embed="rId6">
            <a:extLst>
              <a:ext uri="{28A0092B-C50C-407E-A947-70E740481C1C}">
                <a14:useLocalDpi xmlns:a14="http://schemas.microsoft.com/office/drawing/2010/main" val="0"/>
              </a:ext>
            </a:extLst>
          </a:blip>
          <a:srcRect t="28071" r="47436"/>
          <a:stretch/>
        </p:blipFill>
        <p:spPr>
          <a:xfrm>
            <a:off x="2277238" y="2461669"/>
            <a:ext cx="3203897" cy="4384221"/>
          </a:xfrm>
          <a:prstGeom prst="rect">
            <a:avLst/>
          </a:prstGeom>
          <a:effectLst>
            <a:outerShdw blurRad="50800" dist="38100" dir="2700000" algn="tl" rotWithShape="0">
              <a:prstClr val="black">
                <a:alpha val="40000"/>
              </a:prstClr>
            </a:outerShdw>
          </a:effectLst>
        </p:spPr>
      </p:pic>
      <p:pic>
        <p:nvPicPr>
          <p:cNvPr id="23" name="図 22">
            <a:extLst>
              <a:ext uri="{FF2B5EF4-FFF2-40B4-BE49-F238E27FC236}">
                <a16:creationId xmlns:a16="http://schemas.microsoft.com/office/drawing/2014/main" id="{8A9F9EE8-EFB4-4D6B-B02B-252BE70F003C}"/>
              </a:ext>
            </a:extLst>
          </p:cNvPr>
          <p:cNvPicPr>
            <a:picLocks noChangeAspect="1"/>
          </p:cNvPicPr>
          <p:nvPr/>
        </p:nvPicPr>
        <p:blipFill rotWithShape="1">
          <a:blip r:embed="rId7">
            <a:extLst>
              <a:ext uri="{28A0092B-C50C-407E-A947-70E740481C1C}">
                <a14:useLocalDpi xmlns:a14="http://schemas.microsoft.com/office/drawing/2010/main" val="0"/>
              </a:ext>
            </a:extLst>
          </a:blip>
          <a:srcRect l="50427" t="30132"/>
          <a:stretch/>
        </p:blipFill>
        <p:spPr>
          <a:xfrm>
            <a:off x="6110364" y="2612571"/>
            <a:ext cx="3021600" cy="4258680"/>
          </a:xfrm>
          <a:prstGeom prst="rect">
            <a:avLst/>
          </a:prstGeom>
          <a:effectLst>
            <a:outerShdw blurRad="50800" dist="38100" dir="2700000" algn="tl" rotWithShape="0">
              <a:prstClr val="black">
                <a:alpha val="40000"/>
              </a:prstClr>
            </a:outerShdw>
          </a:effectLst>
        </p:spPr>
      </p:pic>
      <p:grpSp>
        <p:nvGrpSpPr>
          <p:cNvPr id="4" name="グループ化 3"/>
          <p:cNvGrpSpPr/>
          <p:nvPr/>
        </p:nvGrpSpPr>
        <p:grpSpPr>
          <a:xfrm>
            <a:off x="196579" y="1801717"/>
            <a:ext cx="3333893" cy="2286222"/>
            <a:chOff x="-668251" y="1697182"/>
            <a:chExt cx="3413760" cy="2579955"/>
          </a:xfrm>
        </p:grpSpPr>
        <p:sp>
          <p:nvSpPr>
            <p:cNvPr id="5" name="爆発 2 6"/>
            <p:cNvSpPr/>
            <p:nvPr/>
          </p:nvSpPr>
          <p:spPr>
            <a:xfrm rot="10800000">
              <a:off x="-668251" y="1697182"/>
              <a:ext cx="3413760" cy="2579955"/>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458 w 21600"/>
                <a:gd name="connsiteY26" fmla="*/ 6157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9297 w 21600"/>
                <a:gd name="connsiteY26" fmla="*/ 4840 h 21600"/>
                <a:gd name="connsiteX27" fmla="*/ 9722 w 21600"/>
                <a:gd name="connsiteY27" fmla="*/ 1887 h 21600"/>
                <a:gd name="connsiteX28" fmla="*/ 11462 w 21600"/>
                <a:gd name="connsiteY28"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9297 w 21600"/>
                <a:gd name="connsiteY27" fmla="*/ 4840 h 21600"/>
                <a:gd name="connsiteX28" fmla="*/ 9722 w 21600"/>
                <a:gd name="connsiteY28" fmla="*/ 1887 h 21600"/>
                <a:gd name="connsiteX29" fmla="*/ 11462 w 21600"/>
                <a:gd name="connsiteY29"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7261 w 21600"/>
                <a:gd name="connsiteY26" fmla="*/ 5935 h 21600"/>
                <a:gd name="connsiteX27" fmla="*/ 7825 w 21600"/>
                <a:gd name="connsiteY27" fmla="*/ 2498 h 21600"/>
                <a:gd name="connsiteX28" fmla="*/ 9297 w 21600"/>
                <a:gd name="connsiteY28" fmla="*/ 4840 h 21600"/>
                <a:gd name="connsiteX29" fmla="*/ 9722 w 21600"/>
                <a:gd name="connsiteY29" fmla="*/ 1887 h 21600"/>
                <a:gd name="connsiteX30" fmla="*/ 11462 w 21600"/>
                <a:gd name="connsiteY30" fmla="*/ 4342 h 21600"/>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722 w 21600"/>
                <a:gd name="connsiteY29" fmla="*/ 956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411 h 20669"/>
                <a:gd name="connsiteX1" fmla="*/ 14424 w 21600"/>
                <a:gd name="connsiteY1" fmla="*/ 0 h 20669"/>
                <a:gd name="connsiteX2" fmla="*/ 14525 w 21600"/>
                <a:gd name="connsiteY2" fmla="*/ 4846 h 20669"/>
                <a:gd name="connsiteX3" fmla="*/ 18007 w 21600"/>
                <a:gd name="connsiteY3" fmla="*/ 2241 h 20669"/>
                <a:gd name="connsiteX4" fmla="*/ 16380 w 21600"/>
                <a:gd name="connsiteY4" fmla="*/ 5601 h 20669"/>
                <a:gd name="connsiteX5" fmla="*/ 21600 w 21600"/>
                <a:gd name="connsiteY5" fmla="*/ 5714 h 20669"/>
                <a:gd name="connsiteX6" fmla="*/ 16985 w 21600"/>
                <a:gd name="connsiteY6" fmla="*/ 8471 h 20669"/>
                <a:gd name="connsiteX7" fmla="*/ 18270 w 21600"/>
                <a:gd name="connsiteY7" fmla="*/ 10359 h 20669"/>
                <a:gd name="connsiteX8" fmla="*/ 16380 w 21600"/>
                <a:gd name="connsiteY8" fmla="*/ 11379 h 20669"/>
                <a:gd name="connsiteX9" fmla="*/ 18877 w 21600"/>
                <a:gd name="connsiteY9" fmla="*/ 14701 h 20669"/>
                <a:gd name="connsiteX10" fmla="*/ 14640 w 21600"/>
                <a:gd name="connsiteY10" fmla="*/ 13419 h 20669"/>
                <a:gd name="connsiteX11" fmla="*/ 14942 w 21600"/>
                <a:gd name="connsiteY11" fmla="*/ 16439 h 20669"/>
                <a:gd name="connsiteX12" fmla="*/ 12180 w 21600"/>
                <a:gd name="connsiteY12" fmla="*/ 15004 h 20669"/>
                <a:gd name="connsiteX13" fmla="*/ 11612 w 21600"/>
                <a:gd name="connsiteY13" fmla="*/ 17911 h 20669"/>
                <a:gd name="connsiteX14" fmla="*/ 9872 w 21600"/>
                <a:gd name="connsiteY14" fmla="*/ 16439 h 20669"/>
                <a:gd name="connsiteX15" fmla="*/ 8700 w 21600"/>
                <a:gd name="connsiteY15" fmla="*/ 18781 h 20669"/>
                <a:gd name="connsiteX16" fmla="*/ 7527 w 21600"/>
                <a:gd name="connsiteY16" fmla="*/ 17194 h 20669"/>
                <a:gd name="connsiteX17" fmla="*/ 4917 w 21600"/>
                <a:gd name="connsiteY17" fmla="*/ 20669 h 20669"/>
                <a:gd name="connsiteX18" fmla="*/ 4805 w 21600"/>
                <a:gd name="connsiteY18" fmla="*/ 17309 h 20669"/>
                <a:gd name="connsiteX19" fmla="*/ 1285 w 21600"/>
                <a:gd name="connsiteY19" fmla="*/ 16894 h 20669"/>
                <a:gd name="connsiteX20" fmla="*/ 3330 w 21600"/>
                <a:gd name="connsiteY20" fmla="*/ 14439 h 20669"/>
                <a:gd name="connsiteX21" fmla="*/ 0 w 21600"/>
                <a:gd name="connsiteY21" fmla="*/ 11946 h 20669"/>
                <a:gd name="connsiteX22" fmla="*/ 3935 w 21600"/>
                <a:gd name="connsiteY22" fmla="*/ 10661 h 20669"/>
                <a:gd name="connsiteX23" fmla="*/ 1172 w 21600"/>
                <a:gd name="connsiteY23" fmla="*/ 7339 h 20669"/>
                <a:gd name="connsiteX24" fmla="*/ 5372 w 21600"/>
                <a:gd name="connsiteY24" fmla="*/ 6886 h 20669"/>
                <a:gd name="connsiteX25" fmla="*/ 4502 w 21600"/>
                <a:gd name="connsiteY25" fmla="*/ 2694 h 20669"/>
                <a:gd name="connsiteX26" fmla="*/ 7261 w 21600"/>
                <a:gd name="connsiteY26" fmla="*/ 5004 h 20669"/>
                <a:gd name="connsiteX27" fmla="*/ 7825 w 21600"/>
                <a:gd name="connsiteY27" fmla="*/ 1567 h 20669"/>
                <a:gd name="connsiteX28" fmla="*/ 9297 w 21600"/>
                <a:gd name="connsiteY28" fmla="*/ 3909 h 20669"/>
                <a:gd name="connsiteX29" fmla="*/ 9875 w 21600"/>
                <a:gd name="connsiteY29" fmla="*/ 860 h 20669"/>
                <a:gd name="connsiteX30" fmla="*/ 11462 w 21600"/>
                <a:gd name="connsiteY30" fmla="*/ 3411 h 20669"/>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525 w 21600"/>
                <a:gd name="connsiteY2" fmla="*/ 4782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8007 w 21600"/>
                <a:gd name="connsiteY3" fmla="*/ 2177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21600"/>
                <a:gd name="connsiteY0" fmla="*/ 3347 h 20605"/>
                <a:gd name="connsiteX1" fmla="*/ 13966 w 21600"/>
                <a:gd name="connsiteY1" fmla="*/ 0 h 20605"/>
                <a:gd name="connsiteX2" fmla="*/ 14433 w 21600"/>
                <a:gd name="connsiteY2" fmla="*/ 3979 h 20605"/>
                <a:gd name="connsiteX3" fmla="*/ 17382 w 21600"/>
                <a:gd name="connsiteY3" fmla="*/ 2241 h 20605"/>
                <a:gd name="connsiteX4" fmla="*/ 16380 w 21600"/>
                <a:gd name="connsiteY4" fmla="*/ 5537 h 20605"/>
                <a:gd name="connsiteX5" fmla="*/ 21600 w 21600"/>
                <a:gd name="connsiteY5" fmla="*/ 5650 h 20605"/>
                <a:gd name="connsiteX6" fmla="*/ 16985 w 21600"/>
                <a:gd name="connsiteY6" fmla="*/ 8407 h 20605"/>
                <a:gd name="connsiteX7" fmla="*/ 18270 w 21600"/>
                <a:gd name="connsiteY7" fmla="*/ 10295 h 20605"/>
                <a:gd name="connsiteX8" fmla="*/ 16380 w 21600"/>
                <a:gd name="connsiteY8" fmla="*/ 11315 h 20605"/>
                <a:gd name="connsiteX9" fmla="*/ 18877 w 21600"/>
                <a:gd name="connsiteY9" fmla="*/ 14637 h 20605"/>
                <a:gd name="connsiteX10" fmla="*/ 14640 w 21600"/>
                <a:gd name="connsiteY10" fmla="*/ 13355 h 20605"/>
                <a:gd name="connsiteX11" fmla="*/ 14942 w 21600"/>
                <a:gd name="connsiteY11" fmla="*/ 16375 h 20605"/>
                <a:gd name="connsiteX12" fmla="*/ 12180 w 21600"/>
                <a:gd name="connsiteY12" fmla="*/ 14940 h 20605"/>
                <a:gd name="connsiteX13" fmla="*/ 11612 w 21600"/>
                <a:gd name="connsiteY13" fmla="*/ 17847 h 20605"/>
                <a:gd name="connsiteX14" fmla="*/ 9872 w 21600"/>
                <a:gd name="connsiteY14" fmla="*/ 16375 h 20605"/>
                <a:gd name="connsiteX15" fmla="*/ 8700 w 21600"/>
                <a:gd name="connsiteY15" fmla="*/ 18717 h 20605"/>
                <a:gd name="connsiteX16" fmla="*/ 7527 w 21600"/>
                <a:gd name="connsiteY16" fmla="*/ 17130 h 20605"/>
                <a:gd name="connsiteX17" fmla="*/ 4917 w 21600"/>
                <a:gd name="connsiteY17" fmla="*/ 20605 h 20605"/>
                <a:gd name="connsiteX18" fmla="*/ 4805 w 21600"/>
                <a:gd name="connsiteY18" fmla="*/ 17245 h 20605"/>
                <a:gd name="connsiteX19" fmla="*/ 1285 w 21600"/>
                <a:gd name="connsiteY19" fmla="*/ 16830 h 20605"/>
                <a:gd name="connsiteX20" fmla="*/ 3330 w 21600"/>
                <a:gd name="connsiteY20" fmla="*/ 14375 h 20605"/>
                <a:gd name="connsiteX21" fmla="*/ 0 w 21600"/>
                <a:gd name="connsiteY21" fmla="*/ 11882 h 20605"/>
                <a:gd name="connsiteX22" fmla="*/ 3935 w 21600"/>
                <a:gd name="connsiteY22" fmla="*/ 10597 h 20605"/>
                <a:gd name="connsiteX23" fmla="*/ 1172 w 21600"/>
                <a:gd name="connsiteY23" fmla="*/ 7275 h 20605"/>
                <a:gd name="connsiteX24" fmla="*/ 5372 w 21600"/>
                <a:gd name="connsiteY24" fmla="*/ 6822 h 20605"/>
                <a:gd name="connsiteX25" fmla="*/ 4502 w 21600"/>
                <a:gd name="connsiteY25" fmla="*/ 2630 h 20605"/>
                <a:gd name="connsiteX26" fmla="*/ 7261 w 21600"/>
                <a:gd name="connsiteY26" fmla="*/ 4940 h 20605"/>
                <a:gd name="connsiteX27" fmla="*/ 7825 w 21600"/>
                <a:gd name="connsiteY27" fmla="*/ 1503 h 20605"/>
                <a:gd name="connsiteX28" fmla="*/ 9297 w 21600"/>
                <a:gd name="connsiteY28" fmla="*/ 3845 h 20605"/>
                <a:gd name="connsiteX29" fmla="*/ 9875 w 21600"/>
                <a:gd name="connsiteY29" fmla="*/ 796 h 20605"/>
                <a:gd name="connsiteX30" fmla="*/ 11462 w 21600"/>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270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877"/>
                <a:gd name="connsiteY0" fmla="*/ 3347 h 20605"/>
                <a:gd name="connsiteX1" fmla="*/ 13966 w 18877"/>
                <a:gd name="connsiteY1" fmla="*/ 0 h 20605"/>
                <a:gd name="connsiteX2" fmla="*/ 14433 w 18877"/>
                <a:gd name="connsiteY2" fmla="*/ 3979 h 20605"/>
                <a:gd name="connsiteX3" fmla="*/ 17382 w 18877"/>
                <a:gd name="connsiteY3" fmla="*/ 2241 h 20605"/>
                <a:gd name="connsiteX4" fmla="*/ 16380 w 18877"/>
                <a:gd name="connsiteY4" fmla="*/ 5537 h 20605"/>
                <a:gd name="connsiteX5" fmla="*/ 18519 w 18877"/>
                <a:gd name="connsiteY5" fmla="*/ 6453 h 20605"/>
                <a:gd name="connsiteX6" fmla="*/ 16985 w 18877"/>
                <a:gd name="connsiteY6" fmla="*/ 8407 h 20605"/>
                <a:gd name="connsiteX7" fmla="*/ 18316 w 18877"/>
                <a:gd name="connsiteY7" fmla="*/ 10295 h 20605"/>
                <a:gd name="connsiteX8" fmla="*/ 16380 w 18877"/>
                <a:gd name="connsiteY8" fmla="*/ 11315 h 20605"/>
                <a:gd name="connsiteX9" fmla="*/ 18877 w 18877"/>
                <a:gd name="connsiteY9" fmla="*/ 14637 h 20605"/>
                <a:gd name="connsiteX10" fmla="*/ 14640 w 18877"/>
                <a:gd name="connsiteY10" fmla="*/ 13355 h 20605"/>
                <a:gd name="connsiteX11" fmla="*/ 14942 w 18877"/>
                <a:gd name="connsiteY11" fmla="*/ 16375 h 20605"/>
                <a:gd name="connsiteX12" fmla="*/ 12180 w 18877"/>
                <a:gd name="connsiteY12" fmla="*/ 14940 h 20605"/>
                <a:gd name="connsiteX13" fmla="*/ 11612 w 18877"/>
                <a:gd name="connsiteY13" fmla="*/ 17847 h 20605"/>
                <a:gd name="connsiteX14" fmla="*/ 9872 w 18877"/>
                <a:gd name="connsiteY14" fmla="*/ 16375 h 20605"/>
                <a:gd name="connsiteX15" fmla="*/ 8700 w 18877"/>
                <a:gd name="connsiteY15" fmla="*/ 18717 h 20605"/>
                <a:gd name="connsiteX16" fmla="*/ 7527 w 18877"/>
                <a:gd name="connsiteY16" fmla="*/ 17130 h 20605"/>
                <a:gd name="connsiteX17" fmla="*/ 4917 w 18877"/>
                <a:gd name="connsiteY17" fmla="*/ 20605 h 20605"/>
                <a:gd name="connsiteX18" fmla="*/ 4805 w 18877"/>
                <a:gd name="connsiteY18" fmla="*/ 17245 h 20605"/>
                <a:gd name="connsiteX19" fmla="*/ 1285 w 18877"/>
                <a:gd name="connsiteY19" fmla="*/ 16830 h 20605"/>
                <a:gd name="connsiteX20" fmla="*/ 3330 w 18877"/>
                <a:gd name="connsiteY20" fmla="*/ 14375 h 20605"/>
                <a:gd name="connsiteX21" fmla="*/ 0 w 18877"/>
                <a:gd name="connsiteY21" fmla="*/ 11882 h 20605"/>
                <a:gd name="connsiteX22" fmla="*/ 3935 w 18877"/>
                <a:gd name="connsiteY22" fmla="*/ 10597 h 20605"/>
                <a:gd name="connsiteX23" fmla="*/ 1172 w 18877"/>
                <a:gd name="connsiteY23" fmla="*/ 7275 h 20605"/>
                <a:gd name="connsiteX24" fmla="*/ 5372 w 18877"/>
                <a:gd name="connsiteY24" fmla="*/ 6822 h 20605"/>
                <a:gd name="connsiteX25" fmla="*/ 4502 w 18877"/>
                <a:gd name="connsiteY25" fmla="*/ 2630 h 20605"/>
                <a:gd name="connsiteX26" fmla="*/ 7261 w 18877"/>
                <a:gd name="connsiteY26" fmla="*/ 4940 h 20605"/>
                <a:gd name="connsiteX27" fmla="*/ 7825 w 18877"/>
                <a:gd name="connsiteY27" fmla="*/ 1503 h 20605"/>
                <a:gd name="connsiteX28" fmla="*/ 9297 w 18877"/>
                <a:gd name="connsiteY28" fmla="*/ 3845 h 20605"/>
                <a:gd name="connsiteX29" fmla="*/ 9875 w 18877"/>
                <a:gd name="connsiteY29" fmla="*/ 796 h 20605"/>
                <a:gd name="connsiteX30" fmla="*/ 11462 w 18877"/>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702 w 18519"/>
                <a:gd name="connsiteY9" fmla="*/ 14380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20605"/>
                <a:gd name="connsiteX1" fmla="*/ 13966 w 18519"/>
                <a:gd name="connsiteY1" fmla="*/ 0 h 20605"/>
                <a:gd name="connsiteX2" fmla="*/ 14433 w 18519"/>
                <a:gd name="connsiteY2" fmla="*/ 3979 h 20605"/>
                <a:gd name="connsiteX3" fmla="*/ 17382 w 18519"/>
                <a:gd name="connsiteY3" fmla="*/ 2241 h 20605"/>
                <a:gd name="connsiteX4" fmla="*/ 16380 w 18519"/>
                <a:gd name="connsiteY4" fmla="*/ 5537 h 20605"/>
                <a:gd name="connsiteX5" fmla="*/ 18519 w 18519"/>
                <a:gd name="connsiteY5" fmla="*/ 6453 h 20605"/>
                <a:gd name="connsiteX6" fmla="*/ 16985 w 18519"/>
                <a:gd name="connsiteY6" fmla="*/ 8407 h 20605"/>
                <a:gd name="connsiteX7" fmla="*/ 18316 w 18519"/>
                <a:gd name="connsiteY7" fmla="*/ 10295 h 20605"/>
                <a:gd name="connsiteX8" fmla="*/ 16380 w 18519"/>
                <a:gd name="connsiteY8" fmla="*/ 11315 h 20605"/>
                <a:gd name="connsiteX9" fmla="*/ 17580 w 18519"/>
                <a:gd name="connsiteY9" fmla="*/ 14316 h 20605"/>
                <a:gd name="connsiteX10" fmla="*/ 14640 w 18519"/>
                <a:gd name="connsiteY10" fmla="*/ 13355 h 20605"/>
                <a:gd name="connsiteX11" fmla="*/ 14942 w 18519"/>
                <a:gd name="connsiteY11" fmla="*/ 16375 h 20605"/>
                <a:gd name="connsiteX12" fmla="*/ 12180 w 18519"/>
                <a:gd name="connsiteY12" fmla="*/ 14940 h 20605"/>
                <a:gd name="connsiteX13" fmla="*/ 11612 w 18519"/>
                <a:gd name="connsiteY13" fmla="*/ 17847 h 20605"/>
                <a:gd name="connsiteX14" fmla="*/ 9872 w 18519"/>
                <a:gd name="connsiteY14" fmla="*/ 16375 h 20605"/>
                <a:gd name="connsiteX15" fmla="*/ 8700 w 18519"/>
                <a:gd name="connsiteY15" fmla="*/ 18717 h 20605"/>
                <a:gd name="connsiteX16" fmla="*/ 7527 w 18519"/>
                <a:gd name="connsiteY16" fmla="*/ 17130 h 20605"/>
                <a:gd name="connsiteX17" fmla="*/ 4917 w 18519"/>
                <a:gd name="connsiteY17" fmla="*/ 20605 h 20605"/>
                <a:gd name="connsiteX18" fmla="*/ 4805 w 18519"/>
                <a:gd name="connsiteY18" fmla="*/ 17245 h 20605"/>
                <a:gd name="connsiteX19" fmla="*/ 1285 w 18519"/>
                <a:gd name="connsiteY19" fmla="*/ 16830 h 20605"/>
                <a:gd name="connsiteX20" fmla="*/ 3330 w 18519"/>
                <a:gd name="connsiteY20" fmla="*/ 14375 h 20605"/>
                <a:gd name="connsiteX21" fmla="*/ 0 w 18519"/>
                <a:gd name="connsiteY21" fmla="*/ 11882 h 20605"/>
                <a:gd name="connsiteX22" fmla="*/ 3935 w 18519"/>
                <a:gd name="connsiteY22" fmla="*/ 10597 h 20605"/>
                <a:gd name="connsiteX23" fmla="*/ 1172 w 18519"/>
                <a:gd name="connsiteY23" fmla="*/ 7275 h 20605"/>
                <a:gd name="connsiteX24" fmla="*/ 5372 w 18519"/>
                <a:gd name="connsiteY24" fmla="*/ 6822 h 20605"/>
                <a:gd name="connsiteX25" fmla="*/ 4502 w 18519"/>
                <a:gd name="connsiteY25" fmla="*/ 2630 h 20605"/>
                <a:gd name="connsiteX26" fmla="*/ 7261 w 18519"/>
                <a:gd name="connsiteY26" fmla="*/ 4940 h 20605"/>
                <a:gd name="connsiteX27" fmla="*/ 7825 w 18519"/>
                <a:gd name="connsiteY27" fmla="*/ 1503 h 20605"/>
                <a:gd name="connsiteX28" fmla="*/ 9297 w 18519"/>
                <a:gd name="connsiteY28" fmla="*/ 3845 h 20605"/>
                <a:gd name="connsiteX29" fmla="*/ 9875 w 18519"/>
                <a:gd name="connsiteY29" fmla="*/ 796 h 20605"/>
                <a:gd name="connsiteX30" fmla="*/ 11462 w 18519"/>
                <a:gd name="connsiteY30" fmla="*/ 3347 h 20605"/>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1285 w 18519"/>
                <a:gd name="connsiteY19" fmla="*/ 16830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805 w 18519"/>
                <a:gd name="connsiteY18" fmla="*/ 17245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942 w 18519"/>
                <a:gd name="connsiteY18" fmla="*/ 16892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1462 w 18519"/>
                <a:gd name="connsiteY0" fmla="*/ 3347 h 19770"/>
                <a:gd name="connsiteX1" fmla="*/ 13966 w 18519"/>
                <a:gd name="connsiteY1" fmla="*/ 0 h 19770"/>
                <a:gd name="connsiteX2" fmla="*/ 14433 w 18519"/>
                <a:gd name="connsiteY2" fmla="*/ 3979 h 19770"/>
                <a:gd name="connsiteX3" fmla="*/ 17382 w 18519"/>
                <a:gd name="connsiteY3" fmla="*/ 2241 h 19770"/>
                <a:gd name="connsiteX4" fmla="*/ 16380 w 18519"/>
                <a:gd name="connsiteY4" fmla="*/ 5537 h 19770"/>
                <a:gd name="connsiteX5" fmla="*/ 18519 w 18519"/>
                <a:gd name="connsiteY5" fmla="*/ 6453 h 19770"/>
                <a:gd name="connsiteX6" fmla="*/ 16985 w 18519"/>
                <a:gd name="connsiteY6" fmla="*/ 8407 h 19770"/>
                <a:gd name="connsiteX7" fmla="*/ 18316 w 18519"/>
                <a:gd name="connsiteY7" fmla="*/ 10295 h 19770"/>
                <a:gd name="connsiteX8" fmla="*/ 16380 w 18519"/>
                <a:gd name="connsiteY8" fmla="*/ 11315 h 19770"/>
                <a:gd name="connsiteX9" fmla="*/ 17580 w 18519"/>
                <a:gd name="connsiteY9" fmla="*/ 14316 h 19770"/>
                <a:gd name="connsiteX10" fmla="*/ 14640 w 18519"/>
                <a:gd name="connsiteY10" fmla="*/ 13355 h 19770"/>
                <a:gd name="connsiteX11" fmla="*/ 14942 w 18519"/>
                <a:gd name="connsiteY11" fmla="*/ 16375 h 19770"/>
                <a:gd name="connsiteX12" fmla="*/ 12180 w 18519"/>
                <a:gd name="connsiteY12" fmla="*/ 14940 h 19770"/>
                <a:gd name="connsiteX13" fmla="*/ 11612 w 18519"/>
                <a:gd name="connsiteY13" fmla="*/ 17847 h 19770"/>
                <a:gd name="connsiteX14" fmla="*/ 9872 w 18519"/>
                <a:gd name="connsiteY14" fmla="*/ 16375 h 19770"/>
                <a:gd name="connsiteX15" fmla="*/ 8700 w 18519"/>
                <a:gd name="connsiteY15" fmla="*/ 18717 h 19770"/>
                <a:gd name="connsiteX16" fmla="*/ 7527 w 18519"/>
                <a:gd name="connsiteY16" fmla="*/ 17130 h 19770"/>
                <a:gd name="connsiteX17" fmla="*/ 5207 w 18519"/>
                <a:gd name="connsiteY17" fmla="*/ 19770 h 19770"/>
                <a:gd name="connsiteX18" fmla="*/ 4667 w 18519"/>
                <a:gd name="connsiteY18" fmla="*/ 16828 h 19770"/>
                <a:gd name="connsiteX19" fmla="*/ 2002 w 18519"/>
                <a:gd name="connsiteY19" fmla="*/ 16766 h 19770"/>
                <a:gd name="connsiteX20" fmla="*/ 3330 w 18519"/>
                <a:gd name="connsiteY20" fmla="*/ 14375 h 19770"/>
                <a:gd name="connsiteX21" fmla="*/ 0 w 18519"/>
                <a:gd name="connsiteY21" fmla="*/ 11882 h 19770"/>
                <a:gd name="connsiteX22" fmla="*/ 3935 w 18519"/>
                <a:gd name="connsiteY22" fmla="*/ 10597 h 19770"/>
                <a:gd name="connsiteX23" fmla="*/ 1172 w 18519"/>
                <a:gd name="connsiteY23" fmla="*/ 7275 h 19770"/>
                <a:gd name="connsiteX24" fmla="*/ 5372 w 18519"/>
                <a:gd name="connsiteY24" fmla="*/ 6822 h 19770"/>
                <a:gd name="connsiteX25" fmla="*/ 4502 w 18519"/>
                <a:gd name="connsiteY25" fmla="*/ 2630 h 19770"/>
                <a:gd name="connsiteX26" fmla="*/ 7261 w 18519"/>
                <a:gd name="connsiteY26" fmla="*/ 4940 h 19770"/>
                <a:gd name="connsiteX27" fmla="*/ 7825 w 18519"/>
                <a:gd name="connsiteY27" fmla="*/ 1503 h 19770"/>
                <a:gd name="connsiteX28" fmla="*/ 9297 w 18519"/>
                <a:gd name="connsiteY28" fmla="*/ 3845 h 19770"/>
                <a:gd name="connsiteX29" fmla="*/ 9875 w 18519"/>
                <a:gd name="connsiteY29" fmla="*/ 796 h 19770"/>
                <a:gd name="connsiteX30" fmla="*/ 11462 w 18519"/>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28 w 17375"/>
                <a:gd name="connsiteY23" fmla="*/ 7275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358 w 17375"/>
                <a:gd name="connsiteY25" fmla="*/ 2630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0318 w 17375"/>
                <a:gd name="connsiteY0" fmla="*/ 3347 h 19770"/>
                <a:gd name="connsiteX1" fmla="*/ 12822 w 17375"/>
                <a:gd name="connsiteY1" fmla="*/ 0 h 19770"/>
                <a:gd name="connsiteX2" fmla="*/ 13289 w 17375"/>
                <a:gd name="connsiteY2" fmla="*/ 3979 h 19770"/>
                <a:gd name="connsiteX3" fmla="*/ 16238 w 17375"/>
                <a:gd name="connsiteY3" fmla="*/ 2241 h 19770"/>
                <a:gd name="connsiteX4" fmla="*/ 15236 w 17375"/>
                <a:gd name="connsiteY4" fmla="*/ 5537 h 19770"/>
                <a:gd name="connsiteX5" fmla="*/ 17375 w 17375"/>
                <a:gd name="connsiteY5" fmla="*/ 6453 h 19770"/>
                <a:gd name="connsiteX6" fmla="*/ 15841 w 17375"/>
                <a:gd name="connsiteY6" fmla="*/ 8407 h 19770"/>
                <a:gd name="connsiteX7" fmla="*/ 17172 w 17375"/>
                <a:gd name="connsiteY7" fmla="*/ 10295 h 19770"/>
                <a:gd name="connsiteX8" fmla="*/ 15236 w 17375"/>
                <a:gd name="connsiteY8" fmla="*/ 11315 h 19770"/>
                <a:gd name="connsiteX9" fmla="*/ 16436 w 17375"/>
                <a:gd name="connsiteY9" fmla="*/ 14316 h 19770"/>
                <a:gd name="connsiteX10" fmla="*/ 13496 w 17375"/>
                <a:gd name="connsiteY10" fmla="*/ 13355 h 19770"/>
                <a:gd name="connsiteX11" fmla="*/ 13798 w 17375"/>
                <a:gd name="connsiteY11" fmla="*/ 16375 h 19770"/>
                <a:gd name="connsiteX12" fmla="*/ 11036 w 17375"/>
                <a:gd name="connsiteY12" fmla="*/ 14940 h 19770"/>
                <a:gd name="connsiteX13" fmla="*/ 10468 w 17375"/>
                <a:gd name="connsiteY13" fmla="*/ 17847 h 19770"/>
                <a:gd name="connsiteX14" fmla="*/ 8728 w 17375"/>
                <a:gd name="connsiteY14" fmla="*/ 16375 h 19770"/>
                <a:gd name="connsiteX15" fmla="*/ 7556 w 17375"/>
                <a:gd name="connsiteY15" fmla="*/ 18717 h 19770"/>
                <a:gd name="connsiteX16" fmla="*/ 6383 w 17375"/>
                <a:gd name="connsiteY16" fmla="*/ 17130 h 19770"/>
                <a:gd name="connsiteX17" fmla="*/ 4063 w 17375"/>
                <a:gd name="connsiteY17" fmla="*/ 19770 h 19770"/>
                <a:gd name="connsiteX18" fmla="*/ 3523 w 17375"/>
                <a:gd name="connsiteY18" fmla="*/ 16828 h 19770"/>
                <a:gd name="connsiteX19" fmla="*/ 858 w 17375"/>
                <a:gd name="connsiteY19" fmla="*/ 16766 h 19770"/>
                <a:gd name="connsiteX20" fmla="*/ 2186 w 17375"/>
                <a:gd name="connsiteY20" fmla="*/ 14375 h 19770"/>
                <a:gd name="connsiteX21" fmla="*/ 0 w 17375"/>
                <a:gd name="connsiteY21" fmla="*/ 11946 h 19770"/>
                <a:gd name="connsiteX22" fmla="*/ 2791 w 17375"/>
                <a:gd name="connsiteY22" fmla="*/ 10597 h 19770"/>
                <a:gd name="connsiteX23" fmla="*/ 623 w 17375"/>
                <a:gd name="connsiteY23" fmla="*/ 6922 h 19770"/>
                <a:gd name="connsiteX24" fmla="*/ 4228 w 17375"/>
                <a:gd name="connsiteY24" fmla="*/ 6822 h 19770"/>
                <a:gd name="connsiteX25" fmla="*/ 3587 w 17375"/>
                <a:gd name="connsiteY25" fmla="*/ 3112 h 19770"/>
                <a:gd name="connsiteX26" fmla="*/ 6117 w 17375"/>
                <a:gd name="connsiteY26" fmla="*/ 4940 h 19770"/>
                <a:gd name="connsiteX27" fmla="*/ 6681 w 17375"/>
                <a:gd name="connsiteY27" fmla="*/ 1503 h 19770"/>
                <a:gd name="connsiteX28" fmla="*/ 8153 w 17375"/>
                <a:gd name="connsiteY28" fmla="*/ 3845 h 19770"/>
                <a:gd name="connsiteX29" fmla="*/ 8731 w 17375"/>
                <a:gd name="connsiteY29" fmla="*/ 796 h 19770"/>
                <a:gd name="connsiteX30" fmla="*/ 10318 w 17375"/>
                <a:gd name="connsiteY30" fmla="*/ 3347 h 19770"/>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337 w 18394"/>
                <a:gd name="connsiteY0" fmla="*/ 6935 h 23358"/>
                <a:gd name="connsiteX1" fmla="*/ 13841 w 18394"/>
                <a:gd name="connsiteY1" fmla="*/ 3588 h 23358"/>
                <a:gd name="connsiteX2" fmla="*/ 14308 w 18394"/>
                <a:gd name="connsiteY2" fmla="*/ 7567 h 23358"/>
                <a:gd name="connsiteX3" fmla="*/ 17257 w 18394"/>
                <a:gd name="connsiteY3" fmla="*/ 5829 h 23358"/>
                <a:gd name="connsiteX4" fmla="*/ 16255 w 18394"/>
                <a:gd name="connsiteY4" fmla="*/ 9125 h 23358"/>
                <a:gd name="connsiteX5" fmla="*/ 18394 w 18394"/>
                <a:gd name="connsiteY5" fmla="*/ 10041 h 23358"/>
                <a:gd name="connsiteX6" fmla="*/ 16860 w 18394"/>
                <a:gd name="connsiteY6" fmla="*/ 11995 h 23358"/>
                <a:gd name="connsiteX7" fmla="*/ 18191 w 18394"/>
                <a:gd name="connsiteY7" fmla="*/ 13883 h 23358"/>
                <a:gd name="connsiteX8" fmla="*/ 16255 w 18394"/>
                <a:gd name="connsiteY8" fmla="*/ 14903 h 23358"/>
                <a:gd name="connsiteX9" fmla="*/ 17455 w 18394"/>
                <a:gd name="connsiteY9" fmla="*/ 17904 h 23358"/>
                <a:gd name="connsiteX10" fmla="*/ 14515 w 18394"/>
                <a:gd name="connsiteY10" fmla="*/ 16943 h 23358"/>
                <a:gd name="connsiteX11" fmla="*/ 14817 w 18394"/>
                <a:gd name="connsiteY11" fmla="*/ 19963 h 23358"/>
                <a:gd name="connsiteX12" fmla="*/ 12055 w 18394"/>
                <a:gd name="connsiteY12" fmla="*/ 18528 h 23358"/>
                <a:gd name="connsiteX13" fmla="*/ 11487 w 18394"/>
                <a:gd name="connsiteY13" fmla="*/ 21435 h 23358"/>
                <a:gd name="connsiteX14" fmla="*/ 9747 w 18394"/>
                <a:gd name="connsiteY14" fmla="*/ 19963 h 23358"/>
                <a:gd name="connsiteX15" fmla="*/ 8575 w 18394"/>
                <a:gd name="connsiteY15" fmla="*/ 22305 h 23358"/>
                <a:gd name="connsiteX16" fmla="*/ 7402 w 18394"/>
                <a:gd name="connsiteY16" fmla="*/ 20718 h 23358"/>
                <a:gd name="connsiteX17" fmla="*/ 5082 w 18394"/>
                <a:gd name="connsiteY17" fmla="*/ 23358 h 23358"/>
                <a:gd name="connsiteX18" fmla="*/ 4542 w 18394"/>
                <a:gd name="connsiteY18" fmla="*/ 20416 h 23358"/>
                <a:gd name="connsiteX19" fmla="*/ 1877 w 18394"/>
                <a:gd name="connsiteY19" fmla="*/ 20354 h 23358"/>
                <a:gd name="connsiteX20" fmla="*/ 3205 w 18394"/>
                <a:gd name="connsiteY20" fmla="*/ 17963 h 23358"/>
                <a:gd name="connsiteX21" fmla="*/ 1019 w 18394"/>
                <a:gd name="connsiteY21" fmla="*/ 15534 h 23358"/>
                <a:gd name="connsiteX22" fmla="*/ 3810 w 18394"/>
                <a:gd name="connsiteY22" fmla="*/ 14185 h 23358"/>
                <a:gd name="connsiteX23" fmla="*/ 1642 w 18394"/>
                <a:gd name="connsiteY23" fmla="*/ 10510 h 23358"/>
                <a:gd name="connsiteX24" fmla="*/ 5247 w 18394"/>
                <a:gd name="connsiteY24" fmla="*/ 10410 h 23358"/>
                <a:gd name="connsiteX25" fmla="*/ 0 w 18394"/>
                <a:gd name="connsiteY25" fmla="*/ 0 h 23358"/>
                <a:gd name="connsiteX26" fmla="*/ 7136 w 18394"/>
                <a:gd name="connsiteY26" fmla="*/ 8528 h 23358"/>
                <a:gd name="connsiteX27" fmla="*/ 7700 w 18394"/>
                <a:gd name="connsiteY27" fmla="*/ 5091 h 23358"/>
                <a:gd name="connsiteX28" fmla="*/ 9172 w 18394"/>
                <a:gd name="connsiteY28" fmla="*/ 7433 h 23358"/>
                <a:gd name="connsiteX29" fmla="*/ 9750 w 18394"/>
                <a:gd name="connsiteY29" fmla="*/ 4384 h 23358"/>
                <a:gd name="connsiteX30" fmla="*/ 11337 w 18394"/>
                <a:gd name="connsiteY30" fmla="*/ 6935 h 23358"/>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1400 w 18457"/>
                <a:gd name="connsiteY0" fmla="*/ 3347 h 19770"/>
                <a:gd name="connsiteX1" fmla="*/ 13904 w 18457"/>
                <a:gd name="connsiteY1" fmla="*/ 0 h 19770"/>
                <a:gd name="connsiteX2" fmla="*/ 14371 w 18457"/>
                <a:gd name="connsiteY2" fmla="*/ 3979 h 19770"/>
                <a:gd name="connsiteX3" fmla="*/ 17320 w 18457"/>
                <a:gd name="connsiteY3" fmla="*/ 2241 h 19770"/>
                <a:gd name="connsiteX4" fmla="*/ 16318 w 18457"/>
                <a:gd name="connsiteY4" fmla="*/ 5537 h 19770"/>
                <a:gd name="connsiteX5" fmla="*/ 18457 w 18457"/>
                <a:gd name="connsiteY5" fmla="*/ 6453 h 19770"/>
                <a:gd name="connsiteX6" fmla="*/ 16923 w 18457"/>
                <a:gd name="connsiteY6" fmla="*/ 8407 h 19770"/>
                <a:gd name="connsiteX7" fmla="*/ 18254 w 18457"/>
                <a:gd name="connsiteY7" fmla="*/ 10295 h 19770"/>
                <a:gd name="connsiteX8" fmla="*/ 16318 w 18457"/>
                <a:gd name="connsiteY8" fmla="*/ 11315 h 19770"/>
                <a:gd name="connsiteX9" fmla="*/ 17518 w 18457"/>
                <a:gd name="connsiteY9" fmla="*/ 14316 h 19770"/>
                <a:gd name="connsiteX10" fmla="*/ 14578 w 18457"/>
                <a:gd name="connsiteY10" fmla="*/ 13355 h 19770"/>
                <a:gd name="connsiteX11" fmla="*/ 14880 w 18457"/>
                <a:gd name="connsiteY11" fmla="*/ 16375 h 19770"/>
                <a:gd name="connsiteX12" fmla="*/ 12118 w 18457"/>
                <a:gd name="connsiteY12" fmla="*/ 14940 h 19770"/>
                <a:gd name="connsiteX13" fmla="*/ 11550 w 18457"/>
                <a:gd name="connsiteY13" fmla="*/ 17847 h 19770"/>
                <a:gd name="connsiteX14" fmla="*/ 9810 w 18457"/>
                <a:gd name="connsiteY14" fmla="*/ 16375 h 19770"/>
                <a:gd name="connsiteX15" fmla="*/ 8638 w 18457"/>
                <a:gd name="connsiteY15" fmla="*/ 18717 h 19770"/>
                <a:gd name="connsiteX16" fmla="*/ 7465 w 18457"/>
                <a:gd name="connsiteY16" fmla="*/ 17130 h 19770"/>
                <a:gd name="connsiteX17" fmla="*/ 5145 w 18457"/>
                <a:gd name="connsiteY17" fmla="*/ 19770 h 19770"/>
                <a:gd name="connsiteX18" fmla="*/ 4605 w 18457"/>
                <a:gd name="connsiteY18" fmla="*/ 16828 h 19770"/>
                <a:gd name="connsiteX19" fmla="*/ 1940 w 18457"/>
                <a:gd name="connsiteY19" fmla="*/ 16766 h 19770"/>
                <a:gd name="connsiteX20" fmla="*/ 3268 w 18457"/>
                <a:gd name="connsiteY20" fmla="*/ 14375 h 19770"/>
                <a:gd name="connsiteX21" fmla="*/ 1082 w 18457"/>
                <a:gd name="connsiteY21" fmla="*/ 11946 h 19770"/>
                <a:gd name="connsiteX22" fmla="*/ 3873 w 18457"/>
                <a:gd name="connsiteY22" fmla="*/ 10597 h 19770"/>
                <a:gd name="connsiteX23" fmla="*/ 1705 w 18457"/>
                <a:gd name="connsiteY23" fmla="*/ 6922 h 19770"/>
                <a:gd name="connsiteX24" fmla="*/ 5310 w 18457"/>
                <a:gd name="connsiteY24" fmla="*/ 6822 h 19770"/>
                <a:gd name="connsiteX25" fmla="*/ 0 w 18457"/>
                <a:gd name="connsiteY25" fmla="*/ 678 h 19770"/>
                <a:gd name="connsiteX26" fmla="*/ 7199 w 18457"/>
                <a:gd name="connsiteY26" fmla="*/ 4940 h 19770"/>
                <a:gd name="connsiteX27" fmla="*/ 7763 w 18457"/>
                <a:gd name="connsiteY27" fmla="*/ 1503 h 19770"/>
                <a:gd name="connsiteX28" fmla="*/ 9235 w 18457"/>
                <a:gd name="connsiteY28" fmla="*/ 3845 h 19770"/>
                <a:gd name="connsiteX29" fmla="*/ 9813 w 18457"/>
                <a:gd name="connsiteY29" fmla="*/ 796 h 19770"/>
                <a:gd name="connsiteX30" fmla="*/ 11400 w 18457"/>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 name="connsiteX0" fmla="*/ 10482 w 17539"/>
                <a:gd name="connsiteY0" fmla="*/ 3347 h 19770"/>
                <a:gd name="connsiteX1" fmla="*/ 12986 w 17539"/>
                <a:gd name="connsiteY1" fmla="*/ 0 h 19770"/>
                <a:gd name="connsiteX2" fmla="*/ 13453 w 17539"/>
                <a:gd name="connsiteY2" fmla="*/ 3979 h 19770"/>
                <a:gd name="connsiteX3" fmla="*/ 16402 w 17539"/>
                <a:gd name="connsiteY3" fmla="*/ 2241 h 19770"/>
                <a:gd name="connsiteX4" fmla="*/ 15400 w 17539"/>
                <a:gd name="connsiteY4" fmla="*/ 5537 h 19770"/>
                <a:gd name="connsiteX5" fmla="*/ 17539 w 17539"/>
                <a:gd name="connsiteY5" fmla="*/ 6453 h 19770"/>
                <a:gd name="connsiteX6" fmla="*/ 16005 w 17539"/>
                <a:gd name="connsiteY6" fmla="*/ 8407 h 19770"/>
                <a:gd name="connsiteX7" fmla="*/ 17336 w 17539"/>
                <a:gd name="connsiteY7" fmla="*/ 10295 h 19770"/>
                <a:gd name="connsiteX8" fmla="*/ 15400 w 17539"/>
                <a:gd name="connsiteY8" fmla="*/ 11315 h 19770"/>
                <a:gd name="connsiteX9" fmla="*/ 16600 w 17539"/>
                <a:gd name="connsiteY9" fmla="*/ 14316 h 19770"/>
                <a:gd name="connsiteX10" fmla="*/ 13660 w 17539"/>
                <a:gd name="connsiteY10" fmla="*/ 13355 h 19770"/>
                <a:gd name="connsiteX11" fmla="*/ 13962 w 17539"/>
                <a:gd name="connsiteY11" fmla="*/ 16375 h 19770"/>
                <a:gd name="connsiteX12" fmla="*/ 11200 w 17539"/>
                <a:gd name="connsiteY12" fmla="*/ 14940 h 19770"/>
                <a:gd name="connsiteX13" fmla="*/ 10632 w 17539"/>
                <a:gd name="connsiteY13" fmla="*/ 17847 h 19770"/>
                <a:gd name="connsiteX14" fmla="*/ 8892 w 17539"/>
                <a:gd name="connsiteY14" fmla="*/ 16375 h 19770"/>
                <a:gd name="connsiteX15" fmla="*/ 7720 w 17539"/>
                <a:gd name="connsiteY15" fmla="*/ 18717 h 19770"/>
                <a:gd name="connsiteX16" fmla="*/ 6547 w 17539"/>
                <a:gd name="connsiteY16" fmla="*/ 17130 h 19770"/>
                <a:gd name="connsiteX17" fmla="*/ 4227 w 17539"/>
                <a:gd name="connsiteY17" fmla="*/ 19770 h 19770"/>
                <a:gd name="connsiteX18" fmla="*/ 3687 w 17539"/>
                <a:gd name="connsiteY18" fmla="*/ 16828 h 19770"/>
                <a:gd name="connsiteX19" fmla="*/ 1022 w 17539"/>
                <a:gd name="connsiteY19" fmla="*/ 16766 h 19770"/>
                <a:gd name="connsiteX20" fmla="*/ 2350 w 17539"/>
                <a:gd name="connsiteY20" fmla="*/ 14375 h 19770"/>
                <a:gd name="connsiteX21" fmla="*/ 164 w 17539"/>
                <a:gd name="connsiteY21" fmla="*/ 11946 h 19770"/>
                <a:gd name="connsiteX22" fmla="*/ 2955 w 17539"/>
                <a:gd name="connsiteY22" fmla="*/ 10597 h 19770"/>
                <a:gd name="connsiteX23" fmla="*/ 787 w 17539"/>
                <a:gd name="connsiteY23" fmla="*/ 6922 h 19770"/>
                <a:gd name="connsiteX24" fmla="*/ 4392 w 17539"/>
                <a:gd name="connsiteY24" fmla="*/ 6822 h 19770"/>
                <a:gd name="connsiteX25" fmla="*/ 0 w 17539"/>
                <a:gd name="connsiteY25" fmla="*/ 1611 h 19770"/>
                <a:gd name="connsiteX26" fmla="*/ 6281 w 17539"/>
                <a:gd name="connsiteY26" fmla="*/ 4940 h 19770"/>
                <a:gd name="connsiteX27" fmla="*/ 6845 w 17539"/>
                <a:gd name="connsiteY27" fmla="*/ 1503 h 19770"/>
                <a:gd name="connsiteX28" fmla="*/ 8317 w 17539"/>
                <a:gd name="connsiteY28" fmla="*/ 3845 h 19770"/>
                <a:gd name="connsiteX29" fmla="*/ 8895 w 17539"/>
                <a:gd name="connsiteY29" fmla="*/ 796 h 19770"/>
                <a:gd name="connsiteX30" fmla="*/ 10482 w 17539"/>
                <a:gd name="connsiteY30" fmla="*/ 3347 h 1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539" h="19770">
                  <a:moveTo>
                    <a:pt x="10482" y="3347"/>
                  </a:moveTo>
                  <a:cubicBezTo>
                    <a:pt x="11423" y="3281"/>
                    <a:pt x="12197" y="1929"/>
                    <a:pt x="12986" y="0"/>
                  </a:cubicBezTo>
                  <a:cubicBezTo>
                    <a:pt x="12898" y="1926"/>
                    <a:pt x="12702" y="3370"/>
                    <a:pt x="13453" y="3979"/>
                  </a:cubicBezTo>
                  <a:cubicBezTo>
                    <a:pt x="14049" y="4470"/>
                    <a:pt x="15486" y="3131"/>
                    <a:pt x="16402" y="2241"/>
                  </a:cubicBezTo>
                  <a:cubicBezTo>
                    <a:pt x="15931" y="3372"/>
                    <a:pt x="15154" y="4920"/>
                    <a:pt x="15400" y="5537"/>
                  </a:cubicBezTo>
                  <a:cubicBezTo>
                    <a:pt x="15798" y="6378"/>
                    <a:pt x="15799" y="6415"/>
                    <a:pt x="17539" y="6453"/>
                  </a:cubicBezTo>
                  <a:cubicBezTo>
                    <a:pt x="16799" y="7104"/>
                    <a:pt x="16074" y="7628"/>
                    <a:pt x="16005" y="8407"/>
                  </a:cubicBezTo>
                  <a:cubicBezTo>
                    <a:pt x="16021" y="9454"/>
                    <a:pt x="16588" y="9987"/>
                    <a:pt x="17336" y="10295"/>
                  </a:cubicBezTo>
                  <a:cubicBezTo>
                    <a:pt x="16615" y="10474"/>
                    <a:pt x="15435" y="10493"/>
                    <a:pt x="15400" y="11315"/>
                  </a:cubicBezTo>
                  <a:cubicBezTo>
                    <a:pt x="15240" y="12358"/>
                    <a:pt x="15768" y="13209"/>
                    <a:pt x="16600" y="14316"/>
                  </a:cubicBezTo>
                  <a:cubicBezTo>
                    <a:pt x="15655" y="13685"/>
                    <a:pt x="14452" y="12605"/>
                    <a:pt x="13660" y="13355"/>
                  </a:cubicBezTo>
                  <a:cubicBezTo>
                    <a:pt x="13456" y="13816"/>
                    <a:pt x="13708" y="15368"/>
                    <a:pt x="13962" y="16375"/>
                  </a:cubicBezTo>
                  <a:cubicBezTo>
                    <a:pt x="13164" y="15479"/>
                    <a:pt x="12304" y="14422"/>
                    <a:pt x="11200" y="14940"/>
                  </a:cubicBezTo>
                  <a:cubicBezTo>
                    <a:pt x="10630" y="15556"/>
                    <a:pt x="10409" y="16589"/>
                    <a:pt x="10632" y="17847"/>
                  </a:cubicBezTo>
                  <a:cubicBezTo>
                    <a:pt x="10159" y="17067"/>
                    <a:pt x="9487" y="16256"/>
                    <a:pt x="8892" y="16375"/>
                  </a:cubicBezTo>
                  <a:cubicBezTo>
                    <a:pt x="8257" y="16610"/>
                    <a:pt x="7897" y="17486"/>
                    <a:pt x="7720" y="18717"/>
                  </a:cubicBezTo>
                  <a:cubicBezTo>
                    <a:pt x="7482" y="17931"/>
                    <a:pt x="7136" y="17113"/>
                    <a:pt x="6547" y="17130"/>
                  </a:cubicBezTo>
                  <a:cubicBezTo>
                    <a:pt x="5936" y="17228"/>
                    <a:pt x="4594" y="18516"/>
                    <a:pt x="4227" y="19770"/>
                  </a:cubicBezTo>
                  <a:cubicBezTo>
                    <a:pt x="4251" y="18457"/>
                    <a:pt x="4213" y="17499"/>
                    <a:pt x="3687" y="16828"/>
                  </a:cubicBezTo>
                  <a:cubicBezTo>
                    <a:pt x="3241" y="16283"/>
                    <a:pt x="2307" y="16316"/>
                    <a:pt x="1022" y="16766"/>
                  </a:cubicBezTo>
                  <a:cubicBezTo>
                    <a:pt x="1694" y="16033"/>
                    <a:pt x="2395" y="15397"/>
                    <a:pt x="2350" y="14375"/>
                  </a:cubicBezTo>
                  <a:cubicBezTo>
                    <a:pt x="2247" y="12837"/>
                    <a:pt x="1381" y="12199"/>
                    <a:pt x="164" y="11946"/>
                  </a:cubicBezTo>
                  <a:cubicBezTo>
                    <a:pt x="1247" y="11753"/>
                    <a:pt x="2925" y="11432"/>
                    <a:pt x="2955" y="10597"/>
                  </a:cubicBezTo>
                  <a:cubicBezTo>
                    <a:pt x="2995" y="9651"/>
                    <a:pt x="1708" y="8029"/>
                    <a:pt x="787" y="6922"/>
                  </a:cubicBezTo>
                  <a:cubicBezTo>
                    <a:pt x="2035" y="7499"/>
                    <a:pt x="4090" y="8044"/>
                    <a:pt x="4392" y="6822"/>
                  </a:cubicBezTo>
                  <a:cubicBezTo>
                    <a:pt x="4259" y="5846"/>
                    <a:pt x="4156" y="3982"/>
                    <a:pt x="0" y="1611"/>
                  </a:cubicBezTo>
                  <a:cubicBezTo>
                    <a:pt x="4185" y="1874"/>
                    <a:pt x="5176" y="3215"/>
                    <a:pt x="6281" y="4940"/>
                  </a:cubicBezTo>
                  <a:cubicBezTo>
                    <a:pt x="6884" y="4233"/>
                    <a:pt x="6887" y="3164"/>
                    <a:pt x="6845" y="1503"/>
                  </a:cubicBezTo>
                  <a:cubicBezTo>
                    <a:pt x="7260" y="2959"/>
                    <a:pt x="7684" y="4103"/>
                    <a:pt x="8317" y="3845"/>
                  </a:cubicBezTo>
                  <a:cubicBezTo>
                    <a:pt x="8860" y="3643"/>
                    <a:pt x="8948" y="1802"/>
                    <a:pt x="8895" y="796"/>
                  </a:cubicBezTo>
                  <a:cubicBezTo>
                    <a:pt x="9124" y="1903"/>
                    <a:pt x="9399" y="3139"/>
                    <a:pt x="10482" y="3347"/>
                  </a:cubicBezTo>
                  <a:close/>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sp>
          <p:nvSpPr>
            <p:cNvPr id="6" name="テキスト ボックス 5"/>
            <p:cNvSpPr txBox="1"/>
            <p:nvPr/>
          </p:nvSpPr>
          <p:spPr>
            <a:xfrm>
              <a:off x="24631" y="2462883"/>
              <a:ext cx="2410059" cy="1285569"/>
            </a:xfrm>
            <a:prstGeom prst="rect">
              <a:avLst/>
            </a:prstGeom>
            <a:noFill/>
          </p:spPr>
          <p:txBody>
            <a:bodyPr wrap="square" rtlCol="0">
              <a:spAutoFit/>
            </a:bodyPr>
            <a:lstStyle/>
            <a:p>
              <a:r>
                <a:rPr lang="ja-JP" altLang="en-US" sz="2400" dirty="0">
                  <a:solidFill>
                    <a:schemeClr val="accent5">
                      <a:lumMod val="75000"/>
                    </a:schemeClr>
                  </a:solidFill>
                  <a:latin typeface="メイリオ" pitchFamily="50" charset="-128"/>
                  <a:ea typeface="メイリオ" pitchFamily="50" charset="-128"/>
                  <a:cs typeface="メイリオ" pitchFamily="50" charset="-128"/>
                </a:rPr>
                <a:t>私の写真</a:t>
              </a:r>
              <a:endParaRPr lang="en-US" altLang="ja-JP" sz="2400" dirty="0">
                <a:solidFill>
                  <a:schemeClr val="accent5">
                    <a:lumMod val="75000"/>
                  </a:schemeClr>
                </a:solidFill>
                <a:latin typeface="メイリオ" pitchFamily="50" charset="-128"/>
                <a:ea typeface="メイリオ" pitchFamily="50" charset="-128"/>
                <a:cs typeface="メイリオ" pitchFamily="50" charset="-128"/>
              </a:endParaRPr>
            </a:p>
            <a:p>
              <a:r>
                <a:rPr lang="ja-JP" altLang="en-US" sz="2400" dirty="0">
                  <a:solidFill>
                    <a:schemeClr val="accent5">
                      <a:lumMod val="75000"/>
                    </a:schemeClr>
                  </a:solidFill>
                  <a:latin typeface="メイリオ" pitchFamily="50" charset="-128"/>
                  <a:ea typeface="メイリオ" pitchFamily="50" charset="-128"/>
                  <a:cs typeface="メイリオ" pitchFamily="50" charset="-128"/>
                </a:rPr>
                <a:t>勝手に使った</a:t>
              </a:r>
              <a:endParaRPr lang="en-US" altLang="ja-JP" sz="2400" dirty="0">
                <a:solidFill>
                  <a:schemeClr val="accent5">
                    <a:lumMod val="75000"/>
                  </a:schemeClr>
                </a:solidFill>
                <a:latin typeface="メイリオ" pitchFamily="50" charset="-128"/>
                <a:ea typeface="メイリオ" pitchFamily="50" charset="-128"/>
                <a:cs typeface="メイリオ" pitchFamily="50" charset="-128"/>
              </a:endParaRPr>
            </a:p>
            <a:p>
              <a:r>
                <a:rPr lang="ja-JP" altLang="en-US" sz="2400" dirty="0">
                  <a:solidFill>
                    <a:schemeClr val="accent5">
                      <a:lumMod val="75000"/>
                    </a:schemeClr>
                  </a:solidFill>
                  <a:latin typeface="メイリオ" pitchFamily="50" charset="-128"/>
                  <a:ea typeface="メイリオ" pitchFamily="50" charset="-128"/>
                  <a:cs typeface="メイリオ" pitchFamily="50" charset="-128"/>
                </a:rPr>
                <a:t>でしょ！</a:t>
              </a:r>
              <a:endParaRPr lang="en-US" altLang="ja-JP" sz="2400" dirty="0">
                <a:solidFill>
                  <a:schemeClr val="accent5">
                    <a:lumMod val="75000"/>
                  </a:schemeClr>
                </a:solidFill>
                <a:latin typeface="メイリオ" pitchFamily="50" charset="-128"/>
                <a:ea typeface="メイリオ" pitchFamily="50" charset="-128"/>
                <a:cs typeface="メイリオ" pitchFamily="50" charset="-128"/>
              </a:endParaRPr>
            </a:p>
          </p:txBody>
        </p:sp>
      </p:grpSp>
    </p:spTree>
    <p:custDataLst>
      <p:tags r:id="rId1"/>
    </p:custDataLst>
    <p:extLst>
      <p:ext uri="{BB962C8B-B14F-4D97-AF65-F5344CB8AC3E}">
        <p14:creationId xmlns:p14="http://schemas.microsoft.com/office/powerpoint/2010/main" val="25746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グループ化 18"/>
          <p:cNvGrpSpPr/>
          <p:nvPr/>
        </p:nvGrpSpPr>
        <p:grpSpPr>
          <a:xfrm>
            <a:off x="672641" y="541600"/>
            <a:ext cx="7771630" cy="2143125"/>
            <a:chOff x="672641" y="579700"/>
            <a:chExt cx="7771630" cy="2143125"/>
          </a:xfrm>
        </p:grpSpPr>
        <p:pic>
          <p:nvPicPr>
            <p:cNvPr id="21" name="図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92574" y="579700"/>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5" name="グループ化 4"/>
          <p:cNvGrpSpPr/>
          <p:nvPr/>
        </p:nvGrpSpPr>
        <p:grpSpPr>
          <a:xfrm>
            <a:off x="137594" y="2148886"/>
            <a:ext cx="8720400" cy="2647170"/>
            <a:chOff x="137594" y="2148886"/>
            <a:chExt cx="8720400" cy="2647170"/>
          </a:xfrm>
        </p:grpSpPr>
        <p:grpSp>
          <p:nvGrpSpPr>
            <p:cNvPr id="4" name="グループ化 3"/>
            <p:cNvGrpSpPr/>
            <p:nvPr/>
          </p:nvGrpSpPr>
          <p:grpSpPr>
            <a:xfrm>
              <a:off x="286007" y="2490914"/>
              <a:ext cx="8571987" cy="2068386"/>
              <a:chOff x="286007" y="2490914"/>
              <a:chExt cx="8571987" cy="2068386"/>
            </a:xfrm>
          </p:grpSpPr>
          <p:sp>
            <p:nvSpPr>
              <p:cNvPr id="20" name="角丸四角形 19"/>
              <p:cNvSpPr/>
              <p:nvPr/>
            </p:nvSpPr>
            <p:spPr>
              <a:xfrm>
                <a:off x="286007" y="2490914"/>
                <a:ext cx="8571987" cy="2068386"/>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3848354" y="2709499"/>
                <a:ext cx="4944423" cy="1631216"/>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お友達の写真を</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などに勝手に公開しては</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いけません。それは、お友達にとっては「他の人に見られたくないな」と思うすがたかもしれませんし、写真が原因で、名前や住所が広まってしまう</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可能性もあるからです。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25" name="グループ化 24">
              <a:extLst>
                <a:ext uri="{FF2B5EF4-FFF2-40B4-BE49-F238E27FC236}">
                  <a16:creationId xmlns:a16="http://schemas.microsoft.com/office/drawing/2014/main" id="{3A901D65-5A82-4659-A197-0B8B1111B9DB}"/>
                </a:ext>
              </a:extLst>
            </p:cNvPr>
            <p:cNvGrpSpPr>
              <a:grpSpLocks noChangeAspect="1"/>
            </p:cNvGrpSpPr>
            <p:nvPr/>
          </p:nvGrpSpPr>
          <p:grpSpPr>
            <a:xfrm rot="21159405">
              <a:off x="798237" y="2148886"/>
              <a:ext cx="2514286" cy="2514286"/>
              <a:chOff x="-3601678" y="2091290"/>
              <a:chExt cx="3620445" cy="3620445"/>
            </a:xfrm>
          </p:grpSpPr>
          <p:sp>
            <p:nvSpPr>
              <p:cNvPr id="31" name="正方形/長方形 30">
                <a:extLst>
                  <a:ext uri="{FF2B5EF4-FFF2-40B4-BE49-F238E27FC236}">
                    <a16:creationId xmlns:a16="http://schemas.microsoft.com/office/drawing/2014/main" id="{2A236010-CF32-4C72-9211-D808DD6A1971}"/>
                  </a:ext>
                </a:extLst>
              </p:cNvPr>
              <p:cNvSpPr/>
              <p:nvPr/>
            </p:nvSpPr>
            <p:spPr>
              <a:xfrm>
                <a:off x="-3497237" y="2494769"/>
                <a:ext cx="3438000" cy="2664000"/>
              </a:xfrm>
              <a:prstGeom prst="rect">
                <a:avLst/>
              </a:prstGeom>
              <a:solidFill>
                <a:schemeClr val="bg1"/>
              </a:solidFill>
              <a:ln/>
            </p:spPr>
            <p:style>
              <a:lnRef idx="0">
                <a:schemeClr val="accent5"/>
              </a:lnRef>
              <a:fillRef idx="3">
                <a:schemeClr val="accent5"/>
              </a:fillRef>
              <a:effectRef idx="3">
                <a:schemeClr val="accent5"/>
              </a:effectRef>
              <a:fontRef idx="minor">
                <a:schemeClr val="lt1"/>
              </a:fontRef>
            </p:style>
            <p:txBody>
              <a:bodyPr rtlCol="0" anchor="ctr"/>
              <a:lstStyle/>
              <a:p>
                <a:pPr algn="ctr"/>
                <a:endParaRPr kumimoji="1" lang="ja-JP" altLang="en-US" dirty="0">
                  <a:solidFill>
                    <a:schemeClr val="tx1"/>
                  </a:solidFill>
                </a:endParaRPr>
              </a:p>
            </p:txBody>
          </p:sp>
          <p:pic>
            <p:nvPicPr>
              <p:cNvPr id="32" name="図 31">
                <a:extLst>
                  <a:ext uri="{FF2B5EF4-FFF2-40B4-BE49-F238E27FC236}">
                    <a16:creationId xmlns:a16="http://schemas.microsoft.com/office/drawing/2014/main" id="{839CEE15-1B8B-47A2-A85A-9CB3965BDDF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01678" y="2091290"/>
                <a:ext cx="3620445" cy="3620445"/>
              </a:xfrm>
              <a:prstGeom prst="rect">
                <a:avLst/>
              </a:prstGeom>
            </p:spPr>
          </p:pic>
        </p:grpSp>
        <p:sp>
          <p:nvSpPr>
            <p:cNvPr id="36" name="円/楕円 60"/>
            <p:cNvSpPr/>
            <p:nvPr/>
          </p:nvSpPr>
          <p:spPr>
            <a:xfrm>
              <a:off x="1820859" y="3828511"/>
              <a:ext cx="1988782" cy="967545"/>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個人情報が</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うつりこんで</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しまう</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円/楕円 60"/>
            <p:cNvSpPr/>
            <p:nvPr/>
          </p:nvSpPr>
          <p:spPr>
            <a:xfrm>
              <a:off x="137594" y="2258267"/>
              <a:ext cx="1945835" cy="828986"/>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とった場所から</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住所がばれる</a:t>
              </a:r>
            </a:p>
          </p:txBody>
        </p:sp>
      </p:grpSp>
      <p:sp>
        <p:nvSpPr>
          <p:cNvPr id="3" name="タイトル 2"/>
          <p:cNvSpPr>
            <a:spLocks noGrp="1"/>
          </p:cNvSpPr>
          <p:nvPr>
            <p:ph type="title"/>
          </p:nvPr>
        </p:nvSpPr>
        <p:spPr>
          <a:xfrm>
            <a:off x="0" y="1"/>
            <a:ext cx="9144000" cy="812798"/>
          </a:xfrm>
        </p:spPr>
        <p:txBody>
          <a:bodyPr/>
          <a:lstStyle/>
          <a:p>
            <a:r>
              <a:rPr lang="en-US" altLang="ja-JP" dirty="0"/>
              <a:t>13.</a:t>
            </a:r>
            <a:r>
              <a:rPr lang="ja-JP" altLang="en-US" dirty="0"/>
              <a:t>写真をアップするときは</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7" name="グループ化 6"/>
          <p:cNvGrpSpPr/>
          <p:nvPr/>
        </p:nvGrpSpPr>
        <p:grpSpPr>
          <a:xfrm>
            <a:off x="286007" y="4026646"/>
            <a:ext cx="8651599" cy="2654902"/>
            <a:chOff x="286007" y="4026646"/>
            <a:chExt cx="8651599" cy="2654902"/>
          </a:xfrm>
        </p:grpSpPr>
        <p:grpSp>
          <p:nvGrpSpPr>
            <p:cNvPr id="6" name="グループ化 5"/>
            <p:cNvGrpSpPr/>
            <p:nvPr/>
          </p:nvGrpSpPr>
          <p:grpSpPr>
            <a:xfrm>
              <a:off x="286007" y="4869127"/>
              <a:ext cx="8571987" cy="1812421"/>
              <a:chOff x="286007" y="4855948"/>
              <a:chExt cx="8571987" cy="1812421"/>
            </a:xfrm>
          </p:grpSpPr>
          <p:sp>
            <p:nvSpPr>
              <p:cNvPr id="42" name="角丸四角形 41"/>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11449" y="4936672"/>
                <a:ext cx="5370516" cy="400110"/>
              </a:xfrm>
              <a:prstGeom prst="rect">
                <a:avLst/>
              </a:prstGeom>
              <a:noFill/>
            </p:spPr>
            <p:txBody>
              <a:bodyPr wrap="square" rtlCol="0">
                <a:spAutoFit/>
              </a:bodyPr>
              <a:lstStyle/>
              <a:p>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7" name="テキスト ボックス 16"/>
            <p:cNvSpPr txBox="1"/>
            <p:nvPr/>
          </p:nvSpPr>
          <p:spPr>
            <a:xfrm>
              <a:off x="414335" y="5049498"/>
              <a:ext cx="5878239" cy="1451679"/>
            </a:xfrm>
            <a:prstGeom prst="rect">
              <a:avLst/>
            </a:prstGeom>
            <a:noFill/>
          </p:spPr>
          <p:txBody>
            <a:bodyPr wrap="square" rtlCol="0">
              <a:spAutoFit/>
            </a:bodyPr>
            <a:lstStyle/>
            <a:p>
              <a:pPr>
                <a:spcAft>
                  <a:spcPts val="1000"/>
                </a:spcAft>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写真や動画には、色々な情報がふくまれていて、</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インターネット上にアップすると危険なことがたくさんあります。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en-US" altLang="ja-JP" sz="2000" dirty="0">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に写真をアップしたいときは、写っている本人は</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もちろん、家の人にも確認してもらうようにしましょう。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雲 31"/>
            <p:cNvSpPr/>
            <p:nvPr/>
          </p:nvSpPr>
          <p:spPr>
            <a:xfrm rot="101497" flipH="1">
              <a:off x="7293256" y="4026646"/>
              <a:ext cx="1644350" cy="122510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pic>
          <p:nvPicPr>
            <p:cNvPr id="27" name="図 26">
              <a:extLst>
                <a:ext uri="{FF2B5EF4-FFF2-40B4-BE49-F238E27FC236}">
                  <a16:creationId xmlns:a16="http://schemas.microsoft.com/office/drawing/2014/main" id="{9DD7B105-A49F-4D72-96C0-417046CE912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578618" y="4367462"/>
              <a:ext cx="2285811" cy="2285811"/>
            </a:xfrm>
            <a:prstGeom prst="rect">
              <a:avLst/>
            </a:prstGeom>
            <a:effectLst>
              <a:outerShdw blurRad="50800" dist="38100" dir="2700000" algn="tl" rotWithShape="0">
                <a:prstClr val="black">
                  <a:alpha val="40000"/>
                </a:prstClr>
              </a:outerShdw>
            </a:effectLst>
          </p:spPr>
        </p:pic>
        <p:sp>
          <p:nvSpPr>
            <p:cNvPr id="28" name="テキスト ボックス 27"/>
            <p:cNvSpPr txBox="1"/>
            <p:nvPr/>
          </p:nvSpPr>
          <p:spPr>
            <a:xfrm rot="589150">
              <a:off x="7410810" y="4141116"/>
              <a:ext cx="1419409" cy="923330"/>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ちゃんと</a:t>
              </a:r>
              <a:endParaRPr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みんなに</a:t>
              </a:r>
              <a:endParaRPr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確認しよう</a:t>
              </a:r>
            </a:p>
          </p:txBody>
        </p:sp>
        <p:sp>
          <p:nvSpPr>
            <p:cNvPr id="29" name="円/楕円 65"/>
            <p:cNvSpPr/>
            <p:nvPr/>
          </p:nvSpPr>
          <p:spPr>
            <a:xfrm rot="299488" flipH="1">
              <a:off x="7434875" y="5099626"/>
              <a:ext cx="107390" cy="89297"/>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30" name="円/楕円 65"/>
            <p:cNvSpPr/>
            <p:nvPr/>
          </p:nvSpPr>
          <p:spPr>
            <a:xfrm rot="299488" flipH="1">
              <a:off x="7384398" y="5224450"/>
              <a:ext cx="49219" cy="53595"/>
            </a:xfrm>
            <a:prstGeom prst="ellipse">
              <a:avLst/>
            </a:prstGeom>
            <a:solidFill>
              <a:srgbClr val="FFFFFF">
                <a:alpha val="80000"/>
              </a:srgbClr>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sp>
        <p:nvSpPr>
          <p:cNvPr id="33" name="ドーナツ 32"/>
          <p:cNvSpPr/>
          <p:nvPr/>
        </p:nvSpPr>
        <p:spPr>
          <a:xfrm>
            <a:off x="7298393" y="5307518"/>
            <a:ext cx="1502251" cy="1500109"/>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Tree>
    <p:custDataLst>
      <p:tags r:id="rId1"/>
    </p:custDataLst>
    <p:extLst>
      <p:ext uri="{BB962C8B-B14F-4D97-AF65-F5344CB8AC3E}">
        <p14:creationId xmlns:p14="http://schemas.microsoft.com/office/powerpoint/2010/main" val="1178677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2500"/>
                            </p:stCondLst>
                            <p:childTnLst>
                              <p:par>
                                <p:cTn id="13" presetID="10" presetClass="entr" presetSubtype="0" fill="hold" grpId="0" nodeType="afterEffect">
                                  <p:stCondLst>
                                    <p:cond delay="50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グループ化 4"/>
          <p:cNvGrpSpPr/>
          <p:nvPr/>
        </p:nvGrpSpPr>
        <p:grpSpPr>
          <a:xfrm>
            <a:off x="-189307" y="3726119"/>
            <a:ext cx="4572000" cy="2240620"/>
            <a:chOff x="-319825" y="3991848"/>
            <a:chExt cx="4572000" cy="2240620"/>
          </a:xfrm>
        </p:grpSpPr>
        <p:sp>
          <p:nvSpPr>
            <p:cNvPr id="7"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dirty="0">
                <a:solidFill>
                  <a:schemeClr val="dk1"/>
                </a:solidFill>
              </a:endParaRPr>
            </a:p>
          </p:txBody>
        </p:sp>
        <p:sp>
          <p:nvSpPr>
            <p:cNvPr id="8" name="正方形/長方形 7"/>
            <p:cNvSpPr/>
            <p:nvPr/>
          </p:nvSpPr>
          <p:spPr>
            <a:xfrm rot="21333461">
              <a:off x="-319825" y="4345177"/>
              <a:ext cx="4572000" cy="1569660"/>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写真や動画は</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勝手に</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使わない</a:t>
              </a:r>
            </a:p>
          </p:txBody>
        </p:sp>
      </p:grpSp>
      <p:pic>
        <p:nvPicPr>
          <p:cNvPr id="10" name="図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22277" y="4726177"/>
            <a:ext cx="2332012" cy="2224381"/>
          </a:xfrm>
          <a:prstGeom prst="rect">
            <a:avLst/>
          </a:prstGeom>
        </p:spPr>
      </p:pic>
      <p:sp>
        <p:nvSpPr>
          <p:cNvPr id="20" name="角丸四角形 19"/>
          <p:cNvSpPr/>
          <p:nvPr/>
        </p:nvSpPr>
        <p:spPr>
          <a:xfrm>
            <a:off x="452314" y="859483"/>
            <a:ext cx="8239373" cy="2966124"/>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1110834" y="1480771"/>
            <a:ext cx="6922332" cy="1723549"/>
          </a:xfrm>
          <a:prstGeom prst="rect">
            <a:avLst/>
          </a:prstGeom>
          <a:noFill/>
        </p:spPr>
        <p:txBody>
          <a:bodyPr wrap="square" rtlCol="0">
            <a:spAutoFit/>
          </a:bodyPr>
          <a:lstStyle/>
          <a:p>
            <a:pPr>
              <a:spcAft>
                <a:spcPts val="1200"/>
              </a:spcAft>
            </a:pP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などに情報をのせることには、</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色々な危険がひそんでいます。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自分だけではなく、お友達の情報を守ることも、</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インターネットを使うための大切なマナーです。</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タイトル 2"/>
          <p:cNvSpPr>
            <a:spLocks noGrp="1"/>
          </p:cNvSpPr>
          <p:nvPr>
            <p:ph type="title"/>
          </p:nvPr>
        </p:nvSpPr>
        <p:spPr>
          <a:xfrm>
            <a:off x="0" y="1"/>
            <a:ext cx="9144000" cy="812798"/>
          </a:xfrm>
        </p:spPr>
        <p:txBody>
          <a:bodyPr/>
          <a:lstStyle/>
          <a:p>
            <a:r>
              <a:rPr lang="en-US" altLang="ja-JP" dirty="0"/>
              <a:t>13.</a:t>
            </a:r>
            <a:r>
              <a:rPr lang="ja-JP" altLang="en-US" dirty="0"/>
              <a:t>写真をアップするときは</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a:extLst>
              <a:ext uri="{FF2B5EF4-FFF2-40B4-BE49-F238E27FC236}">
                <a16:creationId xmlns:a16="http://schemas.microsoft.com/office/drawing/2014/main" id="{43BBFC43-BEE8-48E5-8C4D-48D6448943A0}"/>
              </a:ext>
            </a:extLst>
          </p:cNvPr>
          <p:cNvPicPr>
            <a:picLocks noChangeAspect="1"/>
          </p:cNvPicPr>
          <p:nvPr/>
        </p:nvPicPr>
        <p:blipFill rotWithShape="1">
          <a:blip r:embed="rId5">
            <a:extLst>
              <a:ext uri="{28A0092B-C50C-407E-A947-70E740481C1C}">
                <a14:useLocalDpi xmlns:a14="http://schemas.microsoft.com/office/drawing/2010/main" val="0"/>
              </a:ext>
            </a:extLst>
          </a:blip>
          <a:srcRect b="6843"/>
          <a:stretch/>
        </p:blipFill>
        <p:spPr>
          <a:xfrm>
            <a:off x="4735326" y="2694022"/>
            <a:ext cx="4469841" cy="4163977"/>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793661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normAutofit/>
          </a:bodyPr>
          <a:lstStyle/>
          <a:p>
            <a:r>
              <a:rPr lang="ja-JP" altLang="en-US" sz="4000" dirty="0"/>
              <a:t>第</a:t>
            </a:r>
            <a:r>
              <a:rPr lang="en-US" altLang="ja-JP" sz="4000" dirty="0"/>
              <a:t>14</a:t>
            </a:r>
            <a:r>
              <a:rPr lang="ja-JP" altLang="en-US" sz="4000" dirty="0"/>
              <a:t>話</a:t>
            </a:r>
            <a:r>
              <a:rPr lang="en-US" altLang="ja-JP" sz="4000" dirty="0"/>
              <a:t> </a:t>
            </a:r>
            <a:br>
              <a:rPr lang="en-US" altLang="ja-JP" sz="4000" dirty="0"/>
            </a:br>
            <a:r>
              <a:rPr lang="ja-JP" altLang="en-US" dirty="0"/>
              <a:t>返信がとまらない</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48306244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a:extLst>
              <a:ext uri="{FF2B5EF4-FFF2-40B4-BE49-F238E27FC236}">
                <a16:creationId xmlns:a16="http://schemas.microsoft.com/office/drawing/2014/main" id="{B56CF8A2-5CC5-4732-B9A7-F1B9CB8E69F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6178" y="598951"/>
            <a:ext cx="7111111" cy="7111111"/>
          </a:xfrm>
          <a:prstGeom prst="rect">
            <a:avLst/>
          </a:prstGeom>
          <a:effectLst>
            <a:outerShdw blurRad="50800" dist="38100" dir="2700000" algn="tl" rotWithShape="0">
              <a:prstClr val="black">
                <a:alpha val="40000"/>
              </a:prstClr>
            </a:outerShdw>
          </a:effectLst>
        </p:spPr>
      </p:pic>
      <p:sp>
        <p:nvSpPr>
          <p:cNvPr id="6" name="テキスト ボックス 5"/>
          <p:cNvSpPr txBox="1"/>
          <p:nvPr/>
        </p:nvSpPr>
        <p:spPr>
          <a:xfrm>
            <a:off x="68349" y="869489"/>
            <a:ext cx="8843422" cy="1815882"/>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美波さんがお友達に</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でメッセージを送ると、</a:t>
            </a:r>
            <a:b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すぐに返信がきました。やり取りをしているうちに、晩ごはんの時間になりましたが・・・。</a:t>
            </a:r>
          </a:p>
          <a:p>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テキスト ボックス 2"/>
          <p:cNvSpPr txBox="1"/>
          <p:nvPr/>
        </p:nvSpPr>
        <p:spPr>
          <a:xfrm rot="1768800">
            <a:off x="5803117" y="4925372"/>
            <a:ext cx="3713019" cy="646331"/>
          </a:xfrm>
          <a:prstGeom prst="rect">
            <a:avLst/>
          </a:prstGeom>
          <a:noFill/>
        </p:spPr>
        <p:txBody>
          <a:bodyPr wrap="square" rtlCol="0">
            <a:spAutoFit/>
          </a:bodyPr>
          <a:lstStyle/>
          <a:p>
            <a:pPr algn="ctr"/>
            <a:r>
              <a:rPr lang="ja-JP" altLang="en-US" sz="3600" b="1" dirty="0">
                <a:latin typeface="メイリオ" panose="020B0604030504040204" pitchFamily="50" charset="-128"/>
                <a:ea typeface="メイリオ" panose="020B0604030504040204" pitchFamily="50" charset="-128"/>
                <a:cs typeface="メイリオ" panose="020B0604030504040204" pitchFamily="50" charset="-128"/>
              </a:rPr>
              <a:t>ごはんよー</a:t>
            </a:r>
            <a:endParaRPr lang="en-US" sz="3600" b="1"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 name="直線コネクタ 4"/>
          <p:cNvCxnSpPr/>
          <p:nvPr/>
        </p:nvCxnSpPr>
        <p:spPr>
          <a:xfrm>
            <a:off x="6696364" y="3149600"/>
            <a:ext cx="2512291" cy="228138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コネクタ 6"/>
          <p:cNvCxnSpPr/>
          <p:nvPr/>
        </p:nvCxnSpPr>
        <p:spPr>
          <a:xfrm>
            <a:off x="5935263" y="5675530"/>
            <a:ext cx="2997200" cy="891309"/>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グループ化 19"/>
          <p:cNvGrpSpPr/>
          <p:nvPr/>
        </p:nvGrpSpPr>
        <p:grpSpPr>
          <a:xfrm>
            <a:off x="3611725" y="2459175"/>
            <a:ext cx="1938552" cy="1050109"/>
            <a:chOff x="4815418" y="2276787"/>
            <a:chExt cx="2047584" cy="1050109"/>
          </a:xfrm>
        </p:grpSpPr>
        <p:sp>
          <p:nvSpPr>
            <p:cNvPr id="21" name="円形吹き出し 3"/>
            <p:cNvSpPr/>
            <p:nvPr/>
          </p:nvSpPr>
          <p:spPr>
            <a:xfrm>
              <a:off x="4815418" y="2276787"/>
              <a:ext cx="1885171" cy="1050109"/>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 name="テキスト ボックス 21"/>
            <p:cNvSpPr txBox="1"/>
            <p:nvPr/>
          </p:nvSpPr>
          <p:spPr>
            <a:xfrm>
              <a:off x="5244384" y="2586740"/>
              <a:ext cx="1618618" cy="400110"/>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はーい。</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30" name="テキスト ボックス 29"/>
          <p:cNvSpPr txBox="1"/>
          <p:nvPr/>
        </p:nvSpPr>
        <p:spPr>
          <a:xfrm rot="1461317">
            <a:off x="1374888" y="3862118"/>
            <a:ext cx="1005403" cy="584775"/>
          </a:xfrm>
          <a:prstGeom prst="rect">
            <a:avLst/>
          </a:prstGeom>
          <a:noFill/>
        </p:spPr>
        <p:txBody>
          <a:bodyPr wrap="none" rtlCol="0">
            <a:spAutoFit/>
          </a:bodyPr>
          <a:lstStyle/>
          <a:p>
            <a:pPr algn="ctr"/>
            <a:r>
              <a:rPr lang="ja-JP" alt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タイトル 3"/>
          <p:cNvSpPr>
            <a:spLocks noGrp="1"/>
          </p:cNvSpPr>
          <p:nvPr>
            <p:ph type="title"/>
          </p:nvPr>
        </p:nvSpPr>
        <p:spPr>
          <a:xfrm>
            <a:off x="0" y="1"/>
            <a:ext cx="9144000" cy="812798"/>
          </a:xfrm>
        </p:spPr>
        <p:txBody>
          <a:bodyPr/>
          <a:lstStyle/>
          <a:p>
            <a:r>
              <a:rPr lang="en-US" altLang="ja-JP" dirty="0"/>
              <a:t>14.</a:t>
            </a:r>
            <a:r>
              <a:rPr lang="ja-JP" altLang="en-US" dirty="0"/>
              <a:t>返信がとまらない</a:t>
            </a:r>
            <a:endParaRPr lang="en-US" dirty="0"/>
          </a:p>
        </p:txBody>
      </p:sp>
      <p:sp>
        <p:nvSpPr>
          <p:cNvPr id="12" name="テキスト ボックス 11"/>
          <p:cNvSpPr txBox="1"/>
          <p:nvPr/>
        </p:nvSpPr>
        <p:spPr>
          <a:xfrm>
            <a:off x="362758" y="4995894"/>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spTree>
    <p:custDataLst>
      <p:tags r:id="rId1"/>
    </p:custDataLst>
    <p:extLst>
      <p:ext uri="{BB962C8B-B14F-4D97-AF65-F5344CB8AC3E}">
        <p14:creationId xmlns:p14="http://schemas.microsoft.com/office/powerpoint/2010/main" val="3665865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10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nodeType="withEffect">
                                  <p:stCondLst>
                                    <p:cond delay="10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par>
                          <p:cTn id="14" fill="hold">
                            <p:stCondLst>
                              <p:cond delay="1500"/>
                            </p:stCondLst>
                            <p:childTnLst>
                              <p:par>
                                <p:cTn id="15" presetID="10" presetClass="entr" presetSubtype="0" fill="hold" nodeType="afterEffect">
                                  <p:stCondLst>
                                    <p:cond delay="50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図 27">
            <a:extLst>
              <a:ext uri="{FF2B5EF4-FFF2-40B4-BE49-F238E27FC236}">
                <a16:creationId xmlns:a16="http://schemas.microsoft.com/office/drawing/2014/main" id="{2837CEE0-3E12-4276-81FA-E7481C26EFD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6178" y="598951"/>
            <a:ext cx="7111111" cy="7111111"/>
          </a:xfrm>
          <a:prstGeom prst="rect">
            <a:avLst/>
          </a:prstGeom>
          <a:effectLst>
            <a:outerShdw blurRad="50800" dist="38100" dir="2700000" algn="tl" rotWithShape="0">
              <a:prstClr val="black">
                <a:alpha val="40000"/>
              </a:prstClr>
            </a:outerShdw>
          </a:effectLst>
        </p:spPr>
      </p:pic>
      <p:sp>
        <p:nvSpPr>
          <p:cNvPr id="6" name="テキスト ボックス 5"/>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お友達から返信がすぐ来るので、なかなか</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を</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やめられません。</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テキスト ボックス 3"/>
          <p:cNvSpPr txBox="1"/>
          <p:nvPr/>
        </p:nvSpPr>
        <p:spPr>
          <a:xfrm rot="1768800">
            <a:off x="5780041" y="4596232"/>
            <a:ext cx="3713019" cy="1200329"/>
          </a:xfrm>
          <a:prstGeom prst="rect">
            <a:avLst/>
          </a:prstGeom>
          <a:noFill/>
        </p:spPr>
        <p:txBody>
          <a:bodyPr wrap="square" rtlCol="0">
            <a:spAutoFit/>
          </a:bodyPr>
          <a:lstStyle/>
          <a:p>
            <a:pPr algn="ctr"/>
            <a:r>
              <a:rPr lang="ja-JP" altLang="en-US" sz="3600" b="1" dirty="0">
                <a:latin typeface="メイリオ" panose="020B0604030504040204" pitchFamily="50" charset="-128"/>
                <a:ea typeface="メイリオ" panose="020B0604030504040204" pitchFamily="50" charset="-128"/>
                <a:cs typeface="メイリオ" panose="020B0604030504040204" pitchFamily="50" charset="-128"/>
              </a:rPr>
              <a:t>ごはん</a:t>
            </a:r>
            <a:endParaRPr lang="en-US" altLang="ja-JP" sz="3600" b="1"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3600" b="1" dirty="0">
                <a:latin typeface="メイリオ" panose="020B0604030504040204" pitchFamily="50" charset="-128"/>
                <a:ea typeface="メイリオ" panose="020B0604030504040204" pitchFamily="50" charset="-128"/>
                <a:cs typeface="メイリオ" panose="020B0604030504040204" pitchFamily="50" charset="-128"/>
              </a:rPr>
              <a:t>だってば！！</a:t>
            </a:r>
            <a:endParaRPr lang="en-US" sz="3600" b="1"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 name="直線コネクタ 4"/>
          <p:cNvCxnSpPr/>
          <p:nvPr/>
        </p:nvCxnSpPr>
        <p:spPr>
          <a:xfrm>
            <a:off x="6696364" y="3149600"/>
            <a:ext cx="2512291" cy="228138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直線コネクタ 6"/>
          <p:cNvCxnSpPr/>
          <p:nvPr/>
        </p:nvCxnSpPr>
        <p:spPr>
          <a:xfrm>
            <a:off x="5935263" y="5675530"/>
            <a:ext cx="2997200" cy="891309"/>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グループ化 23"/>
          <p:cNvGrpSpPr/>
          <p:nvPr/>
        </p:nvGrpSpPr>
        <p:grpSpPr>
          <a:xfrm rot="20546656">
            <a:off x="3515662" y="1386121"/>
            <a:ext cx="3509731" cy="1773251"/>
            <a:chOff x="5271353" y="2352146"/>
            <a:chExt cx="4958360" cy="2535101"/>
          </a:xfrm>
        </p:grpSpPr>
        <p:sp>
          <p:nvSpPr>
            <p:cNvPr id="25" name="雲 31"/>
            <p:cNvSpPr/>
            <p:nvPr/>
          </p:nvSpPr>
          <p:spPr>
            <a:xfrm rot="6158944">
              <a:off x="6253403" y="1704534"/>
              <a:ext cx="2016069" cy="388038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8181"/>
                <a:gd name="connsiteY0" fmla="*/ 14229 h 43219"/>
                <a:gd name="connsiteX1" fmla="*/ 5659 w 48181"/>
                <a:gd name="connsiteY1" fmla="*/ 6766 h 43219"/>
                <a:gd name="connsiteX2" fmla="*/ 14041 w 48181"/>
                <a:gd name="connsiteY2" fmla="*/ 5061 h 43219"/>
                <a:gd name="connsiteX3" fmla="*/ 22492 w 48181"/>
                <a:gd name="connsiteY3" fmla="*/ 3291 h 43219"/>
                <a:gd name="connsiteX4" fmla="*/ 25785 w 48181"/>
                <a:gd name="connsiteY4" fmla="*/ 59 h 43219"/>
                <a:gd name="connsiteX5" fmla="*/ 29869 w 48181"/>
                <a:gd name="connsiteY5" fmla="*/ 2340 h 43219"/>
                <a:gd name="connsiteX6" fmla="*/ 35499 w 48181"/>
                <a:gd name="connsiteY6" fmla="*/ 549 h 43219"/>
                <a:gd name="connsiteX7" fmla="*/ 38354 w 48181"/>
                <a:gd name="connsiteY7" fmla="*/ 5435 h 43219"/>
                <a:gd name="connsiteX8" fmla="*/ 42018 w 48181"/>
                <a:gd name="connsiteY8" fmla="*/ 10177 h 43219"/>
                <a:gd name="connsiteX9" fmla="*/ 41854 w 48181"/>
                <a:gd name="connsiteY9" fmla="*/ 15319 h 43219"/>
                <a:gd name="connsiteX10" fmla="*/ 43052 w 48181"/>
                <a:gd name="connsiteY10" fmla="*/ 23181 h 43219"/>
                <a:gd name="connsiteX11" fmla="*/ 37286 w 48181"/>
                <a:gd name="connsiteY11" fmla="*/ 30591 h 43219"/>
                <a:gd name="connsiteX12" fmla="*/ 45306 w 48181"/>
                <a:gd name="connsiteY12" fmla="*/ 37718 h 43219"/>
                <a:gd name="connsiteX13" fmla="*/ 34840 w 48181"/>
                <a:gd name="connsiteY13" fmla="*/ 35172 h 43219"/>
                <a:gd name="connsiteX14" fmla="*/ 28591 w 48181"/>
                <a:gd name="connsiteY14" fmla="*/ 36674 h 43219"/>
                <a:gd name="connsiteX15" fmla="*/ 23703 w 48181"/>
                <a:gd name="connsiteY15" fmla="*/ 42965 h 43219"/>
                <a:gd name="connsiteX16" fmla="*/ 16516 w 48181"/>
                <a:gd name="connsiteY16" fmla="*/ 39125 h 43219"/>
                <a:gd name="connsiteX17" fmla="*/ 5840 w 48181"/>
                <a:gd name="connsiteY17" fmla="*/ 35331 h 43219"/>
                <a:gd name="connsiteX18" fmla="*/ 1146 w 48181"/>
                <a:gd name="connsiteY18" fmla="*/ 31109 h 43219"/>
                <a:gd name="connsiteX19" fmla="*/ 2149 w 48181"/>
                <a:gd name="connsiteY19" fmla="*/ 25410 h 43219"/>
                <a:gd name="connsiteX20" fmla="*/ 31 w 48181"/>
                <a:gd name="connsiteY20" fmla="*/ 19563 h 43219"/>
                <a:gd name="connsiteX21" fmla="*/ 3899 w 48181"/>
                <a:gd name="connsiteY21" fmla="*/ 14366 h 43219"/>
                <a:gd name="connsiteX22" fmla="*/ 3936 w 48181"/>
                <a:gd name="connsiteY22" fmla="*/ 14229 h 43219"/>
                <a:gd name="connsiteX0" fmla="*/ 28619 w 48181"/>
                <a:gd name="connsiteY0" fmla="*/ 36455 h 43219"/>
                <a:gd name="connsiteX1" fmla="*/ 28596 w 48181"/>
                <a:gd name="connsiteY1" fmla="*/ 36519 h 43219"/>
                <a:gd name="connsiteX0" fmla="*/ 3936 w 45306"/>
                <a:gd name="connsiteY0" fmla="*/ 14229 h 43219"/>
                <a:gd name="connsiteX1" fmla="*/ 5659 w 45306"/>
                <a:gd name="connsiteY1" fmla="*/ 6766 h 43219"/>
                <a:gd name="connsiteX2" fmla="*/ 14041 w 45306"/>
                <a:gd name="connsiteY2" fmla="*/ 5061 h 43219"/>
                <a:gd name="connsiteX3" fmla="*/ 22492 w 45306"/>
                <a:gd name="connsiteY3" fmla="*/ 3291 h 43219"/>
                <a:gd name="connsiteX4" fmla="*/ 25785 w 45306"/>
                <a:gd name="connsiteY4" fmla="*/ 59 h 43219"/>
                <a:gd name="connsiteX5" fmla="*/ 29869 w 45306"/>
                <a:gd name="connsiteY5" fmla="*/ 2340 h 43219"/>
                <a:gd name="connsiteX6" fmla="*/ 35499 w 45306"/>
                <a:gd name="connsiteY6" fmla="*/ 549 h 43219"/>
                <a:gd name="connsiteX7" fmla="*/ 38354 w 45306"/>
                <a:gd name="connsiteY7" fmla="*/ 5435 h 43219"/>
                <a:gd name="connsiteX8" fmla="*/ 42018 w 45306"/>
                <a:gd name="connsiteY8" fmla="*/ 10177 h 43219"/>
                <a:gd name="connsiteX9" fmla="*/ 41854 w 45306"/>
                <a:gd name="connsiteY9" fmla="*/ 15319 h 43219"/>
                <a:gd name="connsiteX10" fmla="*/ 43052 w 45306"/>
                <a:gd name="connsiteY10" fmla="*/ 23181 h 43219"/>
                <a:gd name="connsiteX11" fmla="*/ 37286 w 45306"/>
                <a:gd name="connsiteY11" fmla="*/ 30591 h 43219"/>
                <a:gd name="connsiteX12" fmla="*/ 45306 w 45306"/>
                <a:gd name="connsiteY12" fmla="*/ 37718 h 43219"/>
                <a:gd name="connsiteX13" fmla="*/ 34840 w 45306"/>
                <a:gd name="connsiteY13" fmla="*/ 35172 h 43219"/>
                <a:gd name="connsiteX14" fmla="*/ 28591 w 45306"/>
                <a:gd name="connsiteY14" fmla="*/ 36674 h 43219"/>
                <a:gd name="connsiteX15" fmla="*/ 23703 w 45306"/>
                <a:gd name="connsiteY15" fmla="*/ 42965 h 43219"/>
                <a:gd name="connsiteX16" fmla="*/ 16516 w 45306"/>
                <a:gd name="connsiteY16" fmla="*/ 39125 h 43219"/>
                <a:gd name="connsiteX17" fmla="*/ 5840 w 45306"/>
                <a:gd name="connsiteY17" fmla="*/ 35331 h 43219"/>
                <a:gd name="connsiteX18" fmla="*/ 1146 w 45306"/>
                <a:gd name="connsiteY18" fmla="*/ 31109 h 43219"/>
                <a:gd name="connsiteX19" fmla="*/ 2149 w 45306"/>
                <a:gd name="connsiteY19" fmla="*/ 25410 h 43219"/>
                <a:gd name="connsiteX20" fmla="*/ 31 w 45306"/>
                <a:gd name="connsiteY20" fmla="*/ 19563 h 43219"/>
                <a:gd name="connsiteX21" fmla="*/ 3899 w 45306"/>
                <a:gd name="connsiteY21" fmla="*/ 14366 h 43219"/>
                <a:gd name="connsiteX22" fmla="*/ 3936 w 45306"/>
                <a:gd name="connsiteY22" fmla="*/ 14229 h 43219"/>
                <a:gd name="connsiteX0" fmla="*/ 28619 w 45306"/>
                <a:gd name="connsiteY0" fmla="*/ 36455 h 43219"/>
                <a:gd name="connsiteX1" fmla="*/ 28596 w 45306"/>
                <a:gd name="connsiteY1" fmla="*/ 36519 h 43219"/>
              </a:gdLst>
              <a:ahLst/>
              <a:cxnLst>
                <a:cxn ang="0">
                  <a:pos x="connsiteX0" y="connsiteY0"/>
                </a:cxn>
                <a:cxn ang="0">
                  <a:pos x="connsiteX1" y="connsiteY1"/>
                </a:cxn>
              </a:cxnLst>
              <a:rect l="l" t="t" r="r" b="b"/>
              <a:pathLst>
                <a:path w="4530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42987" y="30396"/>
                    <a:pt x="45306" y="37718"/>
                  </a:cubicBezTo>
                  <a:cubicBezTo>
                    <a:pt x="41915" y="32052"/>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5306"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pic>
          <p:nvPicPr>
            <p:cNvPr id="26" name="Picture 3" descr="D:\ryuno\_徳島\コンテンツ制作\ストライプ_.png"/>
            <p:cNvPicPr>
              <a:picLocks noChangeAspect="1" noChangeArrowheads="1"/>
            </p:cNvPicPr>
            <p:nvPr/>
          </p:nvPicPr>
          <p:blipFill>
            <a:blip r:embed="rId5">
              <a:duotone>
                <a:schemeClr val="bg2">
                  <a:shade val="45000"/>
                  <a:satMod val="135000"/>
                </a:schemeClr>
                <a:prstClr val="white"/>
              </a:duotone>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5271353" y="2352146"/>
              <a:ext cx="4958360" cy="2535101"/>
            </a:xfrm>
            <a:prstGeom prst="rect">
              <a:avLst/>
            </a:prstGeom>
            <a:noFill/>
            <a:extLst>
              <a:ext uri="{909E8E84-426E-40DD-AFC4-6F175D3DCCD1}">
                <a14:hiddenFill xmlns:a14="http://schemas.microsoft.com/office/drawing/2010/main">
                  <a:solidFill>
                    <a:srgbClr val="FFFFFF"/>
                  </a:solidFill>
                </a14:hiddenFill>
              </a:ext>
            </a:extLst>
          </p:spPr>
        </p:pic>
        <p:sp>
          <p:nvSpPr>
            <p:cNvPr id="27" name="テキスト ボックス 26"/>
            <p:cNvSpPr txBox="1"/>
            <p:nvPr/>
          </p:nvSpPr>
          <p:spPr>
            <a:xfrm rot="1053344" flipH="1">
              <a:off x="5277809" y="3217806"/>
              <a:ext cx="4202996" cy="1012018"/>
            </a:xfrm>
            <a:prstGeom prst="rect">
              <a:avLst/>
            </a:prstGeom>
            <a:noFill/>
          </p:spPr>
          <p:txBody>
            <a:bodyPr wrap="square" rtlCol="0">
              <a:spAutoFit/>
            </a:bodyPr>
            <a:lstStyle/>
            <a:p>
              <a:pPr algn="ctr"/>
              <a:r>
                <a:rPr kumimoji="1"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行かなきゃ・・・</a:t>
              </a:r>
              <a:endParaRPr kumimoji="1" lang="en-US" altLang="ja-JP"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でも・・・</a:t>
              </a:r>
              <a:endParaRPr kumimoji="1"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0" name="テキスト ボックス 19"/>
          <p:cNvSpPr txBox="1"/>
          <p:nvPr/>
        </p:nvSpPr>
        <p:spPr>
          <a:xfrm rot="1461317">
            <a:off x="1555266" y="3722145"/>
            <a:ext cx="1005403" cy="584775"/>
          </a:xfrm>
          <a:prstGeom prst="rect">
            <a:avLst/>
          </a:prstGeom>
          <a:noFill/>
        </p:spPr>
        <p:txBody>
          <a:bodyPr wrap="none" rtlCol="0">
            <a:spAutoFit/>
          </a:bodyPr>
          <a:lstStyle/>
          <a:p>
            <a:pPr algn="ctr"/>
            <a:r>
              <a:rPr lang="ja-JP" alt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テキスト ボックス 20"/>
          <p:cNvSpPr txBox="1"/>
          <p:nvPr/>
        </p:nvSpPr>
        <p:spPr>
          <a:xfrm rot="1461317">
            <a:off x="1138527" y="3126173"/>
            <a:ext cx="1005403" cy="584775"/>
          </a:xfrm>
          <a:prstGeom prst="rect">
            <a:avLst/>
          </a:prstGeom>
          <a:noFill/>
        </p:spPr>
        <p:txBody>
          <a:bodyPr wrap="none" rtlCol="0">
            <a:spAutoFit/>
          </a:bodyPr>
          <a:lstStyle/>
          <a:p>
            <a:pPr algn="ctr"/>
            <a:r>
              <a:rPr lang="ja-JP" alt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テキスト ボックス 21"/>
          <p:cNvSpPr txBox="1"/>
          <p:nvPr/>
        </p:nvSpPr>
        <p:spPr>
          <a:xfrm rot="1461317">
            <a:off x="947930" y="4012773"/>
            <a:ext cx="1005403" cy="584775"/>
          </a:xfrm>
          <a:prstGeom prst="rect">
            <a:avLst/>
          </a:prstGeom>
          <a:noFill/>
        </p:spPr>
        <p:txBody>
          <a:bodyPr wrap="none" rtlCol="0">
            <a:spAutoFit/>
          </a:bodyPr>
          <a:lstStyle/>
          <a:p>
            <a:pPr algn="ctr"/>
            <a:r>
              <a:rPr lang="ja-JP" alt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タイトル 7"/>
          <p:cNvSpPr>
            <a:spLocks noGrp="1"/>
          </p:cNvSpPr>
          <p:nvPr>
            <p:ph type="title"/>
          </p:nvPr>
        </p:nvSpPr>
        <p:spPr>
          <a:xfrm>
            <a:off x="0" y="1"/>
            <a:ext cx="9208655" cy="812798"/>
          </a:xfrm>
        </p:spPr>
        <p:txBody>
          <a:bodyPr/>
          <a:lstStyle/>
          <a:p>
            <a:r>
              <a:rPr lang="en-US" altLang="ja-JP" dirty="0"/>
              <a:t>14.</a:t>
            </a:r>
            <a:r>
              <a:rPr lang="ja-JP" altLang="en-US" dirty="0"/>
              <a:t>返信がとまらない</a:t>
            </a:r>
            <a:endParaRPr lang="en-US" dirty="0"/>
          </a:p>
        </p:txBody>
      </p:sp>
    </p:spTree>
    <p:custDataLst>
      <p:tags r:id="rId1"/>
    </p:custDataLst>
    <p:extLst>
      <p:ext uri="{BB962C8B-B14F-4D97-AF65-F5344CB8AC3E}">
        <p14:creationId xmlns:p14="http://schemas.microsoft.com/office/powerpoint/2010/main" val="92570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nodeType="withEffect">
                                  <p:stCondLst>
                                    <p:cond delay="10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par>
                          <p:cTn id="14" fill="hold">
                            <p:stCondLst>
                              <p:cond delay="1500"/>
                            </p:stCondLst>
                            <p:childTnLst>
                              <p:par>
                                <p:cTn id="15" presetID="10" presetClass="entr" presetSubtype="0" fill="hold" nodeType="afterEffect">
                                  <p:stCondLst>
                                    <p:cond delay="50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図 18">
            <a:extLst>
              <a:ext uri="{FF2B5EF4-FFF2-40B4-BE49-F238E27FC236}">
                <a16:creationId xmlns:a16="http://schemas.microsoft.com/office/drawing/2014/main" id="{CE136336-FF16-4094-AF99-62857E609E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02443" y="1762946"/>
            <a:ext cx="6858000" cy="6858000"/>
          </a:xfrm>
          <a:prstGeom prst="rect">
            <a:avLst/>
          </a:prstGeom>
          <a:effectLst>
            <a:outerShdw blurRad="50800" dist="38100" dir="2700000" algn="tl" rotWithShape="0">
              <a:prstClr val="black">
                <a:alpha val="40000"/>
              </a:prstClr>
            </a:outerShdw>
          </a:effectLst>
        </p:spPr>
      </p:pic>
      <p:pic>
        <p:nvPicPr>
          <p:cNvPr id="48" name="図 47">
            <a:extLst>
              <a:ext uri="{FF2B5EF4-FFF2-40B4-BE49-F238E27FC236}">
                <a16:creationId xmlns:a16="http://schemas.microsoft.com/office/drawing/2014/main" id="{47C41E66-BCF8-4FE4-9C59-080FAD5B52E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6178" y="598951"/>
            <a:ext cx="7111111" cy="7111111"/>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14.</a:t>
            </a:r>
            <a:r>
              <a:rPr lang="ja-JP" altLang="en-US" dirty="0"/>
              <a:t>返信がとまらない</a:t>
            </a:r>
          </a:p>
        </p:txBody>
      </p:sp>
      <p:sp>
        <p:nvSpPr>
          <p:cNvPr id="6" name="テキスト ボックス 5"/>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とうとう家の人に怒られてしまいましたが、</a:t>
            </a:r>
            <a:b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その間も、</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が気になってしまいます。</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41682" y="1743001"/>
            <a:ext cx="2748210" cy="1685999"/>
            <a:chOff x="78114" y="2151043"/>
            <a:chExt cx="3226610" cy="1685999"/>
          </a:xfrm>
        </p:grpSpPr>
        <p:grpSp>
          <p:nvGrpSpPr>
            <p:cNvPr id="5" name="グループ化 4"/>
            <p:cNvGrpSpPr/>
            <p:nvPr/>
          </p:nvGrpSpPr>
          <p:grpSpPr>
            <a:xfrm>
              <a:off x="78114" y="2151043"/>
              <a:ext cx="3209655" cy="1685999"/>
              <a:chOff x="394509" y="2671872"/>
              <a:chExt cx="4221343" cy="2538150"/>
            </a:xfrm>
            <a:solidFill>
              <a:srgbClr val="FFFFFF"/>
            </a:solidFill>
          </p:grpSpPr>
          <p:sp>
            <p:nvSpPr>
              <p:cNvPr id="8" name="円/楕円 14"/>
              <p:cNvSpPr/>
              <p:nvPr/>
            </p:nvSpPr>
            <p:spPr>
              <a:xfrm>
                <a:off x="3606920" y="4924668"/>
                <a:ext cx="183845" cy="171239"/>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9" name="雲 31"/>
              <p:cNvSpPr/>
              <p:nvPr/>
            </p:nvSpPr>
            <p:spPr>
              <a:xfrm rot="197991">
                <a:off x="394509" y="2671872"/>
                <a:ext cx="4221343" cy="214127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0" name="円/楕円 16"/>
              <p:cNvSpPr/>
              <p:nvPr/>
            </p:nvSpPr>
            <p:spPr>
              <a:xfrm>
                <a:off x="3314700" y="4677942"/>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1" name="円/楕円 17"/>
              <p:cNvSpPr/>
              <p:nvPr/>
            </p:nvSpPr>
            <p:spPr>
              <a:xfrm>
                <a:off x="3866405" y="5099858"/>
                <a:ext cx="118272" cy="11016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grpSp>
        <p:sp>
          <p:nvSpPr>
            <p:cNvPr id="7" name="テキスト ボックス 6"/>
            <p:cNvSpPr txBox="1"/>
            <p:nvPr/>
          </p:nvSpPr>
          <p:spPr>
            <a:xfrm rot="21352559">
              <a:off x="621598" y="2482176"/>
              <a:ext cx="2683126" cy="707886"/>
            </a:xfrm>
            <a:prstGeom prst="rect">
              <a:avLst/>
            </a:prstGeom>
            <a:noFill/>
          </p:spPr>
          <p:txBody>
            <a:bodyPr wrap="square" rtlCol="0">
              <a:spAutoFit/>
            </a:bodyPr>
            <a:lstStyle/>
            <a:p>
              <a:r>
                <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通知が</a:t>
              </a:r>
              <a:endParaRPr kumimoji="1"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なってる</a:t>
              </a: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2" name="テキスト ボックス 11"/>
          <p:cNvSpPr txBox="1"/>
          <p:nvPr/>
        </p:nvSpPr>
        <p:spPr>
          <a:xfrm rot="20155131">
            <a:off x="3903606" y="2282844"/>
            <a:ext cx="3713019" cy="954107"/>
          </a:xfrm>
          <a:prstGeom prst="rect">
            <a:avLst/>
          </a:prstGeom>
          <a:noFill/>
        </p:spPr>
        <p:txBody>
          <a:bodyPr wrap="square" rtlCol="0">
            <a:spAutoFit/>
          </a:bodyPr>
          <a:lstStyle/>
          <a:p>
            <a:pPr algn="ctr"/>
            <a:r>
              <a:rPr lang="ja-JP" altLang="en-US" sz="2800" b="1" dirty="0">
                <a:latin typeface="メイリオ" panose="020B0604030504040204" pitchFamily="50" charset="-128"/>
                <a:ea typeface="メイリオ" panose="020B0604030504040204" pitchFamily="50" charset="-128"/>
                <a:cs typeface="メイリオ" panose="020B0604030504040204" pitchFamily="50" charset="-128"/>
              </a:rPr>
              <a:t>呼んだらすぐ</a:t>
            </a:r>
            <a:endParaRPr lang="en-US" altLang="ja-JP" sz="2800" b="1"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800" b="1" dirty="0">
                <a:latin typeface="メイリオ" panose="020B0604030504040204" pitchFamily="50" charset="-128"/>
                <a:ea typeface="メイリオ" panose="020B0604030504040204" pitchFamily="50" charset="-128"/>
                <a:cs typeface="メイリオ" panose="020B0604030504040204" pitchFamily="50" charset="-128"/>
              </a:rPr>
              <a:t>来なさい！</a:t>
            </a:r>
            <a:endParaRPr lang="en-US" sz="2800" b="1"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3" name="直線コネクタ 12"/>
          <p:cNvCxnSpPr/>
          <p:nvPr/>
        </p:nvCxnSpPr>
        <p:spPr>
          <a:xfrm flipV="1">
            <a:off x="6866639" y="1591939"/>
            <a:ext cx="20755" cy="124832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4202480" y="3375894"/>
            <a:ext cx="1197788" cy="20732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rot="1461317">
            <a:off x="7335201" y="5427568"/>
            <a:ext cx="1005403" cy="584775"/>
          </a:xfrm>
          <a:prstGeom prst="rect">
            <a:avLst/>
          </a:prstGeom>
          <a:noFill/>
        </p:spPr>
        <p:txBody>
          <a:bodyPr wrap="none" rtlCol="0">
            <a:spAutoFit/>
          </a:bodyPr>
          <a:lstStyle/>
          <a:p>
            <a:pPr algn="ctr"/>
            <a:r>
              <a:rPr lang="ja-JP" alt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テキスト ボックス 44"/>
          <p:cNvSpPr txBox="1"/>
          <p:nvPr/>
        </p:nvSpPr>
        <p:spPr>
          <a:xfrm rot="1461317">
            <a:off x="6918462" y="4831596"/>
            <a:ext cx="1005403" cy="584775"/>
          </a:xfrm>
          <a:prstGeom prst="rect">
            <a:avLst/>
          </a:prstGeom>
          <a:noFill/>
        </p:spPr>
        <p:txBody>
          <a:bodyPr wrap="none" rtlCol="0">
            <a:spAutoFit/>
          </a:bodyPr>
          <a:lstStyle/>
          <a:p>
            <a:pPr algn="ctr"/>
            <a:r>
              <a:rPr lang="ja-JP" alt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テキスト ボックス 45"/>
          <p:cNvSpPr txBox="1"/>
          <p:nvPr/>
        </p:nvSpPr>
        <p:spPr>
          <a:xfrm rot="1461317">
            <a:off x="6727865" y="5718196"/>
            <a:ext cx="1005403" cy="584775"/>
          </a:xfrm>
          <a:prstGeom prst="rect">
            <a:avLst/>
          </a:prstGeom>
          <a:noFill/>
        </p:spPr>
        <p:txBody>
          <a:bodyPr wrap="none" rtlCol="0">
            <a:spAutoFit/>
          </a:bodyPr>
          <a:lstStyle/>
          <a:p>
            <a:pPr algn="ctr"/>
            <a:r>
              <a:rPr lang="ja-JP" alt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custDataLst>
      <p:tags r:id="rId1"/>
    </p:custDataLst>
    <p:extLst>
      <p:ext uri="{BB962C8B-B14F-4D97-AF65-F5344CB8AC3E}">
        <p14:creationId xmlns:p14="http://schemas.microsoft.com/office/powerpoint/2010/main" val="119057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nodeType="withEffect">
                                  <p:stCondLst>
                                    <p:cond delay="100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nodeType="withEffect">
                                  <p:stCondLst>
                                    <p:cond delay="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childTnLst>
                          </p:cTn>
                        </p:par>
                        <p:par>
                          <p:cTn id="14" fill="hold">
                            <p:stCondLst>
                              <p:cond delay="1500"/>
                            </p:stCondLst>
                            <p:childTnLst>
                              <p:par>
                                <p:cTn id="15" presetID="10" presetClass="entr" presetSubtype="0" fill="hold" nodeType="afterEffect">
                                  <p:stCondLst>
                                    <p:cond delay="50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286007" y="2227364"/>
            <a:ext cx="8659583" cy="2333054"/>
            <a:chOff x="286007" y="2227364"/>
            <a:chExt cx="8659583" cy="2333054"/>
          </a:xfrm>
        </p:grpSpPr>
        <p:grpSp>
          <p:nvGrpSpPr>
            <p:cNvPr id="4" name="グループ化 3"/>
            <p:cNvGrpSpPr/>
            <p:nvPr/>
          </p:nvGrpSpPr>
          <p:grpSpPr>
            <a:xfrm>
              <a:off x="286007" y="2490914"/>
              <a:ext cx="8571987" cy="2068386"/>
              <a:chOff x="286007" y="2490914"/>
              <a:chExt cx="8571987" cy="2068386"/>
            </a:xfrm>
          </p:grpSpPr>
          <p:sp>
            <p:nvSpPr>
              <p:cNvPr id="20" name="角丸四角形 19"/>
              <p:cNvSpPr/>
              <p:nvPr/>
            </p:nvSpPr>
            <p:spPr>
              <a:xfrm>
                <a:off x="286007" y="2490914"/>
                <a:ext cx="8571987" cy="2068386"/>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3629891" y="2695662"/>
                <a:ext cx="5228103" cy="400110"/>
              </a:xfrm>
              <a:prstGeom prst="rect">
                <a:avLst/>
              </a:prstGeom>
              <a:noFill/>
            </p:spPr>
            <p:txBody>
              <a:bodyPr wrap="square" rtlCol="0">
                <a:spAutoFit/>
              </a:bodyPr>
              <a:lstStyle/>
              <a:p>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6" name="テキスト ボックス 15"/>
            <p:cNvSpPr txBox="1"/>
            <p:nvPr/>
          </p:nvSpPr>
          <p:spPr>
            <a:xfrm>
              <a:off x="3914452" y="2733950"/>
              <a:ext cx="5031138" cy="1631216"/>
            </a:xfrm>
            <a:prstGeom prst="rect">
              <a:avLst/>
            </a:prstGeom>
            <a:noFill/>
          </p:spPr>
          <p:txBody>
            <a:bodyPr wrap="square" rtlCol="0">
              <a:spAutoFit/>
            </a:bodyPr>
            <a:lstStyle/>
            <a:p>
              <a:r>
                <a:rPr lang="en-US" altLang="ja-JP" sz="2000" dirty="0">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は自分のペースで楽しむもので、すぐ返信</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しなければならないものではありません。</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しかし最近は、返信がおそいときらわれてしまう</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のでは、などの不安から、</a:t>
              </a:r>
              <a:r>
                <a:rPr lang="ja-JP" altLang="en-US" sz="2000" dirty="0" err="1">
                  <a:latin typeface="Meiryo UI" panose="020B0604030504040204" pitchFamily="50" charset="-128"/>
                  <a:ea typeface="Meiryo UI" panose="020B0604030504040204" pitchFamily="50" charset="-128"/>
                  <a:cs typeface="Meiryo UI" panose="020B0604030504040204" pitchFamily="50" charset="-128"/>
                </a:rPr>
                <a:t>よ</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ふかししたり、スマートフォンからはなれられない人もふえています。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9" name="グループ化 38"/>
            <p:cNvGrpSpPr/>
            <p:nvPr/>
          </p:nvGrpSpPr>
          <p:grpSpPr>
            <a:xfrm>
              <a:off x="2500633" y="2299782"/>
              <a:ext cx="1311114" cy="1311114"/>
              <a:chOff x="5059077" y="2018831"/>
              <a:chExt cx="1498294" cy="1498294"/>
            </a:xfrm>
            <a:effectLst>
              <a:outerShdw blurRad="50800" dist="38100" dir="2700000" algn="tl" rotWithShape="0">
                <a:prstClr val="black">
                  <a:alpha val="40000"/>
                </a:prstClr>
              </a:outerShdw>
            </a:effectLst>
          </p:grpSpPr>
          <p:sp>
            <p:nvSpPr>
              <p:cNvPr id="40" name="円/楕円 42"/>
              <p:cNvSpPr/>
              <p:nvPr/>
            </p:nvSpPr>
            <p:spPr>
              <a:xfrm>
                <a:off x="5059077" y="2018831"/>
                <a:ext cx="1498294" cy="149829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ボックス 40"/>
              <p:cNvSpPr txBox="1"/>
              <p:nvPr/>
            </p:nvSpPr>
            <p:spPr>
              <a:xfrm>
                <a:off x="5619711" y="2047978"/>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43" name="テキスト ボックス 42"/>
              <p:cNvSpPr txBox="1"/>
              <p:nvPr/>
            </p:nvSpPr>
            <p:spPr>
              <a:xfrm>
                <a:off x="5667801" y="324012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45" name="テキスト ボックス 44"/>
              <p:cNvSpPr txBox="1"/>
              <p:nvPr/>
            </p:nvSpPr>
            <p:spPr>
              <a:xfrm>
                <a:off x="6252804"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46" name="テキスト ボックス 45"/>
              <p:cNvSpPr txBox="1"/>
              <p:nvPr/>
            </p:nvSpPr>
            <p:spPr>
              <a:xfrm>
                <a:off x="5059077" y="2629477"/>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47" name="テキスト ボックス 46"/>
              <p:cNvSpPr txBox="1"/>
              <p:nvPr/>
            </p:nvSpPr>
            <p:spPr>
              <a:xfrm>
                <a:off x="6185301" y="291256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48" name="テキスト ボックス 47"/>
              <p:cNvSpPr txBox="1"/>
              <p:nvPr/>
            </p:nvSpPr>
            <p:spPr>
              <a:xfrm>
                <a:off x="5996737" y="3159722"/>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49" name="テキスト ボックス 48"/>
              <p:cNvSpPr txBox="1"/>
              <p:nvPr/>
            </p:nvSpPr>
            <p:spPr>
              <a:xfrm>
                <a:off x="6185301" y="236316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50" name="テキスト ボックス 49"/>
              <p:cNvSpPr txBox="1"/>
              <p:nvPr/>
            </p:nvSpPr>
            <p:spPr>
              <a:xfrm>
                <a:off x="5971958" y="2125876"/>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51" name="テキスト ボックス 50"/>
              <p:cNvSpPr txBox="1"/>
              <p:nvPr/>
            </p:nvSpPr>
            <p:spPr>
              <a:xfrm>
                <a:off x="5356770" y="3128178"/>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52" name="テキスト ボックス 51"/>
              <p:cNvSpPr txBox="1"/>
              <p:nvPr/>
            </p:nvSpPr>
            <p:spPr>
              <a:xfrm>
                <a:off x="5120167" y="2361390"/>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53" name="テキスト ボックス 52"/>
              <p:cNvSpPr txBox="1"/>
              <p:nvPr/>
            </p:nvSpPr>
            <p:spPr>
              <a:xfrm>
                <a:off x="5310306" y="2141804"/>
                <a:ext cx="37702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54" name="テキスト ボックス 53"/>
              <p:cNvSpPr txBox="1"/>
              <p:nvPr/>
            </p:nvSpPr>
            <p:spPr>
              <a:xfrm>
                <a:off x="5126785" y="2912569"/>
                <a:ext cx="280846" cy="276999"/>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56" name="フリーフォーム 55"/>
              <p:cNvSpPr/>
              <p:nvPr/>
            </p:nvSpPr>
            <p:spPr>
              <a:xfrm>
                <a:off x="5793896" y="2256162"/>
                <a:ext cx="45719" cy="470872"/>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57" name="フリーフォーム 56"/>
              <p:cNvSpPr/>
              <p:nvPr/>
            </p:nvSpPr>
            <p:spPr>
              <a:xfrm rot="-5400000">
                <a:off x="5551828" y="2597222"/>
                <a:ext cx="60905" cy="311693"/>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円/楕円 61"/>
              <p:cNvSpPr/>
              <p:nvPr/>
            </p:nvSpPr>
            <p:spPr>
              <a:xfrm>
                <a:off x="5731105" y="2689695"/>
                <a:ext cx="154237" cy="154237"/>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pic>
          <p:nvPicPr>
            <p:cNvPr id="38" name="図 37"/>
            <p:cNvPicPr>
              <a:picLocks noChangeAspect="1"/>
            </p:cNvPicPr>
            <p:nvPr/>
          </p:nvPicPr>
          <p:blipFill rotWithShape="1">
            <a:blip r:embed="rId4" cstate="print">
              <a:extLst>
                <a:ext uri="{28A0092B-C50C-407E-A947-70E740481C1C}">
                  <a14:useLocalDpi xmlns:a14="http://schemas.microsoft.com/office/drawing/2010/main" val="0"/>
                </a:ext>
              </a:extLst>
            </a:blip>
            <a:srcRect l="38414" t="42297" r="32712" b="32914"/>
            <a:stretch/>
          </p:blipFill>
          <p:spPr>
            <a:xfrm>
              <a:off x="413468" y="2227364"/>
              <a:ext cx="2717504" cy="2333054"/>
            </a:xfrm>
            <a:prstGeom prst="rect">
              <a:avLst/>
            </a:prstGeom>
            <a:effectLst>
              <a:outerShdw blurRad="50800" dist="38100" dir="2700000" algn="tl" rotWithShape="0">
                <a:prstClr val="black">
                  <a:alpha val="40000"/>
                </a:prstClr>
              </a:outerShdw>
            </a:effectLst>
          </p:spPr>
        </p:pic>
        <p:sp>
          <p:nvSpPr>
            <p:cNvPr id="59" name="テキスト ボックス 58"/>
            <p:cNvSpPr txBox="1"/>
            <p:nvPr/>
          </p:nvSpPr>
          <p:spPr>
            <a:xfrm rot="1461317">
              <a:off x="2244008" y="3730474"/>
              <a:ext cx="1005403" cy="584775"/>
            </a:xfrm>
            <a:prstGeom prst="rect">
              <a:avLst/>
            </a:prstGeom>
            <a:noFill/>
          </p:spPr>
          <p:txBody>
            <a:bodyPr wrap="none" rtlCol="0">
              <a:spAutoFit/>
            </a:bodyPr>
            <a:lstStyle/>
            <a:p>
              <a:pPr algn="ctr"/>
              <a:r>
                <a:rPr lang="ja-JP" alt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9" name="グループ化 8"/>
          <p:cNvGrpSpPr/>
          <p:nvPr/>
        </p:nvGrpSpPr>
        <p:grpSpPr>
          <a:xfrm>
            <a:off x="286007" y="3242726"/>
            <a:ext cx="8888380" cy="3585383"/>
            <a:chOff x="286007" y="3242726"/>
            <a:chExt cx="8888380" cy="3585383"/>
          </a:xfrm>
        </p:grpSpPr>
        <p:grpSp>
          <p:nvGrpSpPr>
            <p:cNvPr id="6" name="グループ化 5"/>
            <p:cNvGrpSpPr/>
            <p:nvPr/>
          </p:nvGrpSpPr>
          <p:grpSpPr>
            <a:xfrm>
              <a:off x="286007" y="4855948"/>
              <a:ext cx="8571987" cy="1812421"/>
              <a:chOff x="286007" y="4855948"/>
              <a:chExt cx="8571987" cy="1812421"/>
            </a:xfrm>
          </p:grpSpPr>
          <p:sp>
            <p:nvSpPr>
              <p:cNvPr id="42" name="角丸四角形 41"/>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34341" y="5100438"/>
                <a:ext cx="4941223" cy="400110"/>
              </a:xfrm>
              <a:prstGeom prst="rect">
                <a:avLst/>
              </a:prstGeom>
              <a:noFill/>
            </p:spPr>
            <p:txBody>
              <a:bodyPr wrap="square" rtlCol="0">
                <a:spAutoFit/>
              </a:bodyPr>
              <a:lstStyle/>
              <a:p>
                <a:endParaRPr lang="ja-JP" altLang="en-US" sz="2000" dirty="0">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5" name="図 4">
              <a:extLst>
                <a:ext uri="{FF2B5EF4-FFF2-40B4-BE49-F238E27FC236}">
                  <a16:creationId xmlns:a16="http://schemas.microsoft.com/office/drawing/2014/main" id="{698F4E00-EF85-4A8C-A156-9A0D573FAFB4}"/>
                </a:ext>
              </a:extLst>
            </p:cNvPr>
            <p:cNvPicPr>
              <a:picLocks noChangeAspect="1"/>
            </p:cNvPicPr>
            <p:nvPr/>
          </p:nvPicPr>
          <p:blipFill rotWithShape="1">
            <a:blip r:embed="rId5">
              <a:extLst>
                <a:ext uri="{28A0092B-C50C-407E-A947-70E740481C1C}">
                  <a14:useLocalDpi xmlns:a14="http://schemas.microsoft.com/office/drawing/2010/main" val="0"/>
                </a:ext>
              </a:extLst>
            </a:blip>
            <a:srcRect b="43765"/>
            <a:stretch/>
          </p:blipFill>
          <p:spPr>
            <a:xfrm>
              <a:off x="2798724" y="3242726"/>
              <a:ext cx="6375663" cy="3585383"/>
            </a:xfrm>
            <a:prstGeom prst="rect">
              <a:avLst/>
            </a:prstGeom>
            <a:effectLst>
              <a:outerShdw blurRad="50800" dist="38100" dir="2700000" algn="tl" rotWithShape="0">
                <a:prstClr val="black">
                  <a:alpha val="40000"/>
                </a:prstClr>
              </a:outerShdw>
            </a:effectLst>
          </p:spPr>
        </p:pic>
        <p:sp>
          <p:nvSpPr>
            <p:cNvPr id="25" name="テキスト ボックス 24"/>
            <p:cNvSpPr txBox="1"/>
            <p:nvPr/>
          </p:nvSpPr>
          <p:spPr>
            <a:xfrm>
              <a:off x="434340" y="5100439"/>
              <a:ext cx="5329151" cy="1323439"/>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誰でも、ずっと</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を見ていることはできません。</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すぐに返信が来なくても気にしない、大事なことは</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電話で話すなど、家の人やお友達同士でより良い使い方を話し合って、</a:t>
              </a:r>
              <a:r>
                <a:rPr lang="en-US" altLang="ja-JP" sz="2000" dirty="0">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を快適に利用しましょう。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テキスト ボックス 71"/>
            <p:cNvSpPr txBox="1"/>
            <p:nvPr/>
          </p:nvSpPr>
          <p:spPr>
            <a:xfrm rot="20955937">
              <a:off x="7186441" y="5869417"/>
              <a:ext cx="1005403" cy="584775"/>
            </a:xfrm>
            <a:prstGeom prst="rect">
              <a:avLst/>
            </a:prstGeom>
            <a:noFill/>
          </p:spPr>
          <p:txBody>
            <a:bodyPr wrap="none" rtlCol="0">
              <a:spAutoFit/>
            </a:bodyPr>
            <a:lstStyle/>
            <a:p>
              <a:pPr algn="ctr"/>
              <a:r>
                <a:rPr lang="ja-JP" alt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3200"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7" name="グループ化 6">
              <a:extLst>
                <a:ext uri="{FF2B5EF4-FFF2-40B4-BE49-F238E27FC236}">
                  <a16:creationId xmlns:a16="http://schemas.microsoft.com/office/drawing/2014/main" id="{A9796C90-B02B-4056-8CEA-F66122FAD7C8}"/>
                </a:ext>
              </a:extLst>
            </p:cNvPr>
            <p:cNvGrpSpPr/>
            <p:nvPr/>
          </p:nvGrpSpPr>
          <p:grpSpPr>
            <a:xfrm>
              <a:off x="7207471" y="4403115"/>
              <a:ext cx="1514037" cy="1080231"/>
              <a:chOff x="7233975" y="4403115"/>
              <a:chExt cx="1514037" cy="1080231"/>
            </a:xfrm>
          </p:grpSpPr>
          <p:sp>
            <p:nvSpPr>
              <p:cNvPr id="60" name="雲 31"/>
              <p:cNvSpPr/>
              <p:nvPr/>
            </p:nvSpPr>
            <p:spPr>
              <a:xfrm rot="101497" flipH="1">
                <a:off x="7328189" y="4403115"/>
                <a:ext cx="1403570" cy="102895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sp>
            <p:nvSpPr>
              <p:cNvPr id="61" name="テキスト ボックス 60"/>
              <p:cNvSpPr txBox="1"/>
              <p:nvPr/>
            </p:nvSpPr>
            <p:spPr>
              <a:xfrm rot="673596">
                <a:off x="7328603" y="4582822"/>
                <a:ext cx="1419409" cy="646331"/>
              </a:xfrm>
              <a:prstGeom prst="rect">
                <a:avLst/>
              </a:prstGeom>
              <a:noFill/>
            </p:spPr>
            <p:txBody>
              <a:bodyPr wrap="square" rtlCol="0">
                <a:spAutoFit/>
              </a:bodyPr>
              <a:lstStyle/>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あとで</a:t>
                </a:r>
                <a:endParaRPr lang="en-US" altLang="ja-JP"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確認しよう</a:t>
                </a:r>
              </a:p>
            </p:txBody>
          </p:sp>
          <p:sp>
            <p:nvSpPr>
              <p:cNvPr id="70" name="雲 31"/>
              <p:cNvSpPr/>
              <p:nvPr/>
            </p:nvSpPr>
            <p:spPr>
              <a:xfrm rot="101497" flipH="1">
                <a:off x="7367139" y="5280213"/>
                <a:ext cx="116048" cy="120375"/>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sp>
            <p:nvSpPr>
              <p:cNvPr id="78" name="雲 31"/>
              <p:cNvSpPr/>
              <p:nvPr/>
            </p:nvSpPr>
            <p:spPr>
              <a:xfrm rot="101497" flipH="1">
                <a:off x="7233975" y="5375346"/>
                <a:ext cx="108000" cy="108000"/>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grpSp>
      </p:grpSp>
      <p:sp>
        <p:nvSpPr>
          <p:cNvPr id="2" name="タイトル 1"/>
          <p:cNvSpPr>
            <a:spLocks noGrp="1"/>
          </p:cNvSpPr>
          <p:nvPr>
            <p:ph type="title"/>
          </p:nvPr>
        </p:nvSpPr>
        <p:spPr/>
        <p:txBody>
          <a:bodyPr/>
          <a:lstStyle/>
          <a:p>
            <a:r>
              <a:rPr lang="en-US" altLang="ja-JP" dirty="0"/>
              <a:t>14.</a:t>
            </a:r>
            <a:r>
              <a:rPr lang="ja-JP" altLang="en-US" dirty="0"/>
              <a:t>返信がとまらない</a:t>
            </a:r>
          </a:p>
        </p:txBody>
      </p:sp>
      <p:grpSp>
        <p:nvGrpSpPr>
          <p:cNvPr id="19" name="グループ化 18"/>
          <p:cNvGrpSpPr/>
          <p:nvPr/>
        </p:nvGrpSpPr>
        <p:grpSpPr>
          <a:xfrm>
            <a:off x="672641" y="541600"/>
            <a:ext cx="7771630" cy="2143125"/>
            <a:chOff x="672641" y="579700"/>
            <a:chExt cx="7771630" cy="2143125"/>
          </a:xfrm>
        </p:grpSpPr>
        <p:pic>
          <p:nvPicPr>
            <p:cNvPr id="21" name="図 2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292574" y="579700"/>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sp>
        <p:nvSpPr>
          <p:cNvPr id="79" name="乗算記号 42"/>
          <p:cNvSpPr/>
          <p:nvPr/>
        </p:nvSpPr>
        <p:spPr>
          <a:xfrm rot="20932626">
            <a:off x="-273968" y="3145512"/>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
        <p:nvSpPr>
          <p:cNvPr id="77" name="ドーナツ 76"/>
          <p:cNvSpPr/>
          <p:nvPr/>
        </p:nvSpPr>
        <p:spPr>
          <a:xfrm>
            <a:off x="7655848" y="5538225"/>
            <a:ext cx="1309201" cy="1307334"/>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Tree>
    <p:custDataLst>
      <p:tags r:id="rId1"/>
    </p:custDataLst>
    <p:extLst>
      <p:ext uri="{BB962C8B-B14F-4D97-AF65-F5344CB8AC3E}">
        <p14:creationId xmlns:p14="http://schemas.microsoft.com/office/powerpoint/2010/main" val="3921010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79"/>
                                        </p:tgtEl>
                                        <p:attrNameLst>
                                          <p:attrName>style.visibility</p:attrName>
                                        </p:attrNameLst>
                                      </p:cBhvr>
                                      <p:to>
                                        <p:strVal val="visible"/>
                                      </p:to>
                                    </p:set>
                                    <p:animEffect transition="in" filter="fade">
                                      <p:cBhvr>
                                        <p:cTn id="11" dur="500"/>
                                        <p:tgtEl>
                                          <p:spTgt spid="79"/>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par>
                          <p:cTn id="16" fill="hold">
                            <p:stCondLst>
                              <p:cond delay="3500"/>
                            </p:stCondLst>
                            <p:childTnLst>
                              <p:par>
                                <p:cTn id="17" presetID="10" presetClass="entr" presetSubtype="0" fill="hold" grpId="0" nodeType="afterEffect">
                                  <p:stCondLst>
                                    <p:cond delay="500"/>
                                  </p:stCondLst>
                                  <p:childTnLst>
                                    <p:set>
                                      <p:cBhvr>
                                        <p:cTn id="18" dur="1" fill="hold">
                                          <p:stCondLst>
                                            <p:cond delay="0"/>
                                          </p:stCondLst>
                                        </p:cTn>
                                        <p:tgtEl>
                                          <p:spTgt spid="77"/>
                                        </p:tgtEl>
                                        <p:attrNameLst>
                                          <p:attrName>style.visibility</p:attrName>
                                        </p:attrNameLst>
                                      </p:cBhvr>
                                      <p:to>
                                        <p:strVal val="visible"/>
                                      </p:to>
                                    </p:set>
                                    <p:animEffect transition="in" filter="fade">
                                      <p:cBhvr>
                                        <p:cTn id="1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77"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14.</a:t>
            </a:r>
            <a:r>
              <a:rPr lang="ja-JP" altLang="en-US" dirty="0"/>
              <a:t>返信がとまらない</a:t>
            </a:r>
          </a:p>
        </p:txBody>
      </p:sp>
      <p:grpSp>
        <p:nvGrpSpPr>
          <p:cNvPr id="5" name="グループ化 4"/>
          <p:cNvGrpSpPr/>
          <p:nvPr/>
        </p:nvGrpSpPr>
        <p:grpSpPr>
          <a:xfrm>
            <a:off x="-65481" y="4450583"/>
            <a:ext cx="4268500" cy="2131366"/>
            <a:chOff x="-321549" y="3983266"/>
            <a:chExt cx="4572000" cy="2240620"/>
          </a:xfrm>
        </p:grpSpPr>
        <p:sp>
          <p:nvSpPr>
            <p:cNvPr id="6" name="雲 31"/>
            <p:cNvSpPr/>
            <p:nvPr/>
          </p:nvSpPr>
          <p:spPr>
            <a:xfrm rot="197991">
              <a:off x="199530" y="3983266"/>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dirty="0">
                <a:solidFill>
                  <a:schemeClr val="dk1"/>
                </a:solidFill>
              </a:endParaRPr>
            </a:p>
          </p:txBody>
        </p:sp>
        <p:sp>
          <p:nvSpPr>
            <p:cNvPr id="7" name="正方形/長方形 6"/>
            <p:cNvSpPr/>
            <p:nvPr/>
          </p:nvSpPr>
          <p:spPr>
            <a:xfrm rot="21280679">
              <a:off x="-321549" y="4342609"/>
              <a:ext cx="4572000" cy="1650121"/>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すぐに返信が</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こなくても</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大丈夫</a:t>
              </a:r>
            </a:p>
          </p:txBody>
        </p:sp>
      </p:grpSp>
      <p:sp>
        <p:nvSpPr>
          <p:cNvPr id="37" name="角丸四角形 36"/>
          <p:cNvSpPr/>
          <p:nvPr/>
        </p:nvSpPr>
        <p:spPr>
          <a:xfrm>
            <a:off x="1444624" y="812797"/>
            <a:ext cx="7566026" cy="3585200"/>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8" name="図 3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012631"/>
            <a:ext cx="1996568" cy="1947270"/>
          </a:xfrm>
          <a:prstGeom prst="rect">
            <a:avLst/>
          </a:prstGeom>
        </p:spPr>
      </p:pic>
      <p:sp>
        <p:nvSpPr>
          <p:cNvPr id="39" name="テキスト ボックス 38"/>
          <p:cNvSpPr txBox="1"/>
          <p:nvPr/>
        </p:nvSpPr>
        <p:spPr>
          <a:xfrm>
            <a:off x="2081907" y="1407935"/>
            <a:ext cx="6486823" cy="2462213"/>
          </a:xfrm>
          <a:prstGeom prst="rect">
            <a:avLst/>
          </a:prstGeom>
          <a:noFill/>
        </p:spPr>
        <p:txBody>
          <a:bodyPr wrap="square" rtlCol="0">
            <a:spAutoFit/>
          </a:bodyPr>
          <a:lstStyle/>
          <a:p>
            <a:pPr>
              <a:spcAft>
                <a:spcPts val="1200"/>
              </a:spcAft>
            </a:pP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の返信が遅くなるのは、決して</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悪いことではありません。</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お友達との会話の他にも、生活には大切な</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時間がたくさんあります。</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それぞれ事情があることを忘れず、</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適切な時間を守って、</a:t>
            </a: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を利用しましょう。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 name="図 3">
            <a:extLst>
              <a:ext uri="{FF2B5EF4-FFF2-40B4-BE49-F238E27FC236}">
                <a16:creationId xmlns:a16="http://schemas.microsoft.com/office/drawing/2014/main" id="{2745A5E0-DC22-4E01-9AD1-0F3A830BFED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66767" y="1804177"/>
            <a:ext cx="5587302" cy="5587302"/>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1653736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normAutofit/>
          </a:bodyPr>
          <a:lstStyle/>
          <a:p>
            <a:r>
              <a:rPr lang="ja-JP" altLang="en-US" sz="4000" dirty="0"/>
              <a:t>第</a:t>
            </a:r>
            <a:r>
              <a:rPr lang="en-US" altLang="ja-JP" sz="4000" dirty="0"/>
              <a:t>15</a:t>
            </a:r>
            <a:r>
              <a:rPr lang="ja-JP" altLang="en-US" sz="4000" dirty="0"/>
              <a:t>話</a:t>
            </a:r>
            <a:r>
              <a:rPr lang="en-US" altLang="ja-JP" sz="4000" dirty="0"/>
              <a:t> </a:t>
            </a:r>
            <a:br>
              <a:rPr lang="en-US" altLang="ja-JP" sz="4000" dirty="0"/>
            </a:br>
            <a:r>
              <a:rPr lang="ja-JP" altLang="en-US" sz="5200" dirty="0"/>
              <a:t>時間を決めているのに</a:t>
            </a:r>
            <a:br>
              <a:rPr lang="en-US" altLang="ja-JP" sz="5200" dirty="0"/>
            </a:br>
            <a:r>
              <a:rPr lang="en-US" altLang="ja-JP" sz="4800" dirty="0"/>
              <a:t>(</a:t>
            </a:r>
            <a:r>
              <a:rPr lang="ja-JP" altLang="en-US" sz="4800" dirty="0"/>
              <a:t>オンラインゲーム</a:t>
            </a:r>
            <a:r>
              <a:rPr lang="en-US" altLang="ja-JP" sz="4800" dirty="0"/>
              <a:t>)</a:t>
            </a:r>
            <a:endParaRPr lang="ja-JP" altLang="en-US" sz="4800" dirty="0"/>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7565969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グループ化 16"/>
          <p:cNvGrpSpPr/>
          <p:nvPr/>
        </p:nvGrpSpPr>
        <p:grpSpPr>
          <a:xfrm>
            <a:off x="-41125" y="-815345"/>
            <a:ext cx="9185125" cy="7720970"/>
            <a:chOff x="1143000" y="1"/>
            <a:chExt cx="12698412" cy="10674221"/>
          </a:xfrm>
          <a:effectLst>
            <a:outerShdw blurRad="50800" dist="38100" dir="2700000" algn="tl" rotWithShape="0">
              <a:prstClr val="black">
                <a:alpha val="40000"/>
              </a:prstClr>
            </a:outerShdw>
          </a:effectLst>
        </p:grpSpPr>
        <p:pic>
          <p:nvPicPr>
            <p:cNvPr id="15" name="図 14"/>
            <p:cNvPicPr>
              <a:picLocks noChangeAspect="1"/>
            </p:cNvPicPr>
            <p:nvPr/>
          </p:nvPicPr>
          <p:blipFill rotWithShape="1">
            <a:blip r:embed="rId4">
              <a:extLst>
                <a:ext uri="{28A0092B-C50C-407E-A947-70E740481C1C}">
                  <a14:useLocalDpi xmlns:a14="http://schemas.microsoft.com/office/drawing/2010/main" val="0"/>
                </a:ext>
              </a:extLst>
            </a:blip>
            <a:srcRect b="16356"/>
            <a:stretch/>
          </p:blipFill>
          <p:spPr>
            <a:xfrm>
              <a:off x="1143000" y="1"/>
              <a:ext cx="12698412" cy="10621548"/>
            </a:xfrm>
            <a:prstGeom prst="rect">
              <a:avLst/>
            </a:prstGeom>
            <a:noFill/>
            <a:ln>
              <a:noFill/>
            </a:ln>
          </p:spPr>
        </p:pic>
        <p:pic>
          <p:nvPicPr>
            <p:cNvPr id="16" name="図 15"/>
            <p:cNvPicPr>
              <a:picLocks noChangeAspect="1"/>
            </p:cNvPicPr>
            <p:nvPr/>
          </p:nvPicPr>
          <p:blipFill rotWithShape="1">
            <a:blip r:embed="rId5">
              <a:extLst>
                <a:ext uri="{28A0092B-C50C-407E-A947-70E740481C1C}">
                  <a14:useLocalDpi xmlns:a14="http://schemas.microsoft.com/office/drawing/2010/main" val="0"/>
                </a:ext>
              </a:extLst>
            </a:blip>
            <a:srcRect l="29327" t="29772" r="26867" b="14279"/>
            <a:stretch/>
          </p:blipFill>
          <p:spPr>
            <a:xfrm>
              <a:off x="4762500" y="3569637"/>
              <a:ext cx="5562600" cy="7104585"/>
            </a:xfrm>
            <a:prstGeom prst="rect">
              <a:avLst/>
            </a:prstGeom>
            <a:noFill/>
            <a:ln>
              <a:noFill/>
            </a:ln>
          </p:spPr>
        </p:pic>
      </p:grpSp>
      <p:sp>
        <p:nvSpPr>
          <p:cNvPr id="2" name="タイトル 1"/>
          <p:cNvSpPr>
            <a:spLocks noGrp="1"/>
          </p:cNvSpPr>
          <p:nvPr>
            <p:ph type="title"/>
          </p:nvPr>
        </p:nvSpPr>
        <p:spPr/>
        <p:txBody>
          <a:bodyPr anchor="ctr">
            <a:noAutofit/>
          </a:bodyPr>
          <a:lstStyle/>
          <a:p>
            <a:pPr algn="l"/>
            <a:r>
              <a:rPr lang="en-US" altLang="ja-JP" sz="24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24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rPr>
              <a:t> ネットのイラストはだれのもの？</a:t>
            </a:r>
            <a:endParaRPr kumimoji="1" lang="ja-JP" altLang="en-US" sz="1800" dirty="0">
              <a:solidFill>
                <a:srgbClr val="6147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52"/>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美波さんは、たまたま見つけた動物のイラストが</a:t>
            </a:r>
            <a:b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とても気に入り、コピーしたデータを</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にアップ</a:t>
            </a:r>
            <a:b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しました。</a:t>
            </a:r>
          </a:p>
        </p:txBody>
      </p:sp>
      <p:grpSp>
        <p:nvGrpSpPr>
          <p:cNvPr id="9" name="グループ化 8"/>
          <p:cNvGrpSpPr/>
          <p:nvPr/>
        </p:nvGrpSpPr>
        <p:grpSpPr>
          <a:xfrm rot="356933">
            <a:off x="5500419" y="2309934"/>
            <a:ext cx="3585801" cy="1948226"/>
            <a:chOff x="5460238" y="1931295"/>
            <a:chExt cx="3585801" cy="1948226"/>
          </a:xfrm>
        </p:grpSpPr>
        <p:sp>
          <p:nvSpPr>
            <p:cNvPr id="22" name="円形吹き出し 3"/>
            <p:cNvSpPr/>
            <p:nvPr/>
          </p:nvSpPr>
          <p:spPr>
            <a:xfrm rot="386467">
              <a:off x="5460238" y="1931295"/>
              <a:ext cx="3585801" cy="1948226"/>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2"/>
              </a:solidFill>
            </a:ln>
            <a:effectLst>
              <a:glow rad="635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p:nvSpPr>
          <p:spPr>
            <a:xfrm rot="364320">
              <a:off x="5670192" y="2385018"/>
              <a:ext cx="3188816" cy="830997"/>
            </a:xfrm>
            <a:prstGeom prst="rect">
              <a:avLst/>
            </a:prstGeom>
            <a:noFill/>
          </p:spPr>
          <p:txBody>
            <a:bodyPr wrap="square" rtlCol="0">
              <a:spAutoFit/>
            </a:bodyPr>
            <a:lstStyle>
              <a:defPPr>
                <a:defRPr lang="ja-JP"/>
              </a:defPPr>
              <a:lvl1pPr algn="ctr">
                <a:defRPr sz="200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2400" dirty="0"/>
                <a:t>早速、</a:t>
              </a:r>
              <a:r>
                <a:rPr lang="en-US" altLang="ja-JP" sz="2400" b="1" dirty="0"/>
                <a:t>SNS</a:t>
              </a:r>
              <a:r>
                <a:rPr lang="ja-JP" altLang="en-US" sz="2400" b="1" dirty="0"/>
                <a:t>に</a:t>
              </a:r>
              <a:endParaRPr lang="en-US" altLang="ja-JP" sz="2400" b="1" dirty="0"/>
            </a:p>
            <a:p>
              <a:r>
                <a:rPr lang="ja-JP" altLang="en-US" sz="2400" b="1" dirty="0"/>
                <a:t>アップしちゃおう！</a:t>
              </a:r>
            </a:p>
          </p:txBody>
        </p:sp>
      </p:grpSp>
      <p:grpSp>
        <p:nvGrpSpPr>
          <p:cNvPr id="11" name="グループ化 10"/>
          <p:cNvGrpSpPr/>
          <p:nvPr/>
        </p:nvGrpSpPr>
        <p:grpSpPr>
          <a:xfrm>
            <a:off x="5692961" y="5943993"/>
            <a:ext cx="2332359" cy="571543"/>
            <a:chOff x="5692961" y="5943993"/>
            <a:chExt cx="2332359" cy="571543"/>
          </a:xfrm>
        </p:grpSpPr>
        <p:sp>
          <p:nvSpPr>
            <p:cNvPr id="10" name="二等辺三角形 9"/>
            <p:cNvSpPr/>
            <p:nvPr/>
          </p:nvSpPr>
          <p:spPr>
            <a:xfrm rot="18354397">
              <a:off x="5787467" y="5849487"/>
              <a:ext cx="253200" cy="442212"/>
            </a:xfrm>
            <a:prstGeom prs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algn="ctr"/>
              <a:endParaRPr kumimoji="1" lang="ja-JP" altLang="en-US"/>
            </a:p>
          </p:txBody>
        </p:sp>
        <p:sp>
          <p:nvSpPr>
            <p:cNvPr id="55" name="テキスト ボックス 54"/>
            <p:cNvSpPr txBox="1"/>
            <p:nvPr/>
          </p:nvSpPr>
          <p:spPr>
            <a:xfrm>
              <a:off x="6022348" y="6111892"/>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grpSp>
      <p:grpSp>
        <p:nvGrpSpPr>
          <p:cNvPr id="6" name="グループ化 5"/>
          <p:cNvGrpSpPr/>
          <p:nvPr/>
        </p:nvGrpSpPr>
        <p:grpSpPr>
          <a:xfrm>
            <a:off x="114198" y="2507718"/>
            <a:ext cx="3543810" cy="2792864"/>
            <a:chOff x="114198" y="2507718"/>
            <a:chExt cx="3543810" cy="2792864"/>
          </a:xfrm>
        </p:grpSpPr>
        <p:grpSp>
          <p:nvGrpSpPr>
            <p:cNvPr id="12" name="グループ化 11"/>
            <p:cNvGrpSpPr/>
            <p:nvPr/>
          </p:nvGrpSpPr>
          <p:grpSpPr>
            <a:xfrm>
              <a:off x="114198" y="2651674"/>
              <a:ext cx="3543810" cy="2596142"/>
              <a:chOff x="114198" y="2651674"/>
              <a:chExt cx="3543810" cy="2596142"/>
            </a:xfrm>
          </p:grpSpPr>
          <p:grpSp>
            <p:nvGrpSpPr>
              <p:cNvPr id="42" name="グループ化 41"/>
              <p:cNvGrpSpPr/>
              <p:nvPr/>
            </p:nvGrpSpPr>
            <p:grpSpPr>
              <a:xfrm>
                <a:off x="114198" y="2651674"/>
                <a:ext cx="3543810" cy="2596142"/>
                <a:chOff x="278341" y="2211862"/>
                <a:chExt cx="3543810" cy="2596142"/>
              </a:xfrm>
            </p:grpSpPr>
            <p:sp>
              <p:nvSpPr>
                <p:cNvPr id="43" name="円/楕円 42"/>
                <p:cNvSpPr/>
                <p:nvPr/>
              </p:nvSpPr>
              <p:spPr>
                <a:xfrm>
                  <a:off x="3479168" y="4163361"/>
                  <a:ext cx="183844" cy="171240"/>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sp>
              <p:nvSpPr>
                <p:cNvPr id="44" name="雲 31"/>
                <p:cNvSpPr/>
                <p:nvPr/>
              </p:nvSpPr>
              <p:spPr>
                <a:xfrm rot="197991">
                  <a:off x="278341" y="2211862"/>
                  <a:ext cx="3514966"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00" y="32535"/>
                        <a:pt x="39224" y="35749"/>
                      </a:cubicBezTo>
                      <a:cubicBezTo>
                        <a:pt x="38594" y="37485"/>
                        <a:pt x="36043" y="37989"/>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sp>
              <p:nvSpPr>
                <p:cNvPr id="45" name="円/楕円 44"/>
                <p:cNvSpPr/>
                <p:nvPr/>
              </p:nvSpPr>
              <p:spPr>
                <a:xfrm>
                  <a:off x="3703878" y="4119726"/>
                  <a:ext cx="118273" cy="110164"/>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p>
              </p:txBody>
            </p:sp>
          </p:grpSp>
          <p:grpSp>
            <p:nvGrpSpPr>
              <p:cNvPr id="8" name="グループ化 7"/>
              <p:cNvGrpSpPr/>
              <p:nvPr/>
            </p:nvGrpSpPr>
            <p:grpSpPr>
              <a:xfrm>
                <a:off x="671154" y="3055341"/>
                <a:ext cx="2673793" cy="1726314"/>
                <a:chOff x="853564" y="2275649"/>
                <a:chExt cx="2673793" cy="1726314"/>
              </a:xfrm>
            </p:grpSpPr>
            <p:sp>
              <p:nvSpPr>
                <p:cNvPr id="35" name="テキスト ボックス 34"/>
                <p:cNvSpPr txBox="1"/>
                <p:nvPr/>
              </p:nvSpPr>
              <p:spPr>
                <a:xfrm>
                  <a:off x="853564" y="2275649"/>
                  <a:ext cx="2673793" cy="707886"/>
                </a:xfrm>
                <a:prstGeom prst="rect">
                  <a:avLst/>
                </a:prstGeom>
                <a:noFill/>
              </p:spPr>
              <p:txBody>
                <a:bodyPr wrap="square" rtlCol="0">
                  <a:spAutoFit/>
                </a:bodyPr>
                <a:lstStyle/>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わー！このイラスト</a:t>
                  </a:r>
                  <a:endParaRPr lang="en-US" altLang="ja-JP"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すごくかわいいなぁ。</a:t>
                  </a:r>
                </a:p>
              </p:txBody>
            </p:sp>
            <p:pic>
              <p:nvPicPr>
                <p:cNvPr id="29" name="図 28"/>
                <p:cNvPicPr>
                  <a:picLocks noChangeAspect="1"/>
                </p:cNvPicPr>
                <p:nvPr/>
              </p:nvPicPr>
              <p:blipFill rotWithShape="1">
                <a:blip r:embed="rId6" cstate="print">
                  <a:extLst>
                    <a:ext uri="{28A0092B-C50C-407E-A947-70E740481C1C}">
                      <a14:useLocalDpi xmlns:a14="http://schemas.microsoft.com/office/drawing/2010/main" val="0"/>
                    </a:ext>
                  </a:extLst>
                </a:blip>
                <a:srcRect l="30840" t="30053" r="18780" b="38835"/>
                <a:stretch/>
              </p:blipFill>
              <p:spPr>
                <a:xfrm>
                  <a:off x="1220788" y="2954974"/>
                  <a:ext cx="1695450" cy="1046989"/>
                </a:xfrm>
                <a:prstGeom prst="rect">
                  <a:avLst/>
                </a:prstGeom>
                <a:effectLst>
                  <a:innerShdw blurRad="152400" dir="7200000">
                    <a:schemeClr val="accent2">
                      <a:lumMod val="50000"/>
                      <a:alpha val="23000"/>
                    </a:schemeClr>
                  </a:innerShdw>
                </a:effectLst>
              </p:spPr>
            </p:pic>
          </p:grpSp>
        </p:grpSp>
        <p:grpSp>
          <p:nvGrpSpPr>
            <p:cNvPr id="5" name="グループ化 4"/>
            <p:cNvGrpSpPr/>
            <p:nvPr/>
          </p:nvGrpSpPr>
          <p:grpSpPr>
            <a:xfrm>
              <a:off x="285790" y="2602496"/>
              <a:ext cx="1064097" cy="1275275"/>
              <a:chOff x="285790" y="2602496"/>
              <a:chExt cx="1064097" cy="1275275"/>
            </a:xfrm>
          </p:grpSpPr>
          <p:sp>
            <p:nvSpPr>
              <p:cNvPr id="4" name="円弧 3"/>
              <p:cNvSpPr/>
              <p:nvPr/>
            </p:nvSpPr>
            <p:spPr>
              <a:xfrm rot="17100000">
                <a:off x="239063" y="2766947"/>
                <a:ext cx="1187450" cy="1034198"/>
              </a:xfrm>
              <a:prstGeom prst="arc">
                <a:avLst/>
              </a:prstGeom>
              <a:noFill/>
              <a:ln>
                <a:solidFill>
                  <a:schemeClr val="accent2"/>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20" name="円弧 19"/>
              <p:cNvSpPr/>
              <p:nvPr/>
            </p:nvSpPr>
            <p:spPr>
              <a:xfrm rot="17100000">
                <a:off x="253747" y="2634539"/>
                <a:ext cx="967582" cy="903495"/>
              </a:xfrm>
              <a:prstGeom prst="arc">
                <a:avLst/>
              </a:prstGeom>
              <a:noFill/>
              <a:ln>
                <a:solidFill>
                  <a:schemeClr val="accent2"/>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grpSp>
        <p:grpSp>
          <p:nvGrpSpPr>
            <p:cNvPr id="23" name="グループ化 22"/>
            <p:cNvGrpSpPr/>
            <p:nvPr/>
          </p:nvGrpSpPr>
          <p:grpSpPr>
            <a:xfrm rot="3164948">
              <a:off x="2622645" y="2418305"/>
              <a:ext cx="750957" cy="929783"/>
              <a:chOff x="278885" y="2551733"/>
              <a:chExt cx="1071002" cy="1326038"/>
            </a:xfrm>
          </p:grpSpPr>
          <p:sp>
            <p:nvSpPr>
              <p:cNvPr id="24" name="円弧 23"/>
              <p:cNvSpPr/>
              <p:nvPr/>
            </p:nvSpPr>
            <p:spPr>
              <a:xfrm rot="17100000">
                <a:off x="239063" y="2766947"/>
                <a:ext cx="1187450" cy="1034198"/>
              </a:xfrm>
              <a:prstGeom prst="arc">
                <a:avLst/>
              </a:prstGeom>
              <a:noFill/>
              <a:ln>
                <a:solidFill>
                  <a:schemeClr val="accent2"/>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25" name="円弧 24"/>
              <p:cNvSpPr/>
              <p:nvPr/>
            </p:nvSpPr>
            <p:spPr>
              <a:xfrm rot="17100000">
                <a:off x="246842" y="2583776"/>
                <a:ext cx="967581" cy="903495"/>
              </a:xfrm>
              <a:prstGeom prst="arc">
                <a:avLst/>
              </a:prstGeom>
              <a:noFill/>
              <a:ln>
                <a:solidFill>
                  <a:schemeClr val="accent2"/>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grpSp>
        <p:grpSp>
          <p:nvGrpSpPr>
            <p:cNvPr id="26" name="グループ化 25"/>
            <p:cNvGrpSpPr/>
            <p:nvPr/>
          </p:nvGrpSpPr>
          <p:grpSpPr>
            <a:xfrm rot="15135016">
              <a:off x="507379" y="4383833"/>
              <a:ext cx="750957" cy="1082541"/>
              <a:chOff x="278885" y="2551733"/>
              <a:chExt cx="1071002" cy="1326038"/>
            </a:xfrm>
          </p:grpSpPr>
          <p:sp>
            <p:nvSpPr>
              <p:cNvPr id="27" name="円弧 26"/>
              <p:cNvSpPr/>
              <p:nvPr/>
            </p:nvSpPr>
            <p:spPr>
              <a:xfrm rot="17100000">
                <a:off x="239063" y="2766947"/>
                <a:ext cx="1187450" cy="1034198"/>
              </a:xfrm>
              <a:prstGeom prst="arc">
                <a:avLst/>
              </a:prstGeom>
              <a:noFill/>
              <a:ln>
                <a:solidFill>
                  <a:schemeClr val="accent2"/>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sp>
            <p:nvSpPr>
              <p:cNvPr id="28" name="円弧 27"/>
              <p:cNvSpPr/>
              <p:nvPr/>
            </p:nvSpPr>
            <p:spPr>
              <a:xfrm rot="17100000">
                <a:off x="246842" y="2583776"/>
                <a:ext cx="967581" cy="903495"/>
              </a:xfrm>
              <a:prstGeom prst="arc">
                <a:avLst/>
              </a:prstGeom>
              <a:noFill/>
              <a:ln>
                <a:solidFill>
                  <a:schemeClr val="accent2"/>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tx1"/>
                  </a:solidFill>
                </a:endParaRPr>
              </a:p>
            </p:txBody>
          </p:sp>
        </p:grpSp>
      </p:grpSp>
    </p:spTree>
    <p:custDataLst>
      <p:tags r:id="rId1"/>
    </p:custDataLst>
    <p:extLst>
      <p:ext uri="{BB962C8B-B14F-4D97-AF65-F5344CB8AC3E}">
        <p14:creationId xmlns:p14="http://schemas.microsoft.com/office/powerpoint/2010/main" val="491718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15.</a:t>
            </a:r>
            <a:r>
              <a:rPr lang="ja-JP" altLang="en-US" dirty="0"/>
              <a:t>時間を決めているのに</a:t>
            </a:r>
            <a:r>
              <a:rPr lang="en-US" altLang="ja-JP" dirty="0"/>
              <a:t>(</a:t>
            </a:r>
            <a:r>
              <a:rPr lang="ja-JP" altLang="en-US" dirty="0"/>
              <a:t>オンラインゲーム</a:t>
            </a:r>
            <a:r>
              <a:rPr lang="en-US" altLang="ja-JP" dirty="0"/>
              <a:t>)</a:t>
            </a:r>
            <a:endParaRPr lang="ja-JP" altLang="en-US" dirty="0"/>
          </a:p>
        </p:txBody>
      </p:sp>
      <p:sp>
        <p:nvSpPr>
          <p:cNvPr id="6" name="テキスト ボックス 5"/>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鳴門くんは、オンラインゲームの対戦に熱中しています。家のルールでは「ゲームは</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日</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時間」と決まっていますが・・・。</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1225887" y="2540358"/>
            <a:ext cx="2887476" cy="1383106"/>
            <a:chOff x="-320061" y="2147342"/>
            <a:chExt cx="3338989" cy="1757949"/>
          </a:xfrm>
        </p:grpSpPr>
        <p:grpSp>
          <p:nvGrpSpPr>
            <p:cNvPr id="7" name="グループ化 6"/>
            <p:cNvGrpSpPr/>
            <p:nvPr/>
          </p:nvGrpSpPr>
          <p:grpSpPr>
            <a:xfrm>
              <a:off x="-320061" y="2147342"/>
              <a:ext cx="3338989" cy="1757949"/>
              <a:chOff x="-129170" y="2666302"/>
              <a:chExt cx="4391441" cy="2646465"/>
            </a:xfrm>
            <a:solidFill>
              <a:srgbClr val="FFFFFF"/>
            </a:solidFill>
          </p:grpSpPr>
          <p:sp>
            <p:nvSpPr>
              <p:cNvPr id="9" name="円/楕円 14"/>
              <p:cNvSpPr/>
              <p:nvPr/>
            </p:nvSpPr>
            <p:spPr>
              <a:xfrm>
                <a:off x="3874377" y="4993741"/>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0" name="雲 31"/>
              <p:cNvSpPr/>
              <p:nvPr/>
            </p:nvSpPr>
            <p:spPr>
              <a:xfrm rot="197991">
                <a:off x="-129170" y="2666302"/>
                <a:ext cx="4039338" cy="260006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1" name="円/楕円 16"/>
              <p:cNvSpPr/>
              <p:nvPr/>
            </p:nvSpPr>
            <p:spPr>
              <a:xfrm>
                <a:off x="3500648" y="4719988"/>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2" name="円/楕円 17"/>
              <p:cNvSpPr/>
              <p:nvPr/>
            </p:nvSpPr>
            <p:spPr>
              <a:xfrm>
                <a:off x="4143998" y="5202604"/>
                <a:ext cx="118273" cy="110163"/>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grpSp>
        <p:sp>
          <p:nvSpPr>
            <p:cNvPr id="8" name="テキスト ボックス 7"/>
            <p:cNvSpPr txBox="1"/>
            <p:nvPr/>
          </p:nvSpPr>
          <p:spPr>
            <a:xfrm>
              <a:off x="-74434" y="2752596"/>
              <a:ext cx="2926065" cy="508546"/>
            </a:xfrm>
            <a:prstGeom prst="rect">
              <a:avLst/>
            </a:prstGeom>
            <a:noFill/>
          </p:spPr>
          <p:txBody>
            <a:bodyPr wrap="square" rtlCol="0">
              <a:spAutoFit/>
            </a:bodyPr>
            <a:lstStyle/>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ものたりないよ～。</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2" name="グループ化 61"/>
          <p:cNvGrpSpPr/>
          <p:nvPr/>
        </p:nvGrpSpPr>
        <p:grpSpPr>
          <a:xfrm flipH="1">
            <a:off x="1151384" y="4897800"/>
            <a:ext cx="3259811" cy="1724521"/>
            <a:chOff x="-330776" y="2137626"/>
            <a:chExt cx="3259811" cy="1724521"/>
          </a:xfrm>
        </p:grpSpPr>
        <p:grpSp>
          <p:nvGrpSpPr>
            <p:cNvPr id="63" name="グループ化 62"/>
            <p:cNvGrpSpPr/>
            <p:nvPr/>
          </p:nvGrpSpPr>
          <p:grpSpPr>
            <a:xfrm>
              <a:off x="-330776" y="2137626"/>
              <a:ext cx="3259811" cy="1724521"/>
              <a:chOff x="-143263" y="2651674"/>
              <a:chExt cx="4287304" cy="2596142"/>
            </a:xfrm>
            <a:solidFill>
              <a:srgbClr val="FFFFFF"/>
            </a:solidFill>
          </p:grpSpPr>
          <p:sp>
            <p:nvSpPr>
              <p:cNvPr id="65" name="円/楕円 14"/>
              <p:cNvSpPr/>
              <p:nvPr/>
            </p:nvSpPr>
            <p:spPr>
              <a:xfrm>
                <a:off x="39901" y="2982573"/>
                <a:ext cx="183844" cy="171239"/>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66" name="雲 31"/>
              <p:cNvSpPr/>
              <p:nvPr/>
            </p:nvSpPr>
            <p:spPr>
              <a:xfrm rot="197991">
                <a:off x="629075" y="2651674"/>
                <a:ext cx="3514966" cy="259614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67" name="円/楕円 16"/>
              <p:cNvSpPr/>
              <p:nvPr/>
            </p:nvSpPr>
            <p:spPr>
              <a:xfrm>
                <a:off x="242923" y="3115072"/>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68" name="円/楕円 17"/>
              <p:cNvSpPr/>
              <p:nvPr/>
            </p:nvSpPr>
            <p:spPr>
              <a:xfrm>
                <a:off x="-143263" y="2862550"/>
                <a:ext cx="118273" cy="11016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grpSp>
        <p:sp>
          <p:nvSpPr>
            <p:cNvPr id="64" name="テキスト ボックス 63"/>
            <p:cNvSpPr txBox="1"/>
            <p:nvPr/>
          </p:nvSpPr>
          <p:spPr>
            <a:xfrm>
              <a:off x="-172597" y="2662702"/>
              <a:ext cx="2926065" cy="707886"/>
            </a:xfrm>
            <a:prstGeom prst="rect">
              <a:avLst/>
            </a:prstGeom>
            <a:noFill/>
          </p:spPr>
          <p:txBody>
            <a:bodyPr wrap="square" rtlCol="0">
              <a:spAutoFit/>
            </a:bodyPr>
            <a:lstStyle/>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あと少しだけ・・・</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いいかな・・・</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9" name="グループ化 68"/>
          <p:cNvGrpSpPr/>
          <p:nvPr/>
        </p:nvGrpSpPr>
        <p:grpSpPr>
          <a:xfrm>
            <a:off x="6372443" y="1978398"/>
            <a:ext cx="1265896" cy="1308861"/>
            <a:chOff x="2546003" y="1723870"/>
            <a:chExt cx="1265896" cy="1308861"/>
          </a:xfrm>
        </p:grpSpPr>
        <p:sp>
          <p:nvSpPr>
            <p:cNvPr id="70" name="円/楕円 1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71" name="テキスト ボックス 70"/>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2" name="テキスト ボックス 71"/>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73" name="テキスト ボックス 72"/>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4" name="テキスト ボックス 73"/>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5" name="テキスト ボックス 74"/>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6" name="テキスト ボックス 75"/>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7" name="テキスト ボックス 76"/>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8" name="テキスト ボックス 77"/>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79" name="テキスト ボックス 78"/>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80" name="テキスト ボックス 79"/>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81" name="テキスト ボックス 80"/>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82" name="テキスト ボックス 81"/>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83" name="フリーフォーム 82"/>
            <p:cNvSpPr/>
            <p:nvPr/>
          </p:nvSpPr>
          <p:spPr>
            <a:xfrm>
              <a:off x="3166220" y="1955170"/>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84" name="フリーフォーム 83"/>
            <p:cNvSpPr/>
            <p:nvPr/>
          </p:nvSpPr>
          <p:spPr>
            <a:xfrm rot="12540000">
              <a:off x="3062828" y="2373993"/>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85" name="円/楕円 32"/>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sp>
        <p:nvSpPr>
          <p:cNvPr id="103" name="円/楕円 15"/>
          <p:cNvSpPr/>
          <p:nvPr/>
        </p:nvSpPr>
        <p:spPr>
          <a:xfrm>
            <a:off x="6347949" y="1955419"/>
            <a:ext cx="1321379" cy="1321379"/>
          </a:xfrm>
          <a:prstGeom prst="ellipse">
            <a:avLst/>
          </a:prstGeom>
          <a:solidFill>
            <a:srgbClr val="FFFFFF">
              <a:alpha val="50196"/>
            </a:srgb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rgbClr val="706453"/>
              </a:solidFill>
            </a:endParaRPr>
          </a:p>
        </p:txBody>
      </p:sp>
      <p:grpSp>
        <p:nvGrpSpPr>
          <p:cNvPr id="86" name="グループ化 85"/>
          <p:cNvGrpSpPr/>
          <p:nvPr/>
        </p:nvGrpSpPr>
        <p:grpSpPr>
          <a:xfrm>
            <a:off x="7112764" y="2676503"/>
            <a:ext cx="1470046" cy="1519940"/>
            <a:chOff x="2546003" y="1723870"/>
            <a:chExt cx="1265896" cy="1308861"/>
          </a:xfrm>
        </p:grpSpPr>
        <p:sp>
          <p:nvSpPr>
            <p:cNvPr id="87" name="円/楕円 1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88" name="テキスト ボックス 87"/>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89" name="テキスト ボックス 88"/>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90" name="テキスト ボックス 89"/>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1" name="テキスト ボックス 90"/>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2" name="テキスト ボックス 91"/>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3" name="テキスト ボックス 92"/>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4" name="テキスト ボックス 93"/>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5" name="テキスト ボックス 94"/>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6" name="テキスト ボックス 95"/>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7" name="テキスト ボックス 96"/>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8" name="テキスト ボックス 97"/>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99" name="テキスト ボックス 98"/>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00" name="フリーフォーム 99"/>
            <p:cNvSpPr/>
            <p:nvPr/>
          </p:nvSpPr>
          <p:spPr>
            <a:xfrm>
              <a:off x="3166220" y="1955170"/>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101" name="フリーフォーム 100"/>
            <p:cNvSpPr/>
            <p:nvPr/>
          </p:nvSpPr>
          <p:spPr>
            <a:xfrm rot="14040000">
              <a:off x="3015623" y="2335085"/>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102" name="円/楕円 32"/>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sp>
        <p:nvSpPr>
          <p:cNvPr id="104" name="テキスト ボックス 103"/>
          <p:cNvSpPr txBox="1"/>
          <p:nvPr/>
        </p:nvSpPr>
        <p:spPr>
          <a:xfrm>
            <a:off x="6477809" y="6294166"/>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pic>
        <p:nvPicPr>
          <p:cNvPr id="24" name="図 23">
            <a:extLst>
              <a:ext uri="{FF2B5EF4-FFF2-40B4-BE49-F238E27FC236}">
                <a16:creationId xmlns:a16="http://schemas.microsoft.com/office/drawing/2014/main" id="{FBEB0137-816A-4CDC-9240-052BCCA2E0D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3965" y="0"/>
            <a:ext cx="6858000" cy="6858000"/>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589799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3E94F636-EB7F-4463-8CC7-23E2E35FE78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3866" y="1588812"/>
            <a:ext cx="6095238" cy="6095238"/>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15.</a:t>
            </a:r>
            <a:r>
              <a:rPr lang="ja-JP" altLang="en-US" dirty="0"/>
              <a:t>時間を決めているのに</a:t>
            </a:r>
            <a:r>
              <a:rPr lang="en-US" altLang="ja-JP" dirty="0"/>
              <a:t>(</a:t>
            </a:r>
            <a:r>
              <a:rPr lang="ja-JP" altLang="en-US" dirty="0"/>
              <a:t>オンラインゲーム</a:t>
            </a:r>
            <a:r>
              <a:rPr lang="en-US" altLang="ja-JP" dirty="0"/>
              <a:t>)</a:t>
            </a:r>
            <a:endParaRPr lang="ja-JP" altLang="en-US" dirty="0"/>
          </a:p>
        </p:txBody>
      </p:sp>
      <p:sp>
        <p:nvSpPr>
          <p:cNvPr id="30" name="テキスト ボックス 29"/>
          <p:cNvSpPr txBox="1"/>
          <p:nvPr/>
        </p:nvSpPr>
        <p:spPr>
          <a:xfrm>
            <a:off x="68349" y="869489"/>
            <a:ext cx="8843422" cy="954107"/>
          </a:xfrm>
          <a:prstGeom prst="rect">
            <a:avLst/>
          </a:prstGeom>
          <a:noFill/>
        </p:spPr>
        <p:txBody>
          <a:bodyPr wrap="square" rtlCol="0">
            <a:spAutoFit/>
          </a:bodyPr>
          <a:lstStyle/>
          <a:p>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時間をすぎてもゲームをやめられず、</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家の人に怒られると、口答えをしてしまいます。</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0" name="グループ化 19"/>
          <p:cNvGrpSpPr/>
          <p:nvPr/>
        </p:nvGrpSpPr>
        <p:grpSpPr>
          <a:xfrm>
            <a:off x="2582500" y="1823725"/>
            <a:ext cx="2278600" cy="1755712"/>
            <a:chOff x="6404138" y="1765840"/>
            <a:chExt cx="2739861" cy="1755712"/>
          </a:xfrm>
        </p:grpSpPr>
        <p:sp>
          <p:nvSpPr>
            <p:cNvPr id="21" name="円形吹き出し 3"/>
            <p:cNvSpPr/>
            <p:nvPr/>
          </p:nvSpPr>
          <p:spPr>
            <a:xfrm>
              <a:off x="6404138" y="1765840"/>
              <a:ext cx="2739861" cy="1755712"/>
            </a:xfrm>
            <a:custGeom>
              <a:avLst/>
              <a:gdLst>
                <a:gd name="connsiteX0" fmla="*/ 872341 w 2990850"/>
                <a:gd name="connsiteY0" fmla="*/ 2228850 h 1981200"/>
                <a:gd name="connsiteX1" fmla="*/ 760527 w 2990850"/>
                <a:gd name="connsiteY1" fmla="*/ 1853330 h 1981200"/>
                <a:gd name="connsiteX2" fmla="*/ 429664 w 2990850"/>
                <a:gd name="connsiteY2" fmla="*/ 295706 h 1981200"/>
                <a:gd name="connsiteX3" fmla="*/ 1951206 w 2990850"/>
                <a:gd name="connsiteY3" fmla="*/ 47131 h 1981200"/>
                <a:gd name="connsiteX4" fmla="*/ 2830792 w 2990850"/>
                <a:gd name="connsiteY4" fmla="*/ 1436488 h 1981200"/>
                <a:gd name="connsiteX5" fmla="*/ 1301923 w 2990850"/>
                <a:gd name="connsiteY5" fmla="*/ 1972873 h 1981200"/>
                <a:gd name="connsiteX6" fmla="*/ 872341 w 2990850"/>
                <a:gd name="connsiteY6" fmla="*/ 2228850 h 1981200"/>
                <a:gd name="connsiteX0" fmla="*/ 872506 w 2991669"/>
                <a:gd name="connsiteY0" fmla="*/ 2228877 h 2228877"/>
                <a:gd name="connsiteX1" fmla="*/ 835984 w 2991669"/>
                <a:gd name="connsiteY1" fmla="*/ 2016946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872506 w 2991669"/>
                <a:gd name="connsiteY7"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 name="connsiteX0" fmla="*/ 872506 w 2991669"/>
                <a:gd name="connsiteY0" fmla="*/ 2228877 h 2228877"/>
                <a:gd name="connsiteX1" fmla="*/ 881228 w 2991669"/>
                <a:gd name="connsiteY1" fmla="*/ 2014565 h 2228877"/>
                <a:gd name="connsiteX2" fmla="*/ 760692 w 2991669"/>
                <a:gd name="connsiteY2" fmla="*/ 1853357 h 2228877"/>
                <a:gd name="connsiteX3" fmla="*/ 429829 w 2991669"/>
                <a:gd name="connsiteY3" fmla="*/ 295733 h 2228877"/>
                <a:gd name="connsiteX4" fmla="*/ 1951371 w 2991669"/>
                <a:gd name="connsiteY4" fmla="*/ 47158 h 2228877"/>
                <a:gd name="connsiteX5" fmla="*/ 2830957 w 2991669"/>
                <a:gd name="connsiteY5" fmla="*/ 1436515 h 2228877"/>
                <a:gd name="connsiteX6" fmla="*/ 1302088 w 2991669"/>
                <a:gd name="connsiteY6" fmla="*/ 1972900 h 2228877"/>
                <a:gd name="connsiteX7" fmla="*/ 1152691 w 2991669"/>
                <a:gd name="connsiteY7" fmla="*/ 2095528 h 2228877"/>
                <a:gd name="connsiteX8" fmla="*/ 872506 w 2991669"/>
                <a:gd name="connsiteY8" fmla="*/ 2228877 h 22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69" h="2228877">
                  <a:moveTo>
                    <a:pt x="872506" y="2228877"/>
                  </a:moveTo>
                  <a:cubicBezTo>
                    <a:pt x="900020" y="2147121"/>
                    <a:pt x="903721" y="2086796"/>
                    <a:pt x="881228" y="2014565"/>
                  </a:cubicBezTo>
                  <a:cubicBezTo>
                    <a:pt x="866450" y="1961623"/>
                    <a:pt x="830239" y="1903918"/>
                    <a:pt x="760692" y="1853357"/>
                  </a:cubicBezTo>
                  <a:cubicBezTo>
                    <a:pt x="-96719" y="1532871"/>
                    <a:pt x="-260781" y="760506"/>
                    <a:pt x="429829" y="295733"/>
                  </a:cubicBezTo>
                  <a:cubicBezTo>
                    <a:pt x="825611" y="29375"/>
                    <a:pt x="1414011" y="-66751"/>
                    <a:pt x="1951371" y="47158"/>
                  </a:cubicBezTo>
                  <a:cubicBezTo>
                    <a:pt x="2826899" y="232753"/>
                    <a:pt x="3244736" y="892750"/>
                    <a:pt x="2830957" y="1436515"/>
                  </a:cubicBezTo>
                  <a:cubicBezTo>
                    <a:pt x="2545034" y="1812259"/>
                    <a:pt x="1931964" y="2027347"/>
                    <a:pt x="1302088" y="1972900"/>
                  </a:cubicBezTo>
                  <a:cubicBezTo>
                    <a:pt x="1246733" y="2005839"/>
                    <a:pt x="1241383" y="2031633"/>
                    <a:pt x="1152691" y="2095528"/>
                  </a:cubicBezTo>
                  <a:cubicBezTo>
                    <a:pt x="1073583" y="2161409"/>
                    <a:pt x="982570" y="2193952"/>
                    <a:pt x="872506" y="2228877"/>
                  </a:cubicBezTo>
                  <a:close/>
                </a:path>
              </a:pathLst>
            </a:custGeom>
            <a:solidFill>
              <a:srgbClr val="FFFFFF"/>
            </a:solidFill>
            <a:ln w="381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accent5">
                    <a:lumMod val="75000"/>
                  </a:schemeClr>
                </a:solidFill>
              </a:endParaRPr>
            </a:p>
          </p:txBody>
        </p:sp>
        <p:sp>
          <p:nvSpPr>
            <p:cNvPr id="22" name="テキスト ボックス 21"/>
            <p:cNvSpPr txBox="1"/>
            <p:nvPr/>
          </p:nvSpPr>
          <p:spPr>
            <a:xfrm>
              <a:off x="6493747" y="2223679"/>
              <a:ext cx="2560645" cy="707886"/>
            </a:xfrm>
            <a:prstGeom prst="rect">
              <a:avLst/>
            </a:prstGeom>
            <a:noFill/>
          </p:spPr>
          <p:txBody>
            <a:bodyPr wrap="square" rtlCol="0">
              <a:spAutoFit/>
            </a:bodyPr>
            <a:lstStyle/>
            <a:p>
              <a:pPr algn="ct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もう</a:t>
              </a:r>
              <a:r>
                <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時間</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すぎた</a:t>
              </a: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だろう</a:t>
              </a:r>
              <a:r>
                <a:rPr kumimoji="1"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22" name="グループ化 121"/>
          <p:cNvGrpSpPr/>
          <p:nvPr/>
        </p:nvGrpSpPr>
        <p:grpSpPr>
          <a:xfrm>
            <a:off x="6372443" y="1978398"/>
            <a:ext cx="1265896" cy="1308861"/>
            <a:chOff x="2546003" y="1723870"/>
            <a:chExt cx="1265896" cy="1308861"/>
          </a:xfrm>
        </p:grpSpPr>
        <p:sp>
          <p:nvSpPr>
            <p:cNvPr id="123" name="円/楕円 1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124" name="テキスト ボックス 123"/>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25" name="テキスト ボックス 124"/>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126" name="テキスト ボックス 125"/>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27" name="テキスト ボックス 126"/>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28" name="テキスト ボックス 127"/>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29" name="テキスト ボックス 128"/>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30" name="テキスト ボックス 129"/>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31" name="テキスト ボックス 130"/>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32" name="テキスト ボックス 131"/>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33" name="テキスト ボックス 132"/>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34" name="テキスト ボックス 133"/>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35" name="テキスト ボックス 134"/>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36" name="フリーフォーム 135"/>
            <p:cNvSpPr/>
            <p:nvPr/>
          </p:nvSpPr>
          <p:spPr>
            <a:xfrm>
              <a:off x="3166220" y="1955170"/>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137" name="フリーフォーム 136"/>
            <p:cNvSpPr/>
            <p:nvPr/>
          </p:nvSpPr>
          <p:spPr>
            <a:xfrm rot="14760000">
              <a:off x="3022285" y="2324430"/>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138" name="円/楕円 32"/>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sp>
        <p:nvSpPr>
          <p:cNvPr id="157" name="円/楕円 15"/>
          <p:cNvSpPr/>
          <p:nvPr/>
        </p:nvSpPr>
        <p:spPr>
          <a:xfrm>
            <a:off x="6347949" y="1955419"/>
            <a:ext cx="1321379" cy="1321379"/>
          </a:xfrm>
          <a:prstGeom prst="ellipse">
            <a:avLst/>
          </a:prstGeom>
          <a:solidFill>
            <a:srgbClr val="FFFFFF">
              <a:alpha val="50196"/>
            </a:srgb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rgbClr val="706453"/>
              </a:solidFill>
            </a:endParaRPr>
          </a:p>
        </p:txBody>
      </p:sp>
      <p:grpSp>
        <p:nvGrpSpPr>
          <p:cNvPr id="140" name="グループ化 139"/>
          <p:cNvGrpSpPr/>
          <p:nvPr/>
        </p:nvGrpSpPr>
        <p:grpSpPr>
          <a:xfrm>
            <a:off x="7112764" y="2676503"/>
            <a:ext cx="1470046" cy="1519940"/>
            <a:chOff x="2546003" y="1723870"/>
            <a:chExt cx="1265896" cy="1308861"/>
          </a:xfrm>
        </p:grpSpPr>
        <p:sp>
          <p:nvSpPr>
            <p:cNvPr id="141" name="円/楕円 15"/>
            <p:cNvSpPr/>
            <p:nvPr/>
          </p:nvSpPr>
          <p:spPr>
            <a:xfrm>
              <a:off x="2546003" y="1723870"/>
              <a:ext cx="1265896" cy="1265896"/>
            </a:xfrm>
            <a:prstGeom prst="ellipse">
              <a:avLst/>
            </a:prstGeom>
            <a:solidFill>
              <a:schemeClr val="bg1"/>
            </a:solidFill>
            <a:ln w="76200">
              <a:solidFill>
                <a:srgbClr val="9C8D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142" name="テキスト ボックス 141"/>
            <p:cNvSpPr txBox="1"/>
            <p:nvPr/>
          </p:nvSpPr>
          <p:spPr>
            <a:xfrm>
              <a:off x="2994398" y="1759421"/>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43" name="テキスト ボックス 142"/>
            <p:cNvSpPr txBox="1"/>
            <p:nvPr/>
          </p:nvSpPr>
          <p:spPr>
            <a:xfrm>
              <a:off x="3038528" y="2755732"/>
              <a:ext cx="280847" cy="276999"/>
            </a:xfrm>
            <a:prstGeom prst="rect">
              <a:avLst/>
            </a:prstGeom>
            <a:noFill/>
          </p:spPr>
          <p:txBody>
            <a:bodyPr wrap="none" rtlCol="0">
              <a:spAutoFit/>
            </a:bodyPr>
            <a:lstStyle/>
            <a:p>
              <a:pPr algn="ctr"/>
              <a:r>
                <a:rPr kumimoji="1" lang="en-US" altLang="ja-JP" sz="1200" dirty="0">
                  <a:solidFill>
                    <a:srgbClr val="706453"/>
                  </a:solidFill>
                  <a:latin typeface="メイリオ" panose="020B0604030504040204" pitchFamily="50" charset="-128"/>
                  <a:ea typeface="メイリオ" panose="020B0604030504040204" pitchFamily="50" charset="-128"/>
                </a:rPr>
                <a:t>6</a:t>
              </a:r>
              <a:endParaRPr kumimoji="1" lang="ja-JP" altLang="en-US" sz="1200" dirty="0">
                <a:solidFill>
                  <a:srgbClr val="706453"/>
                </a:solidFill>
                <a:latin typeface="メイリオ" panose="020B0604030504040204" pitchFamily="50" charset="-128"/>
                <a:ea typeface="メイリオ" panose="020B0604030504040204" pitchFamily="50" charset="-128"/>
              </a:endParaRPr>
            </a:p>
          </p:txBody>
        </p:sp>
        <p:sp>
          <p:nvSpPr>
            <p:cNvPr id="144" name="テキスト ボックス 143"/>
            <p:cNvSpPr txBox="1"/>
            <p:nvPr/>
          </p:nvSpPr>
          <p:spPr>
            <a:xfrm>
              <a:off x="3536800" y="2239800"/>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3</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45" name="テキスト ボックス 144"/>
            <p:cNvSpPr txBox="1"/>
            <p:nvPr/>
          </p:nvSpPr>
          <p:spPr>
            <a:xfrm>
              <a:off x="2553416" y="2250725"/>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9</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46" name="テキスト ボックス 145"/>
            <p:cNvSpPr txBox="1"/>
            <p:nvPr/>
          </p:nvSpPr>
          <p:spPr>
            <a:xfrm>
              <a:off x="3479767" y="2478981"/>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4</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47" name="テキスト ボックス 146"/>
            <p:cNvSpPr txBox="1"/>
            <p:nvPr/>
          </p:nvSpPr>
          <p:spPr>
            <a:xfrm>
              <a:off x="3320451" y="2687799"/>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5</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48" name="テキスト ボックス 147"/>
            <p:cNvSpPr txBox="1"/>
            <p:nvPr/>
          </p:nvSpPr>
          <p:spPr>
            <a:xfrm>
              <a:off x="3479767" y="201479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2</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49" name="テキスト ボックス 148"/>
            <p:cNvSpPr txBox="1"/>
            <p:nvPr/>
          </p:nvSpPr>
          <p:spPr>
            <a:xfrm>
              <a:off x="3324701" y="1825236"/>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50" name="テキスト ボックス 149"/>
            <p:cNvSpPr txBox="1"/>
            <p:nvPr/>
          </p:nvSpPr>
          <p:spPr>
            <a:xfrm>
              <a:off x="2779748" y="2661148"/>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7</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51" name="テキスト ボックス 150"/>
            <p:cNvSpPr txBox="1"/>
            <p:nvPr/>
          </p:nvSpPr>
          <p:spPr>
            <a:xfrm>
              <a:off x="2601578" y="2024220"/>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10</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52" name="テキスト ボックス 151"/>
            <p:cNvSpPr txBox="1"/>
            <p:nvPr/>
          </p:nvSpPr>
          <p:spPr>
            <a:xfrm>
              <a:off x="2762225" y="1838694"/>
              <a:ext cx="360996"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11</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53" name="テキスト ボックス 152"/>
            <p:cNvSpPr txBox="1"/>
            <p:nvPr/>
          </p:nvSpPr>
          <p:spPr>
            <a:xfrm>
              <a:off x="2610622" y="2489907"/>
              <a:ext cx="272831" cy="261610"/>
            </a:xfrm>
            <a:prstGeom prst="rect">
              <a:avLst/>
            </a:prstGeom>
            <a:noFill/>
          </p:spPr>
          <p:txBody>
            <a:bodyPr wrap="none" rtlCol="0">
              <a:spAutoFit/>
            </a:bodyPr>
            <a:lstStyle/>
            <a:p>
              <a:pPr algn="ctr"/>
              <a:r>
                <a:rPr kumimoji="1" lang="en-US" altLang="ja-JP" sz="1100" dirty="0">
                  <a:solidFill>
                    <a:srgbClr val="706453"/>
                  </a:solidFill>
                  <a:latin typeface="メイリオ" panose="020B0604030504040204" pitchFamily="50" charset="-128"/>
                  <a:ea typeface="メイリオ" panose="020B0604030504040204" pitchFamily="50" charset="-128"/>
                </a:rPr>
                <a:t>8</a:t>
              </a:r>
              <a:endParaRPr kumimoji="1" lang="ja-JP" altLang="en-US" sz="1100" dirty="0">
                <a:solidFill>
                  <a:srgbClr val="706453"/>
                </a:solidFill>
                <a:latin typeface="メイリオ" panose="020B0604030504040204" pitchFamily="50" charset="-128"/>
                <a:ea typeface="メイリオ" panose="020B0604030504040204" pitchFamily="50" charset="-128"/>
              </a:endParaRPr>
            </a:p>
          </p:txBody>
        </p:sp>
        <p:sp>
          <p:nvSpPr>
            <p:cNvPr id="154" name="フリーフォーム 153"/>
            <p:cNvSpPr/>
            <p:nvPr/>
          </p:nvSpPr>
          <p:spPr>
            <a:xfrm>
              <a:off x="3166220" y="1955170"/>
              <a:ext cx="38628" cy="397836"/>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b="1">
                <a:ln w="22225">
                  <a:solidFill>
                    <a:schemeClr val="accent2"/>
                  </a:solidFill>
                  <a:prstDash val="solid"/>
                </a:ln>
                <a:solidFill>
                  <a:srgbClr val="706453"/>
                </a:solidFill>
              </a:endParaRPr>
            </a:p>
          </p:txBody>
        </p:sp>
        <p:sp>
          <p:nvSpPr>
            <p:cNvPr id="155" name="フリーフォーム 154"/>
            <p:cNvSpPr/>
            <p:nvPr/>
          </p:nvSpPr>
          <p:spPr>
            <a:xfrm rot="16200000">
              <a:off x="2966493" y="2222741"/>
              <a:ext cx="51458" cy="2633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solidFill>
                  <a:srgbClr val="706453"/>
                </a:solidFill>
              </a:endParaRPr>
            </a:p>
          </p:txBody>
        </p:sp>
        <p:sp>
          <p:nvSpPr>
            <p:cNvPr id="156" name="円/楕円 32"/>
            <p:cNvSpPr/>
            <p:nvPr/>
          </p:nvSpPr>
          <p:spPr>
            <a:xfrm>
              <a:off x="3113794" y="2291661"/>
              <a:ext cx="130314" cy="130314"/>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solidFill>
                  <a:srgbClr val="706453"/>
                </a:solidFill>
              </a:endParaRPr>
            </a:p>
          </p:txBody>
        </p:sp>
      </p:grpSp>
      <p:pic>
        <p:nvPicPr>
          <p:cNvPr id="8" name="図 7">
            <a:extLst>
              <a:ext uri="{FF2B5EF4-FFF2-40B4-BE49-F238E27FC236}">
                <a16:creationId xmlns:a16="http://schemas.microsoft.com/office/drawing/2014/main" id="{D477C711-0485-495F-B6B7-AB096401F7A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1819" y="921786"/>
            <a:ext cx="6095238" cy="6095238"/>
          </a:xfrm>
          <a:prstGeom prst="rect">
            <a:avLst/>
          </a:prstGeom>
          <a:effectLst>
            <a:outerShdw blurRad="50800" dist="38100" dir="2700000" algn="tl" rotWithShape="0">
              <a:prstClr val="black">
                <a:alpha val="40000"/>
              </a:prstClr>
            </a:outerShdw>
          </a:effectLst>
        </p:spPr>
      </p:pic>
      <p:grpSp>
        <p:nvGrpSpPr>
          <p:cNvPr id="12" name="グループ化 11"/>
          <p:cNvGrpSpPr/>
          <p:nvPr/>
        </p:nvGrpSpPr>
        <p:grpSpPr>
          <a:xfrm rot="21243625">
            <a:off x="5213678" y="4618228"/>
            <a:ext cx="3987801" cy="2354036"/>
            <a:chOff x="3206474" y="1325341"/>
            <a:chExt cx="6413396" cy="2658471"/>
          </a:xfrm>
        </p:grpSpPr>
        <p:grpSp>
          <p:nvGrpSpPr>
            <p:cNvPr id="13" name="グループ化 12"/>
            <p:cNvGrpSpPr/>
            <p:nvPr/>
          </p:nvGrpSpPr>
          <p:grpSpPr>
            <a:xfrm rot="389126">
              <a:off x="3206474" y="1325341"/>
              <a:ext cx="6113660" cy="2658471"/>
              <a:chOff x="-5223648" y="1664841"/>
              <a:chExt cx="5424994" cy="2961661"/>
            </a:xfrm>
          </p:grpSpPr>
          <p:sp>
            <p:nvSpPr>
              <p:cNvPr id="15"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dirty="0">
                  <a:solidFill>
                    <a:schemeClr val="dk1"/>
                  </a:solidFill>
                </a:endParaRPr>
              </a:p>
            </p:txBody>
          </p:sp>
          <p:pic>
            <p:nvPicPr>
              <p:cNvPr id="16"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222509">
                <a:off x="-5080895" y="1705436"/>
                <a:ext cx="5152790" cy="2881793"/>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4" name="テキスト ボックス 13"/>
            <p:cNvSpPr txBox="1"/>
            <p:nvPr/>
          </p:nvSpPr>
          <p:spPr>
            <a:xfrm rot="398895">
              <a:off x="4317032" y="2268154"/>
              <a:ext cx="5302838" cy="992059"/>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あと少し</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err="1">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だけ</a:t>
              </a: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だから！！</a:t>
              </a:r>
            </a:p>
          </p:txBody>
        </p:sp>
      </p:grpSp>
    </p:spTree>
    <p:custDataLst>
      <p:tags r:id="rId1"/>
    </p:custDataLst>
    <p:extLst>
      <p:ext uri="{BB962C8B-B14F-4D97-AF65-F5344CB8AC3E}">
        <p14:creationId xmlns:p14="http://schemas.microsoft.com/office/powerpoint/2010/main" val="3249455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15.</a:t>
            </a:r>
            <a:r>
              <a:rPr lang="ja-JP" altLang="en-US" dirty="0"/>
              <a:t>時間を決めているのに</a:t>
            </a:r>
            <a:r>
              <a:rPr lang="en-US" altLang="ja-JP" dirty="0"/>
              <a:t>(</a:t>
            </a:r>
            <a:r>
              <a:rPr lang="ja-JP" altLang="en-US" dirty="0"/>
              <a:t>オンラインゲーム</a:t>
            </a:r>
            <a:r>
              <a:rPr lang="en-US" altLang="ja-JP" dirty="0"/>
              <a:t>)</a:t>
            </a:r>
            <a:endParaRPr lang="ja-JP" altLang="en-US" dirty="0"/>
          </a:p>
        </p:txBody>
      </p:sp>
      <p:sp>
        <p:nvSpPr>
          <p:cNvPr id="30" name="テキスト ボックス 29"/>
          <p:cNvSpPr txBox="1"/>
          <p:nvPr/>
        </p:nvSpPr>
        <p:spPr>
          <a:xfrm>
            <a:off x="68348" y="869489"/>
            <a:ext cx="9189951"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ルールを守らなければ、と思うのですが、どうしても</a:t>
            </a:r>
            <a:b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がまんできません。鳴門くんは次の日も</a:t>
            </a:r>
            <a:b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ゲームをやりすぎて、家の人に怒られてしまいました。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19" name="グループ化 118"/>
          <p:cNvGrpSpPr/>
          <p:nvPr/>
        </p:nvGrpSpPr>
        <p:grpSpPr>
          <a:xfrm rot="21243625">
            <a:off x="138898" y="2309213"/>
            <a:ext cx="3821108" cy="2474120"/>
            <a:chOff x="3048451" y="1847268"/>
            <a:chExt cx="6113660" cy="2658471"/>
          </a:xfrm>
        </p:grpSpPr>
        <p:grpSp>
          <p:nvGrpSpPr>
            <p:cNvPr id="120" name="グループ化 119"/>
            <p:cNvGrpSpPr/>
            <p:nvPr/>
          </p:nvGrpSpPr>
          <p:grpSpPr>
            <a:xfrm rot="389126">
              <a:off x="3048451" y="1847268"/>
              <a:ext cx="6113660" cy="2658471"/>
              <a:chOff x="-5310662" y="2262455"/>
              <a:chExt cx="5424994" cy="2961661"/>
            </a:xfrm>
          </p:grpSpPr>
          <p:sp>
            <p:nvSpPr>
              <p:cNvPr id="122" name="爆発 2 6"/>
              <p:cNvSpPr/>
              <p:nvPr/>
            </p:nvSpPr>
            <p:spPr>
              <a:xfrm rot="1236237">
                <a:off x="-5310662" y="2262455"/>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dirty="0">
                  <a:solidFill>
                    <a:schemeClr val="dk1"/>
                  </a:solidFill>
                </a:endParaRPr>
              </a:p>
            </p:txBody>
          </p:sp>
          <p:pic>
            <p:nvPicPr>
              <p:cNvPr id="123" name="Picture 4"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22509">
                <a:off x="-5192943" y="2358210"/>
                <a:ext cx="5215833" cy="2798912"/>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21" name="テキスト ボックス 120"/>
            <p:cNvSpPr txBox="1"/>
            <p:nvPr/>
          </p:nvSpPr>
          <p:spPr>
            <a:xfrm rot="398895">
              <a:off x="4160647" y="2764710"/>
              <a:ext cx="4022483" cy="892916"/>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もう</a:t>
              </a:r>
              <a:r>
                <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時間</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たっただろう！</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24" name="グループ化 123"/>
          <p:cNvGrpSpPr/>
          <p:nvPr/>
        </p:nvGrpSpPr>
        <p:grpSpPr>
          <a:xfrm rot="21128005">
            <a:off x="5536856" y="2606875"/>
            <a:ext cx="3213921" cy="2156402"/>
            <a:chOff x="3206474" y="1325341"/>
            <a:chExt cx="6113660" cy="2658471"/>
          </a:xfrm>
        </p:grpSpPr>
        <p:grpSp>
          <p:nvGrpSpPr>
            <p:cNvPr id="125" name="グループ化 124"/>
            <p:cNvGrpSpPr/>
            <p:nvPr/>
          </p:nvGrpSpPr>
          <p:grpSpPr>
            <a:xfrm rot="389126">
              <a:off x="3206474" y="1325341"/>
              <a:ext cx="6113660" cy="2658471"/>
              <a:chOff x="-5223648" y="1664841"/>
              <a:chExt cx="5424994" cy="2961661"/>
            </a:xfrm>
          </p:grpSpPr>
          <p:sp>
            <p:nvSpPr>
              <p:cNvPr id="127"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dirty="0">
                  <a:solidFill>
                    <a:schemeClr val="dk1"/>
                  </a:solidFill>
                </a:endParaRPr>
              </a:p>
            </p:txBody>
          </p:sp>
          <p:pic>
            <p:nvPicPr>
              <p:cNvPr id="128" name="Picture 4" descr="D:\ryuno\_徳島\コンテンツ制作\集中線.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222509">
                <a:off x="-5080536" y="1797008"/>
                <a:ext cx="5087267" cy="2729921"/>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126" name="テキスト ボックス 125"/>
            <p:cNvSpPr txBox="1"/>
            <p:nvPr/>
          </p:nvSpPr>
          <p:spPr>
            <a:xfrm rot="398895">
              <a:off x="4414542" y="2293801"/>
              <a:ext cx="4022482" cy="845087"/>
            </a:xfrm>
            <a:prstGeom prst="rect">
              <a:avLst/>
            </a:prstGeom>
            <a:noFill/>
          </p:spPr>
          <p:txBody>
            <a:bodyPr wrap="square" rtlCol="0">
              <a:spAutoFit/>
            </a:bodyPr>
            <a:lstStyle/>
            <a:p>
              <a:r>
                <a:rPr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あとちょっと</a:t>
              </a:r>
              <a:endParaRPr lang="en-US" altLang="ja-JP"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000" b="1" dirty="0" err="1">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だけ</a:t>
              </a:r>
              <a:r>
                <a:rPr lang="ja-JP" altLang="en-US"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だから！</a:t>
              </a:r>
              <a:endParaRPr lang="en-US" altLang="ja-JP" sz="20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129" name="グループ化 128">
            <a:extLst>
              <a:ext uri="{FF2B5EF4-FFF2-40B4-BE49-F238E27FC236}">
                <a16:creationId xmlns:a16="http://schemas.microsoft.com/office/drawing/2014/main" id="{36AA26ED-2A6E-45A8-96F0-880896BA248F}"/>
              </a:ext>
            </a:extLst>
          </p:cNvPr>
          <p:cNvGrpSpPr/>
          <p:nvPr/>
        </p:nvGrpSpPr>
        <p:grpSpPr>
          <a:xfrm rot="21200179">
            <a:off x="5376202" y="4620161"/>
            <a:ext cx="4109327" cy="2032163"/>
            <a:chOff x="8015112" y="2555497"/>
            <a:chExt cx="4109327" cy="2032163"/>
          </a:xfrm>
        </p:grpSpPr>
        <p:sp>
          <p:nvSpPr>
            <p:cNvPr id="130" name="円/楕円 55"/>
            <p:cNvSpPr/>
            <p:nvPr/>
          </p:nvSpPr>
          <p:spPr>
            <a:xfrm rot="21313003" flipH="1">
              <a:off x="8670362" y="2728931"/>
              <a:ext cx="172496" cy="137872"/>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31" name="雲 31"/>
            <p:cNvSpPr/>
            <p:nvPr/>
          </p:nvSpPr>
          <p:spPr>
            <a:xfrm flipH="1">
              <a:off x="8532579" y="2921240"/>
              <a:ext cx="3071995" cy="16664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6050 w 43256"/>
                <a:gd name="connsiteY13" fmla="*/ 35003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6780" y="32932"/>
                    <a:pt x="36366" y="3432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32" name="円/楕円 57"/>
            <p:cNvSpPr/>
            <p:nvPr/>
          </p:nvSpPr>
          <p:spPr>
            <a:xfrm rot="21313003" flipH="1">
              <a:off x="8529996" y="2555497"/>
              <a:ext cx="110973" cy="88699"/>
            </a:xfrm>
            <a:prstGeom prst="ellipse">
              <a:avLst/>
            </a:prstGeom>
            <a:solidFill>
              <a:srgbClr val="004DA0"/>
            </a:solidFill>
            <a:ln w="38100">
              <a:solidFill>
                <a:srgbClr val="004DA0"/>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33" name="テキスト ボックス 132"/>
            <p:cNvSpPr txBox="1"/>
            <p:nvPr/>
          </p:nvSpPr>
          <p:spPr>
            <a:xfrm rot="399821">
              <a:off x="8015112" y="3390242"/>
              <a:ext cx="4109327" cy="707886"/>
            </a:xfrm>
            <a:prstGeom prst="rect">
              <a:avLst/>
            </a:prstGeom>
            <a:noFill/>
          </p:spPr>
          <p:txBody>
            <a:bodyPr wrap="square" rtlCol="0">
              <a:spAutoFit/>
            </a:bodyPr>
            <a:lstStyle/>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なんでやめられ</a:t>
              </a:r>
              <a:endParaRPr lang="en-US" altLang="ja-JP"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00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ないんだろう・・・</a:t>
              </a:r>
            </a:p>
          </p:txBody>
        </p:sp>
      </p:grpSp>
      <p:pic>
        <p:nvPicPr>
          <p:cNvPr id="4" name="図 3">
            <a:extLst>
              <a:ext uri="{FF2B5EF4-FFF2-40B4-BE49-F238E27FC236}">
                <a16:creationId xmlns:a16="http://schemas.microsoft.com/office/drawing/2014/main" id="{C16E56B5-7D5F-464F-89E6-51D79DF99CA5}"/>
              </a:ext>
            </a:extLst>
          </p:cNvPr>
          <p:cNvPicPr>
            <a:picLocks noChangeAspect="1"/>
          </p:cNvPicPr>
          <p:nvPr/>
        </p:nvPicPr>
        <p:blipFill rotWithShape="1">
          <a:blip r:embed="rId5">
            <a:extLst>
              <a:ext uri="{28A0092B-C50C-407E-A947-70E740481C1C}">
                <a14:useLocalDpi xmlns:a14="http://schemas.microsoft.com/office/drawing/2010/main" val="0"/>
              </a:ext>
            </a:extLst>
          </a:blip>
          <a:srcRect l="54649" t="31944"/>
          <a:stretch/>
        </p:blipFill>
        <p:spPr>
          <a:xfrm>
            <a:off x="3404222" y="2190751"/>
            <a:ext cx="3110139" cy="4667249"/>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796906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19"/>
                                        </p:tgtEl>
                                        <p:attrNameLst>
                                          <p:attrName>style.visibility</p:attrName>
                                        </p:attrNameLst>
                                      </p:cBhvr>
                                      <p:to>
                                        <p:strVal val="visible"/>
                                      </p:to>
                                    </p:set>
                                    <p:animEffect transition="in" filter="fade">
                                      <p:cBhvr>
                                        <p:cTn id="7" dur="500"/>
                                        <p:tgtEl>
                                          <p:spTgt spid="119"/>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24"/>
                                        </p:tgtEl>
                                        <p:attrNameLst>
                                          <p:attrName>style.visibility</p:attrName>
                                        </p:attrNameLst>
                                      </p:cBhvr>
                                      <p:to>
                                        <p:strVal val="visible"/>
                                      </p:to>
                                    </p:set>
                                    <p:animEffect transition="in" filter="fade">
                                      <p:cBhvr>
                                        <p:cTn id="11" dur="500"/>
                                        <p:tgtEl>
                                          <p:spTgt spid="124"/>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129"/>
                                        </p:tgtEl>
                                        <p:attrNameLst>
                                          <p:attrName>style.visibility</p:attrName>
                                        </p:attrNameLst>
                                      </p:cBhvr>
                                      <p:to>
                                        <p:strVal val="visible"/>
                                      </p:to>
                                    </p:set>
                                    <p:animEffect transition="in" filter="fade">
                                      <p:cBhvr>
                                        <p:cTn id="15"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グループ化 8"/>
          <p:cNvGrpSpPr/>
          <p:nvPr/>
        </p:nvGrpSpPr>
        <p:grpSpPr>
          <a:xfrm>
            <a:off x="286007" y="2050189"/>
            <a:ext cx="8571987" cy="2779694"/>
            <a:chOff x="286007" y="2050189"/>
            <a:chExt cx="8571987" cy="2779694"/>
          </a:xfrm>
        </p:grpSpPr>
        <p:sp>
          <p:nvSpPr>
            <p:cNvPr id="20" name="角丸四角形 19"/>
            <p:cNvSpPr/>
            <p:nvPr/>
          </p:nvSpPr>
          <p:spPr>
            <a:xfrm>
              <a:off x="286007" y="2490914"/>
              <a:ext cx="8571987" cy="2068386"/>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4322618" y="2863388"/>
              <a:ext cx="4406067" cy="1323439"/>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今、大人でもゲームに熱中する人がふえています。中には、夜中までゲームをやめられず、生活リズムをくずして会社や学校に</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いけなくなってしまった、という人もいます。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4" name="図 13">
              <a:extLst>
                <a:ext uri="{FF2B5EF4-FFF2-40B4-BE49-F238E27FC236}">
                  <a16:creationId xmlns:a16="http://schemas.microsoft.com/office/drawing/2014/main" id="{1793825C-D155-4557-93ED-9073BDDA3F1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83675" y="2050189"/>
              <a:ext cx="2779694" cy="2779694"/>
            </a:xfrm>
            <a:prstGeom prst="rect">
              <a:avLst/>
            </a:prstGeom>
            <a:effectLst>
              <a:outerShdw blurRad="50800" dist="38100" dir="2700000" algn="tl" rotWithShape="0">
                <a:prstClr val="black">
                  <a:alpha val="40000"/>
                </a:prstClr>
              </a:outerShdw>
            </a:effectLst>
          </p:spPr>
        </p:pic>
      </p:grpSp>
      <p:grpSp>
        <p:nvGrpSpPr>
          <p:cNvPr id="6" name="グループ化 5"/>
          <p:cNvGrpSpPr/>
          <p:nvPr/>
        </p:nvGrpSpPr>
        <p:grpSpPr>
          <a:xfrm>
            <a:off x="286007" y="4855948"/>
            <a:ext cx="8571987" cy="1812421"/>
            <a:chOff x="286007" y="4855948"/>
            <a:chExt cx="8571987" cy="1812421"/>
          </a:xfrm>
        </p:grpSpPr>
        <p:sp>
          <p:nvSpPr>
            <p:cNvPr id="42" name="角丸四角形 41"/>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19170" y="4908078"/>
              <a:ext cx="6298628" cy="170816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cs typeface="Meiryo UI" panose="020B0604030504040204" pitchFamily="50" charset="-128"/>
                </a:rPr>
                <a:t>家庭などで決めた、ゲームに関するルールは</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守りましょう。それは、あなたを危険なことから守るために</a:t>
              </a:r>
              <a:br>
                <a:rPr lang="en-US" altLang="ja-JP" sz="2000" dirty="0">
                  <a:latin typeface="Meiryo UI" panose="020B0604030504040204" pitchFamily="50" charset="-128"/>
                  <a:ea typeface="Meiryo UI" panose="020B0604030504040204" pitchFamily="50" charset="-128"/>
                  <a:cs typeface="Meiryo UI" panose="020B0604030504040204" pitchFamily="50" charset="-128"/>
                </a:rPr>
              </a:br>
              <a:r>
                <a:rPr lang="ja-JP" altLang="en-US" sz="2000" dirty="0">
                  <a:latin typeface="Meiryo UI" panose="020B0604030504040204" pitchFamily="50" charset="-128"/>
                  <a:ea typeface="Meiryo UI" panose="020B0604030504040204" pitchFamily="50" charset="-128"/>
                  <a:cs typeface="Meiryo UI" panose="020B0604030504040204" pitchFamily="50" charset="-128"/>
                </a:rPr>
                <a:t>決められたものです。</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pPr>
                <a:spcBef>
                  <a:spcPts val="600"/>
                </a:spcBef>
              </a:pPr>
              <a:r>
                <a:rPr lang="ja-JP" altLang="en-US" sz="2000" dirty="0">
                  <a:latin typeface="Meiryo UI" panose="020B0604030504040204" pitchFamily="50" charset="-128"/>
                  <a:ea typeface="Meiryo UI" panose="020B0604030504040204" pitchFamily="50" charset="-128"/>
                  <a:cs typeface="Meiryo UI" panose="020B0604030504040204" pitchFamily="50" charset="-128"/>
                </a:rPr>
                <a:t>どうしてもがまんできないときは、家の人や学校の先生と相談し、どうしたら良いか考えたり、ルールを見直したりしましょう。</a:t>
              </a:r>
            </a:p>
          </p:txBody>
        </p:sp>
      </p:grpSp>
      <p:sp>
        <p:nvSpPr>
          <p:cNvPr id="74" name="ドーナツ 73"/>
          <p:cNvSpPr/>
          <p:nvPr/>
        </p:nvSpPr>
        <p:spPr>
          <a:xfrm>
            <a:off x="7746865" y="4268469"/>
            <a:ext cx="1309201" cy="1307334"/>
          </a:xfrm>
          <a:prstGeom prst="donut">
            <a:avLst>
              <a:gd name="adj" fmla="val 16648"/>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dirty="0"/>
          </a:p>
        </p:txBody>
      </p:sp>
      <p:sp>
        <p:nvSpPr>
          <p:cNvPr id="2" name="タイトル 1"/>
          <p:cNvSpPr>
            <a:spLocks noGrp="1"/>
          </p:cNvSpPr>
          <p:nvPr>
            <p:ph type="title"/>
          </p:nvPr>
        </p:nvSpPr>
        <p:spPr/>
        <p:txBody>
          <a:bodyPr/>
          <a:lstStyle/>
          <a:p>
            <a:r>
              <a:rPr lang="en-US" altLang="ja-JP" dirty="0"/>
              <a:t>15.</a:t>
            </a:r>
            <a:r>
              <a:rPr lang="ja-JP" altLang="en-US" dirty="0"/>
              <a:t>時間を決めているのに</a:t>
            </a:r>
            <a:r>
              <a:rPr lang="en-US" altLang="ja-JP" dirty="0"/>
              <a:t>(</a:t>
            </a:r>
            <a:r>
              <a:rPr lang="ja-JP" altLang="en-US" dirty="0"/>
              <a:t>オンラインゲーム</a:t>
            </a:r>
            <a:r>
              <a:rPr lang="en-US" altLang="ja-JP" dirty="0"/>
              <a:t>)</a:t>
            </a:r>
            <a:endParaRPr lang="ja-JP" altLang="en-US" dirty="0"/>
          </a:p>
        </p:txBody>
      </p:sp>
      <p:grpSp>
        <p:nvGrpSpPr>
          <p:cNvPr id="19" name="グループ化 18"/>
          <p:cNvGrpSpPr/>
          <p:nvPr/>
        </p:nvGrpSpPr>
        <p:grpSpPr>
          <a:xfrm>
            <a:off x="672641" y="541600"/>
            <a:ext cx="7771630" cy="2143125"/>
            <a:chOff x="672641" y="579700"/>
            <a:chExt cx="7771630" cy="2143125"/>
          </a:xfrm>
        </p:grpSpPr>
        <p:pic>
          <p:nvPicPr>
            <p:cNvPr id="21" name="図 2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92574" y="579700"/>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12" name="グループ化 11"/>
          <p:cNvGrpSpPr/>
          <p:nvPr/>
        </p:nvGrpSpPr>
        <p:grpSpPr>
          <a:xfrm>
            <a:off x="5934378" y="4286961"/>
            <a:ext cx="1311114" cy="1311114"/>
            <a:chOff x="-945390" y="2903530"/>
            <a:chExt cx="1311114" cy="1311114"/>
          </a:xfrm>
        </p:grpSpPr>
        <p:sp>
          <p:nvSpPr>
            <p:cNvPr id="90" name="円/楕円 42"/>
            <p:cNvSpPr/>
            <p:nvPr/>
          </p:nvSpPr>
          <p:spPr>
            <a:xfrm>
              <a:off x="-945390" y="2903530"/>
              <a:ext cx="1311114" cy="1311114"/>
            </a:xfrm>
            <a:prstGeom prst="ellipse">
              <a:avLst/>
            </a:prstGeom>
            <a:solidFill>
              <a:schemeClr val="bg1"/>
            </a:solidFill>
            <a:ln w="76200">
              <a:solidFill>
                <a:srgbClr val="0093E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二等辺三角形 10"/>
            <p:cNvSpPr/>
            <p:nvPr/>
          </p:nvSpPr>
          <p:spPr>
            <a:xfrm rot="4374095">
              <a:off x="-652241" y="3364157"/>
              <a:ext cx="282849" cy="460844"/>
            </a:xfrm>
            <a:custGeom>
              <a:avLst/>
              <a:gdLst>
                <a:gd name="connsiteX0" fmla="*/ 0 w 211536"/>
                <a:gd name="connsiteY0" fmla="*/ 330505 h 330505"/>
                <a:gd name="connsiteX1" fmla="*/ 105768 w 211536"/>
                <a:gd name="connsiteY1" fmla="*/ 0 h 330505"/>
                <a:gd name="connsiteX2" fmla="*/ 211536 w 211536"/>
                <a:gd name="connsiteY2" fmla="*/ 330505 h 330505"/>
                <a:gd name="connsiteX3" fmla="*/ 0 w 211536"/>
                <a:gd name="connsiteY3" fmla="*/ 330505 h 330505"/>
                <a:gd name="connsiteX0" fmla="*/ 0 w 211536"/>
                <a:gd name="connsiteY0" fmla="*/ 330505 h 346711"/>
                <a:gd name="connsiteX1" fmla="*/ 105768 w 211536"/>
                <a:gd name="connsiteY1" fmla="*/ 0 h 346711"/>
                <a:gd name="connsiteX2" fmla="*/ 211536 w 211536"/>
                <a:gd name="connsiteY2" fmla="*/ 330505 h 346711"/>
                <a:gd name="connsiteX3" fmla="*/ 0 w 211536"/>
                <a:gd name="connsiteY3" fmla="*/ 330505 h 346711"/>
                <a:gd name="connsiteX0" fmla="*/ 0 w 211536"/>
                <a:gd name="connsiteY0" fmla="*/ 330505 h 347957"/>
                <a:gd name="connsiteX1" fmla="*/ 105768 w 211536"/>
                <a:gd name="connsiteY1" fmla="*/ 0 h 347957"/>
                <a:gd name="connsiteX2" fmla="*/ 211536 w 211536"/>
                <a:gd name="connsiteY2" fmla="*/ 330505 h 347957"/>
                <a:gd name="connsiteX3" fmla="*/ 0 w 211536"/>
                <a:gd name="connsiteY3" fmla="*/ 330505 h 347957"/>
                <a:gd name="connsiteX0" fmla="*/ 0 w 211536"/>
                <a:gd name="connsiteY0" fmla="*/ 330505 h 357893"/>
                <a:gd name="connsiteX1" fmla="*/ 105768 w 211536"/>
                <a:gd name="connsiteY1" fmla="*/ 0 h 357893"/>
                <a:gd name="connsiteX2" fmla="*/ 211536 w 211536"/>
                <a:gd name="connsiteY2" fmla="*/ 330505 h 357893"/>
                <a:gd name="connsiteX3" fmla="*/ 0 w 211536"/>
                <a:gd name="connsiteY3" fmla="*/ 330505 h 357893"/>
                <a:gd name="connsiteX0" fmla="*/ 0 w 211536"/>
                <a:gd name="connsiteY0" fmla="*/ 330505 h 359956"/>
                <a:gd name="connsiteX1" fmla="*/ 105768 w 211536"/>
                <a:gd name="connsiteY1" fmla="*/ 0 h 359956"/>
                <a:gd name="connsiteX2" fmla="*/ 211536 w 211536"/>
                <a:gd name="connsiteY2" fmla="*/ 330505 h 359956"/>
                <a:gd name="connsiteX3" fmla="*/ 0 w 211536"/>
                <a:gd name="connsiteY3" fmla="*/ 330505 h 359956"/>
                <a:gd name="connsiteX0" fmla="*/ 0 w 211536"/>
                <a:gd name="connsiteY0" fmla="*/ 330505 h 359956"/>
                <a:gd name="connsiteX1" fmla="*/ 105768 w 211536"/>
                <a:gd name="connsiteY1" fmla="*/ 0 h 359956"/>
                <a:gd name="connsiteX2" fmla="*/ 211536 w 211536"/>
                <a:gd name="connsiteY2" fmla="*/ 330505 h 359956"/>
                <a:gd name="connsiteX3" fmla="*/ 0 w 211536"/>
                <a:gd name="connsiteY3" fmla="*/ 330505 h 359956"/>
              </a:gdLst>
              <a:ahLst/>
              <a:cxnLst>
                <a:cxn ang="0">
                  <a:pos x="connsiteX0" y="connsiteY0"/>
                </a:cxn>
                <a:cxn ang="0">
                  <a:pos x="connsiteX1" y="connsiteY1"/>
                </a:cxn>
                <a:cxn ang="0">
                  <a:pos x="connsiteX2" y="connsiteY2"/>
                </a:cxn>
                <a:cxn ang="0">
                  <a:pos x="connsiteX3" y="connsiteY3"/>
                </a:cxn>
              </a:cxnLst>
              <a:rect l="l" t="t" r="r" b="b"/>
              <a:pathLst>
                <a:path w="211536" h="359956">
                  <a:moveTo>
                    <a:pt x="0" y="330505"/>
                  </a:moveTo>
                  <a:lnTo>
                    <a:pt x="105768" y="0"/>
                  </a:lnTo>
                  <a:lnTo>
                    <a:pt x="211536" y="330505"/>
                  </a:lnTo>
                  <a:cubicBezTo>
                    <a:pt x="138219" y="369774"/>
                    <a:pt x="53683" y="369774"/>
                    <a:pt x="0" y="330505"/>
                  </a:cubicBezTo>
                  <a:close/>
                </a:path>
              </a:pathLst>
            </a:custGeom>
            <a:solidFill>
              <a:srgbClr val="00B0F0">
                <a:alpha val="60000"/>
              </a:srgb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dirty="0">
                <a:solidFill>
                  <a:schemeClr val="tx1"/>
                </a:solidFill>
              </a:endParaRPr>
            </a:p>
          </p:txBody>
        </p:sp>
        <p:sp>
          <p:nvSpPr>
            <p:cNvPr id="91" name="テキスト ボックス 90"/>
            <p:cNvSpPr txBox="1"/>
            <p:nvPr/>
          </p:nvSpPr>
          <p:spPr>
            <a:xfrm>
              <a:off x="-454795" y="2929036"/>
              <a:ext cx="329925"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12</a:t>
              </a:r>
              <a:endParaRPr kumimoji="1" lang="ja-JP" altLang="en-US" sz="1200" dirty="0">
                <a:latin typeface="メイリオ" panose="020B0604030504040204" pitchFamily="50" charset="-128"/>
                <a:ea typeface="メイリオ" panose="020B0604030504040204" pitchFamily="50" charset="-128"/>
              </a:endParaRPr>
            </a:p>
          </p:txBody>
        </p:sp>
        <p:sp>
          <p:nvSpPr>
            <p:cNvPr id="92" name="テキスト ボックス 91"/>
            <p:cNvSpPr txBox="1"/>
            <p:nvPr/>
          </p:nvSpPr>
          <p:spPr>
            <a:xfrm>
              <a:off x="-412713" y="3972250"/>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6</a:t>
              </a:r>
              <a:endParaRPr kumimoji="1" lang="ja-JP" altLang="en-US" sz="1200" dirty="0">
                <a:latin typeface="メイリオ" panose="020B0604030504040204" pitchFamily="50" charset="-128"/>
                <a:ea typeface="メイリオ" panose="020B0604030504040204" pitchFamily="50" charset="-128"/>
              </a:endParaRPr>
            </a:p>
          </p:txBody>
        </p:sp>
        <p:sp>
          <p:nvSpPr>
            <p:cNvPr id="93" name="テキスト ボックス 92"/>
            <p:cNvSpPr txBox="1"/>
            <p:nvPr/>
          </p:nvSpPr>
          <p:spPr>
            <a:xfrm>
              <a:off x="99206" y="3437889"/>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3</a:t>
              </a:r>
              <a:endParaRPr kumimoji="1" lang="ja-JP" altLang="en-US" sz="1200" dirty="0">
                <a:latin typeface="メイリオ" panose="020B0604030504040204" pitchFamily="50" charset="-128"/>
                <a:ea typeface="メイリオ" panose="020B0604030504040204" pitchFamily="50" charset="-128"/>
              </a:endParaRPr>
            </a:p>
          </p:txBody>
        </p:sp>
        <p:sp>
          <p:nvSpPr>
            <p:cNvPr id="94" name="テキスト ボックス 93"/>
            <p:cNvSpPr txBox="1"/>
            <p:nvPr/>
          </p:nvSpPr>
          <p:spPr>
            <a:xfrm>
              <a:off x="-945390" y="3437889"/>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9</a:t>
              </a:r>
              <a:endParaRPr kumimoji="1" lang="ja-JP" altLang="en-US" sz="1200" dirty="0">
                <a:latin typeface="メイリオ" panose="020B0604030504040204" pitchFamily="50" charset="-128"/>
                <a:ea typeface="メイリオ" panose="020B0604030504040204" pitchFamily="50" charset="-128"/>
              </a:endParaRPr>
            </a:p>
          </p:txBody>
        </p:sp>
        <p:sp>
          <p:nvSpPr>
            <p:cNvPr id="95" name="テキスト ボックス 94"/>
            <p:cNvSpPr txBox="1"/>
            <p:nvPr/>
          </p:nvSpPr>
          <p:spPr>
            <a:xfrm>
              <a:off x="40136" y="3685614"/>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4</a:t>
              </a:r>
              <a:endParaRPr kumimoji="1" lang="ja-JP" altLang="en-US" sz="1200" dirty="0">
                <a:latin typeface="メイリオ" panose="020B0604030504040204" pitchFamily="50" charset="-128"/>
                <a:ea typeface="メイリオ" panose="020B0604030504040204" pitchFamily="50" charset="-128"/>
              </a:endParaRPr>
            </a:p>
          </p:txBody>
        </p:sp>
        <p:sp>
          <p:nvSpPr>
            <p:cNvPr id="96" name="テキスト ボックス 95"/>
            <p:cNvSpPr txBox="1"/>
            <p:nvPr/>
          </p:nvSpPr>
          <p:spPr>
            <a:xfrm>
              <a:off x="-124871" y="3901891"/>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5</a:t>
              </a:r>
              <a:endParaRPr kumimoji="1" lang="ja-JP" altLang="en-US" sz="1200" dirty="0">
                <a:latin typeface="メイリオ" panose="020B0604030504040204" pitchFamily="50" charset="-128"/>
                <a:ea typeface="メイリオ" panose="020B0604030504040204" pitchFamily="50" charset="-128"/>
              </a:endParaRPr>
            </a:p>
          </p:txBody>
        </p:sp>
        <p:sp>
          <p:nvSpPr>
            <p:cNvPr id="97" name="テキスト ボックス 96"/>
            <p:cNvSpPr txBox="1"/>
            <p:nvPr/>
          </p:nvSpPr>
          <p:spPr>
            <a:xfrm>
              <a:off x="40136" y="3204848"/>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2</a:t>
              </a:r>
              <a:endParaRPr kumimoji="1" lang="ja-JP" altLang="en-US" sz="1200" dirty="0">
                <a:latin typeface="メイリオ" panose="020B0604030504040204" pitchFamily="50" charset="-128"/>
                <a:ea typeface="メイリオ" panose="020B0604030504040204" pitchFamily="50" charset="-128"/>
              </a:endParaRPr>
            </a:p>
          </p:txBody>
        </p:sp>
        <p:sp>
          <p:nvSpPr>
            <p:cNvPr id="98" name="テキスト ボックス 97"/>
            <p:cNvSpPr txBox="1"/>
            <p:nvPr/>
          </p:nvSpPr>
          <p:spPr>
            <a:xfrm>
              <a:off x="-146554" y="2997202"/>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a:t>
              </a:r>
              <a:endParaRPr kumimoji="1" lang="ja-JP" altLang="en-US" sz="1200" dirty="0">
                <a:latin typeface="メイリオ" panose="020B0604030504040204" pitchFamily="50" charset="-128"/>
                <a:ea typeface="メイリオ" panose="020B0604030504040204" pitchFamily="50" charset="-128"/>
              </a:endParaRPr>
            </a:p>
          </p:txBody>
        </p:sp>
        <p:sp>
          <p:nvSpPr>
            <p:cNvPr id="99" name="テキスト ボックス 98"/>
            <p:cNvSpPr txBox="1"/>
            <p:nvPr/>
          </p:nvSpPr>
          <p:spPr>
            <a:xfrm>
              <a:off x="-684887" y="3874288"/>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7</a:t>
              </a:r>
              <a:endParaRPr kumimoji="1" lang="ja-JP" altLang="en-US" sz="1200" dirty="0">
                <a:latin typeface="メイリオ" panose="020B0604030504040204" pitchFamily="50" charset="-128"/>
                <a:ea typeface="メイリオ" panose="020B0604030504040204" pitchFamily="50" charset="-128"/>
              </a:endParaRPr>
            </a:p>
          </p:txBody>
        </p:sp>
        <p:sp>
          <p:nvSpPr>
            <p:cNvPr id="100" name="テキスト ボックス 99"/>
            <p:cNvSpPr txBox="1"/>
            <p:nvPr/>
          </p:nvSpPr>
          <p:spPr>
            <a:xfrm>
              <a:off x="-891932" y="3203294"/>
              <a:ext cx="329925"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endParaRPr>
            </a:p>
          </p:txBody>
        </p:sp>
        <p:sp>
          <p:nvSpPr>
            <p:cNvPr id="101" name="テキスト ボックス 100"/>
            <p:cNvSpPr txBox="1"/>
            <p:nvPr/>
          </p:nvSpPr>
          <p:spPr>
            <a:xfrm>
              <a:off x="-725547" y="3011140"/>
              <a:ext cx="329925"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11</a:t>
              </a:r>
              <a:endParaRPr kumimoji="1" lang="ja-JP" altLang="en-US" sz="1200" dirty="0">
                <a:latin typeface="メイリオ" panose="020B0604030504040204" pitchFamily="50" charset="-128"/>
                <a:ea typeface="メイリオ" panose="020B0604030504040204" pitchFamily="50" charset="-128"/>
              </a:endParaRPr>
            </a:p>
          </p:txBody>
        </p:sp>
        <p:sp>
          <p:nvSpPr>
            <p:cNvPr id="102" name="テキスト ボックス 101"/>
            <p:cNvSpPr txBox="1"/>
            <p:nvPr/>
          </p:nvSpPr>
          <p:spPr>
            <a:xfrm>
              <a:off x="-886141" y="3685614"/>
              <a:ext cx="245760" cy="242394"/>
            </a:xfrm>
            <a:prstGeom prst="rect">
              <a:avLst/>
            </a:prstGeom>
            <a:noFill/>
          </p:spPr>
          <p:txBody>
            <a:bodyPr wrap="none" rtlCol="0">
              <a:spAutoFit/>
            </a:bodyPr>
            <a:lstStyle/>
            <a:p>
              <a:r>
                <a:rPr kumimoji="1" lang="en-US" altLang="ja-JP" sz="1200" dirty="0">
                  <a:latin typeface="メイリオ" panose="020B0604030504040204" pitchFamily="50" charset="-128"/>
                  <a:ea typeface="メイリオ" panose="020B0604030504040204" pitchFamily="50" charset="-128"/>
                </a:rPr>
                <a:t>8</a:t>
              </a:r>
              <a:endParaRPr kumimoji="1" lang="ja-JP" altLang="en-US" sz="1200" dirty="0">
                <a:latin typeface="メイリオ" panose="020B0604030504040204" pitchFamily="50" charset="-128"/>
                <a:ea typeface="メイリオ" panose="020B0604030504040204" pitchFamily="50" charset="-128"/>
              </a:endParaRPr>
            </a:p>
          </p:txBody>
        </p:sp>
        <p:sp>
          <p:nvSpPr>
            <p:cNvPr id="103" name="フリーフォーム 102"/>
            <p:cNvSpPr/>
            <p:nvPr/>
          </p:nvSpPr>
          <p:spPr>
            <a:xfrm>
              <a:off x="-302371" y="3111212"/>
              <a:ext cx="40007" cy="412047"/>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ln w="22225">
                  <a:solidFill>
                    <a:schemeClr val="accent2"/>
                  </a:solidFill>
                  <a:prstDash val="solid"/>
                </a:ln>
                <a:solidFill>
                  <a:schemeClr val="accent2">
                    <a:lumMod val="40000"/>
                    <a:lumOff val="60000"/>
                  </a:schemeClr>
                </a:solidFill>
              </a:endParaRPr>
            </a:p>
          </p:txBody>
        </p:sp>
        <p:sp>
          <p:nvSpPr>
            <p:cNvPr id="104" name="フリーフォーム 103"/>
            <p:cNvSpPr/>
            <p:nvPr/>
          </p:nvSpPr>
          <p:spPr>
            <a:xfrm rot="14527849">
              <a:off x="-468965" y="3501726"/>
              <a:ext cx="45719" cy="280025"/>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105"/>
            <p:cNvSpPr/>
            <p:nvPr/>
          </p:nvSpPr>
          <p:spPr>
            <a:xfrm rot="16200000">
              <a:off x="-504415" y="3381446"/>
              <a:ext cx="45719" cy="290745"/>
            </a:xfrm>
            <a:custGeom>
              <a:avLst/>
              <a:gdLst>
                <a:gd name="connsiteX0" fmla="*/ 9189 w 78114"/>
                <a:gd name="connsiteY0" fmla="*/ 0 h 399763"/>
                <a:gd name="connsiteX1" fmla="*/ 59734 w 78114"/>
                <a:gd name="connsiteY1" fmla="*/ 0 h 399763"/>
                <a:gd name="connsiteX2" fmla="*/ 78114 w 78114"/>
                <a:gd name="connsiteY2" fmla="*/ 399763 h 399763"/>
                <a:gd name="connsiteX3" fmla="*/ 0 w 78114"/>
                <a:gd name="connsiteY3" fmla="*/ 395168 h 399763"/>
                <a:gd name="connsiteX4" fmla="*/ 9189 w 78114"/>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14" h="399763">
                  <a:moveTo>
                    <a:pt x="9189" y="0"/>
                  </a:moveTo>
                  <a:lnTo>
                    <a:pt x="59734" y="0"/>
                  </a:lnTo>
                  <a:lnTo>
                    <a:pt x="78114" y="399763"/>
                  </a:lnTo>
                  <a:lnTo>
                    <a:pt x="0" y="395168"/>
                  </a:lnTo>
                  <a:lnTo>
                    <a:pt x="9189" y="0"/>
                  </a:lnTo>
                  <a:close/>
                </a:path>
              </a:pathLst>
            </a:cu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円/楕円 61"/>
            <p:cNvSpPr/>
            <p:nvPr/>
          </p:nvSpPr>
          <p:spPr>
            <a:xfrm>
              <a:off x="-369855" y="3480930"/>
              <a:ext cx="134968" cy="134968"/>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pic>
        <p:nvPicPr>
          <p:cNvPr id="16" name="図 15">
            <a:extLst>
              <a:ext uri="{FF2B5EF4-FFF2-40B4-BE49-F238E27FC236}">
                <a16:creationId xmlns:a16="http://schemas.microsoft.com/office/drawing/2014/main" id="{7637382A-087B-4482-92A1-278E26DD397A}"/>
              </a:ext>
            </a:extLst>
          </p:cNvPr>
          <p:cNvPicPr>
            <a:picLocks noChangeAspect="1"/>
          </p:cNvPicPr>
          <p:nvPr/>
        </p:nvPicPr>
        <p:blipFill rotWithShape="1">
          <a:blip r:embed="rId6">
            <a:extLst>
              <a:ext uri="{28A0092B-C50C-407E-A947-70E740481C1C}">
                <a14:useLocalDpi xmlns:a14="http://schemas.microsoft.com/office/drawing/2010/main" val="0"/>
              </a:ext>
            </a:extLst>
          </a:blip>
          <a:srcRect l="52435" t="57999"/>
          <a:stretch/>
        </p:blipFill>
        <p:spPr>
          <a:xfrm>
            <a:off x="6553199" y="4533899"/>
            <a:ext cx="2657585" cy="2346693"/>
          </a:xfrm>
          <a:prstGeom prst="rect">
            <a:avLst/>
          </a:prstGeom>
          <a:effectLst>
            <a:outerShdw blurRad="50800" dist="38100" dir="2700000" algn="tl" rotWithShape="0">
              <a:prstClr val="black">
                <a:alpha val="40000"/>
              </a:prstClr>
            </a:outerShdw>
          </a:effectLst>
        </p:spPr>
      </p:pic>
      <p:sp>
        <p:nvSpPr>
          <p:cNvPr id="67" name="乗算記号 42"/>
          <p:cNvSpPr/>
          <p:nvPr/>
        </p:nvSpPr>
        <p:spPr>
          <a:xfrm rot="20932626">
            <a:off x="129287" y="2979672"/>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251424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67"/>
                                        </p:tgtEl>
                                        <p:attrNameLst>
                                          <p:attrName>style.visibility</p:attrName>
                                        </p:attrNameLst>
                                      </p:cBhvr>
                                      <p:to>
                                        <p:strVal val="visible"/>
                                      </p:to>
                                    </p:set>
                                    <p:animEffect transition="in" filter="fade">
                                      <p:cBhvr>
                                        <p:cTn id="11" dur="500"/>
                                        <p:tgtEl>
                                          <p:spTgt spid="67"/>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par>
                                <p:cTn id="16" presetID="10" presetClass="entr" presetSubtype="0" fill="hold" nodeType="withEffect">
                                  <p:stCondLst>
                                    <p:cond delay="50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10" presetClass="entr" presetSubtype="0" fill="hold"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par>
                          <p:cTn id="22" fill="hold">
                            <p:stCondLst>
                              <p:cond delay="3500"/>
                            </p:stCondLst>
                            <p:childTnLst>
                              <p:par>
                                <p:cTn id="23" presetID="10" presetClass="entr" presetSubtype="0" fill="hold" grpId="0" nodeType="afterEffect">
                                  <p:stCondLst>
                                    <p:cond delay="500"/>
                                  </p:stCondLst>
                                  <p:childTnLst>
                                    <p:set>
                                      <p:cBhvr>
                                        <p:cTn id="24" dur="1" fill="hold">
                                          <p:stCondLst>
                                            <p:cond delay="0"/>
                                          </p:stCondLst>
                                        </p:cTn>
                                        <p:tgtEl>
                                          <p:spTgt spid="74"/>
                                        </p:tgtEl>
                                        <p:attrNameLst>
                                          <p:attrName>style.visibility</p:attrName>
                                        </p:attrNameLst>
                                      </p:cBhvr>
                                      <p:to>
                                        <p:strVal val="visible"/>
                                      </p:to>
                                    </p:set>
                                    <p:animEffect transition="in" filter="fade">
                                      <p:cBhvr>
                                        <p:cTn id="25"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67"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15.</a:t>
            </a:r>
            <a:r>
              <a:rPr lang="ja-JP" altLang="en-US" dirty="0"/>
              <a:t>時間を決めているのに</a:t>
            </a:r>
            <a:r>
              <a:rPr lang="en-US" altLang="ja-JP" dirty="0"/>
              <a:t>(</a:t>
            </a:r>
            <a:r>
              <a:rPr lang="ja-JP" altLang="en-US" dirty="0"/>
              <a:t>オンラインゲーム</a:t>
            </a:r>
            <a:r>
              <a:rPr lang="en-US" altLang="ja-JP" dirty="0"/>
              <a:t>)</a:t>
            </a:r>
            <a:endParaRPr lang="ja-JP" altLang="en-US" dirty="0"/>
          </a:p>
        </p:txBody>
      </p:sp>
      <p:grpSp>
        <p:nvGrpSpPr>
          <p:cNvPr id="5" name="グループ化 4"/>
          <p:cNvGrpSpPr/>
          <p:nvPr/>
        </p:nvGrpSpPr>
        <p:grpSpPr>
          <a:xfrm>
            <a:off x="-179688" y="4168422"/>
            <a:ext cx="4572000" cy="2240620"/>
            <a:chOff x="-325999" y="3991848"/>
            <a:chExt cx="4572000" cy="2240620"/>
          </a:xfrm>
        </p:grpSpPr>
        <p:sp>
          <p:nvSpPr>
            <p:cNvPr id="6" name="雲 31"/>
            <p:cNvSpPr/>
            <p:nvPr/>
          </p:nvSpPr>
          <p:spPr>
            <a:xfrm rot="197991">
              <a:off x="199530" y="3991848"/>
              <a:ext cx="3424674" cy="224062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7" name="正方形/長方形 6"/>
            <p:cNvSpPr/>
            <p:nvPr/>
          </p:nvSpPr>
          <p:spPr>
            <a:xfrm rot="21098764">
              <a:off x="-325999" y="4653061"/>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ルールを守って</a:t>
              </a:r>
              <a:endPar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endParaRP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楽しもう！</a:t>
              </a:r>
            </a:p>
          </p:txBody>
        </p:sp>
      </p:grpSp>
      <p:sp>
        <p:nvSpPr>
          <p:cNvPr id="24" name="角丸四角形 23"/>
          <p:cNvSpPr/>
          <p:nvPr/>
        </p:nvSpPr>
        <p:spPr>
          <a:xfrm>
            <a:off x="459921" y="771990"/>
            <a:ext cx="8060092" cy="3005735"/>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1151805" y="1339567"/>
            <a:ext cx="7040438" cy="1938992"/>
          </a:xfrm>
          <a:prstGeom prst="rect">
            <a:avLst/>
          </a:prstGeom>
          <a:noFill/>
        </p:spPr>
        <p:txBody>
          <a:bodyPr wrap="square" rtlCol="0">
            <a:spAutoFit/>
          </a:bodyPr>
          <a:lstStyle/>
          <a:p>
            <a:pPr>
              <a:spcAft>
                <a:spcPts val="1200"/>
              </a:spcAft>
            </a:pP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オンラインゲームは、誰もが楽しめるように</a:t>
            </a:r>
            <a:br>
              <a:rPr lang="en-US" altLang="ja-JP"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作られています。しかし、どんなに面白いゲームでもやりすぎは良くありません。</a:t>
            </a:r>
            <a:endParaRPr lang="en-US" altLang="ja-JP"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「ルールを守る」ことも、ゲームを楽しむコツの</a:t>
            </a:r>
            <a:r>
              <a:rPr lang="en-US" altLang="ja-JP"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つと考え、適切な時間･場所で遊ぶようにしましょう。</a:t>
            </a:r>
            <a:endParaRPr lang="en-US" altLang="ja-JP" sz="22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8" name="図 7">
            <a:extLst>
              <a:ext uri="{FF2B5EF4-FFF2-40B4-BE49-F238E27FC236}">
                <a16:creationId xmlns:a16="http://schemas.microsoft.com/office/drawing/2014/main" id="{90493329-C260-4C9F-A30C-351166C6DA6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19866" y="2274857"/>
            <a:ext cx="5036262" cy="5036262"/>
          </a:xfrm>
          <a:prstGeom prst="rect">
            <a:avLst/>
          </a:prstGeom>
          <a:effectLst>
            <a:outerShdw blurRad="50800" dist="38100" dir="2700000" algn="tl" rotWithShape="0">
              <a:prstClr val="black">
                <a:alpha val="40000"/>
              </a:prstClr>
            </a:outerShdw>
          </a:effectLst>
        </p:spPr>
      </p:pic>
      <p:pic>
        <p:nvPicPr>
          <p:cNvPr id="4" name="図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66161">
            <a:off x="6374641" y="4417189"/>
            <a:ext cx="3024119" cy="2841629"/>
          </a:xfrm>
          <a:prstGeom prst="rect">
            <a:avLst/>
          </a:prstGeom>
        </p:spPr>
      </p:pic>
    </p:spTree>
    <p:custDataLst>
      <p:tags r:id="rId1"/>
    </p:custDataLst>
    <p:extLst>
      <p:ext uri="{BB962C8B-B14F-4D97-AF65-F5344CB8AC3E}">
        <p14:creationId xmlns:p14="http://schemas.microsoft.com/office/powerpoint/2010/main" val="1298728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normAutofit/>
          </a:bodyPr>
          <a:lstStyle/>
          <a:p>
            <a:r>
              <a:rPr lang="ja-JP" altLang="en-US" sz="4000" dirty="0"/>
              <a:t>第</a:t>
            </a:r>
            <a:r>
              <a:rPr lang="en-US" altLang="ja-JP" sz="4000" dirty="0"/>
              <a:t>16</a:t>
            </a:r>
            <a:r>
              <a:rPr lang="ja-JP" altLang="en-US" sz="4000" dirty="0"/>
              <a:t>話</a:t>
            </a:r>
            <a:r>
              <a:rPr lang="en-US" altLang="ja-JP" sz="4000" dirty="0"/>
              <a:t> </a:t>
            </a:r>
            <a:br>
              <a:rPr lang="en-US" altLang="ja-JP" sz="4000" dirty="0"/>
            </a:br>
            <a:r>
              <a:rPr lang="en-US" altLang="ja-JP" dirty="0"/>
              <a:t>SNS</a:t>
            </a:r>
            <a:r>
              <a:rPr lang="ja-JP" altLang="en-US" dirty="0" err="1"/>
              <a:t>での</a:t>
            </a:r>
            <a:r>
              <a:rPr lang="ja-JP" altLang="en-US" dirty="0"/>
              <a:t>情報発信</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9180651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16. SNS</a:t>
            </a:r>
            <a:r>
              <a:rPr lang="ja-JP" altLang="en-US" dirty="0" err="1"/>
              <a:t>での</a:t>
            </a:r>
            <a:r>
              <a:rPr lang="ja-JP" altLang="en-US" dirty="0"/>
              <a:t>情報発信</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鳴門くんは</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で、「動物園からライオンが</a:t>
            </a:r>
            <a:b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脱走した」というニュースを見つけました。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a:extLst>
              <a:ext uri="{FF2B5EF4-FFF2-40B4-BE49-F238E27FC236}">
                <a16:creationId xmlns:a16="http://schemas.microsoft.com/office/drawing/2014/main" id="{0B96009B-D4D8-499E-A73D-9652C720F4D9}"/>
              </a:ext>
            </a:extLst>
          </p:cNvPr>
          <p:cNvGrpSpPr/>
          <p:nvPr/>
        </p:nvGrpSpPr>
        <p:grpSpPr>
          <a:xfrm>
            <a:off x="5232145" y="1638672"/>
            <a:ext cx="3980335" cy="1944493"/>
            <a:chOff x="4980858" y="1675144"/>
            <a:chExt cx="5441832" cy="2658471"/>
          </a:xfrm>
        </p:grpSpPr>
        <p:grpSp>
          <p:nvGrpSpPr>
            <p:cNvPr id="6" name="グループ化 5">
              <a:extLst>
                <a:ext uri="{FF2B5EF4-FFF2-40B4-BE49-F238E27FC236}">
                  <a16:creationId xmlns:a16="http://schemas.microsoft.com/office/drawing/2014/main" id="{9D2A9632-7D36-40F4-A463-F309118F725F}"/>
                </a:ext>
              </a:extLst>
            </p:cNvPr>
            <p:cNvGrpSpPr/>
            <p:nvPr/>
          </p:nvGrpSpPr>
          <p:grpSpPr>
            <a:xfrm rot="634344">
              <a:off x="4980858" y="1675144"/>
              <a:ext cx="5441832" cy="2658471"/>
              <a:chOff x="-5223648" y="1664841"/>
              <a:chExt cx="5424994" cy="2961661"/>
            </a:xfrm>
          </p:grpSpPr>
          <p:sp>
            <p:nvSpPr>
              <p:cNvPr id="8" name="爆発 2 6">
                <a:extLst>
                  <a:ext uri="{FF2B5EF4-FFF2-40B4-BE49-F238E27FC236}">
                    <a16:creationId xmlns:a16="http://schemas.microsoft.com/office/drawing/2014/main" id="{81013964-4150-4F04-A6B7-E0C1E2548CA8}"/>
                  </a:ext>
                </a:extLst>
              </p:cNvPr>
              <p:cNvSpPr/>
              <p:nvPr/>
            </p:nvSpPr>
            <p:spPr>
              <a:xfrm rot="305964">
                <a:off x="-5223648" y="1664841"/>
                <a:ext cx="5424994" cy="2961661"/>
              </a:xfrm>
              <a:prstGeom prst="irregularSeal2">
                <a:avLst/>
              </a:prstGeom>
              <a:solidFill>
                <a:schemeClr val="bg1"/>
              </a:solidFill>
              <a:ln w="38100">
                <a:solidFill>
                  <a:schemeClr val="accent6">
                    <a:lumMod val="75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9" name="Picture 4" descr="D:\ryuno\_徳島\コンテンツ制作\集中線.png">
                <a:extLst>
                  <a:ext uri="{FF2B5EF4-FFF2-40B4-BE49-F238E27FC236}">
                    <a16:creationId xmlns:a16="http://schemas.microsoft.com/office/drawing/2014/main" id="{3F2F183F-326D-4A9B-83F1-A4E17B15BA7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68868">
                <a:off x="-5085806" y="1772060"/>
                <a:ext cx="5171212" cy="277871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7" name="テキスト ボックス 6">
              <a:extLst>
                <a:ext uri="{FF2B5EF4-FFF2-40B4-BE49-F238E27FC236}">
                  <a16:creationId xmlns:a16="http://schemas.microsoft.com/office/drawing/2014/main" id="{2C420700-D982-4BAB-AF2A-5B439780098A}"/>
                </a:ext>
              </a:extLst>
            </p:cNvPr>
            <p:cNvSpPr txBox="1"/>
            <p:nvPr/>
          </p:nvSpPr>
          <p:spPr>
            <a:xfrm rot="174236">
              <a:off x="5692207" y="2688138"/>
              <a:ext cx="3816413" cy="715336"/>
            </a:xfrm>
            <a:prstGeom prst="rect">
              <a:avLst/>
            </a:prstGeom>
            <a:noFill/>
          </p:spPr>
          <p:txBody>
            <a:bodyPr wrap="square" rtlCol="0">
              <a:spAutoFit/>
            </a:bodyPr>
            <a:lstStyle/>
            <a:p>
              <a:pPr algn="ctr"/>
              <a:r>
                <a:rPr lang="ja-JP" altLang="en-US" sz="28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大変だ！</a:t>
              </a:r>
            </a:p>
          </p:txBody>
        </p:sp>
      </p:grpSp>
      <p:grpSp>
        <p:nvGrpSpPr>
          <p:cNvPr id="3" name="グループ化 2"/>
          <p:cNvGrpSpPr/>
          <p:nvPr/>
        </p:nvGrpSpPr>
        <p:grpSpPr>
          <a:xfrm>
            <a:off x="304432" y="1896644"/>
            <a:ext cx="4054193" cy="2938307"/>
            <a:chOff x="304432" y="1896644"/>
            <a:chExt cx="4054193" cy="2938307"/>
          </a:xfrm>
        </p:grpSpPr>
        <p:sp>
          <p:nvSpPr>
            <p:cNvPr id="22" name="二等辺三角形 21"/>
            <p:cNvSpPr/>
            <p:nvPr/>
          </p:nvSpPr>
          <p:spPr>
            <a:xfrm rot="7385016">
              <a:off x="3316814" y="3612178"/>
              <a:ext cx="536194" cy="1547429"/>
            </a:xfrm>
            <a:prstGeom prst="triangle">
              <a:avLst>
                <a:gd name="adj" fmla="val 55101"/>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 name="円/楕円 33"/>
            <p:cNvSpPr/>
            <p:nvPr/>
          </p:nvSpPr>
          <p:spPr>
            <a:xfrm>
              <a:off x="304432" y="1896644"/>
              <a:ext cx="2938307" cy="2938307"/>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p>
          </p:txBody>
        </p:sp>
        <p:grpSp>
          <p:nvGrpSpPr>
            <p:cNvPr id="10" name="グループ化 9"/>
            <p:cNvGrpSpPr/>
            <p:nvPr/>
          </p:nvGrpSpPr>
          <p:grpSpPr>
            <a:xfrm rot="20692869">
              <a:off x="304463" y="2507300"/>
              <a:ext cx="2928443" cy="1664103"/>
              <a:chOff x="3680126" y="2339873"/>
              <a:chExt cx="2928443" cy="1664103"/>
            </a:xfrm>
          </p:grpSpPr>
          <p:grpSp>
            <p:nvGrpSpPr>
              <p:cNvPr id="35" name="グループ化 34"/>
              <p:cNvGrpSpPr/>
              <p:nvPr/>
            </p:nvGrpSpPr>
            <p:grpSpPr>
              <a:xfrm>
                <a:off x="3680126" y="2339873"/>
                <a:ext cx="2928443" cy="1664103"/>
                <a:chOff x="1378489" y="2712192"/>
                <a:chExt cx="2928443" cy="1664103"/>
              </a:xfrm>
            </p:grpSpPr>
            <p:sp>
              <p:nvSpPr>
                <p:cNvPr id="36" name="正方形/長方形 35"/>
                <p:cNvSpPr/>
                <p:nvPr/>
              </p:nvSpPr>
              <p:spPr>
                <a:xfrm>
                  <a:off x="1378489" y="2743328"/>
                  <a:ext cx="2928443" cy="1632967"/>
                </a:xfrm>
                <a:prstGeom prst="rect">
                  <a:avLst/>
                </a:prstGeom>
                <a:gradFill>
                  <a:gsLst>
                    <a:gs pos="0">
                      <a:schemeClr val="bg1"/>
                    </a:gs>
                    <a:gs pos="100000">
                      <a:schemeClr val="accent1">
                        <a:lumMod val="40000"/>
                        <a:lumOff val="60000"/>
                      </a:schemeClr>
                    </a:gs>
                  </a:gsLst>
                </a:gradFill>
                <a:ln/>
              </p:spPr>
              <p:style>
                <a:lnRef idx="0">
                  <a:schemeClr val="accent5"/>
                </a:lnRef>
                <a:fillRef idx="3">
                  <a:schemeClr val="accent5"/>
                </a:fillRef>
                <a:effectRef idx="3">
                  <a:schemeClr val="accent5"/>
                </a:effectRef>
                <a:fontRef idx="minor">
                  <a:schemeClr val="lt1"/>
                </a:fontRef>
              </p:style>
              <p:txBody>
                <a:bodyPr rtlCol="0" anchor="ctr"/>
                <a:lstStyle/>
                <a:p>
                  <a:pPr algn="ctr"/>
                  <a:endParaRPr lang="en-US" dirty="0">
                    <a:solidFill>
                      <a:schemeClr val="tx1"/>
                    </a:solidFill>
                  </a:endParaRPr>
                </a:p>
              </p:txBody>
            </p:sp>
            <p:sp>
              <p:nvSpPr>
                <p:cNvPr id="38" name="テキスト ボックス 37"/>
                <p:cNvSpPr txBox="1"/>
                <p:nvPr/>
              </p:nvSpPr>
              <p:spPr>
                <a:xfrm>
                  <a:off x="1995090" y="3236674"/>
                  <a:ext cx="2302427" cy="1077218"/>
                </a:xfrm>
                <a:prstGeom prst="rect">
                  <a:avLst/>
                </a:prstGeom>
                <a:noFill/>
              </p:spPr>
              <p:txBody>
                <a:bodyPr wrap="square" rtlCol="0" anchor="ctr">
                  <a:spAutoFit/>
                </a:bodyPr>
                <a:lstStyle/>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近所の動物園から</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ライオンがにげたん</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だって！</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600" dirty="0">
                      <a:latin typeface="メイリオ" panose="020B0604030504040204" pitchFamily="50" charset="-128"/>
                      <a:ea typeface="メイリオ" panose="020B0604030504040204" pitchFamily="50" charset="-128"/>
                      <a:cs typeface="メイリオ" panose="020B0604030504040204" pitchFamily="50" charset="-128"/>
                    </a:rPr>
                    <a:t>気をつけて！</a:t>
                  </a:r>
                  <a:endParaRPr lang="en-US" altLang="ja-JP" sz="16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 name="正方形/長方形 40"/>
                <p:cNvSpPr/>
                <p:nvPr/>
              </p:nvSpPr>
              <p:spPr>
                <a:xfrm>
                  <a:off x="1396030" y="2759530"/>
                  <a:ext cx="2898107" cy="447350"/>
                </a:xfrm>
                <a:prstGeom prst="rect">
                  <a:avLst/>
                </a:prstGeom>
                <a:solidFill>
                  <a:schemeClr val="accent6">
                    <a:lumMod val="60000"/>
                    <a:lumOff val="40000"/>
                  </a:schemeClr>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pic>
              <p:nvPicPr>
                <p:cNvPr id="42" name="図 41"/>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2601822" y="2712192"/>
                  <a:ext cx="486523" cy="486523"/>
                </a:xfrm>
                <a:prstGeom prst="rect">
                  <a:avLst/>
                </a:prstGeom>
              </p:spPr>
            </p:pic>
          </p:grpSp>
          <p:grpSp>
            <p:nvGrpSpPr>
              <p:cNvPr id="25" name="グループ化 24"/>
              <p:cNvGrpSpPr/>
              <p:nvPr/>
            </p:nvGrpSpPr>
            <p:grpSpPr>
              <a:xfrm>
                <a:off x="3751100" y="2884930"/>
                <a:ext cx="588973" cy="654956"/>
                <a:chOff x="813349" y="2817537"/>
                <a:chExt cx="697693" cy="706684"/>
              </a:xfrm>
            </p:grpSpPr>
            <p:sp>
              <p:nvSpPr>
                <p:cNvPr id="26" name="円/楕円 11"/>
                <p:cNvSpPr/>
                <p:nvPr/>
              </p:nvSpPr>
              <p:spPr>
                <a:xfrm>
                  <a:off x="823514" y="2866679"/>
                  <a:ext cx="657542" cy="657542"/>
                </a:xfrm>
                <a:prstGeom prst="ellipse">
                  <a:avLst/>
                </a:prstGeom>
                <a:solidFill>
                  <a:srgbClr val="234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27" name="図 26"/>
                <p:cNvPicPr>
                  <a:picLocks noChangeAspect="1"/>
                </p:cNvPicPr>
                <p:nvPr/>
              </p:nvPicPr>
              <p:blipFill rotWithShape="1">
                <a:blip r:embed="rId6" cstate="print">
                  <a:extLst>
                    <a:ext uri="{28A0092B-C50C-407E-A947-70E740481C1C}">
                      <a14:useLocalDpi xmlns:a14="http://schemas.microsoft.com/office/drawing/2010/main" val="0"/>
                    </a:ext>
                  </a:extLst>
                </a:blip>
                <a:srcRect l="31697" t="26342" r="29311" b="34938"/>
                <a:stretch/>
              </p:blipFill>
              <p:spPr>
                <a:xfrm>
                  <a:off x="813349" y="2817537"/>
                  <a:ext cx="697693" cy="692823"/>
                </a:xfrm>
                <a:prstGeom prst="ellipse">
                  <a:avLst/>
                </a:prstGeom>
              </p:spPr>
            </p:pic>
          </p:grpSp>
        </p:grpSp>
      </p:grpSp>
      <p:sp>
        <p:nvSpPr>
          <p:cNvPr id="31" name="テキスト ボックス 30"/>
          <p:cNvSpPr txBox="1"/>
          <p:nvPr/>
        </p:nvSpPr>
        <p:spPr>
          <a:xfrm>
            <a:off x="6184974" y="6196132"/>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pic>
        <p:nvPicPr>
          <p:cNvPr id="24" name="図 23">
            <a:extLst>
              <a:ext uri="{FF2B5EF4-FFF2-40B4-BE49-F238E27FC236}">
                <a16:creationId xmlns:a16="http://schemas.microsoft.com/office/drawing/2014/main" id="{E984ECA8-234F-47E2-B8EE-0FF6537EA095}"/>
              </a:ext>
            </a:extLst>
          </p:cNvPr>
          <p:cNvPicPr>
            <a:picLocks noChangeAspect="1"/>
          </p:cNvPicPr>
          <p:nvPr/>
        </p:nvPicPr>
        <p:blipFill rotWithShape="1">
          <a:blip r:embed="rId7">
            <a:extLst>
              <a:ext uri="{28A0092B-C50C-407E-A947-70E740481C1C}">
                <a14:useLocalDpi xmlns:a14="http://schemas.microsoft.com/office/drawing/2010/main" val="0"/>
              </a:ext>
            </a:extLst>
          </a:blip>
          <a:srcRect l="56460" t="32761"/>
          <a:stretch/>
        </p:blipFill>
        <p:spPr>
          <a:xfrm>
            <a:off x="3629025" y="2562225"/>
            <a:ext cx="2986010" cy="4611242"/>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1956515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16. SNS</a:t>
            </a:r>
            <a:r>
              <a:rPr lang="ja-JP" altLang="en-US" dirty="0" err="1"/>
              <a:t>での</a:t>
            </a:r>
            <a:r>
              <a:rPr lang="ja-JP" altLang="en-US" dirty="0"/>
              <a:t>情報発信</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おどろいた鳴門くんは、お友達にもそのニュースを</a:t>
            </a:r>
            <a:b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送りました。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二等辺三角形 10"/>
          <p:cNvSpPr/>
          <p:nvPr/>
        </p:nvSpPr>
        <p:spPr>
          <a:xfrm rot="3982478" flipV="1">
            <a:off x="5100634" y="2958187"/>
            <a:ext cx="420342" cy="1562601"/>
          </a:xfrm>
          <a:prstGeom prst="triangle">
            <a:avLst>
              <a:gd name="adj" fmla="val 32035"/>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二等辺三角形 12"/>
          <p:cNvSpPr/>
          <p:nvPr/>
        </p:nvSpPr>
        <p:spPr>
          <a:xfrm rot="16647066" flipH="1">
            <a:off x="4915940" y="4534872"/>
            <a:ext cx="420342" cy="1374844"/>
          </a:xfrm>
          <a:prstGeom prst="triangle">
            <a:avLst>
              <a:gd name="adj" fmla="val 32035"/>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63"/>
          <p:cNvSpPr/>
          <p:nvPr/>
        </p:nvSpPr>
        <p:spPr>
          <a:xfrm>
            <a:off x="5617742" y="4200592"/>
            <a:ext cx="1724152" cy="1724152"/>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schemeClr val="tx1"/>
              </a:solidFill>
            </a:endParaRPr>
          </a:p>
        </p:txBody>
      </p:sp>
      <p:sp>
        <p:nvSpPr>
          <p:cNvPr id="42" name="円/楕円 46"/>
          <p:cNvSpPr/>
          <p:nvPr/>
        </p:nvSpPr>
        <p:spPr>
          <a:xfrm>
            <a:off x="5932990" y="2270137"/>
            <a:ext cx="1724152" cy="1724152"/>
          </a:xfrm>
          <a:prstGeom prst="ellipse">
            <a:avLst/>
          </a:prstGeom>
          <a:solidFill>
            <a:schemeClr val="bg1">
              <a:lumMod val="9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pic>
        <p:nvPicPr>
          <p:cNvPr id="12" name="図 11">
            <a:extLst>
              <a:ext uri="{FF2B5EF4-FFF2-40B4-BE49-F238E27FC236}">
                <a16:creationId xmlns:a16="http://schemas.microsoft.com/office/drawing/2014/main" id="{A223B978-A919-4FC2-84EC-C3AEC091B92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58018" y="400536"/>
            <a:ext cx="6858000" cy="6858000"/>
          </a:xfrm>
          <a:prstGeom prst="rect">
            <a:avLst/>
          </a:prstGeom>
          <a:effectLst>
            <a:outerShdw blurRad="50800" dist="38100" dir="2700000" algn="tl" rotWithShape="0">
              <a:prstClr val="black">
                <a:alpha val="40000"/>
              </a:prstClr>
            </a:outerShdw>
          </a:effectLst>
        </p:spPr>
      </p:pic>
      <p:pic>
        <p:nvPicPr>
          <p:cNvPr id="40" name="図 39">
            <a:extLst>
              <a:ext uri="{FF2B5EF4-FFF2-40B4-BE49-F238E27FC236}">
                <a16:creationId xmlns:a16="http://schemas.microsoft.com/office/drawing/2014/main" id="{108BDF6F-026F-4D76-AC06-836BDC14F30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6072" y="251257"/>
            <a:ext cx="6907936" cy="6907936"/>
          </a:xfrm>
          <a:prstGeom prst="rect">
            <a:avLst/>
          </a:prstGeom>
          <a:effectLst>
            <a:outerShdw blurRad="50800" dist="38100" dir="2700000" algn="tl" rotWithShape="0">
              <a:prstClr val="black">
                <a:alpha val="40000"/>
              </a:prstClr>
            </a:outerShdw>
          </a:effectLst>
        </p:spPr>
      </p:pic>
      <p:pic>
        <p:nvPicPr>
          <p:cNvPr id="18" name="図 17">
            <a:extLst>
              <a:ext uri="{FF2B5EF4-FFF2-40B4-BE49-F238E27FC236}">
                <a16:creationId xmlns:a16="http://schemas.microsoft.com/office/drawing/2014/main" id="{4DED8D57-7ACE-4774-9396-3EC4B8C0B47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63385" y="627453"/>
            <a:ext cx="6603175" cy="6603175"/>
          </a:xfrm>
          <a:prstGeom prst="rect">
            <a:avLst/>
          </a:prstGeom>
          <a:effectLst>
            <a:outerShdw blurRad="50800" dist="38100" dir="2700000" algn="tl" rotWithShape="0">
              <a:prstClr val="black">
                <a:alpha val="40000"/>
              </a:prstClr>
            </a:outerShdw>
          </a:effectLst>
        </p:spPr>
      </p:pic>
      <p:grpSp>
        <p:nvGrpSpPr>
          <p:cNvPr id="24" name="グループ化 23"/>
          <p:cNvGrpSpPr/>
          <p:nvPr/>
        </p:nvGrpSpPr>
        <p:grpSpPr>
          <a:xfrm rot="21243625">
            <a:off x="6592530" y="5177927"/>
            <a:ext cx="2533394" cy="1853557"/>
            <a:chOff x="3206474" y="1325341"/>
            <a:chExt cx="6113660" cy="2658471"/>
          </a:xfrm>
        </p:grpSpPr>
        <p:grpSp>
          <p:nvGrpSpPr>
            <p:cNvPr id="25" name="グループ化 24"/>
            <p:cNvGrpSpPr/>
            <p:nvPr/>
          </p:nvGrpSpPr>
          <p:grpSpPr>
            <a:xfrm rot="389126">
              <a:off x="3206474" y="1325341"/>
              <a:ext cx="6113660" cy="2658471"/>
              <a:chOff x="-5223648" y="1664841"/>
              <a:chExt cx="5424994" cy="2961661"/>
            </a:xfrm>
          </p:grpSpPr>
          <p:sp>
            <p:nvSpPr>
              <p:cNvPr id="27" name="爆発 2 6"/>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pic>
            <p:nvPicPr>
              <p:cNvPr id="28" name="Picture 4" descr="D:\ryuno\_徳島\コンテンツ制作\集中線.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1222509">
                <a:off x="-5103410" y="1775146"/>
                <a:ext cx="5193212" cy="2786773"/>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26" name="テキスト ボックス 25"/>
            <p:cNvSpPr txBox="1"/>
            <p:nvPr/>
          </p:nvSpPr>
          <p:spPr>
            <a:xfrm rot="398895">
              <a:off x="4251281" y="2430829"/>
              <a:ext cx="4022480" cy="497521"/>
            </a:xfrm>
            <a:prstGeom prst="rect">
              <a:avLst/>
            </a:prstGeom>
            <a:noFill/>
          </p:spPr>
          <p:txBody>
            <a:bodyPr wrap="square" rtlCol="0">
              <a:spAutoFit/>
            </a:bodyPr>
            <a:lstStyle/>
            <a:p>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やばいじゃ</a:t>
              </a:r>
              <a:r>
                <a:rPr lang="ja-JP" altLang="en-US" dirty="0" err="1">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ん</a:t>
              </a:r>
              <a:endPar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 name="グループ化 5">
            <a:extLst>
              <a:ext uri="{FF2B5EF4-FFF2-40B4-BE49-F238E27FC236}">
                <a16:creationId xmlns:a16="http://schemas.microsoft.com/office/drawing/2014/main" id="{0B96009B-D4D8-499E-A73D-9652C720F4D9}"/>
              </a:ext>
            </a:extLst>
          </p:cNvPr>
          <p:cNvGrpSpPr/>
          <p:nvPr/>
        </p:nvGrpSpPr>
        <p:grpSpPr>
          <a:xfrm rot="20820325">
            <a:off x="7140" y="1503006"/>
            <a:ext cx="4551068" cy="2146653"/>
            <a:chOff x="4980859" y="1675144"/>
            <a:chExt cx="5441831" cy="2658471"/>
          </a:xfrm>
        </p:grpSpPr>
        <p:grpSp>
          <p:nvGrpSpPr>
            <p:cNvPr id="7" name="グループ化 6">
              <a:extLst>
                <a:ext uri="{FF2B5EF4-FFF2-40B4-BE49-F238E27FC236}">
                  <a16:creationId xmlns:a16="http://schemas.microsoft.com/office/drawing/2014/main" id="{9D2A9632-7D36-40F4-A463-F309118F725F}"/>
                </a:ext>
              </a:extLst>
            </p:cNvPr>
            <p:cNvGrpSpPr/>
            <p:nvPr/>
          </p:nvGrpSpPr>
          <p:grpSpPr>
            <a:xfrm rot="634344">
              <a:off x="4980859" y="1675144"/>
              <a:ext cx="5441831" cy="2658471"/>
              <a:chOff x="-5223648" y="1664841"/>
              <a:chExt cx="5424994" cy="2961661"/>
            </a:xfrm>
          </p:grpSpPr>
          <p:sp>
            <p:nvSpPr>
              <p:cNvPr id="9" name="爆発 2 6">
                <a:extLst>
                  <a:ext uri="{FF2B5EF4-FFF2-40B4-BE49-F238E27FC236}">
                    <a16:creationId xmlns:a16="http://schemas.microsoft.com/office/drawing/2014/main" id="{81013964-4150-4F04-A6B7-E0C1E2548CA8}"/>
                  </a:ext>
                </a:extLst>
              </p:cNvPr>
              <p:cNvSpPr/>
              <p:nvPr/>
            </p:nvSpPr>
            <p:spPr>
              <a:xfrm rot="305964">
                <a:off x="-5223648" y="1664841"/>
                <a:ext cx="5424994" cy="2961661"/>
              </a:xfrm>
              <a:prstGeom prst="irregularSeal2">
                <a:avLst/>
              </a:prstGeom>
              <a:solidFill>
                <a:schemeClr val="bg1"/>
              </a:solidFill>
              <a:ln w="38100">
                <a:solidFill>
                  <a:schemeClr val="accent6">
                    <a:lumMod val="75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10" name="Picture 4" descr="D:\ryuno\_徳島\コンテンツ制作\集中線.png">
                <a:extLst>
                  <a:ext uri="{FF2B5EF4-FFF2-40B4-BE49-F238E27FC236}">
                    <a16:creationId xmlns:a16="http://schemas.microsoft.com/office/drawing/2014/main" id="{3F2F183F-326D-4A9B-83F1-A4E17B15BA7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92236">
                <a:off x="-5185587" y="1715376"/>
                <a:ext cx="5347869" cy="286976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8" name="テキスト ボックス 7">
              <a:extLst>
                <a:ext uri="{FF2B5EF4-FFF2-40B4-BE49-F238E27FC236}">
                  <a16:creationId xmlns:a16="http://schemas.microsoft.com/office/drawing/2014/main" id="{2C420700-D982-4BAB-AF2A-5B439780098A}"/>
                </a:ext>
              </a:extLst>
            </p:cNvPr>
            <p:cNvSpPr txBox="1"/>
            <p:nvPr/>
          </p:nvSpPr>
          <p:spPr>
            <a:xfrm rot="174236">
              <a:off x="5704057" y="2409281"/>
              <a:ext cx="3637351" cy="1181591"/>
            </a:xfrm>
            <a:prstGeom prst="rect">
              <a:avLst/>
            </a:prstGeom>
            <a:noFill/>
          </p:spPr>
          <p:txBody>
            <a:bodyPr wrap="square" rtlCol="0">
              <a:spAutoFit/>
            </a:bodyPr>
            <a:lstStyle/>
            <a:p>
              <a:pPr algn="ctr"/>
              <a:r>
                <a:rPr lang="ja-JP" altLang="en-US" sz="28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ライオンが</a:t>
              </a:r>
              <a:endParaRPr lang="en-US" altLang="ja-JP" sz="28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8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脱走したって！</a:t>
              </a:r>
            </a:p>
          </p:txBody>
        </p:sp>
      </p:grpSp>
      <p:grpSp>
        <p:nvGrpSpPr>
          <p:cNvPr id="19" name="グループ化 18"/>
          <p:cNvGrpSpPr/>
          <p:nvPr/>
        </p:nvGrpSpPr>
        <p:grpSpPr>
          <a:xfrm>
            <a:off x="7142308" y="1217492"/>
            <a:ext cx="2043452" cy="1385443"/>
            <a:chOff x="3035366" y="1765159"/>
            <a:chExt cx="4294230" cy="1866307"/>
          </a:xfrm>
        </p:grpSpPr>
        <p:grpSp>
          <p:nvGrpSpPr>
            <p:cNvPr id="20" name="グループ化 19"/>
            <p:cNvGrpSpPr/>
            <p:nvPr/>
          </p:nvGrpSpPr>
          <p:grpSpPr>
            <a:xfrm rot="389126">
              <a:off x="3035366" y="1765159"/>
              <a:ext cx="4294230" cy="1866307"/>
              <a:chOff x="-5364960" y="2290508"/>
              <a:chExt cx="3810511" cy="2079153"/>
            </a:xfrm>
          </p:grpSpPr>
          <p:sp>
            <p:nvSpPr>
              <p:cNvPr id="22" name="爆発 2 6"/>
              <p:cNvSpPr/>
              <p:nvPr/>
            </p:nvSpPr>
            <p:spPr>
              <a:xfrm rot="1236237">
                <a:off x="-5364960" y="2290508"/>
                <a:ext cx="3810511" cy="2079153"/>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pic>
            <p:nvPicPr>
              <p:cNvPr id="23" name="Picture 4" descr="D:\ryuno\_徳島\コンテンツ制作\集中線.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1222509">
                <a:off x="-5250695" y="2391878"/>
                <a:ext cx="3588968" cy="1925908"/>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21" name="テキスト ボックス 20"/>
            <p:cNvSpPr txBox="1"/>
            <p:nvPr/>
          </p:nvSpPr>
          <p:spPr>
            <a:xfrm rot="734244">
              <a:off x="3571469" y="2502280"/>
              <a:ext cx="3096867" cy="497521"/>
            </a:xfrm>
            <a:prstGeom prst="rect">
              <a:avLst/>
            </a:prstGeom>
            <a:noFill/>
          </p:spPr>
          <p:txBody>
            <a:bodyPr wrap="square" rtlCol="0">
              <a:spAutoFit/>
            </a:bodyPr>
            <a:lstStyle/>
            <a:p>
              <a:r>
                <a:rPr lang="ja-JP" altLang="en-US"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マジで！？</a:t>
              </a:r>
            </a:p>
          </p:txBody>
        </p:sp>
      </p:grpSp>
    </p:spTree>
    <p:custDataLst>
      <p:tags r:id="rId1"/>
    </p:custDataLst>
    <p:extLst>
      <p:ext uri="{BB962C8B-B14F-4D97-AF65-F5344CB8AC3E}">
        <p14:creationId xmlns:p14="http://schemas.microsoft.com/office/powerpoint/2010/main" val="1942714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6C98CC2E-DC63-49AF-B231-3515173B6C9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10989" y="1765383"/>
            <a:ext cx="5079365" cy="5079365"/>
          </a:xfrm>
          <a:prstGeom prst="rect">
            <a:avLst/>
          </a:prstGeom>
          <a:effectLst>
            <a:outerShdw blurRad="50800" dist="38100" dir="2700000" algn="tl" rotWithShape="0">
              <a:prstClr val="black">
                <a:alpha val="40000"/>
              </a:prstClr>
            </a:outerShdw>
          </a:effectLst>
        </p:spPr>
      </p:pic>
      <p:grpSp>
        <p:nvGrpSpPr>
          <p:cNvPr id="9" name="グループ化 8"/>
          <p:cNvGrpSpPr/>
          <p:nvPr/>
        </p:nvGrpSpPr>
        <p:grpSpPr>
          <a:xfrm>
            <a:off x="2474256" y="2702101"/>
            <a:ext cx="3290511" cy="1554634"/>
            <a:chOff x="-7351948" y="2819245"/>
            <a:chExt cx="7996044" cy="2133112"/>
          </a:xfrm>
        </p:grpSpPr>
        <p:sp>
          <p:nvSpPr>
            <p:cNvPr id="10" name="雲 31"/>
            <p:cNvSpPr/>
            <p:nvPr/>
          </p:nvSpPr>
          <p:spPr>
            <a:xfrm rot="21258141" flipH="1">
              <a:off x="-7351948" y="2819245"/>
              <a:ext cx="7996044" cy="213311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982 w 43256"/>
                <a:gd name="connsiteY14" fmla="*/ 35098 h 43219"/>
                <a:gd name="connsiteX15" fmla="*/ 35606 w 43256"/>
                <a:gd name="connsiteY15" fmla="*/ 35594 h 43219"/>
                <a:gd name="connsiteX16" fmla="*/ 35118 w 43256"/>
                <a:gd name="connsiteY16" fmla="*/ 36183 h 43219"/>
                <a:gd name="connsiteX17" fmla="*/ 28591 w 43256"/>
                <a:gd name="connsiteY17" fmla="*/ 36674 h 43219"/>
                <a:gd name="connsiteX18" fmla="*/ 23703 w 43256"/>
                <a:gd name="connsiteY18" fmla="*/ 42965 h 43219"/>
                <a:gd name="connsiteX19" fmla="*/ 16516 w 43256"/>
                <a:gd name="connsiteY19" fmla="*/ 39125 h 43219"/>
                <a:gd name="connsiteX20" fmla="*/ 5840 w 43256"/>
                <a:gd name="connsiteY20" fmla="*/ 35331 h 43219"/>
                <a:gd name="connsiteX21" fmla="*/ 1146 w 43256"/>
                <a:gd name="connsiteY21" fmla="*/ 31109 h 43219"/>
                <a:gd name="connsiteX22" fmla="*/ 2149 w 43256"/>
                <a:gd name="connsiteY22" fmla="*/ 25410 h 43219"/>
                <a:gd name="connsiteX23" fmla="*/ 31 w 43256"/>
                <a:gd name="connsiteY23" fmla="*/ 19563 h 43219"/>
                <a:gd name="connsiteX24" fmla="*/ 3899 w 43256"/>
                <a:gd name="connsiteY24" fmla="*/ 14366 h 43219"/>
                <a:gd name="connsiteX25" fmla="*/ 3936 w 43256"/>
                <a:gd name="connsiteY25"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606 w 43256"/>
                <a:gd name="connsiteY14" fmla="*/ 35594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41144 w 43256"/>
                <a:gd name="connsiteY13" fmla="*/ 37651 h 43219"/>
                <a:gd name="connsiteX14" fmla="*/ 35118 w 43256"/>
                <a:gd name="connsiteY14" fmla="*/ 36183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1144 w 43256"/>
                <a:gd name="connsiteY12" fmla="*/ 37651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5118 w 43256"/>
                <a:gd name="connsiteY13" fmla="*/ 36183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42175 w 43256"/>
                <a:gd name="connsiteY12" fmla="*/ 39794 h 43219"/>
                <a:gd name="connsiteX13" fmla="*/ 34806 w 43256"/>
                <a:gd name="connsiteY13" fmla="*/ 35056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175 w 43367"/>
                <a:gd name="connsiteY12" fmla="*/ 39794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06 w 43367"/>
                <a:gd name="connsiteY13" fmla="*/ 35056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42820 w 43367"/>
                <a:gd name="connsiteY12" fmla="*/ 40458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446"/>
                <a:gd name="connsiteY0" fmla="*/ 14229 h 43219"/>
                <a:gd name="connsiteX1" fmla="*/ 5659 w 43446"/>
                <a:gd name="connsiteY1" fmla="*/ 6766 h 43219"/>
                <a:gd name="connsiteX2" fmla="*/ 14041 w 43446"/>
                <a:gd name="connsiteY2" fmla="*/ 5061 h 43219"/>
                <a:gd name="connsiteX3" fmla="*/ 22492 w 43446"/>
                <a:gd name="connsiteY3" fmla="*/ 3291 h 43219"/>
                <a:gd name="connsiteX4" fmla="*/ 25785 w 43446"/>
                <a:gd name="connsiteY4" fmla="*/ 59 h 43219"/>
                <a:gd name="connsiteX5" fmla="*/ 29869 w 43446"/>
                <a:gd name="connsiteY5" fmla="*/ 2340 h 43219"/>
                <a:gd name="connsiteX6" fmla="*/ 35499 w 43446"/>
                <a:gd name="connsiteY6" fmla="*/ 549 h 43219"/>
                <a:gd name="connsiteX7" fmla="*/ 38354 w 43446"/>
                <a:gd name="connsiteY7" fmla="*/ 5435 h 43219"/>
                <a:gd name="connsiteX8" fmla="*/ 42018 w 43446"/>
                <a:gd name="connsiteY8" fmla="*/ 10177 h 43219"/>
                <a:gd name="connsiteX9" fmla="*/ 41854 w 43446"/>
                <a:gd name="connsiteY9" fmla="*/ 15319 h 43219"/>
                <a:gd name="connsiteX10" fmla="*/ 43052 w 43446"/>
                <a:gd name="connsiteY10" fmla="*/ 23181 h 43219"/>
                <a:gd name="connsiteX11" fmla="*/ 37286 w 43446"/>
                <a:gd name="connsiteY11" fmla="*/ 30591 h 43219"/>
                <a:gd name="connsiteX12" fmla="*/ 43446 w 43446"/>
                <a:gd name="connsiteY12" fmla="*/ 40687 h 43219"/>
                <a:gd name="connsiteX13" fmla="*/ 34840 w 43446"/>
                <a:gd name="connsiteY13" fmla="*/ 35172 h 43219"/>
                <a:gd name="connsiteX14" fmla="*/ 28591 w 43446"/>
                <a:gd name="connsiteY14" fmla="*/ 36674 h 43219"/>
                <a:gd name="connsiteX15" fmla="*/ 23703 w 43446"/>
                <a:gd name="connsiteY15" fmla="*/ 42965 h 43219"/>
                <a:gd name="connsiteX16" fmla="*/ 16516 w 43446"/>
                <a:gd name="connsiteY16" fmla="*/ 39125 h 43219"/>
                <a:gd name="connsiteX17" fmla="*/ 5840 w 43446"/>
                <a:gd name="connsiteY17" fmla="*/ 35331 h 43219"/>
                <a:gd name="connsiteX18" fmla="*/ 1146 w 43446"/>
                <a:gd name="connsiteY18" fmla="*/ 31109 h 43219"/>
                <a:gd name="connsiteX19" fmla="*/ 2149 w 43446"/>
                <a:gd name="connsiteY19" fmla="*/ 25410 h 43219"/>
                <a:gd name="connsiteX20" fmla="*/ 31 w 43446"/>
                <a:gd name="connsiteY20" fmla="*/ 19563 h 43219"/>
                <a:gd name="connsiteX21" fmla="*/ 3899 w 43446"/>
                <a:gd name="connsiteY21" fmla="*/ 14366 h 43219"/>
                <a:gd name="connsiteX22" fmla="*/ 3936 w 43446"/>
                <a:gd name="connsiteY22" fmla="*/ 14229 h 43219"/>
                <a:gd name="connsiteX0" fmla="*/ 28619 w 43446"/>
                <a:gd name="connsiteY0" fmla="*/ 36455 h 43219"/>
                <a:gd name="connsiteX1" fmla="*/ 28596 w 43446"/>
                <a:gd name="connsiteY1" fmla="*/ 36519 h 43219"/>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888"/>
                <a:gd name="connsiteX1" fmla="*/ 5659 w 43367"/>
                <a:gd name="connsiteY1" fmla="*/ 6766 h 43888"/>
                <a:gd name="connsiteX2" fmla="*/ 14041 w 43367"/>
                <a:gd name="connsiteY2" fmla="*/ 5061 h 43888"/>
                <a:gd name="connsiteX3" fmla="*/ 22492 w 43367"/>
                <a:gd name="connsiteY3" fmla="*/ 3291 h 43888"/>
                <a:gd name="connsiteX4" fmla="*/ 25785 w 43367"/>
                <a:gd name="connsiteY4" fmla="*/ 59 h 43888"/>
                <a:gd name="connsiteX5" fmla="*/ 29869 w 43367"/>
                <a:gd name="connsiteY5" fmla="*/ 2340 h 43888"/>
                <a:gd name="connsiteX6" fmla="*/ 35499 w 43367"/>
                <a:gd name="connsiteY6" fmla="*/ 549 h 43888"/>
                <a:gd name="connsiteX7" fmla="*/ 38354 w 43367"/>
                <a:gd name="connsiteY7" fmla="*/ 5435 h 43888"/>
                <a:gd name="connsiteX8" fmla="*/ 42018 w 43367"/>
                <a:gd name="connsiteY8" fmla="*/ 10177 h 43888"/>
                <a:gd name="connsiteX9" fmla="*/ 41854 w 43367"/>
                <a:gd name="connsiteY9" fmla="*/ 15319 h 43888"/>
                <a:gd name="connsiteX10" fmla="*/ 43052 w 43367"/>
                <a:gd name="connsiteY10" fmla="*/ 23181 h 43888"/>
                <a:gd name="connsiteX11" fmla="*/ 37286 w 43367"/>
                <a:gd name="connsiteY11" fmla="*/ 30591 h 43888"/>
                <a:gd name="connsiteX12" fmla="*/ 37570 w 43367"/>
                <a:gd name="connsiteY12" fmla="*/ 43888 h 43888"/>
                <a:gd name="connsiteX13" fmla="*/ 34840 w 43367"/>
                <a:gd name="connsiteY13" fmla="*/ 35172 h 43888"/>
                <a:gd name="connsiteX14" fmla="*/ 28591 w 43367"/>
                <a:gd name="connsiteY14" fmla="*/ 36674 h 43888"/>
                <a:gd name="connsiteX15" fmla="*/ 23703 w 43367"/>
                <a:gd name="connsiteY15" fmla="*/ 42965 h 43888"/>
                <a:gd name="connsiteX16" fmla="*/ 16516 w 43367"/>
                <a:gd name="connsiteY16" fmla="*/ 39125 h 43888"/>
                <a:gd name="connsiteX17" fmla="*/ 5840 w 43367"/>
                <a:gd name="connsiteY17" fmla="*/ 35331 h 43888"/>
                <a:gd name="connsiteX18" fmla="*/ 1146 w 43367"/>
                <a:gd name="connsiteY18" fmla="*/ 31109 h 43888"/>
                <a:gd name="connsiteX19" fmla="*/ 2149 w 43367"/>
                <a:gd name="connsiteY19" fmla="*/ 25410 h 43888"/>
                <a:gd name="connsiteX20" fmla="*/ 31 w 43367"/>
                <a:gd name="connsiteY20" fmla="*/ 19563 h 43888"/>
                <a:gd name="connsiteX21" fmla="*/ 3899 w 43367"/>
                <a:gd name="connsiteY21" fmla="*/ 14366 h 43888"/>
                <a:gd name="connsiteX22" fmla="*/ 3936 w 43367"/>
                <a:gd name="connsiteY22" fmla="*/ 14229 h 43888"/>
                <a:gd name="connsiteX0" fmla="*/ 28619 w 43367"/>
                <a:gd name="connsiteY0" fmla="*/ 36455 h 43888"/>
                <a:gd name="connsiteX1" fmla="*/ 28596 w 43367"/>
                <a:gd name="connsiteY1" fmla="*/ 36519 h 43888"/>
                <a:gd name="connsiteX0" fmla="*/ 3936 w 43367"/>
                <a:gd name="connsiteY0" fmla="*/ 14229 h 43219"/>
                <a:gd name="connsiteX1" fmla="*/ 5659 w 43367"/>
                <a:gd name="connsiteY1" fmla="*/ 6766 h 43219"/>
                <a:gd name="connsiteX2" fmla="*/ 14041 w 43367"/>
                <a:gd name="connsiteY2" fmla="*/ 5061 h 43219"/>
                <a:gd name="connsiteX3" fmla="*/ 22492 w 43367"/>
                <a:gd name="connsiteY3" fmla="*/ 3291 h 43219"/>
                <a:gd name="connsiteX4" fmla="*/ 25785 w 43367"/>
                <a:gd name="connsiteY4" fmla="*/ 59 h 43219"/>
                <a:gd name="connsiteX5" fmla="*/ 29869 w 43367"/>
                <a:gd name="connsiteY5" fmla="*/ 2340 h 43219"/>
                <a:gd name="connsiteX6" fmla="*/ 35499 w 43367"/>
                <a:gd name="connsiteY6" fmla="*/ 549 h 43219"/>
                <a:gd name="connsiteX7" fmla="*/ 38354 w 43367"/>
                <a:gd name="connsiteY7" fmla="*/ 5435 h 43219"/>
                <a:gd name="connsiteX8" fmla="*/ 42018 w 43367"/>
                <a:gd name="connsiteY8" fmla="*/ 10177 h 43219"/>
                <a:gd name="connsiteX9" fmla="*/ 41854 w 43367"/>
                <a:gd name="connsiteY9" fmla="*/ 15319 h 43219"/>
                <a:gd name="connsiteX10" fmla="*/ 43052 w 43367"/>
                <a:gd name="connsiteY10" fmla="*/ 23181 h 43219"/>
                <a:gd name="connsiteX11" fmla="*/ 37286 w 43367"/>
                <a:gd name="connsiteY11" fmla="*/ 30591 h 43219"/>
                <a:gd name="connsiteX12" fmla="*/ 36183 w 43367"/>
                <a:gd name="connsiteY12" fmla="*/ 41947 h 43219"/>
                <a:gd name="connsiteX13" fmla="*/ 34840 w 43367"/>
                <a:gd name="connsiteY13" fmla="*/ 35172 h 43219"/>
                <a:gd name="connsiteX14" fmla="*/ 28591 w 43367"/>
                <a:gd name="connsiteY14" fmla="*/ 36674 h 43219"/>
                <a:gd name="connsiteX15" fmla="*/ 23703 w 43367"/>
                <a:gd name="connsiteY15" fmla="*/ 42965 h 43219"/>
                <a:gd name="connsiteX16" fmla="*/ 16516 w 43367"/>
                <a:gd name="connsiteY16" fmla="*/ 39125 h 43219"/>
                <a:gd name="connsiteX17" fmla="*/ 5840 w 43367"/>
                <a:gd name="connsiteY17" fmla="*/ 35331 h 43219"/>
                <a:gd name="connsiteX18" fmla="*/ 1146 w 43367"/>
                <a:gd name="connsiteY18" fmla="*/ 31109 h 43219"/>
                <a:gd name="connsiteX19" fmla="*/ 2149 w 43367"/>
                <a:gd name="connsiteY19" fmla="*/ 25410 h 43219"/>
                <a:gd name="connsiteX20" fmla="*/ 31 w 43367"/>
                <a:gd name="connsiteY20" fmla="*/ 19563 h 43219"/>
                <a:gd name="connsiteX21" fmla="*/ 3899 w 43367"/>
                <a:gd name="connsiteY21" fmla="*/ 14366 h 43219"/>
                <a:gd name="connsiteX22" fmla="*/ 3936 w 43367"/>
                <a:gd name="connsiteY22" fmla="*/ 14229 h 43219"/>
                <a:gd name="connsiteX0" fmla="*/ 28619 w 43367"/>
                <a:gd name="connsiteY0" fmla="*/ 36455 h 43219"/>
                <a:gd name="connsiteX1" fmla="*/ 28596 w 43367"/>
                <a:gd name="connsiteY1" fmla="*/ 36519 h 43219"/>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3367"/>
                <a:gd name="connsiteY0" fmla="*/ 14229 h 47824"/>
                <a:gd name="connsiteX1" fmla="*/ 5659 w 43367"/>
                <a:gd name="connsiteY1" fmla="*/ 6766 h 47824"/>
                <a:gd name="connsiteX2" fmla="*/ 14041 w 43367"/>
                <a:gd name="connsiteY2" fmla="*/ 5061 h 47824"/>
                <a:gd name="connsiteX3" fmla="*/ 22492 w 43367"/>
                <a:gd name="connsiteY3" fmla="*/ 3291 h 47824"/>
                <a:gd name="connsiteX4" fmla="*/ 25785 w 43367"/>
                <a:gd name="connsiteY4" fmla="*/ 59 h 47824"/>
                <a:gd name="connsiteX5" fmla="*/ 29869 w 43367"/>
                <a:gd name="connsiteY5" fmla="*/ 2340 h 47824"/>
                <a:gd name="connsiteX6" fmla="*/ 35499 w 43367"/>
                <a:gd name="connsiteY6" fmla="*/ 549 h 47824"/>
                <a:gd name="connsiteX7" fmla="*/ 38354 w 43367"/>
                <a:gd name="connsiteY7" fmla="*/ 5435 h 47824"/>
                <a:gd name="connsiteX8" fmla="*/ 42018 w 43367"/>
                <a:gd name="connsiteY8" fmla="*/ 10177 h 47824"/>
                <a:gd name="connsiteX9" fmla="*/ 41854 w 43367"/>
                <a:gd name="connsiteY9" fmla="*/ 15319 h 47824"/>
                <a:gd name="connsiteX10" fmla="*/ 43052 w 43367"/>
                <a:gd name="connsiteY10" fmla="*/ 23181 h 47824"/>
                <a:gd name="connsiteX11" fmla="*/ 37286 w 43367"/>
                <a:gd name="connsiteY11" fmla="*/ 30591 h 47824"/>
                <a:gd name="connsiteX12" fmla="*/ 35257 w 43367"/>
                <a:gd name="connsiteY12" fmla="*/ 47824 h 47824"/>
                <a:gd name="connsiteX13" fmla="*/ 34840 w 43367"/>
                <a:gd name="connsiteY13" fmla="*/ 35172 h 47824"/>
                <a:gd name="connsiteX14" fmla="*/ 28591 w 43367"/>
                <a:gd name="connsiteY14" fmla="*/ 36674 h 47824"/>
                <a:gd name="connsiteX15" fmla="*/ 23703 w 43367"/>
                <a:gd name="connsiteY15" fmla="*/ 42965 h 47824"/>
                <a:gd name="connsiteX16" fmla="*/ 16516 w 43367"/>
                <a:gd name="connsiteY16" fmla="*/ 39125 h 47824"/>
                <a:gd name="connsiteX17" fmla="*/ 5840 w 43367"/>
                <a:gd name="connsiteY17" fmla="*/ 35331 h 47824"/>
                <a:gd name="connsiteX18" fmla="*/ 1146 w 43367"/>
                <a:gd name="connsiteY18" fmla="*/ 31109 h 47824"/>
                <a:gd name="connsiteX19" fmla="*/ 2149 w 43367"/>
                <a:gd name="connsiteY19" fmla="*/ 25410 h 47824"/>
                <a:gd name="connsiteX20" fmla="*/ 31 w 43367"/>
                <a:gd name="connsiteY20" fmla="*/ 19563 h 47824"/>
                <a:gd name="connsiteX21" fmla="*/ 3899 w 43367"/>
                <a:gd name="connsiteY21" fmla="*/ 14366 h 47824"/>
                <a:gd name="connsiteX22" fmla="*/ 3936 w 43367"/>
                <a:gd name="connsiteY22" fmla="*/ 14229 h 47824"/>
                <a:gd name="connsiteX0" fmla="*/ 28619 w 43367"/>
                <a:gd name="connsiteY0" fmla="*/ 36455 h 47824"/>
                <a:gd name="connsiteX1" fmla="*/ 28596 w 43367"/>
                <a:gd name="connsiteY1" fmla="*/ 36519 h 47824"/>
                <a:gd name="connsiteX0" fmla="*/ 3936 w 47949"/>
                <a:gd name="connsiteY0" fmla="*/ 14229 h 43219"/>
                <a:gd name="connsiteX1" fmla="*/ 5659 w 47949"/>
                <a:gd name="connsiteY1" fmla="*/ 6766 h 43219"/>
                <a:gd name="connsiteX2" fmla="*/ 14041 w 47949"/>
                <a:gd name="connsiteY2" fmla="*/ 5061 h 43219"/>
                <a:gd name="connsiteX3" fmla="*/ 22492 w 47949"/>
                <a:gd name="connsiteY3" fmla="*/ 3291 h 43219"/>
                <a:gd name="connsiteX4" fmla="*/ 25785 w 47949"/>
                <a:gd name="connsiteY4" fmla="*/ 59 h 43219"/>
                <a:gd name="connsiteX5" fmla="*/ 29869 w 47949"/>
                <a:gd name="connsiteY5" fmla="*/ 2340 h 43219"/>
                <a:gd name="connsiteX6" fmla="*/ 35499 w 47949"/>
                <a:gd name="connsiteY6" fmla="*/ 549 h 43219"/>
                <a:gd name="connsiteX7" fmla="*/ 38354 w 47949"/>
                <a:gd name="connsiteY7" fmla="*/ 5435 h 43219"/>
                <a:gd name="connsiteX8" fmla="*/ 42018 w 47949"/>
                <a:gd name="connsiteY8" fmla="*/ 10177 h 43219"/>
                <a:gd name="connsiteX9" fmla="*/ 41854 w 47949"/>
                <a:gd name="connsiteY9" fmla="*/ 15319 h 43219"/>
                <a:gd name="connsiteX10" fmla="*/ 43052 w 47949"/>
                <a:gd name="connsiteY10" fmla="*/ 23181 h 43219"/>
                <a:gd name="connsiteX11" fmla="*/ 37286 w 47949"/>
                <a:gd name="connsiteY11" fmla="*/ 30591 h 43219"/>
                <a:gd name="connsiteX12" fmla="*/ 45035 w 47949"/>
                <a:gd name="connsiteY12" fmla="*/ 39178 h 43219"/>
                <a:gd name="connsiteX13" fmla="*/ 34840 w 47949"/>
                <a:gd name="connsiteY13" fmla="*/ 35172 h 43219"/>
                <a:gd name="connsiteX14" fmla="*/ 28591 w 47949"/>
                <a:gd name="connsiteY14" fmla="*/ 36674 h 43219"/>
                <a:gd name="connsiteX15" fmla="*/ 23703 w 47949"/>
                <a:gd name="connsiteY15" fmla="*/ 42965 h 43219"/>
                <a:gd name="connsiteX16" fmla="*/ 16516 w 47949"/>
                <a:gd name="connsiteY16" fmla="*/ 39125 h 43219"/>
                <a:gd name="connsiteX17" fmla="*/ 5840 w 47949"/>
                <a:gd name="connsiteY17" fmla="*/ 35331 h 43219"/>
                <a:gd name="connsiteX18" fmla="*/ 1146 w 47949"/>
                <a:gd name="connsiteY18" fmla="*/ 31109 h 43219"/>
                <a:gd name="connsiteX19" fmla="*/ 2149 w 47949"/>
                <a:gd name="connsiteY19" fmla="*/ 25410 h 43219"/>
                <a:gd name="connsiteX20" fmla="*/ 31 w 47949"/>
                <a:gd name="connsiteY20" fmla="*/ 19563 h 43219"/>
                <a:gd name="connsiteX21" fmla="*/ 3899 w 47949"/>
                <a:gd name="connsiteY21" fmla="*/ 14366 h 43219"/>
                <a:gd name="connsiteX22" fmla="*/ 3936 w 47949"/>
                <a:gd name="connsiteY22" fmla="*/ 14229 h 43219"/>
                <a:gd name="connsiteX0" fmla="*/ 28619 w 47949"/>
                <a:gd name="connsiteY0" fmla="*/ 36455 h 43219"/>
                <a:gd name="connsiteX1" fmla="*/ 28596 w 47949"/>
                <a:gd name="connsiteY1" fmla="*/ 36519 h 43219"/>
                <a:gd name="connsiteX0" fmla="*/ 3936 w 47949"/>
                <a:gd name="connsiteY0" fmla="*/ 14229 h 43219"/>
                <a:gd name="connsiteX1" fmla="*/ 5659 w 47949"/>
                <a:gd name="connsiteY1" fmla="*/ 6766 h 43219"/>
                <a:gd name="connsiteX2" fmla="*/ 14041 w 47949"/>
                <a:gd name="connsiteY2" fmla="*/ 5061 h 43219"/>
                <a:gd name="connsiteX3" fmla="*/ 22492 w 47949"/>
                <a:gd name="connsiteY3" fmla="*/ 3291 h 43219"/>
                <a:gd name="connsiteX4" fmla="*/ 25785 w 47949"/>
                <a:gd name="connsiteY4" fmla="*/ 59 h 43219"/>
                <a:gd name="connsiteX5" fmla="*/ 29869 w 47949"/>
                <a:gd name="connsiteY5" fmla="*/ 2340 h 43219"/>
                <a:gd name="connsiteX6" fmla="*/ 35499 w 47949"/>
                <a:gd name="connsiteY6" fmla="*/ 549 h 43219"/>
                <a:gd name="connsiteX7" fmla="*/ 38354 w 47949"/>
                <a:gd name="connsiteY7" fmla="*/ 5435 h 43219"/>
                <a:gd name="connsiteX8" fmla="*/ 42018 w 47949"/>
                <a:gd name="connsiteY8" fmla="*/ 10177 h 43219"/>
                <a:gd name="connsiteX9" fmla="*/ 41854 w 47949"/>
                <a:gd name="connsiteY9" fmla="*/ 15319 h 43219"/>
                <a:gd name="connsiteX10" fmla="*/ 43052 w 47949"/>
                <a:gd name="connsiteY10" fmla="*/ 23181 h 43219"/>
                <a:gd name="connsiteX11" fmla="*/ 37286 w 47949"/>
                <a:gd name="connsiteY11" fmla="*/ 30591 h 43219"/>
                <a:gd name="connsiteX12" fmla="*/ 45035 w 47949"/>
                <a:gd name="connsiteY12" fmla="*/ 39178 h 43219"/>
                <a:gd name="connsiteX13" fmla="*/ 34840 w 47949"/>
                <a:gd name="connsiteY13" fmla="*/ 35172 h 43219"/>
                <a:gd name="connsiteX14" fmla="*/ 28591 w 47949"/>
                <a:gd name="connsiteY14" fmla="*/ 36674 h 43219"/>
                <a:gd name="connsiteX15" fmla="*/ 23703 w 47949"/>
                <a:gd name="connsiteY15" fmla="*/ 42965 h 43219"/>
                <a:gd name="connsiteX16" fmla="*/ 16516 w 47949"/>
                <a:gd name="connsiteY16" fmla="*/ 39125 h 43219"/>
                <a:gd name="connsiteX17" fmla="*/ 5840 w 47949"/>
                <a:gd name="connsiteY17" fmla="*/ 35331 h 43219"/>
                <a:gd name="connsiteX18" fmla="*/ 1146 w 47949"/>
                <a:gd name="connsiteY18" fmla="*/ 31109 h 43219"/>
                <a:gd name="connsiteX19" fmla="*/ 2149 w 47949"/>
                <a:gd name="connsiteY19" fmla="*/ 25410 h 43219"/>
                <a:gd name="connsiteX20" fmla="*/ 31 w 47949"/>
                <a:gd name="connsiteY20" fmla="*/ 19563 h 43219"/>
                <a:gd name="connsiteX21" fmla="*/ 3899 w 47949"/>
                <a:gd name="connsiteY21" fmla="*/ 14366 h 43219"/>
                <a:gd name="connsiteX22" fmla="*/ 3936 w 47949"/>
                <a:gd name="connsiteY22" fmla="*/ 14229 h 43219"/>
                <a:gd name="connsiteX0" fmla="*/ 28619 w 47949"/>
                <a:gd name="connsiteY0" fmla="*/ 36455 h 43219"/>
                <a:gd name="connsiteX1" fmla="*/ 28596 w 47949"/>
                <a:gd name="connsiteY1" fmla="*/ 36519 h 43219"/>
                <a:gd name="connsiteX0" fmla="*/ 3936 w 45035"/>
                <a:gd name="connsiteY0" fmla="*/ 14229 h 43219"/>
                <a:gd name="connsiteX1" fmla="*/ 5659 w 45035"/>
                <a:gd name="connsiteY1" fmla="*/ 6766 h 43219"/>
                <a:gd name="connsiteX2" fmla="*/ 14041 w 45035"/>
                <a:gd name="connsiteY2" fmla="*/ 5061 h 43219"/>
                <a:gd name="connsiteX3" fmla="*/ 22492 w 45035"/>
                <a:gd name="connsiteY3" fmla="*/ 3291 h 43219"/>
                <a:gd name="connsiteX4" fmla="*/ 25785 w 45035"/>
                <a:gd name="connsiteY4" fmla="*/ 59 h 43219"/>
                <a:gd name="connsiteX5" fmla="*/ 29869 w 45035"/>
                <a:gd name="connsiteY5" fmla="*/ 2340 h 43219"/>
                <a:gd name="connsiteX6" fmla="*/ 35499 w 45035"/>
                <a:gd name="connsiteY6" fmla="*/ 549 h 43219"/>
                <a:gd name="connsiteX7" fmla="*/ 38354 w 45035"/>
                <a:gd name="connsiteY7" fmla="*/ 5435 h 43219"/>
                <a:gd name="connsiteX8" fmla="*/ 42018 w 45035"/>
                <a:gd name="connsiteY8" fmla="*/ 10177 h 43219"/>
                <a:gd name="connsiteX9" fmla="*/ 41854 w 45035"/>
                <a:gd name="connsiteY9" fmla="*/ 15319 h 43219"/>
                <a:gd name="connsiteX10" fmla="*/ 43052 w 45035"/>
                <a:gd name="connsiteY10" fmla="*/ 23181 h 43219"/>
                <a:gd name="connsiteX11" fmla="*/ 37286 w 45035"/>
                <a:gd name="connsiteY11" fmla="*/ 30591 h 43219"/>
                <a:gd name="connsiteX12" fmla="*/ 45035 w 45035"/>
                <a:gd name="connsiteY12" fmla="*/ 39178 h 43219"/>
                <a:gd name="connsiteX13" fmla="*/ 34840 w 45035"/>
                <a:gd name="connsiteY13" fmla="*/ 35172 h 43219"/>
                <a:gd name="connsiteX14" fmla="*/ 28591 w 45035"/>
                <a:gd name="connsiteY14" fmla="*/ 36674 h 43219"/>
                <a:gd name="connsiteX15" fmla="*/ 23703 w 45035"/>
                <a:gd name="connsiteY15" fmla="*/ 42965 h 43219"/>
                <a:gd name="connsiteX16" fmla="*/ 16516 w 45035"/>
                <a:gd name="connsiteY16" fmla="*/ 39125 h 43219"/>
                <a:gd name="connsiteX17" fmla="*/ 5840 w 45035"/>
                <a:gd name="connsiteY17" fmla="*/ 35331 h 43219"/>
                <a:gd name="connsiteX18" fmla="*/ 1146 w 45035"/>
                <a:gd name="connsiteY18" fmla="*/ 31109 h 43219"/>
                <a:gd name="connsiteX19" fmla="*/ 2149 w 45035"/>
                <a:gd name="connsiteY19" fmla="*/ 25410 h 43219"/>
                <a:gd name="connsiteX20" fmla="*/ 31 w 45035"/>
                <a:gd name="connsiteY20" fmla="*/ 19563 h 43219"/>
                <a:gd name="connsiteX21" fmla="*/ 3899 w 45035"/>
                <a:gd name="connsiteY21" fmla="*/ 14366 h 43219"/>
                <a:gd name="connsiteX22" fmla="*/ 3936 w 45035"/>
                <a:gd name="connsiteY22" fmla="*/ 14229 h 43219"/>
                <a:gd name="connsiteX0" fmla="*/ 28619 w 45035"/>
                <a:gd name="connsiteY0" fmla="*/ 36455 h 43219"/>
                <a:gd name="connsiteX1" fmla="*/ 28596 w 45035"/>
                <a:gd name="connsiteY1" fmla="*/ 36519 h 43219"/>
                <a:gd name="connsiteX0" fmla="*/ 3936 w 45646"/>
                <a:gd name="connsiteY0" fmla="*/ 14229 h 43219"/>
                <a:gd name="connsiteX1" fmla="*/ 5659 w 45646"/>
                <a:gd name="connsiteY1" fmla="*/ 6766 h 43219"/>
                <a:gd name="connsiteX2" fmla="*/ 14041 w 45646"/>
                <a:gd name="connsiteY2" fmla="*/ 5061 h 43219"/>
                <a:gd name="connsiteX3" fmla="*/ 22492 w 45646"/>
                <a:gd name="connsiteY3" fmla="*/ 3291 h 43219"/>
                <a:gd name="connsiteX4" fmla="*/ 25785 w 45646"/>
                <a:gd name="connsiteY4" fmla="*/ 59 h 43219"/>
                <a:gd name="connsiteX5" fmla="*/ 29869 w 45646"/>
                <a:gd name="connsiteY5" fmla="*/ 2340 h 43219"/>
                <a:gd name="connsiteX6" fmla="*/ 35499 w 45646"/>
                <a:gd name="connsiteY6" fmla="*/ 549 h 43219"/>
                <a:gd name="connsiteX7" fmla="*/ 38354 w 45646"/>
                <a:gd name="connsiteY7" fmla="*/ 5435 h 43219"/>
                <a:gd name="connsiteX8" fmla="*/ 42018 w 45646"/>
                <a:gd name="connsiteY8" fmla="*/ 10177 h 43219"/>
                <a:gd name="connsiteX9" fmla="*/ 41854 w 45646"/>
                <a:gd name="connsiteY9" fmla="*/ 15319 h 43219"/>
                <a:gd name="connsiteX10" fmla="*/ 43052 w 45646"/>
                <a:gd name="connsiteY10" fmla="*/ 23181 h 43219"/>
                <a:gd name="connsiteX11" fmla="*/ 37286 w 45646"/>
                <a:gd name="connsiteY11" fmla="*/ 30591 h 43219"/>
                <a:gd name="connsiteX12" fmla="*/ 45646 w 45646"/>
                <a:gd name="connsiteY12" fmla="*/ 36784 h 43219"/>
                <a:gd name="connsiteX13" fmla="*/ 34840 w 45646"/>
                <a:gd name="connsiteY13" fmla="*/ 35172 h 43219"/>
                <a:gd name="connsiteX14" fmla="*/ 28591 w 45646"/>
                <a:gd name="connsiteY14" fmla="*/ 36674 h 43219"/>
                <a:gd name="connsiteX15" fmla="*/ 23703 w 45646"/>
                <a:gd name="connsiteY15" fmla="*/ 42965 h 43219"/>
                <a:gd name="connsiteX16" fmla="*/ 16516 w 45646"/>
                <a:gd name="connsiteY16" fmla="*/ 39125 h 43219"/>
                <a:gd name="connsiteX17" fmla="*/ 5840 w 45646"/>
                <a:gd name="connsiteY17" fmla="*/ 35331 h 43219"/>
                <a:gd name="connsiteX18" fmla="*/ 1146 w 45646"/>
                <a:gd name="connsiteY18" fmla="*/ 31109 h 43219"/>
                <a:gd name="connsiteX19" fmla="*/ 2149 w 45646"/>
                <a:gd name="connsiteY19" fmla="*/ 25410 h 43219"/>
                <a:gd name="connsiteX20" fmla="*/ 31 w 45646"/>
                <a:gd name="connsiteY20" fmla="*/ 19563 h 43219"/>
                <a:gd name="connsiteX21" fmla="*/ 3899 w 45646"/>
                <a:gd name="connsiteY21" fmla="*/ 14366 h 43219"/>
                <a:gd name="connsiteX22" fmla="*/ 3936 w 45646"/>
                <a:gd name="connsiteY22" fmla="*/ 14229 h 43219"/>
                <a:gd name="connsiteX0" fmla="*/ 28619 w 45646"/>
                <a:gd name="connsiteY0" fmla="*/ 36455 h 43219"/>
                <a:gd name="connsiteX1" fmla="*/ 28596 w 45646"/>
                <a:gd name="connsiteY1" fmla="*/ 36519 h 43219"/>
                <a:gd name="connsiteX0" fmla="*/ 3936 w 45646"/>
                <a:gd name="connsiteY0" fmla="*/ 14229 h 43219"/>
                <a:gd name="connsiteX1" fmla="*/ 5659 w 45646"/>
                <a:gd name="connsiteY1" fmla="*/ 6766 h 43219"/>
                <a:gd name="connsiteX2" fmla="*/ 14041 w 45646"/>
                <a:gd name="connsiteY2" fmla="*/ 5061 h 43219"/>
                <a:gd name="connsiteX3" fmla="*/ 22492 w 45646"/>
                <a:gd name="connsiteY3" fmla="*/ 3291 h 43219"/>
                <a:gd name="connsiteX4" fmla="*/ 25785 w 45646"/>
                <a:gd name="connsiteY4" fmla="*/ 59 h 43219"/>
                <a:gd name="connsiteX5" fmla="*/ 29869 w 45646"/>
                <a:gd name="connsiteY5" fmla="*/ 2340 h 43219"/>
                <a:gd name="connsiteX6" fmla="*/ 35499 w 45646"/>
                <a:gd name="connsiteY6" fmla="*/ 549 h 43219"/>
                <a:gd name="connsiteX7" fmla="*/ 38354 w 45646"/>
                <a:gd name="connsiteY7" fmla="*/ 5435 h 43219"/>
                <a:gd name="connsiteX8" fmla="*/ 42018 w 45646"/>
                <a:gd name="connsiteY8" fmla="*/ 10177 h 43219"/>
                <a:gd name="connsiteX9" fmla="*/ 41854 w 45646"/>
                <a:gd name="connsiteY9" fmla="*/ 15319 h 43219"/>
                <a:gd name="connsiteX10" fmla="*/ 43052 w 45646"/>
                <a:gd name="connsiteY10" fmla="*/ 23181 h 43219"/>
                <a:gd name="connsiteX11" fmla="*/ 37286 w 45646"/>
                <a:gd name="connsiteY11" fmla="*/ 30591 h 43219"/>
                <a:gd name="connsiteX12" fmla="*/ 45646 w 45646"/>
                <a:gd name="connsiteY12" fmla="*/ 36784 h 43219"/>
                <a:gd name="connsiteX13" fmla="*/ 34840 w 45646"/>
                <a:gd name="connsiteY13" fmla="*/ 35172 h 43219"/>
                <a:gd name="connsiteX14" fmla="*/ 28591 w 45646"/>
                <a:gd name="connsiteY14" fmla="*/ 36674 h 43219"/>
                <a:gd name="connsiteX15" fmla="*/ 23703 w 45646"/>
                <a:gd name="connsiteY15" fmla="*/ 42965 h 43219"/>
                <a:gd name="connsiteX16" fmla="*/ 16516 w 45646"/>
                <a:gd name="connsiteY16" fmla="*/ 39125 h 43219"/>
                <a:gd name="connsiteX17" fmla="*/ 5840 w 45646"/>
                <a:gd name="connsiteY17" fmla="*/ 35331 h 43219"/>
                <a:gd name="connsiteX18" fmla="*/ 1146 w 45646"/>
                <a:gd name="connsiteY18" fmla="*/ 31109 h 43219"/>
                <a:gd name="connsiteX19" fmla="*/ 2149 w 45646"/>
                <a:gd name="connsiteY19" fmla="*/ 25410 h 43219"/>
                <a:gd name="connsiteX20" fmla="*/ 31 w 45646"/>
                <a:gd name="connsiteY20" fmla="*/ 19563 h 43219"/>
                <a:gd name="connsiteX21" fmla="*/ 3899 w 45646"/>
                <a:gd name="connsiteY21" fmla="*/ 14366 h 43219"/>
                <a:gd name="connsiteX22" fmla="*/ 3936 w 45646"/>
                <a:gd name="connsiteY22" fmla="*/ 14229 h 43219"/>
                <a:gd name="connsiteX0" fmla="*/ 28619 w 45646"/>
                <a:gd name="connsiteY0" fmla="*/ 36455 h 43219"/>
                <a:gd name="connsiteX1" fmla="*/ 28596 w 45646"/>
                <a:gd name="connsiteY1" fmla="*/ 36519 h 43219"/>
                <a:gd name="connsiteX0" fmla="*/ 3936 w 45646"/>
                <a:gd name="connsiteY0" fmla="*/ 14229 h 43219"/>
                <a:gd name="connsiteX1" fmla="*/ 5659 w 45646"/>
                <a:gd name="connsiteY1" fmla="*/ 6766 h 43219"/>
                <a:gd name="connsiteX2" fmla="*/ 14041 w 45646"/>
                <a:gd name="connsiteY2" fmla="*/ 5061 h 43219"/>
                <a:gd name="connsiteX3" fmla="*/ 22492 w 45646"/>
                <a:gd name="connsiteY3" fmla="*/ 3291 h 43219"/>
                <a:gd name="connsiteX4" fmla="*/ 25785 w 45646"/>
                <a:gd name="connsiteY4" fmla="*/ 59 h 43219"/>
                <a:gd name="connsiteX5" fmla="*/ 29869 w 45646"/>
                <a:gd name="connsiteY5" fmla="*/ 2340 h 43219"/>
                <a:gd name="connsiteX6" fmla="*/ 35499 w 45646"/>
                <a:gd name="connsiteY6" fmla="*/ 549 h 43219"/>
                <a:gd name="connsiteX7" fmla="*/ 38354 w 45646"/>
                <a:gd name="connsiteY7" fmla="*/ 5435 h 43219"/>
                <a:gd name="connsiteX8" fmla="*/ 42018 w 45646"/>
                <a:gd name="connsiteY8" fmla="*/ 10177 h 43219"/>
                <a:gd name="connsiteX9" fmla="*/ 41854 w 45646"/>
                <a:gd name="connsiteY9" fmla="*/ 15319 h 43219"/>
                <a:gd name="connsiteX10" fmla="*/ 43052 w 45646"/>
                <a:gd name="connsiteY10" fmla="*/ 23181 h 43219"/>
                <a:gd name="connsiteX11" fmla="*/ 37286 w 45646"/>
                <a:gd name="connsiteY11" fmla="*/ 30591 h 43219"/>
                <a:gd name="connsiteX12" fmla="*/ 45646 w 45646"/>
                <a:gd name="connsiteY12" fmla="*/ 36784 h 43219"/>
                <a:gd name="connsiteX13" fmla="*/ 34840 w 45646"/>
                <a:gd name="connsiteY13" fmla="*/ 35172 h 43219"/>
                <a:gd name="connsiteX14" fmla="*/ 28591 w 45646"/>
                <a:gd name="connsiteY14" fmla="*/ 36674 h 43219"/>
                <a:gd name="connsiteX15" fmla="*/ 23703 w 45646"/>
                <a:gd name="connsiteY15" fmla="*/ 42965 h 43219"/>
                <a:gd name="connsiteX16" fmla="*/ 16516 w 45646"/>
                <a:gd name="connsiteY16" fmla="*/ 39125 h 43219"/>
                <a:gd name="connsiteX17" fmla="*/ 5840 w 45646"/>
                <a:gd name="connsiteY17" fmla="*/ 35331 h 43219"/>
                <a:gd name="connsiteX18" fmla="*/ 1146 w 45646"/>
                <a:gd name="connsiteY18" fmla="*/ 31109 h 43219"/>
                <a:gd name="connsiteX19" fmla="*/ 2149 w 45646"/>
                <a:gd name="connsiteY19" fmla="*/ 25410 h 43219"/>
                <a:gd name="connsiteX20" fmla="*/ 31 w 45646"/>
                <a:gd name="connsiteY20" fmla="*/ 19563 h 43219"/>
                <a:gd name="connsiteX21" fmla="*/ 3899 w 45646"/>
                <a:gd name="connsiteY21" fmla="*/ 14366 h 43219"/>
                <a:gd name="connsiteX22" fmla="*/ 3936 w 45646"/>
                <a:gd name="connsiteY22" fmla="*/ 14229 h 43219"/>
                <a:gd name="connsiteX0" fmla="*/ 28619 w 45646"/>
                <a:gd name="connsiteY0" fmla="*/ 36455 h 43219"/>
                <a:gd name="connsiteX1" fmla="*/ 28596 w 45646"/>
                <a:gd name="connsiteY1" fmla="*/ 36519 h 43219"/>
                <a:gd name="connsiteX0" fmla="*/ 3936 w 43459"/>
                <a:gd name="connsiteY0" fmla="*/ 14229 h 43219"/>
                <a:gd name="connsiteX1" fmla="*/ 5659 w 43459"/>
                <a:gd name="connsiteY1" fmla="*/ 6766 h 43219"/>
                <a:gd name="connsiteX2" fmla="*/ 14041 w 43459"/>
                <a:gd name="connsiteY2" fmla="*/ 5061 h 43219"/>
                <a:gd name="connsiteX3" fmla="*/ 22492 w 43459"/>
                <a:gd name="connsiteY3" fmla="*/ 3291 h 43219"/>
                <a:gd name="connsiteX4" fmla="*/ 25785 w 43459"/>
                <a:gd name="connsiteY4" fmla="*/ 59 h 43219"/>
                <a:gd name="connsiteX5" fmla="*/ 29869 w 43459"/>
                <a:gd name="connsiteY5" fmla="*/ 2340 h 43219"/>
                <a:gd name="connsiteX6" fmla="*/ 35499 w 43459"/>
                <a:gd name="connsiteY6" fmla="*/ 549 h 43219"/>
                <a:gd name="connsiteX7" fmla="*/ 38354 w 43459"/>
                <a:gd name="connsiteY7" fmla="*/ 5435 h 43219"/>
                <a:gd name="connsiteX8" fmla="*/ 42018 w 43459"/>
                <a:gd name="connsiteY8" fmla="*/ 10177 h 43219"/>
                <a:gd name="connsiteX9" fmla="*/ 41854 w 43459"/>
                <a:gd name="connsiteY9" fmla="*/ 15319 h 43219"/>
                <a:gd name="connsiteX10" fmla="*/ 43052 w 43459"/>
                <a:gd name="connsiteY10" fmla="*/ 23181 h 43219"/>
                <a:gd name="connsiteX11" fmla="*/ 37286 w 43459"/>
                <a:gd name="connsiteY11" fmla="*/ 30591 h 43219"/>
                <a:gd name="connsiteX12" fmla="*/ 43459 w 43459"/>
                <a:gd name="connsiteY12" fmla="*/ 35134 h 43219"/>
                <a:gd name="connsiteX13" fmla="*/ 34840 w 43459"/>
                <a:gd name="connsiteY13" fmla="*/ 35172 h 43219"/>
                <a:gd name="connsiteX14" fmla="*/ 28591 w 43459"/>
                <a:gd name="connsiteY14" fmla="*/ 36674 h 43219"/>
                <a:gd name="connsiteX15" fmla="*/ 23703 w 43459"/>
                <a:gd name="connsiteY15" fmla="*/ 42965 h 43219"/>
                <a:gd name="connsiteX16" fmla="*/ 16516 w 43459"/>
                <a:gd name="connsiteY16" fmla="*/ 39125 h 43219"/>
                <a:gd name="connsiteX17" fmla="*/ 5840 w 43459"/>
                <a:gd name="connsiteY17" fmla="*/ 35331 h 43219"/>
                <a:gd name="connsiteX18" fmla="*/ 1146 w 43459"/>
                <a:gd name="connsiteY18" fmla="*/ 31109 h 43219"/>
                <a:gd name="connsiteX19" fmla="*/ 2149 w 43459"/>
                <a:gd name="connsiteY19" fmla="*/ 25410 h 43219"/>
                <a:gd name="connsiteX20" fmla="*/ 31 w 43459"/>
                <a:gd name="connsiteY20" fmla="*/ 19563 h 43219"/>
                <a:gd name="connsiteX21" fmla="*/ 3899 w 43459"/>
                <a:gd name="connsiteY21" fmla="*/ 14366 h 43219"/>
                <a:gd name="connsiteX22" fmla="*/ 3936 w 43459"/>
                <a:gd name="connsiteY22" fmla="*/ 14229 h 43219"/>
                <a:gd name="connsiteX0" fmla="*/ 28619 w 43459"/>
                <a:gd name="connsiteY0" fmla="*/ 36455 h 43219"/>
                <a:gd name="connsiteX1" fmla="*/ 28596 w 43459"/>
                <a:gd name="connsiteY1" fmla="*/ 36519 h 43219"/>
              </a:gdLst>
              <a:ahLst/>
              <a:cxnLst>
                <a:cxn ang="0">
                  <a:pos x="connsiteX0" y="connsiteY0"/>
                </a:cxn>
                <a:cxn ang="0">
                  <a:pos x="connsiteX1" y="connsiteY1"/>
                </a:cxn>
              </a:cxnLst>
              <a:rect l="l" t="t" r="r" b="b"/>
              <a:pathLst>
                <a:path w="43459"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813" y="20636"/>
                    <a:pt x="43052" y="23181"/>
                  </a:cubicBezTo>
                  <a:cubicBezTo>
                    <a:pt x="42291" y="25726"/>
                    <a:pt x="40010" y="30061"/>
                    <a:pt x="37286" y="30591"/>
                  </a:cubicBezTo>
                  <a:cubicBezTo>
                    <a:pt x="40761" y="32955"/>
                    <a:pt x="38533" y="29935"/>
                    <a:pt x="43459" y="35134"/>
                  </a:cubicBezTo>
                  <a:cubicBezTo>
                    <a:pt x="39953" y="35670"/>
                    <a:pt x="37294" y="34135"/>
                    <a:pt x="34840" y="35172"/>
                  </a:cubicBezTo>
                  <a:cubicBezTo>
                    <a:pt x="34186" y="37306"/>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459" h="43219" fill="none" extrusionOk="0">
                  <a:moveTo>
                    <a:pt x="28619" y="36455"/>
                  </a:moveTo>
                  <a:cubicBezTo>
                    <a:pt x="28580" y="37102"/>
                    <a:pt x="28734" y="35897"/>
                    <a:pt x="28596" y="36519"/>
                  </a:cubicBezTo>
                </a:path>
              </a:pathLst>
            </a:custGeom>
            <a:solidFill>
              <a:srgbClr val="FFFFFF"/>
            </a:solidFill>
            <a:ln w="571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solidFill>
                  <a:schemeClr val="lt1"/>
                </a:solidFill>
              </a:endParaRPr>
            </a:p>
          </p:txBody>
        </p:sp>
        <p:sp>
          <p:nvSpPr>
            <p:cNvPr id="11" name="テキスト ボックス 10"/>
            <p:cNvSpPr txBox="1"/>
            <p:nvPr/>
          </p:nvSpPr>
          <p:spPr>
            <a:xfrm>
              <a:off x="-6599759" y="3293813"/>
              <a:ext cx="7227367" cy="1140210"/>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ぼくも</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広めちゃった・・・</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30" name="テキスト ボックス 29"/>
          <p:cNvSpPr txBox="1"/>
          <p:nvPr/>
        </p:nvSpPr>
        <p:spPr>
          <a:xfrm>
            <a:off x="68349" y="869489"/>
            <a:ext cx="8843422" cy="1815882"/>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しかし、そのニュースはうそでした。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次の日、テレビで動物園の人が「うそのニュースが広まっていて、とても迷惑だ」と怒っているのを見て、</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鳴門くんは落ち込んでしまいました。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6" name="グループ化 55"/>
          <p:cNvGrpSpPr/>
          <p:nvPr/>
        </p:nvGrpSpPr>
        <p:grpSpPr>
          <a:xfrm>
            <a:off x="6441742" y="4988360"/>
            <a:ext cx="2702258" cy="1508635"/>
            <a:chOff x="3995875" y="2205034"/>
            <a:chExt cx="2702258" cy="1508635"/>
          </a:xfrm>
        </p:grpSpPr>
        <p:grpSp>
          <p:nvGrpSpPr>
            <p:cNvPr id="57" name="グループ化 56">
              <a:extLst>
                <a:ext uri="{FF2B5EF4-FFF2-40B4-BE49-F238E27FC236}">
                  <a16:creationId xmlns:a16="http://schemas.microsoft.com/office/drawing/2014/main" id="{AE413342-53FC-4BD6-B18C-3DEFEC09D7BB}"/>
                </a:ext>
              </a:extLst>
            </p:cNvPr>
            <p:cNvGrpSpPr>
              <a:grpSpLocks noChangeAspect="1"/>
            </p:cNvGrpSpPr>
            <p:nvPr/>
          </p:nvGrpSpPr>
          <p:grpSpPr>
            <a:xfrm rot="21042667">
              <a:off x="3995875" y="2205034"/>
              <a:ext cx="2702258" cy="1508635"/>
              <a:chOff x="-5223648" y="1664841"/>
              <a:chExt cx="5424994" cy="2961661"/>
            </a:xfrm>
          </p:grpSpPr>
          <p:sp>
            <p:nvSpPr>
              <p:cNvPr id="59" name="爆発 2 6">
                <a:extLst>
                  <a:ext uri="{FF2B5EF4-FFF2-40B4-BE49-F238E27FC236}">
                    <a16:creationId xmlns:a16="http://schemas.microsoft.com/office/drawing/2014/main" id="{C908B024-7673-443C-B1AF-D04F637A8A6E}"/>
                  </a:ext>
                </a:extLst>
              </p:cNvPr>
              <p:cNvSpPr/>
              <p:nvPr/>
            </p:nvSpPr>
            <p:spPr>
              <a:xfrm rot="1236237">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schemeClr val="dk1"/>
                  </a:solidFill>
                </a:endParaRPr>
              </a:p>
            </p:txBody>
          </p:sp>
          <p:pic>
            <p:nvPicPr>
              <p:cNvPr id="60" name="Picture 4" descr="D:\ryuno\_徳島\コンテンツ制作\集中線.png">
                <a:extLst>
                  <a:ext uri="{FF2B5EF4-FFF2-40B4-BE49-F238E27FC236}">
                    <a16:creationId xmlns:a16="http://schemas.microsoft.com/office/drawing/2014/main" id="{B79C370A-C4E8-4B3C-9ED5-05E45D7FE24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222509">
                <a:off x="-5056417" y="1793302"/>
                <a:ext cx="5074395" cy="2723014"/>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58" name="テキスト ボックス 57"/>
            <p:cNvSpPr txBox="1"/>
            <p:nvPr/>
          </p:nvSpPr>
          <p:spPr>
            <a:xfrm rot="21391988">
              <a:off x="4409888" y="2810573"/>
              <a:ext cx="1914137" cy="369332"/>
            </a:xfrm>
            <a:prstGeom prst="rect">
              <a:avLst/>
            </a:prstGeom>
            <a:noFill/>
          </p:spPr>
          <p:txBody>
            <a:bodyPr wrap="square" rtlCol="0">
              <a:spAutoFit/>
            </a:bodyPr>
            <a:lstStyle/>
            <a:p>
              <a:r>
                <a:rPr lang="ja-JP" altLang="en-US"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困っています！</a:t>
              </a:r>
            </a:p>
          </p:txBody>
        </p:sp>
      </p:grpSp>
      <p:sp>
        <p:nvSpPr>
          <p:cNvPr id="3" name="タイトル 2"/>
          <p:cNvSpPr>
            <a:spLocks noGrp="1"/>
          </p:cNvSpPr>
          <p:nvPr>
            <p:ph type="title"/>
          </p:nvPr>
        </p:nvSpPr>
        <p:spPr>
          <a:xfrm>
            <a:off x="0" y="1"/>
            <a:ext cx="9143999" cy="812798"/>
          </a:xfrm>
        </p:spPr>
        <p:txBody>
          <a:bodyPr/>
          <a:lstStyle/>
          <a:p>
            <a:r>
              <a:rPr lang="en-US" altLang="ja-JP" dirty="0"/>
              <a:t>16. SNS</a:t>
            </a:r>
            <a:r>
              <a:rPr lang="ja-JP" altLang="en-US" dirty="0" err="1"/>
              <a:t>での</a:t>
            </a:r>
            <a:r>
              <a:rPr lang="ja-JP" altLang="en-US" dirty="0"/>
              <a:t>情報発信</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a:extLst>
              <a:ext uri="{FF2B5EF4-FFF2-40B4-BE49-F238E27FC236}">
                <a16:creationId xmlns:a16="http://schemas.microsoft.com/office/drawing/2014/main" id="{B7E6312B-D8EE-43BB-B74A-B91D30C8F8B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3177" y="156061"/>
            <a:ext cx="6858000" cy="6858000"/>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2248553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グループ化 18"/>
          <p:cNvGrpSpPr/>
          <p:nvPr/>
        </p:nvGrpSpPr>
        <p:grpSpPr>
          <a:xfrm>
            <a:off x="672641" y="541600"/>
            <a:ext cx="7771630" cy="2143125"/>
            <a:chOff x="672641" y="579700"/>
            <a:chExt cx="7771630" cy="2143125"/>
          </a:xfrm>
        </p:grpSpPr>
        <p:pic>
          <p:nvPicPr>
            <p:cNvPr id="21" name="図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92574" y="579700"/>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10" name="グループ化 9"/>
          <p:cNvGrpSpPr/>
          <p:nvPr/>
        </p:nvGrpSpPr>
        <p:grpSpPr>
          <a:xfrm>
            <a:off x="286007" y="1270697"/>
            <a:ext cx="9148535" cy="5587302"/>
            <a:chOff x="286007" y="1270697"/>
            <a:chExt cx="9148535" cy="5587302"/>
          </a:xfrm>
        </p:grpSpPr>
        <p:grpSp>
          <p:nvGrpSpPr>
            <p:cNvPr id="6" name="グループ化 5"/>
            <p:cNvGrpSpPr/>
            <p:nvPr/>
          </p:nvGrpSpPr>
          <p:grpSpPr>
            <a:xfrm>
              <a:off x="286007" y="4856971"/>
              <a:ext cx="8571987" cy="1812421"/>
              <a:chOff x="286007" y="4855948"/>
              <a:chExt cx="8571987" cy="1812421"/>
            </a:xfrm>
          </p:grpSpPr>
          <p:sp>
            <p:nvSpPr>
              <p:cNvPr id="42" name="角丸四角形 41"/>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521171" y="4921330"/>
                <a:ext cx="7450497" cy="1708160"/>
              </a:xfrm>
              <a:prstGeom prst="rect">
                <a:avLst/>
              </a:prstGeom>
              <a:noFill/>
            </p:spPr>
            <p:txBody>
              <a:bodyPr wrap="square" rtlCol="0">
                <a:spAutoFit/>
              </a:bodyPr>
              <a:lstStyle/>
              <a:p>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特に、本当に事故や災害があった時、うそのニュースを</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信じて行動してしまったり、お友達に伝えてしまえば、</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自分も、みんなも危険な目にあうかもしれません。</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spcBef>
                    <a:spcPts val="600"/>
                  </a:spcBef>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ニュースなどを広める前には、</a:t>
                </a:r>
                <a:r>
                  <a:rPr lang="ja-JP" altLang="en-US" sz="2000" dirty="0">
                    <a:latin typeface="Meiryo UI" panose="020B0604030504040204" pitchFamily="50" charset="-128"/>
                    <a:ea typeface="Meiryo UI" panose="020B0604030504040204" pitchFamily="50" charset="-128"/>
                    <a:cs typeface="Meiryo UI" panose="020B0604030504040204" pitchFamily="50" charset="-128"/>
                  </a:rPr>
                  <a:t>必ず、テレビ局や新聞社など</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cs typeface="Meiryo UI" panose="020B0604030504040204" pitchFamily="50" charset="-128"/>
                  </a:rPr>
                  <a:t>信頼できるところが伝えている情報を確認するようにしましょう。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5" name="図 4">
              <a:extLst>
                <a:ext uri="{FF2B5EF4-FFF2-40B4-BE49-F238E27FC236}">
                  <a16:creationId xmlns:a16="http://schemas.microsoft.com/office/drawing/2014/main" id="{6F529020-D7CA-4F53-B2C7-3A056BBE2B9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47240" y="1270697"/>
              <a:ext cx="5587302" cy="5587302"/>
            </a:xfrm>
            <a:prstGeom prst="rect">
              <a:avLst/>
            </a:prstGeom>
            <a:effectLst>
              <a:outerShdw blurRad="50800" dist="38100" dir="2700000" algn="tl" rotWithShape="0">
                <a:prstClr val="black">
                  <a:alpha val="40000"/>
                </a:prstClr>
              </a:outerShdw>
            </a:effectLst>
          </p:spPr>
        </p:pic>
        <p:sp>
          <p:nvSpPr>
            <p:cNvPr id="3" name="テキスト ボックス 2"/>
            <p:cNvSpPr txBox="1"/>
            <p:nvPr/>
          </p:nvSpPr>
          <p:spPr>
            <a:xfrm rot="20938528">
              <a:off x="6354025" y="4826827"/>
              <a:ext cx="1314171" cy="369332"/>
            </a:xfrm>
            <a:prstGeom prst="rect">
              <a:avLst/>
            </a:prstGeom>
            <a:noFill/>
          </p:spPr>
          <p:txBody>
            <a:bodyPr wrap="square" rtlCol="0">
              <a:spAutoFit/>
            </a:bodyPr>
            <a:lstStyle/>
            <a:p>
              <a:pPr algn="ctr"/>
              <a:r>
                <a:rPr lang="en-US" altLang="ja-JP"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rPr>
                <a:t>NEWS</a:t>
              </a:r>
              <a:endParaRPr lang="en-US" b="1" dirty="0">
                <a:solidFill>
                  <a:srgbClr val="F4862C"/>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2" name="グループ化 1"/>
          <p:cNvGrpSpPr/>
          <p:nvPr/>
        </p:nvGrpSpPr>
        <p:grpSpPr>
          <a:xfrm>
            <a:off x="204482" y="2450091"/>
            <a:ext cx="8653512" cy="2234895"/>
            <a:chOff x="204482" y="2450091"/>
            <a:chExt cx="8653512" cy="2234895"/>
          </a:xfrm>
        </p:grpSpPr>
        <p:sp>
          <p:nvSpPr>
            <p:cNvPr id="20" name="角丸四角形 19"/>
            <p:cNvSpPr/>
            <p:nvPr/>
          </p:nvSpPr>
          <p:spPr>
            <a:xfrm>
              <a:off x="286007" y="2490914"/>
              <a:ext cx="8571987" cy="2068386"/>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3232433" y="2745994"/>
              <a:ext cx="5620069" cy="1938992"/>
            </a:xfrm>
            <a:prstGeom prst="rect">
              <a:avLst/>
            </a:prstGeom>
            <a:noFill/>
          </p:spPr>
          <p:txBody>
            <a:bodyPr wrap="square" rtlCol="0">
              <a:spAutoFit/>
            </a:bodyPr>
            <a:lstStyle/>
            <a:p>
              <a: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SNS</a:t>
              </a: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などに流れるニュースには「うそ」が混ざっている</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ことがあります。うそのニュースは、悪ふざけなどを目的に作られていて、読んだ人を不安にさせるような内容の</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ものが多いため、広まりやすく、大きなさわぎになったり、色々な人に迷惑をかけたりします。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p:cNvSpPr/>
            <p:nvPr/>
          </p:nvSpPr>
          <p:spPr>
            <a:xfrm>
              <a:off x="982191" y="2787518"/>
              <a:ext cx="2045898" cy="1139823"/>
            </a:xfrm>
            <a:prstGeom prst="rect">
              <a:avLst/>
            </a:prstGeom>
            <a:gradFill>
              <a:gsLst>
                <a:gs pos="0">
                  <a:schemeClr val="bg1"/>
                </a:gs>
                <a:gs pos="100000">
                  <a:schemeClr val="accent1">
                    <a:lumMod val="40000"/>
                    <a:lumOff val="60000"/>
                  </a:schemeClr>
                </a:gs>
              </a:gsLst>
            </a:gradFill>
            <a:ln/>
          </p:spPr>
          <p:style>
            <a:lnRef idx="0">
              <a:schemeClr val="accent5"/>
            </a:lnRef>
            <a:fillRef idx="3">
              <a:schemeClr val="accent5"/>
            </a:fillRef>
            <a:effectRef idx="3">
              <a:schemeClr val="accent5"/>
            </a:effectRef>
            <a:fontRef idx="minor">
              <a:schemeClr val="lt1"/>
            </a:fontRef>
          </p:style>
          <p:txBody>
            <a:bodyPr rtlCol="0" anchor="ctr"/>
            <a:lstStyle/>
            <a:p>
              <a:pPr algn="ctr"/>
              <a:endParaRPr lang="en-US" dirty="0">
                <a:solidFill>
                  <a:schemeClr val="tx1"/>
                </a:solidFill>
              </a:endParaRPr>
            </a:p>
          </p:txBody>
        </p:sp>
        <p:sp>
          <p:nvSpPr>
            <p:cNvPr id="54" name="円/楕円 60"/>
            <p:cNvSpPr/>
            <p:nvPr/>
          </p:nvSpPr>
          <p:spPr>
            <a:xfrm>
              <a:off x="204482" y="2450091"/>
              <a:ext cx="1208057" cy="420588"/>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悪ふざけ</a:t>
              </a:r>
            </a:p>
          </p:txBody>
        </p:sp>
        <p:grpSp>
          <p:nvGrpSpPr>
            <p:cNvPr id="7" name="グループ化 6"/>
            <p:cNvGrpSpPr/>
            <p:nvPr/>
          </p:nvGrpSpPr>
          <p:grpSpPr>
            <a:xfrm>
              <a:off x="1041196" y="2851356"/>
              <a:ext cx="453334" cy="449236"/>
              <a:chOff x="823514" y="2828117"/>
              <a:chExt cx="702452" cy="696104"/>
            </a:xfrm>
          </p:grpSpPr>
          <p:sp>
            <p:nvSpPr>
              <p:cNvPr id="57" name="円/楕円 11"/>
              <p:cNvSpPr/>
              <p:nvPr/>
            </p:nvSpPr>
            <p:spPr>
              <a:xfrm>
                <a:off x="823514" y="2866679"/>
                <a:ext cx="657542" cy="657542"/>
              </a:xfrm>
              <a:prstGeom prst="ellipse">
                <a:avLst/>
              </a:prstGeom>
              <a:solidFill>
                <a:srgbClr val="234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58" name="図 57"/>
              <p:cNvPicPr>
                <a:picLocks noChangeAspect="1"/>
              </p:cNvPicPr>
              <p:nvPr/>
            </p:nvPicPr>
            <p:blipFill rotWithShape="1">
              <a:blip r:embed="rId6" cstate="print">
                <a:extLst>
                  <a:ext uri="{28A0092B-C50C-407E-A947-70E740481C1C}">
                    <a14:useLocalDpi xmlns:a14="http://schemas.microsoft.com/office/drawing/2010/main" val="0"/>
                  </a:ext>
                </a:extLst>
              </a:blip>
              <a:srcRect l="31697" t="26342" r="29311" b="34938"/>
              <a:stretch/>
            </p:blipFill>
            <p:spPr>
              <a:xfrm>
                <a:off x="828272" y="2828117"/>
                <a:ext cx="697694" cy="692823"/>
              </a:xfrm>
              <a:prstGeom prst="ellipse">
                <a:avLst/>
              </a:prstGeom>
            </p:spPr>
          </p:pic>
        </p:grpSp>
        <p:sp>
          <p:nvSpPr>
            <p:cNvPr id="8" name="テキスト ボックス 7"/>
            <p:cNvSpPr txBox="1"/>
            <p:nvPr/>
          </p:nvSpPr>
          <p:spPr>
            <a:xfrm>
              <a:off x="1512411" y="2880453"/>
              <a:ext cx="1598077" cy="954107"/>
            </a:xfrm>
            <a:prstGeom prst="rect">
              <a:avLst/>
            </a:prstGeom>
            <a:noFill/>
          </p:spPr>
          <p:txBody>
            <a:bodyPr wrap="square" rtlCol="0">
              <a:spAutoFit/>
            </a:bodyPr>
            <a:lstStyle/>
            <a:p>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今週中に</a:t>
              </a:r>
              <a:endParaRPr lang="en-US" altLang="ja-JP" sz="1400" dirty="0">
                <a:latin typeface="メイリオ" panose="020B0604030504040204" pitchFamily="50" charset="-128"/>
                <a:ea typeface="メイリオ" panose="020B0604030504040204" pitchFamily="50" charset="-128"/>
                <a:cs typeface="メイリオ" panose="020B0604030504040204" pitchFamily="50" charset="-128"/>
              </a:endParaRPr>
            </a:p>
            <a:p>
              <a:r>
                <a:rPr lang="en-US" altLang="ja-JP" sz="1400" dirty="0">
                  <a:latin typeface="メイリオ" panose="020B0604030504040204" pitchFamily="50" charset="-128"/>
                  <a:ea typeface="メイリオ" panose="020B0604030504040204" pitchFamily="50" charset="-128"/>
                  <a:cs typeface="メイリオ" panose="020B0604030504040204" pitchFamily="50" charset="-128"/>
                </a:rPr>
                <a:t>98</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パーセントの確率で大地震が来るんだって！</a:t>
              </a:r>
              <a:endParaRPr lang="en-US" altLang="ja-JP"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円/楕円 60"/>
            <p:cNvSpPr/>
            <p:nvPr/>
          </p:nvSpPr>
          <p:spPr>
            <a:xfrm>
              <a:off x="1721830" y="3838038"/>
              <a:ext cx="1454887" cy="766595"/>
            </a:xfrm>
            <a:prstGeom prst="ellipse">
              <a:avLst/>
            </a:prstGeom>
            <a:solidFill>
              <a:srgbClr val="004DA0"/>
            </a:solidFill>
            <a:ln>
              <a:no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none" tIns="108000" bIns="36000" rtlCol="0" anchor="ctr"/>
            <a:lstStyle/>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アクセス数</a:t>
              </a:r>
              <a:endParaRPr lang="en-US" altLang="ja-JP"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アップ</a:t>
              </a:r>
            </a:p>
          </p:txBody>
        </p:sp>
      </p:grpSp>
      <p:sp>
        <p:nvSpPr>
          <p:cNvPr id="11" name="タイトル 10"/>
          <p:cNvSpPr>
            <a:spLocks noGrp="1"/>
          </p:cNvSpPr>
          <p:nvPr>
            <p:ph type="title"/>
          </p:nvPr>
        </p:nvSpPr>
        <p:spPr>
          <a:xfrm>
            <a:off x="-1" y="1"/>
            <a:ext cx="9143999" cy="812798"/>
          </a:xfrm>
        </p:spPr>
        <p:txBody>
          <a:bodyPr/>
          <a:lstStyle/>
          <a:p>
            <a:r>
              <a:rPr lang="en-US" altLang="ja-JP" dirty="0"/>
              <a:t>16. SNS</a:t>
            </a:r>
            <a:r>
              <a:rPr lang="ja-JP" altLang="en-US" dirty="0" err="1"/>
              <a:t>での</a:t>
            </a:r>
            <a:r>
              <a:rPr lang="ja-JP" altLang="en-US" dirty="0"/>
              <a:t>情報発信</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乗算記号 42"/>
          <p:cNvSpPr/>
          <p:nvPr/>
        </p:nvSpPr>
        <p:spPr>
          <a:xfrm rot="20932626">
            <a:off x="-185735" y="3020874"/>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spTree>
    <p:custDataLst>
      <p:tags r:id="rId1"/>
    </p:custDataLst>
    <p:extLst>
      <p:ext uri="{BB962C8B-B14F-4D97-AF65-F5344CB8AC3E}">
        <p14:creationId xmlns:p14="http://schemas.microsoft.com/office/powerpoint/2010/main" val="2595207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2.</a:t>
            </a:r>
            <a:r>
              <a:rPr lang="ja-JP" altLang="en-US" dirty="0"/>
              <a:t> ネットのイラストはだれのもの？</a:t>
            </a:r>
          </a:p>
        </p:txBody>
      </p:sp>
      <p:sp>
        <p:nvSpPr>
          <p:cNvPr id="53" name="テキスト ボックス 52"/>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数日後、美波さんの</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のページに、イラストを勝手に使われて、困っているというコメントが付きました。</a:t>
            </a:r>
            <a:endParaRPr kumimoji="1"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3370220" y="1908787"/>
            <a:ext cx="4729840" cy="5347146"/>
            <a:chOff x="3370220" y="1908787"/>
            <a:chExt cx="4729840" cy="5347146"/>
          </a:xfrm>
        </p:grpSpPr>
        <p:grpSp>
          <p:nvGrpSpPr>
            <p:cNvPr id="23" name="グループ化 22"/>
            <p:cNvGrpSpPr/>
            <p:nvPr/>
          </p:nvGrpSpPr>
          <p:grpSpPr>
            <a:xfrm>
              <a:off x="3370220" y="1908787"/>
              <a:ext cx="4729840" cy="5347146"/>
              <a:chOff x="3370220" y="1908787"/>
              <a:chExt cx="4729840" cy="5347146"/>
            </a:xfrm>
          </p:grpSpPr>
          <p:sp>
            <p:nvSpPr>
              <p:cNvPr id="13" name="二等辺三角形 12"/>
              <p:cNvSpPr/>
              <p:nvPr/>
            </p:nvSpPr>
            <p:spPr>
              <a:xfrm rot="14640949">
                <a:off x="3772255" y="4515214"/>
                <a:ext cx="336464" cy="1140534"/>
              </a:xfrm>
              <a:custGeom>
                <a:avLst/>
                <a:gdLst>
                  <a:gd name="connsiteX0" fmla="*/ 0 w 795470"/>
                  <a:gd name="connsiteY0" fmla="*/ 1208071 h 1208071"/>
                  <a:gd name="connsiteX1" fmla="*/ 397735 w 795470"/>
                  <a:gd name="connsiteY1" fmla="*/ 0 h 1208071"/>
                  <a:gd name="connsiteX2" fmla="*/ 795470 w 795470"/>
                  <a:gd name="connsiteY2" fmla="*/ 1208071 h 1208071"/>
                  <a:gd name="connsiteX3" fmla="*/ 0 w 795470"/>
                  <a:gd name="connsiteY3" fmla="*/ 1208071 h 1208071"/>
                  <a:gd name="connsiteX0" fmla="*/ 1416 w 397735"/>
                  <a:gd name="connsiteY0" fmla="*/ 988188 h 1208071"/>
                  <a:gd name="connsiteX1" fmla="*/ 0 w 397735"/>
                  <a:gd name="connsiteY1" fmla="*/ 0 h 1208071"/>
                  <a:gd name="connsiteX2" fmla="*/ 397735 w 397735"/>
                  <a:gd name="connsiteY2" fmla="*/ 1208071 h 1208071"/>
                  <a:gd name="connsiteX3" fmla="*/ 1416 w 397735"/>
                  <a:gd name="connsiteY3" fmla="*/ 988188 h 1208071"/>
                  <a:gd name="connsiteX0" fmla="*/ 1416 w 336464"/>
                  <a:gd name="connsiteY0" fmla="*/ 988188 h 1140534"/>
                  <a:gd name="connsiteX1" fmla="*/ 0 w 336464"/>
                  <a:gd name="connsiteY1" fmla="*/ 0 h 1140534"/>
                  <a:gd name="connsiteX2" fmla="*/ 336464 w 336464"/>
                  <a:gd name="connsiteY2" fmla="*/ 1140534 h 1140534"/>
                  <a:gd name="connsiteX3" fmla="*/ 1416 w 336464"/>
                  <a:gd name="connsiteY3" fmla="*/ 988188 h 1140534"/>
                </a:gdLst>
                <a:ahLst/>
                <a:cxnLst>
                  <a:cxn ang="0">
                    <a:pos x="connsiteX0" y="connsiteY0"/>
                  </a:cxn>
                  <a:cxn ang="0">
                    <a:pos x="connsiteX1" y="connsiteY1"/>
                  </a:cxn>
                  <a:cxn ang="0">
                    <a:pos x="connsiteX2" y="connsiteY2"/>
                  </a:cxn>
                  <a:cxn ang="0">
                    <a:pos x="connsiteX3" y="connsiteY3"/>
                  </a:cxn>
                </a:cxnLst>
                <a:rect l="l" t="t" r="r" b="b"/>
                <a:pathLst>
                  <a:path w="336464" h="1140534">
                    <a:moveTo>
                      <a:pt x="1416" y="988188"/>
                    </a:moveTo>
                    <a:lnTo>
                      <a:pt x="0" y="0"/>
                    </a:lnTo>
                    <a:lnTo>
                      <a:pt x="336464" y="1140534"/>
                    </a:lnTo>
                    <a:lnTo>
                      <a:pt x="1416" y="988188"/>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角丸四角形 16"/>
              <p:cNvSpPr/>
              <p:nvPr/>
            </p:nvSpPr>
            <p:spPr>
              <a:xfrm>
                <a:off x="4490060" y="1908787"/>
                <a:ext cx="3610000" cy="5347146"/>
              </a:xfrm>
              <a:prstGeom prst="roundRect">
                <a:avLst>
                  <a:gd name="adj" fmla="val 9998"/>
                </a:avLst>
              </a:prstGeom>
              <a:solidFill>
                <a:schemeClr val="tx1">
                  <a:lumMod val="95000"/>
                  <a:lumOff val="5000"/>
                </a:schemeClr>
              </a:solidFill>
              <a:ln w="76200" cmpd="thickThi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p:nvSpPr>
            <p:spPr>
              <a:xfrm>
                <a:off x="4571999" y="2427117"/>
                <a:ext cx="3438525" cy="4434352"/>
              </a:xfrm>
              <a:prstGeom prst="rect">
                <a:avLst/>
              </a:prstGeom>
              <a:gradFill flip="none" rotWithShape="1">
                <a:gsLst>
                  <a:gs pos="0">
                    <a:srgbClr val="92A0BC"/>
                  </a:gs>
                  <a:gs pos="54000">
                    <a:srgbClr val="A4BEF2"/>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a:p>
            </p:txBody>
          </p:sp>
          <p:pic>
            <p:nvPicPr>
              <p:cNvPr id="10" name="図 9"/>
              <p:cNvPicPr>
                <a:picLocks noChangeAspect="1"/>
              </p:cNvPicPr>
              <p:nvPr/>
            </p:nvPicPr>
            <p:blipFill rotWithShape="1">
              <a:blip r:embed="rId4" cstate="print">
                <a:extLst>
                  <a:ext uri="{28A0092B-C50C-407E-A947-70E740481C1C}">
                    <a14:useLocalDpi xmlns:a14="http://schemas.microsoft.com/office/drawing/2010/main" val="0"/>
                  </a:ext>
                </a:extLst>
              </a:blip>
              <a:srcRect l="32096" t="29890" r="22639" b="40220"/>
              <a:stretch/>
            </p:blipFill>
            <p:spPr>
              <a:xfrm>
                <a:off x="4612482" y="3459045"/>
                <a:ext cx="1523311" cy="1005893"/>
              </a:xfrm>
              <a:prstGeom prst="rect">
                <a:avLst/>
              </a:prstGeom>
              <a:effectLst>
                <a:innerShdw blurRad="152400" dir="7200000">
                  <a:schemeClr val="accent2">
                    <a:lumMod val="50000"/>
                    <a:alpha val="23000"/>
                  </a:schemeClr>
                </a:innerShdw>
              </a:effectLst>
            </p:spPr>
          </p:pic>
          <p:grpSp>
            <p:nvGrpSpPr>
              <p:cNvPr id="16" name="グループ化 15"/>
              <p:cNvGrpSpPr/>
              <p:nvPr/>
            </p:nvGrpSpPr>
            <p:grpSpPr>
              <a:xfrm>
                <a:off x="4698999" y="2244066"/>
                <a:ext cx="1275496" cy="657543"/>
                <a:chOff x="7279482" y="3199053"/>
                <a:chExt cx="1275496" cy="657543"/>
              </a:xfrm>
            </p:grpSpPr>
            <p:sp>
              <p:nvSpPr>
                <p:cNvPr id="68" name="円/楕円 67"/>
                <p:cNvSpPr/>
                <p:nvPr/>
              </p:nvSpPr>
              <p:spPr>
                <a:xfrm>
                  <a:off x="7279482" y="3199053"/>
                  <a:ext cx="657542" cy="657542"/>
                </a:xfrm>
                <a:prstGeom prst="ellipse">
                  <a:avLst/>
                </a:prstGeom>
                <a:solidFill>
                  <a:srgbClr val="FFE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69" name="図 68"/>
                <p:cNvPicPr>
                  <a:picLocks noChangeAspect="1"/>
                </p:cNvPicPr>
                <p:nvPr/>
              </p:nvPicPr>
              <p:blipFill rotWithShape="1">
                <a:blip r:embed="rId5" cstate="print">
                  <a:extLst>
                    <a:ext uri="{28A0092B-C50C-407E-A947-70E740481C1C}">
                      <a14:useLocalDpi xmlns:a14="http://schemas.microsoft.com/office/drawing/2010/main" val="0"/>
                    </a:ext>
                  </a:extLst>
                </a:blip>
                <a:srcRect l="24605" t="27039" r="21825" b="19391"/>
                <a:stretch/>
              </p:blipFill>
              <p:spPr>
                <a:xfrm>
                  <a:off x="7279482" y="3199054"/>
                  <a:ext cx="657542" cy="657542"/>
                </a:xfrm>
                <a:prstGeom prst="ellipse">
                  <a:avLst/>
                </a:prstGeom>
              </p:spPr>
            </p:pic>
            <p:sp>
              <p:nvSpPr>
                <p:cNvPr id="14" name="正方形/長方形 13"/>
                <p:cNvSpPr/>
                <p:nvPr/>
              </p:nvSpPr>
              <p:spPr>
                <a:xfrm>
                  <a:off x="7956737" y="3441097"/>
                  <a:ext cx="598241" cy="392415"/>
                </a:xfrm>
                <a:prstGeom prst="rect">
                  <a:avLst/>
                </a:prstGeom>
              </p:spPr>
              <p:txBody>
                <a:bodyPr wrap="none">
                  <a:spAutoFit/>
                </a:bodyPr>
                <a:lstStyle/>
                <a:p>
                  <a:r>
                    <a:rPr lang="ja-JP" altLang="en-US" sz="1050" dirty="0">
                      <a:latin typeface="メイリオ" panose="020B0604030504040204" pitchFamily="50" charset="-128"/>
                      <a:ea typeface="メイリオ" panose="020B0604030504040204" pitchFamily="50" charset="-128"/>
                      <a:cs typeface="メイリオ" panose="020B0604030504040204" pitchFamily="50" charset="-128"/>
                    </a:rPr>
                    <a:t>みなみ</a:t>
                  </a:r>
                  <a:endParaRPr lang="en-US" altLang="ja-JP" sz="1050" dirty="0">
                    <a:latin typeface="メイリオ" panose="020B0604030504040204" pitchFamily="50" charset="-128"/>
                    <a:ea typeface="メイリオ" panose="020B0604030504040204" pitchFamily="50" charset="-128"/>
                    <a:cs typeface="メイリオ" panose="020B0604030504040204" pitchFamily="50" charset="-128"/>
                  </a:endParaRPr>
                </a:p>
                <a:p>
                  <a:r>
                    <a:rPr lang="en-US" altLang="ja-JP" sz="9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20</a:t>
                  </a:r>
                  <a:r>
                    <a:rPr lang="ja-JP" altLang="en-US" sz="9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rPr>
                    <a:t>分前 </a:t>
                  </a:r>
                  <a:endParaRPr lang="en-US" altLang="ja-JP" sz="900" dirty="0">
                    <a:solidFill>
                      <a:schemeClr val="tx1">
                        <a:lumMod val="75000"/>
                        <a:lumOff val="2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48" name="テキスト ボックス 47"/>
              <p:cNvSpPr txBox="1"/>
              <p:nvPr/>
            </p:nvSpPr>
            <p:spPr>
              <a:xfrm>
                <a:off x="4686740" y="2928680"/>
                <a:ext cx="3216640" cy="646331"/>
              </a:xfrm>
              <a:prstGeom prst="rect">
                <a:avLst/>
              </a:prstGeom>
              <a:noFill/>
            </p:spPr>
            <p:txBody>
              <a:bodyPr wrap="square" rtlCol="0">
                <a:spAutoFit/>
              </a:bodyPr>
              <a:lstStyle/>
              <a:p>
                <a:r>
                  <a:rPr lang="ja-JP" altLang="en-US"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みて、みて！このイラスト</a:t>
                </a:r>
                <a:endParaRPr lang="en-US" altLang="ja-JP"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カワイイでしょ？</a:t>
                </a:r>
                <a:endParaRPr lang="en-US" altLang="ja-JP"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正方形/長方形 18"/>
              <p:cNvSpPr/>
              <p:nvPr/>
            </p:nvSpPr>
            <p:spPr>
              <a:xfrm>
                <a:off x="4558089" y="2171918"/>
                <a:ext cx="3485773" cy="255199"/>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4" name="グループ化 23"/>
            <p:cNvGrpSpPr/>
            <p:nvPr/>
          </p:nvGrpSpPr>
          <p:grpSpPr>
            <a:xfrm>
              <a:off x="4572000" y="4529404"/>
              <a:ext cx="3438524" cy="1789837"/>
              <a:chOff x="4572000" y="4529404"/>
              <a:chExt cx="3438524" cy="1789837"/>
            </a:xfrm>
          </p:grpSpPr>
          <p:sp>
            <p:nvSpPr>
              <p:cNvPr id="36" name="テキスト ボックス 35"/>
              <p:cNvSpPr txBox="1"/>
              <p:nvPr/>
            </p:nvSpPr>
            <p:spPr>
              <a:xfrm>
                <a:off x="4608591" y="5395911"/>
                <a:ext cx="3401933" cy="923330"/>
              </a:xfrm>
              <a:prstGeom prst="rect">
                <a:avLst/>
              </a:prstGeom>
              <a:noFill/>
            </p:spPr>
            <p:txBody>
              <a:bodyPr wrap="square" rtlCol="0">
                <a:spAutoFit/>
              </a:bodyPr>
              <a:lstStyle/>
              <a:p>
                <a:r>
                  <a:rPr lang="ja-JP" altLang="en-US"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このイラスト、私が描いたものですよね？</a:t>
                </a:r>
                <a:endParaRPr lang="en-US" altLang="ja-JP"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勝手に使うなんてヒドイ！！</a:t>
                </a:r>
                <a:endParaRPr lang="en-US" altLang="ja-JP"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フリーフォーム 45"/>
              <p:cNvSpPr/>
              <p:nvPr/>
            </p:nvSpPr>
            <p:spPr>
              <a:xfrm>
                <a:off x="4572000" y="4529404"/>
                <a:ext cx="3438524" cy="138495"/>
              </a:xfrm>
              <a:custGeom>
                <a:avLst/>
                <a:gdLst>
                  <a:gd name="connsiteX0" fmla="*/ 0 w 4355691"/>
                  <a:gd name="connsiteY0" fmla="*/ 117987 h 147484"/>
                  <a:gd name="connsiteX1" fmla="*/ 314633 w 4355691"/>
                  <a:gd name="connsiteY1" fmla="*/ 117987 h 147484"/>
                  <a:gd name="connsiteX2" fmla="*/ 403123 w 4355691"/>
                  <a:gd name="connsiteY2" fmla="*/ 0 h 147484"/>
                  <a:gd name="connsiteX3" fmla="*/ 511278 w 4355691"/>
                  <a:gd name="connsiteY3" fmla="*/ 127820 h 147484"/>
                  <a:gd name="connsiteX4" fmla="*/ 4355691 w 4355691"/>
                  <a:gd name="connsiteY4" fmla="*/ 147484 h 147484"/>
                  <a:gd name="connsiteX5" fmla="*/ 4345858 w 4355691"/>
                  <a:gd name="connsiteY5" fmla="*/ 137652 h 147484"/>
                  <a:gd name="connsiteX0" fmla="*/ 0 w 4355691"/>
                  <a:gd name="connsiteY0" fmla="*/ 117987 h 147484"/>
                  <a:gd name="connsiteX1" fmla="*/ 314633 w 4355691"/>
                  <a:gd name="connsiteY1" fmla="*/ 117987 h 147484"/>
                  <a:gd name="connsiteX2" fmla="*/ 403123 w 4355691"/>
                  <a:gd name="connsiteY2" fmla="*/ 0 h 147484"/>
                  <a:gd name="connsiteX3" fmla="*/ 511278 w 4355691"/>
                  <a:gd name="connsiteY3" fmla="*/ 127820 h 147484"/>
                  <a:gd name="connsiteX4" fmla="*/ 4355691 w 4355691"/>
                  <a:gd name="connsiteY4" fmla="*/ 147484 h 147484"/>
                  <a:gd name="connsiteX0" fmla="*/ 0 w 4353301"/>
                  <a:gd name="connsiteY0" fmla="*/ 117987 h 127820"/>
                  <a:gd name="connsiteX1" fmla="*/ 314633 w 4353301"/>
                  <a:gd name="connsiteY1" fmla="*/ 117987 h 127820"/>
                  <a:gd name="connsiteX2" fmla="*/ 403123 w 4353301"/>
                  <a:gd name="connsiteY2" fmla="*/ 0 h 127820"/>
                  <a:gd name="connsiteX3" fmla="*/ 511278 w 4353301"/>
                  <a:gd name="connsiteY3" fmla="*/ 127820 h 127820"/>
                  <a:gd name="connsiteX4" fmla="*/ 4353301 w 4353301"/>
                  <a:gd name="connsiteY4" fmla="*/ 127705 h 12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3301" h="127820">
                    <a:moveTo>
                      <a:pt x="0" y="117987"/>
                    </a:moveTo>
                    <a:lnTo>
                      <a:pt x="314633" y="117987"/>
                    </a:lnTo>
                    <a:lnTo>
                      <a:pt x="403123" y="0"/>
                    </a:lnTo>
                    <a:lnTo>
                      <a:pt x="511278" y="127820"/>
                    </a:lnTo>
                    <a:lnTo>
                      <a:pt x="4353301" y="127705"/>
                    </a:lnTo>
                  </a:path>
                </a:pathLst>
              </a:cu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11"/>
              <p:cNvSpPr/>
              <p:nvPr/>
            </p:nvSpPr>
            <p:spPr>
              <a:xfrm>
                <a:off x="4612482" y="4735582"/>
                <a:ext cx="657542" cy="657542"/>
              </a:xfrm>
              <a:prstGeom prst="ellipse">
                <a:avLst/>
              </a:prstGeom>
              <a:solidFill>
                <a:srgbClr val="2347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71" name="図 70"/>
              <p:cNvPicPr>
                <a:picLocks noChangeAspect="1"/>
              </p:cNvPicPr>
              <p:nvPr/>
            </p:nvPicPr>
            <p:blipFill rotWithShape="1">
              <a:blip r:embed="rId6" cstate="print">
                <a:extLst>
                  <a:ext uri="{28A0092B-C50C-407E-A947-70E740481C1C}">
                    <a14:useLocalDpi xmlns:a14="http://schemas.microsoft.com/office/drawing/2010/main" val="0"/>
                  </a:ext>
                </a:extLst>
              </a:blip>
              <a:srcRect l="31697" t="26342" r="29311" b="34938"/>
              <a:stretch/>
            </p:blipFill>
            <p:spPr>
              <a:xfrm>
                <a:off x="4598756" y="4693951"/>
                <a:ext cx="697694" cy="692823"/>
              </a:xfrm>
              <a:prstGeom prst="ellipse">
                <a:avLst/>
              </a:prstGeom>
            </p:spPr>
          </p:pic>
          <p:sp>
            <p:nvSpPr>
              <p:cNvPr id="72" name="正方形/長方形 71"/>
              <p:cNvSpPr/>
              <p:nvPr/>
            </p:nvSpPr>
            <p:spPr>
              <a:xfrm>
                <a:off x="5356541" y="4862540"/>
                <a:ext cx="723275" cy="392415"/>
              </a:xfrm>
              <a:prstGeom prst="rect">
                <a:avLst/>
              </a:prstGeom>
            </p:spPr>
            <p:txBody>
              <a:bodyPr wrap="none">
                <a:spAutoFit/>
              </a:bodyPr>
              <a:lstStyle/>
              <a:p>
                <a:r>
                  <a:rPr lang="ja-JP" altLang="en-US" sz="1050" dirty="0">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050" dirty="0">
                  <a:latin typeface="メイリオ" panose="020B0604030504040204" pitchFamily="50" charset="-128"/>
                  <a:ea typeface="メイリオ" panose="020B0604030504040204" pitchFamily="50" charset="-128"/>
                  <a:cs typeface="メイリオ" panose="020B0604030504040204" pitchFamily="50" charset="-128"/>
                </a:endParaRPr>
              </a:p>
              <a:p>
                <a:pPr lvl="0"/>
                <a:r>
                  <a:rPr lang="en-US" altLang="ja-JP" sz="900" dirty="0">
                    <a:solidFill>
                      <a:prstClr val="black">
                        <a:lumMod val="75000"/>
                        <a:lumOff val="25000"/>
                      </a:prstClr>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900" dirty="0">
                    <a:solidFill>
                      <a:prstClr val="black">
                        <a:lumMod val="75000"/>
                        <a:lumOff val="25000"/>
                      </a:prstClr>
                    </a:solidFill>
                    <a:latin typeface="メイリオ" panose="020B0604030504040204" pitchFamily="50" charset="-128"/>
                    <a:ea typeface="メイリオ" panose="020B0604030504040204" pitchFamily="50" charset="-128"/>
                    <a:cs typeface="メイリオ" panose="020B0604030504040204" pitchFamily="50" charset="-128"/>
                  </a:rPr>
                  <a:t>分前 </a:t>
                </a:r>
                <a:endParaRPr lang="en-US" altLang="ja-JP" sz="900" dirty="0">
                  <a:solidFill>
                    <a:prstClr val="black">
                      <a:lumMod val="75000"/>
                      <a:lumOff val="25000"/>
                    </a:prst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grpSp>
        <p:nvGrpSpPr>
          <p:cNvPr id="26" name="グループ化 25"/>
          <p:cNvGrpSpPr/>
          <p:nvPr/>
        </p:nvGrpSpPr>
        <p:grpSpPr>
          <a:xfrm rot="20637373">
            <a:off x="-346676" y="1705671"/>
            <a:ext cx="5441831" cy="2658471"/>
            <a:chOff x="4980859" y="1675144"/>
            <a:chExt cx="5441831" cy="2658471"/>
          </a:xfrm>
        </p:grpSpPr>
        <p:grpSp>
          <p:nvGrpSpPr>
            <p:cNvPr id="28" name="グループ化 27"/>
            <p:cNvGrpSpPr/>
            <p:nvPr/>
          </p:nvGrpSpPr>
          <p:grpSpPr>
            <a:xfrm rot="634344">
              <a:off x="4980859" y="1675144"/>
              <a:ext cx="5441831" cy="2658471"/>
              <a:chOff x="-5223648" y="1664841"/>
              <a:chExt cx="5424994" cy="2961661"/>
            </a:xfrm>
          </p:grpSpPr>
          <p:sp>
            <p:nvSpPr>
              <p:cNvPr id="30"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31" name="Picture 4" descr="D:\ryuno\_徳島\コンテンツ制作\集中線.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292236">
                <a:off x="-5185587" y="1715375"/>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29" name="テキスト ボックス 28"/>
            <p:cNvSpPr txBox="1"/>
            <p:nvPr/>
          </p:nvSpPr>
          <p:spPr>
            <a:xfrm rot="435809">
              <a:off x="5573648" y="2473824"/>
              <a:ext cx="3805542" cy="1138773"/>
            </a:xfrm>
            <a:prstGeom prst="rect">
              <a:avLst/>
            </a:prstGeom>
            <a:noFill/>
          </p:spPr>
          <p:txBody>
            <a:bodyPr wrap="square" rtlCol="0">
              <a:spAutoFit/>
            </a:bodyPr>
            <a:lstStyle/>
            <a:p>
              <a:pPr algn="ctr"/>
              <a:r>
                <a:rPr lang="ja-JP" altLang="en-US"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えっ！？</a:t>
              </a:r>
              <a:endParaRPr lang="en-US" altLang="ja-JP" sz="20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こんなことを書かれ</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err="1">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ちゃう</a:t>
              </a: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なんて・・・</a:t>
              </a:r>
            </a:p>
          </p:txBody>
        </p:sp>
      </p:grpSp>
      <p:pic>
        <p:nvPicPr>
          <p:cNvPr id="32" name="図 3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65045" y="3219993"/>
            <a:ext cx="3641476" cy="3641476"/>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1839852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345744" y="886933"/>
            <a:ext cx="8664906" cy="3001255"/>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 name="テキスト ボックス 17"/>
          <p:cNvSpPr txBox="1"/>
          <p:nvPr/>
        </p:nvSpPr>
        <p:spPr>
          <a:xfrm>
            <a:off x="1066050" y="1539038"/>
            <a:ext cx="7811368" cy="1723549"/>
          </a:xfrm>
          <a:prstGeom prst="rect">
            <a:avLst/>
          </a:prstGeom>
          <a:noFill/>
        </p:spPr>
        <p:txBody>
          <a:bodyPr wrap="square" rtlCol="0">
            <a:spAutoFit/>
          </a:bodyPr>
          <a:lstStyle/>
          <a:p>
            <a:pPr>
              <a:spcAft>
                <a:spcPts val="1200"/>
              </a:spcAft>
            </a:pPr>
            <a: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はとても便利なものですが、うその情報がある</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ことを忘れてはいけません。</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正しい情報かどうか、家の人や学校の先生にも</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確認してもらうようにしましょう。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106197" y="3888188"/>
            <a:ext cx="4572000" cy="2204948"/>
            <a:chOff x="-89960" y="4032101"/>
            <a:chExt cx="4572000" cy="2204948"/>
          </a:xfrm>
        </p:grpSpPr>
        <p:sp>
          <p:nvSpPr>
            <p:cNvPr id="6" name="雲 31"/>
            <p:cNvSpPr/>
            <p:nvPr/>
          </p:nvSpPr>
          <p:spPr>
            <a:xfrm rot="197991">
              <a:off x="222628" y="4032101"/>
              <a:ext cx="3868589" cy="2204948"/>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7" name="正方形/長方形 6"/>
            <p:cNvSpPr/>
            <p:nvPr/>
          </p:nvSpPr>
          <p:spPr>
            <a:xfrm rot="21265124">
              <a:off x="-89960" y="4647027"/>
              <a:ext cx="4572000" cy="1077218"/>
            </a:xfrm>
            <a:prstGeom prst="rect">
              <a:avLst/>
            </a:prstGeom>
          </p:spPr>
          <p:txBody>
            <a:bodyPr>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うそのニュースに</a:t>
              </a:r>
              <a:br>
                <a:rPr kumimoji="0" lang="en-US" altLang="ja-JP"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b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注意しよう！</a:t>
              </a:r>
            </a:p>
          </p:txBody>
        </p:sp>
      </p:grpSp>
      <p:pic>
        <p:nvPicPr>
          <p:cNvPr id="4" name="図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59373" y="3646431"/>
            <a:ext cx="5429250" cy="3914775"/>
          </a:xfrm>
          <a:prstGeom prst="rect">
            <a:avLst/>
          </a:prstGeom>
        </p:spPr>
      </p:pic>
      <p:sp>
        <p:nvSpPr>
          <p:cNvPr id="8" name="テキスト ボックス 7"/>
          <p:cNvSpPr txBox="1"/>
          <p:nvPr/>
        </p:nvSpPr>
        <p:spPr>
          <a:xfrm rot="20331546">
            <a:off x="4341547" y="3811378"/>
            <a:ext cx="2188028" cy="1446550"/>
          </a:xfrm>
          <a:prstGeom prst="rect">
            <a:avLst/>
          </a:prstGeom>
          <a:noFill/>
        </p:spPr>
        <p:txBody>
          <a:bodyPr wrap="square" rtlCol="0">
            <a:spAutoFit/>
          </a:bodyPr>
          <a:lstStyle/>
          <a:p>
            <a:pPr algn="ctr"/>
            <a:r>
              <a:rPr lang="ja-JP" altLang="en-US" sz="8800" b="1" dirty="0">
                <a:solidFill>
                  <a:srgbClr val="F28748"/>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8800" b="1" dirty="0">
              <a:solidFill>
                <a:srgbClr val="F2874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テキスト ボックス 9"/>
          <p:cNvSpPr txBox="1"/>
          <p:nvPr/>
        </p:nvSpPr>
        <p:spPr>
          <a:xfrm rot="682227">
            <a:off x="6395121" y="3721732"/>
            <a:ext cx="2188028" cy="1446550"/>
          </a:xfrm>
          <a:prstGeom prst="rect">
            <a:avLst/>
          </a:prstGeom>
          <a:noFill/>
        </p:spPr>
        <p:txBody>
          <a:bodyPr wrap="square" rtlCol="0">
            <a:spAutoFit/>
          </a:bodyPr>
          <a:lstStyle/>
          <a:p>
            <a:pPr algn="ctr"/>
            <a:r>
              <a:rPr lang="ja-JP" altLang="en-US" sz="8800" b="1" dirty="0">
                <a:solidFill>
                  <a:srgbClr val="F28748"/>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sz="8800" b="1" dirty="0">
              <a:solidFill>
                <a:srgbClr val="F28748"/>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タイトル 2"/>
          <p:cNvSpPr>
            <a:spLocks noGrp="1"/>
          </p:cNvSpPr>
          <p:nvPr>
            <p:ph type="title"/>
          </p:nvPr>
        </p:nvSpPr>
        <p:spPr/>
        <p:txBody>
          <a:bodyPr/>
          <a:lstStyle/>
          <a:p>
            <a:r>
              <a:rPr lang="en-US" altLang="ja-JP" dirty="0"/>
              <a:t>16. SNS</a:t>
            </a:r>
            <a:r>
              <a:rPr lang="ja-JP" altLang="en-US" dirty="0" err="1"/>
              <a:t>での</a:t>
            </a:r>
            <a:r>
              <a:rPr lang="ja-JP" altLang="en-US" dirty="0"/>
              <a:t>情報発信</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Tree>
    <p:custDataLst>
      <p:tags r:id="rId1"/>
    </p:custDataLst>
    <p:extLst>
      <p:ext uri="{BB962C8B-B14F-4D97-AF65-F5344CB8AC3E}">
        <p14:creationId xmlns:p14="http://schemas.microsoft.com/office/powerpoint/2010/main" val="303614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lstStyle/>
          <a:p>
            <a:pPr algn="ctr"/>
            <a:r>
              <a:rPr lang="ja-JP" altLang="en-US" sz="4000" dirty="0"/>
              <a:t>第</a:t>
            </a:r>
            <a:r>
              <a:rPr lang="en-US" altLang="ja-JP" sz="4000" dirty="0"/>
              <a:t>17</a:t>
            </a:r>
            <a:r>
              <a:rPr lang="ja-JP" altLang="en-US" sz="4000" dirty="0"/>
              <a:t>話</a:t>
            </a:r>
            <a:br>
              <a:rPr lang="en-US" altLang="ja-JP" dirty="0"/>
            </a:br>
            <a:r>
              <a:rPr lang="ja-JP" altLang="en-US" dirty="0" err="1"/>
              <a:t>ながら</a:t>
            </a:r>
            <a:r>
              <a:rPr lang="ja-JP" altLang="en-US" dirty="0"/>
              <a:t>スマホは</a:t>
            </a:r>
            <a:br>
              <a:rPr lang="en-US" altLang="ja-JP" dirty="0"/>
            </a:br>
            <a:r>
              <a:rPr lang="ja-JP" altLang="en-US" dirty="0"/>
              <a:t>危険！！</a:t>
            </a:r>
          </a:p>
        </p:txBody>
      </p:sp>
      <p:sp>
        <p:nvSpPr>
          <p:cNvPr id="15" name="テキスト プレースホルダー 14"/>
          <p:cNvSpPr>
            <a:spLocks noGrp="1"/>
          </p:cNvSpPr>
          <p:nvPr>
            <p:ph type="body" sz="quarter" idx="13"/>
          </p:nvPr>
        </p:nvSpPr>
        <p:spPr/>
        <p:txBody>
          <a:bodyPr/>
          <a:lstStyle/>
          <a:p>
            <a:r>
              <a:rPr lang="ja-JP" altLang="en-US"/>
              <a:t>情報モラル教育</a:t>
            </a:r>
            <a:endParaRPr lang="ja-JP" altLang="en-US" dirty="0"/>
          </a:p>
        </p:txBody>
      </p:sp>
    </p:spTree>
    <p:custDataLst>
      <p:tags r:id="rId1"/>
    </p:custDataLst>
    <p:extLst>
      <p:ext uri="{BB962C8B-B14F-4D97-AF65-F5344CB8AC3E}">
        <p14:creationId xmlns:p14="http://schemas.microsoft.com/office/powerpoint/2010/main" val="26974873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descr="横断歩道 が含まれている画像&#10;&#10;自動的に生成された説明">
            <a:extLst>
              <a:ext uri="{FF2B5EF4-FFF2-40B4-BE49-F238E27FC236}">
                <a16:creationId xmlns:a16="http://schemas.microsoft.com/office/drawing/2014/main" id="{B13465C2-CDBF-4539-BB30-3B074BB30DF1}"/>
              </a:ext>
            </a:extLst>
          </p:cNvPr>
          <p:cNvPicPr>
            <a:picLocks noChangeAspect="1"/>
          </p:cNvPicPr>
          <p:nvPr/>
        </p:nvPicPr>
        <p:blipFill rotWithShape="1">
          <a:blip r:embed="rId4">
            <a:extLst>
              <a:ext uri="{28A0092B-C50C-407E-A947-70E740481C1C}">
                <a14:useLocalDpi xmlns:a14="http://schemas.microsoft.com/office/drawing/2010/main" val="0"/>
              </a:ext>
            </a:extLst>
          </a:blip>
          <a:srcRect b="12103"/>
          <a:stretch/>
        </p:blipFill>
        <p:spPr>
          <a:xfrm>
            <a:off x="0" y="1499820"/>
            <a:ext cx="9143999" cy="5358179"/>
          </a:xfrm>
          <a:prstGeom prst="rect">
            <a:avLst/>
          </a:prstGeom>
        </p:spPr>
      </p:pic>
      <p:sp>
        <p:nvSpPr>
          <p:cNvPr id="2" name="タイトル 1"/>
          <p:cNvSpPr>
            <a:spLocks noGrp="1"/>
          </p:cNvSpPr>
          <p:nvPr>
            <p:ph type="title"/>
          </p:nvPr>
        </p:nvSpPr>
        <p:spPr/>
        <p:txBody>
          <a:bodyPr/>
          <a:lstStyle/>
          <a:p>
            <a:r>
              <a:rPr lang="en-US" altLang="ja-JP" dirty="0"/>
              <a:t>17. </a:t>
            </a:r>
            <a:r>
              <a:rPr lang="ja-JP" altLang="en-US" dirty="0" err="1"/>
              <a:t>ながら</a:t>
            </a:r>
            <a:r>
              <a:rPr lang="ja-JP" altLang="en-US" dirty="0"/>
              <a:t>スマホは危険！</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ある日、買い物に出かけた美波さん。スマホでお店への地図を見ながら歩いていたところ・・・</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テキスト ボックス 27"/>
          <p:cNvSpPr txBox="1"/>
          <p:nvPr/>
        </p:nvSpPr>
        <p:spPr>
          <a:xfrm>
            <a:off x="5447322" y="4783928"/>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美波（みなみ）さん</a:t>
            </a:r>
          </a:p>
        </p:txBody>
      </p:sp>
      <p:grpSp>
        <p:nvGrpSpPr>
          <p:cNvPr id="43" name="グループ化 42"/>
          <p:cNvGrpSpPr/>
          <p:nvPr/>
        </p:nvGrpSpPr>
        <p:grpSpPr>
          <a:xfrm flipH="1">
            <a:off x="5112052" y="1867571"/>
            <a:ext cx="3510129" cy="2060126"/>
            <a:chOff x="2820579" y="4575016"/>
            <a:chExt cx="3510129" cy="2060126"/>
          </a:xfrm>
        </p:grpSpPr>
        <p:grpSp>
          <p:nvGrpSpPr>
            <p:cNvPr id="44" name="グループ化 43"/>
            <p:cNvGrpSpPr/>
            <p:nvPr/>
          </p:nvGrpSpPr>
          <p:grpSpPr>
            <a:xfrm>
              <a:off x="2875814" y="4575016"/>
              <a:ext cx="3454894" cy="2060126"/>
              <a:chOff x="348831" y="2320782"/>
              <a:chExt cx="3454894" cy="2060126"/>
            </a:xfrm>
            <a:solidFill>
              <a:srgbClr val="FFFFFF"/>
            </a:solidFill>
          </p:grpSpPr>
          <p:sp>
            <p:nvSpPr>
              <p:cNvPr id="46" name="円/楕円 40"/>
              <p:cNvSpPr/>
              <p:nvPr/>
            </p:nvSpPr>
            <p:spPr>
              <a:xfrm>
                <a:off x="3440810" y="4122894"/>
                <a:ext cx="183844" cy="171240"/>
              </a:xfrm>
              <a:prstGeom prst="ellipse">
                <a:avLst/>
              </a:prstGeom>
              <a:solidFill>
                <a:schemeClr val="bg1"/>
              </a:solidFill>
              <a:ln w="57150" cap="rnd">
                <a:solidFill>
                  <a:schemeClr val="accent2"/>
                </a:solidFill>
                <a:bevel/>
              </a:ln>
              <a:effectLst>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p>
            </p:txBody>
          </p:sp>
          <p:sp>
            <p:nvSpPr>
              <p:cNvPr id="47" name="雲 31"/>
              <p:cNvSpPr/>
              <p:nvPr/>
            </p:nvSpPr>
            <p:spPr>
              <a:xfrm rot="197991">
                <a:off x="348831" y="2320782"/>
                <a:ext cx="3454894" cy="201867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chemeClr val="bg1"/>
              </a:solidFill>
              <a:ln w="57150" cap="rnd">
                <a:solidFill>
                  <a:schemeClr val="accent2"/>
                </a:solidFill>
                <a:bevel/>
              </a:ln>
              <a:effectLst>
                <a:glow rad="63500">
                  <a:schemeClr val="accent2">
                    <a:satMod val="175000"/>
                    <a:alpha val="40000"/>
                  </a:schemeClr>
                </a:glow>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accent2">
                      <a:lumMod val="50000"/>
                    </a:schemeClr>
                  </a:solidFill>
                </a:endParaRPr>
              </a:p>
            </p:txBody>
          </p:sp>
          <p:sp>
            <p:nvSpPr>
              <p:cNvPr id="48" name="円/楕円 42"/>
              <p:cNvSpPr/>
              <p:nvPr/>
            </p:nvSpPr>
            <p:spPr>
              <a:xfrm>
                <a:off x="3624654" y="4270744"/>
                <a:ext cx="118273" cy="110164"/>
              </a:xfrm>
              <a:prstGeom prst="ellipse">
                <a:avLst/>
              </a:prstGeom>
              <a:solidFill>
                <a:schemeClr val="bg1"/>
              </a:solidFill>
              <a:ln w="57150" cap="rnd">
                <a:solidFill>
                  <a:schemeClr val="accent2"/>
                </a:solidFill>
                <a:bevel/>
              </a:ln>
              <a:effectLst>
                <a:softEdge rad="3175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p>
            </p:txBody>
          </p:sp>
        </p:grpSp>
        <p:sp>
          <p:nvSpPr>
            <p:cNvPr id="45" name="テキスト ボックス 44"/>
            <p:cNvSpPr txBox="1"/>
            <p:nvPr/>
          </p:nvSpPr>
          <p:spPr>
            <a:xfrm>
              <a:off x="2820579" y="4921143"/>
              <a:ext cx="2895286" cy="1200329"/>
            </a:xfrm>
            <a:prstGeom prst="rect">
              <a:avLst/>
            </a:prstGeom>
            <a:noFill/>
          </p:spPr>
          <p:txBody>
            <a:bodyPr wrap="square" rtlCol="0">
              <a:spAutoFit/>
            </a:bodyPr>
            <a:lstStyle/>
            <a:p>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えーっと、</a:t>
              </a:r>
              <a:br>
                <a:rPr kumimoji="1"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お店は</a:t>
              </a:r>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次の角を</a:t>
              </a:r>
              <a:br>
                <a:rPr lang="en-US" altLang="ja-JP"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曲がって・・・</a:t>
              </a:r>
              <a:endParaRPr kumimoji="1" lang="ja-JP" altLang="en-US" sz="24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4" name="図 3">
            <a:extLst>
              <a:ext uri="{FF2B5EF4-FFF2-40B4-BE49-F238E27FC236}">
                <a16:creationId xmlns:a16="http://schemas.microsoft.com/office/drawing/2014/main" id="{18CA4C9F-8FCD-45E9-9690-D42399D6ED75}"/>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336599" y="869489"/>
            <a:ext cx="6522398" cy="6522398"/>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1477089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descr="横断歩道 が含まれている画像&#10;&#10;自動的に生成された説明">
            <a:extLst>
              <a:ext uri="{FF2B5EF4-FFF2-40B4-BE49-F238E27FC236}">
                <a16:creationId xmlns:a16="http://schemas.microsoft.com/office/drawing/2014/main" id="{2EAC0E2A-08E6-4117-866A-7D36AB1652A5}"/>
              </a:ext>
            </a:extLst>
          </p:cNvPr>
          <p:cNvPicPr>
            <a:picLocks noChangeAspect="1"/>
          </p:cNvPicPr>
          <p:nvPr/>
        </p:nvPicPr>
        <p:blipFill rotWithShape="1">
          <a:blip r:embed="rId4">
            <a:extLst>
              <a:ext uri="{28A0092B-C50C-407E-A947-70E740481C1C}">
                <a14:useLocalDpi xmlns:a14="http://schemas.microsoft.com/office/drawing/2010/main" val="0"/>
              </a:ext>
            </a:extLst>
          </a:blip>
          <a:srcRect b="12103"/>
          <a:stretch/>
        </p:blipFill>
        <p:spPr>
          <a:xfrm>
            <a:off x="0" y="1499820"/>
            <a:ext cx="9143999" cy="5358179"/>
          </a:xfrm>
          <a:prstGeom prst="rect">
            <a:avLst/>
          </a:prstGeom>
        </p:spPr>
      </p:pic>
      <p:sp>
        <p:nvSpPr>
          <p:cNvPr id="2" name="タイトル 1"/>
          <p:cNvSpPr>
            <a:spLocks noGrp="1"/>
          </p:cNvSpPr>
          <p:nvPr>
            <p:ph type="title"/>
          </p:nvPr>
        </p:nvSpPr>
        <p:spPr/>
        <p:txBody>
          <a:bodyPr/>
          <a:lstStyle/>
          <a:p>
            <a:r>
              <a:rPr lang="en-US" altLang="ja-JP" dirty="0"/>
              <a:t>17. </a:t>
            </a:r>
            <a:r>
              <a:rPr lang="ja-JP" altLang="en-US" dirty="0" err="1"/>
              <a:t>ながら</a:t>
            </a:r>
            <a:r>
              <a:rPr lang="ja-JP" altLang="en-US" dirty="0"/>
              <a:t>スマホは危険！</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68400" y="869489"/>
            <a:ext cx="9075651"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前をまったく見ていなかったため、前から歩いてきた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800" spc="-1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お婆さんに気づかず、ぶつかって転ばせてしまいました。</a:t>
            </a:r>
            <a:endParaRPr lang="en-US" altLang="ja-JP" sz="2800" spc="-1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a:extLst>
              <a:ext uri="{FF2B5EF4-FFF2-40B4-BE49-F238E27FC236}">
                <a16:creationId xmlns:a16="http://schemas.microsoft.com/office/drawing/2014/main" id="{0B96009B-D4D8-499E-A73D-9652C720F4D9}"/>
              </a:ext>
            </a:extLst>
          </p:cNvPr>
          <p:cNvGrpSpPr/>
          <p:nvPr/>
        </p:nvGrpSpPr>
        <p:grpSpPr>
          <a:xfrm>
            <a:off x="5232145" y="1638672"/>
            <a:ext cx="3980335" cy="1944493"/>
            <a:chOff x="4980858" y="1675144"/>
            <a:chExt cx="5441832" cy="2658471"/>
          </a:xfrm>
        </p:grpSpPr>
        <p:grpSp>
          <p:nvGrpSpPr>
            <p:cNvPr id="6" name="グループ化 5">
              <a:extLst>
                <a:ext uri="{FF2B5EF4-FFF2-40B4-BE49-F238E27FC236}">
                  <a16:creationId xmlns:a16="http://schemas.microsoft.com/office/drawing/2014/main" id="{9D2A9632-7D36-40F4-A463-F309118F725F}"/>
                </a:ext>
              </a:extLst>
            </p:cNvPr>
            <p:cNvGrpSpPr/>
            <p:nvPr/>
          </p:nvGrpSpPr>
          <p:grpSpPr>
            <a:xfrm rot="634344">
              <a:off x="4980858" y="1675144"/>
              <a:ext cx="5441832" cy="2658471"/>
              <a:chOff x="-5223648" y="1664841"/>
              <a:chExt cx="5424994" cy="2961661"/>
            </a:xfrm>
          </p:grpSpPr>
          <p:sp>
            <p:nvSpPr>
              <p:cNvPr id="8" name="爆発 2 6">
                <a:extLst>
                  <a:ext uri="{FF2B5EF4-FFF2-40B4-BE49-F238E27FC236}">
                    <a16:creationId xmlns:a16="http://schemas.microsoft.com/office/drawing/2014/main" id="{81013964-4150-4F04-A6B7-E0C1E2548CA8}"/>
                  </a:ext>
                </a:extLst>
              </p:cNvPr>
              <p:cNvSpPr/>
              <p:nvPr/>
            </p:nvSpPr>
            <p:spPr>
              <a:xfrm rot="305964">
                <a:off x="-5223648" y="1664841"/>
                <a:ext cx="5424994" cy="2961661"/>
              </a:xfrm>
              <a:prstGeom prst="irregularSeal2">
                <a:avLst/>
              </a:prstGeom>
              <a:solidFill>
                <a:schemeClr val="bg1"/>
              </a:solidFill>
              <a:ln w="38100">
                <a:solidFill>
                  <a:schemeClr val="accent6">
                    <a:lumMod val="75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9" name="Picture 4" descr="D:\ryuno\_徳島\コンテンツ制作\集中線.png">
                <a:extLst>
                  <a:ext uri="{FF2B5EF4-FFF2-40B4-BE49-F238E27FC236}">
                    <a16:creationId xmlns:a16="http://schemas.microsoft.com/office/drawing/2014/main" id="{3F2F183F-326D-4A9B-83F1-A4E17B15BA7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68868">
                <a:off x="-5085806" y="1772060"/>
                <a:ext cx="5171212" cy="277871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7" name="テキスト ボックス 6">
              <a:extLst>
                <a:ext uri="{FF2B5EF4-FFF2-40B4-BE49-F238E27FC236}">
                  <a16:creationId xmlns:a16="http://schemas.microsoft.com/office/drawing/2014/main" id="{2C420700-D982-4BAB-AF2A-5B439780098A}"/>
                </a:ext>
              </a:extLst>
            </p:cNvPr>
            <p:cNvSpPr txBox="1"/>
            <p:nvPr/>
          </p:nvSpPr>
          <p:spPr>
            <a:xfrm rot="174236">
              <a:off x="5692207" y="2688138"/>
              <a:ext cx="3816413" cy="715336"/>
            </a:xfrm>
            <a:prstGeom prst="rect">
              <a:avLst/>
            </a:prstGeom>
            <a:noFill/>
          </p:spPr>
          <p:txBody>
            <a:bodyPr wrap="square" rtlCol="0">
              <a:spAutoFit/>
            </a:bodyPr>
            <a:lstStyle/>
            <a:p>
              <a:pPr algn="ctr"/>
              <a:r>
                <a:rPr lang="ja-JP" altLang="en-US" sz="28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きゃあ！</a:t>
              </a:r>
            </a:p>
          </p:txBody>
        </p:sp>
      </p:grpSp>
      <p:grpSp>
        <p:nvGrpSpPr>
          <p:cNvPr id="24" name="グループ化 23">
            <a:extLst>
              <a:ext uri="{FF2B5EF4-FFF2-40B4-BE49-F238E27FC236}">
                <a16:creationId xmlns:a16="http://schemas.microsoft.com/office/drawing/2014/main" id="{0B96009B-D4D8-499E-A73D-9652C720F4D9}"/>
              </a:ext>
            </a:extLst>
          </p:cNvPr>
          <p:cNvGrpSpPr/>
          <p:nvPr/>
        </p:nvGrpSpPr>
        <p:grpSpPr>
          <a:xfrm rot="21102575">
            <a:off x="774" y="1596011"/>
            <a:ext cx="3980335" cy="1944493"/>
            <a:chOff x="4980858" y="1675144"/>
            <a:chExt cx="5441832" cy="2658471"/>
          </a:xfrm>
        </p:grpSpPr>
        <p:grpSp>
          <p:nvGrpSpPr>
            <p:cNvPr id="25" name="グループ化 24">
              <a:extLst>
                <a:ext uri="{FF2B5EF4-FFF2-40B4-BE49-F238E27FC236}">
                  <a16:creationId xmlns:a16="http://schemas.microsoft.com/office/drawing/2014/main" id="{9D2A9632-7D36-40F4-A463-F309118F725F}"/>
                </a:ext>
              </a:extLst>
            </p:cNvPr>
            <p:cNvGrpSpPr/>
            <p:nvPr/>
          </p:nvGrpSpPr>
          <p:grpSpPr>
            <a:xfrm rot="634344">
              <a:off x="4980858" y="1675144"/>
              <a:ext cx="5441832" cy="2658471"/>
              <a:chOff x="-5223648" y="1664841"/>
              <a:chExt cx="5424994" cy="2961661"/>
            </a:xfrm>
          </p:grpSpPr>
          <p:sp>
            <p:nvSpPr>
              <p:cNvPr id="27" name="爆発 2 6">
                <a:extLst>
                  <a:ext uri="{FF2B5EF4-FFF2-40B4-BE49-F238E27FC236}">
                    <a16:creationId xmlns:a16="http://schemas.microsoft.com/office/drawing/2014/main" id="{81013964-4150-4F04-A6B7-E0C1E2548CA8}"/>
                  </a:ext>
                </a:extLst>
              </p:cNvPr>
              <p:cNvSpPr/>
              <p:nvPr/>
            </p:nvSpPr>
            <p:spPr>
              <a:xfrm rot="305964">
                <a:off x="-5223648" y="1664841"/>
                <a:ext cx="5424994" cy="2961661"/>
              </a:xfrm>
              <a:prstGeom prst="irregularSeal2">
                <a:avLst/>
              </a:prstGeom>
              <a:solidFill>
                <a:schemeClr val="bg1"/>
              </a:solidFill>
              <a:ln w="38100">
                <a:solidFill>
                  <a:schemeClr val="accent6">
                    <a:lumMod val="75000"/>
                  </a:schemeClr>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28" name="Picture 4" descr="D:\ryuno\_徳島\コンテンツ制作\集中線.png">
                <a:extLst>
                  <a:ext uri="{FF2B5EF4-FFF2-40B4-BE49-F238E27FC236}">
                    <a16:creationId xmlns:a16="http://schemas.microsoft.com/office/drawing/2014/main" id="{3F2F183F-326D-4A9B-83F1-A4E17B15BA7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68868">
                <a:off x="-5085806" y="1772060"/>
                <a:ext cx="5171212" cy="2778715"/>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26" name="テキスト ボックス 25">
              <a:extLst>
                <a:ext uri="{FF2B5EF4-FFF2-40B4-BE49-F238E27FC236}">
                  <a16:creationId xmlns:a16="http://schemas.microsoft.com/office/drawing/2014/main" id="{2C420700-D982-4BAB-AF2A-5B439780098A}"/>
                </a:ext>
              </a:extLst>
            </p:cNvPr>
            <p:cNvSpPr txBox="1"/>
            <p:nvPr/>
          </p:nvSpPr>
          <p:spPr>
            <a:xfrm rot="174236">
              <a:off x="5692207" y="2688138"/>
              <a:ext cx="3816413" cy="715336"/>
            </a:xfrm>
            <a:prstGeom prst="rect">
              <a:avLst/>
            </a:prstGeom>
            <a:noFill/>
          </p:spPr>
          <p:txBody>
            <a:bodyPr wrap="square" rtlCol="0">
              <a:spAutoFit/>
            </a:bodyPr>
            <a:lstStyle/>
            <a:p>
              <a:pPr algn="ctr"/>
              <a:r>
                <a:rPr lang="ja-JP" altLang="en-US" sz="2800" b="1" dirty="0">
                  <a:solidFill>
                    <a:schemeClr val="accent6">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痛い！</a:t>
              </a:r>
            </a:p>
          </p:txBody>
        </p:sp>
      </p:grpSp>
      <p:pic>
        <p:nvPicPr>
          <p:cNvPr id="10" name="図 9">
            <a:extLst>
              <a:ext uri="{FF2B5EF4-FFF2-40B4-BE49-F238E27FC236}">
                <a16:creationId xmlns:a16="http://schemas.microsoft.com/office/drawing/2014/main" id="{D30857A3-FC88-4406-84C7-CBD61AB58437}"/>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1271063" y="1137218"/>
            <a:ext cx="6160018" cy="6160018"/>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465243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グループ化 9"/>
          <p:cNvGrpSpPr/>
          <p:nvPr/>
        </p:nvGrpSpPr>
        <p:grpSpPr>
          <a:xfrm>
            <a:off x="67613" y="2080356"/>
            <a:ext cx="8790381" cy="2667005"/>
            <a:chOff x="67613" y="2080356"/>
            <a:chExt cx="8790381" cy="2667005"/>
          </a:xfrm>
        </p:grpSpPr>
        <p:grpSp>
          <p:nvGrpSpPr>
            <p:cNvPr id="2" name="グループ化 1"/>
            <p:cNvGrpSpPr/>
            <p:nvPr/>
          </p:nvGrpSpPr>
          <p:grpSpPr>
            <a:xfrm>
              <a:off x="67613" y="2080356"/>
              <a:ext cx="8790381" cy="2667005"/>
              <a:chOff x="67613" y="2080356"/>
              <a:chExt cx="8790381" cy="2667005"/>
            </a:xfrm>
          </p:grpSpPr>
          <p:sp>
            <p:nvSpPr>
              <p:cNvPr id="20" name="角丸四角形 19"/>
              <p:cNvSpPr/>
              <p:nvPr/>
            </p:nvSpPr>
            <p:spPr>
              <a:xfrm>
                <a:off x="286007" y="2490914"/>
                <a:ext cx="8571987" cy="2068386"/>
              </a:xfrm>
              <a:prstGeom prst="roundRect">
                <a:avLst/>
              </a:prstGeom>
              <a:solidFill>
                <a:schemeClr val="accent6">
                  <a:lumMod val="40000"/>
                  <a:lumOff val="60000"/>
                </a:schemeClr>
              </a:solidFill>
              <a:ln w="38100" cap="rnd" cmpd="sng" algn="ctr">
                <a:solidFill>
                  <a:schemeClr val="accent6"/>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 name="図 2">
                <a:extLst>
                  <a:ext uri="{FF2B5EF4-FFF2-40B4-BE49-F238E27FC236}">
                    <a16:creationId xmlns:a16="http://schemas.microsoft.com/office/drawing/2014/main" id="{CD12877B-50BF-4AA1-8AB2-B5669EF74619}"/>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7613" y="2080356"/>
                <a:ext cx="3406147" cy="2667005"/>
              </a:xfrm>
              <a:prstGeom prst="rect">
                <a:avLst/>
              </a:prstGeom>
              <a:effectLst>
                <a:outerShdw blurRad="50800" dist="38100" dir="2700000" algn="tl" rotWithShape="0">
                  <a:prstClr val="black">
                    <a:alpha val="40000"/>
                  </a:prstClr>
                </a:outerShdw>
              </a:effectLst>
            </p:spPr>
          </p:pic>
          <p:sp>
            <p:nvSpPr>
              <p:cNvPr id="16" name="テキスト ボックス 15"/>
              <p:cNvSpPr txBox="1"/>
              <p:nvPr/>
            </p:nvSpPr>
            <p:spPr>
              <a:xfrm>
                <a:off x="3301318" y="2595101"/>
                <a:ext cx="5469477" cy="1887696"/>
              </a:xfrm>
              <a:prstGeom prst="rect">
                <a:avLst/>
              </a:prstGeom>
              <a:noFill/>
            </p:spPr>
            <p:txBody>
              <a:bodyPr wrap="square" rtlCol="0">
                <a:spAutoFit/>
              </a:bodyPr>
              <a:lstStyle/>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スマートフォンを操作しながら歩くことを、「ながらスマホ」や「歩きスマホ」と言います。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これは、とても危険な行為です。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スマホを見ていて人や車に気づかずに、ぶつかって大ケガをしたり、時には命を落とす人もいます。</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4" name="図 3" descr="挿絵, テーブル が含まれている画像&#10;&#10;自動的に生成された説明">
              <a:extLst>
                <a:ext uri="{FF2B5EF4-FFF2-40B4-BE49-F238E27FC236}">
                  <a16:creationId xmlns:a16="http://schemas.microsoft.com/office/drawing/2014/main" id="{5D395C38-AB38-4A14-B50B-2FAD38285C3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6279" y="3753487"/>
              <a:ext cx="552450" cy="638175"/>
            </a:xfrm>
            <a:prstGeom prst="rect">
              <a:avLst/>
            </a:prstGeom>
          </p:spPr>
        </p:pic>
      </p:grpSp>
      <p:grpSp>
        <p:nvGrpSpPr>
          <p:cNvPr id="19" name="グループ化 18"/>
          <p:cNvGrpSpPr/>
          <p:nvPr/>
        </p:nvGrpSpPr>
        <p:grpSpPr>
          <a:xfrm>
            <a:off x="672641" y="541600"/>
            <a:ext cx="7771630" cy="2143125"/>
            <a:chOff x="672641" y="579700"/>
            <a:chExt cx="7771630" cy="2143125"/>
          </a:xfrm>
        </p:grpSpPr>
        <p:pic>
          <p:nvPicPr>
            <p:cNvPr id="21" name="図 2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292574" y="579700"/>
              <a:ext cx="2151697" cy="2143125"/>
            </a:xfrm>
            <a:prstGeom prst="rect">
              <a:avLst/>
            </a:prstGeom>
          </p:spPr>
        </p:pic>
        <p:grpSp>
          <p:nvGrpSpPr>
            <p:cNvPr id="22" name="グループ化 21"/>
            <p:cNvGrpSpPr/>
            <p:nvPr/>
          </p:nvGrpSpPr>
          <p:grpSpPr>
            <a:xfrm>
              <a:off x="672641" y="1103650"/>
              <a:ext cx="5661177" cy="1111992"/>
              <a:chOff x="672641" y="1103650"/>
              <a:chExt cx="5661177" cy="1111992"/>
            </a:xfrm>
          </p:grpSpPr>
          <p:sp>
            <p:nvSpPr>
              <p:cNvPr id="23" name="角丸四角形 28"/>
              <p:cNvSpPr/>
              <p:nvPr/>
            </p:nvSpPr>
            <p:spPr>
              <a:xfrm>
                <a:off x="672641" y="1103650"/>
                <a:ext cx="5661177" cy="1111992"/>
              </a:xfrm>
              <a:custGeom>
                <a:avLst/>
                <a:gdLst>
                  <a:gd name="connsiteX0" fmla="*/ 0 w 6516914"/>
                  <a:gd name="connsiteY0" fmla="*/ 555996 h 1111992"/>
                  <a:gd name="connsiteX1" fmla="*/ 555996 w 6516914"/>
                  <a:gd name="connsiteY1" fmla="*/ 0 h 1111992"/>
                  <a:gd name="connsiteX2" fmla="*/ 5960918 w 6516914"/>
                  <a:gd name="connsiteY2" fmla="*/ 0 h 1111992"/>
                  <a:gd name="connsiteX3" fmla="*/ 6516914 w 6516914"/>
                  <a:gd name="connsiteY3" fmla="*/ 555996 h 1111992"/>
                  <a:gd name="connsiteX4" fmla="*/ 6516914 w 6516914"/>
                  <a:gd name="connsiteY4" fmla="*/ 555996 h 1111992"/>
                  <a:gd name="connsiteX5" fmla="*/ 5960918 w 6516914"/>
                  <a:gd name="connsiteY5" fmla="*/ 1111992 h 1111992"/>
                  <a:gd name="connsiteX6" fmla="*/ 555996 w 6516914"/>
                  <a:gd name="connsiteY6" fmla="*/ 1111992 h 1111992"/>
                  <a:gd name="connsiteX7" fmla="*/ 0 w 6516914"/>
                  <a:gd name="connsiteY7" fmla="*/ 555996 h 1111992"/>
                  <a:gd name="connsiteX0" fmla="*/ 0 w 6555491"/>
                  <a:gd name="connsiteY0" fmla="*/ 555996 h 1111992"/>
                  <a:gd name="connsiteX1" fmla="*/ 555996 w 6555491"/>
                  <a:gd name="connsiteY1" fmla="*/ 0 h 1111992"/>
                  <a:gd name="connsiteX2" fmla="*/ 5960918 w 6555491"/>
                  <a:gd name="connsiteY2" fmla="*/ 0 h 1111992"/>
                  <a:gd name="connsiteX3" fmla="*/ 6478814 w 6555491"/>
                  <a:gd name="connsiteY3" fmla="*/ 350218 h 1111992"/>
                  <a:gd name="connsiteX4" fmla="*/ 6516914 w 6555491"/>
                  <a:gd name="connsiteY4" fmla="*/ 555996 h 1111992"/>
                  <a:gd name="connsiteX5" fmla="*/ 6516914 w 6555491"/>
                  <a:gd name="connsiteY5" fmla="*/ 555996 h 1111992"/>
                  <a:gd name="connsiteX6" fmla="*/ 5960918 w 6555491"/>
                  <a:gd name="connsiteY6" fmla="*/ 1111992 h 1111992"/>
                  <a:gd name="connsiteX7" fmla="*/ 555996 w 6555491"/>
                  <a:gd name="connsiteY7" fmla="*/ 1111992 h 1111992"/>
                  <a:gd name="connsiteX8" fmla="*/ 0 w 6555491"/>
                  <a:gd name="connsiteY8" fmla="*/ 555996 h 1111992"/>
                  <a:gd name="connsiteX0" fmla="*/ 0 w 6562480"/>
                  <a:gd name="connsiteY0" fmla="*/ 555996 h 1111992"/>
                  <a:gd name="connsiteX1" fmla="*/ 555996 w 6562480"/>
                  <a:gd name="connsiteY1" fmla="*/ 0 h 1111992"/>
                  <a:gd name="connsiteX2" fmla="*/ 5960918 w 6562480"/>
                  <a:gd name="connsiteY2" fmla="*/ 0 h 1111992"/>
                  <a:gd name="connsiteX3" fmla="*/ 6478814 w 6562480"/>
                  <a:gd name="connsiteY3" fmla="*/ 350218 h 1111992"/>
                  <a:gd name="connsiteX4" fmla="*/ 6516914 w 6562480"/>
                  <a:gd name="connsiteY4" fmla="*/ 555996 h 1111992"/>
                  <a:gd name="connsiteX5" fmla="*/ 6516914 w 6562480"/>
                  <a:gd name="connsiteY5" fmla="*/ 555996 h 1111992"/>
                  <a:gd name="connsiteX6" fmla="*/ 6491514 w 6562480"/>
                  <a:gd name="connsiteY6" fmla="*/ 756618 h 1111992"/>
                  <a:gd name="connsiteX7" fmla="*/ 5960918 w 6562480"/>
                  <a:gd name="connsiteY7" fmla="*/ 1111992 h 1111992"/>
                  <a:gd name="connsiteX8" fmla="*/ 555996 w 6562480"/>
                  <a:gd name="connsiteY8" fmla="*/ 1111992 h 1111992"/>
                  <a:gd name="connsiteX9" fmla="*/ 0 w 6562480"/>
                  <a:gd name="connsiteY9"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6516914 w 7063014"/>
                  <a:gd name="connsiteY4" fmla="*/ 555996 h 1111992"/>
                  <a:gd name="connsiteX5" fmla="*/ 7063014 w 7063014"/>
                  <a:gd name="connsiteY5" fmla="*/ 555996 h 1111992"/>
                  <a:gd name="connsiteX6" fmla="*/ 6491514 w 7063014"/>
                  <a:gd name="connsiteY6" fmla="*/ 756618 h 1111992"/>
                  <a:gd name="connsiteX7" fmla="*/ 5960918 w 7063014"/>
                  <a:gd name="connsiteY7" fmla="*/ 1111992 h 1111992"/>
                  <a:gd name="connsiteX8" fmla="*/ 555996 w 7063014"/>
                  <a:gd name="connsiteY8" fmla="*/ 1111992 h 1111992"/>
                  <a:gd name="connsiteX9" fmla="*/ 0 w 7063014"/>
                  <a:gd name="connsiteY9"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20"/>
                  <a:gd name="connsiteY0" fmla="*/ 555996 h 1111992"/>
                  <a:gd name="connsiteX1" fmla="*/ 555996 w 7063020"/>
                  <a:gd name="connsiteY1" fmla="*/ 0 h 1111992"/>
                  <a:gd name="connsiteX2" fmla="*/ 5960918 w 7063020"/>
                  <a:gd name="connsiteY2" fmla="*/ 0 h 1111992"/>
                  <a:gd name="connsiteX3" fmla="*/ 6478814 w 7063020"/>
                  <a:gd name="connsiteY3" fmla="*/ 350218 h 1111992"/>
                  <a:gd name="connsiteX4" fmla="*/ 7063014 w 7063020"/>
                  <a:gd name="connsiteY4" fmla="*/ 555996 h 1111992"/>
                  <a:gd name="connsiteX5" fmla="*/ 6491514 w 7063020"/>
                  <a:gd name="connsiteY5" fmla="*/ 756618 h 1111992"/>
                  <a:gd name="connsiteX6" fmla="*/ 5960918 w 7063020"/>
                  <a:gd name="connsiteY6" fmla="*/ 1111992 h 1111992"/>
                  <a:gd name="connsiteX7" fmla="*/ 555996 w 7063020"/>
                  <a:gd name="connsiteY7" fmla="*/ 1111992 h 1111992"/>
                  <a:gd name="connsiteX8" fmla="*/ 0 w 7063020"/>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7566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78814 w 7063014"/>
                  <a:gd name="connsiteY3" fmla="*/ 35021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 name="connsiteX0" fmla="*/ 0 w 7063014"/>
                  <a:gd name="connsiteY0" fmla="*/ 555996 h 1111992"/>
                  <a:gd name="connsiteX1" fmla="*/ 555996 w 7063014"/>
                  <a:gd name="connsiteY1" fmla="*/ 0 h 1111992"/>
                  <a:gd name="connsiteX2" fmla="*/ 5960918 w 7063014"/>
                  <a:gd name="connsiteY2" fmla="*/ 0 h 1111992"/>
                  <a:gd name="connsiteX3" fmla="*/ 6491514 w 7063014"/>
                  <a:gd name="connsiteY3" fmla="*/ 407368 h 1111992"/>
                  <a:gd name="connsiteX4" fmla="*/ 7063014 w 7063014"/>
                  <a:gd name="connsiteY4" fmla="*/ 555996 h 1111992"/>
                  <a:gd name="connsiteX5" fmla="*/ 6491514 w 7063014"/>
                  <a:gd name="connsiteY5" fmla="*/ 693118 h 1111992"/>
                  <a:gd name="connsiteX6" fmla="*/ 5960918 w 7063014"/>
                  <a:gd name="connsiteY6" fmla="*/ 1111992 h 1111992"/>
                  <a:gd name="connsiteX7" fmla="*/ 555996 w 7063014"/>
                  <a:gd name="connsiteY7" fmla="*/ 1111992 h 1111992"/>
                  <a:gd name="connsiteX8" fmla="*/ 0 w 7063014"/>
                  <a:gd name="connsiteY8" fmla="*/ 555996 h 111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014" h="1111992">
                    <a:moveTo>
                      <a:pt x="0" y="555996"/>
                    </a:moveTo>
                    <a:cubicBezTo>
                      <a:pt x="0" y="248928"/>
                      <a:pt x="248928" y="0"/>
                      <a:pt x="555996" y="0"/>
                    </a:cubicBezTo>
                    <a:lnTo>
                      <a:pt x="5960918" y="0"/>
                    </a:lnTo>
                    <a:cubicBezTo>
                      <a:pt x="6509904" y="58370"/>
                      <a:pt x="6434832" y="314702"/>
                      <a:pt x="6491514" y="407368"/>
                    </a:cubicBezTo>
                    <a:cubicBezTo>
                      <a:pt x="6675196" y="500034"/>
                      <a:pt x="6825947" y="558113"/>
                      <a:pt x="7063014" y="555996"/>
                    </a:cubicBezTo>
                    <a:cubicBezTo>
                      <a:pt x="6855581" y="725329"/>
                      <a:pt x="6622280" y="714752"/>
                      <a:pt x="6491514" y="693118"/>
                    </a:cubicBezTo>
                    <a:cubicBezTo>
                      <a:pt x="6544898" y="849284"/>
                      <a:pt x="6385021" y="1078163"/>
                      <a:pt x="5960918" y="1111992"/>
                    </a:cubicBezTo>
                    <a:lnTo>
                      <a:pt x="555996" y="1111992"/>
                    </a:lnTo>
                    <a:cubicBezTo>
                      <a:pt x="248928" y="1111992"/>
                      <a:pt x="0" y="863064"/>
                      <a:pt x="0" y="555996"/>
                    </a:cubicBezTo>
                    <a:close/>
                  </a:path>
                </a:pathLst>
              </a:custGeom>
              <a:ln w="38100"/>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dirty="0">
                  <a:solidFill>
                    <a:schemeClr val="accent6"/>
                  </a:solidFill>
                </a:endParaRPr>
              </a:p>
            </p:txBody>
          </p:sp>
          <p:sp>
            <p:nvSpPr>
              <p:cNvPr id="24" name="テキスト ボックス 23"/>
              <p:cNvSpPr txBox="1"/>
              <p:nvPr/>
            </p:nvSpPr>
            <p:spPr>
              <a:xfrm>
                <a:off x="672641" y="1317743"/>
                <a:ext cx="5213809" cy="830997"/>
              </a:xfrm>
              <a:prstGeom prst="rect">
                <a:avLst/>
              </a:prstGeom>
              <a:noFill/>
            </p:spPr>
            <p:txBody>
              <a:bodyPr wrap="square" rtlCol="0">
                <a:spAutoFit/>
              </a:bodyPr>
              <a:lstStyle/>
              <a:p>
                <a:pPr algn="ctr"/>
                <a:r>
                  <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何がいけなかったのか</a:t>
                </a:r>
                <a:endParaRPr kumimoji="1" lang="en-US" altLang="ja-JP"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rPr>
                  <a:t>一緒に考えてみよう！</a:t>
                </a:r>
                <a:endParaRPr kumimoji="1" lang="ja-JP" altLang="en-US" sz="2400" b="1" dirty="0">
                  <a:solidFill>
                    <a:srgbClr val="62983E"/>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sp>
        <p:nvSpPr>
          <p:cNvPr id="11" name="タイトル 10"/>
          <p:cNvSpPr>
            <a:spLocks noGrp="1"/>
          </p:cNvSpPr>
          <p:nvPr>
            <p:ph type="title"/>
          </p:nvPr>
        </p:nvSpPr>
        <p:spPr>
          <a:xfrm>
            <a:off x="-1" y="1"/>
            <a:ext cx="9143999" cy="812798"/>
          </a:xfrm>
        </p:spPr>
        <p:txBody>
          <a:bodyPr/>
          <a:lstStyle/>
          <a:p>
            <a:r>
              <a:rPr lang="en-US" altLang="ja-JP" dirty="0"/>
              <a:t>17. </a:t>
            </a:r>
            <a:r>
              <a:rPr lang="ja-JP" altLang="en-US" dirty="0" err="1"/>
              <a:t>ながら</a:t>
            </a:r>
            <a:r>
              <a:rPr lang="ja-JP" altLang="en-US" dirty="0"/>
              <a:t>スマホは危険！</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フリーフォーム 24"/>
          <p:cNvSpPr/>
          <p:nvPr/>
        </p:nvSpPr>
        <p:spPr>
          <a:xfrm>
            <a:off x="1074831" y="2693926"/>
            <a:ext cx="0" cy="0"/>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solidFill>
            <a:schemeClr val="bg1">
              <a:lumMod val="95000"/>
            </a:schemeClr>
          </a:solidFill>
          <a:ln>
            <a:solidFill>
              <a:schemeClr val="tx1"/>
            </a:solidFill>
          </a:ln>
          <a:scene3d>
            <a:camera prst="orthographicFront">
              <a:rot lat="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9" name="乗算記号 42"/>
          <p:cNvSpPr/>
          <p:nvPr/>
        </p:nvSpPr>
        <p:spPr>
          <a:xfrm rot="20932626">
            <a:off x="-218245" y="1971362"/>
            <a:ext cx="2040134" cy="2013785"/>
          </a:xfrm>
          <a:prstGeom prst="mathMultiply">
            <a:avLst>
              <a:gd name="adj1" fmla="val 13871"/>
            </a:avLst>
          </a:prstGeom>
          <a:solidFill>
            <a:schemeClr val="bg1">
              <a:alpha val="80000"/>
            </a:schemeClr>
          </a:solidFill>
          <a:ln w="38100">
            <a:solidFill>
              <a:schemeClr val="tx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p>
        </p:txBody>
      </p:sp>
      <p:grpSp>
        <p:nvGrpSpPr>
          <p:cNvPr id="9" name="グループ化 8"/>
          <p:cNvGrpSpPr/>
          <p:nvPr/>
        </p:nvGrpSpPr>
        <p:grpSpPr>
          <a:xfrm>
            <a:off x="286007" y="4155513"/>
            <a:ext cx="8772370" cy="2753803"/>
            <a:chOff x="286007" y="4155513"/>
            <a:chExt cx="8772370" cy="2753803"/>
          </a:xfrm>
        </p:grpSpPr>
        <p:grpSp>
          <p:nvGrpSpPr>
            <p:cNvPr id="8" name="グループ化 7"/>
            <p:cNvGrpSpPr/>
            <p:nvPr/>
          </p:nvGrpSpPr>
          <p:grpSpPr>
            <a:xfrm>
              <a:off x="286007" y="4391662"/>
              <a:ext cx="8587429" cy="2517654"/>
              <a:chOff x="286007" y="4391662"/>
              <a:chExt cx="8587429" cy="2517654"/>
            </a:xfrm>
          </p:grpSpPr>
          <p:grpSp>
            <p:nvGrpSpPr>
              <p:cNvPr id="6" name="グループ化 5"/>
              <p:cNvGrpSpPr/>
              <p:nvPr/>
            </p:nvGrpSpPr>
            <p:grpSpPr>
              <a:xfrm>
                <a:off x="286007" y="4856971"/>
                <a:ext cx="8571987" cy="1812421"/>
                <a:chOff x="286007" y="4855948"/>
                <a:chExt cx="8571987" cy="1812421"/>
              </a:xfrm>
            </p:grpSpPr>
            <p:sp>
              <p:nvSpPr>
                <p:cNvPr id="42" name="角丸四角形 41"/>
                <p:cNvSpPr/>
                <p:nvPr/>
              </p:nvSpPr>
              <p:spPr>
                <a:xfrm>
                  <a:off x="286007" y="4855948"/>
                  <a:ext cx="8571987" cy="1812421"/>
                </a:xfrm>
                <a:prstGeom prst="roundRect">
                  <a:avLst/>
                </a:prstGeom>
                <a:solidFill>
                  <a:schemeClr val="accent2">
                    <a:lumMod val="40000"/>
                    <a:lumOff val="60000"/>
                  </a:schemeClr>
                </a:solidFill>
                <a:ln w="38100" cap="rnd" cmpd="sng" algn="ctr">
                  <a:solidFill>
                    <a:schemeClr val="accent2"/>
                  </a:solidFill>
                  <a:prstDash val="solid"/>
                </a:ln>
                <a:effectLst/>
              </p:spPr>
              <p:txBody>
                <a:bodyPr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ja-JP" altLang="en-US" sz="18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521171" y="4892755"/>
                  <a:ext cx="5905181" cy="1759456"/>
                </a:xfrm>
                <a:prstGeom prst="rect">
                  <a:avLst/>
                </a:prstGeom>
                <a:noFill/>
              </p:spPr>
              <p:txBody>
                <a:bodyPr wrap="square" rtlCol="0">
                  <a:spAutoFit/>
                </a:bodyPr>
                <a:lstStyle/>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お年寄りや障がいのある人、幼い子どもや妊婦さんなど、</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転ぶことが大ケガにつながる人はたくさんいます。</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もし巻き込んでケガをさせてしまったら、どうなるでしょうか。</a:t>
                  </a:r>
                  <a:endPar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endParaRPr>
                </a:p>
                <a:p>
                  <a:pPr>
                    <a:spcAft>
                      <a:spcPts val="1000"/>
                    </a:spcAft>
                  </a:pP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歩いたり自転車に乗ったりするときは、スマホを見ず、</a:t>
                  </a:r>
                  <a:br>
                    <a:rPr lang="en-US" altLang="ja-JP"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br>
                  <a:r>
                    <a:rPr lang="ja-JP" altLang="en-US" sz="2000" dirty="0">
                      <a:solidFill>
                        <a:schemeClr val="tx1">
                          <a:lumMod val="85000"/>
                          <a:lumOff val="15000"/>
                        </a:schemeClr>
                      </a:solidFill>
                      <a:latin typeface="Meiryo UI" panose="020B0604030504040204" pitchFamily="50" charset="-128"/>
                      <a:ea typeface="Meiryo UI" panose="020B0604030504040204" pitchFamily="50" charset="-128"/>
                      <a:cs typeface="Meiryo UI" panose="020B0604030504040204" pitchFamily="50" charset="-128"/>
                    </a:rPr>
                    <a:t>まわりをよく見て行動しましょう。</a:t>
                  </a:r>
                  <a:endParaRPr lang="en-US" altLang="ja-JP" sz="2000" dirty="0">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5" name="図 4" descr="人形, 時計 が含まれている画像&#10;&#10;自動的に生成された説明">
                <a:extLst>
                  <a:ext uri="{FF2B5EF4-FFF2-40B4-BE49-F238E27FC236}">
                    <a16:creationId xmlns:a16="http://schemas.microsoft.com/office/drawing/2014/main" id="{5E938034-0230-4D5F-9199-F0CAC834B16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911994" y="4391662"/>
                <a:ext cx="2961442" cy="2517654"/>
              </a:xfrm>
              <a:prstGeom prst="rect">
                <a:avLst/>
              </a:prstGeom>
              <a:effectLst>
                <a:outerShdw blurRad="50800" dist="38100" dir="2700000" algn="tl" rotWithShape="0">
                  <a:prstClr val="black">
                    <a:alpha val="40000"/>
                  </a:prstClr>
                </a:outerShdw>
              </a:effectLst>
            </p:spPr>
          </p:pic>
        </p:grpSp>
        <p:grpSp>
          <p:nvGrpSpPr>
            <p:cNvPr id="7" name="グループ化 6">
              <a:extLst>
                <a:ext uri="{FF2B5EF4-FFF2-40B4-BE49-F238E27FC236}">
                  <a16:creationId xmlns:a16="http://schemas.microsoft.com/office/drawing/2014/main" id="{B1BC719C-5DA3-47B3-A166-01379FF64DE5}"/>
                </a:ext>
              </a:extLst>
            </p:cNvPr>
            <p:cNvGrpSpPr/>
            <p:nvPr/>
          </p:nvGrpSpPr>
          <p:grpSpPr>
            <a:xfrm rot="20915929">
              <a:off x="7580531" y="4155513"/>
              <a:ext cx="1477846" cy="1257960"/>
              <a:chOff x="5936872" y="4180285"/>
              <a:chExt cx="1477846" cy="1257960"/>
            </a:xfrm>
          </p:grpSpPr>
          <p:sp>
            <p:nvSpPr>
              <p:cNvPr id="67" name="雲 31">
                <a:extLst>
                  <a:ext uri="{FF2B5EF4-FFF2-40B4-BE49-F238E27FC236}">
                    <a16:creationId xmlns:a16="http://schemas.microsoft.com/office/drawing/2014/main" id="{3A65625E-A24A-471C-8E10-F1F3BF8A5C8B}"/>
                  </a:ext>
                </a:extLst>
              </p:cNvPr>
              <p:cNvSpPr/>
              <p:nvPr/>
            </p:nvSpPr>
            <p:spPr>
              <a:xfrm rot="1266645">
                <a:off x="5936872" y="4180285"/>
                <a:ext cx="1477846" cy="102895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8996 w 43256"/>
                  <a:gd name="connsiteY12" fmla="*/ 35250 h 43219"/>
                  <a:gd name="connsiteX13" fmla="*/ 35431 w 43256"/>
                  <a:gd name="connsiteY13" fmla="*/ 35960 h 43219"/>
                  <a:gd name="connsiteX14" fmla="*/ 28591 w 43256"/>
                  <a:gd name="connsiteY14" fmla="*/ 36674 h 43219"/>
                  <a:gd name="connsiteX15" fmla="*/ 23703 w 43256"/>
                  <a:gd name="connsiteY15" fmla="*/ 42965 h 43219"/>
                  <a:gd name="connsiteX16" fmla="*/ 16516 w 43256"/>
                  <a:gd name="connsiteY16" fmla="*/ 39125 h 43219"/>
                  <a:gd name="connsiteX17" fmla="*/ 5840 w 43256"/>
                  <a:gd name="connsiteY17" fmla="*/ 35331 h 43219"/>
                  <a:gd name="connsiteX18" fmla="*/ 1146 w 43256"/>
                  <a:gd name="connsiteY18" fmla="*/ 31109 h 43219"/>
                  <a:gd name="connsiteX19" fmla="*/ 2149 w 43256"/>
                  <a:gd name="connsiteY19" fmla="*/ 25410 h 43219"/>
                  <a:gd name="connsiteX20" fmla="*/ 31 w 43256"/>
                  <a:gd name="connsiteY20" fmla="*/ 19563 h 43219"/>
                  <a:gd name="connsiteX21" fmla="*/ 3899 w 43256"/>
                  <a:gd name="connsiteY21" fmla="*/ 14366 h 43219"/>
                  <a:gd name="connsiteX22" fmla="*/ 3936 w 43256"/>
                  <a:gd name="connsiteY22"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431 w 43256"/>
                  <a:gd name="connsiteY14" fmla="*/ 35960 h 43219"/>
                  <a:gd name="connsiteX15" fmla="*/ 28591 w 43256"/>
                  <a:gd name="connsiteY15" fmla="*/ 36674 h 43219"/>
                  <a:gd name="connsiteX16" fmla="*/ 23703 w 43256"/>
                  <a:gd name="connsiteY16" fmla="*/ 42965 h 43219"/>
                  <a:gd name="connsiteX17" fmla="*/ 16516 w 43256"/>
                  <a:gd name="connsiteY17" fmla="*/ 39125 h 43219"/>
                  <a:gd name="connsiteX18" fmla="*/ 5840 w 43256"/>
                  <a:gd name="connsiteY18" fmla="*/ 35331 h 43219"/>
                  <a:gd name="connsiteX19" fmla="*/ 1146 w 43256"/>
                  <a:gd name="connsiteY19" fmla="*/ 31109 h 43219"/>
                  <a:gd name="connsiteX20" fmla="*/ 2149 w 43256"/>
                  <a:gd name="connsiteY20" fmla="*/ 25410 h 43219"/>
                  <a:gd name="connsiteX21" fmla="*/ 31 w 43256"/>
                  <a:gd name="connsiteY21" fmla="*/ 19563 h 43219"/>
                  <a:gd name="connsiteX22" fmla="*/ 3899 w 43256"/>
                  <a:gd name="connsiteY22" fmla="*/ 14366 h 43219"/>
                  <a:gd name="connsiteX23" fmla="*/ 3936 w 43256"/>
                  <a:gd name="connsiteY23"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914 w 43256"/>
                  <a:gd name="connsiteY14" fmla="*/ 35252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8996 w 43256"/>
                  <a:gd name="connsiteY13" fmla="*/ 35250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146 w 43256"/>
                  <a:gd name="connsiteY13" fmla="*/ 35318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12 w 43256"/>
                  <a:gd name="connsiteY13" fmla="*/ 35606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5897 w 43256"/>
                  <a:gd name="connsiteY14" fmla="*/ 34856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431 w 43256"/>
                  <a:gd name="connsiteY15" fmla="*/ 35960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002 w 43256"/>
                  <a:gd name="connsiteY13" fmla="*/ 3536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224 w 43256"/>
                  <a:gd name="connsiteY13" fmla="*/ 35749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7012 w 43256"/>
                  <a:gd name="connsiteY12" fmla="*/ 32109 h 43219"/>
                  <a:gd name="connsiteX13" fmla="*/ 39313 w 43256"/>
                  <a:gd name="connsiteY13" fmla="*/ 36007 h 43219"/>
                  <a:gd name="connsiteX14" fmla="*/ 36050 w 43256"/>
                  <a:gd name="connsiteY14" fmla="*/ 35003 h 43219"/>
                  <a:gd name="connsiteX15" fmla="*/ 35118 w 43256"/>
                  <a:gd name="connsiteY15" fmla="*/ 36183 h 43219"/>
                  <a:gd name="connsiteX16" fmla="*/ 28591 w 43256"/>
                  <a:gd name="connsiteY16" fmla="*/ 36674 h 43219"/>
                  <a:gd name="connsiteX17" fmla="*/ 23703 w 43256"/>
                  <a:gd name="connsiteY17" fmla="*/ 42965 h 43219"/>
                  <a:gd name="connsiteX18" fmla="*/ 16516 w 43256"/>
                  <a:gd name="connsiteY18" fmla="*/ 39125 h 43219"/>
                  <a:gd name="connsiteX19" fmla="*/ 5840 w 43256"/>
                  <a:gd name="connsiteY19" fmla="*/ 35331 h 43219"/>
                  <a:gd name="connsiteX20" fmla="*/ 1146 w 43256"/>
                  <a:gd name="connsiteY20" fmla="*/ 31109 h 43219"/>
                  <a:gd name="connsiteX21" fmla="*/ 2149 w 43256"/>
                  <a:gd name="connsiteY21" fmla="*/ 25410 h 43219"/>
                  <a:gd name="connsiteX22" fmla="*/ 31 w 43256"/>
                  <a:gd name="connsiteY22" fmla="*/ 19563 h 43219"/>
                  <a:gd name="connsiteX23" fmla="*/ 3899 w 43256"/>
                  <a:gd name="connsiteY23" fmla="*/ 14366 h 43219"/>
                  <a:gd name="connsiteX24" fmla="*/ 3936 w 43256"/>
                  <a:gd name="connsiteY24"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80" y="30755"/>
                      <a:pt x="37355" y="31595"/>
                      <a:pt x="37012" y="32109"/>
                    </a:cubicBezTo>
                    <a:cubicBezTo>
                      <a:pt x="37971" y="31489"/>
                      <a:pt x="40489" y="32793"/>
                      <a:pt x="39313" y="36007"/>
                    </a:cubicBezTo>
                    <a:cubicBezTo>
                      <a:pt x="38504" y="38128"/>
                      <a:pt x="35744" y="37404"/>
                      <a:pt x="36050" y="35003"/>
                    </a:cubicBezTo>
                    <a:cubicBezTo>
                      <a:pt x="35764" y="35454"/>
                      <a:pt x="35423" y="35938"/>
                      <a:pt x="35118" y="36183"/>
                    </a:cubicBezTo>
                    <a:cubicBezTo>
                      <a:pt x="34125" y="36981"/>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sp>
            <p:nvSpPr>
              <p:cNvPr id="68" name="テキスト ボックス 67">
                <a:extLst>
                  <a:ext uri="{FF2B5EF4-FFF2-40B4-BE49-F238E27FC236}">
                    <a16:creationId xmlns:a16="http://schemas.microsoft.com/office/drawing/2014/main" id="{BC3756E1-4E73-4D0F-8C07-005A4C286E51}"/>
                  </a:ext>
                </a:extLst>
              </p:cNvPr>
              <p:cNvSpPr txBox="1"/>
              <p:nvPr/>
            </p:nvSpPr>
            <p:spPr>
              <a:xfrm rot="673596">
                <a:off x="5976096" y="4410665"/>
                <a:ext cx="1419409" cy="615553"/>
              </a:xfrm>
              <a:prstGeom prst="rect">
                <a:avLst/>
              </a:prstGeom>
              <a:noFill/>
            </p:spPr>
            <p:txBody>
              <a:bodyPr wrap="square" rtlCol="0">
                <a:spAutoFit/>
              </a:bodyPr>
              <a:lstStyle/>
              <a:p>
                <a:pPr algn="ctr"/>
                <a:r>
                  <a:rPr lang="ja-JP" altLang="en-US" sz="1700" dirty="0">
                    <a:solidFill>
                      <a:schemeClr val="accent2">
                        <a:lumMod val="75000"/>
                      </a:schemeClr>
                    </a:solidFill>
                    <a:latin typeface="メイリオ" panose="020B0604030504040204" pitchFamily="50" charset="-128"/>
                    <a:ea typeface="メイリオ" panose="020B0604030504040204" pitchFamily="50" charset="-128"/>
                    <a:cs typeface="メイリオ" panose="020B0604030504040204" pitchFamily="50" charset="-128"/>
                  </a:rPr>
                  <a:t>怪我をさせたら大変</a:t>
                </a:r>
              </a:p>
            </p:txBody>
          </p:sp>
          <p:sp>
            <p:nvSpPr>
              <p:cNvPr id="69" name="雲 31">
                <a:extLst>
                  <a:ext uri="{FF2B5EF4-FFF2-40B4-BE49-F238E27FC236}">
                    <a16:creationId xmlns:a16="http://schemas.microsoft.com/office/drawing/2014/main" id="{0D0B000B-952F-45C8-B477-7DBB34C8E631}"/>
                  </a:ext>
                </a:extLst>
              </p:cNvPr>
              <p:cNvSpPr/>
              <p:nvPr/>
            </p:nvSpPr>
            <p:spPr>
              <a:xfrm rot="101497" flipH="1">
                <a:off x="6911416" y="5235112"/>
                <a:ext cx="116048" cy="120375"/>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sp>
            <p:nvSpPr>
              <p:cNvPr id="70" name="雲 31">
                <a:extLst>
                  <a:ext uri="{FF2B5EF4-FFF2-40B4-BE49-F238E27FC236}">
                    <a16:creationId xmlns:a16="http://schemas.microsoft.com/office/drawing/2014/main" id="{030E6DFC-B789-4238-9444-5F807E5B41CA}"/>
                  </a:ext>
                </a:extLst>
              </p:cNvPr>
              <p:cNvSpPr/>
              <p:nvPr/>
            </p:nvSpPr>
            <p:spPr>
              <a:xfrm rot="101497" flipH="1">
                <a:off x="6778257" y="5330245"/>
                <a:ext cx="108000" cy="108000"/>
              </a:xfrm>
              <a:prstGeom prst="ellipse">
                <a:avLst/>
              </a:prstGeom>
              <a:solidFill>
                <a:srgbClr val="FFFFFF"/>
              </a:solidFill>
              <a:ln w="38100">
                <a:solidFill>
                  <a:schemeClr val="accent2"/>
                </a:solidFill>
                <a:round/>
              </a:ln>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dirty="0">
                  <a:solidFill>
                    <a:schemeClr val="dk1"/>
                  </a:solidFill>
                </a:endParaRPr>
              </a:p>
            </p:txBody>
          </p:sp>
        </p:grpSp>
      </p:grpSp>
    </p:spTree>
    <p:custDataLst>
      <p:tags r:id="rId1"/>
    </p:custDataLst>
    <p:extLst>
      <p:ext uri="{BB962C8B-B14F-4D97-AF65-F5344CB8AC3E}">
        <p14:creationId xmlns:p14="http://schemas.microsoft.com/office/powerpoint/2010/main" val="3962453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500"/>
                                        <p:tgtEl>
                                          <p:spTgt spid="29"/>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239547" y="827558"/>
            <a:ext cx="8664906" cy="3001255"/>
          </a:xfrm>
          <a:prstGeom prst="roundRect">
            <a:avLst/>
          </a:prstGeom>
          <a:solidFill>
            <a:schemeClr val="bg1"/>
          </a:solidFill>
          <a:ln w="57150" cap="rnd" cmpd="thickThin">
            <a:noFill/>
            <a:prstDash val="dashDot"/>
            <a:round/>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8" name="テキスト ボックス 17"/>
          <p:cNvSpPr txBox="1"/>
          <p:nvPr/>
        </p:nvSpPr>
        <p:spPr>
          <a:xfrm>
            <a:off x="1015625" y="1349076"/>
            <a:ext cx="7112750" cy="2092881"/>
          </a:xfrm>
          <a:prstGeom prst="rect">
            <a:avLst/>
          </a:prstGeom>
          <a:noFill/>
        </p:spPr>
        <p:txBody>
          <a:bodyPr wrap="square" rtlCol="0">
            <a:spAutoFit/>
          </a:bodyPr>
          <a:lstStyle/>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スマートフォンはとても便利ですが、画面ばかり見て行動すると、大きな事故を起こしてしまうかもしれません。</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a:p>
            <a:pPr>
              <a:spcAft>
                <a:spcPts val="1200"/>
              </a:spcAft>
            </a:pP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「自分は大丈夫」と思わず、いつも気をつけて</a:t>
            </a:r>
            <a:br>
              <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rPr>
              <a:t>行動しましょう。</a:t>
            </a:r>
            <a:endParaRPr lang="en-US" altLang="ja-JP" sz="2400" b="1" dirty="0">
              <a:solidFill>
                <a:srgbClr val="4837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84084" y="3900413"/>
            <a:ext cx="4071035" cy="2204948"/>
            <a:chOff x="364336" y="4044326"/>
            <a:chExt cx="4071035" cy="2204948"/>
          </a:xfrm>
        </p:grpSpPr>
        <p:sp>
          <p:nvSpPr>
            <p:cNvPr id="6" name="雲 31"/>
            <p:cNvSpPr/>
            <p:nvPr/>
          </p:nvSpPr>
          <p:spPr>
            <a:xfrm rot="197991">
              <a:off x="561290" y="4044326"/>
              <a:ext cx="3615348" cy="2204948"/>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734" y="35897"/>
                    <a:pt x="28596" y="36519"/>
                  </a:cubicBezTo>
                </a:path>
              </a:pathLst>
            </a:custGeom>
            <a:ln/>
          </p:spPr>
          <p:style>
            <a:lnRef idx="1">
              <a:schemeClr val="accent2"/>
            </a:lnRef>
            <a:fillRef idx="3">
              <a:schemeClr val="accent2"/>
            </a:fillRef>
            <a:effectRef idx="2">
              <a:schemeClr val="accent2"/>
            </a:effectRef>
            <a:fontRef idx="minor">
              <a:schemeClr val="lt1"/>
            </a:fontRef>
          </p:style>
          <p:txBody>
            <a:bodyPr rtlCol="0" anchor="ctr"/>
            <a:lstStyle/>
            <a:p>
              <a:pPr algn="ctr"/>
              <a:endParaRPr lang="ja-JP" altLang="en-US">
                <a:solidFill>
                  <a:schemeClr val="dk1"/>
                </a:solidFill>
              </a:endParaRPr>
            </a:p>
          </p:txBody>
        </p:sp>
        <p:sp>
          <p:nvSpPr>
            <p:cNvPr id="7" name="正方形/長方形 6"/>
            <p:cNvSpPr/>
            <p:nvPr/>
          </p:nvSpPr>
          <p:spPr>
            <a:xfrm rot="21399976">
              <a:off x="364336" y="4346706"/>
              <a:ext cx="4071035" cy="1569660"/>
            </a:xfrm>
            <a:prstGeom prst="rect">
              <a:avLst/>
            </a:prstGeom>
          </p:spPr>
          <p:txBody>
            <a:bodyPr wrap="square">
              <a:spAutoFit/>
            </a:bodyPr>
            <a:lstStyle/>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スマホは</a:t>
              </a: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カバンや</a:t>
              </a:r>
            </a:p>
            <a:p>
              <a:pPr lvl="0" algn="ctr">
                <a:defRPr/>
              </a:pPr>
              <a:r>
                <a:rPr kumimoji="0" lang="ja-JP" altLang="en-US" sz="3200" kern="0" dirty="0">
                  <a:solidFill>
                    <a:prstClr val="white"/>
                  </a:solidFill>
                  <a:latin typeface="メイリオ" panose="020B0604030504040204" pitchFamily="50" charset="-128"/>
                  <a:ea typeface="メイリオ" panose="020B0604030504040204" pitchFamily="50" charset="-128"/>
                  <a:cs typeface="Meiryo UI" panose="020B0604030504040204" pitchFamily="50" charset="-128"/>
                </a:rPr>
                <a:t>ポケットに！</a:t>
              </a:r>
            </a:p>
          </p:txBody>
        </p:sp>
      </p:grpSp>
      <p:sp>
        <p:nvSpPr>
          <p:cNvPr id="3" name="タイトル 2"/>
          <p:cNvSpPr>
            <a:spLocks noGrp="1"/>
          </p:cNvSpPr>
          <p:nvPr>
            <p:ph type="title"/>
          </p:nvPr>
        </p:nvSpPr>
        <p:spPr/>
        <p:txBody>
          <a:bodyPr/>
          <a:lstStyle/>
          <a:p>
            <a:r>
              <a:rPr lang="en-US" altLang="ja-JP" dirty="0"/>
              <a:t>17. </a:t>
            </a:r>
            <a:r>
              <a:rPr lang="ja-JP" altLang="en-US" dirty="0" err="1"/>
              <a:t>ながら</a:t>
            </a:r>
            <a:r>
              <a:rPr lang="ja-JP" altLang="en-US" dirty="0"/>
              <a:t>スマホは危険！</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図 2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66161">
            <a:off x="6157449" y="3956268"/>
            <a:ext cx="3024119" cy="2841629"/>
          </a:xfrm>
          <a:prstGeom prst="rect">
            <a:avLst/>
          </a:prstGeom>
        </p:spPr>
      </p:pic>
      <p:pic>
        <p:nvPicPr>
          <p:cNvPr id="10" name="図 9" descr="人形, おもちゃ, 挿絵, 時計 が含まれている画像&#10;&#10;自動的に生成された説明">
            <a:extLst>
              <a:ext uri="{FF2B5EF4-FFF2-40B4-BE49-F238E27FC236}">
                <a16:creationId xmlns:a16="http://schemas.microsoft.com/office/drawing/2014/main" id="{48F7CD3A-218D-44F9-8A2D-7914A3ABE8C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39037" y="2341783"/>
            <a:ext cx="4516217" cy="4516217"/>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312442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p:txBody>
          <a:bodyPr>
            <a:normAutofit/>
          </a:bodyPr>
          <a:lstStyle/>
          <a:p>
            <a:r>
              <a:rPr lang="ja-JP" altLang="en-US" sz="4000" dirty="0"/>
              <a:t>第</a:t>
            </a:r>
            <a:r>
              <a:rPr lang="en-US" altLang="ja-JP" sz="4000" dirty="0"/>
              <a:t>18</a:t>
            </a:r>
            <a:r>
              <a:rPr lang="ja-JP" altLang="en-US" sz="4000" dirty="0"/>
              <a:t>話</a:t>
            </a:r>
            <a:r>
              <a:rPr lang="en-US" altLang="ja-JP" sz="4000" dirty="0"/>
              <a:t> </a:t>
            </a:r>
            <a:br>
              <a:rPr lang="en-US" altLang="ja-JP" sz="4000" dirty="0"/>
            </a:br>
            <a:r>
              <a:rPr lang="ja-JP" altLang="en-US" dirty="0"/>
              <a:t>海賊版は見ない！</a:t>
            </a:r>
          </a:p>
        </p:txBody>
      </p:sp>
      <p:sp>
        <p:nvSpPr>
          <p:cNvPr id="3" name="テキスト プレースホルダー 2"/>
          <p:cNvSpPr>
            <a:spLocks noGrp="1"/>
          </p:cNvSpPr>
          <p:nvPr>
            <p:ph type="body" sz="quarter" idx="13"/>
          </p:nvPr>
        </p:nvSpPr>
        <p:spPr/>
        <p:txBody>
          <a:bodyPr/>
          <a:lstStyle/>
          <a:p>
            <a:r>
              <a:rPr lang="ja-JP" altLang="en-US" dirty="0"/>
              <a:t>情報モラル教育</a:t>
            </a:r>
          </a:p>
        </p:txBody>
      </p:sp>
    </p:spTree>
    <p:custDataLst>
      <p:tags r:id="rId1"/>
    </p:custDataLst>
    <p:extLst>
      <p:ext uri="{BB962C8B-B14F-4D97-AF65-F5344CB8AC3E}">
        <p14:creationId xmlns:p14="http://schemas.microsoft.com/office/powerpoint/2010/main" val="192562965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descr="シャツ が含まれている画像&#10;&#10;自動的に生成された説明">
            <a:extLst>
              <a:ext uri="{FF2B5EF4-FFF2-40B4-BE49-F238E27FC236}">
                <a16:creationId xmlns:a16="http://schemas.microsoft.com/office/drawing/2014/main" id="{F30C4FA3-AE56-47DE-932A-04F9D185BA3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07424" y="1624726"/>
            <a:ext cx="5233274" cy="5233274"/>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18. </a:t>
            </a:r>
            <a:r>
              <a:rPr lang="ja-JP" altLang="en-US" dirty="0"/>
              <a:t>海賊版は見ない！</a:t>
            </a:r>
          </a:p>
        </p:txBody>
      </p:sp>
      <p:sp>
        <p:nvSpPr>
          <p:cNvPr id="6" name="テキスト ボックス 5"/>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インターネットを見ていて、たまたま漫画をたくさん見られるサイトを見つけた鳴門くん。しかもすべて無料です。</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5" name="グループ化 4"/>
          <p:cNvGrpSpPr/>
          <p:nvPr/>
        </p:nvGrpSpPr>
        <p:grpSpPr>
          <a:xfrm>
            <a:off x="832708" y="2169731"/>
            <a:ext cx="3582414" cy="1792562"/>
            <a:chOff x="-949664" y="1751109"/>
            <a:chExt cx="4142596" cy="2278374"/>
          </a:xfrm>
        </p:grpSpPr>
        <p:grpSp>
          <p:nvGrpSpPr>
            <p:cNvPr id="7" name="グループ化 6"/>
            <p:cNvGrpSpPr/>
            <p:nvPr/>
          </p:nvGrpSpPr>
          <p:grpSpPr>
            <a:xfrm>
              <a:off x="-949664" y="1751109"/>
              <a:ext cx="4142596" cy="2278374"/>
              <a:chOff x="-957223" y="2069802"/>
              <a:chExt cx="5448345" cy="3429927"/>
            </a:xfrm>
            <a:solidFill>
              <a:srgbClr val="FFFFFF"/>
            </a:solidFill>
          </p:grpSpPr>
          <p:sp>
            <p:nvSpPr>
              <p:cNvPr id="9" name="円/楕円 14"/>
              <p:cNvSpPr/>
              <p:nvPr/>
            </p:nvSpPr>
            <p:spPr>
              <a:xfrm>
                <a:off x="4103228" y="4993742"/>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0" name="雲 31"/>
              <p:cNvSpPr/>
              <p:nvPr/>
            </p:nvSpPr>
            <p:spPr>
              <a:xfrm rot="197991">
                <a:off x="-957223" y="2069802"/>
                <a:ext cx="5328569" cy="342992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cap="rnd">
                <a:solidFill>
                  <a:schemeClr val="accent5"/>
                </a:solidFill>
                <a:round/>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sp>
            <p:nvSpPr>
              <p:cNvPr id="11" name="円/楕円 16"/>
              <p:cNvSpPr/>
              <p:nvPr/>
            </p:nvSpPr>
            <p:spPr>
              <a:xfrm>
                <a:off x="3729500" y="4719989"/>
                <a:ext cx="279400" cy="26024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12" name="円/楕円 17"/>
              <p:cNvSpPr/>
              <p:nvPr/>
            </p:nvSpPr>
            <p:spPr>
              <a:xfrm>
                <a:off x="4372849" y="5202603"/>
                <a:ext cx="118273" cy="110163"/>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grpSp>
        <p:sp>
          <p:nvSpPr>
            <p:cNvPr id="8" name="テキスト ボックス 7"/>
            <p:cNvSpPr txBox="1"/>
            <p:nvPr/>
          </p:nvSpPr>
          <p:spPr>
            <a:xfrm>
              <a:off x="-332344" y="2188211"/>
              <a:ext cx="3119976" cy="1408280"/>
            </a:xfrm>
            <a:prstGeom prst="rect">
              <a:avLst/>
            </a:prstGeom>
            <a:noFill/>
          </p:spPr>
          <p:txBody>
            <a:bodyPr wrap="square" rtlCol="0">
              <a:spAutoFit/>
            </a:bodyPr>
            <a:lstStyle/>
            <a:p>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あれっ！</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このサイト、漫画がたくさんある</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2" name="グループ化 61"/>
          <p:cNvGrpSpPr/>
          <p:nvPr/>
        </p:nvGrpSpPr>
        <p:grpSpPr>
          <a:xfrm flipH="1">
            <a:off x="1493633" y="4726226"/>
            <a:ext cx="3264803" cy="1444261"/>
            <a:chOff x="-330776" y="2087943"/>
            <a:chExt cx="3264803" cy="1444261"/>
          </a:xfrm>
        </p:grpSpPr>
        <p:grpSp>
          <p:nvGrpSpPr>
            <p:cNvPr id="63" name="グループ化 62"/>
            <p:cNvGrpSpPr/>
            <p:nvPr/>
          </p:nvGrpSpPr>
          <p:grpSpPr>
            <a:xfrm>
              <a:off x="-330776" y="2087943"/>
              <a:ext cx="3264803" cy="1444261"/>
              <a:chOff x="-143263" y="2576879"/>
              <a:chExt cx="4293870" cy="2174231"/>
            </a:xfrm>
            <a:solidFill>
              <a:srgbClr val="FFFFFF"/>
            </a:solidFill>
          </p:grpSpPr>
          <p:sp>
            <p:nvSpPr>
              <p:cNvPr id="65" name="円/楕円 14"/>
              <p:cNvSpPr/>
              <p:nvPr/>
            </p:nvSpPr>
            <p:spPr>
              <a:xfrm>
                <a:off x="39901" y="2982573"/>
                <a:ext cx="183844" cy="171239"/>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66" name="雲 31"/>
              <p:cNvSpPr/>
              <p:nvPr/>
            </p:nvSpPr>
            <p:spPr>
              <a:xfrm rot="197991">
                <a:off x="635641" y="2576879"/>
                <a:ext cx="3514966" cy="217423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cap="rnd">
                <a:solidFill>
                  <a:schemeClr val="accent5"/>
                </a:solidFill>
                <a:round/>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sp>
            <p:nvSpPr>
              <p:cNvPr id="67" name="円/楕円 16"/>
              <p:cNvSpPr/>
              <p:nvPr/>
            </p:nvSpPr>
            <p:spPr>
              <a:xfrm>
                <a:off x="242923" y="3115072"/>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68" name="円/楕円 17"/>
              <p:cNvSpPr/>
              <p:nvPr/>
            </p:nvSpPr>
            <p:spPr>
              <a:xfrm>
                <a:off x="-143263" y="2862550"/>
                <a:ext cx="118273" cy="110164"/>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grpSp>
        <p:sp>
          <p:nvSpPr>
            <p:cNvPr id="64" name="テキスト ボックス 63"/>
            <p:cNvSpPr txBox="1"/>
            <p:nvPr/>
          </p:nvSpPr>
          <p:spPr>
            <a:xfrm>
              <a:off x="-285812" y="2592668"/>
              <a:ext cx="2926065" cy="430887"/>
            </a:xfrm>
            <a:prstGeom prst="rect">
              <a:avLst/>
            </a:prstGeom>
            <a:noFill/>
          </p:spPr>
          <p:txBody>
            <a:bodyPr wrap="square" rtlCol="0">
              <a:spAutoFit/>
            </a:bodyPr>
            <a:lstStyle/>
            <a:p>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しかも無料だ！</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11" name="テキスト ボックス 110"/>
          <p:cNvSpPr txBox="1"/>
          <p:nvPr/>
        </p:nvSpPr>
        <p:spPr>
          <a:xfrm>
            <a:off x="6822722" y="6173934"/>
            <a:ext cx="2002972" cy="403644"/>
          </a:xfrm>
          <a:prstGeom prst="rect">
            <a:avLst/>
          </a:prstGeom>
          <a:solidFill>
            <a:srgbClr val="FFFFFF"/>
          </a:solidFill>
          <a:ln w="57150" cmpd="thickThin">
            <a:solidFill>
              <a:schemeClr val="accent6">
                <a:lumMod val="50000"/>
              </a:schemeClr>
            </a:solidFill>
          </a:ln>
        </p:spPr>
        <p:txBody>
          <a:bodyPr wrap="square" tIns="72000" rtlCol="0" anchor="ctr">
            <a:noAutofit/>
          </a:bodyPr>
          <a:lstStyle/>
          <a:p>
            <a:pPr algn="ctr"/>
            <a:r>
              <a:rPr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鳴門（なると</a:t>
            </a:r>
            <a:r>
              <a:rPr kumimoji="1" lang="ja-JP" altLang="en-US" sz="14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）くん</a:t>
            </a:r>
          </a:p>
        </p:txBody>
      </p:sp>
    </p:spTree>
    <p:custDataLst>
      <p:tags r:id="rId1"/>
    </p:custDataLst>
    <p:extLst>
      <p:ext uri="{BB962C8B-B14F-4D97-AF65-F5344CB8AC3E}">
        <p14:creationId xmlns:p14="http://schemas.microsoft.com/office/powerpoint/2010/main" val="217396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descr="コンピュータ が含まれている画像&#10;&#10;自動的に生成された説明">
            <a:extLst>
              <a:ext uri="{FF2B5EF4-FFF2-40B4-BE49-F238E27FC236}">
                <a16:creationId xmlns:a16="http://schemas.microsoft.com/office/drawing/2014/main" id="{FBA75241-67C9-469D-B038-B2D0559930F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1741" y="1602566"/>
            <a:ext cx="5255434" cy="5255434"/>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18. </a:t>
            </a:r>
            <a:r>
              <a:rPr lang="ja-JP" altLang="en-US" dirty="0"/>
              <a:t>海賊版は見ない！</a:t>
            </a:r>
          </a:p>
        </p:txBody>
      </p:sp>
      <p:sp>
        <p:nvSpPr>
          <p:cNvPr id="6" name="テキスト ボックス 5"/>
          <p:cNvSpPr txBox="1"/>
          <p:nvPr/>
        </p:nvSpPr>
        <p:spPr>
          <a:xfrm>
            <a:off x="68349" y="869489"/>
            <a:ext cx="8843422" cy="954107"/>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違法サイトだと思ったものの、友達に教えたくなった鳴門くんは、</a:t>
            </a:r>
            <a:r>
              <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でそのサイトを紹介しました。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0" name="グループ化 39"/>
          <p:cNvGrpSpPr/>
          <p:nvPr/>
        </p:nvGrpSpPr>
        <p:grpSpPr>
          <a:xfrm>
            <a:off x="5227729" y="1816914"/>
            <a:ext cx="3710906" cy="2015972"/>
            <a:chOff x="-1629613" y="1796725"/>
            <a:chExt cx="4291180" cy="2562331"/>
          </a:xfrm>
        </p:grpSpPr>
        <p:grpSp>
          <p:nvGrpSpPr>
            <p:cNvPr id="41" name="グループ化 40"/>
            <p:cNvGrpSpPr/>
            <p:nvPr/>
          </p:nvGrpSpPr>
          <p:grpSpPr>
            <a:xfrm>
              <a:off x="-1629613" y="1796725"/>
              <a:ext cx="4291180" cy="2562331"/>
              <a:chOff x="-1851493" y="2138474"/>
              <a:chExt cx="5643764" cy="3857408"/>
            </a:xfrm>
            <a:solidFill>
              <a:srgbClr val="FFFFFF"/>
            </a:solidFill>
          </p:grpSpPr>
          <p:sp>
            <p:nvSpPr>
              <p:cNvPr id="43" name="円/楕円 14"/>
              <p:cNvSpPr/>
              <p:nvPr/>
            </p:nvSpPr>
            <p:spPr>
              <a:xfrm>
                <a:off x="-968739" y="5654972"/>
                <a:ext cx="183844" cy="17124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44" name="雲 31"/>
              <p:cNvSpPr/>
              <p:nvPr/>
            </p:nvSpPr>
            <p:spPr>
              <a:xfrm rot="21402009" flipH="1">
                <a:off x="-1851493" y="2138474"/>
                <a:ext cx="5643764" cy="3462005"/>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6173 w 43256"/>
                  <a:gd name="connsiteY8" fmla="*/ 25158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536 w 43256"/>
                  <a:gd name="connsiteY17" fmla="*/ 3189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41834 w 43256"/>
                  <a:gd name="connsiteY8" fmla="*/ 15213 h 43219"/>
                  <a:gd name="connsiteX9" fmla="*/ 40386 w 43256"/>
                  <a:gd name="connsiteY9" fmla="*/ 17889 h 43219"/>
                  <a:gd name="connsiteX10" fmla="*/ 38360 w 43256"/>
                  <a:gd name="connsiteY10" fmla="*/ 5285 h 43219"/>
                  <a:gd name="connsiteX11" fmla="*/ 38436 w 43256"/>
                  <a:gd name="connsiteY11" fmla="*/ 6549 h 43219"/>
                  <a:gd name="connsiteX12" fmla="*/ 29114 w 43256"/>
                  <a:gd name="connsiteY12" fmla="*/ 3811 h 43219"/>
                  <a:gd name="connsiteX13" fmla="*/ 29856 w 43256"/>
                  <a:gd name="connsiteY13" fmla="*/ 2199 h 43219"/>
                  <a:gd name="connsiteX14" fmla="*/ 22177 w 43256"/>
                  <a:gd name="connsiteY14" fmla="*/ 4579 h 43219"/>
                  <a:gd name="connsiteX15" fmla="*/ 22536 w 43256"/>
                  <a:gd name="connsiteY15" fmla="*/ 3189 h 43219"/>
                  <a:gd name="connsiteX16" fmla="*/ 14036 w 43256"/>
                  <a:gd name="connsiteY16" fmla="*/ 5051 h 43219"/>
                  <a:gd name="connsiteX17" fmla="*/ 15336 w 43256"/>
                  <a:gd name="connsiteY17" fmla="*/ 6399 h 43219"/>
                  <a:gd name="connsiteX18" fmla="*/ 4163 w 43256"/>
                  <a:gd name="connsiteY18" fmla="*/ 15648 h 43219"/>
                  <a:gd name="connsiteX19" fmla="*/ 3936 w 43256"/>
                  <a:gd name="connsiteY19"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28863 w 43256"/>
                  <a:gd name="connsiteY4" fmla="*/ 34610 h 43219"/>
                  <a:gd name="connsiteX5" fmla="*/ 28596 w 43256"/>
                  <a:gd name="connsiteY5" fmla="*/ 36519 h 43219"/>
                  <a:gd name="connsiteX6" fmla="*/ 41834 w 43256"/>
                  <a:gd name="connsiteY6" fmla="*/ 15213 h 43219"/>
                  <a:gd name="connsiteX7" fmla="*/ 40386 w 43256"/>
                  <a:gd name="connsiteY7" fmla="*/ 17889 h 43219"/>
                  <a:gd name="connsiteX8" fmla="*/ 38360 w 43256"/>
                  <a:gd name="connsiteY8" fmla="*/ 5285 h 43219"/>
                  <a:gd name="connsiteX9" fmla="*/ 38436 w 43256"/>
                  <a:gd name="connsiteY9" fmla="*/ 6549 h 43219"/>
                  <a:gd name="connsiteX10" fmla="*/ 29114 w 43256"/>
                  <a:gd name="connsiteY10" fmla="*/ 3811 h 43219"/>
                  <a:gd name="connsiteX11" fmla="*/ 29856 w 43256"/>
                  <a:gd name="connsiteY11" fmla="*/ 2199 h 43219"/>
                  <a:gd name="connsiteX12" fmla="*/ 22177 w 43256"/>
                  <a:gd name="connsiteY12" fmla="*/ 4579 h 43219"/>
                  <a:gd name="connsiteX13" fmla="*/ 22536 w 43256"/>
                  <a:gd name="connsiteY13" fmla="*/ 3189 h 43219"/>
                  <a:gd name="connsiteX14" fmla="*/ 14036 w 43256"/>
                  <a:gd name="connsiteY14" fmla="*/ 5051 h 43219"/>
                  <a:gd name="connsiteX15" fmla="*/ 15336 w 43256"/>
                  <a:gd name="connsiteY15" fmla="*/ 6399 h 43219"/>
                  <a:gd name="connsiteX16" fmla="*/ 4163 w 43256"/>
                  <a:gd name="connsiteY16" fmla="*/ 15648 h 43219"/>
                  <a:gd name="connsiteX17" fmla="*/ 3936 w 43256"/>
                  <a:gd name="connsiteY17"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28863 w 43256"/>
                  <a:gd name="connsiteY2" fmla="*/ 34610 h 43219"/>
                  <a:gd name="connsiteX3" fmla="*/ 28596 w 43256"/>
                  <a:gd name="connsiteY3" fmla="*/ 36519 h 43219"/>
                  <a:gd name="connsiteX4" fmla="*/ 41834 w 43256"/>
                  <a:gd name="connsiteY4" fmla="*/ 15213 h 43219"/>
                  <a:gd name="connsiteX5" fmla="*/ 40386 w 43256"/>
                  <a:gd name="connsiteY5" fmla="*/ 17889 h 43219"/>
                  <a:gd name="connsiteX6" fmla="*/ 38360 w 43256"/>
                  <a:gd name="connsiteY6" fmla="*/ 5285 h 43219"/>
                  <a:gd name="connsiteX7" fmla="*/ 38436 w 43256"/>
                  <a:gd name="connsiteY7" fmla="*/ 6549 h 43219"/>
                  <a:gd name="connsiteX8" fmla="*/ 29114 w 43256"/>
                  <a:gd name="connsiteY8" fmla="*/ 3811 h 43219"/>
                  <a:gd name="connsiteX9" fmla="*/ 29856 w 43256"/>
                  <a:gd name="connsiteY9" fmla="*/ 2199 h 43219"/>
                  <a:gd name="connsiteX10" fmla="*/ 22177 w 43256"/>
                  <a:gd name="connsiteY10" fmla="*/ 4579 h 43219"/>
                  <a:gd name="connsiteX11" fmla="*/ 22536 w 43256"/>
                  <a:gd name="connsiteY11" fmla="*/ 3189 h 43219"/>
                  <a:gd name="connsiteX12" fmla="*/ 14036 w 43256"/>
                  <a:gd name="connsiteY12" fmla="*/ 5051 h 43219"/>
                  <a:gd name="connsiteX13" fmla="*/ 15336 w 43256"/>
                  <a:gd name="connsiteY13" fmla="*/ 6399 h 43219"/>
                  <a:gd name="connsiteX14" fmla="*/ 4163 w 43256"/>
                  <a:gd name="connsiteY14" fmla="*/ 15648 h 43219"/>
                  <a:gd name="connsiteX15" fmla="*/ 3936 w 43256"/>
                  <a:gd name="connsiteY15"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12" fmla="*/ 4163 w 43256"/>
                  <a:gd name="connsiteY12" fmla="*/ 15648 h 43219"/>
                  <a:gd name="connsiteX13" fmla="*/ 3936 w 43256"/>
                  <a:gd name="connsiteY13" fmla="*/ 1422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10" fmla="*/ 14036 w 43256"/>
                  <a:gd name="connsiteY10" fmla="*/ 5051 h 43219"/>
                  <a:gd name="connsiteX11" fmla="*/ 15336 w 43256"/>
                  <a:gd name="connsiteY11" fmla="*/ 63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8" fmla="*/ 22177 w 43256"/>
                  <a:gd name="connsiteY8" fmla="*/ 4579 h 43219"/>
                  <a:gd name="connsiteX9" fmla="*/ 22536 w 43256"/>
                  <a:gd name="connsiteY9" fmla="*/ 31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6" fmla="*/ 29114 w 43256"/>
                  <a:gd name="connsiteY6" fmla="*/ 3811 h 43219"/>
                  <a:gd name="connsiteX7" fmla="*/ 29856 w 43256"/>
                  <a:gd name="connsiteY7" fmla="*/ 219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4" fmla="*/ 38360 w 43256"/>
                  <a:gd name="connsiteY4" fmla="*/ 5285 h 43219"/>
                  <a:gd name="connsiteX5" fmla="*/ 38436 w 43256"/>
                  <a:gd name="connsiteY5" fmla="*/ 654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2" fmla="*/ 41834 w 43256"/>
                  <a:gd name="connsiteY2" fmla="*/ 15213 h 43219"/>
                  <a:gd name="connsiteX3" fmla="*/ 40386 w 43256"/>
                  <a:gd name="connsiteY3" fmla="*/ 1788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863 w 43256"/>
                  <a:gd name="connsiteY0" fmla="*/ 34610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45 w 43256"/>
                  <a:gd name="connsiteY0" fmla="*/ 34309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734 w 43256"/>
                  <a:gd name="connsiteY0" fmla="*/ 35017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96 w 43256"/>
                  <a:gd name="connsiteY1" fmla="*/ 36519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31 w 43256"/>
                  <a:gd name="connsiteY1" fmla="*/ 35807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040 w 43256"/>
                  <a:gd name="connsiteY1" fmla="*/ 36090 h 43219"/>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28619 w 43256"/>
                  <a:gd name="connsiteY0" fmla="*/ 36455 h 43219"/>
                  <a:gd name="connsiteX1" fmla="*/ 28501 w 43256"/>
                  <a:gd name="connsiteY1" fmla="*/ 37065 h 43219"/>
                </a:gdLst>
                <a:ahLst/>
                <a:cxnLst>
                  <a:cxn ang="0">
                    <a:pos x="connsiteX0" y="connsiteY0"/>
                  </a:cxn>
                  <a:cxn ang="0">
                    <a:pos x="connsiteX1" y="connsiteY1"/>
                  </a:cxn>
                </a:cxnLst>
                <a:rect l="l" t="t" r="r" b="b"/>
                <a:pathLst>
                  <a:path w="43256" h="43219">
                    <a:moveTo>
                      <a:pt x="3936" y="14229"/>
                    </a:moveTo>
                    <a:cubicBezTo>
                      <a:pt x="3665" y="11516"/>
                      <a:pt x="4297" y="8780"/>
                      <a:pt x="5659" y="6766"/>
                    </a:cubicBezTo>
                    <a:cubicBezTo>
                      <a:pt x="7811" y="3585"/>
                      <a:pt x="11300" y="2876"/>
                      <a:pt x="14041" y="5061"/>
                    </a:cubicBezTo>
                    <a:cubicBezTo>
                      <a:pt x="15714" y="768"/>
                      <a:pt x="19950" y="-119"/>
                      <a:pt x="22492" y="3291"/>
                    </a:cubicBezTo>
                    <a:cubicBezTo>
                      <a:pt x="23133" y="1542"/>
                      <a:pt x="24364" y="333"/>
                      <a:pt x="25785" y="59"/>
                    </a:cubicBezTo>
                    <a:cubicBezTo>
                      <a:pt x="27349" y="-243"/>
                      <a:pt x="28911" y="629"/>
                      <a:pt x="29869" y="2340"/>
                    </a:cubicBezTo>
                    <a:cubicBezTo>
                      <a:pt x="31251" y="126"/>
                      <a:pt x="33537" y="-601"/>
                      <a:pt x="35499" y="549"/>
                    </a:cubicBezTo>
                    <a:cubicBezTo>
                      <a:pt x="36994" y="1425"/>
                      <a:pt x="38066" y="3259"/>
                      <a:pt x="38354" y="5435"/>
                    </a:cubicBezTo>
                    <a:cubicBezTo>
                      <a:pt x="40082" y="6077"/>
                      <a:pt x="41458" y="7857"/>
                      <a:pt x="42018" y="10177"/>
                    </a:cubicBezTo>
                    <a:cubicBezTo>
                      <a:pt x="42425" y="11861"/>
                      <a:pt x="42367" y="13690"/>
                      <a:pt x="41854" y="15319"/>
                    </a:cubicBezTo>
                    <a:cubicBezTo>
                      <a:pt x="43115" y="17553"/>
                      <a:pt x="43556" y="20449"/>
                      <a:pt x="43052" y="23181"/>
                    </a:cubicBezTo>
                    <a:cubicBezTo>
                      <a:pt x="42382" y="26813"/>
                      <a:pt x="40164" y="29533"/>
                      <a:pt x="37440" y="30063"/>
                    </a:cubicBezTo>
                    <a:cubicBezTo>
                      <a:pt x="37427" y="32330"/>
                      <a:pt x="36694" y="34480"/>
                      <a:pt x="35431" y="35960"/>
                    </a:cubicBezTo>
                    <a:cubicBezTo>
                      <a:pt x="33512" y="38209"/>
                      <a:pt x="30740" y="38498"/>
                      <a:pt x="28591" y="36674"/>
                    </a:cubicBezTo>
                    <a:cubicBezTo>
                      <a:pt x="27896" y="39807"/>
                      <a:pt x="26035" y="42202"/>
                      <a:pt x="23703" y="42965"/>
                    </a:cubicBezTo>
                    <a:cubicBezTo>
                      <a:pt x="20955" y="43864"/>
                      <a:pt x="18087" y="42332"/>
                      <a:pt x="16516" y="39125"/>
                    </a:cubicBezTo>
                    <a:cubicBezTo>
                      <a:pt x="12808" y="42169"/>
                      <a:pt x="7992" y="40458"/>
                      <a:pt x="5840" y="35331"/>
                    </a:cubicBezTo>
                    <a:cubicBezTo>
                      <a:pt x="3726" y="35668"/>
                      <a:pt x="1741" y="33883"/>
                      <a:pt x="1146" y="31109"/>
                    </a:cubicBezTo>
                    <a:cubicBezTo>
                      <a:pt x="715" y="29102"/>
                      <a:pt x="1096" y="26936"/>
                      <a:pt x="2149" y="25410"/>
                    </a:cubicBezTo>
                    <a:cubicBezTo>
                      <a:pt x="655" y="24213"/>
                      <a:pt x="-177" y="21916"/>
                      <a:pt x="31" y="19563"/>
                    </a:cubicBezTo>
                    <a:cubicBezTo>
                      <a:pt x="275" y="16808"/>
                      <a:pt x="1881" y="14650"/>
                      <a:pt x="3899" y="14366"/>
                    </a:cubicBezTo>
                    <a:cubicBezTo>
                      <a:pt x="3911" y="14320"/>
                      <a:pt x="3924" y="14275"/>
                      <a:pt x="3936" y="14229"/>
                    </a:cubicBezTo>
                    <a:close/>
                  </a:path>
                  <a:path w="43256" h="43219" fill="none" extrusionOk="0">
                    <a:moveTo>
                      <a:pt x="28619" y="36455"/>
                    </a:moveTo>
                    <a:cubicBezTo>
                      <a:pt x="28580" y="37102"/>
                      <a:pt x="28639" y="36443"/>
                      <a:pt x="28501" y="37065"/>
                    </a:cubicBezTo>
                  </a:path>
                </a:pathLst>
              </a:custGeom>
              <a:solidFill>
                <a:srgbClr val="FFFFFF"/>
              </a:solidFill>
              <a:ln w="57150" cap="rnd">
                <a:solidFill>
                  <a:schemeClr val="accent5"/>
                </a:solidFill>
                <a:round/>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p>
            </p:txBody>
          </p:sp>
          <p:sp>
            <p:nvSpPr>
              <p:cNvPr id="45" name="円/楕円 16"/>
              <p:cNvSpPr/>
              <p:nvPr/>
            </p:nvSpPr>
            <p:spPr>
              <a:xfrm>
                <a:off x="-784894" y="5312768"/>
                <a:ext cx="279400" cy="260245"/>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sp>
            <p:nvSpPr>
              <p:cNvPr id="46" name="円/楕円 17"/>
              <p:cNvSpPr/>
              <p:nvPr/>
            </p:nvSpPr>
            <p:spPr>
              <a:xfrm>
                <a:off x="-1145895" y="5908402"/>
                <a:ext cx="85144" cy="87480"/>
              </a:xfrm>
              <a:prstGeom prst="ellipse">
                <a:avLst/>
              </a:prstGeom>
              <a:solidFill>
                <a:srgbClr val="FFFFFF"/>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dirty="0">
                  <a:solidFill>
                    <a:schemeClr val="lt1"/>
                  </a:solidFill>
                </a:endParaRPr>
              </a:p>
            </p:txBody>
          </p:sp>
        </p:grpSp>
        <p:sp>
          <p:nvSpPr>
            <p:cNvPr id="42" name="テキスト ボックス 41"/>
            <p:cNvSpPr txBox="1"/>
            <p:nvPr/>
          </p:nvSpPr>
          <p:spPr>
            <a:xfrm>
              <a:off x="-1398562" y="2434356"/>
              <a:ext cx="4050212" cy="977971"/>
            </a:xfrm>
            <a:prstGeom prst="rect">
              <a:avLst/>
            </a:prstGeom>
            <a:noFill/>
          </p:spPr>
          <p:txBody>
            <a:bodyPr wrap="square" rtlCol="0">
              <a:spAutoFit/>
            </a:bodyPr>
            <a:lstStyle/>
            <a:p>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違法サイトかなあ・・・</a:t>
              </a:r>
              <a:br>
                <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でも別に見てもいいよね</a:t>
              </a:r>
              <a:endParaRPr lang="en-US" altLang="ja-JP" sz="2200"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Tree>
    <p:custDataLst>
      <p:tags r:id="rId1"/>
    </p:custDataLst>
    <p:extLst>
      <p:ext uri="{BB962C8B-B14F-4D97-AF65-F5344CB8AC3E}">
        <p14:creationId xmlns:p14="http://schemas.microsoft.com/office/powerpoint/2010/main" val="777418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図 50" descr="らくがき, 挿絵, 記号 が含まれている画像&#10;&#10;自動的に生成された説明">
            <a:extLst>
              <a:ext uri="{FF2B5EF4-FFF2-40B4-BE49-F238E27FC236}">
                <a16:creationId xmlns:a16="http://schemas.microsoft.com/office/drawing/2014/main" id="{EDFF9D20-29B8-4426-9A28-44FDC44603F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04166" y="1602261"/>
            <a:ext cx="5255739" cy="5255739"/>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lang="en-US" altLang="ja-JP" dirty="0"/>
              <a:t>18. </a:t>
            </a:r>
            <a:r>
              <a:rPr lang="ja-JP" altLang="en-US" dirty="0"/>
              <a:t>海賊版は見ない！</a:t>
            </a:r>
          </a:p>
        </p:txBody>
      </p:sp>
      <p:sp>
        <p:nvSpPr>
          <p:cNvPr id="6" name="テキスト ボックス 5"/>
          <p:cNvSpPr txBox="1"/>
          <p:nvPr/>
        </p:nvSpPr>
        <p:spPr>
          <a:xfrm>
            <a:off x="68349" y="869489"/>
            <a:ext cx="8843422" cy="1384995"/>
          </a:xfrm>
          <a:prstGeom prst="rect">
            <a:avLst/>
          </a:prstGeom>
          <a:noFill/>
        </p:spPr>
        <p:txBody>
          <a:bodyPr wrap="square" rtlCol="0">
            <a:spAutoFit/>
          </a:bodyPr>
          <a:lstStyle/>
          <a:p>
            <a:r>
              <a:rPr lang="ja-JP" altLang="en-US"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rPr>
              <a:t>ところが、「違法サイトを広めるな」「海賊版を平気で見るなんておかしい」と、いろんな人から怒られてしまいました。</a:t>
            </a:r>
            <a:endParaRPr lang="en-US" altLang="ja-JP" sz="2800" dirty="0">
              <a:solidFill>
                <a:schemeClr val="tx1">
                  <a:lumMod val="85000"/>
                  <a:lumOff val="15000"/>
                </a:schemeClr>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a:xfrm>
            <a:off x="5639424" y="1488942"/>
            <a:ext cx="3473484" cy="2252755"/>
            <a:chOff x="5639424" y="1488942"/>
            <a:chExt cx="3473484" cy="2252755"/>
          </a:xfrm>
        </p:grpSpPr>
        <p:grpSp>
          <p:nvGrpSpPr>
            <p:cNvPr id="35" name="グループ化 34"/>
            <p:cNvGrpSpPr/>
            <p:nvPr/>
          </p:nvGrpSpPr>
          <p:grpSpPr>
            <a:xfrm rot="816526">
              <a:off x="5639424" y="1488942"/>
              <a:ext cx="3473484" cy="2252755"/>
              <a:chOff x="-5223648" y="1664841"/>
              <a:chExt cx="5424994" cy="2961661"/>
            </a:xfrm>
          </p:grpSpPr>
          <p:sp>
            <p:nvSpPr>
              <p:cNvPr id="36"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37" name="Picture 4" descr="D:\ryuno\_徳島\コンテンツ制作\集中線.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71619">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38" name="テキスト ボックス 37"/>
            <p:cNvSpPr txBox="1"/>
            <p:nvPr/>
          </p:nvSpPr>
          <p:spPr>
            <a:xfrm rot="260126">
              <a:off x="6343083" y="2240937"/>
              <a:ext cx="2300453" cy="830997"/>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そんなもの</a:t>
              </a:r>
              <a:br>
                <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広めるなよ！</a:t>
              </a:r>
            </a:p>
          </p:txBody>
        </p:sp>
      </p:grpSp>
      <p:grpSp>
        <p:nvGrpSpPr>
          <p:cNvPr id="5" name="グループ化 4"/>
          <p:cNvGrpSpPr/>
          <p:nvPr/>
        </p:nvGrpSpPr>
        <p:grpSpPr>
          <a:xfrm>
            <a:off x="5696337" y="4206447"/>
            <a:ext cx="3473484" cy="2438852"/>
            <a:chOff x="5696337" y="4206447"/>
            <a:chExt cx="3473484" cy="2438852"/>
          </a:xfrm>
        </p:grpSpPr>
        <p:grpSp>
          <p:nvGrpSpPr>
            <p:cNvPr id="39" name="グループ化 38"/>
            <p:cNvGrpSpPr/>
            <p:nvPr/>
          </p:nvGrpSpPr>
          <p:grpSpPr>
            <a:xfrm rot="199934">
              <a:off x="5696337" y="4206447"/>
              <a:ext cx="3473484" cy="2438852"/>
              <a:chOff x="-5223648" y="1664841"/>
              <a:chExt cx="5424994" cy="2961661"/>
            </a:xfrm>
          </p:grpSpPr>
          <p:sp>
            <p:nvSpPr>
              <p:cNvPr id="40"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41"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71619">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42" name="テキスト ボックス 41"/>
            <p:cNvSpPr txBox="1"/>
            <p:nvPr/>
          </p:nvSpPr>
          <p:spPr>
            <a:xfrm rot="21243534">
              <a:off x="6513645" y="5034554"/>
              <a:ext cx="2300453" cy="830997"/>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普通に</a:t>
              </a:r>
              <a:br>
                <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br>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犯罪だよね</a:t>
              </a:r>
            </a:p>
          </p:txBody>
        </p:sp>
      </p:grpSp>
      <p:grpSp>
        <p:nvGrpSpPr>
          <p:cNvPr id="3" name="グループ化 2"/>
          <p:cNvGrpSpPr/>
          <p:nvPr/>
        </p:nvGrpSpPr>
        <p:grpSpPr>
          <a:xfrm>
            <a:off x="47309" y="4036313"/>
            <a:ext cx="3473484" cy="2438852"/>
            <a:chOff x="47309" y="4036313"/>
            <a:chExt cx="3473484" cy="2438852"/>
          </a:xfrm>
        </p:grpSpPr>
        <p:grpSp>
          <p:nvGrpSpPr>
            <p:cNvPr id="43" name="グループ化 42"/>
            <p:cNvGrpSpPr/>
            <p:nvPr/>
          </p:nvGrpSpPr>
          <p:grpSpPr>
            <a:xfrm rot="424041">
              <a:off x="47309" y="4036313"/>
              <a:ext cx="3473484" cy="2438852"/>
              <a:chOff x="-5223648" y="1664841"/>
              <a:chExt cx="5424994" cy="2961661"/>
            </a:xfrm>
          </p:grpSpPr>
          <p:sp>
            <p:nvSpPr>
              <p:cNvPr id="44" name="爆発 2 6"/>
              <p:cNvSpPr/>
              <p:nvPr/>
            </p:nvSpPr>
            <p:spPr>
              <a:xfrm rot="305964">
                <a:off x="-5223648" y="1664841"/>
                <a:ext cx="5424994" cy="2961661"/>
              </a:xfrm>
              <a:prstGeom prst="irregularSeal2">
                <a:avLst/>
              </a:prstGeom>
              <a:solidFill>
                <a:schemeClr val="bg1"/>
              </a:solidFill>
              <a:ln w="38100">
                <a:solidFill>
                  <a:schemeClr val="accent5"/>
                </a:solidFill>
                <a:round/>
              </a:ln>
              <a:effectLst>
                <a:softEdge rad="38100"/>
              </a:effectLst>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schemeClr val="dk1"/>
                  </a:solidFill>
                </a:endParaRPr>
              </a:p>
            </p:txBody>
          </p:sp>
          <p:pic>
            <p:nvPicPr>
              <p:cNvPr id="45" name="Picture 4" descr="D:\ryuno\_徳島\コンテンツ制作\集中線.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71619">
                <a:off x="-5185587" y="1715376"/>
                <a:ext cx="5347869" cy="2869766"/>
              </a:xfrm>
              <a:prstGeom prst="irregularSeal2">
                <a:avLst/>
              </a:prstGeom>
              <a:noFill/>
              <a:extLst>
                <a:ext uri="{909E8E84-426E-40DD-AFC4-6F175D3DCCD1}">
                  <a14:hiddenFill xmlns:a14="http://schemas.microsoft.com/office/drawing/2010/main">
                    <a:solidFill>
                      <a:srgbClr val="FFFFFF"/>
                    </a:solidFill>
                  </a14:hiddenFill>
                </a:ext>
              </a:extLst>
            </p:spPr>
          </p:pic>
        </p:grpSp>
        <p:sp>
          <p:nvSpPr>
            <p:cNvPr id="46" name="テキスト ボックス 45"/>
            <p:cNvSpPr txBox="1"/>
            <p:nvPr/>
          </p:nvSpPr>
          <p:spPr>
            <a:xfrm rot="21467641">
              <a:off x="948100" y="4898632"/>
              <a:ext cx="2300453" cy="830997"/>
            </a:xfrm>
            <a:prstGeom prst="rect">
              <a:avLst/>
            </a:prstGeom>
            <a:noFill/>
          </p:spPr>
          <p:txBody>
            <a:bodyPr wrap="square" rtlCol="0">
              <a:spAutoFit/>
            </a:bodyPr>
            <a:lstStyle/>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ちゃんと</a:t>
              </a:r>
              <a:endParaRPr lang="en-US" altLang="ja-JP"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2400" b="1" dirty="0">
                  <a:solidFill>
                    <a:schemeClr val="accent5">
                      <a:lumMod val="50000"/>
                    </a:schemeClr>
                  </a:solidFill>
                  <a:latin typeface="メイリオ" panose="020B0604030504040204" pitchFamily="50" charset="-128"/>
                  <a:ea typeface="メイリオ" panose="020B0604030504040204" pitchFamily="50" charset="-128"/>
                  <a:cs typeface="メイリオ" panose="020B0604030504040204" pitchFamily="50" charset="-128"/>
                </a:rPr>
                <a:t>買いなよ</a:t>
              </a:r>
            </a:p>
          </p:txBody>
        </p:sp>
      </p:grpSp>
    </p:spTree>
    <p:custDataLst>
      <p:tags r:id="rId1"/>
    </p:custDataLst>
    <p:extLst>
      <p:ext uri="{BB962C8B-B14F-4D97-AF65-F5344CB8AC3E}">
        <p14:creationId xmlns:p14="http://schemas.microsoft.com/office/powerpoint/2010/main" val="3009582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1500"/>
                            </p:stCondLst>
                            <p:childTnLst>
                              <p:par>
                                <p:cTn id="9" presetID="10" presetClass="entr" presetSubtype="0" fill="hold" nodeType="afterEffect">
                                  <p:stCondLst>
                                    <p:cond delay="50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2500"/>
                            </p:stCondLst>
                            <p:childTnLst>
                              <p:par>
                                <p:cTn id="13" presetID="10"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10"/>
  <p:tag name="ISPRING_PROJECT_FOLDER_UPDATED" val="1"/>
  <p:tag name="ISPRING_ULTRA_SCORM_COURSE_ID" val="0B614A66-4F9C-4121-B07A-BA9DFF81A28D"/>
  <p:tag name="ISPRING_SCORM_RATE_SLIDES" val="1"/>
  <p:tag name="ISPRING_PLAYERS_CUSTOMIZATION" val="UEsDBBQAAgAIAJ2Qd0gZFILhdwUAADITAAAdAAAAdW5pdmVyc2FsL2NvbW1vbl9tZXNzYWdlcy5sbme1WGtP21YY/l6p/yGyVGn7MNpOatUPkMpJDmDh2NR2gG6aLDYQQqJBGlvVj/ExYVwXxlVcVO5JWwopLXRQbj/m4Fw+9S/sPcdxFtOO2IFJEOU4fp/38Xt5zntc//jFs77A8+5fB3r74w3c/bp7XKA7/kt/V2+8p4GLaY3fPeICA791xrs6+/rj3Q1cvJ8LPA7evlXf1xnv+b2zpxu+374VCNQ/6x4YgOVAkK7+XQd6uxq41pAelqOtvPRUF+UmWQ8JTVzw4sTIbe0Qc4fg/W++f/joxf0HD7+tv1uy8wKjRnlRdAMFGNKDex6AJE2RRR3QkKhLqEPjgrm3a8Q49GcpxzRRkBAXzC/tgr0/41YFtXFBa2TCi9uYoiBJ01VRiCBdUHVJ1lg4RKShCKAkXxEjTYxdgo+I+ZrgTWKOEDxVSI+x6ylirBJjlhiD1TxF5CgvSLqCVE0RwpogS1yQmPPEfEvwCTE/EHOImCcE/03MDF0au9bwx4vT5UIiSYxxYkxTEuDbXGMk4IYxgkfgYnHufSGdAU75wTVr9IgY28SYJ8YZ+1whCZyfgZvnC6/gc4YYc8CV/bpE8DT8WpW3wrcLUpOuybKo6kiKOFco/RFaH5Q1Y4TfAZ38Ab74NOQTVeFVpECpfBymrPE+MVdrQNBZ4dopAyjrz2N/IM1CU7MI/xrlQswUeyw758P+kFoRy+4iRKWaIVQfUqByVbVdViJX14Rdd3iM5ThLzL9YVWbpPawqreSWNbrkpH+hmmtBCstQ/mHN5d4NaozndjYYIpQ6Jni0XDvV0KNIVfkmpIfkDugqQKZ1B3/DfgzlFi4ot/ixeIpU6ivroSUlvk1o4mkr0s53OpO1fQrnk5nc4bCr7aEBjXMae7xOcJbgY/jVSmUL5qk/Typ6EoO0CzxUq9tBtpBOWbuLtKtXh6xPEPKMTYVlwJfegAqGUYSW5JOY8IPeyAsiiuhQoxG5XdeYMlf6DtwpSaAUQR13AlR+ZlPFNRCe8YvDCaiBQmaDBWCFYIMkDCsJrbpdTLynSx9ycomWS27d7Co8JEoFnzC8Ud4GsvmdmS+DVhtB2h03xw5POdFcgFa2zpOFtMEUvtxdC75oqmEk8Yog15Li7Fnh9R7Qtzb3cqsnrn2D5jpzKb81kLoiwSXwspxdRTVTooqnGL03xACZgpi9o999iNJ/MPxahv3Qq4jk5LATyeuQVO1tISSAcOZnt3I7+96NEAwaoCzFpWNrZ5LOC1TJt73bC1KjfGkfwucAkjOT1uqedxxJrgLlrnp/kWmD+H8VmpjHxJwm5h8Ev/EO145CqqDBwNne/XOA4ANvmz5TCLsU3F1nT2suaafTWj5zbI3NlhqfzqfbZU2wdsdhbKpJsSpGStdOqAmaCE+Um56AMRJiDfNkcWGSwtKiTDtz4IIH/FgUOcGydzHX4+aWE9YZk106Fa98+dzW0ERxbqw8l8DFzycr13FrP1mV8Zk5realLAPXS6OjTk4aZ1k916zuKuKVcLMe5qUwYkMCTNkbrMSPPbRyyRr6j8ZQ1FRd5EMMx3xJTJOYhpMKLz1XQrPPVhHUyAOik/jN5fz+el1dnUeMS3Rs8/zBZO7l8ueTRV8gIC1UuVEZ7EemdOs/VUPR+JDb0LbzYlY6lTqG3s6mmgBFXOOp7+IwkVvA+cVBOmr8v8c81lKlJPOaxoebo9B1dJQ2Ye86ZSSP/IBEeaUFhJWdh0qVBxDbTKEHvW1JlXAsZZ6TVWFYfpXApvY0qLrTzR/8wNzU9kjjoQmtOh+JsNctlFeWxhj6Er4w/a989ULPfOen1uiqV+BwMy/BBnCj2GyzdbQRZMVel/untNtW287LqwH2dqv+bsXLrn8AUEsDBBQAAgAIAJ2Qd0ir7epJygQAAOYRAAAnAAAAdW5pdmVyc2FsL2ZsYXNoX3B1Ymxpc2hpbmdfc2V0dGluZ3MueG1s1VhtT9tWFP6eX2F56sfGwGBQlKRqIaiovK3xpE7ThG7iS+Lh2JF9M8o+xfZAMEBhZaxqi8qrknWjsO6VtZT+l17ywqf+hZ1rJ4EQYGaMqZVCiO899znnPOfNduD6vaTCfYl1Q9bUIN/sb+I5rMY0SVbjQf4TsedqB88ZBKkSUjQVB3lV47nrIV8glY4qspGIYEJA1OAARjU6UyTIJwhJdQrC2NiYXzZSOtvVlDQBfMMf05JCSscGVgnWhZSCxuEfGU9hg68geACAv6SmVo6FfD6OC7hI/ZqUVjAnS2C5KjOnkNKjICPBC65YFMVG47qWVqUuTdF0To9Hg/wHN1u6Wm+2VGVcqG45iVXGiRGCRbZMOpEkycwKpETkrzCXwHI8Aea2t/LcmCyRRJBvaWUoIC00ojjYruuIoXRpwIFKKvBJTJCECHIvXX0E3yNGdcFdksZVlJRjIuxwzP8g3y0OR/p6u8PDA4NiODJ8S+zvc204xyExfFc8xyGxV+wLn0feK/ytT4fCd/p6B24Pi4ODfWLv0OEpYLSOkIBQz1gAmNXSegzXCAuQRDoZVZGsQI4eo9HABLJcQXoci1qPDEEcQYqBee6LFI5/nEaKTMahGJqgGEYxTt0wUjhG7rCwBXmipzF/COcCgmEQy1pKtF2rpUR7R53rgqv90K0TrQwgQlAsAckDa45pAeHoUlVsRFPrXGPXXFRTpJpDOBnF0gBK4iMlERmV1R6QbOa5EQiCAq4OprDKRZAKZSgTcD9WAzDSUYPIxCm/nor0DV1GCgd40Ccw1x9poCOWQLpRx3qNeZb8sdBn1F6l9trnLh/u2mmyxaVMYW+Wmj+VczPUXKbWX9R+Sq0Nak9Tc4Za04XJuYPvYesBNfeo+RAW3+4ue0Gm5gI1txoBS/mXhZlFBmXNFKbnQHVhMXuwOkut+4Wt2f0Xk46uHDWz1FyhJkh+TTOWF42FiSlAO8j8Qq0M/KDmNs2YRw3grrg10zvQHb57hQPzaqqLz9bL+fWKVa8nyjmTmkCLRa1vKo5ftg0Qgvx66dl3/9p9b1pm93fmqs5uORE3wcIjZpuOv4+pteBVr/dAb++Vnz4/EuhFR9GFCK/YbM1U2D6bBNcAsGR+qriy61D9IzW/pRao/pn9rmhn7v/X2vM19y+u16ubG8+rbu4538tO0PPHAu0tsX9w0rI+0NZ9p2/UpasntKxVmsgXd6bq0wZse82YtNaoBWS+hN1CdrtsvzovJxCLci5b2HoEmAcrk4UXWca/o7SxvryANzW3fNja9lF7x7VOv/Amk7t65qHKAB5SkKxWJ3DXqRPe26ljc/4fDp0x7RvO9mh6EgYglhqUnnwHU5m0jXMoILAZefLIdCb7uzoxixtLpd/WSr/PF58svd195Cnb7CfUtqltVqvLayGVHm8VN1c9FQlrmjuepvjmqkdJ1qS8ZTwbPOwz5UV48LY3zh5Qe5Nau9T+ldqT1N6l1p/UzrNL6FrOnYYndxfm9l8twbwoTP1x8HCeVTFrpDnHXjY73ouKPq24Lt4M/peCvvA9sNsRLrOg/X7/pWXCe9E0L5Pid4k196r29Fr3uBoQTnwxwHaSsiongUtFlnDtbUKorbUJHoBP3PL5AK3+3UzI9zdQSwMEFAACAAgAnZB3SIaODw/IAgAAVQoAACEAAAB1bml2ZXJzYWwvZmxhc2hfc2tpbl9zZXR0aW5ncy54bWyVVsFu4jAQve9XIPbetJS2VHKRCAWpUne32la9O8mQWDg2sh26/P3asd04kJSUCAnPvOcZj99MQHJL2PzHaIRSTrl4BaUIy6WxeNuIZA/jpFKKs4uUMwVMXTAuSkzH85/r+oOiGnmOxfcghnI2OIUmzOTyPr6+GUJxMSY38d31qo+Q8nKH2eGZ5/wiwek2F7xi2dnUisMOBCVsq5GLtXn6kJRI9aSgbOUUP67Xi+kwyk6AlGBSur6f3Uzvz7IoToD6SNNH8wzkNKG+Pv0RbU8kUTVtdhXPZrd9tB3OoV3keLKcxpN+PNO7f+NWLEHBP6WhdxPz9EIpPoBob76arOJVP4Pvqt23shE8NwVtc25X5jnLoRxnuv3OauWTYA5kAhnFLx4vrxZ9DFeeE2G4n2HfI9OugtMXU9ejgWAuPaEwV6ICFPmV9cmCf/yplO4P7w8tDeZF5/yCKxmiGluD+wsfhGUByBkaxDunVQlLm+58g6l0yLajISyXcT0qQuynLchQwN4ZgxQbY4P8rct6ggyMDfKVkgz+MHo4gR97LMdfcYzdZX5dfe0FhvXSF8yvvNdEejaNK4PQzuAxJc9gLk06b6QEc20oqm02pegkJ8TwnuRYEc5+GVxyqA8jUXTkcErr1hVSRFHokludox7S4X3V67YanbctR/tSaA5n1yOlZ/jDGCuF06LULyU5HjmebhJdmHHUzTBTUsNBPLENDzh17D5SicUWxBvndGgYxhXIodtz21t9cBQFNUBRd5WR26Sr/KwqExArfWsEpK9y22iBBckLqr/qncAHZN5phdbjtExV6O0YJp+yDAxOA4BFWnjR2oX1lBVVhMIeqPMGhvrEfUdDUou0T28L9QwbFSrOWQZJ0k2KRiohru3oILzrvLoZ1jNA9gonsj5aq/P9FA62bg1mP86M+kKQNTg1tbbW/tMiaqP5O/kfUEsDBBQAAgAIAJ2Qd0hNDGcWtAQAAHcRAAAmAAAAdW5pdmVyc2FsL2h0bWxfcHVibGlzaGluZ19zZXR0aW5ncy54bWzVWG1P21YU/s6vsDz1Y2PK6KAooWohCFTe2nhSp2lCN/El8erYkX0zyj7F9kAwQGFlrGqLyquSdaOw7pW1lP6XXvLCp/6FnWs7gRCgZoyxSUDi63Ofc57nnHOPTfD6/aTCfYF1Q9bUEH8l0MhzWI1pkqzGQ/zHYtflVp4zCFIlpGgqDvGqxnPX2xuCqXRUkY1EBBMCpgYHMKrRliIhPkFIqk0QRkZGArKR0tldTUkTwDcCMS0ppHRsYJVgXUgpaBQ+yGgKG7yH4AMAfpOa6m1rb2jguKCL1KdJaQVzsgSRqzIjhZRuklR4wbWKoti9uK6lValDUzSd0+PREP/BzaaO5ptNFRsXqVNOYpVJYrTDIlsmbUiSZBYEUiLyl5hLYDmegGhbmnluRJZIIsQ3NTMUsBbqURxslzliKB0aSKASDz6JCZIQQe6l64/g+8SoLLhL0qiKknJMhDscox/iO8WhSG9PZ3iof0AMR4a6xb5eN4ZTbBLDd8VTbBJ7xN7waez9wnd/Mhi+09vTf2tIHBjoFXsG93eBojWCBIVaxYKgrJbWY7gqWJAk0smoimQFSvSQjAYmUOQK0uNY1LpkSOIwUgzMc5+ncPx2GikyGYVeaIReuIdx6oaRwjFyh6UtxBM9jfl9OBcQAoNcVkvi6rVqSbS01lAXXO/7tI6MMogIQbEEFA+sOaEFhYNLFbNhTa2hxq65qKZIVUI4GcVSP0qCwINdKs8Ng+oKcBtIYZWLIBXaTibAN1bdYaSjBpGJ025dnvUNXUYKBy0F5wLm+iJ1/GMJpBs1MlelZtUea/+U2svUXvnMFcBdO862uJAp7ExT88dyboqai9T6k9rPqLVG7UlqTlFrsjA+s/cd3HpIzR1qPoLFd9uLfpCpOUfNjXrAUv5VYWqeQVlThckZcF2Yz+4tT1PrQWFjevfluOMrR80sNZeoCZZf0Yzlx2NhbALQ9jI/UysDX6i5STPmwQC4S26T9PR3hu9e4iC8quvi89VyftWL6s1YOWdSE2SxqPW1R/y8Y4AU5FdLz7/92/T9eZne3ZqpkN1wMm5ChAfCNh2+T6g159ev/0Rv7pSfvTiQ6HnH0ZkE92K2pjy1TxbBDQAimZ0oLm07Uv9AzW+oBa5/Yt8974z+P+09X6V/dr9+aa69qNDccf4uOknPH0q0v8L+3inL2kRbD5xzo6ZcfaFlrdJYvrg1UVs2ENsbpqS1Qi0Q8xXcLWQ3y/br02oCuSjnsoWNx4C5tzReeJll+jtO6/vLD3jjlaYPm69+1NJ6rS0gvM3kLp+4yZu4gwqS1crI7Th2pPvbdWiwv2fTCeO9bm+Xpidh4mGpzunRjyzeaK2fQ0GBDcWjZ6Qzyg+NyOjFzcji2kLp15XSb7PFpwvvth/7qi/7KbVtapuVfvLbOqUnG8X1ZV9twY7JLV9ze33ZpyU7lvzVOBs17GfCj/HALX+aPaT2OrW2qf0LtcepvU2tP6idZ5dwTjnPFr7ozs3svl6ACVGY+H3v0SzrW3Z05px42bT4X/Twce109vb/V1r4yMdc+cQedrv+PFs4EAicW+4v7mC8OFX/S0K5V9W30JrXzqBw5At+A6zX/rOkveEvUEsDBBQAAgAIAJ2Qd0h5wiZUqAEAAB8GAAAfAAAAdW5pdmVyc2FsL2h0bWxfc2tpbl9zZXR0aW5ncy5qc42Uy27CMBBF93wFSrcVgvDujpQgVWJRqeyqLkwYQoRjR7ZJoYh/bxxetjMpjTfx1ckdzzgzx0azeLzIa740j+V7uX+396UGWlNiB8+2Tmv0VOuepMkKFkkKNGHgOUh+/fQmn+4EZuyx0nR5+NC20vDzOEJniCYQTSJajmjfWlsTKk1xj4k/VmaXrM4ZGWVe7pTirBVxpoCpFuMiJSXjPc3Kx0zQgXkO4gG6JhFYpn57HHT7deTd0e8Hw25ochFPM8IOcx7z1pJE21jwHVvVxd8cMhDFhW/PwGSmlwnQRKo3BakbOJjOZpNePZkJkBIucbvjUb83RmFKlkAN395Urz9Qy7iakEPniUzUlR51gtFoYNIZiaFSpcB/7QW+jbHC63E1z5yCvToTQ18vi6DkAKJiFfphENogz3bZf0IKHuuKVNBBqBeKUk5WCYvrLvLG6cNq28uvNpm2OxMTvCd6uTWrhbjTQhukTdO6weF2Kdb3Cu1c6YSdY3YUE9HAHBMzTMxvonUe5U4Svf9sekQpEm3SYkAUw7GoBBFbEAvOaZHA16OjurEap19QSwMEFAACAAgAnZB3SGPw76u6AAAAowEAABoAAAB1bml2ZXJzYWwvaTE4bl9wcmVzZXRzLnhtbJ2QsQrCMBCG9z5FuN3EbqUk7Sa4OegsNU010F5KLrE+vikV6SIFh0D+4/t+kpP1a+jZ03iyDhXkfA/MoHatxbuCy/mwK4BRaLBteodGATpgdZVJmxd48oZMIJYqkBQ8QhhLIaZp4pZGnxrI9TGkYuLaDSKdwaGYTTEuKixuaf+yPzOosowxeYu2D0es0j2lBWHktYLZubaGW+wciF+AwS2ANoDObwA+rgApvi+ek44U0jdTkGK13Cp7A1BLAwQUAAIACACdkHdI+mCV1HYAAACCAAAAHAAAAHVuaXZlcnNhbC9sb2NhbF9zZXR0aW5ncy54bWyzsa/IzVEoSy0qzszPs1Uy1DNQUkjNS85PycxLt1UKDXHTtVBSKC5JzEtJzMnPS7VVystXUrC347LJyU9OzAlOLSkBKixWKMhJrEwtCknNBTJKUv0Sc4EqIWK6xVA1uiH+js5GBoamCroKvkDz0zJTU5T07bgAUEsDBBQAAgAIACST9EaKJOKo+gIAALAIAAAUAAAAdW5pdmVyc2FsL3BsYXllci54bWytVU1v2zAMPafA/oOhe6WkXdc2sFt0BYId1qFA1m23QLUZW4u/Jsl1018/yvL3nG4FdkhgU3yPFPlIu9fPSew8gVQiSz2yoHPiQOpngUhDjzx8XR1fkOurd0duHvM9SEcEHilSYQA8Jk4Aypci1wi+5zrySM9AkZk4uRSZFHqP3GfI3UW6JO+OZuiSKo9EWudLxsqypEIhIg1VFheGRFE/S1guQUGqQTKbBnEa7FL/HY2/JEuZ3uegeshcvz1wTdJyPCsxIClPaSZDdjKfL9iPu89rP4KEH4tUaZ76QBys5Kwq5SP3d3dZUMSgjG3m2iTXoLVJorLNXL0Ui4vUUdL3iHXYJKAUD0HROA0Js1g2AXa3MVdRzaMGtIZX7UTNW/ltzPumcas6xzrnvHiMhYrwqA/prJNAlw2jukl13UpBD42CVoaJOBJ+FUJCUL1+ayUyXxAbsFVclSdVpY8H+LTivs7k/hZhqKK6g7RtGrVNoxWo5aBt9HVHQZrbboHrQkJTqpn7JALIvnApuZHFlZYFuGxkrLFsCHaZvXLdpK4hbqST+OwfemP8Rq35qV7rTAX4H435hERtTUQawPNKoI+GBGuqAYttbFTnMTUxu5xU8Zj0dD0w2RzrpuBFHM1lCDiGAdecdXZ2CAqSK3TxCznC9g4OgiMRRjH+9CTD+PQgTcLlbpKhd3AQHGf+bgLamtsysnEdR2JqFeSyiXXi+oXSWSJeKnkO9oxeVjp8beSao5tctAfn8z9GcRCjGcwtmVhd5qm3r5rDezOnWnU+m9xaBmrFeQBd5NarmYUiH/kEsOVFrG/7OTX7sAcd5Tw1HdNc31HvWbkWL+CUIjBfusWpqUkERjMe+XBx2mPAfuJ2GYSvTIcibrO0qQOlrHqz/1VFmy1ft852/VCHXazhk4DSYuxMfUR1hDIr0mDUQ5p3HxEV4067kcCdGLZ4o8UJijTLPfIeH+o7X55ddlc+x084631r7m1gm8sbVnqdcKcgVuu6vYhb7wZ8/A1QSwMEFAACAAgAnZB3SNDIOwRyCgAAZycAACkAAAB1bml2ZXJzYWwvc2tpbl9jdXN0b21pemF0aW9uX3NldHRpbmdzLnhtbLVaa1PbVhr+3l+hMdOZ9kPx3YYZxzOyJIgmxqa2Aunu7HgEPgFPbImxZRJ2/AHLIUtuSzbXIck05AZtaULbTdqkkOTHKObyqX9h33Mk2ZJtjESyCBh0zvs85z3v9VgiVjlXkJhqRZFLhX+KSkGWskhRCtJMJf4FRcWm5aJcHi+jClLIgH2IksQSOuHR4VRlehaVEPVVSc4XzhZQ/msPVVFEKS+W8yc8Z8ViBXl0CpOEKsDEVFVRZGlwWpYUJCmDklwuiUUPNS8Wq0A9Qr483qOB8jwqu4CdFadR52LREXwdibKtFI7iqydmWi7NidJCUp6RB6fE6XMzZbkq5Z3oOLswh8rFgnSuJTwcZbjeqxQLFYVXUKmHbtwQvhyg5sCbFdRWLcLhqz+wKE6hon09nxNE51p9zNCBnC9UCooFSfvx1RM5J86gXjbv42FwFazRy08E1AejoAtKSzoYwFdv6aK4gMq9lmBD+OoNkueqcy7DZ64sz2Ar94L1cW0LVpTFPFSAtno+fPXH4M3h5Zx4x2YwsnXWlIt5LeWFVCBvZwnSiSYLUl4+z0tnZQNolhoGz1biPko3EDUUpYfYIbgLJUIBKhriAtwQxXJhBuaGg+xwkIE5NuBnYt4OCp23jKahvPRmjXlts90AXqqgssJLeXQhHrRLW6fsOxgtg/lBrhKPhPBVM1et6XFChfxQc7hagA4GgxGKCbN+1leLRoejtJ/ifKGwL1hLDOE4pPzhsH84UvNHA+Eg3I0MR4AlxA1HqFA0FAqwtQAXADRF0wk2wNSiwWG/n4bVuKFhpjYykoj6fJTf7w+G2Fo4EhxJ+CiQDgIHHRzCBgyywUQwUqMTtH8oSI0wI4mRUI1juQgTpoYCXMTnq4USiaDP1zZue3dWc7VHHW/HNOcRhD1d0HO2HW324IpNV8tlEBZQCaJcQdSUWEEp0vn0lP6mYrTMb4Q0zQR8/rAezgDEjdHEtRqobbSVH7iXxg8jjHnJtC2XrI3aYVuND+iRZOzTCZJUeBc4a2OND+gF1ynMWEvvqf1Ah7RWJ2q2e2t8wEfaaj/pHt01PqD3Vecws+XFB/Tq6whp6a+gKPlygWsvebRFDmmz8QG9hPeDdvZZJw7varSgI0EdDSKNIz6g99i+4l2tNj6gF8++qM5e68R6vZqtE0d3dVvQkPRZR6BWu3XiJcNseqftEDRuO2tJrASrgHOtxcUYIpTjiRyTHhunU9/lkunRdC7Bj3riH3fqu89faI0Xmvrqq0Bk6II/HPk65jVwDpmyY3QyaeeiCFnY54wrJWTSyRwQcslcijsjeOK7Pz/W6m9cg9OnhSSf4jxxTX2iqetaY1lr/Kipz7TGf11zjWe4CU+8efm6Q0VOZzJcSshlkzzL5fhsLpUWiJmSnMCxQLT0g1Zf1+ovNfWtqdRlTb25v36VjK9o9TWtfkerX3SwGJseo/lULsNlhQzPCHw6BVtu3NMaP2vqDmxWa1zSGjua+ofW2MC39ZfN5d8/vnu4v7ik1a9p9VtYD1i+8Vg3jla/qqmXYfDg7m/76xug1t7Fx80rb7X6pla/p9Xfk9+PtEV17zYI39v/AX7f1up3QV0y+0BTb8GsE9Uz9CSfGs0J6XQym+NSrDmCd3AZRw9WnCil/gIa7b1WP/55yT1xhs5yGQik35ex7uorrbF2PJIcCW7dfcDW/Pe2a56T/OjJJPwIWCOtsUL2p4fAsmuycY44+76zmIaQ5DIQ0dnsZDrD9o8SPRjVq8TrW1rjPyRUt7AMCdXm0vPmlQdmQKw6WJ1PMWlIC0awaWDnrV/bffGUkEIKqJp6pRVQDhYY47JZepTLJdJnIOGAHMcjfC+7xKZPeeLpUy5B33FZvOKWs5xN0RP8KI1zFVcHM3VJaVhR95Y2dt8s20oDZGj9A3YFLmVbmroNs82Vrf3GO9eLZblvT0Mg8HQSV0brGlv76yvNl/dx5q9dav4JHtjQtSEOcVuWoGQyHItD9dvT/N9yIzSf5NgcxC6bnswJpLBbl6e+NIpliuXOfEnhKnVn5eAx1KdrH99ch6jY33hKzPBIU+vaYr25BLm8ebD4G751V3U6NLPVZruClkUWjURYrDvTehP03Xtxu9t0x9YRZ83nU1C9adp0FbK8+WFpf71O2kEr61bdappluBSd4dPH8fXW+/0ff4UdNJ/9uru2Y+sz2OkbHY4+nl59PG3wt+pdP203DG3Vm0TDn7Q6FDGw3C/4b3cl6xAle7najYYWe95YNu35iXpm9e6R4KGy7t15vvvilSscB4cUqDgHD7abL27gswYu+JuuKPjUSLqjaakfgGe3sdRc+9UVVSp9BJs9FVxbaQLc0ZNda2xrjVta41+a+pMrxkkukeUFOM1OoilKU187PjCQ+qHHhz0h9YOfrQPgg9/exnbz6h2jLOAD72arYjRfXoPj13FLmuWAauucAi8kYV+7t67DoRTsDqfTg9UbmBkH67p5qlx1tsTpMc60mt7ybJvefbjYfE+qMz5pP+reffPS9YO7V1vHGhj8a+fRJ66s7++IIzlZ18FCrTrxaS41K5jp0jskyD+lD2Q5OsOczDF0iuHI0QIO709J3G87S3SDAFITGzMpZHNJOkGoGt9rjYbWqJtucZiOBqH+CY7lRmggNePg2cO9V08GBwed03QopTPsvb6x+/3Dv3buu+WB8oMrPdfi+zupiU/+4YBIoBN2rA51iDQ+Frewx/lwLPAQ68f8wPnxzeLuqrp3/yI+uPzfP2GS5DNCgBYEmjk5BvmJj+oN6IHviJ5vXfKM0ZlTUJHJJzAjOoFlk1T3i477mpWReNONHy3YT3vMYWX6jJ0W20bgx3M0y5LHQli7LWxyyGP4g3QQ6yMi/HHzw7vmlTUX3MxJOgUt5HPTk9Zt1lUoRvp9K9OM3u3gfNAaaD+VK4oLclWxPeSTlLJcHMePR7vfB4AAfpo7VURxpVxFMa95Z5WozMrn01WlWJBQnLylj3mtQ52i46DDuFitmJT2sU7pDDpfkPJWXmOkU3BCLlZLiNG3Y5W3T3TCGCZB3h9YEa2xLtXLaN6YsujeHuyUT6ELSpe8ZbBTPlss5FFaKi5069Q5ZYWaD3UTYtk6bnGeQdTDeyCEJBEG84aK5p1dBquQxE/3K5adGAN2yZKcR/EK1lYolBCOAAhDPGbV2HuIyjFJnC/MkP8iGcOYqQWy7wp+e2WbaAewt38Ex5SCUkSHhzfZhzwjW21N7r9wZcaY/haq0xj6KKUszKETHlFRxOnZEn5r6KEMjhMebM72S+5eOPwqBkCojN8nWpD6f8T0hZbE8jlUFmS56G5JSVZQxd1Ssp7u/UExb5edYt5+HooZtIc7UKqWplCZgxgoIDM47WNW6dnCzGwRfpSJAjqP8nbYIZNWvDIL1JJYaOWBZcAWVkgsT8+auaLfWOdL1aJSKKJ5VDRkLAMW0/TffawCudE/tGklic4q1uA2RlzngFHq2pFolbZPHAqbAH174/QZlzmniFMVsv0excpZQzLrNA53q6g+YAvcHouB7GEOiHmtnRaKVNcr+84xgALfof9L9z9QSwMEFAACAAgAnZB3SPinZe5PDAAAziAAABcAAAB1bml2ZXJzYWwvdW5pdmVyc2FsLnBuZ+1Xe1SSaRpnJmuSJm3TxiZTs3ZGO1NaY6sjXkjHxinylh1vJaaY5ipSIaAYMFNNWpbuNm1a3qfxNghkCgqIbFoyloqloInIdNPiU8gQSBBYPmtmO7t/7D/7J+85nO+873l+z+X3Ps/zPpyPDA9dDd0AhUAgq/d+G3IAArGyh0CWha5cYT4595MNwvz5AHsgNBhCH9z40ryxSg8KC4JAWkpWLSYvN++tj38bj4VAbHrA3wcCTGMqBLIJtTck6GAuclYqK3quTRTMGfw6V5722dw8tGqVK+9Ybd0nbcj5zWtC5roHEll/vnvz9qryyM7jCNc1kUWPVuzbdsXbAe0KTYkuZNWuPb/Smr1mNKSx75Ow8mPnj/srT/AlylMq32k9qVJlqKr0VeXePrMrf5Aw2D+z30s2vbCzNIZnmDFU0ybJ07OiEqMq1C27C2dn9rSjhhMYSau5HkQhnO4uobx+OnXbfAqpGw9q/7Hm1bDJmKG6AB6QRGvCT3frTXqyCqQFsl201kOk2pTg8KF503YQ0TE/RfMp/2M3wgGFjjgGfWD+FFqDkN37I8GzlNOgzBo7M6GQ78pqwKM7ViBnmz53Bzc7LRALxAKxQCwQC8QCsUAsEAvEArFALBALxAKxQCwQC8QC+V8QD1r/u9VtDU17uz6JiNzhtbRac0+fvvZ23bWzfye4rarmyDvJOavlbwW9itzcy94KxvsH3X4n+eTfKjENNa+STKpBOcL0apqq5xt+k3fxF+flDvzFzNam9lhM+yRZOljLeibYVcpVs3cuKeW+AKq9WIOjrCbUvWmTougB+3Bie/HLYgxvFi0v+0zo8rTmFUbZyeYs9guuK2cm5Hi55uqkK7yevVGORS0Zxj/QCjF8b4mTEOcRi8Fk4SrZg9EAqfpk+csnNa9+JZgaF2w86rIxL510qOv3XQN90lh5hn0BAsoRPMn+YXweHIyj+AQuVLERjlIbjEkUheaQrJMTDowligQ7tJUPT0R+NR+wgMtHKIdchg/bzLF3tmquklOjebNbTQWUmElbkEfUYSn7dRPGf2jRNyMJlenUytDFTXX2uNtAaYS/ZiAYuPLpuxNcHCCWv2yoRvLmeh3bTamnhIH6mb4TBt7re1+4YaabGqpgc92rPCe67lwdAxh88rQq0TRjInXOP0QQjM5V+Qq2KF/JI+gvD0vwvCYMqkM8+o2TflEllOXlGxiXONlOw4kxLrGZqFGqpFHbOqmswxeGeoflvRenunBALAzFrj8ElPmOCHaNWv2gTmjPQ/azYVu5ZINOft6taix3s8/hHwpgaR2wvc2NkW54NcuZ/Oax+4E4ls6PKiSQ6AA2yU3ChM0pjIGIu+fEezUsIIzk2IPWjTeiAHQOhkGPbo+iarkpXxvySP44Lg3NRfJoRL0aD8AQ6L7Q5Tly717878wd4k3tBtJvsC/ScP0b5elcNjIiKDJuibEKql3rOCv/XAE1//sGf92mvPKrNOOk3IrDFzjnzwzy5g38auNecmUuwW1CQm+fvYWWzDOjBJqnBxIb6IeUGJ7MIBKISIkxhY2M2hZABAdg6pbtn9onyEoQIAWfgSmd+LNo+MMpsvRsbQuz+BoiQJ1cbA0FmNmqzriUvj4K4QmMxfmITVmboaLhnkwYnFhGD+DBZqZO/yL4DgtAc7Mk3iT0xyWz/Gq10KhzObSn4MJy1Cgg1rX6jurIh7vHLqM0ecSzZkuP9oxPeBaOfckS78T+khTKVr5jf1uL2Do1E1dyQjukQ1Pzawq0NZJTmZVfaSOGCiiltPU3Z4nRsm8oki5v/GqotB7JUKdj6WrDVwdNrjoqZUEikpn0toTAay6SEZSGRANLtrXoFoOvoU0Jv8Y6mgNli4S/6Pcvscpdny0/qo9Lodn9KtbZesnaOLF5ua/TVXRzcPAgF2Oi82b3LP14x8qgWudg71PIcbrnCy/WVkH/XEowWHAOyQjTCloXyNUhUrN+8RvPoGSeGK1I6WgqnUWdZ4ZvKgCQjRiJHCkndi1eaQgZU1DttI+37K7vPBdMkdB91OgcR/34mPov9pww3qQUCu0xRdNNUuLZ4IA7zR5UuEzjQmsJ800rTiKkggX+J9YIozDrU/C6ZlRE6OluIk0ycfd4tKdEsLZ8rT3nx3+GASnBvMpw058fTiVWHiFUy2AtCsVtBpz6o95DnsN3qo1xM6q1B81Fgy5lemuYUaXaZd9qcQeocOWTPTyKYTS5Ucs0NrNmiVJFTGRj7hBasmXZOVtPaoGYaVzmzXqs1gtGJDMxUcnV49mgSzNUv1MJ8I+2H82ioa7eAoCtK8GEwTr0hPGyXBDN4SsE4Ubg51t+7Exa+LECVmXqOJnKL4L10YVYQyvlZKIbQOOf0amMAYZyeqwE/+g4KsmReeEDqQT46RvapJKolx41MHp0Wo/NWVxkO5FraA/QmnNWfexMNkrIk7Qln11/yMQxoDihIfOyBuKGXnoU2JJnymIJUCZ5RcLDsQTBtiaKYGzE+j3H0vAEsY4844zboZngElt6jfIHy9atTeBfP5bVA5Q+Hv5C/ndbnKPeX/1WF6FQJt+xy5yriA3Gi7Cj7/FecE1aidaTF4soRFZeXoPp4NmEgJM1OB6Y2NvXrcVfsr67pGFUt5CeATbDtpz/Rm/U06C4vHW/6dLbxep7Zof3i4ghdz4HU0zQKRbCEWDe1tXZ2YszpVMe58qJjwL7ZxRZEu3TsS32MBwvm3b/PoiKKrl8LGB5yvCN9UsdLq/PaTt2KVlE05sqa24iAW/CzomR+5q/K6YGyqmOPtkVnbfISYb4xLS0YZAO5K/1yK9rcQuRAaJafGGD/7zUNPsRxoWki90nhgOyglHPty41EVYOZID3PcJvzZQvVS676HE9klXSRI2LfPzb95laRqCOactQGAafRwca+0lUWd6z9gj6lm1llxhqw5jpEhQVkf+C/2KAlRQF8ho9Lxu9sFKtVAsTAN2SkS7OcJ0aO3SgVwxL22rwq7j8/vVFaxRcJZ2eyMWvXU1+7kJJvnEf3jH9DIaTwnr7vc0W4uQPrKXee364YC3tyzdgJZizYI9r0kXV8sW4AZAcEgpeOoAGg4h0wWpbM2Dvl+49uXbeJHaAiy6u3P5vnZyG1TnUBq+DcS9y+Am3JGMM9w1mpSG8iB4mPX2pPGMiktGGbW1nzR0hvvvV9HDq0l37e/Zq5FRGlf8/atfZsBaebXGJJz0XweMNA3JqhZdPl6lO9LVtwJ1PIgIXns0q/yY1t8qZkVXjOYySmxnrnOr9m7PNbtZv6C3JpgHXwS59BU288nICZCa73LkFhvvdSownK45xbcfHKyhvXGzpxnm3aniUKT93oYCvuU+Fd5yoy+u+92gUdn6qjQTaoBYUizK3zFd/GEWlMBw6r+n2dZsz1OtufVlkZqIMTNvNtPwH8s8umV+jCvn0g8Rq+VDYu+dojI7kcXRDWvLLg9vemPvGgG3Fd+JqNUNFlXHT1deo1Yv/VH/lkuA2VMFS/ucTU7kbwa/qNidsf8bMn5jRn7s3j3IGVClZsfTDvuug+wCrto8ZWsfYQHGnc3oSYHV9WCN1Rd5syEZlpT83gNOaH0uUuaqN7H0dzPr+5wCDBGhoMz5LN1jlgLKz96gXW+9qmOUSu+KB/JPh0VXDfzyxE5fhmWBAG6cWH3nYQAs6fJqVa7QXl0aiK8IwYKut+rp1j93QY8A9917Pghj2vZmt9vme3+Ro2yRKLbP1NRkMwwmo7/wb/hck/0hWdBL2iyiX+xVFZ7pdFasBvzsBqAJj2dSXz7HRfGOL+qeLSR3qR35u1Wp+Qelo0ZdIkpwQUfnzSXJbeI0vulikGrz6xnY/b+CZL/r38Hq3n/ho8AqWzRZGl3bcMA9OCJmjmNCY32uzsHPgqHx66nlpEjLg+KzR1urMzuoOvFIuRBqDVan/aJ1dIPAf+n8/Ne1Mmn8gkbkuzYVPqX7xU7D0CqKHz3TeX3mVnyncL5wJRjfl9+hsSMIx18B69s/V5QIXyin1XLoi89yZq+bx6e1ImWbi+w5+Ooxlc0+U9+GhUHyXRnwIU9l5tZtBWbgx8N0Qe/FMfjg9epSGejcHe4dFdmyi7o5kNLy6BjfOyyeVh42797/51Qee83qkkFNc9m6eBm9pDHlq7q5IDYxGkCtT3/ahpeV99P81imczdXB1QPrQXxxW7AD/A+zdEx5CDz5y+l9QSwMEFAACAAgAnZB3SIFvGFJLAAAAawAAABsAAAB1bml2ZXJzYWwvdW5pdmVyc2FsLnBuZy54bWyzsa/IzVEoSy0qzszPs1Uy1DNQsrfj5bIpKEoty0wtV6gAigEFIUBJoRLINUJwyzNTSjKAQgZGBgjBjNTM9IwSWyVzM1O4oD7QTABQSwECAAAUAAIACACdkHdIGRSC4XcFAAAyEwAAHQAAAAAAAAABAAAAAAAAAAAAdW5pdmVyc2FsL2NvbW1vbl9tZXNzYWdlcy5sbmdQSwECAAAUAAIACACdkHdIq+3qScoEAADmEQAAJwAAAAAAAAABAAAAAACyBQAAdW5pdmVyc2FsL2ZsYXNoX3B1Ymxpc2hpbmdfc2V0dGluZ3MueG1sUEsBAgAAFAACAAgAnZB3SIaODw/IAgAAVQoAACEAAAAAAAAAAQAAAAAAwQoAAHVuaXZlcnNhbC9mbGFzaF9za2luX3NldHRpbmdzLnhtbFBLAQIAABQAAgAIAJ2Qd0hNDGcWtAQAAHcRAAAmAAAAAAAAAAEAAAAAAMgNAAB1bml2ZXJzYWwvaHRtbF9wdWJsaXNoaW5nX3NldHRpbmdzLnhtbFBLAQIAABQAAgAIAJ2Qd0h5wiZUqAEAAB8GAAAfAAAAAAAAAAEAAAAAAMASAAB1bml2ZXJzYWwvaHRtbF9za2luX3NldHRpbmdzLmpzUEsBAgAAFAACAAgAnZB3SGPw76u6AAAAowEAABoAAAAAAAAAAQAAAAAApRQAAHVuaXZlcnNhbC9pMThuX3ByZXNldHMueG1sUEsBAgAAFAACAAgAnZB3SPpgldR2AAAAggAAABwAAAAAAAAAAQAAAAAAlxUAAHVuaXZlcnNhbC9sb2NhbF9zZXR0aW5ncy54bWxQSwECAAAUAAIACAAkk/RGiiTiqPoCAACwCAAAFAAAAAAAAAABAAAAAABHFgAAdW5pdmVyc2FsL3BsYXllci54bWxQSwECAAAUAAIACACdkHdI0Mg7BHIKAABnJwAAKQAAAAAAAAABAAAAAABzGQAAdW5pdmVyc2FsL3NraW5fY3VzdG9taXphdGlvbl9zZXR0aW5ncy54bWxQSwECAAAUAAIACACdkHdI+Kdl7k8MAADOIAAAFwAAAAAAAAAAAAAAAAAsJAAAdW5pdmVyc2FsL3VuaXZlcnNhbC5wbmdQSwECAAAUAAIACACdkHdIgW8YUksAAABrAAAAGwAAAAAAAAABAAAAAACwMAAAdW5pdmVyc2FsL3VuaXZlcnNhbC5wbmcueG1sUEsFBgAAAAALAAsASQMAADQxAAAAAA=="/>
  <p:tag name="ISPRING_FIRST_PUBLISH" val="1"/>
  <p:tag name="ISPRING_ULTRA_SCORM_COURCE_TITLE" val="情報モラル教育 小学生向け"/>
  <p:tag name="ISPRING_ULTRA_SCORM_LESSON_TITLE" val="情報モラル教育 小学生向け"/>
  <p:tag name="ISPRING_PRESENTATION_TITLE" val="情報モラル教育 小学生向け"/>
  <p:tag name="MMPROD_UIDATA" val="&lt;database version=&quot;11.0&quot;&gt;&lt;object type=&quot;1&quot; unique_id=&quot;10001&quot;&gt;&lt;object type=&quot;2&quot; unique_id=&quot;215453&quot;&gt;&lt;object type=&quot;3&quot; unique_id=&quot;215982&quot;&gt;&lt;property id=&quot;20148&quot; value=&quot;5&quot;/&gt;&lt;property id=&quot;20300&quot; value=&quot;スライド 45 - &amp;quot;8. ネットゲームのやり過ぎはダメ！（有料アイテム）&amp;quot;&quot;/&gt;&lt;property id=&quot;20307&quot; value=&quot;272&quot;/&gt;&lt;/object&gt;&lt;object type=&quot;3&quot; unique_id=&quot;216200&quot;&gt;&lt;property id=&quot;20148&quot; value=&quot;5&quot;/&gt;&lt;property id=&quot;20300&quot; value=&quot;スライド 41 - &amp;quot;8. ネットゲームのやり過ぎはダメ！（有料アイテム）&amp;quot;&quot;/&gt;&lt;property id=&quot;20307&quot; value=&quot;274&quot;/&gt;&lt;/object&gt;&lt;object type=&quot;3&quot; unique_id=&quot;216202&quot;&gt;&lt;property id=&quot;20148&quot; value=&quot;5&quot;/&gt;&lt;property id=&quot;20300&quot; value=&quot;スライド 44 - &amp;quot;8. ネットゲームのやり過ぎはダメ！（有料アイテム）&amp;quot;&quot;/&gt;&lt;property id=&quot;20307&quot; value=&quot;276&quot;/&gt;&lt;/object&gt;&lt;object type=&quot;3&quot; unique_id=&quot;216203&quot;&gt;&lt;property id=&quot;20148&quot; value=&quot;5&quot;/&gt;&lt;property id=&quot;20300&quot; value=&quot;スライド 46 - &amp;quot;8. ネットゲームのやり過ぎはダメ！（有料アイテム）&amp;quot;&quot;/&gt;&lt;property id=&quot;20307&quot; value=&quot;277&quot;/&gt;&lt;/object&gt;&lt;object type=&quot;3&quot; unique_id=&quot;216233&quot;&gt;&lt;property id=&quot;20148&quot; value=&quot;5&quot;/&gt;&lt;property id=&quot;20300&quot; value=&quot;スライド 42 - &amp;quot;8. ネットゲームのやり過ぎはダメ！（有料アイテム）&amp;quot;&quot;/&gt;&lt;property id=&quot;20307&quot; value=&quot;279&quot;/&gt;&lt;/object&gt;&lt;object type=&quot;3&quot; unique_id=&quot;216234&quot;&gt;&lt;property id=&quot;20148&quot; value=&quot;5&quot;/&gt;&lt;property id=&quot;20300&quot; value=&quot;スライド 43 - &amp;quot;8. ネットゲームのやり過ぎはダメ！（有料アイテム）&amp;quot;&quot;/&gt;&lt;property id=&quot;20307&quot; value=&quot;278&quot;/&gt;&lt;/object&gt;&lt;object type=&quot;3&quot; unique_id=&quot;217394&quot;&gt;&lt;property id=&quot;20148&quot; value=&quot;5&quot;/&gt;&lt;property id=&quot;20300&quot; value=&quot;スライド 35 - &amp;quot;7. インターネットを使うときのルール&amp;quot;&quot;/&gt;&lt;property id=&quot;20307&quot; value=&quot;280&quot;/&gt;&lt;/object&gt;&lt;object type=&quot;3&quot; unique_id=&quot;217395&quot;&gt;&lt;property id=&quot;20148&quot; value=&quot;5&quot;/&gt;&lt;property id=&quot;20300&quot; value=&quot;スライド 36 - &amp;quot;7. インターネットを使うときのルール&amp;quot;&quot;/&gt;&lt;property id=&quot;20307&quot; value=&quot;281&quot;/&gt;&lt;/object&gt;&lt;object type=&quot;3&quot; unique_id=&quot;217396&quot;&gt;&lt;property id=&quot;20148&quot; value=&quot;5&quot;/&gt;&lt;property id=&quot;20300&quot; value=&quot;スライド 37 - &amp;quot;7. インターネットを使うときのルール&amp;quot;&quot;/&gt;&lt;property id=&quot;20307&quot; value=&quot;282&quot;/&gt;&lt;/object&gt;&lt;object type=&quot;3&quot; unique_id=&quot;217452&quot;&gt;&lt;property id=&quot;20148&quot; value=&quot;5&quot;/&gt;&lt;property id=&quot;20300&quot; value=&quot;スライド 38 - &amp;quot;7. インターネットを使うときのルール&amp;quot;&quot;/&gt;&lt;property id=&quot;20307&quot; value=&quot;283&quot;/&gt;&lt;/object&gt;&lt;object type=&quot;3&quot; unique_id=&quot;217453&quot;&gt;&lt;property id=&quot;20148&quot; value=&quot;5&quot;/&gt;&lt;property id=&quot;20300&quot; value=&quot;スライド 39 - &amp;quot;7. インターネットを使うときのルール&amp;quot;&quot;/&gt;&lt;property id=&quot;20307&quot; value=&quot;284&quot;/&gt;&lt;/object&gt;&lt;object type=&quot;3&quot; unique_id=&quot;217506&quot;&gt;&lt;property id=&quot;20148&quot; value=&quot;5&quot;/&gt;&lt;property id=&quot;20300&quot; value=&quot;スライド 29 - &amp;quot;6. 悪口を書かない&amp;quot;&quot;/&gt;&lt;property id=&quot;20307&quot; value=&quot;285&quot;/&gt;&lt;/object&gt;&lt;object type=&quot;3&quot; unique_id=&quot;217507&quot;&gt;&lt;property id=&quot;20148&quot; value=&quot;5&quot;/&gt;&lt;property id=&quot;20300&quot; value=&quot;スライド 30 - &amp;quot;6. 悪口を書かない&amp;quot;&quot;/&gt;&lt;property id=&quot;20307&quot; value=&quot;286&quot;/&gt;&lt;/object&gt;&lt;object type=&quot;3&quot; unique_id=&quot;217667&quot;&gt;&lt;property id=&quot;20148&quot; value=&quot;5&quot;/&gt;&lt;property id=&quot;20300&quot; value=&quot;スライド 31 - &amp;quot;6. 悪口を書かない&amp;quot;&quot;/&gt;&lt;property id=&quot;20307&quot; value=&quot;288&quot;/&gt;&lt;/object&gt;&lt;object type=&quot;3&quot; unique_id=&quot;217668&quot;&gt;&lt;property id=&quot;20148&quot; value=&quot;5&quot;/&gt;&lt;property id=&quot;20300&quot; value=&quot;スライド 32 - &amp;quot;6. 悪口を書かない&amp;quot;&quot;/&gt;&lt;property id=&quot;20307&quot; value=&quot;289&quot;/&gt;&lt;/object&gt;&lt;object type=&quot;3&quot; unique_id=&quot;217669&quot;&gt;&lt;property id=&quot;20148&quot; value=&quot;5&quot;/&gt;&lt;property id=&quot;20300&quot; value=&quot;スライド 33 - &amp;quot;6. 悪口を書かない&amp;quot;&quot;/&gt;&lt;property id=&quot;20307&quot; value=&quot;290&quot;/&gt;&lt;/object&gt;&lt;object type=&quot;3&quot; unique_id=&quot;217671&quot;&gt;&lt;property id=&quot;20148&quot; value=&quot;5&quot;/&gt;&lt;property id=&quot;20300&quot; value=&quot;スライド 24 - &amp;quot;5. パスワード管理&amp;quot;&quot;/&gt;&lt;property id=&quot;20307&quot; value=&quot;291&quot;/&gt;&lt;/object&gt;&lt;object type=&quot;3&quot; unique_id=&quot;224503&quot;&gt;&lt;property id=&quot;20148&quot; value=&quot;5&quot;/&gt;&lt;property id=&quot;20300&quot; value=&quot;スライド 25 - &amp;quot;5. パスワード管理&amp;quot;&quot;/&gt;&lt;property id=&quot;20307&quot; value=&quot;292&quot;/&gt;&lt;/object&gt;&lt;object type=&quot;3&quot; unique_id=&quot;224731&quot;&gt;&lt;property id=&quot;20148&quot; value=&quot;5&quot;/&gt;&lt;property id=&quot;20300&quot; value=&quot;スライド 26 - &amp;quot;5. パスワード管理&amp;quot;&quot;/&gt;&lt;property id=&quot;20307&quot; value=&quot;294&quot;/&gt;&lt;/object&gt;&lt;object type=&quot;3&quot; unique_id=&quot;224732&quot;&gt;&lt;property id=&quot;20148&quot; value=&quot;5&quot;/&gt;&lt;property id=&quot;20300&quot; value=&quot;スライド 27 - &amp;quot;5. パスワード管理&amp;quot;&quot;/&gt;&lt;property id=&quot;20307&quot; value=&quot;295&quot;/&gt;&lt;/object&gt;&lt;object type=&quot;3&quot; unique_id=&quot;225310&quot;&gt;&lt;property id=&quot;20148&quot; value=&quot;5&quot;/&gt;&lt;property id=&quot;20300&quot; value=&quot;スライド 3 - &amp;quot;1. インターネットの情報は正しいの？&amp;quot;&quot;/&gt;&lt;property id=&quot;20307&quot; value=&quot;296&quot;/&gt;&lt;/object&gt;&lt;object type=&quot;3&quot; unique_id=&quot;225311&quot;&gt;&lt;property id=&quot;20148&quot; value=&quot;5&quot;/&gt;&lt;property id=&quot;20300&quot; value=&quot;スライド 4 - &amp;quot;1. インターネットの情報は正しいの？&amp;quot;&quot;/&gt;&lt;property id=&quot;20307&quot; value=&quot;297&quot;/&gt;&lt;/object&gt;&lt;object type=&quot;3&quot; unique_id=&quot;225312&quot;&gt;&lt;property id=&quot;20148&quot; value=&quot;5&quot;/&gt;&lt;property id=&quot;20300&quot; value=&quot;スライド 5 - &amp;quot;1. インターネットの情報は正しいの？&amp;quot;&quot;/&gt;&lt;property id=&quot;20307&quot; value=&quot;298&quot;/&gt;&lt;/object&gt;&lt;object type=&quot;3&quot; unique_id=&quot;225313&quot;&gt;&lt;property id=&quot;20148&quot; value=&quot;5&quot;/&gt;&lt;property id=&quot;20300&quot; value=&quot;スライド 6 - &amp;quot;1. インターネットの情報は正しいの？&amp;quot;&quot;/&gt;&lt;property id=&quot;20307&quot; value=&quot;299&quot;/&gt;&lt;/object&gt;&lt;object type=&quot;3&quot; unique_id=&quot;225314&quot;&gt;&lt;property id=&quot;20148&quot; value=&quot;5&quot;/&gt;&lt;property id=&quot;20300&quot; value=&quot;スライド 8 - &amp;quot;2. ネットのイラストはだれのもの？&amp;quot;&quot;/&gt;&lt;property id=&quot;20307&quot; value=&quot;300&quot;/&gt;&lt;/object&gt;&lt;object type=&quot;3&quot; unique_id=&quot;225315&quot;&gt;&lt;property id=&quot;20148&quot; value=&quot;5&quot;/&gt;&lt;property id=&quot;20300&quot; value=&quot;スライド 9 - &amp;quot;2. ネットのイラストはだれのもの？&amp;quot;&quot;/&gt;&lt;property id=&quot;20307&quot; value=&quot;301&quot;/&gt;&lt;/object&gt;&lt;object type=&quot;3&quot; unique_id=&quot;225316&quot;&gt;&lt;property id=&quot;20148&quot; value=&quot;5&quot;/&gt;&lt;property id=&quot;20300&quot; value=&quot;スライド 10 - &amp;quot;2. ネットのイラストはだれのもの？&amp;quot;&quot;/&gt;&lt;property id=&quot;20307&quot; value=&quot;302&quot;/&gt;&lt;/object&gt;&lt;object type=&quot;3&quot; unique_id=&quot;225317&quot;&gt;&lt;property id=&quot;20148&quot; value=&quot;5&quot;/&gt;&lt;property id=&quot;20300&quot; value=&quot;スライド 11 - &amp;quot;2. ネットのイラストはだれのもの？&amp;quot;&quot;/&gt;&lt;property id=&quot;20307&quot; value=&quot;303&quot;/&gt;&lt;/object&gt;&lt;object type=&quot;3&quot; unique_id=&quot;225318&quot;&gt;&lt;property id=&quot;20148&quot; value=&quot;5&quot;/&gt;&lt;property id=&quot;20300&quot; value=&quot;スライド 13 - &amp;quot;3. 名前、住所、写真を公開しない&amp;quot;&quot;/&gt;&lt;property id=&quot;20307&quot; value=&quot;304&quot;/&gt;&lt;/object&gt;&lt;object type=&quot;3&quot; unique_id=&quot;225319&quot;&gt;&lt;property id=&quot;20148&quot; value=&quot;5&quot;/&gt;&lt;property id=&quot;20300&quot; value=&quot;スライド 14 - &amp;quot;3. 名前、住所、写真を公開しない&amp;quot;&quot;/&gt;&lt;property id=&quot;20307&quot; value=&quot;305&quot;/&gt;&lt;/object&gt;&lt;object type=&quot;3&quot; unique_id=&quot;225320&quot;&gt;&lt;property id=&quot;20148&quot; value=&quot;5&quot;/&gt;&lt;property id=&quot;20300&quot; value=&quot;スライド 16 - &amp;quot;3. 名前、住所、写真を公開しない&amp;quot;&quot;/&gt;&lt;property id=&quot;20307&quot; value=&quot;306&quot;/&gt;&lt;/object&gt;&lt;object type=&quot;3&quot; unique_id=&quot;225321&quot;&gt;&lt;property id=&quot;20148&quot; value=&quot;5&quot;/&gt;&lt;property id=&quot;20300&quot; value=&quot;スライド 17 - &amp;quot;3. 名前、住所、写真を公開しない&amp;quot;&quot;/&gt;&lt;property id=&quot;20307&quot; value=&quot;307&quot;/&gt;&lt;/object&gt;&lt;object type=&quot;3&quot; unique_id=&quot;225322&quot;&gt;&lt;property id=&quot;20148&quot; value=&quot;5&quot;/&gt;&lt;property id=&quot;20300&quot; value=&quot;スライド 19 - &amp;quot;4. 知らない人からのメール&amp;quot;&quot;/&gt;&lt;property id=&quot;20307&quot; value=&quot;308&quot;/&gt;&lt;/object&gt;&lt;object type=&quot;3&quot; unique_id=&quot;225323&quot;&gt;&lt;property id=&quot;20148&quot; value=&quot;5&quot;/&gt;&lt;property id=&quot;20300&quot; value=&quot;スライド 20 - &amp;quot;4. 知らない人からのメール&amp;quot;&quot;/&gt;&lt;property id=&quot;20307&quot; value=&quot;309&quot;/&gt;&lt;/object&gt;&lt;object type=&quot;3&quot; unique_id=&quot;225324&quot;&gt;&lt;property id=&quot;20148&quot; value=&quot;5&quot;/&gt;&lt;property id=&quot;20300&quot; value=&quot;スライド 21 - &amp;quot;4. 知らない人からのメール&amp;quot;&quot;/&gt;&lt;property id=&quot;20307&quot; value=&quot;310&quot;/&gt;&lt;/object&gt;&lt;object type=&quot;3&quot; unique_id=&quot;225325&quot;&gt;&lt;property id=&quot;20148&quot; value=&quot;5&quot;/&gt;&lt;property id=&quot;20300&quot; value=&quot;スライド 22 - &amp;quot;4. 知らない人からのメール&amp;quot;&quot;/&gt;&lt;property id=&quot;20307&quot; value=&quot;311&quot;/&gt;&lt;/object&gt;&lt;object type=&quot;3&quot; unique_id=&quot;225524&quot;&gt;&lt;property id=&quot;20148&quot; value=&quot;5&quot;/&gt;&lt;property id=&quot;20300&quot; value=&quot;スライド 1 - &amp;quot;情報モラル教育&amp;quot;&quot;/&gt;&lt;property id=&quot;20307&quot; value=&quot;313&quot;/&gt;&lt;/object&gt;&lt;object type=&quot;3&quot; unique_id=&quot;228223&quot;&gt;&lt;property id=&quot;20148&quot; value=&quot;5&quot;/&gt;&lt;property id=&quot;20300&quot; value=&quot;スライド 12 - &amp;quot;第3話 名前、住所、写真を 公開しない&amp;quot;&quot;/&gt;&lt;property id=&quot;20307&quot; value=&quot;316&quot;/&gt;&lt;/object&gt;&lt;object type=&quot;3&quot; unique_id=&quot;228225&quot;&gt;&lt;property id=&quot;20148&quot; value=&quot;5&quot;/&gt;&lt;property id=&quot;20300&quot; value=&quot;スライド 23 - &amp;quot;第5話 パスワード管理&amp;quot;&quot;/&gt;&lt;property id=&quot;20307&quot; value=&quot;318&quot;/&gt;&lt;/object&gt;&lt;object type=&quot;3&quot; unique_id=&quot;228227&quot;&gt;&lt;property id=&quot;20148&quot; value=&quot;5&quot;/&gt;&lt;property id=&quot;20300&quot; value=&quot;スライド 34 - &amp;quot;第7話 インターネットを 使うときのルール&amp;quot;&quot;/&gt;&lt;property id=&quot;20307&quot; value=&quot;320&quot;/&gt;&lt;/object&gt;&lt;object type=&quot;3&quot; unique_id=&quot;228228&quot;&gt;&lt;property id=&quot;20148&quot; value=&quot;5&quot;/&gt;&lt;property id=&quot;20300&quot; value=&quot;スライド 40 - &amp;quot;第8話 ネットゲームの 　やり過ぎはダメ！ 　（有料アイテム）&amp;quot;&quot;/&gt;&lt;property id=&quot;20307&quot; value=&quot;321&quot;/&gt;&lt;/object&gt;&lt;object type=&quot;3&quot; unique_id=&quot;228769&quot;&gt;&lt;property id=&quot;20148&quot; value=&quot;5&quot;/&gt;&lt;property id=&quot;20300&quot; value=&quot;スライド 15 - &amp;quot;3. 名前、住所、写真を公開しない&amp;quot;&quot;/&gt;&lt;property id=&quot;20307&quot; value=&quot;323&quot;/&gt;&lt;/object&gt;&lt;object type=&quot;3&quot; unique_id=&quot;230173&quot;&gt;&lt;property id=&quot;20148&quot; value=&quot;5&quot;/&gt;&lt;property id=&quot;20300&quot; value=&quot;スライド 2 - &amp;quot;第1話 インターネットの 情報は正しいの？&amp;quot;&quot;/&gt;&lt;property id=&quot;20307&quot; value=&quot;325&quot;/&gt;&lt;/object&gt;&lt;object type=&quot;3&quot; unique_id=&quot;230789&quot;&gt;&lt;property id=&quot;20148&quot; value=&quot;5&quot;/&gt;&lt;property id=&quot;20300&quot; value=&quot;スライド 18 - &amp;quot;第4話  知らない人からの メール&amp;quot;&quot;/&gt;&lt;property id=&quot;20307&quot; value=&quot;328&quot;/&gt;&lt;/object&gt;&lt;object type=&quot;3&quot; unique_id=&quot;230790&quot;&gt;&lt;property id=&quot;20148&quot; value=&quot;5&quot;/&gt;&lt;property id=&quot;20300&quot; value=&quot;スライド 28 - &amp;quot;第6話 悪口を書かない&amp;quot;&quot;/&gt;&lt;property id=&quot;20307&quot; value=&quot;329&quot;/&gt;&lt;/object&gt;&lt;object type=&quot;3&quot; unique_id=&quot;231045&quot;&gt;&lt;property id=&quot;20148&quot; value=&quot;5&quot;/&gt;&lt;property id=&quot;20300&quot; value=&quot;スライド 7 - &amp;quot;第2話 ネットのイラストは だれのもの？&amp;quot;&quot;/&gt;&lt;property id=&quot;20307&quot; value=&quot;330&quot;/&gt;&lt;/object&gt;&lt;object type=&quot;3&quot; unique_id=&quot;495021&quot;&gt;&lt;property id=&quot;20148&quot; value=&quot;5&quot;/&gt;&lt;property id=&quot;20300&quot; value=&quot;スライド 47 - &amp;quot;第9話 チケットの転売は いけないの？&amp;quot;&quot;/&gt;&lt;property id=&quot;20307&quot; value=&quot;331&quot;/&gt;&lt;/object&gt;&lt;object type=&quot;3&quot; unique_id=&quot;495022&quot;&gt;&lt;property id=&quot;20148&quot; value=&quot;5&quot;/&gt;&lt;property id=&quot;20300&quot; value=&quot;スライド 48 - &amp;quot;9. チケットの転売はいけないの？&amp;quot;&quot;/&gt;&lt;property id=&quot;20307&quot; value=&quot;332&quot;/&gt;&lt;/object&gt;&lt;object type=&quot;3&quot; unique_id=&quot;495023&quot;&gt;&lt;property id=&quot;20148&quot; value=&quot;5&quot;/&gt;&lt;property id=&quot;20300&quot; value=&quot;スライド 49 - &amp;quot;9. チケットの転売はいけないの？&amp;quot;&quot;/&gt;&lt;property id=&quot;20307&quot; value=&quot;333&quot;/&gt;&lt;/object&gt;&lt;object type=&quot;3&quot; unique_id=&quot;495024&quot;&gt;&lt;property id=&quot;20148&quot; value=&quot;5&quot;/&gt;&lt;property id=&quot;20300&quot; value=&quot;スライド 50 - &amp;quot;9. チケットの転売はいけないの？&amp;quot;&quot;/&gt;&lt;property id=&quot;20307&quot; value=&quot;334&quot;/&gt;&lt;/object&gt;&lt;object type=&quot;3&quot; unique_id=&quot;495025&quot;&gt;&lt;property id=&quot;20148&quot; value=&quot;5&quot;/&gt;&lt;property id=&quot;20300&quot; value=&quot;スライド 51 - &amp;quot;9. チケットの転売はいけないの？&amp;quot;&quot;/&gt;&lt;property id=&quot;20307&quot; value=&quot;335&quot;/&gt;&lt;/object&gt;&lt;object type=&quot;3&quot; unique_id=&quot;495026&quot;&gt;&lt;property id=&quot;20148&quot; value=&quot;5&quot;/&gt;&lt;property id=&quot;20300&quot; value=&quot;スライド 52 - &amp;quot;9. チケットの転売はいけないの？&amp;quot;&quot;/&gt;&lt;property id=&quot;20307&quot; value=&quot;336&quot;/&gt;&lt;/object&gt;&lt;object type=&quot;3&quot; unique_id=&quot;495027&quot;&gt;&lt;property id=&quot;20148&quot; value=&quot;5&quot;/&gt;&lt;property id=&quot;20300&quot; value=&quot;スライド 53 - &amp;quot;第10話 フィルタリングで 何を守ってくれているの？&amp;quot;&quot;/&gt;&lt;property id=&quot;20307&quot; value=&quot;337&quot;/&gt;&lt;/object&gt;&lt;object type=&quot;3&quot; unique_id=&quot;495028&quot;&gt;&lt;property id=&quot;20148&quot; value=&quot;5&quot;/&gt;&lt;property id=&quot;20300&quot; value=&quot;スライド 54 - &amp;quot;10. フィルタリングで何を守ってくれているの？&amp;quot;&quot;/&gt;&lt;property id=&quot;20307&quot; value=&quot;338&quot;/&gt;&lt;/object&gt;&lt;object type=&quot;3&quot; unique_id=&quot;495029&quot;&gt;&lt;property id=&quot;20148&quot; value=&quot;5&quot;/&gt;&lt;property id=&quot;20300&quot; value=&quot;スライド 55 - &amp;quot;10. フィルタリングで何を守ってくれているの？&amp;quot;&quot;/&gt;&lt;property id=&quot;20307&quot; value=&quot;339&quot;/&gt;&lt;/object&gt;&lt;object type=&quot;3&quot; unique_id=&quot;495030&quot;&gt;&lt;property id=&quot;20148&quot; value=&quot;5&quot;/&gt;&lt;property id=&quot;20300&quot; value=&quot;スライド 56 - &amp;quot;10. フィルタリングで何を守ってくれているの？&amp;quot;&quot;/&gt;&lt;property id=&quot;20307&quot; value=&quot;340&quot;/&gt;&lt;/object&gt;&lt;object type=&quot;3&quot; unique_id=&quot;495031&quot;&gt;&lt;property id=&quot;20148&quot; value=&quot;5&quot;/&gt;&lt;property id=&quot;20300&quot; value=&quot;スライド 57 - &amp;quot;10. フィルタリングで何を守ってくれているの？&amp;quot;&quot;/&gt;&lt;property id=&quot;20307&quot; value=&quot;341&quot;/&gt;&lt;/object&gt;&lt;object type=&quot;3&quot; unique_id=&quot;495032&quot;&gt;&lt;property id=&quot;20148&quot; value=&quot;5&quot;/&gt;&lt;property id=&quot;20300&quot; value=&quot;スライド 58 - &amp;quot;第11話 ウイルスに 感染（かんせん）してしまったら？&amp;quot;&quot;/&gt;&lt;property id=&quot;20307&quot; value=&quot;342&quot;/&gt;&lt;/object&gt;&lt;object type=&quot;3&quot; unique_id=&quot;495033&quot;&gt;&lt;property id=&quot;20148&quot; value=&quot;5&quot;/&gt;&lt;property id=&quot;20300&quot; value=&quot;スライド 59 - &amp;quot;11. ウイルスに感染してしまったら？&amp;quot;&quot;/&gt;&lt;property id=&quot;20307&quot; value=&quot;343&quot;/&gt;&lt;/object&gt;&lt;object type=&quot;3&quot; unique_id=&quot;495034&quot;&gt;&lt;property id=&quot;20148&quot; value=&quot;5&quot;/&gt;&lt;property id=&quot;20300&quot; value=&quot;スライド 60 - &amp;quot;11. ウイルスに感染してしまったら？&amp;quot;&quot;/&gt;&lt;property id=&quot;20307&quot; value=&quot;344&quot;/&gt;&lt;/object&gt;&lt;object type=&quot;3&quot; unique_id=&quot;495035&quot;&gt;&lt;property id=&quot;20148&quot; value=&quot;5&quot;/&gt;&lt;property id=&quot;20300&quot; value=&quot;スライド 61 - &amp;quot;11. ウイルスに感染してしまったら？&amp;quot;&quot;/&gt;&lt;property id=&quot;20307&quot; value=&quot;345&quot;/&gt;&lt;/object&gt;&lt;object type=&quot;3&quot; unique_id=&quot;495036&quot;&gt;&lt;property id=&quot;20148&quot; value=&quot;5&quot;/&gt;&lt;property id=&quot;20300&quot; value=&quot;スライド 62 - &amp;quot;11. ウイルスに感染してしまったら？&amp;quot;&quot;/&gt;&lt;property id=&quot;20307&quot; value=&quot;346&quot;/&gt;&lt;/object&gt;&lt;object type=&quot;3&quot; unique_id=&quot;495037&quot;&gt;&lt;property id=&quot;20148&quot; value=&quot;5&quot;/&gt;&lt;property id=&quot;20300&quot; value=&quot;スライド 63 - &amp;quot;第12話  ネットオークションや フリマアプリで トラブルにあったら？&amp;quot;&quot;/&gt;&lt;property id=&quot;20307&quot; value=&quot;347&quot;/&gt;&lt;/object&gt;&lt;object type=&quot;3&quot; unique_id=&quot;495038&quot;&gt;&lt;property id=&quot;20148&quot; value=&quot;5&quot;/&gt;&lt;property id=&quot;20300&quot; value=&quot;スライド 64 - &amp;quot;12.ネットオークションやフリマアプリでトラブルにあったら？&amp;quot;&quot;/&gt;&lt;property id=&quot;20307&quot; value=&quot;348&quot;/&gt;&lt;/object&gt;&lt;object type=&quot;3&quot; unique_id=&quot;495039&quot;&gt;&lt;property id=&quot;20148&quot; value=&quot;5&quot;/&gt;&lt;property id=&quot;20300&quot; value=&quot;スライド 65 - &amp;quot;12.ネットオークションやフリマアプリでトラブルにあったら？&amp;quot;&quot;/&gt;&lt;property id=&quot;20307&quot; value=&quot;349&quot;/&gt;&lt;/object&gt;&lt;object type=&quot;3&quot; unique_id=&quot;495040&quot;&gt;&lt;property id=&quot;20148&quot; value=&quot;5&quot;/&gt;&lt;property id=&quot;20300&quot; value=&quot;スライド 66 - &amp;quot;12.ネットオークションやフリマアプリでトラブルにあったら？&amp;quot;&quot;/&gt;&lt;property id=&quot;20307&quot; value=&quot;350&quot;/&gt;&lt;/object&gt;&lt;object type=&quot;3&quot; unique_id=&quot;495041&quot;&gt;&lt;property id=&quot;20148&quot; value=&quot;5&quot;/&gt;&lt;property id=&quot;20300&quot; value=&quot;スライド 67 - &amp;quot;12.ネットオークションやフリマアプリでトラブルにあったら？&amp;quot;&quot;/&gt;&lt;property id=&quot;20307&quot; value=&quot;351&quot;/&gt;&lt;/object&gt;&lt;/object&gt;&lt;object type=&quot;8&quot; unique_id=&quot;215459&quot;&gt;&lt;/object&gt;&lt;/object&gt;&lt;/database&gt;"/>
  <p:tag name="ISPRING_UUID" val="{45A6E4AE-7A1F-4D8E-ACC7-2C1BB4298570}"/>
  <p:tag name="ISPRING_RESOURCE_FOLDER" val="D:\_プロジェクト\201711_徳島第3弾\05_fla\情報モラル教育 小学生向け第1話～12話_20180301\"/>
  <p:tag name="ISPRING_PRESENTATION_PATH" val="D:\_プロジェクト\201711_徳島第3弾\05_fla\情報モラル教育 小学生向け第1話～12話_20180301.pptx"/>
  <p:tag name="ISPRING_SCREEN_RECS_UPDATED" val="D:\_プロジェクト\201711_徳島第3弾\05_fla\情報モラル教育 小学生向け第1話～12話_20180301"/>
  <p:tag name="ISPRING_ULTRA_SCORM_SLIDE_COUNT" val="1"/>
  <p:tag name="SECTOMILLISECCONVERTED" val="1"/>
  <p:tag name="ISPRING_RESOURCE_PATHS_HASH_PRESENTER" val="94cf2dea89bdb6e3d8d243bea5160be3173b8"/>
  <p:tag name="ARTICULATE_SLIDE_COUNT" val="113"/>
  <p:tag name="ISPRING_PRESENTATION_COURSE_TITLE" val="情報モラル教育 小学生向け"/>
  <p:tag name="ISPRING_CURRENT_PLAYER_ID" val="universal"/>
  <p:tag name="ISPRING_PLAYERS_CUSTOMIZATION_2" val="UEsDBBQAAgAIAMeBZVAZ0s9XgAMAAE0MAAAYAAAAbm9uZS9jb21tb25fbWVzc2FnZXMubG5nrVfBbts4EL0X6D8QAnrbTbu3PTgOZInJEpZFVaLrpBeCkRiHqCR6Rcmp9+t3SNleu4tAdpyLIJHmvJl5b2bo0c3PqkRr2Ril62vvj6svHpJ1rgtVL6+9Obv9/U8PmVbUhSh1La+9WnvoZvzxw6gU9bITSwnvHz8gNKqkMfBpxvbrv2+kimsvmXA/CHCWkUmEeRL5DzjlWYBjPyWUx5TxbJ4kNGU49MbsWSKjqq4ULfiElEG1bpHpVivdtLJAqkYt/ETkOSCoR1WqdoMqXcjR5y3msAvZlMQc4O37bplEhD3wGQ2xN8a1eCzBjbyRskaNFIVsLsGIaTrzo63xUJnLrS98hsFmOu1xghTDQsgXhP3ljQOwaVP1otpnpLJVA2wiuRZl1+d0y/cQ3MQPppxR7icJn8wZozGP/AmOvPFE5D+GTgc0ZimNeOLHOOIxvmfe2D7PO5ek+Js3ts/Bc/M0xTFIKSIh5iRzugroLImw09WD7tCzWEvUarRW8sWpSNataoCKUhVuI9ewUHeDTIR05kPaU5yxlASM0NgbZ7ppNr/14uzaZ90AnEFFz3bhMC0Pdn/VSAPQPRvaChpkXuhKqPpqCBpihOpJ/Cxb0DS0Wm1BPgKthDEvuimO4jsEGjJM4oBCCgN2YNwW494w+KigNzSNzNthY+Cl7zKzZWRB4pAuOHNCsGRUnWkh4dWqlK103iobishdVh7lkwZmSinWfdYA3dE0mKAZ1Ih/h/mE3oMGQHT0nBN06o3p9JwTDziDgHA2dCb2v5E732UE1LmTzk6aubBKKDfbxmaZWyvdGVixbIKAXPTm6jyYDH+dg2KIH71SAb3VXVddqjW0JCBbNoNAUJQBDkl8x7/OyXd+65PIdaBfaRYb18FFsRZ1LoHYXHRGog3sFapwe1ZiDv/vTv2DRLstyE/bWo5DfP/pXH+Oyv8V9Ym2ldWqHYK2Cdu6/xYvbDm96sIpob8Nfz9g34WZg5F8MT9Ho/8cjgaduDBTp7P1rp44pZzcJZ1Q3t4eD2bWURtjhEVwO4nB4HJ/9SpVpeAmcYLN+QzbjGbQbPrmcxTJQndl4YRVqh+uAcFg6ir5/2n41OjKrZbC7BLbN8CbS7zog0t70OSMqbjXxsn8HEjj7Sxl84nzOeP09hYm0tPT0AlGIPZ3uZCIvtgqXcHSL57uv4y7+I8+H/wP+BdQSwMEFAACAAgAx4FlUBUeYBujAAAAfwEAACkAAABub25lL3BsYXliYWNrX2FuZF9uYXZpZ2F0aW9uX3NldHRpbmdzLnhtbHWQQQqDMBBF957CGwhdh0DXpUWoFxhxlECSCZlR8PZNRG1p02Xe+z/DjGIUMX5iXdW1glnoKRBFS5xRNe93tgwLXr1xIIZ8woK850omNyxRaCMyetmUHsFyyv/wY3hrYT0/4iNeMOVCZxzqS6mwmVzysJhpY90aUI8R04AvmHPoobd4w7UniMPjDOwb/9W5mzabHd5pQB0iuSCq+UBVutdx9BdQSwMEFAACAAgAx4FlUB9UimowAwAAxw4AACIAAABub25lL2ZsYXNoX3B1Ymxpc2hpbmdfc2V0dGluZ3MueG1s5ZfdT9swEMDf+1dYmXhcA9omTSgtYv2Qqo2CSGHwhNzYbU44duaPduWv3zluS9nKFr4ktj1UTey7353vzuc4OfheCDLj2oCSrWivuRsRLjPFQE5b0dmo//ZjRIylklGhJG9FUkXkoN1ISjcWYPKUW4uihiBGmv3StqLc2nI/jufzeRNMqf2sEs4i3zQzVcSl5oZLy3VcCrrAP7souYmWhBoA/BVKLtXajQYhSSAdKeYEJ8Ba0RCd7Qtq8igOEmOaXU+1cpJ1lFCa6Om4Fb3p9Lp73XcrmUDpQsGlD4dp46AftvuUMfAOUJHCDSc5h2mOnmKw5sBs7p9iL53EvzIqclgz9YyOwsVLu4TjhHI640tjOEKtpVmO+ta0J1QYnsSbQysx8CGkmYUZenarHvydOCFSV5ZK27bVDhE/Da4o8T2YZKI2jC3fyVgJjG3lFJZJMeZsSAseop1eg+yj0F5EJrQAsWhFxyWXJKUSkwuWCsjWusaNjQVbJbW/lD7UQAU5k4DVx8lRGt1aD4vKcqoN3/RqNWN8ZLP2V+UEIwvliIBrTqwiGF1X4FPOyWYKyESrohrFErHECECLM+Bzzg6qUC2B9xm6RBOFQ00sxVJwGyx8c3BDxnyiNHI5nWHh4jiYwG8+CFxSY26hdOXjTvpl0O1dDYbd3sWOXyBlMyqzB8KxnHhR2hfh0wWRyq70MBwZdYZXSWHAqrk6a2s+Pg3risY8P1M27vANFE7Q58SvA7KBfsGUv4yVhyT+jx7UNpvTWbXR/eat0LjFAVMSmDiRYUsCueyANYAZlURJsSA0w6ZsfNuYgXIGR0KDCGjzeA+DPpZp9TaFGTZJpRnXv0eyhcRGmfWVLnwyGfHnXyvqdkYYs1Hv9LAzGpwPRpdXo97FKJxGa/V4a/dMYt/Ut/d4f2i8xhZ/cto7rxP5IQahVoZ6aS3ccR2p4891pE7DmXSycR7VcgF7zDTsGewyAgrAInhFFfOUr4JQbc9cMX/NhvkHVv/6Pglrrz/tHQ0+HX/p/u+74KlxCG+rO1N8516TxFsvQH6mAAkFXqv8obi+NbU/vN9N4u1TjQbS7l4+240fUEsDBBQAAgAIAMeBZVBxV5SdFQEAANECAAAcAAAAbm9uZS9mbGFzaF9za2luX3NldHRpbmdzLnhtbI2S0U6DMBSG730KgveQTY2asCZu6I3RLNle4AAH0gx6SHsg4e2thQ1UiOtV+///19OeNjInqbwWtZGkNv7KFzeeF6VUkj4gs1SF+VbOmiezjZ80zKSClBSj4kCRrqD0xe2bG1Hokv9RZGtey+SQ4ljmYf20ja9Chhr328d497wE1FBgkEB6KjQ1KrP53Wu8iu8m+WE6bUhkfnYHGqYDg2bBusEoHNe9b6DFFyUrYNtnazCaITnn9ExJVO81GtsuZ4ocSmOJP/p4hH0J3WUzcwZmnCXkKCsU6znEOT2moJWFU49djSLXaIv8EvskKkhKfMcuIdDZ5yUy3H3R7ml7x6bCD8pQ1JqqmqNwIrmHGZ/Bzu1XFl9QSwMEFAACAAgAx4FlUNebcJYrAwAAbw4AACEAAABub25lL2h0bWxfcHVibGlzaGluZ19zZXR0aW5ncy54bWzdV01PGzEQvedXWFtxbLaolwolQTQfalRIEBsonJCzdrIjvPbWH0nDr+94nYRAA10oEaiHKNnxzJvxm/FztnH4KxdkxrUBJZvRfv1TRLhMFQM5bUbno97HLxExlkpGhZK8GUkVkcNWrVG4sQCTJdxadDUEYaQ5KGwzyqwtDuJ4Pp/XwRTaryrhLOKbeqryuNDccGm5jgtBF/hlFwU30RKhAgB+ciWXYa1ajZBGQDpRzAlOgDWjARb7zeYiioPDmKY3U62cZG0llCZ6Om5GH9rdzn7n88ongHQg59KzYVpo9GZ7QBkDn5+KBG45yThMMywUuZoDs5n/FXvvRvwnRokctkw9Rlvh3qVdguOCcjrly2RoodbSNMN4a1oTKgxvxJumlRt4BmlqYYaV3YWHeidOiMQVhdK2ZbVDiAfGFUr8CExjojaSLZ/JWAmktiwKpyQfczagOc7EaU9GZEJzEItmNCy4JAmV2FGwVEC6jjBubCzYspO9pfeRBirIuQQcOU5OkuguZ9hKmlFt+GYtqxXj+UxbP5QTjCyUIwJuOLGKIKcux18ZJ5vEk4lWeWkV1FhiBGDGGfA5Z4clQUvAxxJdYYrcYSTOXyG4DRl+OrglYz5RGnE5neG0oh1MwK8/C7igxtyB0lWNe8lxv9O97g863cs9v0HKZlSmzwTHIeJ5YXeCTxdEKruKQzpS6gwvm8KAlWtV9lZ/eRvWc4x9fqVu3MM3kDtBXxN+TcgG9A5bvpssz2n8XyuonDajs/Kg+8NbQuMRB2xJwMSFFNUK5FL3KgCmVBIlxYLQFKXYeNmYgXIGLUEgArR5eYUhHse0fJrCDEVSacb105BsIVEo057SuW8mI/7Sa0ad9gg5G3XPjtqj/kV/dHU96l6Owh20Do+3qmcj9lK+Xdn9VfFQ2Mdvp+ynZ92LKoQPcO+VGtNNKsENq3gNv1fxOgtX0enGNVSpBJSWaTgqKC4CcsDev6NB2foXAJ6clDBbrzwo7+B4/Pe73tprs00WSMJz8EG71ofKBCTdk/7X4XFnp0xANSredhT+lYnwtHoliu+9tjTire83NbTff0ls1X4DUEsDBBQAAgAIAMeBZVCOc/b6agAAAOUAAAAaAAAAbm9uZS9odG1sX3NraW5fc2V0dGluZ3MuanOr5lIAAqUcJQUrhWowG8xPKi0pyc/TS87PK0nNK9HLyy/KTQSrUVJ2AwMlHZyK88tSiwgoTUtMTkUx1NTIwskFp0qEiSZO5i7OlsjqChLTU/WSEpOz04vyS/NSIMqcXV0MXYyVwKpquWoBUEsDBBQAAgAIAMeBZVC8fTX3SgAAAEkAAAAXAAAAbm9uZS9sb2NhbF9zZXR0aW5ncy54bWyzsa/IzVEoSy0qzszPs1Uy1DNQUkjNS85PycxLt1UKDXHTtVBSKC5JzEtJzMnPS7VVystXUrC347LJyU9OzAlOLSkBKizWt+MCAFBLAwQUAAIACAA7B2NQNmFYAkcDAADhCQAAFAAAAHVuaXZlcnNhbC9wbGF5ZXIueG1srVZdT9swFH0uEv8h8jtxS8cGKAExJLSHMSF1bHur3OQ28ZrYme0Qul+/G+c7pGxIq9Qqub7n+H4cX9e7fk4T5wmU5lL4ZOHOiQMikCEXkU8ev96dnJPrq+MjL0vYHpTDQ5/kgpcAlhAnBB0onhkEPzAT+6RncJGZOJniUnGz98lyjtztTss5OT6aoYvQPomNyS4pLYrC5RoRItIyyUsS7QYypZkCDcKAolUYxGmwl+bvaPymUlCzz0D3kJl5+8Y1ScvxrPmApFi6UkX0dD5f0B/3n1dBDCk74UIbJgIgDlZyZku5YcHuXoZ5Arq0zbwqyBUYUwZhbTPPXPLFuXC0CnxSOaxT0JpFoN1ERIS2fg1nQ1BhGuuaiXAt2BOPWJnbWtdetkUdiY6lMkFuavQO9hvJVLhu7T1/j05E7G0TpuOaTw9ysfw7Xidj/dbl+2QsNqN8k3Ad41If0lmnk6DDXb3U1tjK9rGR7V3JRBwFv3KuILSv39oTMF+QasNW5jZOVxcBLuDTHQuMVPtbhKF0a9m4rVLcSimuBbUcbrv7qqMgTbZbYCZX0JRq5j3xEOQXppTt15VROXh0ZKyxdAj2aJVy3aSuIV5s0uTsH3pT+o1a81O/1hkL+B+N+YREbU24COH5jqOPgRRragCLXdpckyVuuWcXk843ae8wDUzdScCmYCKOYSoCPPshM4x2dnoICoppdAlyNcL2Fg6CYx7FCX7NJMN49SBNytRukqG3cBCcyGA3AW3NB4EbJQvMUOdZhgPgZfFerrcdoeOWjHTZitGjE+PQC3JtZMp/W6UP5qS5tJJ+5fQeHzmHPg3oJuMt5MP8NcRoEgziaubC9jUCnAtPHIrVgOektroZDvGJWV8+jQZ8aXooZ0wznUvDOqss4zkOJs8qr+Yc59nIJ4QtyxNz209oeHlY6Cjh6Xtjius7nlVZrPhvcAoeln8NFksstRNDqXefvD9f9hhQizgZB9tb06Edt1I0dXBdat+qX9uO5oaqtVLJ7JCkvLoXFaaaBx9RjpGSuQhHArANq+l1gvP4RgFzEthiRotTPB4y88k7fKhzvji76FL+sLhosDauh2rjKpY3XEd1wJ38aH2Q2kS8eq7h4x9QSwMEFAACAAgAZoRlUJSegy9LBwAAPhgAAB0AAAB1bml2ZXJzYWwvY29tbW9uX21lc3NhZ2VzLmxuZ7VYbW/TVhT+jsR/sCIhbdJWYNIQH0qQ49w2Vl072A6lmybLJAaspUmVlwLfYpuyQmFlQEEFBOWtBUpb3ge0hf+yWyfpJ/7Czr2xQwIM2y2ToIqdnOece16ec87t3X9iJM+MGaWyWSzsi+3u2RVjjEK2mDMLR/fFMmrfj3tjTLmiF3J6vlgw9sUKxRizP759W29eLxyt6kcN+Lx9G8P0jhjlMjyW4+Tp4zNj5vbF0gmN5TikKHxCQFpaYIeRrCkcElmZlzRRUjUlk05LsoqSsbh6zGDK5kg1r1fAJsYsM4VihSlXR0eLpYqRY8wCU4Gf6NksaDAPm3mzcpIZKeaM3p2ezmATlAFe1EA9+ey/5gVeHdYGpSSKxVFBP5wHM7IlwygwJUPPGaWt6BAleZAVPPCkWd46+hCrIsCUB1p6OBnBi6Q2xKupWJwDTOKq42blGGMqoyWIJmOM6flqy6devIPUJVhuQFMljU2ntURGVSVRE9gEEmLxhJ79PUiakwbTrDisCVK/pCX4/lh8fdWq31/EziK2X3z30569J3b/vOf7SDAKeFHoBmIo0s+7QgCJqiwJGqAhQRPRITUWrz++ja3X0SSljCrwIsSxcX0J5KMJp2V0MBZ3z5wPozYjy0iE2hD4JNJ4hRYKcYeAaKG44w+wNYetJWy/wc5DbN/DzhlsX2zOTdL3U9iaxdY0tk4FaUpKgywkkYwUVeY5lZfEWBw7V7HzGNur2HmOndPYWcX239iZJ4/Wkjvxan3tRrM2jq1z2LpEjADdzm1qBPxgEttn4OXGlWfNuXmwqXHqtnv2DbYWsHUVW+/o31u4Zjcuw4+vNh/A38vYugK20m+vY/sSfBts95AoSGySZugglAbbD3FRi8yYaRwHlgDuGC0ZZaNQaeU9rYcxM2cUf2ByxeOFfFHPMUegChlTUhh9dDRvZj3W8YomnddPBlohs0O82A+VIgkKVHzSf0OceIZkKfEd9Yv9BJzSeGmvvz0dEVVmFSRDwr6aIL6zX2BndhMIGi2fVuIAlPvnSjSQFN+fEuC/SmzBzhQ9VivzJqIhpRHNsWvglSBBqAFoF2lWUYYkOfn1zGxlvz1JM20ZO3/R2lgmv6G14Y7fd89e95NwJkg1L3ISFCGndqnvBrXO1RfvUkQoOBvbZ9sZHIwOB2NpvXlFDg6CnNZUSk7DxSozUi1XmGxxZDRvVAza98xCxSjpWZqlh40jxZLB5A19jCQrTfhyHvK7J0i1wGZELqUl1DalC3q1kD0WUg7I4osl11lg1bLRVUaBNnloWkI6BFQHjiZkAP8moghKA7G4NBBFYhgpRNdyCJ4U2YN8P0vjBXTs0yXl4im7MT5ffz3RxcXAitZ7kor2HWwvY3sFvnWnlpvOWjRNCjqQgSrgWYhTt4Ll5tyUu3SNUO3safctZOB8yxSakJGaALQmDiVJhR7I8L9ofSwv0IGiIyM7dTM7vL4kJtGhHQzpCdNTG7ehG5xbf30eSqI5f5c64Ba2LVyz3HFgroWN2jPyGIHjPzGrqwd2W9ehoebVf80KZ/ICGNtYvPy50zZnICGLb2edfdH35gwwm/t+vDln0bbbJpuZSGa2B+9NhHj5XfPhUzDfvfe0Prva1cxJrOc/ie8mjPpKgD3wNrt/zdR5z1T7IjXvEbaAtcFnT8jnCBz9HxZ+KcJRzOvw5IUJ35NbMVJpdckED8TZmL5fX3wRXgjB9AfMsnF9xV28QIY40tgWwsunyNGo5pQZvMR8lOPFPumTdm6/B+V1Z9ydfRoeR5QCoLqrJZpHlRQEmB5OgTlxBPpteNmD4JgvmoWdFexcws4f2H4UHm4IJRRehXY7ZBxmsP0y3NxFWekL44U3tne1EzK2N+ZX3Mlpj2zIorLQ5iF36RxMrptiyY7doqv7qrwqwInql87DPgFxgsViY+YCgSWFMOcvBDMh8DODyHdWq3N2Hbd+o+a+o1RP1qNbn5/bPX1+48pkezSElx9Wb21FbetkAXsUVRqkpU09Wwujz4h+GKdpLWy6oyiIlWEW5FiRQ3QwgUXnLk3xlRD04UlD7RIfCqriD6LYuYkdBzuWH4ow9eqhtZbsJOpjAdEP/L0bjRd3enp6QmJ8Yk5LvPHyQv3mjQ+r1yKBkDkZugVqg/1K2fXOb5FRyFHaIAoZ8ZmKcaISDJRJ0DxUNKmvDybjI0eCJFQ20W1zy+QwYt7NiC8Y7n5E5aF+NnnzsP66Vp+xG9dOkcnq/71qoF708otVVZZLDULBk83BgVa9Ro18EwXET1JOysiwmHtswRWrJdibVLOSNxh0QieLXxRUciMInYLu2F4pgWELtOWcCtfXO+FoIoROgQ7B9iUZXX3moE359PQ8Csy3mhWIP1Q+rbHJJL1IJHYtk8gB0cAH2tA6LxXJPcL7NffsbFhgLsWK0NG+LbaMUPv6kFxz0SsloaiTy/l/anNB8nT68JsF8GzruV3V3vgRNBu1n8r0pr93Z8fF/79QSwMEFAACAAgAZoRlUBUeYBujAAAAfwEAAC4AAAB1bml2ZXJzYWwvcGxheWJhY2tfYW5kX25hdmlnYXRpb25fc2V0dGluZ3MueG1sdZBBCoMwEEX3nsIbCF2HQNelRagXGHGUQJIJmVHw9k1EbWnTZd77P8OMYhQxfmJd1bWCWegpEEVLnFE173e2DAtevXEghnzCgrznSiY3LFFoIzJ62ZQewXLK//BjeGthPT/iI14w5UJnHOpLqbCZXPKwmGlj3RpQjxHTgC+Yc+iht3jDtSeIw+MM7Bv/1bmbNpsd3mlAHSK5IKr5QFW613H0F1BLAwQUAAIACABmhGVQk9TEuEUFAABeFgAAJwAAAHVuaXZlcnNhbC9mbGFzaF9wdWJsaXNoaW5nX3NldHRpbmdzLnhtbOVY608UVxT/zl9xM40f3QEKRcnuGoUlbuRVd9pomobc3bmwt84rM3dE+omZqQQKBKu1RiW+w9ZWofZpFfF/6XV5fPJf6LkzuwvLoh1UEqwJj517z/2dc37ncc9O8sg5XUNnie1Q00hJLYlmCRGjYKrUGElJnyk9Bw9JyGHYULFmGiQlGaaEjqSbkpab16hTzBHGQNRBAGM4nRZLSUXGrE5ZHh0dTVDHssWuqbkM8J1EwdRlyyYOMRixZUvDY/CPjVnEkSoIMQDgVzeNyrF0UxNCyQipz1RdjSCqguUGFU5hrUfDTlGSI7E8LpwZsU3XULtMzbSRPZJPSR8da+1qO9ZalYmguqlODMGJk4ZFscw6sapSYQXWcvRrgoqEjhTB3I42CY1SlRVTUmubQAFpuRElxI5cxwKlywQODFaB1wnDKmY4eoz0MXKOOdWFaEkdM7BOCwrsIOF/SupWhnK92e7MUP+AkskNHVf6eiMbdnFIyZxSdnFIySq9md3Ix4U/fnowc7I3239iSBkY6FWyg5ungNE6QpJyPWNJYNZ07QKpEZZkRVfPG5hqkKPbaHQIgyzXsD1CFLOHQhCHseYQCX1lkZFPXaxRNgbF0AzFcIYQ66hjkQI7KcKWkpjtEmkTLgIEwyCWtZRoP1xLiY5Dda7LkfZNt3a0MokZw4UiJA+shaYl5a1LVTEqyggXGD0LiUm2OTnsalrOtSzTZmlhdKh762LNhlfAJIdNo4458YzypqbW+CJ6nqj9WCdbKi53hho9INkioWGIsQZMDljEQDlsQJVTBuwWagCOm3cYZWF191Skj9oUawjwoA0R1JdrYLtQxLZTF9RaYEVtFdJf8OA2D+58GdEdrb1SNqdRUCNyK5b86vx4eWWGez+vL0xz7yb3/+bBfe7f48EU96a5P1WemN34AbaucG+Fe1dh8eXyzTjI3LvEvcVGwLXS0/L0ZQHlT5enZkF1+fLcxu0Z7l8sL868eDIR6lrg3hz3bnEPJL/h434cjeXzk4C2Mf4r98fhA/eW+Li31QB0ICrhbH935tQBBObVVK8+vLteulux6vn59QWPe0CLz/1vK47vtQ0QgtLdtYffv7H78bTMvHg8W3V2MYy4BxZuMdsL/b3O/Usx9Z42XaS7DkNwk1kaYZB9Rbi2qlVoGihPhk2bII3gs3D9wTZ1kCPyNPGOE2lpZf3+oy2JdDl05K0CWuHEn65E8/UkRwaAJRcmV28th6H8iXvfcR9U/yI+V7QLet+19lLN/bfXG9fNe4+qbq6Ef2+GSVXalkjxCufHMO3rA+1fDPtSXTnEQpvz186XVh9P1qcN2PZcMOnf4T6Q+RR2y3NL68Gz3XICsVhfmCsvXgPMjVsT5Sdzgv9QaWP9xgFvbmn9uK39k45DhzsT8j/jCwdfe6gybwxqmBrVgaPrlQNNvFPbxpr/OPSa4abhbI9p63DfE7VB6c4DW4zj2X4lc/Jol5L9PKuc3gEgZK/xYk3K4tLfeQYIJ6H9OgKs3ptf+/3O2h8XVm/Mv1y+Fitdgxs8CHjgVcszdiWKXvo41vDw4HZMybXriyAcr9svxSwZcTOKn8k4wgMn4nF2hQcPuL/Mg994MMGDZe7/xYOSeIS2F45CsYi5NPvi2TxcOOXJPzeuXhBtQHTihdBecfm8Fy0hVnW+UTd5PzrCW38riFrKXnaERCKxZ6n0YbTtvYzR/5j2/f2N+Z0RX89cLtOXPTbQ2/0BtJd9ymD0VHtrVveaLCnv+EJS7OjUoDrQKr5z1t5iptvbmpPyzltNTYBW/0443fQvUEsDBBQAAgAIAGaEZVCh7ThMgwMAAK0MAAAhAAAAdW5pdmVyc2FsL2ZsYXNoX3NraW5fc2V0dGluZ3MueG1slVddb9owFH3vr0DsvbQpbakUkAgFqVrXVSvidTLkAhaOHdkOHf9+17GTOJAU2qhSfe859v04vt5CtaO8swepqODDbtAdXXU64SqTErieQ5IyoqHDSQLD7lzsMrWlCfmrQGvKN6rbs3DBhPxwNmMpbB0aD7vLTGvBr1eCa9zzmguZENYd/ZjlP2EvR55jCQzxUs6arKA6Jrh5iu7uL6G4M4L76PFu2kZYiSQl/PAqNuJ6SVa7jRQZj8+Gtj2kIBnlO0SOZ+ZrQzKq9IuGpBZT9DybjfuXUVIJSoEJ6e5pcN9/OstiZAmsOKn/bL4LOdVRX2d/RNtTRXVOG9xGg8FDGy0lG6gXOQom/Shox3Pc/RtdsQQN/zRCHwPztUIZOYCsbz4NptG0nSHSLP1WNFJsTEHrnIep+c5ymCAxXr+zWikJJiFzkFH8+PnmdtzGUIzG2AYh41wg0xvztYFdLU9U5P70h0Ro7rYU7N004Wh6GIUsGYy0zCDsFSvrU1vx+TvTeJkKv2+pMO+Y4DvJlI+qbBXuD3xSHnsgZ6gQC8GyBCY23NGaMOWQdUdFmEyifK742NLmRShh74xeiJWxQr5hWU+QnrFCfphu/ebscAI/9lhOoYeIuGZ+XX30Aie4LApWrAqvOenV3HLlHe0MBSYRMYxyWc1pAqZtYS+32ZB6JzGFnOzphmh8o34Z3PKQJ6PC3pHDKa1ZV6GmmkGT3FYikwqDQffCZes61+CxFPtwqLF+hbUu0HVj1RTzWvhayNd1pTvvvumQsnB23dH4mAy7RGuy2ib4Oqpux/HwAmLR7bN8yjDjGuEgX/haeJz87DZSQuQO5FwIdukxXGhQl24v7L1tg5c1ta1t7mDoNmlqLc+SJcgpKoKCKqpcN1rglm62DH/1gsInxIXTirjFaZl6i9txQkvJewanASBytS0uhF1YT5IxTRnsgTmvZ8gzbkstVHgBmhI2+qqr0rNcJEk3hSqp+Li6o4GwwLiaGdZzgew1Wao8tdpUKSa8t3Vt6Bej0qjPB1mDU1Nta/Q3FTFU9YqSTIsPTaR2LarWLn2yhzHHfxebMYQOXcqmyWM5TIjUFSZ3FgGf2KsQzNtVblZm2OBpo5hhOwqaKLnneNLO8X6O1hLAn7K58cp7B37CYSmIjN9KSO1haHBbNuaIT2c+tHHcJ6kOe57JNqdsA/6N/00Z/QdQSwMEFAACAAgAZoRlUH/StcdABQAA6BUAACYAAAB1bml2ZXJzYWwvaHRtbF9wdWJsaXNoaW5nX3NldHRpbmdzLnhtbN1YW08bRxR+51eMtspjbEJJSZBNlIBRrHAr3laJqgqNvQOeZm/anQ2hT+xug0gBkSZNoyQoNxBu2gSaXtOEkP+SwVye8hd6Ztc2GBu6JNCISsZ4Z85855zv3EabOHVZU9ElYtnU0JPSsVijhIieMxSqDyWlz+TOoyckZDOsK1g1dJKUdENCp9oaEqaTVamdzxDGQNRGAKPbrSZLSnnGzNZ4fHh4OEZt0xK7huowwLdjOUOLmxaxic6IFTdVPAL/2IhJbKmEEAEA/jRDLx1ra2hAKBEidRuKoxJEFbBcp8IprJ5lmirFQ6kszl0csgxHV9oN1bCQNZRNSh+daWpvPtNUlgmROqhGdEGJ3QaLYpm1YkWhwgisZujXBOUJHcqDtS3NEhqmCssnpaZmgQLS8VqUADv0HAuUdgMo0FkJXiMMK5jh8DHUx8hlZpcXwiVlRMcazcmwg4T7SalDHsh0pTtSAz29ciozcFbu7gpt2MMhOXVe3sMhOS13pfYiHxX+7IW+VH9XuufcgNzb2yWn+zZPAaNVhCTi1YwlgFnDsXKkQliC5R0tq2OqQopuo9EmDJJcxdYQkY1OCkEcxKpNJPSVSYY+dbBK2QjUQiPUwkVCzNO2SXKsX4QtKTHLIdImXAgIhkEsKylx/GQlJVpOVLkeD7VvulXXygRmDOfykDywFpiWiG9dKotRUUU4x+glSEyyzclBR1UzjmkaFmsTRge6ty5WbNgBJjFo6FXMiWeUNVSlwhfRskTpwRrEr69Tl9AgBFUF6npNoqMM1qGqKQM6c5UTtpO1GWVBNXeWpE9bFKsIKhbaDkHdmRp6c3ls2VVRrERSFFOu7QvuP+T+oy9DfsO1HWUzKgU1Ipkiya/OjBaXJ7n78/r8BHfvc+9v7j/m3hz3r3J3gntXi2NTGz/A1i3uLnP3Niy+XbofBZm7N7i7UAu4VnhZnLgpoLyJ4tUpUF28Ob3xcJJ714sLkysvxgJd89yd5u4D7oLkN3zUi6KxeGUc0DZGf+XeKPzg7iIfdbcagI6ENZvu6UidP4LAvIrq1aez64XZklWvr6zPu9wFWjzufVty/KBtgBAUZteefv/O7kfTMrnyfKrs7EIQcRcs3GK2G/h7l3s3Iuq9YDhIc2yGYHKZKmGQfXkYU+WyM3SUJYOGRZBK8CUYd7BNbWSLPI3tcyItLq8/frYlkW4GjrxXQEuceBOlaO5OcmgAWHJtfPXBUhDKn7j7HfdA9S/id0m7oHe/tRcq7r+/3qhuzj0ru7kcfN8PkqqwLZGiFc6PQdpXB9q7HvSlqnKIhDbtrV0prD4fr04bsO21YNJ7xD0g8yXsFqcX1/1Xe+UEYrE+P11cuAOYGw/Gii+mBf+B0tr6jQLeeKzp4+bjn7ScONkai78ZnT+666HSBaNPxVQv3zDad7zBRDu17R7zL4d2uc3UnO00LA0GPFFqlNa/oUU4nu6RU/2n2+X052n5Qh2AgL3awZqIiylff+gHV59tMz/74Yb+6tzM2u+P1v64tnpv5u3SnUgJ6t/jvs99t1yQkWtPdM/nka4LTx5GlFy7uwDC0fr7YsQiEbNQfMajCPeei8bZLe4/4d4S93/j/hj3l7j3F/cL4hEaXXD5iUTMjamVVzMwYorjf27cviYKX/Te+cBeMW4ORROIVI/v1D8ORw+oe/GnuzaBsG0cZA+IxWIHljyHuDV/uLD8j5muWwB2vTGIMkSj4tB/NA/3jfRq1jKp7vSZ3q6OA6WPRuPvUOTs/tIXPlVee1W950rE675RbID16rezbQ3/AFBLAwQUAAIACABmhGVQeIKjEbwBAABuBgAAHwAAAHVuaXZlcnNhbC9odG1sX3NraW5fc2V0dGluZ3MuanONlE1PwzAMhu/8iqlc0bR1G2zcVtZJSDsgwQ1xSDuvq5bGVZIVBuK/03RfSeYC9aV59fR17DT+uurUT5AGnfvOV/PerJ/cdaOB0bTcwo2r8xa9MHqgeL6El7wAngsIPKQ6fnqSv88EZRyIxjTZPRtbZfkFSNAloUlCU4RWEdq70VaMK1v8oMRPp7JDVfuKrDYnW61RdFMUGoTuCpQFa5jget48doEejBXIP9AVS8ExDXuTaDBqI8+O4Si6G8Q2l2JRMrFbYIbdhKWbTOJWLNvyr3clyPrAN3tgOjdhAzxX+lFD4SeOZvP5dNhOlhKUgkPewWQ8Gk5ImLMEuOU7nJn4BXWMLwvy6CpXuT7S4340Ht/adMkyuOhSFD4Mo9DFRO31dzf3nIYPvSfuQhMOwdkO5IVVHMZR7IJYbsv/pJSYmY5coLexCRLlyJa5yNoO8sSZzRrbw682nfX6UxtsJkY3Qbk8nl7cM2Ez52YcTta5ZuhdszVxlYu24eLfZGo2aPJ2Ky/tgrLjlEgmRkosKbE6ic5+tD9tzPq1EzCtWbou6iFSD9C6E0xuQL4g8rqAN3s2kHtN/12Vv62r7x9QSwMEFAACAAgAZoRlULIfICpoAAAAcQAAABwAAAB1bml2ZXJzYWwvbG9jYWxfc2V0dGluZ3MueG1sLcq9DoJADADgnadouvvD5sDB5ujCOZsGGrzYawk9jby9N7h9w9cN3yzw4c2TacD2eEZgnWxOugS8x+vhguCFdCYx5YBqCEPfdGITycil1OiwCu28Rc4VhW+U64z2evszZXr4v+Gpb35QSwMEFAACAAgAZ4RlUC/Zjlp5DQAA0iUAABcAAAB1bml2ZXJzYWwvdW5pdmVyc2FsLnBuZ+1ae1hTV7Y/KBWKInitBUGC1Kq3VaAIEl7hbbEVwQoaFQJ2UJFHEiAJwYQQbq0yKo927KA0PLXlTSIqCQRJtExDRyQBQ3gYApXIIwkkIoRAAmFOwuDMveM39/5x/8wf+fZ39lm/tdZea+211tnZ146FhZib2ZgBAGD+xeHg4wBgnA0A678z3QDOBAyahYODEeZ4SCBA5e6QgA/G8QFHAwCgsWDj0tfvgc/vpxw+jQGAze26n1EHuvocAOyO/yI4IDIjZlq0UncOT+qYWfZWR5Cd5q0cds6ZfPIqJ7LCdLnimNnMrTs7fyr//I8/OzgEb3SgH/tDQpPbyYe9z69zPkTeORm464XxoV27r3UHIxyw5gnYGocrCSNQYt9Nvqq4qMUVg+cm2ZtApuTFtLIWfDOmlDg+dKSuZ06aRKNSH6WdV452OpcuPiFrQR2B7PesCWFNJYk+YgkBIEiqnJv2rQen7/kICFcl+4HlKTa5z8kUnHmcdmLWc6M/bZmXNL1Oh9wf21R2RNlyD7VH99QJn554PlYWjYrXvbyXKchywrnqXvzmABiBw7dbs3VPv7zvrxteGu/UyU5ZZwkO/s0l67pneX4WOinmfTiKp7dJuTxVR+d0FTAGB8swQMfVdO//ysrDSKfrzmIDzAAzwAwwA8wAM8AMMAPMADPADDADzAAzwAwwA8wAM8AMMAPMAPt/giEO62d/36Du+X69pf5MfNf/4eh7fbcqa0lRR7Qnn1Xm81gYZWF4G1LZad869nFvY6+LoFHgkt6RBanyGvbsIDiBmFN0r5DMFbjc0zt+v8hz7BObfEb+8qOJFujsQGeY0aSts08Lgd+ORlpM/tDr0teYHjfw63GO98Qxnu4/ic75MQUZOTPR/DPnWJyE08zt8pl/AqJEscwHsOyIyI4XeV9bHbFRFAf5WOnO+IWKrJewaU/xfwhOMV2oGNcC0r0I4Mxxx7q4ac69G996ndo8E607708WLY7+CRcXXRVF/ivTBXU/ApCmE54yXabuCMeP48TrQbuM95TsczoN5eCYylv1tuI967pzUZQjgjyLZmvcXXrQcKj2EZTg92cxSMqZHOY7vovUgxU3Esqit3XlDYePeQBAcypTlXqkLy+1BLW8W8Zpvga43V0VmK/4CLWH/c90Ke+iE/bzebA2wiQPcgamnIuYXuJ2rEjF8bI8e42UnaVM9rZfvFlQvDjkR5Kbz3oW7y3NHFVjEOR89oexS2+saGRz30VJOLVU8xKDPoWnjNFFnEgV6StZ1ri9L4ZEFCtunKH3bR8XNHNkqNbo6bv5D/KJSwsOdrO1lIDpu0LVQM0OEwCAhqkgKNBsVH4D+5zIGrol+wJWGF2LytRUb5VYrPTkwFVDRN6Lm4oas0NN3LkZr0aaaeRecVODiqVq8z60mw6PpRGoskvUibbRw7CYinMLZwqvByE+KIpCCZGhDRpWNS7Jtn0+sehFSFedmOoRWdCfkcjmK6GOcGHtdH96UtEMIae3DVJQIVSdYnBdsJoNwO9uWMVIIWh8L5FaZ7itRhc/Z3T9LOUwCryKqH4TVNbt2n2O9BZm/C3k/Tb1jydeW/ul9yPwCLbZhaWm7SFFZruDdoIKoIaLcSNWTXIP474DTcl2aDtVxqBN/2vY6ZfVLLK7I5zcd+AgnXIQaKAMq5xVDzvRd4VQAKiqIK7QQVP0S/pi76NyKab+rkyk0wkoK2hgd9+mxgoK9CQ8ITd8yTPXCbspli2XnYL/QVCmbLL+pWcoDTM7Xq9h3aZ6+3LVGB+0D/168Da8uyNUNeCAo3XUjGgmVDTWnH0sgrTcEV7qzcJqILI+SSVpNFwybw48TpgcZpeEtKHtKtVExrNDk5zmMIa2Mfovs/y81Jt3N5R/LYV489yGue6r0e1byafPbq6wHXHA7l0uYX4at9DcU8x8Gkf4s1lOz5X81GNFWXatGa6MIbrQmqJheaABm+TW6FVdnqCXlhX1LPxYURJN3V/llyV1fnEeKpmH9TW4lnBbFY2oEQAovipfFlLlpNEnSQoIvG5FvbivLlZDGUm+1Wqqt5BfISFM2rK9ksBljs33rLmKFFqFnLALBE02Gab2FhcM10fAUaHhA57FTtjcy0/nZBlbjC7KNR/BgGXp3iySsh3uFEv8lcbVDiOMIv32J8bAYmS5E3k4nXGKwpRBtXciGVN0Jmk9kGLDVKFbq1XXxTXUc4rC1v9c1aKSgOLwWYoHVeD+H911FnSYPM4L6a2wZM7YBeKf+x0c2tFMgVbvC5CWOgszg3Nna7oPtDETKUQgr8uRMe2+gcJy5hItyp/QO0XVgBtrP1b+lKK+OJChbo2HJJAzQDdRnGKv1tA9Q7f913ggf4+IZQR4mIs0DEQuLYamqhEdsKrRx2uHe5ZzLA/BeHYJFzcUDPzYg8TY8xOEl3K68xSW9Pf9268RobRNM1V0V+uyBYzHtuCrE/TA31KuhMJOulwwTWlH82rZ8OoaWk/l2Pg4zp0U27uUes+GFSJVKBcsKdIFjmpLbVxDBxhSzVuMqqnj2yuvO4sOXMbx3WxAc9k6e1cnNI9ezAxVtksebal+G88NhBXPUI226mUFVpcoVwaknjbkD6YsGdHW2H/VU2qcFVFfY/lZ8Xf4TwNDu64YcWmszdsOST2pfh0uP41+qVrqF4v3JfQ5MhKGeysVN47PXBgYtqz40g6PJN+GaiH1ZIueeFRLABL/aDpIFlPQvmLcG9I6npUS5mzbYA9RBt3VFOMYikbJm/Pq1AfM+9XzX3GJ1xIZaAAIC1Jpkbbs5St4BDFErY5ckRe2XtQ7mW3aQZCD/k17rgJsaHiIyDr9n5QG07Nc6RFKXhSFM2ZNxAUXBG74wYugDFRJ2JUykm/Z0LQtkM3vbiMLOTWkuaRufT6+kZZb8M2/OOrvvChORg2LuG3dC2lCVMvzaWJ9VHxU69KFnLcbwz1MAiXn6SvPykc7ZFAdp7+EPAYT6FAH9kX6sAMWrAU0Imwzv3Jf9oamoc9ws0f0GiF7TxwWhfzSh9jd+1arPhf0xcyYtZUyCbVrtUdzO0zI9f4WlYlhLYrQVIh6IKhOY9+8Yi5t/LG/Yf0SWSRLXTA/i7MoR2l7XwfFyU2QeiFHOWVwSEi5+oEWhmC9Tat03DNbmzK4vr4VIDN3k2H4nEep6VDOUePy7SJ3lUsJvQRvKlrw2ob/dG5IVaE5GZ65fE3gyvOd3VBAGmsUmKy8vhzfaRpw77SKsGOF03DUz6MD+k1pa/RDfQJ353Sc8XsoHWm30KIW31rKqZL907kyYggkcFVwTSllJhLcJUO6XfLqY4WRW0yW/X93KFo6aO/bqn5sn/n7/jfPjsJpMbCoysIGHBNpRAND6meqdnslbkt11uFNjef5K9b6RDrY57Eurwo1+I/UxWFX/0Q95vfqhGOrdDWZ9mIOaCfhsHhRmmZyrRi/zaO9l8nq36Uv2VkLL7Ykl8pZGrmggTHMZIrzvXc+X2/h2806md7TBul87VL7da295bZvNoh5p/ofSsibmKQCnGzqTn6CF64Tt2bs9BOpcUtlRcLh/jfW+hJL3i8mZvRhcLmHdWXN3ogCLriGOZMH06ILykgPk/ol02iyRjovRKPDSx0CVITBQ6CVe9HG1is8f+iJj2uJM1hZAW51rW4nzSMYyW83zbuKeBwOM8Gc4GHVrwvkMSLtELqkhh1exSNrZ+uEqNYGWOpVY5HsvBUYQfVaaLl82lUb+8OP0hGln4lQe70LNRIn8hKesiInSgsVa+XpXb0ReipfJWpkpo09beIz+6t42ldoOPvNdCzhMiHZB8HKvITrdGQ83Mv9rpzYNnWHCIME6SM0bvLfM0UoFn+lESGVCUvbQ6ug7MWu6WuuH0/GOLdm6HrM2Js5kZrJeVj6px1GwOM8fltOFFiuZViZ8+m1aL5VaztyGzBukyvv38CTJdz5g5cONxWAy6pK2wEAQx4iYrOuIwPD4k9vk4DOHTh7ozqiNlTMm/P19133OVOHRz96/eorGqsG2e8L+rrkaSoApIixCvG7+hToSfY6Vuv7cwjnJa1yIYJcFobbepFtVhqJH750e98Z1tIyrWF4ZhBPp3WRet2ThCJf71WNrEXElndqBFMv3K3T+GJHmuofLEfKepkid7C997ATtfyP1tdrvMNkc0N+k227U6HbsKfQ1wo/gldJG2k+6Y7TyaWJg2eqhB+CXXPVmGMZIYrIbQ4+WAhabehZnP3UB9lOo3vu5KT9kfK9U8IjDJ3kxJodwnPl78395ueb5jgzxxfUwXmFNeeTSlBRII/iwh8wQ/dlnit/b+QHoFtgP3hxgoZysZ+ISx7IMF8FVMlN5nr8VialRfFlLYWZWS4kmXDESzMAd9yluwK0P+QXT5Qnb41D9Q6ZTv4k5ftSdcbE1Gy0z5vJXfpkN9XfXiCIO0iLAlvWbD79FSiXd0kOou5j9F8+Z0//m08m+erlIGDtchDi0tiX3lt15GN18xiJoD8G+Y+bQw1atP4q0kY9ebQgM9Fro//BtkzlWHqAbqqw6gzvM4SF/0HE8qJAcMOZPUDVCXksqaNH5E1Y8ROV7KQUmt1fjxszdORfHAoLpgae/eZvUEsDBBQAAgAIAGeEZVDrKqBCSgAAAGsAAAAbAAAAdW5pdmVyc2FsL3VuaXZlcnNhbC5wbmcueG1ss7GvyM1RKEstKs7Mz7NVMtQzULK34+WyKShKLctMLVeoAIoBBSFASaESyDVCcMszU0oyQCqMLBCCGamZ6RkltkoWJmZwQX2gmQBQSwMEFAACAAgAyYFlUPf3ja3yBAAAWRIAACAAAAB2aWRlb2xlY3R1cmUvY29tbW9uX21lc3NhZ2VzLmxuZ61Y32/bNhB+L9D/gRBQYAO6tsNe+pC4kGU6FaKIqkTFyV4IRqITopTo6YcT76/fkZJVe1sgOemLYVH+vjvefXdH+uzLU6HQVlS11OW58/uHTw4SZaZzWd6fOyld/vbZQXXDy5wrXYpzp9QO+jJ7++ZM8fK+5fcCvr99g9BZIeoaHuuZefrxjGR+7kRz5noeThJ/HmAWBe4tjlni4dCNfcJCQlmSRhGJKV44M/ogUC2LVvEGfEKyRqVuUN1uNrpqRI5kiRr4Cc8ysCDvpJLNDhU6F2cfe5vjLiSXfsjAvPm+X/YDn96yK7LAzgyX/E6BG1klRIkqwXNRvcZGSOIrN+jJF7J+PfvKpRg448vOjhdjWFiwlU+/OjMPOE2oHmXzgGSyqSCbSGy5aruY9vkeMzd3vUtGCXOjiM1TSknIAneOA2c259n3MbRHriI3vGUBuSAsge0DztPFhpc7FOh7jX754/Onp8+ffh0nCmlMAgZsOGAhvqHOzHyehotifO3MzOcoLo1jHIImA3+BmZ9YgZrdBNgK9Fa36IFvBWo02krxaOUoykZWkFMlc/si07BQtqMpXZArF/IX44TGvkd9EjqzRFfV7n2n8rZ50BWYq1HeySa3Nk1CzftNJWow3aVVm8qAesl1wWX5Ydz0KgyIu7D5vQJhuRegTjpsCpiO6K2atrA//R5MPJZK8xytQcNIkgTxzUbJrK/ZXnKR4rsxLyDS0AwiN0lWJF6Y0mugGjja8Lp+1FV+FOVDf8aI/dAjkEiPHpCb3jIQw/4ktLqqElkzTgZeujY/vS5WfggBZNTK0UiiaOsG0l5slGiE9VaarfDMhuROrDXoQwm+7XIH1q1YRtMUuGnofWVzOlRfwNsye5iIA3H9b34Ps9nW4ihnoz71bGxObqA6oBzJKQhy6czI5SmIW5xAkHEyhgnda//CtVmCut0X1b5oM25qRO362WHUtJW6rWHFhARKy2akPs1Kgr+lIGLfDZ5pDR3pfm7dyy00fdCfqEbDTFIa+CFm1KcBpK5/HENBj/Pwwg8v2LfU/5MtXT+wk+HfeuU7O1l5vuVlJkChGTdC2MG7XOb2nakV6/Vfrfwb8abvb+/61hgu8M27Dyf6c9RNnykj3jSi2DRjpk2Ye/df4oXpC8+6MGXrL7M/HHx+SmYOjkqvzs/RkeyUHI068cpITc/Wz/Yk6eYThikN9Y1hsKrpqJCA0aXpjxpF3eiC2eaXaz2do6/9YWE6coXniU8BuxJ3tWxGjyK2LiYPN1sWL59q4CVJYzjOHgUJYqTbKrPdcjxIPzj6IA0LE5D749bRnOl5QtjO/XD9ULKA6OUTONMrvI9/Nx6O4rjSrcptESv53Y4I2G5biP8e5NaVLuyq4vVexN2E+vIaL/ogdUajE45SQx1OVsdBGb5cI0k6tz4njCyXMP7W6zEE9WHvP+UszbvGVugClkY9pYQE1I+Y55lzGlht7xrZqPGjxAD86oagQXNXglsSHKS/G32IXEKftZE1tyYFt6aphMs0CBK4FeKw82jZKtVdOF/AAOHvWPATOLQeqCZdWvd85srWC8hyheKp1/ZUhv1xyMJJ2yhZTsZGbpr0yMgM08m4wL3tYRMuMwNqaMIddN/7T8BfH8Yq6k+qp8XrR3+0JPG+uU7FX5PA9BILvtYKusYxcniq7Z9AZx8P/hP6B1BLAwQUAAIACADJgWVQFR5gG6MAAAB/AQAAMQAAAHZpZGVvbGVjdHVyZS9wbGF5YmFja19hbmRfbmF2aWdhdGlvbl9zZXR0aW5ncy54bWx1kEEKgzAQRfeewhsIXYdA16VFqBcYcZRAkgmZUfD2TURtadNl3vs/w4xiFDF+Yl3VtYJZ6CkQRUucUTXvd7YMC169cSCGfMKCvOdKJjcsUWgjMnrZlB7Bcsr/8GN4a2E9P+IjXjDlQmcc6kupsJlc8rCYaWPdGlCPEdOAL5hz6KG3eMO1J4jD4wzsG//VuZs2mx3eaUAdIrkgqvlAVbrXcfQXUEsDBBQAAgAIAMmBZVCniu42DAUAAOUZAAAqAAAAdmlkZW9sZWN0dXJlL2ZsYXNoX3B1Ymxpc2hpbmdfc2V0dGluZ3MueG1s7Vlfb+I4EH/vp7By2sct9O+1FVCxNGijpcCRtN0+VSYx4KtjZ22Hln26T3Mf7D7JjRMIUAo11ba3p7tKqIo9v5/H45nxTFI5f4wZGhOpqOBVZ2+37CDCQxFRPqw6V0Hz44mDlMY8wkxwUnW4cNB5baeSpH1G1cgnWoOoQkDD1Vmiq85I6+SsVHp4eNilKpFmVrBUA7/aDUVcSiRRhGsiSwnDE/inJwlRzpTBggB+seBTWG1nB6FKznQpopQRRKOqc00jIlok1KkkTYbVyCnlkn0c3g+lSHnUEExIJIf9qvPLQfY3k8nZLmhMuDGLqsGgGdZnOIqoUQQzn34naETocAQag9EeaKRHVeegXDYsIF1aZcm4891jw9IQYAaup/Qx0TjCGueP+XqSDIiE8yCqpmVKgHRpbEFSk0ddDORD0YTjmIYBzCBjrKpzEdz13Kbbc9sN9+6q18pVtUYEXtByrTB+y7vYRr7bc323Hbi9u09eZ0vEa1ZxL+tea0vMjfvJ94JtV2rXL7eFdD932lth6oHXaW9hh0bnsltv3261o8+3XbfX8tpf7oJOpxV43Tkq88oF/6uUll25Ai4vUrnosHqUxn2OKYP88cRrFdGQgRiWQxKIJoXoGmCmiIN+T8jwtxQzqieQqCDO0D0hSV0lEOU9E09Vx8SIM6fLCUExCLIiVk/3i2Dd2z9d2nspX36+r2fVrBQJrDsSWryz+nvlo0L/08PN6q9RtAIJNMF80hLDd9f+6HieKk/Km9V/Ts3K2CT2NpYyy6Cr6r9ovv3D+fkfHB9vVmHNahWsNQ5HkNn1LDEvjsykqLE9DjUdw6VBnug6SBnz0yQRUs9z++JgocQamspA8KXgMc+oL1hUnBqJ+yRq45hML0SWX4j+PeVNEN5z0AAincGRdhLCkY853MNUwzGHBYdK+0pTnd2/zal0XVLM0BWnUCgQdOmvHHs4wlIthXZxRObqC2tduBxzc+fPa+VwqoiNYNtkK8Vgl1a0koypSJU94hpKkNhKspNqRrmVaG+WGC11zqPZRtiNIWvZCN6QvqLazsQCFTogjw+EDagJHq1CSQi3UvuRajQoICgWdqdzI1IWoYlIEaP3BGmBQFE4L6RHBC2WXGggRZyNQlE4dRg0puSBROc2C93CEnEKSJOcGNH5Ct9S+h31yUBI4CV4DCUrjNOpe+2+nrgIfdD8B/EnWKm50nhmgw95yea1L9yvH4wBcTTGUGRuRw5ZkMSJfhN+PEFc6BkOzBGa3JAdekSjbM5mb9YLjvA48yTjHRkp+BCFA8g5YSKEFEp5SmwJQ8yR4GyCcAghr4xfZkkIRnIPzKnVqxXM4eA02dOQjiGChIyItNpzeW//4PDo+NeT07Pd0l9//PlxI2haJEIeN8vlVWJjY7NgjXzSmLyAW9NqvIBa23BY416/4krzYY18pmC3xj5tRKyBK+2IHXJNU/ICeENr8gJyQ4Oygm0KGZtUFS3gPbPZeiPwrr3g9i5wvwbLBFk0rNY1lZIpu56vwrKK+CcuwjpXARjMtapUXL9z1Wu4vlWlMvMdq0xmx9nuWNVeXyzLLlMbdBfqAisV4OId5lUEXL2MxlA3Re+WWd8hkt8pLH5Ec5KH1tuExauO69+TUv6rpvvpe+I3Mp7vXnqfOq2L/4P3HzRi/lS8IF16I1q8qFv+KGBmYsppjJlvCvviS0Lt6LBcKT0/tbMDbMufZmo7fwNQSwMEFAACAAgAyYFlUI92Vf5vAgAAhwgAACQAAAB2aWRlb2xlY3R1cmUvZmxhc2hfc2tpbl9zZXR0aW5ncy54bWydVtuO2jAQfe9XoO0H0CUQhJQiJVxEVXZBCz9gyBAsHDuyJ7T8fW3nBiRZ2CYveOacuZyxHTx1onz8rdPx9oIJuQFEyiNlLIWtQ8OfLyFVZMcgDFJEwV/G3we+6wx9r2shNfhRnEGW2Pl8Mhv0W7GXBCSj/GSQbhD0e21ILmRMWBl26kzd6agNbCrYMBrCkiqcMYiBoyb1Rq4ftGZISARBpGGOfVphjFx2ZG8qnk390ev0M6AWwkR8/WHeVqBI0mRNOLAs/dDx23WowAsgoZ6XUc43bxtDAYM9Qrj6H1EK8teJGr8jcm3KXZh5/EKIA61bJEXKQ7OLegPXfYpvqFv4i+92DzxuuIFqmre70TxfIW5yAcxgXMd3niIXpFrPn+9xZURWb0SeQKqH1aKu7qEWeEzjHSeUPbGzkcagzyLcVNx3+n77+UUhGNLkhvEgScbYZsXPhuZtxyaB0AdeayhvU4ycef9amPzn9RXmIUUG9qTc3Wxnqqi+z8YoU/C6xSrzqaP4sxSRyJ3l0uZojqgL5igFa0pFUhQLPdQ8XLmskq1StJrbi+0q6629wk8muelAmMqxpa2CrSUofUyLi/gq8L2n4nyAEqncg6px7j0VZ54ypvYSgNdINVc+p2axrIq6ruaBhSCsY8WXcMBycnfmMkFTHE/VR7NBIvFqNtk6746cwec0JkgF1w4EVTTX4Mk4TIgk19c6iyHV7FUJa/2VKIOpgtDgaaNs9akd95oo1pPRODnTyFq3+os7PuipeN07Y4YEbr71v+GyE0SG7yUk773VnbF1j2kMb0Jv8USKOEGve2Wy86nGoH+bPyD/AFBLAwQUAAIACADJgWVQfJ+ECgIFAABdGQAAKQAAAHZpZGVvbGVjdHVyZS9odG1sX3B1Ymxpc2hpbmdfc2V0dGluZ3MueG1s7VndbuI4FL7vU1hZzeUU+rttBVSUBk00/C2k7fSqMokBbx07Yzu0zNU+zT7YPskeJxCgFGq6W0YrbaWqinO+z8fH53w+TkuXzxFDYyIVFbzsHOwXHUR4IELKh2Xnxq9/PnOQ0piHmAlOyg4XDrqs7JXipM+oGvWI1mCqENBwdRHrsjPSOr4oFJ6envapiqV5K1iigV/tByIqxJIowjWRhZjhCfzRk5goZ8pgQQC/keBTWGVvD6FSxtQUYcIIomHZuaUhEQ0S6ESSLzpiTiEz7OPgcShFwsOaYEIiOeyXnV+O0p+ZTUZ2TSPCTVRUBQbNsL7AYUiNH5j16A+CRoQOR+AwxOyJhnpUdo6KRcMC1oVVlpQ7Wzw2LDUBUeB6Sh8RjUOscfaYzSfJgEjYDqIqWiYESJfGFiw1edb5QDYUTjiOaODDG2RiVXau/YeuW3e7bqvmPtx0G5mr1gjf8xuuFabX8K63se903Z7b8t3uw5XX3hLxnlncZtVrbIm5c696nr/tTK1qc1tI50u7tRWm6nvt1hZxqLWbnWrrfqsVfbnvuN2G1/r64LfbDd/rzFFpVi7kX6mwnMolSHmRyMWE1aMk6nNMGcjHi6xVRIMAMSyHxBd1CtU1wEwRB/0ek+FvCWZUT0CnoM7QIyFxVcVQ5F1TT2XH1Igzp8sIwTEosrxWzw/zYj04PF9aeyGbfr6uV90s5frVGQktduz+QfEk9//8eLP7axwtgX7GmE8aYrhz709O51J5Vtzs/mtulsZG11tYylRBV91/M3yHx/P9Pzo93ezCmtlKWGscjEDZ9UyYF0dmVtTEHgeajuHQIC98HSSM9ZI4FlLPtX1xMHdiDU1pIPhS8Zhn1BcszHeNRH0StnAEJdypcwcNoK4ZbGA7Jhz1MIdDl2rY1CBHqKSvNNXpYVufWlclxQzdcApdAUHN3somByMs1VIh5xtiDrqg0oGjMAtu9rzWDieK2Bi2jDYpBrtjRSvJmIpE2SNuod+IrCzbiWaUW5l2ZzJo6XNWuzbGbgQaZWN4R/qKarsQC5T7gDw+EDagOuSvCiQh3MrtZ6rRIIegSNjtzp1IWIgmIkGMPhKkBQJHYb+QHhG02GChgRRROsqwmiYMGlPyRMJLm4nuYYooAaSRIkZ0NsP3hP5AfTIQEngJHkN/CuN0ml777yfOCx08/5f4Y6zU3Gk8i8GnrEHzWtfut08mgDgcY2gptyMHzSNRrD+EH08QF3qGg3AERhvSTQ9pmL6zWZv1hCM8TjPJZEdKCjlEYQMyTngRgLpSnhBbwgBzJDibIBxAySuTl6kIwUiWgRm1ereDGRySJn0a0jFUkJAhkVZrLh4cHh2fnP56dn6xX/jrjz8/bwRNW0LQcTNd1hPWNl4NrJEvriFv4NZcLN5Arb1eWOPeP+PKVcMa+Up7bo19ee2wBq5cPuyQa64gb4A3XETeQG64jqxg60JGRqrCBbxnFlut+d6t598/+O43f5kgrYbVvqZUME3W6z1X2v++aLn6P6/nat/4EB/XqjFxe+2bbs3tWTUms1SxEi47zlbbqtX6atllmVags9AGWLkA5+wwaxrgpGU0gjYp3JmQ7qBwd1QFr9486MYyyArnY6rgXbvzMwXj/1BZZ5V6TV1Rj0TUgHYksx8UtZ7b9K7ajesPDR+1i99/MOn+afiyp/x75tIHzPy72vI3/D0YX/6XSGXvb1BLAwQUAAIACADJgWVQk2hAfocBAADZBAAAIgAAAHZpZGVvbGVjdHVyZS9odG1sX3NraW5fc2V0dGluZ3MuanOVlM2OgjAQx+8+hWGvHnYtYthbWSBush8m+gJFRm0stCnFaIzvvhRRKZbsbnuhM79p5z90ehoMq+GsnOHr8FR/1+u1XitZwuhu21ps3GITFpu02A7atiasgNp2HjWpiE4ue3YNNjjWwVJakIRBGpRK8Vw7nacJ9tAUO20RfA+yjcTxWzRxDeQoQDKa7xrACwJ33AZyLjPC2puEKPRCv83oYxaMpvBBCxUxyCBXF3bsezgw9hNkA8Hm4kX1MLyMHBOyarKJQuy/hF1/JamJf3nW0/BzUYo5yYHdzpgibCq6MzMgKc0bMMZ6tsECGKwUpN//kHeN+TNfYQmRc53TTNfxXUEWVBXYSF7mafNnxxPP6w3TEUs4qK/6T/WKsURoYdeLocdv/KIR11TWQxj1xlxZm57HW1bochWfRO5AFn0pqSqFPnlqW2ZJTijrv1uKZlDddOhm4yIXm02hOGeKii5o2fICLm+JRVM9TUQEvGqeqgjyYUMfxW7sGJ2uOp3OLI/J3nwjBucfUEsDBBQAAgAIAMmBZVC8fTX3SgAAAEkAAAAfAAAAdmlkZW9sZWN0dXJlL2xvY2FsX3NldHRpbmdzLnhtbLOxr8jNUShLLSrOzM+zVTLUM1BSSM1Lzk/JzEu3VQoNcdO1UFIoLknMS0nMyc9LtVXKy1dSsLfjssnJT07MCU4tKQEqLNa34wIAUEsBAgAAFAACAAgAx4FlUBnSz1eAAwAATQwAABgAAAAAAAAAAQAAAAAAAAAAAG5vbmUvY29tbW9uX21lc3NhZ2VzLmxuZ1BLAQIAABQAAgAIAMeBZVAVHmAbowAAAH8BAAApAAAAAAAAAAEAAAAAALYDAABub25lL3BsYXliYWNrX2FuZF9uYXZpZ2F0aW9uX3NldHRpbmdzLnhtbFBLAQIAABQAAgAIAMeBZVAfVIpqMAMAAMcOAAAiAAAAAAAAAAEAAAAAAKAEAABub25lL2ZsYXNoX3B1Ymxpc2hpbmdfc2V0dGluZ3MueG1sUEsBAgAAFAACAAgAx4FlUHFXlJ0VAQAA0QIAABwAAAAAAAAAAQAAAAAAEAgAAG5vbmUvZmxhc2hfc2tpbl9zZXR0aW5ncy54bWxQSwECAAAUAAIACADHgWVQ15twlisDAABvDgAAIQAAAAAAAAABAAAAAABfCQAAbm9uZS9odG1sX3B1Ymxpc2hpbmdfc2V0dGluZ3MueG1sUEsBAgAAFAACAAgAx4FlUI5z9vpqAAAA5QAAABoAAAAAAAAAAQAAAAAAyQwAAG5vbmUvaHRtbF9za2luX3NldHRpbmdzLmpzUEsBAgAAFAACAAgAx4FlULx9NfdKAAAASQAAABcAAAAAAAAAAQAAAAAAaw0AAG5vbmUvbG9jYWxfc2V0dGluZ3MueG1sUEsBAgAAFAACAAgAOwdjUDZhWAJHAwAA4QkAABQAAAAAAAAAAQAAAAAA6g0AAHVuaXZlcnNhbC9wbGF5ZXIueG1sUEsBAgAAFAACAAgAZoRlUJSegy9LBwAAPhgAAB0AAAAAAAAAAQAAAAAAYxEAAHVuaXZlcnNhbC9jb21tb25fbWVzc2FnZXMubG5nUEsBAgAAFAACAAgAZoRlUBUeYBujAAAAfwEAAC4AAAAAAAAAAQAAAAAA6RgAAHVuaXZlcnNhbC9wbGF5YmFja19hbmRfbmF2aWdhdGlvbl9zZXR0aW5ncy54bWxQSwECAAAUAAIACABmhGVQk9TEuEUFAABeFgAAJwAAAAAAAAABAAAAAADYGQAAdW5pdmVyc2FsL2ZsYXNoX3B1Ymxpc2hpbmdfc2V0dGluZ3MueG1sUEsBAgAAFAACAAgAZoRlUKHtOEyDAwAArQwAACEAAAAAAAAAAQAAAAAAYh8AAHVuaXZlcnNhbC9mbGFzaF9za2luX3NldHRpbmdzLnhtbFBLAQIAABQAAgAIAGaEZVB/0rXHQAUAAOgVAAAmAAAAAAAAAAEAAAAAACQjAAB1bml2ZXJzYWwvaHRtbF9wdWJsaXNoaW5nX3NldHRpbmdzLnhtbFBLAQIAABQAAgAIAGaEZVB4gqMRvAEAAG4GAAAfAAAAAAAAAAEAAAAAAKgoAAB1bml2ZXJzYWwvaHRtbF9za2luX3NldHRpbmdzLmpzUEsBAgAAFAACAAgAZoRlULIfICpoAAAAcQAAABwAAAAAAAAAAQAAAAAAoSoAAHVuaXZlcnNhbC9sb2NhbF9zZXR0aW5ncy54bWxQSwECAAAUAAIACABnhGVQL9mOWnkNAADSJQAAFwAAAAAAAAAAAAAAAABDKwAAdW5pdmVyc2FsL3VuaXZlcnNhbC5wbmdQSwECAAAUAAIACABnhGVQ6yqgQkoAAABrAAAAGwAAAAAAAAABAAAAAADxOAAAdW5pdmVyc2FsL3VuaXZlcnNhbC5wbmcueG1sUEsBAgAAFAACAAgAyYFlUPf3ja3yBAAAWRIAACAAAAAAAAAAAQAAAAAAdDkAAHZpZGVvbGVjdHVyZS9jb21tb25fbWVzc2FnZXMubG5nUEsBAgAAFAACAAgAyYFlUBUeYBujAAAAfwEAADEAAAAAAAAAAQAAAAAApD4AAHZpZGVvbGVjdHVyZS9wbGF5YmFja19hbmRfbmF2aWdhdGlvbl9zZXR0aW5ncy54bWxQSwECAAAUAAIACADJgWVQp4ruNgwFAADlGQAAKgAAAAAAAAABAAAAAACWPwAAdmlkZW9sZWN0dXJlL2ZsYXNoX3B1Ymxpc2hpbmdfc2V0dGluZ3MueG1sUEsBAgAAFAACAAgAyYFlUI92Vf5vAgAAhwgAACQAAAAAAAAAAQAAAAAA6kQAAHZpZGVvbGVjdHVyZS9mbGFzaF9za2luX3NldHRpbmdzLnhtbFBLAQIAABQAAgAIAMmBZVB8n4QKAgUAAF0ZAAApAAAAAAAAAAEAAAAAAJtHAAB2aWRlb2xlY3R1cmUvaHRtbF9wdWJsaXNoaW5nX3NldHRpbmdzLnhtbFBLAQIAABQAAgAIAMmBZVCTaEB+hwEAANkEAAAiAAAAAAAAAAEAAAAAAORMAAB2aWRlb2xlY3R1cmUvaHRtbF9za2luX3NldHRpbmdzLmpzUEsBAgAAFAACAAgAyYFlULx9NfdKAAAASQAAAB8AAAAAAAAAAQAAAAAAq04AAHZpZGVvbGVjdHVyZS9sb2NhbF9zZXR0aW5ncy54bWxQSwUGAAAAABgAGABkBwAAMk8AAAAA"/>
  <p:tag name="ISPRING_LMS_API_VERSION" val="SCORM 1.2"/>
  <p:tag name="ISPRING_CMI5_LAUNCH_METHOD" val="any window"/>
  <p:tag name="ISPRING_SCORM_PASSING_SCORE" val="0.000000"/>
  <p:tag name="ISPRINGCLOUDFOLDERID" val="1"/>
  <p:tag name="ISPRINGONLINEFOLDERID" val="1"/>
  <p:tag name="ISPRING_OUTPUT_FOLDER" val="[[&quot;\uFFFD\uFFFD\uFFFD*{52F2B0B6-5D6F-4392-B7FC-27EEC39ACAB4}&quot;,&quot;E:\\work\\お手伝い\\城近さん徳島&quot;]]"/>
  <p:tag name="ARTICULATE_PROJECT_OPEN" val="0"/>
  <p:tag name="ISPRING_SCORM_ENDPOINT" val="&lt;endpoint&gt;&lt;enable&gt;0&lt;/enable&gt;&lt;lrs&gt;http://&lt;/lrs&gt;&lt;auth&gt;0&lt;/auth&gt;&lt;login&gt;&lt;/login&gt;&lt;password&gt;&lt;/password&gt;&lt;key&gt;&lt;/key&gt;&lt;name&gt;&lt;/name&gt;&lt;email&gt;&lt;/email&gt;&lt;/endpoint&gt;&#10;"/>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universal&quot;},&quot;advancedSettings&quot;:{&quot;enableTextAllocation&quot;:&quot;T_TRUE&quot;,&quot;viewingFromLocalDrive&quot;:&quot;T_TRUE&quot;,&quot;contentScale&quot;:75,&quot;contentScaleMode&quot;:&quot;FIT_TO_WINDOW&quot;},&quot;accessibilitySettings&quot;:{&quot;enabled&quot;:&quot;T_FALSE&quot;,&quot;language&quot;:&quot;EN&quot;},&quot;compressionSettings&quot;:{&quot;imageSettings&quot;:{&quot;jpegQuality&quot;:70,&quot;optimizeImageForResolution&quot;:&quot;T_FALSE&quot;},&quot;audioQuality&quot;:70,&quot;videoQuality&quot;:65},&quot;protectionSettings&quot;:{&quot;watermarkEnabled&quot;:&quot;T_FALSE&quot;,&quot;watermarkPosition&quot;:&quot;MIDDLE_CENTER&quot;,&quot;openWatermarkUrl&quot;:&quot;T_FALSE&quot;,&quot;watermarkUrl&quot;:&quot;http://&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
  <p:tag name="ISPRING_SCORM_RATE_QUIZZES" val="0"/>
</p:tagLst>
</file>

<file path=ppt/tags/tag1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3.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9話 劇のシナリオと著作権"/>
  <p:tag name="ARTICULATE_SLIDE_THUMBNAIL_REFRESH" val="1"/>
</p:tagLst>
</file>

<file path=ppt/tags/tag10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09.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20話 読書感想文と著作権"/>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5.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1話 ウイルスに感染（かんせん）してしまったら？"/>
  <p:tag name="ARTICULATE_SLIDE_THUMBNAIL_REFRESH" val="1"/>
</p:tagLst>
</file>

<file path=ppt/tags/tag11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1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1.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8話 ネットゲームのやり過ぎはダメ！（有料アイテム）"/>
  <p:tag name="ARTICULATE_SLIDE_THUMBNAIL_REFRESH" val="1"/>
</p:tagLst>
</file>

<file path=ppt/tags/tag12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7.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8話 ネットゲームのやり過ぎはダメ！（有料アイテム）"/>
  <p:tag name="ARTICULATE_SLIDE_THUMBNAIL_REFRESH" val="1"/>
</p:tagLst>
</file>

<file path=ppt/tags/tag12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2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3話 名前、住所、写真を公開しない"/>
  <p:tag name="ARTICULATE_SLIDE_THUMBNAIL_REFRESH" val="1"/>
</p:tagLst>
</file>

<file path=ppt/tags/tag13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3.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話 インターネットの情報は正しいの？"/>
  <p:tag name="ARTICULATE_SLIDE_THUMBNAIL_REFRESH" val="1"/>
</p:tagLst>
</file>

<file path=ppt/tags/tag13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39.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話 インターネットの情報は正しいの？"/>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3.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3話 名前、住所、写真を公開しない"/>
  <p:tag name="ARTICULATE_SLIDE_THUMBNAIL_REFRESH" val="1"/>
</p:tagLst>
</file>

<file path=ppt/tags/tag14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6.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話 インターネットの情報は正しいの？"/>
  <p:tag name="ARTICULATE_SLIDE_THUMBNAIL_REFRESH" val="1"/>
</p:tagLst>
</file>

<file path=ppt/tags/tag14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48.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2話 ネットのイラストはだれのもの？"/>
  <p:tag name="ARTICULATE_SLIDE_THUMBNAIL_REFRESH" val="1"/>
</p:tagLst>
</file>

<file path=ppt/tags/tag14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5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4話 知らない人からのメール"/>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話 インターネットの情報は正しいの？"/>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7話 インターネットを使うときのルール"/>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8話 ネットゲームのやり過ぎはダメ！（有料アイテム）"/>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9話 チケットの転売はいけないの？"/>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3.xml><?xml version="1.0" encoding="utf-8"?>
<p:tagLst xmlns:a="http://schemas.openxmlformats.org/drawingml/2006/main" xmlns:r="http://schemas.openxmlformats.org/officeDocument/2006/relationships" xmlns:p="http://schemas.openxmlformats.org/presentationml/2006/main">
  <p:tag name="GENSWF_ADVANCE_TIME" val="0.00"/>
  <p:tag name="ISPRING_CUSTOM_TIMING_USED" val="0"/>
  <p:tag name="ISPRING_SLIDE_INDENT_LEVEL" val="1"/>
  <p:tag name="ARTICULATE_SLIDE_THUMBNAIL_REFRESH" val="1"/>
</p:tagLst>
</file>

<file path=ppt/tags/tag54.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0話 フィルタリングで何を守ってくれているの？"/>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7.xml><?xml version="1.0" encoding="utf-8"?>
<p:tagLst xmlns:a="http://schemas.openxmlformats.org/drawingml/2006/main" xmlns:r="http://schemas.openxmlformats.org/officeDocument/2006/relationships" xmlns:p="http://schemas.openxmlformats.org/presentationml/2006/main">
  <p:tag name="ISPRING_SLIDE_INDENT_LEVEL" val="1"/>
  <p:tag name="ISPRING_CUSTOM_TIMING_USED" val="0"/>
  <p:tag name="GENSWF_ADVANCE_TIME" val="0.00"/>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1話 ウイルスに感染（かんせん）してしまったら？"/>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2話 ネットオークションやフリマアプリで トラブルにあったら？"/>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3話 写真をアップするときは"/>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GENSWF_ADVANCE_TIME" val="0.00"/>
  <p:tag name="ISPRING_CUSTOM_TIMING_USED" val="0"/>
  <p:tag name="ISPRING_SLIDE_INDENT_LEVEL" val="1"/>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4.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4話 返信がとまらない"/>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7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2話 ネットのイラストはだれのもの？"/>
  <p:tag name="ARTICULATE_SLIDE_THUMBNAIL_REFRESH" val="1"/>
</p:tagLst>
</file>

<file path=ppt/tags/tag80.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5話 時間を決めているのに(オンラインゲーム)"/>
  <p:tag name="ARTICULATE_SLIDE_THUMBNAIL_REFRESH" val="1"/>
</p:tagLst>
</file>

<file path=ppt/tags/tag8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6.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6話 SNSでの情報発信"/>
  <p:tag name="ARTICULATE_SLIDE_THUMBNAIL_REFRESH" val="1"/>
</p:tagLst>
</file>

<file path=ppt/tags/tag8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8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2.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7話 ながらスマホは危険！"/>
  <p:tag name="ARTICULATE_SLIDE_THUMBNAIL_REFRESH" val="1"/>
</p:tagLst>
</file>

<file path=ppt/tags/tag9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7.xml><?xml version="1.0" encoding="utf-8"?>
<p:tagLst xmlns:a="http://schemas.openxmlformats.org/drawingml/2006/main" xmlns:r="http://schemas.openxmlformats.org/officeDocument/2006/relationships" xmlns:p="http://schemas.openxmlformats.org/presentationml/2006/main">
  <p:tag name="GENSWF_ADVANCE_TIME" val="1.00"/>
  <p:tag name="ISPRING_SLIDE_INDENT_LEVEL" val="0"/>
  <p:tag name="ISPRING_CUSTOM_TIMING_USED" val="0"/>
  <p:tag name="GENSWF_SLIDE_TITLE" val="第18話 海賊版は見ない！"/>
  <p:tag name="ARTICULATE_SLIDE_THUMBNAIL_REFRESH" val="1"/>
</p:tagLst>
</file>

<file path=ppt/tags/tag9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ags/tag9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1"/>
  <p:tag name="ISPRING_CUSTOM_TIMING_USED" val="0"/>
  <p:tag name="ARTICULATE_SLIDE_THUMBNAIL_REFRESH" val="1"/>
</p:tagLst>
</file>

<file path=ppt/theme/theme1.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a:solidFill>
            <a:schemeClr val="tx1"/>
          </a:solidFill>
        </a:ln>
        <a:scene3d>
          <a:camera prst="orthographicFront">
            <a:rot lat="0" lon="0" rev="0"/>
          </a:camera>
          <a:lightRig rig="threePt" dir="t"/>
        </a:scene3d>
      </a:spPr>
      <a:bodyPr rtlCol="0" anchor="ctr"/>
      <a:lstStyle>
        <a:defPPr algn="ctr">
          <a:defRPr kumimoji="1"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ctr">
          <a:defRPr sz="12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9847</TotalTime>
  <Words>8892</Words>
  <Application>Microsoft Office PowerPoint</Application>
  <PresentationFormat>画面に合わせる (4:3)</PresentationFormat>
  <Paragraphs>1368</Paragraphs>
  <Slides>168</Slides>
  <Notes>150</Notes>
  <HiddenSlides>0</HiddenSlides>
  <MMClips>0</MMClips>
  <ScaleCrop>false</ScaleCrop>
  <HeadingPairs>
    <vt:vector size="6" baseType="variant">
      <vt:variant>
        <vt:lpstr>使用されているフォント</vt:lpstr>
      </vt:variant>
      <vt:variant>
        <vt:i4>8</vt:i4>
      </vt:variant>
      <vt:variant>
        <vt:lpstr>テーマ</vt:lpstr>
      </vt:variant>
      <vt:variant>
        <vt:i4>1</vt:i4>
      </vt:variant>
      <vt:variant>
        <vt:lpstr>スライド タイトル</vt:lpstr>
      </vt:variant>
      <vt:variant>
        <vt:i4>168</vt:i4>
      </vt:variant>
    </vt:vector>
  </HeadingPairs>
  <TitlesOfParts>
    <vt:vector size="177" baseType="lpstr">
      <vt:lpstr>Meiryo UI</vt:lpstr>
      <vt:lpstr>ＭＳ Ｐゴシック</vt:lpstr>
      <vt:lpstr>メイリオ</vt:lpstr>
      <vt:lpstr>春夏秋冬</vt:lpstr>
      <vt:lpstr>游ゴシック</vt:lpstr>
      <vt:lpstr>Arial</vt:lpstr>
      <vt:lpstr>Calibri</vt:lpstr>
      <vt:lpstr>Calibri Light</vt:lpstr>
      <vt:lpstr>Office テーマ</vt:lpstr>
      <vt:lpstr>情報モラル教育</vt:lpstr>
      <vt:lpstr>第1話 インターネットの 情報は正しいの？</vt:lpstr>
      <vt:lpstr>1. インターネットの情報は正しいの？</vt:lpstr>
      <vt:lpstr>1. インターネットの情報は正しいの？</vt:lpstr>
      <vt:lpstr>1. インターネットの情報は正しいの？</vt:lpstr>
      <vt:lpstr>1. インターネットの情報は正しいの？</vt:lpstr>
      <vt:lpstr>第2話 ネットのイラストは だれのもの？</vt:lpstr>
      <vt:lpstr>2. ネットのイラストはだれのもの？</vt:lpstr>
      <vt:lpstr>2. ネットのイラストはだれのもの？</vt:lpstr>
      <vt:lpstr>2. ネットのイラストはだれのもの？</vt:lpstr>
      <vt:lpstr>2. ネットのイラストはだれのもの？</vt:lpstr>
      <vt:lpstr>第3話 名前、住所、写真を 公開しない</vt:lpstr>
      <vt:lpstr>3. 名前、住所、写真を公開しない</vt:lpstr>
      <vt:lpstr>3. 名前、住所、写真を公開しない</vt:lpstr>
      <vt:lpstr>3. 名前、住所、写真を公開しない</vt:lpstr>
      <vt:lpstr>3. 名前、住所、写真を公開しない</vt:lpstr>
      <vt:lpstr>3. 名前、住所、写真を公開しない</vt:lpstr>
      <vt:lpstr>第4話  知らない人からの メール</vt:lpstr>
      <vt:lpstr>4. 知らない人からのメール</vt:lpstr>
      <vt:lpstr>4. 知らない人からのメール</vt:lpstr>
      <vt:lpstr>4. 知らない人からのメール</vt:lpstr>
      <vt:lpstr>4. 知らない人からのメール</vt:lpstr>
      <vt:lpstr>第5話 パスワード管理</vt:lpstr>
      <vt:lpstr>5. パスワード管理</vt:lpstr>
      <vt:lpstr>5. パスワード管理</vt:lpstr>
      <vt:lpstr>5. パスワード管理</vt:lpstr>
      <vt:lpstr>5. パスワード管理</vt:lpstr>
      <vt:lpstr>第6話 悪口を書かない</vt:lpstr>
      <vt:lpstr>6. 悪口を書かない</vt:lpstr>
      <vt:lpstr>6. 悪口を書かない</vt:lpstr>
      <vt:lpstr>6. 悪口を書かない</vt:lpstr>
      <vt:lpstr>6. 悪口を書かない</vt:lpstr>
      <vt:lpstr>6. 悪口を書かない</vt:lpstr>
      <vt:lpstr>第7話 インターネットを 使うときのルール</vt:lpstr>
      <vt:lpstr>7. インターネットを使うときのルール</vt:lpstr>
      <vt:lpstr>7. インターネットを使うときのルール</vt:lpstr>
      <vt:lpstr>7. インターネットを使うときのルール</vt:lpstr>
      <vt:lpstr>7. インターネットを使うときのルール</vt:lpstr>
      <vt:lpstr>7. インターネットを使うときのルール</vt:lpstr>
      <vt:lpstr>第8話 ネットゲームの 　やり過ぎはダメ！ 　（有料アイテム）</vt:lpstr>
      <vt:lpstr>8. ネットゲームのやり過ぎはダメ！（有料アイテム）</vt:lpstr>
      <vt:lpstr>8. ネットゲームのやり過ぎはダメ！（有料アイテム）</vt:lpstr>
      <vt:lpstr>8. ネットゲームのやり過ぎはダメ！（有料アイテム）</vt:lpstr>
      <vt:lpstr>8. ネットゲームのやり過ぎはダメ！（有料アイテム）</vt:lpstr>
      <vt:lpstr>8. ネットゲームのやり過ぎはダメ！（有料アイテム）</vt:lpstr>
      <vt:lpstr>8. ネットゲームのやり過ぎはダメ！（有料アイテム）</vt:lpstr>
      <vt:lpstr>第9話 チケットの転売は いけないの？</vt:lpstr>
      <vt:lpstr>9. チケットの転売はいけないの？</vt:lpstr>
      <vt:lpstr>9. チケットの転売はいけないの？</vt:lpstr>
      <vt:lpstr>9. チケットの転売はいけないの？</vt:lpstr>
      <vt:lpstr>9. チケットの転売はいけないの？</vt:lpstr>
      <vt:lpstr>9. チケットの転売はいけないの？</vt:lpstr>
      <vt:lpstr>第10話 フィルタリングで 何を守ってくれているの？</vt:lpstr>
      <vt:lpstr>10. フィルタリングで何を守ってくれているの？</vt:lpstr>
      <vt:lpstr>10. フィルタリングで何を守ってくれているの？</vt:lpstr>
      <vt:lpstr>10. フィルタリングで何を守ってくれているの？</vt:lpstr>
      <vt:lpstr>10. フィルタリングで何を守ってくれているの？</vt:lpstr>
      <vt:lpstr>第11話 ウイルスに 感染（かんせん）してしまったら？</vt:lpstr>
      <vt:lpstr>11. ウイルスに感染してしまったら？</vt:lpstr>
      <vt:lpstr>11. ウイルスに感染してしまったら？</vt:lpstr>
      <vt:lpstr>11. ウイルスに感染してしまったら？</vt:lpstr>
      <vt:lpstr>11. ウイルスに感染してしまったら？</vt:lpstr>
      <vt:lpstr>第12話  ネットオークションや フリマアプリで トラブルにあったら？</vt:lpstr>
      <vt:lpstr>12.ネットオークションやフリマアプリでトラブルにあったら？</vt:lpstr>
      <vt:lpstr>12.ネットオークションやフリマアプリでトラブルにあったら？</vt:lpstr>
      <vt:lpstr>12.ネットオークションやフリマアプリでトラブルにあったら？</vt:lpstr>
      <vt:lpstr>12.ネットオークションやフリマアプリでトラブルにあったら？</vt:lpstr>
      <vt:lpstr>第13話  写真をアップ するときは</vt:lpstr>
      <vt:lpstr>13.写真をアップするときは</vt:lpstr>
      <vt:lpstr>13.写真をアップするときは</vt:lpstr>
      <vt:lpstr>13.写真をアップするときは</vt:lpstr>
      <vt:lpstr>13.写真をアップするときは</vt:lpstr>
      <vt:lpstr>第14話  返信がとまらない</vt:lpstr>
      <vt:lpstr>14.返信がとまらない</vt:lpstr>
      <vt:lpstr>14.返信がとまらない</vt:lpstr>
      <vt:lpstr>14.返信がとまらない</vt:lpstr>
      <vt:lpstr>14.返信がとまらない</vt:lpstr>
      <vt:lpstr>14.返信がとまらない</vt:lpstr>
      <vt:lpstr>第15話  時間を決めているのに (オンラインゲーム)</vt:lpstr>
      <vt:lpstr>15.時間を決めているのに(オンラインゲーム)</vt:lpstr>
      <vt:lpstr>15.時間を決めているのに(オンラインゲーム)</vt:lpstr>
      <vt:lpstr>15.時間を決めているのに(オンラインゲーム)</vt:lpstr>
      <vt:lpstr>15.時間を決めているのに(オンラインゲーム)</vt:lpstr>
      <vt:lpstr>15.時間を決めているのに(オンラインゲーム)</vt:lpstr>
      <vt:lpstr>第16話  SNSでの情報発信</vt:lpstr>
      <vt:lpstr>16. SNSでの情報発信</vt:lpstr>
      <vt:lpstr>16. SNSでの情報発信</vt:lpstr>
      <vt:lpstr>16. SNSでの情報発信</vt:lpstr>
      <vt:lpstr>16. SNSでの情報発信</vt:lpstr>
      <vt:lpstr>16. SNSでの情報発信</vt:lpstr>
      <vt:lpstr>第17話 ながらスマホは 危険！！</vt:lpstr>
      <vt:lpstr>17. ながらスマホは危険！</vt:lpstr>
      <vt:lpstr>17. ながらスマホは危険！</vt:lpstr>
      <vt:lpstr>17. ながらスマホは危険！</vt:lpstr>
      <vt:lpstr>17. ながらスマホは危険！</vt:lpstr>
      <vt:lpstr>第18話  海賊版は見ない！</vt:lpstr>
      <vt:lpstr>18. 海賊版は見ない！</vt:lpstr>
      <vt:lpstr>18. 海賊版は見ない！</vt:lpstr>
      <vt:lpstr>18. 海賊版は見ない！</vt:lpstr>
      <vt:lpstr>18. 海賊版は見ない！</vt:lpstr>
      <vt:lpstr>18. 海賊版は見ない！</vt:lpstr>
      <vt:lpstr>第19話 劇のシナリオと著作権</vt:lpstr>
      <vt:lpstr>19. 劇のシナリオと著作権</vt:lpstr>
      <vt:lpstr>19. 劇のシナリオと著作権</vt:lpstr>
      <vt:lpstr>19. 劇のシナリオと著作権</vt:lpstr>
      <vt:lpstr>19. 劇のシナリオと著作権</vt:lpstr>
      <vt:lpstr>19. 劇のシナリオと著作権</vt:lpstr>
      <vt:lpstr>第20話  読書感想文と著作権</vt:lpstr>
      <vt:lpstr>20. 読書感想文と著作権</vt:lpstr>
      <vt:lpstr>20. 読書感想文と著作権</vt:lpstr>
      <vt:lpstr>20. 読書感想文と著作権</vt:lpstr>
      <vt:lpstr>20. 読書感想文と著作権</vt:lpstr>
      <vt:lpstr>20. 読書感想文と著作権</vt:lpstr>
      <vt:lpstr>第21話 ウイルスに 感染（かんせん）してしまったら？ その２</vt:lpstr>
      <vt:lpstr>21. ウイルスに感染してしまったら？　その２</vt:lpstr>
      <vt:lpstr>21. ウイルスに感染してしまったら？　その２</vt:lpstr>
      <vt:lpstr>21. ウイルスに感染してしまったら？　その２</vt:lpstr>
      <vt:lpstr>21. ウイルスに感染してしまったら？　その２</vt:lpstr>
      <vt:lpstr>21. ウイルスに感染してしまったら？　その２</vt:lpstr>
      <vt:lpstr>第22話 ネットゲームの 　やり過ぎはダメ！② 　（有料アイテム②）</vt:lpstr>
      <vt:lpstr>22. ネットゲームのやり過ぎはダメ！②（有料アイテム②）</vt:lpstr>
      <vt:lpstr>22. ネットゲームのやり過ぎはダメ！②（有料アイテム②）</vt:lpstr>
      <vt:lpstr>22. ネットゲームのやり過ぎはダメ！②（有料アイテム②）</vt:lpstr>
      <vt:lpstr>22. ネットゲームのやり過ぎはダメ！②（有料アイテム②）</vt:lpstr>
      <vt:lpstr>22. ネットゲームのやり過ぎはダメ！②（有料アイテム②）</vt:lpstr>
      <vt:lpstr>第23話 ネットゲームの 　やり過ぎはダメ！③ 　（ルール・マナー）</vt:lpstr>
      <vt:lpstr>23. ネットゲームのやり過ぎはダメ！③（ルール・マナー）</vt:lpstr>
      <vt:lpstr>23. ネットゲームのやり過ぎはダメ！③（ルール・マナー）</vt:lpstr>
      <vt:lpstr>23. ネットゲームのやり過ぎはダメ！③（ルール・マナー）</vt:lpstr>
      <vt:lpstr>23. ネットゲームのやり過ぎはダメ！③（ルール・マナー）</vt:lpstr>
      <vt:lpstr>23. ネットゲームのやり過ぎはダメ！③（ルール・マナー）</vt:lpstr>
      <vt:lpstr>第24話 動画を見ていたら突然</vt:lpstr>
      <vt:lpstr>24. 動画を見ていたら突然</vt:lpstr>
      <vt:lpstr>24. 動画を見ていたら突然</vt:lpstr>
      <vt:lpstr>24. 動画を見ていたら突然</vt:lpstr>
      <vt:lpstr>24. 動画を見ていたら突然</vt:lpstr>
      <vt:lpstr>24. 動画を見ていたら突然</vt:lpstr>
      <vt:lpstr>第25話 インターネット サービスを 申し込むときは…</vt:lpstr>
      <vt:lpstr>25.インターネットサービスを申し込むときは…</vt:lpstr>
      <vt:lpstr>25.インターネットサービスを申し込むときは…</vt:lpstr>
      <vt:lpstr>25.インターネットサービスを申し込むときは…</vt:lpstr>
      <vt:lpstr>25.インターネットサービスを申し込むときは…</vt:lpstr>
      <vt:lpstr>25.インターネットサービスを申し込むときは…</vt:lpstr>
      <vt:lpstr>25.インターネットサービスを申し込むときは…</vt:lpstr>
      <vt:lpstr>25.インターネットサービスを申し込むときは…</vt:lpstr>
      <vt:lpstr>25.インターネットサービスを申し込むときは…</vt:lpstr>
      <vt:lpstr>第26話 IDやパスワードの つかいまわしに注意</vt:lpstr>
      <vt:lpstr>26.IDやパスワードのつかいまわしに注意</vt:lpstr>
      <vt:lpstr>26.IDやパスワードのつかいまわしに注意</vt:lpstr>
      <vt:lpstr>26.IDやパスワードのつかいまわしに注意</vt:lpstr>
      <vt:lpstr>26.IDやパスワードのつかいまわしに注意</vt:lpstr>
      <vt:lpstr>26.IDやパスワードのつかいまわしに注意</vt:lpstr>
      <vt:lpstr>26.IDやパスワードのつかいまわしに注意</vt:lpstr>
      <vt:lpstr>26.IDやパスワードのつかいまわしに注意</vt:lpstr>
      <vt:lpstr>第27話 不正アクセスは だめ！</vt:lpstr>
      <vt:lpstr>27.不正アクセスはだめ！</vt:lpstr>
      <vt:lpstr>27.不正アクセスはだめ！</vt:lpstr>
      <vt:lpstr>27.不正アクセスはだめ！</vt:lpstr>
      <vt:lpstr>27.不正アクセスはだめ！</vt:lpstr>
      <vt:lpstr>27.不正アクセスはだめ！</vt:lpstr>
      <vt:lpstr>27.不正アクセスはだめ！</vt:lpstr>
      <vt:lpstr>第28話 フリーWi-Fiには 危険がいっぱい！</vt:lpstr>
      <vt:lpstr>28.フリーWi-Fiには危険がいっぱい！</vt:lpstr>
      <vt:lpstr>28.フリーWi-Fiには危険がいっぱい！</vt:lpstr>
      <vt:lpstr>28.フリーWi-Fiには危険がいっぱい！</vt:lpstr>
      <vt:lpstr>28.フリーWi-Fiには危険がいっぱい！</vt:lpstr>
      <vt:lpstr>28.フリーWi-Fiには危険がいっぱい！</vt:lpstr>
      <vt:lpstr>28.フリーWi-Fiには危険がいっぱい！</vt:lpstr>
    </vt:vector>
  </TitlesOfParts>
  <Company>MouseComputer PC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情報モラル教育 小学生向け</dc:title>
  <cp:lastModifiedBy>GIGAスクール推進課</cp:lastModifiedBy>
  <cp:revision>673</cp:revision>
  <cp:lastPrinted>2019-12-18T05:51:40Z</cp:lastPrinted>
  <dcterms:created xsi:type="dcterms:W3CDTF">2016-01-27T02:00:48Z</dcterms:created>
  <dcterms:modified xsi:type="dcterms:W3CDTF">2022-11-29T08:13:18Z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25C82281-62A0-45BF-B44E-D70073C3FE43</vt:lpwstr>
  </property>
  <property fmtid="{D5CDD505-2E9C-101B-9397-08002B2CF9AE}" pid="3" name="ArticulatePath">
    <vt:lpwstr>プレゼンテーション1</vt:lpwstr>
  </property>
</Properties>
</file>