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58" r:id="rId2"/>
    <p:sldId id="459" r:id="rId3"/>
    <p:sldId id="460" r:id="rId4"/>
    <p:sldId id="461" r:id="rId5"/>
    <p:sldId id="462" r:id="rId6"/>
    <p:sldId id="463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8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25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44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78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902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51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無料の動画試聴サイト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7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22381" r="12688" b="9317"/>
          <a:stretch/>
        </p:blipFill>
        <p:spPr>
          <a:xfrm flipH="1">
            <a:off x="3222170" y="1317170"/>
            <a:ext cx="5940879" cy="55408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無料の動画試聴サイト</a:t>
            </a: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徳島くんは、映画や音楽のデータが大量に公開されている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サイトを見つけました。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-232774" y="1672122"/>
            <a:ext cx="5007973" cy="2899878"/>
            <a:chOff x="-232774" y="1672122"/>
            <a:chExt cx="5007973" cy="2899878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-232774" y="1672122"/>
              <a:ext cx="5007973" cy="2899878"/>
              <a:chOff x="-5223648" y="1664841"/>
              <a:chExt cx="5424994" cy="2961661"/>
            </a:xfrm>
          </p:grpSpPr>
          <p:sp>
            <p:nvSpPr>
              <p:cNvPr id="22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69" cy="2869765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" name="テキスト ボックス 65"/>
            <p:cNvSpPr txBox="1"/>
            <p:nvPr/>
          </p:nvSpPr>
          <p:spPr>
            <a:xfrm rot="21117835">
              <a:off x="698208" y="2528702"/>
              <a:ext cx="3386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わっ！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このサイトは映画が</a:t>
              </a:r>
              <a:endParaRPr lang="en-US" altLang="ja-JP" sz="24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たくさんあるぞ？！</a:t>
              </a:r>
            </a:p>
          </p:txBody>
        </p:sp>
      </p:grpSp>
      <p:sp>
        <p:nvSpPr>
          <p:cNvPr id="6" name="爆発 1 5"/>
          <p:cNvSpPr/>
          <p:nvPr/>
        </p:nvSpPr>
        <p:spPr>
          <a:xfrm rot="13832085">
            <a:off x="5801568" y="1775384"/>
            <a:ext cx="1116944" cy="435615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21600 w 21600"/>
              <a:gd name="connsiteY6" fmla="*/ 13290 h 21600"/>
              <a:gd name="connsiteX7" fmla="*/ 16837 w 21600"/>
              <a:gd name="connsiteY7" fmla="*/ 12942 h 21600"/>
              <a:gd name="connsiteX8" fmla="*/ 18145 w 21600"/>
              <a:gd name="connsiteY8" fmla="*/ 18095 h 21600"/>
              <a:gd name="connsiteX9" fmla="*/ 14020 w 21600"/>
              <a:gd name="connsiteY9" fmla="*/ 14457 h 21600"/>
              <a:gd name="connsiteX10" fmla="*/ 13247 w 21600"/>
              <a:gd name="connsiteY10" fmla="*/ 19737 h 21600"/>
              <a:gd name="connsiteX11" fmla="*/ 10532 w 21600"/>
              <a:gd name="connsiteY11" fmla="*/ 14935 h 21600"/>
              <a:gd name="connsiteX12" fmla="*/ 8485 w 21600"/>
              <a:gd name="connsiteY12" fmla="*/ 21600 h 21600"/>
              <a:gd name="connsiteX13" fmla="*/ 7715 w 21600"/>
              <a:gd name="connsiteY13" fmla="*/ 15627 h 21600"/>
              <a:gd name="connsiteX14" fmla="*/ 4762 w 21600"/>
              <a:gd name="connsiteY14" fmla="*/ 17617 h 21600"/>
              <a:gd name="connsiteX15" fmla="*/ 5667 w 21600"/>
              <a:gd name="connsiteY15" fmla="*/ 13937 h 21600"/>
              <a:gd name="connsiteX16" fmla="*/ 135 w 21600"/>
              <a:gd name="connsiteY16" fmla="*/ 14587 h 21600"/>
              <a:gd name="connsiteX17" fmla="*/ 3722 w 21600"/>
              <a:gd name="connsiteY17" fmla="*/ 11775 h 21600"/>
              <a:gd name="connsiteX18" fmla="*/ 0 w 21600"/>
              <a:gd name="connsiteY18" fmla="*/ 8615 h 21600"/>
              <a:gd name="connsiteX19" fmla="*/ 4627 w 21600"/>
              <a:gd name="connsiteY19" fmla="*/ 7617 h 21600"/>
              <a:gd name="connsiteX20" fmla="*/ 370 w 21600"/>
              <a:gd name="connsiteY20" fmla="*/ 2295 h 21600"/>
              <a:gd name="connsiteX21" fmla="*/ 7312 w 21600"/>
              <a:gd name="connsiteY21" fmla="*/ 6320 h 21600"/>
              <a:gd name="connsiteX22" fmla="*/ 8352 w 21600"/>
              <a:gd name="connsiteY22" fmla="*/ 2295 h 21600"/>
              <a:gd name="connsiteX23" fmla="*/ 10800 w 21600"/>
              <a:gd name="connsiteY23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600 w 21600"/>
              <a:gd name="connsiteY5" fmla="*/ 13290 h 21600"/>
              <a:gd name="connsiteX6" fmla="*/ 16837 w 21600"/>
              <a:gd name="connsiteY6" fmla="*/ 12942 h 21600"/>
              <a:gd name="connsiteX7" fmla="*/ 18145 w 21600"/>
              <a:gd name="connsiteY7" fmla="*/ 18095 h 21600"/>
              <a:gd name="connsiteX8" fmla="*/ 14020 w 21600"/>
              <a:gd name="connsiteY8" fmla="*/ 14457 h 21600"/>
              <a:gd name="connsiteX9" fmla="*/ 13247 w 21600"/>
              <a:gd name="connsiteY9" fmla="*/ 19737 h 21600"/>
              <a:gd name="connsiteX10" fmla="*/ 10532 w 21600"/>
              <a:gd name="connsiteY10" fmla="*/ 14935 h 21600"/>
              <a:gd name="connsiteX11" fmla="*/ 8485 w 21600"/>
              <a:gd name="connsiteY11" fmla="*/ 21600 h 21600"/>
              <a:gd name="connsiteX12" fmla="*/ 7715 w 21600"/>
              <a:gd name="connsiteY12" fmla="*/ 15627 h 21600"/>
              <a:gd name="connsiteX13" fmla="*/ 4762 w 21600"/>
              <a:gd name="connsiteY13" fmla="*/ 17617 h 21600"/>
              <a:gd name="connsiteX14" fmla="*/ 5667 w 21600"/>
              <a:gd name="connsiteY14" fmla="*/ 13937 h 21600"/>
              <a:gd name="connsiteX15" fmla="*/ 135 w 21600"/>
              <a:gd name="connsiteY15" fmla="*/ 14587 h 21600"/>
              <a:gd name="connsiteX16" fmla="*/ 3722 w 21600"/>
              <a:gd name="connsiteY16" fmla="*/ 11775 h 21600"/>
              <a:gd name="connsiteX17" fmla="*/ 0 w 21600"/>
              <a:gd name="connsiteY17" fmla="*/ 8615 h 21600"/>
              <a:gd name="connsiteX18" fmla="*/ 4627 w 21600"/>
              <a:gd name="connsiteY18" fmla="*/ 7617 h 21600"/>
              <a:gd name="connsiteX19" fmla="*/ 370 w 21600"/>
              <a:gd name="connsiteY19" fmla="*/ 2295 h 21600"/>
              <a:gd name="connsiteX20" fmla="*/ 7312 w 21600"/>
              <a:gd name="connsiteY20" fmla="*/ 6320 h 21600"/>
              <a:gd name="connsiteX21" fmla="*/ 8352 w 21600"/>
              <a:gd name="connsiteY21" fmla="*/ 2295 h 21600"/>
              <a:gd name="connsiteX22" fmla="*/ 10800 w 21600"/>
              <a:gd name="connsiteY22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21600 w 21600"/>
              <a:gd name="connsiteY4" fmla="*/ 13290 h 21600"/>
              <a:gd name="connsiteX5" fmla="*/ 16837 w 21600"/>
              <a:gd name="connsiteY5" fmla="*/ 12942 h 21600"/>
              <a:gd name="connsiteX6" fmla="*/ 18145 w 21600"/>
              <a:gd name="connsiteY6" fmla="*/ 18095 h 21600"/>
              <a:gd name="connsiteX7" fmla="*/ 14020 w 21600"/>
              <a:gd name="connsiteY7" fmla="*/ 14457 h 21600"/>
              <a:gd name="connsiteX8" fmla="*/ 13247 w 21600"/>
              <a:gd name="connsiteY8" fmla="*/ 19737 h 21600"/>
              <a:gd name="connsiteX9" fmla="*/ 10532 w 21600"/>
              <a:gd name="connsiteY9" fmla="*/ 14935 h 21600"/>
              <a:gd name="connsiteX10" fmla="*/ 8485 w 21600"/>
              <a:gd name="connsiteY10" fmla="*/ 21600 h 21600"/>
              <a:gd name="connsiteX11" fmla="*/ 7715 w 21600"/>
              <a:gd name="connsiteY11" fmla="*/ 15627 h 21600"/>
              <a:gd name="connsiteX12" fmla="*/ 4762 w 21600"/>
              <a:gd name="connsiteY12" fmla="*/ 17617 h 21600"/>
              <a:gd name="connsiteX13" fmla="*/ 5667 w 21600"/>
              <a:gd name="connsiteY13" fmla="*/ 13937 h 21600"/>
              <a:gd name="connsiteX14" fmla="*/ 135 w 21600"/>
              <a:gd name="connsiteY14" fmla="*/ 14587 h 21600"/>
              <a:gd name="connsiteX15" fmla="*/ 3722 w 21600"/>
              <a:gd name="connsiteY15" fmla="*/ 11775 h 21600"/>
              <a:gd name="connsiteX16" fmla="*/ 0 w 21600"/>
              <a:gd name="connsiteY16" fmla="*/ 8615 h 21600"/>
              <a:gd name="connsiteX17" fmla="*/ 4627 w 21600"/>
              <a:gd name="connsiteY17" fmla="*/ 7617 h 21600"/>
              <a:gd name="connsiteX18" fmla="*/ 370 w 21600"/>
              <a:gd name="connsiteY18" fmla="*/ 2295 h 21600"/>
              <a:gd name="connsiteX19" fmla="*/ 7312 w 21600"/>
              <a:gd name="connsiteY19" fmla="*/ 6320 h 21600"/>
              <a:gd name="connsiteX20" fmla="*/ 8352 w 21600"/>
              <a:gd name="connsiteY20" fmla="*/ 2295 h 21600"/>
              <a:gd name="connsiteX21" fmla="*/ 10800 w 21600"/>
              <a:gd name="connsiteY21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21600 w 21600"/>
              <a:gd name="connsiteY3" fmla="*/ 13290 h 21600"/>
              <a:gd name="connsiteX4" fmla="*/ 16837 w 21600"/>
              <a:gd name="connsiteY4" fmla="*/ 12942 h 21600"/>
              <a:gd name="connsiteX5" fmla="*/ 18145 w 21600"/>
              <a:gd name="connsiteY5" fmla="*/ 18095 h 21600"/>
              <a:gd name="connsiteX6" fmla="*/ 14020 w 21600"/>
              <a:gd name="connsiteY6" fmla="*/ 14457 h 21600"/>
              <a:gd name="connsiteX7" fmla="*/ 13247 w 21600"/>
              <a:gd name="connsiteY7" fmla="*/ 19737 h 21600"/>
              <a:gd name="connsiteX8" fmla="*/ 10532 w 21600"/>
              <a:gd name="connsiteY8" fmla="*/ 14935 h 21600"/>
              <a:gd name="connsiteX9" fmla="*/ 8485 w 21600"/>
              <a:gd name="connsiteY9" fmla="*/ 21600 h 21600"/>
              <a:gd name="connsiteX10" fmla="*/ 7715 w 21600"/>
              <a:gd name="connsiteY10" fmla="*/ 15627 h 21600"/>
              <a:gd name="connsiteX11" fmla="*/ 4762 w 21600"/>
              <a:gd name="connsiteY11" fmla="*/ 17617 h 21600"/>
              <a:gd name="connsiteX12" fmla="*/ 5667 w 21600"/>
              <a:gd name="connsiteY12" fmla="*/ 13937 h 21600"/>
              <a:gd name="connsiteX13" fmla="*/ 135 w 21600"/>
              <a:gd name="connsiteY13" fmla="*/ 14587 h 21600"/>
              <a:gd name="connsiteX14" fmla="*/ 3722 w 21600"/>
              <a:gd name="connsiteY14" fmla="*/ 11775 h 21600"/>
              <a:gd name="connsiteX15" fmla="*/ 0 w 21600"/>
              <a:gd name="connsiteY15" fmla="*/ 8615 h 21600"/>
              <a:gd name="connsiteX16" fmla="*/ 4627 w 21600"/>
              <a:gd name="connsiteY16" fmla="*/ 7617 h 21600"/>
              <a:gd name="connsiteX17" fmla="*/ 370 w 21600"/>
              <a:gd name="connsiteY17" fmla="*/ 2295 h 21600"/>
              <a:gd name="connsiteX18" fmla="*/ 7312 w 21600"/>
              <a:gd name="connsiteY18" fmla="*/ 6320 h 21600"/>
              <a:gd name="connsiteX19" fmla="*/ 8352 w 21600"/>
              <a:gd name="connsiteY19" fmla="*/ 2295 h 21600"/>
              <a:gd name="connsiteX20" fmla="*/ 10800 w 21600"/>
              <a:gd name="connsiteY20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21600 w 21600"/>
              <a:gd name="connsiteY2" fmla="*/ 13290 h 21600"/>
              <a:gd name="connsiteX3" fmla="*/ 16837 w 21600"/>
              <a:gd name="connsiteY3" fmla="*/ 12942 h 21600"/>
              <a:gd name="connsiteX4" fmla="*/ 18145 w 21600"/>
              <a:gd name="connsiteY4" fmla="*/ 18095 h 21600"/>
              <a:gd name="connsiteX5" fmla="*/ 14020 w 21600"/>
              <a:gd name="connsiteY5" fmla="*/ 14457 h 21600"/>
              <a:gd name="connsiteX6" fmla="*/ 13247 w 21600"/>
              <a:gd name="connsiteY6" fmla="*/ 19737 h 21600"/>
              <a:gd name="connsiteX7" fmla="*/ 10532 w 21600"/>
              <a:gd name="connsiteY7" fmla="*/ 14935 h 21600"/>
              <a:gd name="connsiteX8" fmla="*/ 8485 w 21600"/>
              <a:gd name="connsiteY8" fmla="*/ 21600 h 21600"/>
              <a:gd name="connsiteX9" fmla="*/ 7715 w 21600"/>
              <a:gd name="connsiteY9" fmla="*/ 15627 h 21600"/>
              <a:gd name="connsiteX10" fmla="*/ 4762 w 21600"/>
              <a:gd name="connsiteY10" fmla="*/ 17617 h 21600"/>
              <a:gd name="connsiteX11" fmla="*/ 5667 w 21600"/>
              <a:gd name="connsiteY11" fmla="*/ 13937 h 21600"/>
              <a:gd name="connsiteX12" fmla="*/ 135 w 21600"/>
              <a:gd name="connsiteY12" fmla="*/ 14587 h 21600"/>
              <a:gd name="connsiteX13" fmla="*/ 3722 w 21600"/>
              <a:gd name="connsiteY13" fmla="*/ 11775 h 21600"/>
              <a:gd name="connsiteX14" fmla="*/ 0 w 21600"/>
              <a:gd name="connsiteY14" fmla="*/ 8615 h 21600"/>
              <a:gd name="connsiteX15" fmla="*/ 4627 w 21600"/>
              <a:gd name="connsiteY15" fmla="*/ 7617 h 21600"/>
              <a:gd name="connsiteX16" fmla="*/ 370 w 21600"/>
              <a:gd name="connsiteY16" fmla="*/ 2295 h 21600"/>
              <a:gd name="connsiteX17" fmla="*/ 7312 w 21600"/>
              <a:gd name="connsiteY17" fmla="*/ 6320 h 21600"/>
              <a:gd name="connsiteX18" fmla="*/ 8352 w 21600"/>
              <a:gd name="connsiteY18" fmla="*/ 2295 h 21600"/>
              <a:gd name="connsiteX19" fmla="*/ 10800 w 21600"/>
              <a:gd name="connsiteY19" fmla="*/ 5800 h 21600"/>
              <a:gd name="connsiteX0" fmla="*/ 10800 w 21600"/>
              <a:gd name="connsiteY0" fmla="*/ 3505 h 19305"/>
              <a:gd name="connsiteX1" fmla="*/ 21600 w 21600"/>
              <a:gd name="connsiteY1" fmla="*/ 10995 h 19305"/>
              <a:gd name="connsiteX2" fmla="*/ 16837 w 21600"/>
              <a:gd name="connsiteY2" fmla="*/ 10647 h 19305"/>
              <a:gd name="connsiteX3" fmla="*/ 18145 w 21600"/>
              <a:gd name="connsiteY3" fmla="*/ 15800 h 19305"/>
              <a:gd name="connsiteX4" fmla="*/ 14020 w 21600"/>
              <a:gd name="connsiteY4" fmla="*/ 12162 h 19305"/>
              <a:gd name="connsiteX5" fmla="*/ 13247 w 21600"/>
              <a:gd name="connsiteY5" fmla="*/ 17442 h 19305"/>
              <a:gd name="connsiteX6" fmla="*/ 10532 w 21600"/>
              <a:gd name="connsiteY6" fmla="*/ 12640 h 19305"/>
              <a:gd name="connsiteX7" fmla="*/ 8485 w 21600"/>
              <a:gd name="connsiteY7" fmla="*/ 19305 h 19305"/>
              <a:gd name="connsiteX8" fmla="*/ 7715 w 21600"/>
              <a:gd name="connsiteY8" fmla="*/ 13332 h 19305"/>
              <a:gd name="connsiteX9" fmla="*/ 4762 w 21600"/>
              <a:gd name="connsiteY9" fmla="*/ 15322 h 19305"/>
              <a:gd name="connsiteX10" fmla="*/ 5667 w 21600"/>
              <a:gd name="connsiteY10" fmla="*/ 11642 h 19305"/>
              <a:gd name="connsiteX11" fmla="*/ 135 w 21600"/>
              <a:gd name="connsiteY11" fmla="*/ 12292 h 19305"/>
              <a:gd name="connsiteX12" fmla="*/ 3722 w 21600"/>
              <a:gd name="connsiteY12" fmla="*/ 9480 h 19305"/>
              <a:gd name="connsiteX13" fmla="*/ 0 w 21600"/>
              <a:gd name="connsiteY13" fmla="*/ 6320 h 19305"/>
              <a:gd name="connsiteX14" fmla="*/ 4627 w 21600"/>
              <a:gd name="connsiteY14" fmla="*/ 5322 h 19305"/>
              <a:gd name="connsiteX15" fmla="*/ 370 w 21600"/>
              <a:gd name="connsiteY15" fmla="*/ 0 h 19305"/>
              <a:gd name="connsiteX16" fmla="*/ 7312 w 21600"/>
              <a:gd name="connsiteY16" fmla="*/ 4025 h 19305"/>
              <a:gd name="connsiteX17" fmla="*/ 8352 w 21600"/>
              <a:gd name="connsiteY17" fmla="*/ 0 h 19305"/>
              <a:gd name="connsiteX18" fmla="*/ 10800 w 21600"/>
              <a:gd name="connsiteY18" fmla="*/ 350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17" fmla="*/ 12712 w 21600"/>
              <a:gd name="connsiteY17" fmla="*/ 6263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0" fmla="*/ 21600 w 21600"/>
              <a:gd name="connsiteY0" fmla="*/ 5673 h 13983"/>
              <a:gd name="connsiteX1" fmla="*/ 16837 w 21600"/>
              <a:gd name="connsiteY1" fmla="*/ 5325 h 13983"/>
              <a:gd name="connsiteX2" fmla="*/ 18145 w 21600"/>
              <a:gd name="connsiteY2" fmla="*/ 10478 h 13983"/>
              <a:gd name="connsiteX3" fmla="*/ 14020 w 21600"/>
              <a:gd name="connsiteY3" fmla="*/ 6840 h 13983"/>
              <a:gd name="connsiteX4" fmla="*/ 13247 w 21600"/>
              <a:gd name="connsiteY4" fmla="*/ 12120 h 13983"/>
              <a:gd name="connsiteX5" fmla="*/ 10532 w 21600"/>
              <a:gd name="connsiteY5" fmla="*/ 7318 h 13983"/>
              <a:gd name="connsiteX6" fmla="*/ 8485 w 21600"/>
              <a:gd name="connsiteY6" fmla="*/ 13983 h 13983"/>
              <a:gd name="connsiteX7" fmla="*/ 7715 w 21600"/>
              <a:gd name="connsiteY7" fmla="*/ 8010 h 13983"/>
              <a:gd name="connsiteX8" fmla="*/ 4762 w 21600"/>
              <a:gd name="connsiteY8" fmla="*/ 10000 h 13983"/>
              <a:gd name="connsiteX9" fmla="*/ 5667 w 21600"/>
              <a:gd name="connsiteY9" fmla="*/ 6320 h 13983"/>
              <a:gd name="connsiteX10" fmla="*/ 135 w 21600"/>
              <a:gd name="connsiteY10" fmla="*/ 6970 h 13983"/>
              <a:gd name="connsiteX11" fmla="*/ 3722 w 21600"/>
              <a:gd name="connsiteY11" fmla="*/ 4158 h 13983"/>
              <a:gd name="connsiteX12" fmla="*/ 0 w 21600"/>
              <a:gd name="connsiteY12" fmla="*/ 998 h 13983"/>
              <a:gd name="connsiteX13" fmla="*/ 4627 w 21600"/>
              <a:gd name="connsiteY13" fmla="*/ 0 h 13983"/>
              <a:gd name="connsiteX0" fmla="*/ 21600 w 21600"/>
              <a:gd name="connsiteY0" fmla="*/ 4675 h 12985"/>
              <a:gd name="connsiteX1" fmla="*/ 16837 w 21600"/>
              <a:gd name="connsiteY1" fmla="*/ 4327 h 12985"/>
              <a:gd name="connsiteX2" fmla="*/ 18145 w 21600"/>
              <a:gd name="connsiteY2" fmla="*/ 9480 h 12985"/>
              <a:gd name="connsiteX3" fmla="*/ 14020 w 21600"/>
              <a:gd name="connsiteY3" fmla="*/ 5842 h 12985"/>
              <a:gd name="connsiteX4" fmla="*/ 13247 w 21600"/>
              <a:gd name="connsiteY4" fmla="*/ 11122 h 12985"/>
              <a:gd name="connsiteX5" fmla="*/ 10532 w 21600"/>
              <a:gd name="connsiteY5" fmla="*/ 6320 h 12985"/>
              <a:gd name="connsiteX6" fmla="*/ 8485 w 21600"/>
              <a:gd name="connsiteY6" fmla="*/ 12985 h 12985"/>
              <a:gd name="connsiteX7" fmla="*/ 7715 w 21600"/>
              <a:gd name="connsiteY7" fmla="*/ 7012 h 12985"/>
              <a:gd name="connsiteX8" fmla="*/ 4762 w 21600"/>
              <a:gd name="connsiteY8" fmla="*/ 9002 h 12985"/>
              <a:gd name="connsiteX9" fmla="*/ 5667 w 21600"/>
              <a:gd name="connsiteY9" fmla="*/ 5322 h 12985"/>
              <a:gd name="connsiteX10" fmla="*/ 135 w 21600"/>
              <a:gd name="connsiteY10" fmla="*/ 5972 h 12985"/>
              <a:gd name="connsiteX11" fmla="*/ 3722 w 21600"/>
              <a:gd name="connsiteY11" fmla="*/ 3160 h 12985"/>
              <a:gd name="connsiteX12" fmla="*/ 0 w 21600"/>
              <a:gd name="connsiteY12" fmla="*/ 0 h 12985"/>
              <a:gd name="connsiteX0" fmla="*/ 21465 w 21465"/>
              <a:gd name="connsiteY0" fmla="*/ 1515 h 9825"/>
              <a:gd name="connsiteX1" fmla="*/ 16702 w 21465"/>
              <a:gd name="connsiteY1" fmla="*/ 1167 h 9825"/>
              <a:gd name="connsiteX2" fmla="*/ 18010 w 21465"/>
              <a:gd name="connsiteY2" fmla="*/ 6320 h 9825"/>
              <a:gd name="connsiteX3" fmla="*/ 13885 w 21465"/>
              <a:gd name="connsiteY3" fmla="*/ 2682 h 9825"/>
              <a:gd name="connsiteX4" fmla="*/ 13112 w 21465"/>
              <a:gd name="connsiteY4" fmla="*/ 7962 h 9825"/>
              <a:gd name="connsiteX5" fmla="*/ 10397 w 21465"/>
              <a:gd name="connsiteY5" fmla="*/ 3160 h 9825"/>
              <a:gd name="connsiteX6" fmla="*/ 8350 w 21465"/>
              <a:gd name="connsiteY6" fmla="*/ 9825 h 9825"/>
              <a:gd name="connsiteX7" fmla="*/ 7580 w 21465"/>
              <a:gd name="connsiteY7" fmla="*/ 3852 h 9825"/>
              <a:gd name="connsiteX8" fmla="*/ 4627 w 21465"/>
              <a:gd name="connsiteY8" fmla="*/ 5842 h 9825"/>
              <a:gd name="connsiteX9" fmla="*/ 5532 w 21465"/>
              <a:gd name="connsiteY9" fmla="*/ 2162 h 9825"/>
              <a:gd name="connsiteX10" fmla="*/ 0 w 21465"/>
              <a:gd name="connsiteY10" fmla="*/ 2812 h 9825"/>
              <a:gd name="connsiteX11" fmla="*/ 3587 w 21465"/>
              <a:gd name="connsiteY11" fmla="*/ 0 h 9825"/>
              <a:gd name="connsiteX0" fmla="*/ 10000 w 10000"/>
              <a:gd name="connsiteY0" fmla="*/ 1542 h 10000"/>
              <a:gd name="connsiteX1" fmla="*/ 9442 w 10000"/>
              <a:gd name="connsiteY1" fmla="*/ 1420 h 10000"/>
              <a:gd name="connsiteX2" fmla="*/ 7781 w 10000"/>
              <a:gd name="connsiteY2" fmla="*/ 1188 h 10000"/>
              <a:gd name="connsiteX3" fmla="*/ 8390 w 10000"/>
              <a:gd name="connsiteY3" fmla="*/ 6433 h 10000"/>
              <a:gd name="connsiteX4" fmla="*/ 6469 w 10000"/>
              <a:gd name="connsiteY4" fmla="*/ 2730 h 10000"/>
              <a:gd name="connsiteX5" fmla="*/ 6109 w 10000"/>
              <a:gd name="connsiteY5" fmla="*/ 8104 h 10000"/>
              <a:gd name="connsiteX6" fmla="*/ 4844 w 10000"/>
              <a:gd name="connsiteY6" fmla="*/ 3216 h 10000"/>
              <a:gd name="connsiteX7" fmla="*/ 3890 w 10000"/>
              <a:gd name="connsiteY7" fmla="*/ 10000 h 10000"/>
              <a:gd name="connsiteX8" fmla="*/ 3531 w 10000"/>
              <a:gd name="connsiteY8" fmla="*/ 3921 h 10000"/>
              <a:gd name="connsiteX9" fmla="*/ 2156 w 10000"/>
              <a:gd name="connsiteY9" fmla="*/ 5946 h 10000"/>
              <a:gd name="connsiteX10" fmla="*/ 2577 w 10000"/>
              <a:gd name="connsiteY10" fmla="*/ 2201 h 10000"/>
              <a:gd name="connsiteX11" fmla="*/ 0 w 10000"/>
              <a:gd name="connsiteY11" fmla="*/ 2862 h 10000"/>
              <a:gd name="connsiteX12" fmla="*/ 1671 w 10000"/>
              <a:gd name="connsiteY12" fmla="*/ 0 h 10000"/>
              <a:gd name="connsiteX0" fmla="*/ 8120 w 9442"/>
              <a:gd name="connsiteY0" fmla="*/ 0 h 12062"/>
              <a:gd name="connsiteX1" fmla="*/ 9442 w 9442"/>
              <a:gd name="connsiteY1" fmla="*/ 3482 h 12062"/>
              <a:gd name="connsiteX2" fmla="*/ 7781 w 9442"/>
              <a:gd name="connsiteY2" fmla="*/ 3250 h 12062"/>
              <a:gd name="connsiteX3" fmla="*/ 8390 w 9442"/>
              <a:gd name="connsiteY3" fmla="*/ 8495 h 12062"/>
              <a:gd name="connsiteX4" fmla="*/ 6469 w 9442"/>
              <a:gd name="connsiteY4" fmla="*/ 4792 h 12062"/>
              <a:gd name="connsiteX5" fmla="*/ 6109 w 9442"/>
              <a:gd name="connsiteY5" fmla="*/ 10166 h 12062"/>
              <a:gd name="connsiteX6" fmla="*/ 4844 w 9442"/>
              <a:gd name="connsiteY6" fmla="*/ 5278 h 12062"/>
              <a:gd name="connsiteX7" fmla="*/ 3890 w 9442"/>
              <a:gd name="connsiteY7" fmla="*/ 12062 h 12062"/>
              <a:gd name="connsiteX8" fmla="*/ 3531 w 9442"/>
              <a:gd name="connsiteY8" fmla="*/ 5983 h 12062"/>
              <a:gd name="connsiteX9" fmla="*/ 2156 w 9442"/>
              <a:gd name="connsiteY9" fmla="*/ 8008 h 12062"/>
              <a:gd name="connsiteX10" fmla="*/ 2577 w 9442"/>
              <a:gd name="connsiteY10" fmla="*/ 4263 h 12062"/>
              <a:gd name="connsiteX11" fmla="*/ 0 w 9442"/>
              <a:gd name="connsiteY11" fmla="*/ 4924 h 12062"/>
              <a:gd name="connsiteX12" fmla="*/ 1671 w 9442"/>
              <a:gd name="connsiteY12" fmla="*/ 2062 h 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2" h="12062">
                <a:moveTo>
                  <a:pt x="8120" y="0"/>
                </a:moveTo>
                <a:lnTo>
                  <a:pt x="9442" y="3482"/>
                </a:lnTo>
                <a:lnTo>
                  <a:pt x="7781" y="3250"/>
                </a:lnTo>
                <a:lnTo>
                  <a:pt x="8390" y="8495"/>
                </a:lnTo>
                <a:lnTo>
                  <a:pt x="6469" y="4792"/>
                </a:lnTo>
                <a:lnTo>
                  <a:pt x="6109" y="10166"/>
                </a:lnTo>
                <a:lnTo>
                  <a:pt x="4844" y="5278"/>
                </a:lnTo>
                <a:lnTo>
                  <a:pt x="3890" y="12062"/>
                </a:lnTo>
                <a:cubicBezTo>
                  <a:pt x="3770" y="10036"/>
                  <a:pt x="3651" y="8009"/>
                  <a:pt x="3531" y="5983"/>
                </a:cubicBezTo>
                <a:lnTo>
                  <a:pt x="2156" y="8008"/>
                </a:lnTo>
                <a:cubicBezTo>
                  <a:pt x="2296" y="6760"/>
                  <a:pt x="2437" y="5511"/>
                  <a:pt x="2577" y="4263"/>
                </a:cubicBezTo>
                <a:lnTo>
                  <a:pt x="0" y="4924"/>
                </a:lnTo>
                <a:lnTo>
                  <a:pt x="1671" y="2062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894165" y="629435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11" name="テキスト ボックス 10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7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5"/>
          <a:stretch/>
        </p:blipFill>
        <p:spPr>
          <a:xfrm>
            <a:off x="223218" y="2466849"/>
            <a:ext cx="6604001" cy="45435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 無料の動画試聴サイト</a:t>
            </a:r>
            <a:endParaRPr kumimoji="1" lang="ja-JP" altLang="en-US" sz="1800" dirty="0">
              <a:solidFill>
                <a:srgbClr val="614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公開されている映画や音楽の中には、徳島くんが見たかった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作品もたくさんありました。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徳島くんは喜んでそれらをダウンロードしました。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844360" y="2983404"/>
            <a:ext cx="4629340" cy="2923887"/>
            <a:chOff x="487284" y="3148911"/>
            <a:chExt cx="5563725" cy="3213547"/>
          </a:xfrm>
        </p:grpSpPr>
        <p:sp>
          <p:nvSpPr>
            <p:cNvPr id="19" name="正方形/長方形 18"/>
            <p:cNvSpPr/>
            <p:nvPr/>
          </p:nvSpPr>
          <p:spPr>
            <a:xfrm>
              <a:off x="487285" y="3158392"/>
              <a:ext cx="5563724" cy="31449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87284" y="3148911"/>
              <a:ext cx="5563724" cy="372093"/>
            </a:xfrm>
            <a:prstGeom prst="rect">
              <a:avLst/>
            </a:prstGeom>
            <a:solidFill>
              <a:srgbClr val="AE907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solidFill>
                    <a:schemeClr val="bg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すべて無料！</a:t>
              </a:r>
            </a:p>
          </p:txBody>
        </p:sp>
        <p:sp>
          <p:nvSpPr>
            <p:cNvPr id="4" name="フローチャート: 処理 3"/>
            <p:cNvSpPr/>
            <p:nvPr/>
          </p:nvSpPr>
          <p:spPr>
            <a:xfrm>
              <a:off x="682172" y="3687072"/>
              <a:ext cx="1727199" cy="91235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フローチャート: 処理 23"/>
            <p:cNvSpPr/>
            <p:nvPr/>
          </p:nvSpPr>
          <p:spPr>
            <a:xfrm>
              <a:off x="682171" y="4708280"/>
              <a:ext cx="1727199" cy="91235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フローチャート: 処理 24"/>
            <p:cNvSpPr/>
            <p:nvPr/>
          </p:nvSpPr>
          <p:spPr>
            <a:xfrm>
              <a:off x="682170" y="5714103"/>
              <a:ext cx="1727199" cy="577839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480151" y="3727606"/>
              <a:ext cx="3255858" cy="64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昨日公開されたばかりの映画のデータです。</a:t>
              </a:r>
              <a:endPara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80151" y="4803193"/>
              <a:ext cx="3255858" cy="64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先週発売された映画の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Blu-ray</a:t>
              </a:r>
              <a:r>
                <a:rPr lang="ja-JP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のデータです。</a:t>
              </a:r>
              <a:endPara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80151" y="5719751"/>
              <a:ext cx="3097694" cy="64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先週発売された主題歌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CD</a:t>
              </a:r>
              <a:r>
                <a:rPr lang="ja-JP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S UI Gothic" panose="020B0600070205080204" pitchFamily="50" charset="-128"/>
                  <a:ea typeface="MS UI Gothic" panose="020B0600070205080204" pitchFamily="50" charset="-128"/>
                  <a:cs typeface="メイリオ" panose="020B0604030504040204" pitchFamily="50" charset="-128"/>
                </a:rPr>
                <a:t>のデータです。</a:t>
              </a:r>
              <a:endPara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702" y="3484762"/>
            <a:ext cx="1415143" cy="80991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12" y="4402216"/>
            <a:ext cx="1417585" cy="83529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25516" b="15648"/>
          <a:stretch/>
        </p:blipFill>
        <p:spPr>
          <a:xfrm>
            <a:off x="4313859" y="2134046"/>
            <a:ext cx="4597912" cy="485095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3557987" y="2046665"/>
            <a:ext cx="3587927" cy="1481383"/>
            <a:chOff x="3557987" y="2046665"/>
            <a:chExt cx="3587927" cy="1481383"/>
          </a:xfrm>
        </p:grpSpPr>
        <p:sp>
          <p:nvSpPr>
            <p:cNvPr id="39" name="雲 31"/>
            <p:cNvSpPr/>
            <p:nvPr/>
          </p:nvSpPr>
          <p:spPr>
            <a:xfrm>
              <a:off x="3783364" y="2046665"/>
              <a:ext cx="3032436" cy="148138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 rot="21188635">
              <a:off x="3557987" y="2377918"/>
              <a:ext cx="3587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無料で見られて</a:t>
              </a:r>
              <a:b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ラッキー♪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75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無料の動画試聴サイト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31692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徳島くんの行動をどう思いますか？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81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無料の動画試聴サイト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86006" y="1378811"/>
            <a:ext cx="8571987" cy="2570382"/>
            <a:chOff x="286006" y="1378811"/>
            <a:chExt cx="8571987" cy="2570382"/>
          </a:xfrm>
        </p:grpSpPr>
        <p:sp>
          <p:nvSpPr>
            <p:cNvPr id="35" name="角丸四角形 34"/>
            <p:cNvSpPr/>
            <p:nvPr/>
          </p:nvSpPr>
          <p:spPr>
            <a:xfrm>
              <a:off x="286006" y="1378811"/>
              <a:ext cx="8571987" cy="2570382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615927" y="1543208"/>
              <a:ext cx="5095241" cy="2195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映画やテレビ番組、コマーシャル、ゲーム、音楽、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書籍などの作品には、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「著作権」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著作権をもつ人以外が勝手にコピーしたり、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誰かに配ったりすることはできません。</a:t>
              </a:r>
            </a:p>
            <a:p>
              <a:pPr>
                <a:spcAft>
                  <a:spcPts val="1000"/>
                </a:spcAft>
              </a:pP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DVD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CD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を購入していても、そのデータを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無断でアップロードすることは、違法行為です。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2217" y="1415021"/>
              <a:ext cx="2106886" cy="2030706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578042" y="2558636"/>
              <a:ext cx="1130300" cy="887709"/>
              <a:chOff x="578042" y="2979878"/>
              <a:chExt cx="1130300" cy="887709"/>
            </a:xfrm>
          </p:grpSpPr>
          <p:pic>
            <p:nvPicPr>
              <p:cNvPr id="32" name="Picture 4" descr="「フィルム　イラスト」の画像検索結果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42" y="2979878"/>
                <a:ext cx="1130300" cy="887709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2775" y="3121025"/>
                <a:ext cx="1054100" cy="605839"/>
              </a:xfrm>
              <a:prstGeom prst="rect">
                <a:avLst/>
              </a:prstGeom>
            </p:spPr>
          </p:pic>
        </p:grpSp>
      </p:grpSp>
      <p:sp>
        <p:nvSpPr>
          <p:cNvPr id="34" name="正方形/長方形 33"/>
          <p:cNvSpPr/>
          <p:nvPr/>
        </p:nvSpPr>
        <p:spPr>
          <a:xfrm rot="20776266">
            <a:off x="604030" y="2470445"/>
            <a:ext cx="2693872" cy="445762"/>
          </a:xfrm>
          <a:prstGeom prst="rect">
            <a:avLst/>
          </a:prstGeom>
          <a:solidFill>
            <a:srgbClr val="004DA0">
              <a:alpha val="8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 作 権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86006" y="4161070"/>
            <a:ext cx="8781732" cy="2741470"/>
            <a:chOff x="286006" y="4161070"/>
            <a:chExt cx="8781732" cy="2741470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4161070"/>
              <a:ext cx="8571987" cy="2045907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98881" y="4475287"/>
              <a:ext cx="5308935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また、「このデータは違法にアップロードされたものだ」と知っていながら、映像や音楽をダウンロードした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場合、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ダウンロードした人も罪に問われます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必ず、正規の配信サービスを利用しましょう。</a:t>
              </a:r>
            </a:p>
          </p:txBody>
        </p:sp>
        <p:pic>
          <p:nvPicPr>
            <p:cNvPr id="63" name="図 6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2902" y="4397334"/>
              <a:ext cx="3744836" cy="2505206"/>
            </a:xfrm>
            <a:prstGeom prst="rect">
              <a:avLst/>
            </a:prstGeom>
          </p:spPr>
        </p:pic>
      </p:grpSp>
      <p:sp>
        <p:nvSpPr>
          <p:cNvPr id="62" name="ドーナツ 61"/>
          <p:cNvSpPr/>
          <p:nvPr/>
        </p:nvSpPr>
        <p:spPr>
          <a:xfrm>
            <a:off x="6014292" y="5066211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u="sng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477648" y="4138995"/>
            <a:ext cx="2503762" cy="1092775"/>
            <a:chOff x="5477648" y="4138995"/>
            <a:chExt cx="2503762" cy="1092775"/>
          </a:xfrm>
        </p:grpSpPr>
        <p:grpSp>
          <p:nvGrpSpPr>
            <p:cNvPr id="49" name="グループ化 48"/>
            <p:cNvGrpSpPr/>
            <p:nvPr/>
          </p:nvGrpSpPr>
          <p:grpSpPr>
            <a:xfrm rot="21414378">
              <a:off x="5584703" y="4138995"/>
              <a:ext cx="2256418" cy="1092775"/>
              <a:chOff x="369689" y="2682597"/>
              <a:chExt cx="3479339" cy="1963661"/>
            </a:xfrm>
            <a:solidFill>
              <a:srgbClr val="004DA0"/>
            </a:solidFill>
          </p:grpSpPr>
          <p:sp>
            <p:nvSpPr>
              <p:cNvPr id="50" name="円/楕円 49"/>
              <p:cNvSpPr/>
              <p:nvPr/>
            </p:nvSpPr>
            <p:spPr>
              <a:xfrm>
                <a:off x="3500774" y="4385596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3693332" y="4481176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テキスト ボックス 56"/>
            <p:cNvSpPr txBox="1"/>
            <p:nvPr/>
          </p:nvSpPr>
          <p:spPr>
            <a:xfrm rot="21164765">
              <a:off x="5477648" y="4391827"/>
              <a:ext cx="2503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ここはちゃんとした</a:t>
              </a:r>
              <a:b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配信サービスだな。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30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8" t="32499" r="19997" b="29751"/>
          <a:stretch/>
        </p:blipFill>
        <p:spPr>
          <a:xfrm>
            <a:off x="-198648" y="3590363"/>
            <a:ext cx="7381988" cy="3343837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04958" y="859483"/>
            <a:ext cx="8805692" cy="280764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無料の動画試聴サイト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09650" y="1432908"/>
            <a:ext cx="70844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違法にアップロードされたコンテンツを閲覧すること自体に、情報モラルとしての問題があります。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また、コンピュータウイルスに感染するなどの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危険が増すことも覚えておきましょう。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0" y="4304524"/>
            <a:ext cx="2777594" cy="2644055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 rot="985266">
            <a:off x="4966226" y="3276931"/>
            <a:ext cx="4572000" cy="1927237"/>
            <a:chOff x="1061728" y="4434140"/>
            <a:chExt cx="4572000" cy="1927237"/>
          </a:xfrm>
        </p:grpSpPr>
        <p:sp>
          <p:nvSpPr>
            <p:cNvPr id="24" name="雲 31"/>
            <p:cNvSpPr/>
            <p:nvPr/>
          </p:nvSpPr>
          <p:spPr>
            <a:xfrm rot="21231929">
              <a:off x="1542642" y="4434140"/>
              <a:ext cx="3608766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 rot="20807580">
              <a:off x="1061728" y="4914937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違法なことは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やめよう！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35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334</Words>
  <PresentationFormat>画面に合わせる (4:3)</PresentationFormat>
  <Paragraphs>29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Meiryo UI</vt:lpstr>
      <vt:lpstr>ＭＳ Ｐゴシック</vt:lpstr>
      <vt:lpstr>MS UI Gothic</vt:lpstr>
      <vt:lpstr>メイリオ</vt:lpstr>
      <vt:lpstr>游ゴシック</vt:lpstr>
      <vt:lpstr>Arial</vt:lpstr>
      <vt:lpstr>Calibri</vt:lpstr>
      <vt:lpstr>Calibri Light</vt:lpstr>
      <vt:lpstr>Office テーマ</vt:lpstr>
      <vt:lpstr>第 2 話 無料の動画試聴サイト</vt:lpstr>
      <vt:lpstr>2. 無料の動画試聴サイト</vt:lpstr>
      <vt:lpstr>2. 無料の動画試聴サイト</vt:lpstr>
      <vt:lpstr>2. 無料の動画試聴サイト</vt:lpstr>
      <vt:lpstr>2. 無料の動画試聴サイト</vt:lpstr>
      <vt:lpstr>2. 無料の動画試聴サイト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