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470" r:id="rId2"/>
    <p:sldId id="471" r:id="rId3"/>
    <p:sldId id="472" r:id="rId4"/>
    <p:sldId id="473" r:id="rId5"/>
    <p:sldId id="474" r:id="rId6"/>
    <p:sldId id="475" r:id="rId7"/>
    <p:sldId id="476" r:id="rId8"/>
  </p:sldIdLst>
  <p:sldSz cx="9144000" cy="6858000" type="screen4x3"/>
  <p:notesSz cx="6735763" cy="9866313"/>
  <p:custDataLst>
    <p:tags r:id="rId11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D2DEE4"/>
    <a:srgbClr val="EBF5FE"/>
    <a:srgbClr val="FFCC00"/>
    <a:srgbClr val="FFCC99"/>
    <a:srgbClr val="ED7D31"/>
    <a:srgbClr val="EF3631"/>
    <a:srgbClr val="F04642"/>
    <a:srgbClr val="C7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5584" autoAdjust="0"/>
  </p:normalViewPr>
  <p:slideViewPr>
    <p:cSldViewPr snapToGrid="0">
      <p:cViewPr varScale="1">
        <p:scale>
          <a:sx n="78" d="100"/>
          <a:sy n="78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0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49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2685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1583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4369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6022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25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1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0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4</a:t>
            </a:r>
            <a:r>
              <a:rPr lang="ja-JP" altLang="en-US" sz="4000" dirty="0"/>
              <a:t> 話</a:t>
            </a:r>
            <a:br>
              <a:rPr lang="en-US" altLang="ja-JP" sz="4000" dirty="0"/>
            </a:br>
            <a:r>
              <a:rPr lang="ja-JP" altLang="en-US" dirty="0"/>
              <a:t>インターネットで</a:t>
            </a:r>
            <a:br>
              <a:rPr lang="en-US" altLang="ja-JP" dirty="0"/>
            </a:br>
            <a:r>
              <a:rPr lang="ja-JP" altLang="en-US" dirty="0"/>
              <a:t>知り合った人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46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63" t="20770" r="33416" b="13642"/>
          <a:stretch/>
        </p:blipFill>
        <p:spPr>
          <a:xfrm>
            <a:off x="-79188" y="2136668"/>
            <a:ext cx="3553928" cy="486420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4. </a:t>
            </a:r>
            <a:r>
              <a:rPr lang="ja-JP" altLang="en-US" dirty="0"/>
              <a:t>インターネットで知り合った人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8" y="869489"/>
            <a:ext cx="9075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眉山さんには、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で知り合った友達がいます。</a:t>
            </a:r>
            <a:b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会ったことはありませんが、プロフィールを見ると、</a:t>
            </a:r>
            <a:b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大学生の女性のようです。</a:t>
            </a:r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4962218" y="5232626"/>
            <a:ext cx="3506720" cy="1006008"/>
            <a:chOff x="4962218" y="5232626"/>
            <a:chExt cx="3506720" cy="1006008"/>
          </a:xfrm>
        </p:grpSpPr>
        <p:sp>
          <p:nvSpPr>
            <p:cNvPr id="27" name="二等辺三角形 26"/>
            <p:cNvSpPr/>
            <p:nvPr/>
          </p:nvSpPr>
          <p:spPr>
            <a:xfrm rot="16868682">
              <a:off x="5111804" y="5352258"/>
              <a:ext cx="420342" cy="719514"/>
            </a:xfrm>
            <a:prstGeom prst="triangle">
              <a:avLst>
                <a:gd name="adj" fmla="val 43244"/>
              </a:avLst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5457440" y="5232626"/>
              <a:ext cx="2599492" cy="1006008"/>
            </a:xfrm>
            <a:prstGeom prst="roundRect">
              <a:avLst/>
            </a:prstGeom>
            <a:solidFill>
              <a:srgbClr val="FFF7F7"/>
            </a:solidFill>
            <a:ln w="76200" cmpd="sng">
              <a:solidFill>
                <a:srgbClr val="FFCC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589163" y="5378213"/>
              <a:ext cx="28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rgbClr val="70645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日曜日のライブ行く？</a:t>
              </a:r>
              <a:endParaRPr lang="en-US" altLang="ja-JP" sz="2000" dirty="0">
                <a:solidFill>
                  <a:srgbClr val="70645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2000" b="1" dirty="0">
                  <a:solidFill>
                    <a:srgbClr val="70645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ライブ前に会おうよ！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371814" y="3129898"/>
            <a:ext cx="3444937" cy="1636353"/>
            <a:chOff x="5371814" y="2834623"/>
            <a:chExt cx="3444937" cy="1636353"/>
          </a:xfrm>
        </p:grpSpPr>
        <p:sp>
          <p:nvSpPr>
            <p:cNvPr id="16" name="二等辺三角形 15"/>
            <p:cNvSpPr/>
            <p:nvPr/>
          </p:nvSpPr>
          <p:spPr>
            <a:xfrm rot="15015909">
              <a:off x="5521400" y="3861508"/>
              <a:ext cx="420342" cy="719514"/>
            </a:xfrm>
            <a:prstGeom prst="triangle">
              <a:avLst>
                <a:gd name="adj" fmla="val 55101"/>
              </a:avLst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角丸四角形 3"/>
            <p:cNvSpPr/>
            <p:nvPr/>
          </p:nvSpPr>
          <p:spPr>
            <a:xfrm>
              <a:off x="5981787" y="2834623"/>
              <a:ext cx="2544302" cy="1636353"/>
            </a:xfrm>
            <a:prstGeom prst="roundRect">
              <a:avLst/>
            </a:prstGeom>
            <a:solidFill>
              <a:srgbClr val="FFF7F7"/>
            </a:solidFill>
            <a:ln w="76200" cmpd="sng">
              <a:solidFill>
                <a:srgbClr val="FFCC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189622" y="3158672"/>
              <a:ext cx="26271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rgbClr val="70645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○○くん好きなの？</a:t>
              </a:r>
              <a:endParaRPr lang="en-US" altLang="ja-JP" sz="2000" dirty="0">
                <a:solidFill>
                  <a:srgbClr val="70645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rgbClr val="70645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私も</a:t>
              </a:r>
              <a:r>
                <a:rPr lang="ja-JP" altLang="en-US" sz="2000" dirty="0" err="1">
                  <a:solidFill>
                    <a:srgbClr val="70645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だよ</a:t>
              </a:r>
              <a:r>
                <a:rPr lang="ja-JP" altLang="en-US" sz="2000" dirty="0">
                  <a:solidFill>
                    <a:srgbClr val="70645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ー！</a:t>
              </a:r>
              <a:endParaRPr lang="en-US" altLang="ja-JP" sz="2000" dirty="0">
                <a:solidFill>
                  <a:srgbClr val="70645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rgbClr val="70645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色々話したいな！</a:t>
              </a: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1862131" y="6224586"/>
            <a:ext cx="2625479" cy="403644"/>
            <a:chOff x="5603630" y="6383924"/>
            <a:chExt cx="2625479" cy="403644"/>
          </a:xfrm>
          <a:solidFill>
            <a:srgbClr val="AE9070"/>
          </a:solidFill>
        </p:grpSpPr>
        <p:sp>
          <p:nvSpPr>
            <p:cNvPr id="36" name="テキスト ボックス 35"/>
            <p:cNvSpPr txBox="1"/>
            <p:nvPr/>
          </p:nvSpPr>
          <p:spPr>
            <a:xfrm>
              <a:off x="5725892" y="6383924"/>
              <a:ext cx="2387594" cy="403644"/>
            </a:xfrm>
            <a:prstGeom prst="rect">
              <a:avLst/>
            </a:prstGeom>
            <a:grpFill/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眉山</a:t>
              </a:r>
              <a:r>
                <a:rPr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（びざん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r>
                <a:rPr kumimoji="1"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さん</a:t>
              </a: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5651304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8138641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820972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560363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335623" y="1778867"/>
            <a:ext cx="2236871" cy="2593425"/>
            <a:chOff x="3335623" y="1483592"/>
            <a:chExt cx="2236871" cy="2593425"/>
          </a:xfrm>
        </p:grpSpPr>
        <p:sp>
          <p:nvSpPr>
            <p:cNvPr id="15" name="円/楕円 14"/>
            <p:cNvSpPr/>
            <p:nvPr/>
          </p:nvSpPr>
          <p:spPr>
            <a:xfrm>
              <a:off x="3479225" y="1860448"/>
              <a:ext cx="2093269" cy="2093269"/>
            </a:xfrm>
            <a:prstGeom prst="ellipse">
              <a:avLst/>
            </a:prstGeom>
            <a:solidFill>
              <a:srgbClr val="FFF7F7"/>
            </a:solidFill>
            <a:ln w="76200" cmpd="sng">
              <a:solidFill>
                <a:srgbClr val="FFCC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569176" y="2979811"/>
              <a:ext cx="19789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>
                  <a:solidFill>
                    <a:srgbClr val="70645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19</a:t>
              </a:r>
              <a:r>
                <a:rPr lang="ja-JP" altLang="en-US" sz="2000" dirty="0">
                  <a:solidFill>
                    <a:srgbClr val="70645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歳の</a:t>
              </a:r>
              <a:br>
                <a:rPr lang="en-US" altLang="ja-JP" sz="2000" dirty="0">
                  <a:solidFill>
                    <a:srgbClr val="70645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70645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大学生です☆</a:t>
              </a:r>
            </a:p>
          </p:txBody>
        </p:sp>
        <p:pic>
          <p:nvPicPr>
            <p:cNvPr id="42" name="図 4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67604" y="1483592"/>
              <a:ext cx="1640116" cy="1553028"/>
            </a:xfrm>
            <a:prstGeom prst="rect">
              <a:avLst/>
            </a:prstGeom>
          </p:spPr>
        </p:pic>
        <p:sp>
          <p:nvSpPr>
            <p:cNvPr id="14" name="二等辺三角形 13"/>
            <p:cNvSpPr/>
            <p:nvPr/>
          </p:nvSpPr>
          <p:spPr>
            <a:xfrm rot="13311993">
              <a:off x="3335623" y="3514563"/>
              <a:ext cx="420342" cy="562454"/>
            </a:xfrm>
            <a:prstGeom prst="triangle">
              <a:avLst>
                <a:gd name="adj" fmla="val 55101"/>
              </a:avLst>
            </a:prstGeom>
            <a:solidFill>
              <a:srgbClr val="FFCCC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8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809"/>
          <a:stretch/>
        </p:blipFill>
        <p:spPr>
          <a:xfrm>
            <a:off x="-535645" y="2012750"/>
            <a:ext cx="6034188" cy="49595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4. </a:t>
            </a:r>
            <a:r>
              <a:rPr lang="ja-JP" altLang="en-US" dirty="0"/>
              <a:t>インターネットで知り合った人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9" y="869489"/>
            <a:ext cx="8656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プロフィール写真を見る限り、とても優しそうな女性です。</a:t>
            </a:r>
            <a:br>
              <a:rPr kumimoji="1"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眉山さんは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その友達からの誘いを受け、実際に会ってみることにしました。</a:t>
            </a:r>
          </a:p>
        </p:txBody>
      </p:sp>
      <p:grpSp>
        <p:nvGrpSpPr>
          <p:cNvPr id="18" name="グループ化 17"/>
          <p:cNvGrpSpPr/>
          <p:nvPr/>
        </p:nvGrpSpPr>
        <p:grpSpPr>
          <a:xfrm rot="21222859">
            <a:off x="3798566" y="1932716"/>
            <a:ext cx="4206949" cy="1948226"/>
            <a:chOff x="5460238" y="1931295"/>
            <a:chExt cx="3585801" cy="1948226"/>
          </a:xfrm>
        </p:grpSpPr>
        <p:sp>
          <p:nvSpPr>
            <p:cNvPr id="19" name="円形吹き出し 3"/>
            <p:cNvSpPr/>
            <p:nvPr/>
          </p:nvSpPr>
          <p:spPr>
            <a:xfrm rot="386467">
              <a:off x="5460238" y="1931295"/>
              <a:ext cx="3585801" cy="1948226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364320">
              <a:off x="5723874" y="2498327"/>
              <a:ext cx="3188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200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2400" b="1" dirty="0">
                  <a:solidFill>
                    <a:schemeClr val="bg1"/>
                  </a:solidFill>
                </a:rPr>
                <a:t>優しそうなお姉さんだし、大丈夫だよね</a:t>
              </a:r>
            </a:p>
          </p:txBody>
        </p:sp>
      </p:grpSp>
      <p:grpSp>
        <p:nvGrpSpPr>
          <p:cNvPr id="21" name="グループ化 20"/>
          <p:cNvGrpSpPr/>
          <p:nvPr/>
        </p:nvGrpSpPr>
        <p:grpSpPr>
          <a:xfrm rot="21222859">
            <a:off x="3349818" y="4104152"/>
            <a:ext cx="3740992" cy="1647892"/>
            <a:chOff x="4954151" y="1930398"/>
            <a:chExt cx="4593580" cy="1948226"/>
          </a:xfrm>
        </p:grpSpPr>
        <p:sp>
          <p:nvSpPr>
            <p:cNvPr id="22" name="円形吹き出し 3"/>
            <p:cNvSpPr/>
            <p:nvPr/>
          </p:nvSpPr>
          <p:spPr>
            <a:xfrm rot="386467">
              <a:off x="5116864" y="1930398"/>
              <a:ext cx="4256672" cy="1948226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364320">
              <a:off x="4954151" y="2428687"/>
              <a:ext cx="4593580" cy="982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200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2400" b="1" dirty="0">
                  <a:solidFill>
                    <a:schemeClr val="bg1"/>
                  </a:solidFill>
                </a:rPr>
                <a:t>「私も会いたいです」</a:t>
              </a:r>
              <a:endParaRPr lang="en-US" altLang="ja-JP" sz="2400" b="1" dirty="0">
                <a:solidFill>
                  <a:schemeClr val="bg1"/>
                </a:solidFill>
              </a:endParaRPr>
            </a:p>
            <a:p>
              <a:r>
                <a:rPr lang="ja-JP" altLang="en-US" sz="2400" b="1" dirty="0">
                  <a:solidFill>
                    <a:schemeClr val="bg1"/>
                  </a:solidFill>
                </a:rPr>
                <a:t>と</a:t>
              </a:r>
              <a:r>
                <a:rPr lang="en-US" altLang="ja-JP" sz="24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6482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50" y="1106198"/>
            <a:ext cx="9226092" cy="658743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4. </a:t>
            </a:r>
            <a:r>
              <a:rPr lang="ja-JP" altLang="en-US" dirty="0"/>
              <a:t>インターネットで知り合った人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9" y="869489"/>
            <a:ext cx="8843422" cy="1200329"/>
          </a:xfrm>
          <a:prstGeom prst="rect">
            <a:avLst/>
          </a:prstGeom>
          <a:solidFill>
            <a:srgbClr val="EDEBD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しかし、待ち合わせ場所に来たのは、</a:t>
            </a:r>
            <a:br>
              <a:rPr kumimoji="1"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年齢も性別もまったく違う人でした。怖くなった眉山さんは、すぐにその場を立ち去りました。</a:t>
            </a:r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 rot="21219748">
            <a:off x="4475205" y="2174266"/>
            <a:ext cx="3215106" cy="1425133"/>
            <a:chOff x="3729979" y="-1737466"/>
            <a:chExt cx="3215106" cy="1425133"/>
          </a:xfrm>
        </p:grpSpPr>
        <p:sp>
          <p:nvSpPr>
            <p:cNvPr id="84" name="雲 31"/>
            <p:cNvSpPr/>
            <p:nvPr/>
          </p:nvSpPr>
          <p:spPr>
            <a:xfrm rot="5069561">
              <a:off x="4626864" y="-2481643"/>
              <a:ext cx="1425133" cy="291348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74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40761" y="32955"/>
                    <a:pt x="43787" y="31499"/>
                    <a:pt x="48174" y="29939"/>
                  </a:cubicBezTo>
                  <a:cubicBezTo>
                    <a:pt x="41679" y="34310"/>
                    <a:pt x="37294" y="34135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8174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5"/>
            </a:solidFill>
            <a:ln w="57150" cap="rnd">
              <a:noFill/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 rot="21426613">
              <a:off x="3729979" y="-1423308"/>
              <a:ext cx="32151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全然違う人だ</a:t>
              </a:r>
              <a:r>
                <a:rPr lang="en-US" altLang="ja-JP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</a:p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こわい</a:t>
              </a:r>
              <a:r>
                <a:rPr lang="en-US" altLang="ja-JP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  <a:endPara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 rot="21222859">
            <a:off x="1468595" y="2020269"/>
            <a:ext cx="3188816" cy="1313865"/>
            <a:chOff x="5670192" y="2189094"/>
            <a:chExt cx="3188816" cy="1313865"/>
          </a:xfrm>
        </p:grpSpPr>
        <p:sp>
          <p:nvSpPr>
            <p:cNvPr id="49" name="円形吹き出し 3"/>
            <p:cNvSpPr/>
            <p:nvPr/>
          </p:nvSpPr>
          <p:spPr>
            <a:xfrm rot="386467">
              <a:off x="6151625" y="2189094"/>
              <a:ext cx="2209168" cy="1313865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 rot="364320">
              <a:off x="5670192" y="2385018"/>
              <a:ext cx="3188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200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2400" b="1" dirty="0">
                  <a:solidFill>
                    <a:schemeClr val="bg1"/>
                  </a:solidFill>
                </a:rPr>
                <a:t>眉山さん</a:t>
              </a:r>
              <a:br>
                <a:rPr lang="en-US" altLang="ja-JP" sz="2400" b="1" dirty="0">
                  <a:solidFill>
                    <a:schemeClr val="bg1"/>
                  </a:solidFill>
                </a:rPr>
              </a:br>
              <a:r>
                <a:rPr lang="ja-JP" altLang="en-US" sz="2400" b="1" dirty="0">
                  <a:solidFill>
                    <a:schemeClr val="bg1"/>
                  </a:solidFill>
                </a:rPr>
                <a:t>だよね～？</a:t>
              </a:r>
            </a:p>
          </p:txBody>
        </p:sp>
      </p:grp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549" t="37069" r="-433" b="5944"/>
          <a:stretch/>
        </p:blipFill>
        <p:spPr>
          <a:xfrm>
            <a:off x="5993234" y="1576324"/>
            <a:ext cx="3259341" cy="621512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086" r="68112" b="3804"/>
          <a:stretch/>
        </p:blipFill>
        <p:spPr>
          <a:xfrm>
            <a:off x="254977" y="2210523"/>
            <a:ext cx="2845845" cy="5542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870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4. </a:t>
            </a:r>
            <a:r>
              <a:rPr lang="ja-JP" altLang="en-US" dirty="0"/>
              <a:t>インターネットで知り合った人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0" y="307505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3200" b="1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sz="4000" dirty="0"/>
              <a:t>眉山さんの行動をどう思いますか？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27" y="4363271"/>
            <a:ext cx="2606714" cy="2596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381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286006" y="3925511"/>
            <a:ext cx="8571987" cy="2263283"/>
            <a:chOff x="286006" y="3925511"/>
            <a:chExt cx="8571987" cy="2263283"/>
          </a:xfrm>
        </p:grpSpPr>
        <p:sp>
          <p:nvSpPr>
            <p:cNvPr id="54" name="角丸四角形 53"/>
            <p:cNvSpPr/>
            <p:nvPr/>
          </p:nvSpPr>
          <p:spPr>
            <a:xfrm>
              <a:off x="286006" y="3925511"/>
              <a:ext cx="8571987" cy="2263283"/>
            </a:xfrm>
            <a:prstGeom prst="roundRect">
              <a:avLst>
                <a:gd name="adj" fmla="val 1170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398881" y="4191618"/>
              <a:ext cx="4868465" cy="175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「会おう」「写真を送ってほしい」などと言われた場合には、注意深く、よく考えてください。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もし、個人情報や送った写真をインターネット上に拡散されたら、それは二度と削除できないと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いうことを忘れてはいけません。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4. </a:t>
            </a:r>
            <a:r>
              <a:rPr lang="ja-JP" altLang="en-US" dirty="0"/>
              <a:t>インターネットで知り合った人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286006" y="1392591"/>
            <a:ext cx="8571987" cy="2385381"/>
            <a:chOff x="286006" y="1392591"/>
            <a:chExt cx="8571987" cy="2385381"/>
          </a:xfrm>
        </p:grpSpPr>
        <p:sp>
          <p:nvSpPr>
            <p:cNvPr id="17" name="角丸四角形 16"/>
            <p:cNvSpPr/>
            <p:nvPr/>
          </p:nvSpPr>
          <p:spPr>
            <a:xfrm>
              <a:off x="286006" y="1392591"/>
              <a:ext cx="8571987" cy="2378611"/>
            </a:xfrm>
            <a:prstGeom prst="roundRect">
              <a:avLst>
                <a:gd name="adj" fmla="val 9407"/>
              </a:avLst>
            </a:prstGeom>
            <a:solidFill>
              <a:srgbClr val="AE9070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3334053" y="1665356"/>
              <a:ext cx="5428947" cy="175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インターネット上に記載されている個人のプロフィールを、すべて信用することは大変危険です。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ウソをついたり、都合の悪いところを隠すことが簡単に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できるため、どんなに優しくしてくれたとしても、それが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本当の姿とは限りません。</a:t>
              </a:r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719591" y="1620746"/>
              <a:ext cx="1173095" cy="2157226"/>
              <a:chOff x="5540819" y="4343061"/>
              <a:chExt cx="1173095" cy="2157226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540819" y="4343061"/>
                <a:ext cx="1173095" cy="1279898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ローチャート: 論理積ゲート 56"/>
              <p:cNvSpPr/>
              <p:nvPr/>
            </p:nvSpPr>
            <p:spPr>
              <a:xfrm rot="16200000">
                <a:off x="5569385" y="5360457"/>
                <a:ext cx="1119498" cy="1160162"/>
              </a:xfrm>
              <a:custGeom>
                <a:avLst/>
                <a:gdLst>
                  <a:gd name="connsiteX0" fmla="*/ 0 w 388234"/>
                  <a:gd name="connsiteY0" fmla="*/ 0 h 795790"/>
                  <a:gd name="connsiteX1" fmla="*/ 194117 w 388234"/>
                  <a:gd name="connsiteY1" fmla="*/ 0 h 795790"/>
                  <a:gd name="connsiteX2" fmla="*/ 388234 w 388234"/>
                  <a:gd name="connsiteY2" fmla="*/ 397895 h 795790"/>
                  <a:gd name="connsiteX3" fmla="*/ 194117 w 388234"/>
                  <a:gd name="connsiteY3" fmla="*/ 795790 h 795790"/>
                  <a:gd name="connsiteX4" fmla="*/ 0 w 388234"/>
                  <a:gd name="connsiteY4" fmla="*/ 795790 h 795790"/>
                  <a:gd name="connsiteX5" fmla="*/ 0 w 388234"/>
                  <a:gd name="connsiteY5" fmla="*/ 0 h 795790"/>
                  <a:gd name="connsiteX0" fmla="*/ 0 w 388234"/>
                  <a:gd name="connsiteY0" fmla="*/ 0 h 829127"/>
                  <a:gd name="connsiteX1" fmla="*/ 194117 w 388234"/>
                  <a:gd name="connsiteY1" fmla="*/ 33337 h 829127"/>
                  <a:gd name="connsiteX2" fmla="*/ 388234 w 388234"/>
                  <a:gd name="connsiteY2" fmla="*/ 431232 h 829127"/>
                  <a:gd name="connsiteX3" fmla="*/ 194117 w 388234"/>
                  <a:gd name="connsiteY3" fmla="*/ 829127 h 829127"/>
                  <a:gd name="connsiteX4" fmla="*/ 0 w 388234"/>
                  <a:gd name="connsiteY4" fmla="*/ 829127 h 829127"/>
                  <a:gd name="connsiteX5" fmla="*/ 0 w 388234"/>
                  <a:gd name="connsiteY5" fmla="*/ 0 h 829127"/>
                  <a:gd name="connsiteX0" fmla="*/ 0 w 388234"/>
                  <a:gd name="connsiteY0" fmla="*/ 0 h 829127"/>
                  <a:gd name="connsiteX1" fmla="*/ 194117 w 388234"/>
                  <a:gd name="connsiteY1" fmla="*/ 33337 h 829127"/>
                  <a:gd name="connsiteX2" fmla="*/ 388234 w 388234"/>
                  <a:gd name="connsiteY2" fmla="*/ 431232 h 829127"/>
                  <a:gd name="connsiteX3" fmla="*/ 194117 w 388234"/>
                  <a:gd name="connsiteY3" fmla="*/ 829127 h 829127"/>
                  <a:gd name="connsiteX4" fmla="*/ 0 w 388234"/>
                  <a:gd name="connsiteY4" fmla="*/ 829127 h 829127"/>
                  <a:gd name="connsiteX5" fmla="*/ 0 w 388234"/>
                  <a:gd name="connsiteY5" fmla="*/ 0 h 829127"/>
                  <a:gd name="connsiteX0" fmla="*/ 3 w 388237"/>
                  <a:gd name="connsiteY0" fmla="*/ 0 h 867230"/>
                  <a:gd name="connsiteX1" fmla="*/ 194120 w 388237"/>
                  <a:gd name="connsiteY1" fmla="*/ 33337 h 867230"/>
                  <a:gd name="connsiteX2" fmla="*/ 388237 w 388237"/>
                  <a:gd name="connsiteY2" fmla="*/ 431232 h 867230"/>
                  <a:gd name="connsiteX3" fmla="*/ 194120 w 388237"/>
                  <a:gd name="connsiteY3" fmla="*/ 829127 h 867230"/>
                  <a:gd name="connsiteX4" fmla="*/ 0 w 388237"/>
                  <a:gd name="connsiteY4" fmla="*/ 867230 h 867230"/>
                  <a:gd name="connsiteX5" fmla="*/ 3 w 388237"/>
                  <a:gd name="connsiteY5" fmla="*/ 0 h 867230"/>
                  <a:gd name="connsiteX0" fmla="*/ 3 w 388237"/>
                  <a:gd name="connsiteY0" fmla="*/ 0 h 867230"/>
                  <a:gd name="connsiteX1" fmla="*/ 194120 w 388237"/>
                  <a:gd name="connsiteY1" fmla="*/ 19052 h 867230"/>
                  <a:gd name="connsiteX2" fmla="*/ 388237 w 388237"/>
                  <a:gd name="connsiteY2" fmla="*/ 431232 h 867230"/>
                  <a:gd name="connsiteX3" fmla="*/ 194120 w 388237"/>
                  <a:gd name="connsiteY3" fmla="*/ 829127 h 867230"/>
                  <a:gd name="connsiteX4" fmla="*/ 0 w 388237"/>
                  <a:gd name="connsiteY4" fmla="*/ 867230 h 867230"/>
                  <a:gd name="connsiteX5" fmla="*/ 3 w 388237"/>
                  <a:gd name="connsiteY5" fmla="*/ 0 h 867230"/>
                  <a:gd name="connsiteX0" fmla="*/ 3 w 388237"/>
                  <a:gd name="connsiteY0" fmla="*/ 0 h 867230"/>
                  <a:gd name="connsiteX1" fmla="*/ 194120 w 388237"/>
                  <a:gd name="connsiteY1" fmla="*/ 19052 h 867230"/>
                  <a:gd name="connsiteX2" fmla="*/ 388237 w 388237"/>
                  <a:gd name="connsiteY2" fmla="*/ 431232 h 867230"/>
                  <a:gd name="connsiteX3" fmla="*/ 194120 w 388237"/>
                  <a:gd name="connsiteY3" fmla="*/ 829127 h 867230"/>
                  <a:gd name="connsiteX4" fmla="*/ 0 w 388237"/>
                  <a:gd name="connsiteY4" fmla="*/ 867230 h 867230"/>
                  <a:gd name="connsiteX5" fmla="*/ 3 w 388237"/>
                  <a:gd name="connsiteY5" fmla="*/ 0 h 867230"/>
                  <a:gd name="connsiteX0" fmla="*/ 3 w 388242"/>
                  <a:gd name="connsiteY0" fmla="*/ 0 h 867230"/>
                  <a:gd name="connsiteX1" fmla="*/ 194120 w 388242"/>
                  <a:gd name="connsiteY1" fmla="*/ 19052 h 867230"/>
                  <a:gd name="connsiteX2" fmla="*/ 388237 w 388242"/>
                  <a:gd name="connsiteY2" fmla="*/ 431232 h 867230"/>
                  <a:gd name="connsiteX3" fmla="*/ 189354 w 388242"/>
                  <a:gd name="connsiteY3" fmla="*/ 845799 h 867230"/>
                  <a:gd name="connsiteX4" fmla="*/ 0 w 388242"/>
                  <a:gd name="connsiteY4" fmla="*/ 867230 h 867230"/>
                  <a:gd name="connsiteX5" fmla="*/ 3 w 388242"/>
                  <a:gd name="connsiteY5" fmla="*/ 0 h 867230"/>
                  <a:gd name="connsiteX0" fmla="*/ 3 w 388242"/>
                  <a:gd name="connsiteY0" fmla="*/ 0 h 867230"/>
                  <a:gd name="connsiteX1" fmla="*/ 194120 w 388242"/>
                  <a:gd name="connsiteY1" fmla="*/ 19052 h 867230"/>
                  <a:gd name="connsiteX2" fmla="*/ 388237 w 388242"/>
                  <a:gd name="connsiteY2" fmla="*/ 431232 h 867230"/>
                  <a:gd name="connsiteX3" fmla="*/ 189354 w 388242"/>
                  <a:gd name="connsiteY3" fmla="*/ 845799 h 867230"/>
                  <a:gd name="connsiteX4" fmla="*/ 0 w 388242"/>
                  <a:gd name="connsiteY4" fmla="*/ 867230 h 867230"/>
                  <a:gd name="connsiteX5" fmla="*/ 3 w 388242"/>
                  <a:gd name="connsiteY5" fmla="*/ 0 h 867230"/>
                  <a:gd name="connsiteX0" fmla="*/ 3 w 388242"/>
                  <a:gd name="connsiteY0" fmla="*/ 0 h 867230"/>
                  <a:gd name="connsiteX1" fmla="*/ 194120 w 388242"/>
                  <a:gd name="connsiteY1" fmla="*/ 19052 h 867230"/>
                  <a:gd name="connsiteX2" fmla="*/ 388237 w 388242"/>
                  <a:gd name="connsiteY2" fmla="*/ 431232 h 867230"/>
                  <a:gd name="connsiteX3" fmla="*/ 189354 w 388242"/>
                  <a:gd name="connsiteY3" fmla="*/ 845799 h 867230"/>
                  <a:gd name="connsiteX4" fmla="*/ 0 w 388242"/>
                  <a:gd name="connsiteY4" fmla="*/ 867230 h 867230"/>
                  <a:gd name="connsiteX5" fmla="*/ 3 w 388242"/>
                  <a:gd name="connsiteY5" fmla="*/ 0 h 867230"/>
                  <a:gd name="connsiteX0" fmla="*/ 3 w 392693"/>
                  <a:gd name="connsiteY0" fmla="*/ 0 h 867230"/>
                  <a:gd name="connsiteX1" fmla="*/ 194120 w 392693"/>
                  <a:gd name="connsiteY1" fmla="*/ 19052 h 867230"/>
                  <a:gd name="connsiteX2" fmla="*/ 388237 w 392693"/>
                  <a:gd name="connsiteY2" fmla="*/ 431232 h 867230"/>
                  <a:gd name="connsiteX3" fmla="*/ 318946 w 392693"/>
                  <a:gd name="connsiteY3" fmla="*/ 679683 h 867230"/>
                  <a:gd name="connsiteX4" fmla="*/ 189354 w 392693"/>
                  <a:gd name="connsiteY4" fmla="*/ 845799 h 867230"/>
                  <a:gd name="connsiteX5" fmla="*/ 0 w 392693"/>
                  <a:gd name="connsiteY5" fmla="*/ 867230 h 867230"/>
                  <a:gd name="connsiteX6" fmla="*/ 3 w 392693"/>
                  <a:gd name="connsiteY6" fmla="*/ 0 h 867230"/>
                  <a:gd name="connsiteX0" fmla="*/ 3 w 391949"/>
                  <a:gd name="connsiteY0" fmla="*/ 0 h 867230"/>
                  <a:gd name="connsiteX1" fmla="*/ 194120 w 391949"/>
                  <a:gd name="connsiteY1" fmla="*/ 19052 h 867230"/>
                  <a:gd name="connsiteX2" fmla="*/ 388237 w 391949"/>
                  <a:gd name="connsiteY2" fmla="*/ 431232 h 867230"/>
                  <a:gd name="connsiteX3" fmla="*/ 311798 w 391949"/>
                  <a:gd name="connsiteY3" fmla="*/ 753505 h 867230"/>
                  <a:gd name="connsiteX4" fmla="*/ 189354 w 391949"/>
                  <a:gd name="connsiteY4" fmla="*/ 845799 h 867230"/>
                  <a:gd name="connsiteX5" fmla="*/ 0 w 391949"/>
                  <a:gd name="connsiteY5" fmla="*/ 867230 h 867230"/>
                  <a:gd name="connsiteX6" fmla="*/ 3 w 391949"/>
                  <a:gd name="connsiteY6" fmla="*/ 0 h 867230"/>
                  <a:gd name="connsiteX0" fmla="*/ 3 w 374051"/>
                  <a:gd name="connsiteY0" fmla="*/ 0 h 867230"/>
                  <a:gd name="connsiteX1" fmla="*/ 194120 w 374051"/>
                  <a:gd name="connsiteY1" fmla="*/ 19052 h 867230"/>
                  <a:gd name="connsiteX2" fmla="*/ 369187 w 374051"/>
                  <a:gd name="connsiteY2" fmla="*/ 397897 h 867230"/>
                  <a:gd name="connsiteX3" fmla="*/ 311798 w 374051"/>
                  <a:gd name="connsiteY3" fmla="*/ 753505 h 867230"/>
                  <a:gd name="connsiteX4" fmla="*/ 189354 w 374051"/>
                  <a:gd name="connsiteY4" fmla="*/ 845799 h 867230"/>
                  <a:gd name="connsiteX5" fmla="*/ 0 w 374051"/>
                  <a:gd name="connsiteY5" fmla="*/ 867230 h 867230"/>
                  <a:gd name="connsiteX6" fmla="*/ 3 w 374051"/>
                  <a:gd name="connsiteY6" fmla="*/ 0 h 867230"/>
                  <a:gd name="connsiteX0" fmla="*/ 3 w 369405"/>
                  <a:gd name="connsiteY0" fmla="*/ 0 h 867230"/>
                  <a:gd name="connsiteX1" fmla="*/ 194120 w 369405"/>
                  <a:gd name="connsiteY1" fmla="*/ 19052 h 867230"/>
                  <a:gd name="connsiteX2" fmla="*/ 369187 w 369405"/>
                  <a:gd name="connsiteY2" fmla="*/ 397897 h 867230"/>
                  <a:gd name="connsiteX3" fmla="*/ 311798 w 369405"/>
                  <a:gd name="connsiteY3" fmla="*/ 753505 h 867230"/>
                  <a:gd name="connsiteX4" fmla="*/ 189354 w 369405"/>
                  <a:gd name="connsiteY4" fmla="*/ 845799 h 867230"/>
                  <a:gd name="connsiteX5" fmla="*/ 0 w 369405"/>
                  <a:gd name="connsiteY5" fmla="*/ 867230 h 867230"/>
                  <a:gd name="connsiteX6" fmla="*/ 3 w 369405"/>
                  <a:gd name="connsiteY6" fmla="*/ 0 h 867230"/>
                  <a:gd name="connsiteX0" fmla="*/ 3 w 374051"/>
                  <a:gd name="connsiteY0" fmla="*/ 0 h 867230"/>
                  <a:gd name="connsiteX1" fmla="*/ 194120 w 374051"/>
                  <a:gd name="connsiteY1" fmla="*/ 19052 h 867230"/>
                  <a:gd name="connsiteX2" fmla="*/ 369187 w 374051"/>
                  <a:gd name="connsiteY2" fmla="*/ 397897 h 867230"/>
                  <a:gd name="connsiteX3" fmla="*/ 311795 w 374051"/>
                  <a:gd name="connsiteY3" fmla="*/ 784464 h 867230"/>
                  <a:gd name="connsiteX4" fmla="*/ 189354 w 374051"/>
                  <a:gd name="connsiteY4" fmla="*/ 845799 h 867230"/>
                  <a:gd name="connsiteX5" fmla="*/ 0 w 374051"/>
                  <a:gd name="connsiteY5" fmla="*/ 867230 h 867230"/>
                  <a:gd name="connsiteX6" fmla="*/ 3 w 374051"/>
                  <a:gd name="connsiteY6" fmla="*/ 0 h 867230"/>
                  <a:gd name="connsiteX0" fmla="*/ 3 w 372547"/>
                  <a:gd name="connsiteY0" fmla="*/ 0 h 867230"/>
                  <a:gd name="connsiteX1" fmla="*/ 194120 w 372547"/>
                  <a:gd name="connsiteY1" fmla="*/ 19052 h 867230"/>
                  <a:gd name="connsiteX2" fmla="*/ 369187 w 372547"/>
                  <a:gd name="connsiteY2" fmla="*/ 397897 h 867230"/>
                  <a:gd name="connsiteX3" fmla="*/ 311795 w 372547"/>
                  <a:gd name="connsiteY3" fmla="*/ 784464 h 867230"/>
                  <a:gd name="connsiteX4" fmla="*/ 189354 w 372547"/>
                  <a:gd name="connsiteY4" fmla="*/ 845799 h 867230"/>
                  <a:gd name="connsiteX5" fmla="*/ 0 w 372547"/>
                  <a:gd name="connsiteY5" fmla="*/ 867230 h 867230"/>
                  <a:gd name="connsiteX6" fmla="*/ 3 w 372547"/>
                  <a:gd name="connsiteY6" fmla="*/ 0 h 867230"/>
                  <a:gd name="connsiteX0" fmla="*/ 3 w 372638"/>
                  <a:gd name="connsiteY0" fmla="*/ 0 h 867230"/>
                  <a:gd name="connsiteX1" fmla="*/ 194120 w 372638"/>
                  <a:gd name="connsiteY1" fmla="*/ 19052 h 867230"/>
                  <a:gd name="connsiteX2" fmla="*/ 369187 w 372638"/>
                  <a:gd name="connsiteY2" fmla="*/ 397897 h 867230"/>
                  <a:gd name="connsiteX3" fmla="*/ 311795 w 372638"/>
                  <a:gd name="connsiteY3" fmla="*/ 784464 h 867230"/>
                  <a:gd name="connsiteX4" fmla="*/ 189354 w 372638"/>
                  <a:gd name="connsiteY4" fmla="*/ 845799 h 867230"/>
                  <a:gd name="connsiteX5" fmla="*/ 0 w 372638"/>
                  <a:gd name="connsiteY5" fmla="*/ 867230 h 867230"/>
                  <a:gd name="connsiteX6" fmla="*/ 3 w 372638"/>
                  <a:gd name="connsiteY6" fmla="*/ 0 h 867230"/>
                  <a:gd name="connsiteX0" fmla="*/ 3 w 372638"/>
                  <a:gd name="connsiteY0" fmla="*/ 0 h 867230"/>
                  <a:gd name="connsiteX1" fmla="*/ 194120 w 372638"/>
                  <a:gd name="connsiteY1" fmla="*/ 19052 h 867230"/>
                  <a:gd name="connsiteX2" fmla="*/ 369187 w 372638"/>
                  <a:gd name="connsiteY2" fmla="*/ 397897 h 867230"/>
                  <a:gd name="connsiteX3" fmla="*/ 311795 w 372638"/>
                  <a:gd name="connsiteY3" fmla="*/ 784464 h 867230"/>
                  <a:gd name="connsiteX4" fmla="*/ 189354 w 372638"/>
                  <a:gd name="connsiteY4" fmla="*/ 845799 h 867230"/>
                  <a:gd name="connsiteX5" fmla="*/ 0 w 372638"/>
                  <a:gd name="connsiteY5" fmla="*/ 867230 h 867230"/>
                  <a:gd name="connsiteX6" fmla="*/ 3 w 372638"/>
                  <a:gd name="connsiteY6" fmla="*/ 0 h 867230"/>
                  <a:gd name="connsiteX0" fmla="*/ 3 w 372638"/>
                  <a:gd name="connsiteY0" fmla="*/ 0 h 869901"/>
                  <a:gd name="connsiteX1" fmla="*/ 194120 w 372638"/>
                  <a:gd name="connsiteY1" fmla="*/ 19052 h 869901"/>
                  <a:gd name="connsiteX2" fmla="*/ 369187 w 372638"/>
                  <a:gd name="connsiteY2" fmla="*/ 397897 h 869901"/>
                  <a:gd name="connsiteX3" fmla="*/ 311795 w 372638"/>
                  <a:gd name="connsiteY3" fmla="*/ 784464 h 869901"/>
                  <a:gd name="connsiteX4" fmla="*/ 189354 w 372638"/>
                  <a:gd name="connsiteY4" fmla="*/ 860087 h 869901"/>
                  <a:gd name="connsiteX5" fmla="*/ 0 w 372638"/>
                  <a:gd name="connsiteY5" fmla="*/ 867230 h 869901"/>
                  <a:gd name="connsiteX6" fmla="*/ 3 w 372638"/>
                  <a:gd name="connsiteY6" fmla="*/ 0 h 869901"/>
                  <a:gd name="connsiteX0" fmla="*/ 3 w 372638"/>
                  <a:gd name="connsiteY0" fmla="*/ 0 h 869901"/>
                  <a:gd name="connsiteX1" fmla="*/ 194120 w 372638"/>
                  <a:gd name="connsiteY1" fmla="*/ 19052 h 869901"/>
                  <a:gd name="connsiteX2" fmla="*/ 369187 w 372638"/>
                  <a:gd name="connsiteY2" fmla="*/ 397897 h 869901"/>
                  <a:gd name="connsiteX3" fmla="*/ 311795 w 372638"/>
                  <a:gd name="connsiteY3" fmla="*/ 784464 h 869901"/>
                  <a:gd name="connsiteX4" fmla="*/ 189354 w 372638"/>
                  <a:gd name="connsiteY4" fmla="*/ 860087 h 869901"/>
                  <a:gd name="connsiteX5" fmla="*/ 0 w 372638"/>
                  <a:gd name="connsiteY5" fmla="*/ 867230 h 869901"/>
                  <a:gd name="connsiteX6" fmla="*/ 3 w 372638"/>
                  <a:gd name="connsiteY6" fmla="*/ 0 h 869901"/>
                  <a:gd name="connsiteX0" fmla="*/ 3 w 371718"/>
                  <a:gd name="connsiteY0" fmla="*/ 0 h 869901"/>
                  <a:gd name="connsiteX1" fmla="*/ 194120 w 371718"/>
                  <a:gd name="connsiteY1" fmla="*/ 19052 h 869901"/>
                  <a:gd name="connsiteX2" fmla="*/ 369187 w 371718"/>
                  <a:gd name="connsiteY2" fmla="*/ 397897 h 869901"/>
                  <a:gd name="connsiteX3" fmla="*/ 299886 w 371718"/>
                  <a:gd name="connsiteY3" fmla="*/ 796373 h 869901"/>
                  <a:gd name="connsiteX4" fmla="*/ 189354 w 371718"/>
                  <a:gd name="connsiteY4" fmla="*/ 860087 h 869901"/>
                  <a:gd name="connsiteX5" fmla="*/ 0 w 371718"/>
                  <a:gd name="connsiteY5" fmla="*/ 867230 h 869901"/>
                  <a:gd name="connsiteX6" fmla="*/ 3 w 371718"/>
                  <a:gd name="connsiteY6" fmla="*/ 0 h 869901"/>
                  <a:gd name="connsiteX0" fmla="*/ 3 w 372244"/>
                  <a:gd name="connsiteY0" fmla="*/ 0 h 869901"/>
                  <a:gd name="connsiteX1" fmla="*/ 194120 w 372244"/>
                  <a:gd name="connsiteY1" fmla="*/ 19052 h 869901"/>
                  <a:gd name="connsiteX2" fmla="*/ 369187 w 372244"/>
                  <a:gd name="connsiteY2" fmla="*/ 397897 h 869901"/>
                  <a:gd name="connsiteX3" fmla="*/ 299886 w 372244"/>
                  <a:gd name="connsiteY3" fmla="*/ 796373 h 869901"/>
                  <a:gd name="connsiteX4" fmla="*/ 189354 w 372244"/>
                  <a:gd name="connsiteY4" fmla="*/ 860087 h 869901"/>
                  <a:gd name="connsiteX5" fmla="*/ 0 w 372244"/>
                  <a:gd name="connsiteY5" fmla="*/ 867230 h 869901"/>
                  <a:gd name="connsiteX6" fmla="*/ 3 w 372244"/>
                  <a:gd name="connsiteY6" fmla="*/ 0 h 869901"/>
                  <a:gd name="connsiteX0" fmla="*/ 2384 w 372244"/>
                  <a:gd name="connsiteY0" fmla="*/ 0 h 969912"/>
                  <a:gd name="connsiteX1" fmla="*/ 194120 w 372244"/>
                  <a:gd name="connsiteY1" fmla="*/ 119063 h 969912"/>
                  <a:gd name="connsiteX2" fmla="*/ 369187 w 372244"/>
                  <a:gd name="connsiteY2" fmla="*/ 497908 h 969912"/>
                  <a:gd name="connsiteX3" fmla="*/ 299886 w 372244"/>
                  <a:gd name="connsiteY3" fmla="*/ 896384 h 969912"/>
                  <a:gd name="connsiteX4" fmla="*/ 189354 w 372244"/>
                  <a:gd name="connsiteY4" fmla="*/ 960098 h 969912"/>
                  <a:gd name="connsiteX5" fmla="*/ 0 w 372244"/>
                  <a:gd name="connsiteY5" fmla="*/ 967241 h 969912"/>
                  <a:gd name="connsiteX6" fmla="*/ 2384 w 372244"/>
                  <a:gd name="connsiteY6" fmla="*/ 0 h 969912"/>
                  <a:gd name="connsiteX0" fmla="*/ 2384 w 371011"/>
                  <a:gd name="connsiteY0" fmla="*/ 0 h 969912"/>
                  <a:gd name="connsiteX1" fmla="*/ 222695 w 371011"/>
                  <a:gd name="connsiteY1" fmla="*/ 66675 h 969912"/>
                  <a:gd name="connsiteX2" fmla="*/ 369187 w 371011"/>
                  <a:gd name="connsiteY2" fmla="*/ 497908 h 969912"/>
                  <a:gd name="connsiteX3" fmla="*/ 299886 w 371011"/>
                  <a:gd name="connsiteY3" fmla="*/ 896384 h 969912"/>
                  <a:gd name="connsiteX4" fmla="*/ 189354 w 371011"/>
                  <a:gd name="connsiteY4" fmla="*/ 960098 h 969912"/>
                  <a:gd name="connsiteX5" fmla="*/ 0 w 371011"/>
                  <a:gd name="connsiteY5" fmla="*/ 967241 h 969912"/>
                  <a:gd name="connsiteX6" fmla="*/ 2384 w 371011"/>
                  <a:gd name="connsiteY6" fmla="*/ 0 h 969912"/>
                  <a:gd name="connsiteX0" fmla="*/ 2384 w 371011"/>
                  <a:gd name="connsiteY0" fmla="*/ 0 h 969912"/>
                  <a:gd name="connsiteX1" fmla="*/ 222695 w 371011"/>
                  <a:gd name="connsiteY1" fmla="*/ 66675 h 969912"/>
                  <a:gd name="connsiteX2" fmla="*/ 369187 w 371011"/>
                  <a:gd name="connsiteY2" fmla="*/ 497908 h 969912"/>
                  <a:gd name="connsiteX3" fmla="*/ 299886 w 371011"/>
                  <a:gd name="connsiteY3" fmla="*/ 896384 h 969912"/>
                  <a:gd name="connsiteX4" fmla="*/ 189354 w 371011"/>
                  <a:gd name="connsiteY4" fmla="*/ 960098 h 969912"/>
                  <a:gd name="connsiteX5" fmla="*/ 0 w 371011"/>
                  <a:gd name="connsiteY5" fmla="*/ 967241 h 969912"/>
                  <a:gd name="connsiteX6" fmla="*/ 2384 w 371011"/>
                  <a:gd name="connsiteY6" fmla="*/ 0 h 969912"/>
                  <a:gd name="connsiteX0" fmla="*/ 2384 w 371011"/>
                  <a:gd name="connsiteY0" fmla="*/ 0 h 969912"/>
                  <a:gd name="connsiteX1" fmla="*/ 222695 w 371011"/>
                  <a:gd name="connsiteY1" fmla="*/ 66675 h 969912"/>
                  <a:gd name="connsiteX2" fmla="*/ 369187 w 371011"/>
                  <a:gd name="connsiteY2" fmla="*/ 497908 h 969912"/>
                  <a:gd name="connsiteX3" fmla="*/ 299886 w 371011"/>
                  <a:gd name="connsiteY3" fmla="*/ 896384 h 969912"/>
                  <a:gd name="connsiteX4" fmla="*/ 189354 w 371011"/>
                  <a:gd name="connsiteY4" fmla="*/ 960098 h 969912"/>
                  <a:gd name="connsiteX5" fmla="*/ 0 w 371011"/>
                  <a:gd name="connsiteY5" fmla="*/ 967241 h 969912"/>
                  <a:gd name="connsiteX6" fmla="*/ 2384 w 371011"/>
                  <a:gd name="connsiteY6" fmla="*/ 0 h 969912"/>
                  <a:gd name="connsiteX0" fmla="*/ 2384 w 371011"/>
                  <a:gd name="connsiteY0" fmla="*/ 0 h 1029411"/>
                  <a:gd name="connsiteX1" fmla="*/ 222695 w 371011"/>
                  <a:gd name="connsiteY1" fmla="*/ 66675 h 1029411"/>
                  <a:gd name="connsiteX2" fmla="*/ 369187 w 371011"/>
                  <a:gd name="connsiteY2" fmla="*/ 497908 h 1029411"/>
                  <a:gd name="connsiteX3" fmla="*/ 299886 w 371011"/>
                  <a:gd name="connsiteY3" fmla="*/ 896384 h 1029411"/>
                  <a:gd name="connsiteX4" fmla="*/ 184959 w 371011"/>
                  <a:gd name="connsiteY4" fmla="*/ 1026017 h 1029411"/>
                  <a:gd name="connsiteX5" fmla="*/ 0 w 371011"/>
                  <a:gd name="connsiteY5" fmla="*/ 967241 h 1029411"/>
                  <a:gd name="connsiteX6" fmla="*/ 2384 w 371011"/>
                  <a:gd name="connsiteY6" fmla="*/ 0 h 1029411"/>
                  <a:gd name="connsiteX0" fmla="*/ 2384 w 371011"/>
                  <a:gd name="connsiteY0" fmla="*/ 0 h 1070514"/>
                  <a:gd name="connsiteX1" fmla="*/ 222695 w 371011"/>
                  <a:gd name="connsiteY1" fmla="*/ 66675 h 1070514"/>
                  <a:gd name="connsiteX2" fmla="*/ 369187 w 371011"/>
                  <a:gd name="connsiteY2" fmla="*/ 497908 h 1070514"/>
                  <a:gd name="connsiteX3" fmla="*/ 299886 w 371011"/>
                  <a:gd name="connsiteY3" fmla="*/ 896384 h 1070514"/>
                  <a:gd name="connsiteX4" fmla="*/ 184959 w 371011"/>
                  <a:gd name="connsiteY4" fmla="*/ 1026017 h 1070514"/>
                  <a:gd name="connsiteX5" fmla="*/ 0 w 371011"/>
                  <a:gd name="connsiteY5" fmla="*/ 1070514 h 1070514"/>
                  <a:gd name="connsiteX6" fmla="*/ 2384 w 371011"/>
                  <a:gd name="connsiteY6" fmla="*/ 0 h 107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011" h="1070514">
                    <a:moveTo>
                      <a:pt x="2384" y="0"/>
                    </a:moveTo>
                    <a:cubicBezTo>
                      <a:pt x="67090" y="0"/>
                      <a:pt x="157989" y="21437"/>
                      <a:pt x="222695" y="66675"/>
                    </a:cubicBezTo>
                    <a:cubicBezTo>
                      <a:pt x="327522" y="123831"/>
                      <a:pt x="356322" y="359623"/>
                      <a:pt x="369187" y="497908"/>
                    </a:cubicBezTo>
                    <a:cubicBezTo>
                      <a:pt x="382052" y="636193"/>
                      <a:pt x="323499" y="827299"/>
                      <a:pt x="299886" y="896384"/>
                    </a:cubicBezTo>
                    <a:cubicBezTo>
                      <a:pt x="285789" y="948809"/>
                      <a:pt x="230970" y="1009049"/>
                      <a:pt x="184959" y="1026017"/>
                    </a:cubicBezTo>
                    <a:cubicBezTo>
                      <a:pt x="112316" y="1047448"/>
                      <a:pt x="63118" y="1063370"/>
                      <a:pt x="0" y="1070514"/>
                    </a:cubicBezTo>
                    <a:cubicBezTo>
                      <a:pt x="1" y="781437"/>
                      <a:pt x="2383" y="289077"/>
                      <a:pt x="2384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15" name="グループ化 14"/>
              <p:cNvGrpSpPr/>
              <p:nvPr/>
            </p:nvGrpSpPr>
            <p:grpSpPr>
              <a:xfrm>
                <a:off x="5773830" y="4858855"/>
                <a:ext cx="707072" cy="220254"/>
                <a:chOff x="3241258" y="2397667"/>
                <a:chExt cx="652436" cy="203235"/>
              </a:xfrm>
            </p:grpSpPr>
            <p:sp>
              <p:nvSpPr>
                <p:cNvPr id="25" name="弦 31"/>
                <p:cNvSpPr/>
                <p:nvPr/>
              </p:nvSpPr>
              <p:spPr>
                <a:xfrm rot="20635771">
                  <a:off x="3241258" y="2397667"/>
                  <a:ext cx="236728" cy="203233"/>
                </a:xfrm>
                <a:custGeom>
                  <a:avLst/>
                  <a:gdLst>
                    <a:gd name="connsiteX0" fmla="*/ 848845 w 1016085"/>
                    <a:gd name="connsiteY0" fmla="*/ 800338 h 919070"/>
                    <a:gd name="connsiteX1" fmla="*/ 272867 w 1016085"/>
                    <a:gd name="connsiteY1" fmla="*/ 866871 h 919070"/>
                    <a:gd name="connsiteX2" fmla="*/ 20923 w 1016085"/>
                    <a:gd name="connsiteY2" fmla="*/ 329012 h 919070"/>
                    <a:gd name="connsiteX3" fmla="*/ 508042 w 1016085"/>
                    <a:gd name="connsiteY3" fmla="*/ 0 h 919070"/>
                    <a:gd name="connsiteX4" fmla="*/ 848845 w 1016085"/>
                    <a:gd name="connsiteY4" fmla="*/ 800338 h 919070"/>
                    <a:gd name="connsiteX0" fmla="*/ 848908 w 848908"/>
                    <a:gd name="connsiteY0" fmla="*/ 641487 h 760226"/>
                    <a:gd name="connsiteX1" fmla="*/ 272930 w 848908"/>
                    <a:gd name="connsiteY1" fmla="*/ 708020 h 760226"/>
                    <a:gd name="connsiteX2" fmla="*/ 20986 w 848908"/>
                    <a:gd name="connsiteY2" fmla="*/ 170161 h 760226"/>
                    <a:gd name="connsiteX3" fmla="*/ 256645 w 848908"/>
                    <a:gd name="connsiteY3" fmla="*/ 1169 h 760226"/>
                    <a:gd name="connsiteX4" fmla="*/ 848908 w 848908"/>
                    <a:gd name="connsiteY4" fmla="*/ 641487 h 760226"/>
                    <a:gd name="connsiteX0" fmla="*/ 958442 w 958442"/>
                    <a:gd name="connsiteY0" fmla="*/ 534807 h 725728"/>
                    <a:gd name="connsiteX1" fmla="*/ 268164 w 958442"/>
                    <a:gd name="connsiteY1" fmla="*/ 708020 h 725728"/>
                    <a:gd name="connsiteX2" fmla="*/ 16220 w 958442"/>
                    <a:gd name="connsiteY2" fmla="*/ 170161 h 725728"/>
                    <a:gd name="connsiteX3" fmla="*/ 251879 w 958442"/>
                    <a:gd name="connsiteY3" fmla="*/ 1169 h 725728"/>
                    <a:gd name="connsiteX4" fmla="*/ 958442 w 958442"/>
                    <a:gd name="connsiteY4" fmla="*/ 534807 h 725728"/>
                    <a:gd name="connsiteX0" fmla="*/ 958442 w 958442"/>
                    <a:gd name="connsiteY0" fmla="*/ 534807 h 725728"/>
                    <a:gd name="connsiteX1" fmla="*/ 268164 w 958442"/>
                    <a:gd name="connsiteY1" fmla="*/ 708020 h 725728"/>
                    <a:gd name="connsiteX2" fmla="*/ 16220 w 958442"/>
                    <a:gd name="connsiteY2" fmla="*/ 170161 h 725728"/>
                    <a:gd name="connsiteX3" fmla="*/ 251879 w 958442"/>
                    <a:gd name="connsiteY3" fmla="*/ 1169 h 725728"/>
                    <a:gd name="connsiteX4" fmla="*/ 958442 w 958442"/>
                    <a:gd name="connsiteY4" fmla="*/ 534807 h 725728"/>
                    <a:gd name="connsiteX0" fmla="*/ 958442 w 958442"/>
                    <a:gd name="connsiteY0" fmla="*/ 594598 h 785519"/>
                    <a:gd name="connsiteX1" fmla="*/ 268164 w 958442"/>
                    <a:gd name="connsiteY1" fmla="*/ 767811 h 785519"/>
                    <a:gd name="connsiteX2" fmla="*/ 16220 w 958442"/>
                    <a:gd name="connsiteY2" fmla="*/ 229952 h 785519"/>
                    <a:gd name="connsiteX3" fmla="*/ 168059 w 958442"/>
                    <a:gd name="connsiteY3" fmla="*/ 0 h 785519"/>
                    <a:gd name="connsiteX4" fmla="*/ 958442 w 958442"/>
                    <a:gd name="connsiteY4" fmla="*/ 594598 h 785519"/>
                    <a:gd name="connsiteX0" fmla="*/ 958442 w 958442"/>
                    <a:gd name="connsiteY0" fmla="*/ 594598 h 785519"/>
                    <a:gd name="connsiteX1" fmla="*/ 268164 w 958442"/>
                    <a:gd name="connsiteY1" fmla="*/ 767811 h 785519"/>
                    <a:gd name="connsiteX2" fmla="*/ 16220 w 958442"/>
                    <a:gd name="connsiteY2" fmla="*/ 229952 h 785519"/>
                    <a:gd name="connsiteX3" fmla="*/ 168059 w 958442"/>
                    <a:gd name="connsiteY3" fmla="*/ 0 h 785519"/>
                    <a:gd name="connsiteX4" fmla="*/ 958442 w 958442"/>
                    <a:gd name="connsiteY4" fmla="*/ 594598 h 785519"/>
                    <a:gd name="connsiteX0" fmla="*/ 958442 w 958442"/>
                    <a:gd name="connsiteY0" fmla="*/ 594598 h 785519"/>
                    <a:gd name="connsiteX1" fmla="*/ 268164 w 958442"/>
                    <a:gd name="connsiteY1" fmla="*/ 767811 h 785519"/>
                    <a:gd name="connsiteX2" fmla="*/ 16220 w 958442"/>
                    <a:gd name="connsiteY2" fmla="*/ 229952 h 785519"/>
                    <a:gd name="connsiteX3" fmla="*/ 168059 w 958442"/>
                    <a:gd name="connsiteY3" fmla="*/ 0 h 785519"/>
                    <a:gd name="connsiteX4" fmla="*/ 958442 w 958442"/>
                    <a:gd name="connsiteY4" fmla="*/ 594598 h 785519"/>
                    <a:gd name="connsiteX0" fmla="*/ 953804 w 953804"/>
                    <a:gd name="connsiteY0" fmla="*/ 594598 h 758831"/>
                    <a:gd name="connsiteX1" fmla="*/ 354966 w 953804"/>
                    <a:gd name="connsiteY1" fmla="*/ 737331 h 758831"/>
                    <a:gd name="connsiteX2" fmla="*/ 11582 w 953804"/>
                    <a:gd name="connsiteY2" fmla="*/ 229952 h 758831"/>
                    <a:gd name="connsiteX3" fmla="*/ 163421 w 953804"/>
                    <a:gd name="connsiteY3" fmla="*/ 0 h 758831"/>
                    <a:gd name="connsiteX4" fmla="*/ 953804 w 953804"/>
                    <a:gd name="connsiteY4" fmla="*/ 594598 h 758831"/>
                    <a:gd name="connsiteX0" fmla="*/ 946424 w 946424"/>
                    <a:gd name="connsiteY0" fmla="*/ 594598 h 751011"/>
                    <a:gd name="connsiteX1" fmla="*/ 347586 w 946424"/>
                    <a:gd name="connsiteY1" fmla="*/ 737331 h 751011"/>
                    <a:gd name="connsiteX2" fmla="*/ 11822 w 946424"/>
                    <a:gd name="connsiteY2" fmla="*/ 344252 h 751011"/>
                    <a:gd name="connsiteX3" fmla="*/ 156041 w 946424"/>
                    <a:gd name="connsiteY3" fmla="*/ 0 h 751011"/>
                    <a:gd name="connsiteX4" fmla="*/ 946424 w 946424"/>
                    <a:gd name="connsiteY4" fmla="*/ 594598 h 751011"/>
                    <a:gd name="connsiteX0" fmla="*/ 968741 w 968741"/>
                    <a:gd name="connsiteY0" fmla="*/ 594598 h 751011"/>
                    <a:gd name="connsiteX1" fmla="*/ 369903 w 968741"/>
                    <a:gd name="connsiteY1" fmla="*/ 737331 h 751011"/>
                    <a:gd name="connsiteX2" fmla="*/ 34139 w 968741"/>
                    <a:gd name="connsiteY2" fmla="*/ 344252 h 751011"/>
                    <a:gd name="connsiteX3" fmla="*/ 178358 w 968741"/>
                    <a:gd name="connsiteY3" fmla="*/ 0 h 751011"/>
                    <a:gd name="connsiteX4" fmla="*/ 968741 w 968741"/>
                    <a:gd name="connsiteY4" fmla="*/ 594598 h 751011"/>
                    <a:gd name="connsiteX0" fmla="*/ 1013653 w 1013653"/>
                    <a:gd name="connsiteY0" fmla="*/ 594598 h 751011"/>
                    <a:gd name="connsiteX1" fmla="*/ 414815 w 1013653"/>
                    <a:gd name="connsiteY1" fmla="*/ 737331 h 751011"/>
                    <a:gd name="connsiteX2" fmla="*/ 25711 w 1013653"/>
                    <a:gd name="connsiteY2" fmla="*/ 344252 h 751011"/>
                    <a:gd name="connsiteX3" fmla="*/ 223270 w 1013653"/>
                    <a:gd name="connsiteY3" fmla="*/ 0 h 751011"/>
                    <a:gd name="connsiteX4" fmla="*/ 1013653 w 1013653"/>
                    <a:gd name="connsiteY4" fmla="*/ 594598 h 751011"/>
                    <a:gd name="connsiteX0" fmla="*/ 998267 w 998267"/>
                    <a:gd name="connsiteY0" fmla="*/ 594598 h 751011"/>
                    <a:gd name="connsiteX1" fmla="*/ 399429 w 998267"/>
                    <a:gd name="connsiteY1" fmla="*/ 737331 h 751011"/>
                    <a:gd name="connsiteX2" fmla="*/ 10325 w 998267"/>
                    <a:gd name="connsiteY2" fmla="*/ 344252 h 751011"/>
                    <a:gd name="connsiteX3" fmla="*/ 207884 w 998267"/>
                    <a:gd name="connsiteY3" fmla="*/ 0 h 751011"/>
                    <a:gd name="connsiteX4" fmla="*/ 998267 w 998267"/>
                    <a:gd name="connsiteY4" fmla="*/ 594598 h 751011"/>
                    <a:gd name="connsiteX0" fmla="*/ 987942 w 987942"/>
                    <a:gd name="connsiteY0" fmla="*/ 594598 h 751011"/>
                    <a:gd name="connsiteX1" fmla="*/ 389104 w 987942"/>
                    <a:gd name="connsiteY1" fmla="*/ 737331 h 751011"/>
                    <a:gd name="connsiteX2" fmla="*/ 0 w 987942"/>
                    <a:gd name="connsiteY2" fmla="*/ 344252 h 751011"/>
                    <a:gd name="connsiteX3" fmla="*/ 197559 w 987942"/>
                    <a:gd name="connsiteY3" fmla="*/ 0 h 751011"/>
                    <a:gd name="connsiteX4" fmla="*/ 987942 w 987942"/>
                    <a:gd name="connsiteY4" fmla="*/ 594598 h 751011"/>
                    <a:gd name="connsiteX0" fmla="*/ 987942 w 987942"/>
                    <a:gd name="connsiteY0" fmla="*/ 594598 h 751011"/>
                    <a:gd name="connsiteX1" fmla="*/ 472924 w 987942"/>
                    <a:gd name="connsiteY1" fmla="*/ 737331 h 751011"/>
                    <a:gd name="connsiteX2" fmla="*/ 0 w 987942"/>
                    <a:gd name="connsiteY2" fmla="*/ 344252 h 751011"/>
                    <a:gd name="connsiteX3" fmla="*/ 197559 w 987942"/>
                    <a:gd name="connsiteY3" fmla="*/ 0 h 751011"/>
                    <a:gd name="connsiteX4" fmla="*/ 987942 w 987942"/>
                    <a:gd name="connsiteY4" fmla="*/ 594598 h 751011"/>
                    <a:gd name="connsiteX0" fmla="*/ 942222 w 942222"/>
                    <a:gd name="connsiteY0" fmla="*/ 594598 h 747488"/>
                    <a:gd name="connsiteX1" fmla="*/ 427204 w 942222"/>
                    <a:gd name="connsiteY1" fmla="*/ 737331 h 747488"/>
                    <a:gd name="connsiteX2" fmla="*/ 0 w 942222"/>
                    <a:gd name="connsiteY2" fmla="*/ 397592 h 747488"/>
                    <a:gd name="connsiteX3" fmla="*/ 151839 w 942222"/>
                    <a:gd name="connsiteY3" fmla="*/ 0 h 747488"/>
                    <a:gd name="connsiteX4" fmla="*/ 942222 w 942222"/>
                    <a:gd name="connsiteY4" fmla="*/ 594598 h 747488"/>
                    <a:gd name="connsiteX0" fmla="*/ 942222 w 942222"/>
                    <a:gd name="connsiteY0" fmla="*/ 594598 h 747488"/>
                    <a:gd name="connsiteX1" fmla="*/ 427204 w 942222"/>
                    <a:gd name="connsiteY1" fmla="*/ 737331 h 747488"/>
                    <a:gd name="connsiteX2" fmla="*/ 0 w 942222"/>
                    <a:gd name="connsiteY2" fmla="*/ 397592 h 747488"/>
                    <a:gd name="connsiteX3" fmla="*/ 151839 w 942222"/>
                    <a:gd name="connsiteY3" fmla="*/ 0 h 747488"/>
                    <a:gd name="connsiteX4" fmla="*/ 942222 w 942222"/>
                    <a:gd name="connsiteY4" fmla="*/ 594598 h 747488"/>
                    <a:gd name="connsiteX0" fmla="*/ 942222 w 942222"/>
                    <a:gd name="connsiteY0" fmla="*/ 594598 h 747488"/>
                    <a:gd name="connsiteX1" fmla="*/ 427204 w 942222"/>
                    <a:gd name="connsiteY1" fmla="*/ 737331 h 747488"/>
                    <a:gd name="connsiteX2" fmla="*/ 0 w 942222"/>
                    <a:gd name="connsiteY2" fmla="*/ 397592 h 747488"/>
                    <a:gd name="connsiteX3" fmla="*/ 151839 w 942222"/>
                    <a:gd name="connsiteY3" fmla="*/ 0 h 747488"/>
                    <a:gd name="connsiteX4" fmla="*/ 942222 w 942222"/>
                    <a:gd name="connsiteY4" fmla="*/ 594598 h 747488"/>
                    <a:gd name="connsiteX0" fmla="*/ 942222 w 942222"/>
                    <a:gd name="connsiteY0" fmla="*/ 594598 h 747488"/>
                    <a:gd name="connsiteX1" fmla="*/ 427204 w 942222"/>
                    <a:gd name="connsiteY1" fmla="*/ 737331 h 747488"/>
                    <a:gd name="connsiteX2" fmla="*/ 0 w 942222"/>
                    <a:gd name="connsiteY2" fmla="*/ 397592 h 747488"/>
                    <a:gd name="connsiteX3" fmla="*/ 151839 w 942222"/>
                    <a:gd name="connsiteY3" fmla="*/ 0 h 747488"/>
                    <a:gd name="connsiteX4" fmla="*/ 942222 w 942222"/>
                    <a:gd name="connsiteY4" fmla="*/ 594598 h 747488"/>
                    <a:gd name="connsiteX0" fmla="*/ 942222 w 942222"/>
                    <a:gd name="connsiteY0" fmla="*/ 594598 h 747488"/>
                    <a:gd name="connsiteX1" fmla="*/ 427204 w 942222"/>
                    <a:gd name="connsiteY1" fmla="*/ 737331 h 747488"/>
                    <a:gd name="connsiteX2" fmla="*/ 0 w 942222"/>
                    <a:gd name="connsiteY2" fmla="*/ 397592 h 747488"/>
                    <a:gd name="connsiteX3" fmla="*/ 151839 w 942222"/>
                    <a:gd name="connsiteY3" fmla="*/ 0 h 747488"/>
                    <a:gd name="connsiteX4" fmla="*/ 942222 w 942222"/>
                    <a:gd name="connsiteY4" fmla="*/ 594598 h 747488"/>
                    <a:gd name="connsiteX0" fmla="*/ 888882 w 888882"/>
                    <a:gd name="connsiteY0" fmla="*/ 594598 h 742720"/>
                    <a:gd name="connsiteX1" fmla="*/ 373864 w 888882"/>
                    <a:gd name="connsiteY1" fmla="*/ 737331 h 742720"/>
                    <a:gd name="connsiteX2" fmla="*/ 0 w 888882"/>
                    <a:gd name="connsiteY2" fmla="*/ 473792 h 742720"/>
                    <a:gd name="connsiteX3" fmla="*/ 98499 w 888882"/>
                    <a:gd name="connsiteY3" fmla="*/ 0 h 742720"/>
                    <a:gd name="connsiteX4" fmla="*/ 888882 w 888882"/>
                    <a:gd name="connsiteY4" fmla="*/ 594598 h 742720"/>
                    <a:gd name="connsiteX0" fmla="*/ 903908 w 903908"/>
                    <a:gd name="connsiteY0" fmla="*/ 594598 h 742720"/>
                    <a:gd name="connsiteX1" fmla="*/ 388890 w 903908"/>
                    <a:gd name="connsiteY1" fmla="*/ 737331 h 742720"/>
                    <a:gd name="connsiteX2" fmla="*/ 15026 w 903908"/>
                    <a:gd name="connsiteY2" fmla="*/ 473792 h 742720"/>
                    <a:gd name="connsiteX3" fmla="*/ 113525 w 903908"/>
                    <a:gd name="connsiteY3" fmla="*/ 0 h 742720"/>
                    <a:gd name="connsiteX4" fmla="*/ 903908 w 903908"/>
                    <a:gd name="connsiteY4" fmla="*/ 594598 h 742720"/>
                    <a:gd name="connsiteX0" fmla="*/ 903908 w 903908"/>
                    <a:gd name="connsiteY0" fmla="*/ 594598 h 778779"/>
                    <a:gd name="connsiteX1" fmla="*/ 472710 w 903908"/>
                    <a:gd name="connsiteY1" fmla="*/ 775431 h 778779"/>
                    <a:gd name="connsiteX2" fmla="*/ 15026 w 903908"/>
                    <a:gd name="connsiteY2" fmla="*/ 473792 h 778779"/>
                    <a:gd name="connsiteX3" fmla="*/ 113525 w 903908"/>
                    <a:gd name="connsiteY3" fmla="*/ 0 h 778779"/>
                    <a:gd name="connsiteX4" fmla="*/ 903908 w 903908"/>
                    <a:gd name="connsiteY4" fmla="*/ 594598 h 778779"/>
                    <a:gd name="connsiteX0" fmla="*/ 903908 w 903908"/>
                    <a:gd name="connsiteY0" fmla="*/ 594598 h 776257"/>
                    <a:gd name="connsiteX1" fmla="*/ 472710 w 903908"/>
                    <a:gd name="connsiteY1" fmla="*/ 775431 h 776257"/>
                    <a:gd name="connsiteX2" fmla="*/ 15026 w 903908"/>
                    <a:gd name="connsiteY2" fmla="*/ 473792 h 776257"/>
                    <a:gd name="connsiteX3" fmla="*/ 113525 w 903908"/>
                    <a:gd name="connsiteY3" fmla="*/ 0 h 776257"/>
                    <a:gd name="connsiteX4" fmla="*/ 903908 w 903908"/>
                    <a:gd name="connsiteY4" fmla="*/ 594598 h 776257"/>
                    <a:gd name="connsiteX0" fmla="*/ 903908 w 903908"/>
                    <a:gd name="connsiteY0" fmla="*/ 594598 h 776015"/>
                    <a:gd name="connsiteX1" fmla="*/ 472710 w 903908"/>
                    <a:gd name="connsiteY1" fmla="*/ 775431 h 776015"/>
                    <a:gd name="connsiteX2" fmla="*/ 15026 w 903908"/>
                    <a:gd name="connsiteY2" fmla="*/ 473792 h 776015"/>
                    <a:gd name="connsiteX3" fmla="*/ 113525 w 903908"/>
                    <a:gd name="connsiteY3" fmla="*/ 0 h 776015"/>
                    <a:gd name="connsiteX4" fmla="*/ 903908 w 903908"/>
                    <a:gd name="connsiteY4" fmla="*/ 594598 h 77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3908" h="776015">
                      <a:moveTo>
                        <a:pt x="903908" y="594598"/>
                      </a:moveTo>
                      <a:cubicBezTo>
                        <a:pt x="746223" y="723609"/>
                        <a:pt x="653394" y="762336"/>
                        <a:pt x="472710" y="775431"/>
                      </a:cubicBezTo>
                      <a:cubicBezTo>
                        <a:pt x="354898" y="783969"/>
                        <a:pt x="98417" y="699746"/>
                        <a:pt x="15026" y="473792"/>
                      </a:cubicBezTo>
                      <a:cubicBezTo>
                        <a:pt x="-27745" y="271032"/>
                        <a:pt x="25679" y="160020"/>
                        <a:pt x="113525" y="0"/>
                      </a:cubicBezTo>
                      <a:cubicBezTo>
                        <a:pt x="448106" y="282019"/>
                        <a:pt x="668387" y="442119"/>
                        <a:pt x="903908" y="59459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正方形/長方形 25"/>
                <p:cNvSpPr/>
                <p:nvPr/>
              </p:nvSpPr>
              <p:spPr>
                <a:xfrm>
                  <a:off x="3355203" y="2428324"/>
                  <a:ext cx="37717" cy="105851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弦 31"/>
                <p:cNvSpPr/>
                <p:nvPr/>
              </p:nvSpPr>
              <p:spPr>
                <a:xfrm rot="939498" flipH="1">
                  <a:off x="3656966" y="2397669"/>
                  <a:ext cx="236728" cy="203233"/>
                </a:xfrm>
                <a:custGeom>
                  <a:avLst/>
                  <a:gdLst>
                    <a:gd name="connsiteX0" fmla="*/ 848845 w 1016085"/>
                    <a:gd name="connsiteY0" fmla="*/ 800338 h 919070"/>
                    <a:gd name="connsiteX1" fmla="*/ 272867 w 1016085"/>
                    <a:gd name="connsiteY1" fmla="*/ 866871 h 919070"/>
                    <a:gd name="connsiteX2" fmla="*/ 20923 w 1016085"/>
                    <a:gd name="connsiteY2" fmla="*/ 329012 h 919070"/>
                    <a:gd name="connsiteX3" fmla="*/ 508042 w 1016085"/>
                    <a:gd name="connsiteY3" fmla="*/ 0 h 919070"/>
                    <a:gd name="connsiteX4" fmla="*/ 848845 w 1016085"/>
                    <a:gd name="connsiteY4" fmla="*/ 800338 h 919070"/>
                    <a:gd name="connsiteX0" fmla="*/ 848908 w 848908"/>
                    <a:gd name="connsiteY0" fmla="*/ 641487 h 760226"/>
                    <a:gd name="connsiteX1" fmla="*/ 272930 w 848908"/>
                    <a:gd name="connsiteY1" fmla="*/ 708020 h 760226"/>
                    <a:gd name="connsiteX2" fmla="*/ 20986 w 848908"/>
                    <a:gd name="connsiteY2" fmla="*/ 170161 h 760226"/>
                    <a:gd name="connsiteX3" fmla="*/ 256645 w 848908"/>
                    <a:gd name="connsiteY3" fmla="*/ 1169 h 760226"/>
                    <a:gd name="connsiteX4" fmla="*/ 848908 w 848908"/>
                    <a:gd name="connsiteY4" fmla="*/ 641487 h 760226"/>
                    <a:gd name="connsiteX0" fmla="*/ 958442 w 958442"/>
                    <a:gd name="connsiteY0" fmla="*/ 534807 h 725728"/>
                    <a:gd name="connsiteX1" fmla="*/ 268164 w 958442"/>
                    <a:gd name="connsiteY1" fmla="*/ 708020 h 725728"/>
                    <a:gd name="connsiteX2" fmla="*/ 16220 w 958442"/>
                    <a:gd name="connsiteY2" fmla="*/ 170161 h 725728"/>
                    <a:gd name="connsiteX3" fmla="*/ 251879 w 958442"/>
                    <a:gd name="connsiteY3" fmla="*/ 1169 h 725728"/>
                    <a:gd name="connsiteX4" fmla="*/ 958442 w 958442"/>
                    <a:gd name="connsiteY4" fmla="*/ 534807 h 725728"/>
                    <a:gd name="connsiteX0" fmla="*/ 958442 w 958442"/>
                    <a:gd name="connsiteY0" fmla="*/ 534807 h 725728"/>
                    <a:gd name="connsiteX1" fmla="*/ 268164 w 958442"/>
                    <a:gd name="connsiteY1" fmla="*/ 708020 h 725728"/>
                    <a:gd name="connsiteX2" fmla="*/ 16220 w 958442"/>
                    <a:gd name="connsiteY2" fmla="*/ 170161 h 725728"/>
                    <a:gd name="connsiteX3" fmla="*/ 251879 w 958442"/>
                    <a:gd name="connsiteY3" fmla="*/ 1169 h 725728"/>
                    <a:gd name="connsiteX4" fmla="*/ 958442 w 958442"/>
                    <a:gd name="connsiteY4" fmla="*/ 534807 h 725728"/>
                    <a:gd name="connsiteX0" fmla="*/ 958442 w 958442"/>
                    <a:gd name="connsiteY0" fmla="*/ 594598 h 785519"/>
                    <a:gd name="connsiteX1" fmla="*/ 268164 w 958442"/>
                    <a:gd name="connsiteY1" fmla="*/ 767811 h 785519"/>
                    <a:gd name="connsiteX2" fmla="*/ 16220 w 958442"/>
                    <a:gd name="connsiteY2" fmla="*/ 229952 h 785519"/>
                    <a:gd name="connsiteX3" fmla="*/ 168059 w 958442"/>
                    <a:gd name="connsiteY3" fmla="*/ 0 h 785519"/>
                    <a:gd name="connsiteX4" fmla="*/ 958442 w 958442"/>
                    <a:gd name="connsiteY4" fmla="*/ 594598 h 785519"/>
                    <a:gd name="connsiteX0" fmla="*/ 958442 w 958442"/>
                    <a:gd name="connsiteY0" fmla="*/ 594598 h 785519"/>
                    <a:gd name="connsiteX1" fmla="*/ 268164 w 958442"/>
                    <a:gd name="connsiteY1" fmla="*/ 767811 h 785519"/>
                    <a:gd name="connsiteX2" fmla="*/ 16220 w 958442"/>
                    <a:gd name="connsiteY2" fmla="*/ 229952 h 785519"/>
                    <a:gd name="connsiteX3" fmla="*/ 168059 w 958442"/>
                    <a:gd name="connsiteY3" fmla="*/ 0 h 785519"/>
                    <a:gd name="connsiteX4" fmla="*/ 958442 w 958442"/>
                    <a:gd name="connsiteY4" fmla="*/ 594598 h 785519"/>
                    <a:gd name="connsiteX0" fmla="*/ 958442 w 958442"/>
                    <a:gd name="connsiteY0" fmla="*/ 594598 h 785519"/>
                    <a:gd name="connsiteX1" fmla="*/ 268164 w 958442"/>
                    <a:gd name="connsiteY1" fmla="*/ 767811 h 785519"/>
                    <a:gd name="connsiteX2" fmla="*/ 16220 w 958442"/>
                    <a:gd name="connsiteY2" fmla="*/ 229952 h 785519"/>
                    <a:gd name="connsiteX3" fmla="*/ 168059 w 958442"/>
                    <a:gd name="connsiteY3" fmla="*/ 0 h 785519"/>
                    <a:gd name="connsiteX4" fmla="*/ 958442 w 958442"/>
                    <a:gd name="connsiteY4" fmla="*/ 594598 h 785519"/>
                    <a:gd name="connsiteX0" fmla="*/ 953804 w 953804"/>
                    <a:gd name="connsiteY0" fmla="*/ 594598 h 758831"/>
                    <a:gd name="connsiteX1" fmla="*/ 354966 w 953804"/>
                    <a:gd name="connsiteY1" fmla="*/ 737331 h 758831"/>
                    <a:gd name="connsiteX2" fmla="*/ 11582 w 953804"/>
                    <a:gd name="connsiteY2" fmla="*/ 229952 h 758831"/>
                    <a:gd name="connsiteX3" fmla="*/ 163421 w 953804"/>
                    <a:gd name="connsiteY3" fmla="*/ 0 h 758831"/>
                    <a:gd name="connsiteX4" fmla="*/ 953804 w 953804"/>
                    <a:gd name="connsiteY4" fmla="*/ 594598 h 758831"/>
                    <a:gd name="connsiteX0" fmla="*/ 946424 w 946424"/>
                    <a:gd name="connsiteY0" fmla="*/ 594598 h 751011"/>
                    <a:gd name="connsiteX1" fmla="*/ 347586 w 946424"/>
                    <a:gd name="connsiteY1" fmla="*/ 737331 h 751011"/>
                    <a:gd name="connsiteX2" fmla="*/ 11822 w 946424"/>
                    <a:gd name="connsiteY2" fmla="*/ 344252 h 751011"/>
                    <a:gd name="connsiteX3" fmla="*/ 156041 w 946424"/>
                    <a:gd name="connsiteY3" fmla="*/ 0 h 751011"/>
                    <a:gd name="connsiteX4" fmla="*/ 946424 w 946424"/>
                    <a:gd name="connsiteY4" fmla="*/ 594598 h 751011"/>
                    <a:gd name="connsiteX0" fmla="*/ 968741 w 968741"/>
                    <a:gd name="connsiteY0" fmla="*/ 594598 h 751011"/>
                    <a:gd name="connsiteX1" fmla="*/ 369903 w 968741"/>
                    <a:gd name="connsiteY1" fmla="*/ 737331 h 751011"/>
                    <a:gd name="connsiteX2" fmla="*/ 34139 w 968741"/>
                    <a:gd name="connsiteY2" fmla="*/ 344252 h 751011"/>
                    <a:gd name="connsiteX3" fmla="*/ 178358 w 968741"/>
                    <a:gd name="connsiteY3" fmla="*/ 0 h 751011"/>
                    <a:gd name="connsiteX4" fmla="*/ 968741 w 968741"/>
                    <a:gd name="connsiteY4" fmla="*/ 594598 h 751011"/>
                    <a:gd name="connsiteX0" fmla="*/ 1013653 w 1013653"/>
                    <a:gd name="connsiteY0" fmla="*/ 594598 h 751011"/>
                    <a:gd name="connsiteX1" fmla="*/ 414815 w 1013653"/>
                    <a:gd name="connsiteY1" fmla="*/ 737331 h 751011"/>
                    <a:gd name="connsiteX2" fmla="*/ 25711 w 1013653"/>
                    <a:gd name="connsiteY2" fmla="*/ 344252 h 751011"/>
                    <a:gd name="connsiteX3" fmla="*/ 223270 w 1013653"/>
                    <a:gd name="connsiteY3" fmla="*/ 0 h 751011"/>
                    <a:gd name="connsiteX4" fmla="*/ 1013653 w 1013653"/>
                    <a:gd name="connsiteY4" fmla="*/ 594598 h 751011"/>
                    <a:gd name="connsiteX0" fmla="*/ 998267 w 998267"/>
                    <a:gd name="connsiteY0" fmla="*/ 594598 h 751011"/>
                    <a:gd name="connsiteX1" fmla="*/ 399429 w 998267"/>
                    <a:gd name="connsiteY1" fmla="*/ 737331 h 751011"/>
                    <a:gd name="connsiteX2" fmla="*/ 10325 w 998267"/>
                    <a:gd name="connsiteY2" fmla="*/ 344252 h 751011"/>
                    <a:gd name="connsiteX3" fmla="*/ 207884 w 998267"/>
                    <a:gd name="connsiteY3" fmla="*/ 0 h 751011"/>
                    <a:gd name="connsiteX4" fmla="*/ 998267 w 998267"/>
                    <a:gd name="connsiteY4" fmla="*/ 594598 h 751011"/>
                    <a:gd name="connsiteX0" fmla="*/ 987942 w 987942"/>
                    <a:gd name="connsiteY0" fmla="*/ 594598 h 751011"/>
                    <a:gd name="connsiteX1" fmla="*/ 389104 w 987942"/>
                    <a:gd name="connsiteY1" fmla="*/ 737331 h 751011"/>
                    <a:gd name="connsiteX2" fmla="*/ 0 w 987942"/>
                    <a:gd name="connsiteY2" fmla="*/ 344252 h 751011"/>
                    <a:gd name="connsiteX3" fmla="*/ 197559 w 987942"/>
                    <a:gd name="connsiteY3" fmla="*/ 0 h 751011"/>
                    <a:gd name="connsiteX4" fmla="*/ 987942 w 987942"/>
                    <a:gd name="connsiteY4" fmla="*/ 594598 h 751011"/>
                    <a:gd name="connsiteX0" fmla="*/ 987942 w 987942"/>
                    <a:gd name="connsiteY0" fmla="*/ 594598 h 751011"/>
                    <a:gd name="connsiteX1" fmla="*/ 472924 w 987942"/>
                    <a:gd name="connsiteY1" fmla="*/ 737331 h 751011"/>
                    <a:gd name="connsiteX2" fmla="*/ 0 w 987942"/>
                    <a:gd name="connsiteY2" fmla="*/ 344252 h 751011"/>
                    <a:gd name="connsiteX3" fmla="*/ 197559 w 987942"/>
                    <a:gd name="connsiteY3" fmla="*/ 0 h 751011"/>
                    <a:gd name="connsiteX4" fmla="*/ 987942 w 987942"/>
                    <a:gd name="connsiteY4" fmla="*/ 594598 h 751011"/>
                    <a:gd name="connsiteX0" fmla="*/ 942222 w 942222"/>
                    <a:gd name="connsiteY0" fmla="*/ 594598 h 747488"/>
                    <a:gd name="connsiteX1" fmla="*/ 427204 w 942222"/>
                    <a:gd name="connsiteY1" fmla="*/ 737331 h 747488"/>
                    <a:gd name="connsiteX2" fmla="*/ 0 w 942222"/>
                    <a:gd name="connsiteY2" fmla="*/ 397592 h 747488"/>
                    <a:gd name="connsiteX3" fmla="*/ 151839 w 942222"/>
                    <a:gd name="connsiteY3" fmla="*/ 0 h 747488"/>
                    <a:gd name="connsiteX4" fmla="*/ 942222 w 942222"/>
                    <a:gd name="connsiteY4" fmla="*/ 594598 h 747488"/>
                    <a:gd name="connsiteX0" fmla="*/ 942222 w 942222"/>
                    <a:gd name="connsiteY0" fmla="*/ 594598 h 747488"/>
                    <a:gd name="connsiteX1" fmla="*/ 427204 w 942222"/>
                    <a:gd name="connsiteY1" fmla="*/ 737331 h 747488"/>
                    <a:gd name="connsiteX2" fmla="*/ 0 w 942222"/>
                    <a:gd name="connsiteY2" fmla="*/ 397592 h 747488"/>
                    <a:gd name="connsiteX3" fmla="*/ 151839 w 942222"/>
                    <a:gd name="connsiteY3" fmla="*/ 0 h 747488"/>
                    <a:gd name="connsiteX4" fmla="*/ 942222 w 942222"/>
                    <a:gd name="connsiteY4" fmla="*/ 594598 h 747488"/>
                    <a:gd name="connsiteX0" fmla="*/ 942222 w 942222"/>
                    <a:gd name="connsiteY0" fmla="*/ 594598 h 747488"/>
                    <a:gd name="connsiteX1" fmla="*/ 427204 w 942222"/>
                    <a:gd name="connsiteY1" fmla="*/ 737331 h 747488"/>
                    <a:gd name="connsiteX2" fmla="*/ 0 w 942222"/>
                    <a:gd name="connsiteY2" fmla="*/ 397592 h 747488"/>
                    <a:gd name="connsiteX3" fmla="*/ 151839 w 942222"/>
                    <a:gd name="connsiteY3" fmla="*/ 0 h 747488"/>
                    <a:gd name="connsiteX4" fmla="*/ 942222 w 942222"/>
                    <a:gd name="connsiteY4" fmla="*/ 594598 h 747488"/>
                    <a:gd name="connsiteX0" fmla="*/ 942222 w 942222"/>
                    <a:gd name="connsiteY0" fmla="*/ 594598 h 747488"/>
                    <a:gd name="connsiteX1" fmla="*/ 427204 w 942222"/>
                    <a:gd name="connsiteY1" fmla="*/ 737331 h 747488"/>
                    <a:gd name="connsiteX2" fmla="*/ 0 w 942222"/>
                    <a:gd name="connsiteY2" fmla="*/ 397592 h 747488"/>
                    <a:gd name="connsiteX3" fmla="*/ 151839 w 942222"/>
                    <a:gd name="connsiteY3" fmla="*/ 0 h 747488"/>
                    <a:gd name="connsiteX4" fmla="*/ 942222 w 942222"/>
                    <a:gd name="connsiteY4" fmla="*/ 594598 h 747488"/>
                    <a:gd name="connsiteX0" fmla="*/ 942222 w 942222"/>
                    <a:gd name="connsiteY0" fmla="*/ 594598 h 747488"/>
                    <a:gd name="connsiteX1" fmla="*/ 427204 w 942222"/>
                    <a:gd name="connsiteY1" fmla="*/ 737331 h 747488"/>
                    <a:gd name="connsiteX2" fmla="*/ 0 w 942222"/>
                    <a:gd name="connsiteY2" fmla="*/ 397592 h 747488"/>
                    <a:gd name="connsiteX3" fmla="*/ 151839 w 942222"/>
                    <a:gd name="connsiteY3" fmla="*/ 0 h 747488"/>
                    <a:gd name="connsiteX4" fmla="*/ 942222 w 942222"/>
                    <a:gd name="connsiteY4" fmla="*/ 594598 h 747488"/>
                    <a:gd name="connsiteX0" fmla="*/ 888882 w 888882"/>
                    <a:gd name="connsiteY0" fmla="*/ 594598 h 742720"/>
                    <a:gd name="connsiteX1" fmla="*/ 373864 w 888882"/>
                    <a:gd name="connsiteY1" fmla="*/ 737331 h 742720"/>
                    <a:gd name="connsiteX2" fmla="*/ 0 w 888882"/>
                    <a:gd name="connsiteY2" fmla="*/ 473792 h 742720"/>
                    <a:gd name="connsiteX3" fmla="*/ 98499 w 888882"/>
                    <a:gd name="connsiteY3" fmla="*/ 0 h 742720"/>
                    <a:gd name="connsiteX4" fmla="*/ 888882 w 888882"/>
                    <a:gd name="connsiteY4" fmla="*/ 594598 h 742720"/>
                    <a:gd name="connsiteX0" fmla="*/ 903908 w 903908"/>
                    <a:gd name="connsiteY0" fmla="*/ 594598 h 742720"/>
                    <a:gd name="connsiteX1" fmla="*/ 388890 w 903908"/>
                    <a:gd name="connsiteY1" fmla="*/ 737331 h 742720"/>
                    <a:gd name="connsiteX2" fmla="*/ 15026 w 903908"/>
                    <a:gd name="connsiteY2" fmla="*/ 473792 h 742720"/>
                    <a:gd name="connsiteX3" fmla="*/ 113525 w 903908"/>
                    <a:gd name="connsiteY3" fmla="*/ 0 h 742720"/>
                    <a:gd name="connsiteX4" fmla="*/ 903908 w 903908"/>
                    <a:gd name="connsiteY4" fmla="*/ 594598 h 742720"/>
                    <a:gd name="connsiteX0" fmla="*/ 903908 w 903908"/>
                    <a:gd name="connsiteY0" fmla="*/ 594598 h 778779"/>
                    <a:gd name="connsiteX1" fmla="*/ 472710 w 903908"/>
                    <a:gd name="connsiteY1" fmla="*/ 775431 h 778779"/>
                    <a:gd name="connsiteX2" fmla="*/ 15026 w 903908"/>
                    <a:gd name="connsiteY2" fmla="*/ 473792 h 778779"/>
                    <a:gd name="connsiteX3" fmla="*/ 113525 w 903908"/>
                    <a:gd name="connsiteY3" fmla="*/ 0 h 778779"/>
                    <a:gd name="connsiteX4" fmla="*/ 903908 w 903908"/>
                    <a:gd name="connsiteY4" fmla="*/ 594598 h 778779"/>
                    <a:gd name="connsiteX0" fmla="*/ 903908 w 903908"/>
                    <a:gd name="connsiteY0" fmla="*/ 594598 h 776257"/>
                    <a:gd name="connsiteX1" fmla="*/ 472710 w 903908"/>
                    <a:gd name="connsiteY1" fmla="*/ 775431 h 776257"/>
                    <a:gd name="connsiteX2" fmla="*/ 15026 w 903908"/>
                    <a:gd name="connsiteY2" fmla="*/ 473792 h 776257"/>
                    <a:gd name="connsiteX3" fmla="*/ 113525 w 903908"/>
                    <a:gd name="connsiteY3" fmla="*/ 0 h 776257"/>
                    <a:gd name="connsiteX4" fmla="*/ 903908 w 903908"/>
                    <a:gd name="connsiteY4" fmla="*/ 594598 h 776257"/>
                    <a:gd name="connsiteX0" fmla="*/ 903908 w 903908"/>
                    <a:gd name="connsiteY0" fmla="*/ 594598 h 776015"/>
                    <a:gd name="connsiteX1" fmla="*/ 472710 w 903908"/>
                    <a:gd name="connsiteY1" fmla="*/ 775431 h 776015"/>
                    <a:gd name="connsiteX2" fmla="*/ 15026 w 903908"/>
                    <a:gd name="connsiteY2" fmla="*/ 473792 h 776015"/>
                    <a:gd name="connsiteX3" fmla="*/ 113525 w 903908"/>
                    <a:gd name="connsiteY3" fmla="*/ 0 h 776015"/>
                    <a:gd name="connsiteX4" fmla="*/ 903908 w 903908"/>
                    <a:gd name="connsiteY4" fmla="*/ 594598 h 77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3908" h="776015">
                      <a:moveTo>
                        <a:pt x="903908" y="594598"/>
                      </a:moveTo>
                      <a:cubicBezTo>
                        <a:pt x="746223" y="723609"/>
                        <a:pt x="653394" y="762336"/>
                        <a:pt x="472710" y="775431"/>
                      </a:cubicBezTo>
                      <a:cubicBezTo>
                        <a:pt x="354898" y="783969"/>
                        <a:pt x="98417" y="699746"/>
                        <a:pt x="15026" y="473792"/>
                      </a:cubicBezTo>
                      <a:cubicBezTo>
                        <a:pt x="-27745" y="271032"/>
                        <a:pt x="25679" y="160020"/>
                        <a:pt x="113525" y="0"/>
                      </a:cubicBezTo>
                      <a:cubicBezTo>
                        <a:pt x="448106" y="282019"/>
                        <a:pt x="668387" y="442119"/>
                        <a:pt x="903908" y="59459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正方形/長方形 28"/>
                <p:cNvSpPr/>
                <p:nvPr/>
              </p:nvSpPr>
              <p:spPr>
                <a:xfrm flipH="1">
                  <a:off x="3742032" y="2428326"/>
                  <a:ext cx="37717" cy="105851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8" name="フリーフォーム 17"/>
              <p:cNvSpPr/>
              <p:nvPr/>
            </p:nvSpPr>
            <p:spPr>
              <a:xfrm>
                <a:off x="5829187" y="5204804"/>
                <a:ext cx="596361" cy="175985"/>
              </a:xfrm>
              <a:custGeom>
                <a:avLst/>
                <a:gdLst>
                  <a:gd name="connsiteX0" fmla="*/ 0 w 2028825"/>
                  <a:gd name="connsiteY0" fmla="*/ 142875 h 1019175"/>
                  <a:gd name="connsiteX1" fmla="*/ 1019175 w 2028825"/>
                  <a:gd name="connsiteY1" fmla="*/ 457200 h 1019175"/>
                  <a:gd name="connsiteX2" fmla="*/ 2028825 w 2028825"/>
                  <a:gd name="connsiteY2" fmla="*/ 0 h 1019175"/>
                  <a:gd name="connsiteX3" fmla="*/ 1009650 w 2028825"/>
                  <a:gd name="connsiteY3" fmla="*/ 1019175 h 1019175"/>
                  <a:gd name="connsiteX4" fmla="*/ 57150 w 2028825"/>
                  <a:gd name="connsiteY4" fmla="*/ 161925 h 1019175"/>
                  <a:gd name="connsiteX0" fmla="*/ 0 w 1978819"/>
                  <a:gd name="connsiteY0" fmla="*/ 157163 h 1019175"/>
                  <a:gd name="connsiteX1" fmla="*/ 969169 w 1978819"/>
                  <a:gd name="connsiteY1" fmla="*/ 457200 h 1019175"/>
                  <a:gd name="connsiteX2" fmla="*/ 1978819 w 1978819"/>
                  <a:gd name="connsiteY2" fmla="*/ 0 h 1019175"/>
                  <a:gd name="connsiteX3" fmla="*/ 959644 w 1978819"/>
                  <a:gd name="connsiteY3" fmla="*/ 1019175 h 1019175"/>
                  <a:gd name="connsiteX4" fmla="*/ 7144 w 1978819"/>
                  <a:gd name="connsiteY4" fmla="*/ 161925 h 1019175"/>
                  <a:gd name="connsiteX0" fmla="*/ 0 w 1978819"/>
                  <a:gd name="connsiteY0" fmla="*/ 157163 h 1019175"/>
                  <a:gd name="connsiteX1" fmla="*/ 969169 w 1978819"/>
                  <a:gd name="connsiteY1" fmla="*/ 457200 h 1019175"/>
                  <a:gd name="connsiteX2" fmla="*/ 1978819 w 1978819"/>
                  <a:gd name="connsiteY2" fmla="*/ 0 h 1019175"/>
                  <a:gd name="connsiteX3" fmla="*/ 959644 w 1978819"/>
                  <a:gd name="connsiteY3" fmla="*/ 1019175 h 1019175"/>
                  <a:gd name="connsiteX4" fmla="*/ 14288 w 1978819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945356"/>
                  <a:gd name="connsiteX1" fmla="*/ 959645 w 1971675"/>
                  <a:gd name="connsiteY1" fmla="*/ 423863 h 945356"/>
                  <a:gd name="connsiteX2" fmla="*/ 1971675 w 1971675"/>
                  <a:gd name="connsiteY2" fmla="*/ 0 h 945356"/>
                  <a:gd name="connsiteX3" fmla="*/ 966787 w 1971675"/>
                  <a:gd name="connsiteY3" fmla="*/ 945356 h 945356"/>
                  <a:gd name="connsiteX4" fmla="*/ 7144 w 1971675"/>
                  <a:gd name="connsiteY4" fmla="*/ 42863 h 945356"/>
                  <a:gd name="connsiteX0" fmla="*/ 0 w 1971675"/>
                  <a:gd name="connsiteY0" fmla="*/ 40482 h 945356"/>
                  <a:gd name="connsiteX1" fmla="*/ 959645 w 1971675"/>
                  <a:gd name="connsiteY1" fmla="*/ 423863 h 945356"/>
                  <a:gd name="connsiteX2" fmla="*/ 1971675 w 1971675"/>
                  <a:gd name="connsiteY2" fmla="*/ 0 h 945356"/>
                  <a:gd name="connsiteX3" fmla="*/ 966787 w 1971675"/>
                  <a:gd name="connsiteY3" fmla="*/ 945356 h 945356"/>
                  <a:gd name="connsiteX4" fmla="*/ 7144 w 1971675"/>
                  <a:gd name="connsiteY4" fmla="*/ 42863 h 945356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33"/>
                  <a:gd name="connsiteX1" fmla="*/ 959645 w 1971675"/>
                  <a:gd name="connsiteY1" fmla="*/ 423863 h 835833"/>
                  <a:gd name="connsiteX2" fmla="*/ 1971675 w 1971675"/>
                  <a:gd name="connsiteY2" fmla="*/ 0 h 835833"/>
                  <a:gd name="connsiteX3" fmla="*/ 959643 w 1971675"/>
                  <a:gd name="connsiteY3" fmla="*/ 835818 h 835833"/>
                  <a:gd name="connsiteX4" fmla="*/ 7144 w 1971675"/>
                  <a:gd name="connsiteY4" fmla="*/ 42863 h 835833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1675" h="835818">
                    <a:moveTo>
                      <a:pt x="0" y="40482"/>
                    </a:moveTo>
                    <a:cubicBezTo>
                      <a:pt x="335757" y="272257"/>
                      <a:pt x="731044" y="439738"/>
                      <a:pt x="959645" y="423863"/>
                    </a:cubicBezTo>
                    <a:cubicBezTo>
                      <a:pt x="1281113" y="411958"/>
                      <a:pt x="1650207" y="319088"/>
                      <a:pt x="1971675" y="0"/>
                    </a:cubicBezTo>
                    <a:cubicBezTo>
                      <a:pt x="1789113" y="508794"/>
                      <a:pt x="1468436" y="819942"/>
                      <a:pt x="959643" y="835818"/>
                    </a:cubicBezTo>
                    <a:cubicBezTo>
                      <a:pt x="384969" y="824708"/>
                      <a:pt x="119857" y="342106"/>
                      <a:pt x="7144" y="4286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0" name="円/楕円 29"/>
            <p:cNvSpPr/>
            <p:nvPr/>
          </p:nvSpPr>
          <p:spPr>
            <a:xfrm>
              <a:off x="1529870" y="2020301"/>
              <a:ext cx="1652472" cy="1652472"/>
            </a:xfrm>
            <a:prstGeom prst="ellipse">
              <a:avLst/>
            </a:prstGeom>
            <a:solidFill>
              <a:srgbClr val="FFF7F7"/>
            </a:solidFill>
            <a:ln w="76200" cmpd="sng">
              <a:solidFill>
                <a:srgbClr val="FFCC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46" name="図 4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8252" y="1772600"/>
              <a:ext cx="1804128" cy="1708331"/>
            </a:xfrm>
            <a:prstGeom prst="rect">
              <a:avLst/>
            </a:prstGeom>
          </p:spPr>
        </p:pic>
        <p:sp>
          <p:nvSpPr>
            <p:cNvPr id="3" name="パイ 2"/>
            <p:cNvSpPr/>
            <p:nvPr/>
          </p:nvSpPr>
          <p:spPr>
            <a:xfrm rot="16200000">
              <a:off x="2168144" y="2940261"/>
              <a:ext cx="419869" cy="1028701"/>
            </a:xfrm>
            <a:prstGeom prst="pie">
              <a:avLst>
                <a:gd name="adj1" fmla="val 5298003"/>
                <a:gd name="adj2" fmla="val 16200000"/>
              </a:avLst>
            </a:prstGeom>
            <a:solidFill>
              <a:srgbClr val="FFC5C5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0" name="乗算記号 59"/>
          <p:cNvSpPr/>
          <p:nvPr/>
        </p:nvSpPr>
        <p:spPr>
          <a:xfrm rot="20932626">
            <a:off x="6162584" y="4777900"/>
            <a:ext cx="2248850" cy="2219805"/>
          </a:xfrm>
          <a:prstGeom prst="mathMultiply">
            <a:avLst>
              <a:gd name="adj1" fmla="val 9715"/>
            </a:avLst>
          </a:prstGeom>
          <a:solidFill>
            <a:srgbClr val="C00000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6452635" y="3737149"/>
            <a:ext cx="2503762" cy="1266155"/>
            <a:chOff x="6452635" y="3737149"/>
            <a:chExt cx="2503762" cy="1266155"/>
          </a:xfrm>
        </p:grpSpPr>
        <p:grpSp>
          <p:nvGrpSpPr>
            <p:cNvPr id="53" name="グループ化 52"/>
            <p:cNvGrpSpPr/>
            <p:nvPr/>
          </p:nvGrpSpPr>
          <p:grpSpPr>
            <a:xfrm rot="299488" flipH="1">
              <a:off x="6679289" y="3737149"/>
              <a:ext cx="2067322" cy="1266155"/>
              <a:chOff x="555096" y="2506772"/>
              <a:chExt cx="3187758" cy="2275217"/>
            </a:xfrm>
            <a:solidFill>
              <a:srgbClr val="004DA0"/>
            </a:solidFill>
          </p:grpSpPr>
          <p:sp>
            <p:nvSpPr>
              <p:cNvPr id="56" name="円/楕円 55"/>
              <p:cNvSpPr/>
              <p:nvPr/>
            </p:nvSpPr>
            <p:spPr>
              <a:xfrm>
                <a:off x="3385947" y="4502273"/>
                <a:ext cx="183843" cy="171239"/>
              </a:xfrm>
              <a:prstGeom prst="ellipse">
                <a:avLst/>
              </a:prstGeom>
              <a:grpFill/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雲 31"/>
              <p:cNvSpPr/>
              <p:nvPr/>
            </p:nvSpPr>
            <p:spPr>
              <a:xfrm rot="197991">
                <a:off x="555096" y="2506772"/>
                <a:ext cx="3187758" cy="2275217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grpFill/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円/楕円 57"/>
              <p:cNvSpPr/>
              <p:nvPr/>
            </p:nvSpPr>
            <p:spPr>
              <a:xfrm>
                <a:off x="3578505" y="4597854"/>
                <a:ext cx="118273" cy="110166"/>
              </a:xfrm>
              <a:prstGeom prst="ellipse">
                <a:avLst/>
              </a:prstGeom>
              <a:grpFill/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テキスト ボックス 58"/>
            <p:cNvSpPr txBox="1"/>
            <p:nvPr/>
          </p:nvSpPr>
          <p:spPr>
            <a:xfrm rot="462286">
              <a:off x="6452635" y="4058420"/>
              <a:ext cx="2503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写真くらいなら</a:t>
              </a:r>
              <a:b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送ってもいいかな</a:t>
              </a:r>
            </a:p>
          </p:txBody>
        </p:sp>
      </p:grpSp>
      <p:pic>
        <p:nvPicPr>
          <p:cNvPr id="62" name="図 6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99" t="17825" r="27509" b="21828"/>
          <a:stretch/>
        </p:blipFill>
        <p:spPr>
          <a:xfrm>
            <a:off x="5167923" y="4043967"/>
            <a:ext cx="2119085" cy="28806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122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1444624" y="859483"/>
            <a:ext cx="7566026" cy="2531417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232"/>
            <a:ext cx="1996568" cy="194727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4. </a:t>
            </a:r>
            <a:r>
              <a:rPr lang="ja-JP" altLang="en-US" dirty="0"/>
              <a:t>インターネットで知り合った人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22216" y="1534506"/>
            <a:ext cx="6121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もし、少しでも怪しいと感じたら、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すぐに信頼できる大人に相談しましょう。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被害を未然に防ぐことが大切です。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73" t="12992" r="19432" b="31967"/>
          <a:stretch/>
        </p:blipFill>
        <p:spPr>
          <a:xfrm>
            <a:off x="3441192" y="2607834"/>
            <a:ext cx="4761753" cy="4457701"/>
          </a:xfrm>
          <a:prstGeom prst="rect">
            <a:avLst/>
          </a:prstGeom>
        </p:spPr>
      </p:pic>
      <p:grpSp>
        <p:nvGrpSpPr>
          <p:cNvPr id="35" name="グループ化 34"/>
          <p:cNvGrpSpPr/>
          <p:nvPr/>
        </p:nvGrpSpPr>
        <p:grpSpPr>
          <a:xfrm>
            <a:off x="169862" y="3101556"/>
            <a:ext cx="4572000" cy="2240620"/>
            <a:chOff x="299379" y="4520673"/>
            <a:chExt cx="4572000" cy="2240620"/>
          </a:xfrm>
        </p:grpSpPr>
        <p:sp>
          <p:nvSpPr>
            <p:cNvPr id="36" name="雲 31"/>
            <p:cNvSpPr/>
            <p:nvPr/>
          </p:nvSpPr>
          <p:spPr>
            <a:xfrm rot="197991">
              <a:off x="873042" y="4520673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 rot="21417419">
              <a:off x="299379" y="5102374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en-US" altLang="ja-JP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</a:t>
              </a: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人で悩まずに</a:t>
              </a:r>
              <a:br>
                <a:rPr kumimoji="0" lang="en-US" altLang="ja-JP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相談を！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728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第 4 話 インターネットで知り合った人"/>
  <p:tag name="GENSWF_ADVANCE_TIME" val="0.00"/>
  <p:tag name="ISPRING_SLIDE_INDENT_LEVEL" val="0"/>
  <p:tag name="ISPRING_CUSTOM_TIMING_USED" val="0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12084</TotalTime>
  <Words>374</Words>
  <PresentationFormat>画面に合わせる (4:3)</PresentationFormat>
  <Paragraphs>33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 4 話 インターネットで 知り合った人</vt:lpstr>
      <vt:lpstr>4. インターネットで知り合った人</vt:lpstr>
      <vt:lpstr>4. インターネットで知り合った人</vt:lpstr>
      <vt:lpstr>4. インターネットで知り合った人</vt:lpstr>
      <vt:lpstr>4. インターネットで知り合った人</vt:lpstr>
      <vt:lpstr>4. インターネットで知り合った人</vt:lpstr>
      <vt:lpstr>4. インターネットで知り合った人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2019-12-18T05:51:00Z</cp:lastPrinted>
  <dcterms:created xsi:type="dcterms:W3CDTF">2016-01-27T02:00:48Z</dcterms:created>
  <dcterms:modified xsi:type="dcterms:W3CDTF">2022-08-15T09:03:02Z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