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</p:sldIdLst>
  <p:sldSz cx="9144000" cy="6858000" type="screen4x3"/>
  <p:notesSz cx="6735763" cy="9866313"/>
  <p:custDataLst>
    <p:tags r:id="rId1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9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04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9121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5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17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3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23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87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10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83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69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41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09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10.wdp"/><Relationship Id="rId15" Type="http://schemas.microsoft.com/office/2007/relationships/hdphoto" Target="../media/hdphoto13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136" y="3328000"/>
            <a:ext cx="7313094" cy="2914424"/>
          </a:xfrm>
        </p:spPr>
        <p:txBody>
          <a:bodyPr/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いきすぎたイタズラ</a:t>
            </a:r>
            <a:br>
              <a:rPr lang="en-US" altLang="ja-JP" dirty="0"/>
            </a:br>
            <a:r>
              <a:rPr lang="en-US" altLang="ja-JP" sz="4000" dirty="0"/>
              <a:t>~</a:t>
            </a:r>
            <a:r>
              <a:rPr lang="ja-JP" altLang="en-US" sz="4000" dirty="0"/>
              <a:t> その </a:t>
            </a:r>
            <a:r>
              <a:rPr lang="en-US" altLang="ja-JP" sz="4400" dirty="0"/>
              <a:t>1</a:t>
            </a:r>
            <a:r>
              <a:rPr lang="ja-JP" altLang="en-US" sz="4000" dirty="0"/>
              <a:t> </a:t>
            </a:r>
            <a:r>
              <a:rPr lang="en-US" altLang="ja-JP" sz="4000" dirty="0"/>
              <a:t>~</a:t>
            </a:r>
            <a:r>
              <a:rPr lang="ja-JP" altLang="en-US" sz="6000" dirty="0"/>
              <a:t>　</a:t>
            </a:r>
            <a:endParaRPr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1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1771" r="20514" b="28155"/>
          <a:stretch/>
        </p:blipFill>
        <p:spPr>
          <a:xfrm>
            <a:off x="3634105" y="2994589"/>
            <a:ext cx="4395719" cy="38997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さらに、写真に写っていた友達の個人情報までが特定・拡散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されてしまい、取り返しのつかないことになってしまいました。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99635" y="2006525"/>
            <a:ext cx="2786379" cy="1665988"/>
            <a:chOff x="299635" y="2006525"/>
            <a:chExt cx="2786379" cy="1665988"/>
          </a:xfrm>
        </p:grpSpPr>
        <p:sp>
          <p:nvSpPr>
            <p:cNvPr id="48" name="星 24 47"/>
            <p:cNvSpPr/>
            <p:nvPr/>
          </p:nvSpPr>
          <p:spPr>
            <a:xfrm rot="21283909">
              <a:off x="299635" y="2006525"/>
              <a:ext cx="2786379" cy="1665988"/>
            </a:xfrm>
            <a:prstGeom prst="star24">
              <a:avLst>
                <a:gd name="adj" fmla="val 41800"/>
              </a:avLst>
            </a:prstGeom>
            <a:solidFill>
              <a:srgbClr val="EF363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21197240">
              <a:off x="304066" y="2474760"/>
              <a:ext cx="27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個人情報の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特定・拡散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666494" y="4921003"/>
            <a:ext cx="3137079" cy="1550144"/>
            <a:chOff x="1666494" y="4921003"/>
            <a:chExt cx="3137079" cy="1550144"/>
          </a:xfrm>
        </p:grpSpPr>
        <p:sp>
          <p:nvSpPr>
            <p:cNvPr id="50" name="星 24 49"/>
            <p:cNvSpPr/>
            <p:nvPr/>
          </p:nvSpPr>
          <p:spPr>
            <a:xfrm rot="21283909">
              <a:off x="1666494" y="4921003"/>
              <a:ext cx="3137079" cy="1550144"/>
            </a:xfrm>
            <a:prstGeom prst="star24">
              <a:avLst>
                <a:gd name="adj" fmla="val 40462"/>
              </a:avLst>
            </a:prstGeom>
            <a:solidFill>
              <a:srgbClr val="EF363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1197240">
              <a:off x="1854523" y="5314185"/>
              <a:ext cx="27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停学・退学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などの処分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697802" y="2309544"/>
            <a:ext cx="3215929" cy="1759334"/>
            <a:chOff x="5697802" y="2309544"/>
            <a:chExt cx="3215929" cy="1759334"/>
          </a:xfrm>
        </p:grpSpPr>
        <p:sp>
          <p:nvSpPr>
            <p:cNvPr id="52" name="星 24 51"/>
            <p:cNvSpPr/>
            <p:nvPr/>
          </p:nvSpPr>
          <p:spPr>
            <a:xfrm>
              <a:off x="5697802" y="2309544"/>
              <a:ext cx="3215929" cy="1759334"/>
            </a:xfrm>
            <a:prstGeom prst="star24">
              <a:avLst>
                <a:gd name="adj" fmla="val 41676"/>
              </a:avLst>
            </a:prstGeom>
            <a:solidFill>
              <a:srgbClr val="EF363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21513331">
              <a:off x="5942409" y="2874395"/>
              <a:ext cx="27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個人情報も写真も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削除できない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093852" y="3425259"/>
            <a:ext cx="2777515" cy="1512802"/>
            <a:chOff x="2093852" y="3425259"/>
            <a:chExt cx="2777515" cy="1512802"/>
          </a:xfrm>
        </p:grpSpPr>
        <p:sp>
          <p:nvSpPr>
            <p:cNvPr id="55" name="星 24 54"/>
            <p:cNvSpPr/>
            <p:nvPr/>
          </p:nvSpPr>
          <p:spPr>
            <a:xfrm rot="21283909">
              <a:off x="2352406" y="3425259"/>
              <a:ext cx="2300157" cy="1512802"/>
            </a:xfrm>
            <a:prstGeom prst="star24">
              <a:avLst>
                <a:gd name="adj" fmla="val 39538"/>
              </a:avLst>
            </a:prstGeom>
            <a:solidFill>
              <a:srgbClr val="EF363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21197240">
              <a:off x="2093852" y="3804844"/>
              <a:ext cx="27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家族への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誹謗中傷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91504" y="1774530"/>
            <a:ext cx="2777515" cy="1512802"/>
            <a:chOff x="3291504" y="1774530"/>
            <a:chExt cx="2777515" cy="1512802"/>
          </a:xfrm>
        </p:grpSpPr>
        <p:sp>
          <p:nvSpPr>
            <p:cNvPr id="57" name="星 24 56"/>
            <p:cNvSpPr/>
            <p:nvPr/>
          </p:nvSpPr>
          <p:spPr>
            <a:xfrm>
              <a:off x="3435050" y="1774530"/>
              <a:ext cx="2530173" cy="1512802"/>
            </a:xfrm>
            <a:prstGeom prst="star24">
              <a:avLst>
                <a:gd name="adj" fmla="val 42357"/>
              </a:avLst>
            </a:prstGeom>
            <a:solidFill>
              <a:srgbClr val="EF363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21513331">
              <a:off x="3291504" y="2128715"/>
              <a:ext cx="27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店舗への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謝罪・賠償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47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96" name="図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73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86006" y="3784689"/>
            <a:ext cx="8571987" cy="3077029"/>
            <a:chOff x="286006" y="3784689"/>
            <a:chExt cx="8571987" cy="3077029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2085"/>
              <a:ext cx="8571987" cy="2307772"/>
            </a:xfrm>
            <a:prstGeom prst="roundRect">
              <a:avLst>
                <a:gd name="adj" fmla="val 968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624182" y="4412091"/>
              <a:ext cx="5874921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もし投稿内容や画像、個人情報が拡散すれば、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それを完全に削除することはほぼ不可能です。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うかつな投稿が、あなただけでなく、周りの人の人生を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大きく狂わせてしまう可能性もあります。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t="20363" r="25335" b="5583"/>
            <a:stretch/>
          </p:blipFill>
          <p:spPr>
            <a:xfrm>
              <a:off x="544438" y="3784689"/>
              <a:ext cx="2322287" cy="3077029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286006" y="1440456"/>
            <a:ext cx="8571987" cy="2476111"/>
            <a:chOff x="286006" y="1440456"/>
            <a:chExt cx="8571987" cy="2476111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86006" y="1440456"/>
              <a:ext cx="8571987" cy="2476111"/>
              <a:chOff x="286006" y="1800052"/>
              <a:chExt cx="8571987" cy="2476111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286006" y="1800052"/>
                <a:ext cx="8571987" cy="2275946"/>
              </a:xfrm>
              <a:prstGeom prst="roundRect">
                <a:avLst>
                  <a:gd name="adj" fmla="val 8268"/>
                </a:avLst>
              </a:prstGeom>
              <a:solidFill>
                <a:srgbClr val="AE9070">
                  <a:alpha val="50196"/>
                </a:srgb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21222" y="2051534"/>
                <a:ext cx="4891007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などのサービスは、友達とだけ繋がっている“閉じた世界”のように思いがちですが、実際は、誰でも閲覧できる”開いた世界”です。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例えば鍵付きにしていたとしても、それを誰かが見ている限り、拡散する可能性があるのです。</a:t>
                </a:r>
              </a:p>
            </p:txBody>
          </p:sp>
          <p:sp>
            <p:nvSpPr>
              <p:cNvPr id="6" name="右矢印 5"/>
              <p:cNvSpPr/>
              <p:nvPr/>
            </p:nvSpPr>
            <p:spPr>
              <a:xfrm>
                <a:off x="6021310" y="2137406"/>
                <a:ext cx="733791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右矢印 233"/>
              <p:cNvSpPr/>
              <p:nvPr/>
            </p:nvSpPr>
            <p:spPr>
              <a:xfrm rot="1211531">
                <a:off x="5924184" y="2675045"/>
                <a:ext cx="733791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右矢印 234"/>
              <p:cNvSpPr/>
              <p:nvPr/>
            </p:nvSpPr>
            <p:spPr>
              <a:xfrm rot="3203874">
                <a:off x="5533718" y="2981889"/>
                <a:ext cx="733791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右矢印 235"/>
              <p:cNvSpPr/>
              <p:nvPr/>
            </p:nvSpPr>
            <p:spPr>
              <a:xfrm>
                <a:off x="7290615" y="2269853"/>
                <a:ext cx="440595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右矢印 236"/>
              <p:cNvSpPr/>
              <p:nvPr/>
            </p:nvSpPr>
            <p:spPr>
              <a:xfrm rot="1260980">
                <a:off x="7106016" y="3078351"/>
                <a:ext cx="440595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右矢印 237"/>
              <p:cNvSpPr/>
              <p:nvPr/>
            </p:nvSpPr>
            <p:spPr>
              <a:xfrm rot="2610089">
                <a:off x="6486611" y="3694571"/>
                <a:ext cx="440595" cy="239680"/>
              </a:xfrm>
              <a:prstGeom prst="rightArrow">
                <a:avLst>
                  <a:gd name="adj1" fmla="val 50000"/>
                  <a:gd name="adj2" fmla="val 75831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フローチャート: 論理積ゲート 122"/>
              <p:cNvSpPr/>
              <p:nvPr/>
            </p:nvSpPr>
            <p:spPr>
              <a:xfrm rot="16200000">
                <a:off x="5438677" y="2218193"/>
                <a:ext cx="424791" cy="40725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5476158" y="1915221"/>
                <a:ext cx="349828" cy="349828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25" name="グループ化 124"/>
              <p:cNvGrpSpPr/>
              <p:nvPr/>
            </p:nvGrpSpPr>
            <p:grpSpPr>
              <a:xfrm>
                <a:off x="5559479" y="2046458"/>
                <a:ext cx="183187" cy="44361"/>
                <a:chOff x="5048620" y="2508767"/>
                <a:chExt cx="263949" cy="63919"/>
              </a:xfrm>
            </p:grpSpPr>
            <p:sp>
              <p:nvSpPr>
                <p:cNvPr id="127" name="円/楕円 126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8" name="円/楕円 127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26" name="フリーフォーム 125"/>
              <p:cNvSpPr/>
              <p:nvPr/>
            </p:nvSpPr>
            <p:spPr>
              <a:xfrm>
                <a:off x="5564308" y="2136621"/>
                <a:ext cx="173529" cy="49579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7" name="フローチャート: 論理積ゲート 136"/>
              <p:cNvSpPr/>
              <p:nvPr/>
            </p:nvSpPr>
            <p:spPr>
              <a:xfrm rot="16200000">
                <a:off x="6687988" y="2939156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6711921" y="2745699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39" name="グループ化 138"/>
              <p:cNvGrpSpPr/>
              <p:nvPr/>
            </p:nvGrpSpPr>
            <p:grpSpPr>
              <a:xfrm>
                <a:off x="6765124" y="2829498"/>
                <a:ext cx="116971" cy="28326"/>
                <a:chOff x="5048620" y="2508767"/>
                <a:chExt cx="263949" cy="63919"/>
              </a:xfrm>
            </p:grpSpPr>
            <p:sp>
              <p:nvSpPr>
                <p:cNvPr id="141" name="円/楕円 140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2" name="円/楕円 141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0" name="フリーフォーム 139"/>
              <p:cNvSpPr/>
              <p:nvPr/>
            </p:nvSpPr>
            <p:spPr>
              <a:xfrm>
                <a:off x="6768208" y="2887070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4" name="フローチャート: 論理積ゲート 143"/>
              <p:cNvSpPr/>
              <p:nvPr/>
            </p:nvSpPr>
            <p:spPr>
              <a:xfrm rot="16200000">
                <a:off x="6865677" y="2242526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6889610" y="2049069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46" name="グループ化 145"/>
              <p:cNvGrpSpPr/>
              <p:nvPr/>
            </p:nvGrpSpPr>
            <p:grpSpPr>
              <a:xfrm>
                <a:off x="6942813" y="2132868"/>
                <a:ext cx="116971" cy="28326"/>
                <a:chOff x="5048620" y="2508767"/>
                <a:chExt cx="263949" cy="63919"/>
              </a:xfrm>
            </p:grpSpPr>
            <p:sp>
              <p:nvSpPr>
                <p:cNvPr id="148" name="円/楕円 147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49" name="円/楕円 148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7" name="フリーフォーム 146"/>
              <p:cNvSpPr/>
              <p:nvPr/>
            </p:nvSpPr>
            <p:spPr>
              <a:xfrm>
                <a:off x="6945897" y="2190440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72" name="フローチャート: 論理積ゲート 171"/>
              <p:cNvSpPr/>
              <p:nvPr/>
            </p:nvSpPr>
            <p:spPr>
              <a:xfrm rot="16200000">
                <a:off x="7326691" y="3720480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73" name="円/楕円 172"/>
              <p:cNvSpPr/>
              <p:nvPr/>
            </p:nvSpPr>
            <p:spPr>
              <a:xfrm>
                <a:off x="7350624" y="3527023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74" name="グループ化 173"/>
              <p:cNvGrpSpPr/>
              <p:nvPr/>
            </p:nvGrpSpPr>
            <p:grpSpPr>
              <a:xfrm>
                <a:off x="7403827" y="3610822"/>
                <a:ext cx="116971" cy="28326"/>
                <a:chOff x="5048620" y="2508767"/>
                <a:chExt cx="263949" cy="63919"/>
              </a:xfrm>
            </p:grpSpPr>
            <p:sp>
              <p:nvSpPr>
                <p:cNvPr id="176" name="円/楕円 175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77" name="円/楕円 176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75" name="フリーフォーム 174"/>
              <p:cNvSpPr/>
              <p:nvPr/>
            </p:nvSpPr>
            <p:spPr>
              <a:xfrm>
                <a:off x="7406911" y="3668394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79" name="フローチャート: 論理積ゲート 178"/>
              <p:cNvSpPr/>
              <p:nvPr/>
            </p:nvSpPr>
            <p:spPr>
              <a:xfrm rot="16200000">
                <a:off x="6943599" y="4010519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6967532" y="3817062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81" name="グループ化 180"/>
              <p:cNvGrpSpPr/>
              <p:nvPr/>
            </p:nvGrpSpPr>
            <p:grpSpPr>
              <a:xfrm>
                <a:off x="7020735" y="3900861"/>
                <a:ext cx="116971" cy="28326"/>
                <a:chOff x="5048620" y="2508767"/>
                <a:chExt cx="263949" cy="63919"/>
              </a:xfrm>
            </p:grpSpPr>
            <p:sp>
              <p:nvSpPr>
                <p:cNvPr id="183" name="円/楕円 182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84" name="円/楕円 183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82" name="フリーフォーム 181"/>
              <p:cNvSpPr/>
              <p:nvPr/>
            </p:nvSpPr>
            <p:spPr>
              <a:xfrm>
                <a:off x="7023819" y="3958433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86" name="フローチャート: 論理積ゲート 185"/>
              <p:cNvSpPr/>
              <p:nvPr/>
            </p:nvSpPr>
            <p:spPr>
              <a:xfrm rot="16200000">
                <a:off x="7749829" y="3853094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7773762" y="3659637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88" name="グループ化 187"/>
              <p:cNvGrpSpPr/>
              <p:nvPr/>
            </p:nvGrpSpPr>
            <p:grpSpPr>
              <a:xfrm>
                <a:off x="7826965" y="3743436"/>
                <a:ext cx="116971" cy="28326"/>
                <a:chOff x="5048620" y="2508767"/>
                <a:chExt cx="263949" cy="63919"/>
              </a:xfrm>
            </p:grpSpPr>
            <p:sp>
              <p:nvSpPr>
                <p:cNvPr id="190" name="円/楕円 189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91" name="円/楕円 190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89" name="フリーフォーム 188"/>
              <p:cNvSpPr/>
              <p:nvPr/>
            </p:nvSpPr>
            <p:spPr>
              <a:xfrm>
                <a:off x="7830049" y="3801008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93" name="フローチャート: 論理積ゲート 192"/>
              <p:cNvSpPr/>
              <p:nvPr/>
            </p:nvSpPr>
            <p:spPr>
              <a:xfrm rot="16200000">
                <a:off x="8261785" y="3159314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94" name="円/楕円 193"/>
              <p:cNvSpPr/>
              <p:nvPr/>
            </p:nvSpPr>
            <p:spPr>
              <a:xfrm>
                <a:off x="8285718" y="2965857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95" name="グループ化 194"/>
              <p:cNvGrpSpPr/>
              <p:nvPr/>
            </p:nvGrpSpPr>
            <p:grpSpPr>
              <a:xfrm>
                <a:off x="8338921" y="3049656"/>
                <a:ext cx="116971" cy="28326"/>
                <a:chOff x="5048620" y="2508767"/>
                <a:chExt cx="263949" cy="63919"/>
              </a:xfrm>
            </p:grpSpPr>
            <p:sp>
              <p:nvSpPr>
                <p:cNvPr id="197" name="円/楕円 196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98" name="円/楕円 197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96" name="フリーフォーム 195"/>
              <p:cNvSpPr/>
              <p:nvPr/>
            </p:nvSpPr>
            <p:spPr>
              <a:xfrm>
                <a:off x="8342005" y="3107228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0" name="フローチャート: 論理積ゲート 199"/>
              <p:cNvSpPr/>
              <p:nvPr/>
            </p:nvSpPr>
            <p:spPr>
              <a:xfrm rot="16200000">
                <a:off x="7741011" y="3210634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7764944" y="3017177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02" name="グループ化 201"/>
              <p:cNvGrpSpPr/>
              <p:nvPr/>
            </p:nvGrpSpPr>
            <p:grpSpPr>
              <a:xfrm>
                <a:off x="7818147" y="3100976"/>
                <a:ext cx="116971" cy="28326"/>
                <a:chOff x="5048620" y="2508767"/>
                <a:chExt cx="263949" cy="63919"/>
              </a:xfrm>
            </p:grpSpPr>
            <p:sp>
              <p:nvSpPr>
                <p:cNvPr id="204" name="円/楕円 203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05" name="円/楕円 204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03" name="フリーフォーム 202"/>
              <p:cNvSpPr/>
              <p:nvPr/>
            </p:nvSpPr>
            <p:spPr>
              <a:xfrm>
                <a:off x="7821231" y="3158548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7" name="フローチャート: 論理積ゲート 206"/>
              <p:cNvSpPr/>
              <p:nvPr/>
            </p:nvSpPr>
            <p:spPr>
              <a:xfrm rot="16200000">
                <a:off x="8126985" y="3687040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8150918" y="3493583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09" name="グループ化 208"/>
              <p:cNvGrpSpPr/>
              <p:nvPr/>
            </p:nvGrpSpPr>
            <p:grpSpPr>
              <a:xfrm>
                <a:off x="8204121" y="3577382"/>
                <a:ext cx="116971" cy="28326"/>
                <a:chOff x="5048620" y="2508767"/>
                <a:chExt cx="263949" cy="63919"/>
              </a:xfrm>
            </p:grpSpPr>
            <p:sp>
              <p:nvSpPr>
                <p:cNvPr id="211" name="円/楕円 210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2" name="円/楕円 211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10" name="フリーフォーム 209"/>
              <p:cNvSpPr/>
              <p:nvPr/>
            </p:nvSpPr>
            <p:spPr>
              <a:xfrm>
                <a:off x="8207205" y="3634954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4" name="フローチャート: 論理積ゲート 213"/>
              <p:cNvSpPr/>
              <p:nvPr/>
            </p:nvSpPr>
            <p:spPr>
              <a:xfrm rot="16200000">
                <a:off x="8015298" y="2001153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8039231" y="1807696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16" name="グループ化 215"/>
              <p:cNvGrpSpPr/>
              <p:nvPr/>
            </p:nvGrpSpPr>
            <p:grpSpPr>
              <a:xfrm>
                <a:off x="8092434" y="1891495"/>
                <a:ext cx="116971" cy="28326"/>
                <a:chOff x="5048620" y="2508767"/>
                <a:chExt cx="263949" cy="63919"/>
              </a:xfrm>
            </p:grpSpPr>
            <p:sp>
              <p:nvSpPr>
                <p:cNvPr id="218" name="円/楕円 217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9" name="円/楕円 218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17" name="フリーフォーム 216"/>
              <p:cNvSpPr/>
              <p:nvPr/>
            </p:nvSpPr>
            <p:spPr>
              <a:xfrm>
                <a:off x="8095518" y="1949067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21" name="フローチャート: 論理積ゲート 220"/>
              <p:cNvSpPr/>
              <p:nvPr/>
            </p:nvSpPr>
            <p:spPr>
              <a:xfrm rot="16200000">
                <a:off x="7942375" y="2615912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22" name="円/楕円 221"/>
              <p:cNvSpPr/>
              <p:nvPr/>
            </p:nvSpPr>
            <p:spPr>
              <a:xfrm>
                <a:off x="7966308" y="2422455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23" name="グループ化 222"/>
              <p:cNvGrpSpPr/>
              <p:nvPr/>
            </p:nvGrpSpPr>
            <p:grpSpPr>
              <a:xfrm>
                <a:off x="8019511" y="2506254"/>
                <a:ext cx="116971" cy="28326"/>
                <a:chOff x="5048620" y="2508767"/>
                <a:chExt cx="263949" cy="63919"/>
              </a:xfrm>
            </p:grpSpPr>
            <p:sp>
              <p:nvSpPr>
                <p:cNvPr id="225" name="円/楕円 224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26" name="円/楕円 225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24" name="フリーフォーム 223"/>
              <p:cNvSpPr/>
              <p:nvPr/>
            </p:nvSpPr>
            <p:spPr>
              <a:xfrm>
                <a:off x="8022595" y="2563826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28" name="フローチャート: 論理積ゲート 227"/>
              <p:cNvSpPr/>
              <p:nvPr/>
            </p:nvSpPr>
            <p:spPr>
              <a:xfrm rot="16200000">
                <a:off x="8421967" y="2462022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8445900" y="2268565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30" name="グループ化 229"/>
              <p:cNvGrpSpPr/>
              <p:nvPr/>
            </p:nvGrpSpPr>
            <p:grpSpPr>
              <a:xfrm>
                <a:off x="8499103" y="2352364"/>
                <a:ext cx="116971" cy="28326"/>
                <a:chOff x="5048620" y="2508767"/>
                <a:chExt cx="263949" cy="63919"/>
              </a:xfrm>
            </p:grpSpPr>
            <p:sp>
              <p:nvSpPr>
                <p:cNvPr id="232" name="円/楕円 231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33" name="円/楕円 232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31" name="フリーフォーム 230"/>
              <p:cNvSpPr/>
              <p:nvPr/>
            </p:nvSpPr>
            <p:spPr>
              <a:xfrm>
                <a:off x="8502187" y="2409936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40" name="フローチャート: 論理積ゲート 239"/>
              <p:cNvSpPr/>
              <p:nvPr/>
            </p:nvSpPr>
            <p:spPr>
              <a:xfrm rot="16200000">
                <a:off x="6148641" y="3483223"/>
                <a:ext cx="271242" cy="260045"/>
              </a:xfrm>
              <a:prstGeom prst="flowChartDelay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6172574" y="3289766"/>
                <a:ext cx="223376" cy="223376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42" name="グループ化 241"/>
              <p:cNvGrpSpPr/>
              <p:nvPr/>
            </p:nvGrpSpPr>
            <p:grpSpPr>
              <a:xfrm>
                <a:off x="6225777" y="3373565"/>
                <a:ext cx="116971" cy="28326"/>
                <a:chOff x="5048620" y="2508767"/>
                <a:chExt cx="263949" cy="63919"/>
              </a:xfrm>
            </p:grpSpPr>
            <p:sp>
              <p:nvSpPr>
                <p:cNvPr id="244" name="円/楕円 243"/>
                <p:cNvSpPr/>
                <p:nvPr/>
              </p:nvSpPr>
              <p:spPr>
                <a:xfrm>
                  <a:off x="504862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5248650" y="2508767"/>
                  <a:ext cx="63919" cy="639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43" name="フリーフォーム 242"/>
              <p:cNvSpPr/>
              <p:nvPr/>
            </p:nvSpPr>
            <p:spPr>
              <a:xfrm>
                <a:off x="6228861" y="3431137"/>
                <a:ext cx="110803" cy="31658"/>
              </a:xfrm>
              <a:custGeom>
                <a:avLst/>
                <a:gdLst>
                  <a:gd name="connsiteX0" fmla="*/ 0 w 252413"/>
                  <a:gd name="connsiteY0" fmla="*/ 9525 h 76253"/>
                  <a:gd name="connsiteX1" fmla="*/ 138113 w 252413"/>
                  <a:gd name="connsiteY1" fmla="*/ 76200 h 76253"/>
                  <a:gd name="connsiteX2" fmla="*/ 252413 w 252413"/>
                  <a:gd name="connsiteY2" fmla="*/ 0 h 76253"/>
                  <a:gd name="connsiteX0" fmla="*/ 0 w 252413"/>
                  <a:gd name="connsiteY0" fmla="*/ 9525 h 81009"/>
                  <a:gd name="connsiteX1" fmla="*/ 123825 w 252413"/>
                  <a:gd name="connsiteY1" fmla="*/ 80962 h 81009"/>
                  <a:gd name="connsiteX2" fmla="*/ 252413 w 252413"/>
                  <a:gd name="connsiteY2" fmla="*/ 0 h 81009"/>
                  <a:gd name="connsiteX0" fmla="*/ 0 w 252413"/>
                  <a:gd name="connsiteY0" fmla="*/ 9525 h 81023"/>
                  <a:gd name="connsiteX1" fmla="*/ 123825 w 252413"/>
                  <a:gd name="connsiteY1" fmla="*/ 80962 h 81023"/>
                  <a:gd name="connsiteX2" fmla="*/ 252413 w 252413"/>
                  <a:gd name="connsiteY2" fmla="*/ 0 h 81023"/>
                  <a:gd name="connsiteX0" fmla="*/ 0 w 247650"/>
                  <a:gd name="connsiteY0" fmla="*/ 0 h 71473"/>
                  <a:gd name="connsiteX1" fmla="*/ 123825 w 247650"/>
                  <a:gd name="connsiteY1" fmla="*/ 71437 h 71473"/>
                  <a:gd name="connsiteX2" fmla="*/ 247650 w 247650"/>
                  <a:gd name="connsiteY2" fmla="*/ 7144 h 71473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23825 w 261938"/>
                  <a:gd name="connsiteY1" fmla="*/ 71437 h 71437"/>
                  <a:gd name="connsiteX2" fmla="*/ 261938 w 261938"/>
                  <a:gd name="connsiteY2" fmla="*/ 0 h 71437"/>
                  <a:gd name="connsiteX0" fmla="*/ 0 w 261938"/>
                  <a:gd name="connsiteY0" fmla="*/ 0 h 71437"/>
                  <a:gd name="connsiteX1" fmla="*/ 130969 w 261938"/>
                  <a:gd name="connsiteY1" fmla="*/ 71437 h 71437"/>
                  <a:gd name="connsiteX2" fmla="*/ 261938 w 261938"/>
                  <a:gd name="connsiteY2" fmla="*/ 0 h 71437"/>
                  <a:gd name="connsiteX0" fmla="*/ 0 w 250032"/>
                  <a:gd name="connsiteY0" fmla="*/ 0 h 71437"/>
                  <a:gd name="connsiteX1" fmla="*/ 119063 w 250032"/>
                  <a:gd name="connsiteY1" fmla="*/ 71437 h 71437"/>
                  <a:gd name="connsiteX2" fmla="*/ 250032 w 250032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032" h="71437">
                    <a:moveTo>
                      <a:pt x="0" y="0"/>
                    </a:moveTo>
                    <a:cubicBezTo>
                      <a:pt x="24209" y="43656"/>
                      <a:pt x="77391" y="71437"/>
                      <a:pt x="119063" y="71437"/>
                    </a:cubicBezTo>
                    <a:cubicBezTo>
                      <a:pt x="160735" y="71437"/>
                      <a:pt x="218679" y="56356"/>
                      <a:pt x="250032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95" name="テキスト ボックス 94"/>
            <p:cNvSpPr txBox="1"/>
            <p:nvPr/>
          </p:nvSpPr>
          <p:spPr>
            <a:xfrm>
              <a:off x="3753905" y="1600755"/>
              <a:ext cx="4411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つな</a:t>
              </a:r>
              <a:endPara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43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381000" y="733424"/>
            <a:ext cx="8629650" cy="3343276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76325" y="1329227"/>
            <a:ext cx="72580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やってはいけないことは、現実もインターネットも同じです。イタズラで許されることなのかどうか、必ず考えましょう。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また、顔をうつさないようにするなど、個人が特定されないよう気をつけることも大切です。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" y="4001439"/>
            <a:ext cx="2670525" cy="22959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86" t="27777" r="35857" b="40713"/>
          <a:stretch/>
        </p:blipFill>
        <p:spPr>
          <a:xfrm>
            <a:off x="2136630" y="3414371"/>
            <a:ext cx="3949461" cy="3519830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806168">
            <a:off x="4972637" y="3612368"/>
            <a:ext cx="4572000" cy="1927237"/>
            <a:chOff x="1164571" y="4434140"/>
            <a:chExt cx="4572000" cy="1927237"/>
          </a:xfrm>
        </p:grpSpPr>
        <p:sp>
          <p:nvSpPr>
            <p:cNvPr id="44" name="雲 31"/>
            <p:cNvSpPr/>
            <p:nvPr/>
          </p:nvSpPr>
          <p:spPr>
            <a:xfrm rot="21231929">
              <a:off x="1542642" y="4434140"/>
              <a:ext cx="3608766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 rot="21098764">
              <a:off x="1164571" y="4886203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写真の投稿には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要注意！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0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11" r="29310" b="20764"/>
          <a:stretch/>
        </p:blipFill>
        <p:spPr>
          <a:xfrm>
            <a:off x="-372902" y="2096153"/>
            <a:ext cx="7948452" cy="51976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1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8913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土柱くんが徳島くんに、「自分の代わりにクラスの掲示板へ書き込みをしておいてほしい」と、自分のＩＤとパスワードを預けました。</a:t>
            </a:r>
            <a:endParaRPr lang="en-US" altLang="ja-JP" sz="2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徳島くんはそのアカウントを借りて、土柱くんに頼まれた内容を書き込みましたが、事実と異なる内容も含まれていました。</a:t>
            </a:r>
            <a:endParaRPr kumimoji="1" lang="ja-JP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7191" y="2449996"/>
            <a:ext cx="4163454" cy="2243632"/>
            <a:chOff x="287191" y="2251169"/>
            <a:chExt cx="4163454" cy="2243632"/>
          </a:xfrm>
        </p:grpSpPr>
        <p:sp>
          <p:nvSpPr>
            <p:cNvPr id="40" name="直角三角形 39"/>
            <p:cNvSpPr/>
            <p:nvPr/>
          </p:nvSpPr>
          <p:spPr>
            <a:xfrm rot="9232762">
              <a:off x="1434278" y="3775287"/>
              <a:ext cx="420342" cy="719514"/>
            </a:xfrm>
            <a:custGeom>
              <a:avLst/>
              <a:gdLst>
                <a:gd name="connsiteX0" fmla="*/ 0 w 420342"/>
                <a:gd name="connsiteY0" fmla="*/ 719514 h 719514"/>
                <a:gd name="connsiteX1" fmla="*/ 0 w 420342"/>
                <a:gd name="connsiteY1" fmla="*/ 0 h 719514"/>
                <a:gd name="connsiteX2" fmla="*/ 420342 w 420342"/>
                <a:gd name="connsiteY2" fmla="*/ 719514 h 719514"/>
                <a:gd name="connsiteX3" fmla="*/ 0 w 420342"/>
                <a:gd name="connsiteY3" fmla="*/ 719514 h 719514"/>
                <a:gd name="connsiteX0" fmla="*/ 6983 w 420342"/>
                <a:gd name="connsiteY0" fmla="*/ 521377 h 719514"/>
                <a:gd name="connsiteX1" fmla="*/ 0 w 420342"/>
                <a:gd name="connsiteY1" fmla="*/ 0 h 719514"/>
                <a:gd name="connsiteX2" fmla="*/ 420342 w 420342"/>
                <a:gd name="connsiteY2" fmla="*/ 719514 h 719514"/>
                <a:gd name="connsiteX3" fmla="*/ 6983 w 420342"/>
                <a:gd name="connsiteY3" fmla="*/ 521377 h 7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342" h="719514">
                  <a:moveTo>
                    <a:pt x="6983" y="521377"/>
                  </a:moveTo>
                  <a:cubicBezTo>
                    <a:pt x="4655" y="347585"/>
                    <a:pt x="2328" y="173792"/>
                    <a:pt x="0" y="0"/>
                  </a:cubicBezTo>
                  <a:lnTo>
                    <a:pt x="420342" y="719514"/>
                  </a:lnTo>
                  <a:lnTo>
                    <a:pt x="6983" y="521377"/>
                  </a:lnTo>
                  <a:close/>
                </a:path>
              </a:pathLst>
            </a:cu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287191" y="2251169"/>
              <a:ext cx="3730576" cy="16363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160254" y="2489905"/>
              <a:ext cx="3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担任の祖谷すげームカつく！</a:t>
              </a: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541272" y="2415133"/>
              <a:ext cx="550478" cy="550478"/>
              <a:chOff x="-1272941" y="2744533"/>
              <a:chExt cx="1724151" cy="1724153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-1272941" y="2744533"/>
                <a:ext cx="1724151" cy="172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-847724" y="3808408"/>
                <a:ext cx="921545" cy="659683"/>
              </a:xfrm>
              <a:custGeom>
                <a:avLst/>
                <a:gdLst>
                  <a:gd name="connsiteX0" fmla="*/ 152400 w 895350"/>
                  <a:gd name="connsiteY0" fmla="*/ 0 h 352425"/>
                  <a:gd name="connsiteX1" fmla="*/ 0 w 895350"/>
                  <a:gd name="connsiteY1" fmla="*/ 228600 h 352425"/>
                  <a:gd name="connsiteX2" fmla="*/ 438150 w 895350"/>
                  <a:gd name="connsiteY2" fmla="*/ 352425 h 352425"/>
                  <a:gd name="connsiteX3" fmla="*/ 895350 w 895350"/>
                  <a:gd name="connsiteY3" fmla="*/ 219075 h 352425"/>
                  <a:gd name="connsiteX4" fmla="*/ 676275 w 895350"/>
                  <a:gd name="connsiteY4" fmla="*/ 9525 h 352425"/>
                  <a:gd name="connsiteX5" fmla="*/ 152400 w 895350"/>
                  <a:gd name="connsiteY5" fmla="*/ 0 h 352425"/>
                  <a:gd name="connsiteX0" fmla="*/ 178594 w 921544"/>
                  <a:gd name="connsiteY0" fmla="*/ 0 h 352425"/>
                  <a:gd name="connsiteX1" fmla="*/ 0 w 921544"/>
                  <a:gd name="connsiteY1" fmla="*/ 238125 h 352425"/>
                  <a:gd name="connsiteX2" fmla="*/ 464344 w 921544"/>
                  <a:gd name="connsiteY2" fmla="*/ 352425 h 352425"/>
                  <a:gd name="connsiteX3" fmla="*/ 921544 w 921544"/>
                  <a:gd name="connsiteY3" fmla="*/ 219075 h 352425"/>
                  <a:gd name="connsiteX4" fmla="*/ 702469 w 921544"/>
                  <a:gd name="connsiteY4" fmla="*/ 9525 h 352425"/>
                  <a:gd name="connsiteX5" fmla="*/ 178594 w 921544"/>
                  <a:gd name="connsiteY5" fmla="*/ 0 h 352425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288131 w 912019"/>
                  <a:gd name="connsiteY0" fmla="*/ 14738 h 359569"/>
                  <a:gd name="connsiteX1" fmla="*/ 0 w 912019"/>
                  <a:gd name="connsiteY1" fmla="*/ 228600 h 359569"/>
                  <a:gd name="connsiteX2" fmla="*/ 464344 w 912019"/>
                  <a:gd name="connsiteY2" fmla="*/ 359569 h 359569"/>
                  <a:gd name="connsiteX3" fmla="*/ 912019 w 912019"/>
                  <a:gd name="connsiteY3" fmla="*/ 209550 h 359569"/>
                  <a:gd name="connsiteX4" fmla="*/ 702469 w 912019"/>
                  <a:gd name="connsiteY4" fmla="*/ 0 h 359569"/>
                  <a:gd name="connsiteX5" fmla="*/ 288131 w 912019"/>
                  <a:gd name="connsiteY5" fmla="*/ 14738 h 359569"/>
                  <a:gd name="connsiteX0" fmla="*/ 288131 w 912019"/>
                  <a:gd name="connsiteY0" fmla="*/ 9630 h 354461"/>
                  <a:gd name="connsiteX1" fmla="*/ 0 w 912019"/>
                  <a:gd name="connsiteY1" fmla="*/ 223492 h 354461"/>
                  <a:gd name="connsiteX2" fmla="*/ 464344 w 912019"/>
                  <a:gd name="connsiteY2" fmla="*/ 354461 h 354461"/>
                  <a:gd name="connsiteX3" fmla="*/ 912019 w 912019"/>
                  <a:gd name="connsiteY3" fmla="*/ 204442 h 354461"/>
                  <a:gd name="connsiteX4" fmla="*/ 564357 w 912019"/>
                  <a:gd name="connsiteY4" fmla="*/ 0 h 354461"/>
                  <a:gd name="connsiteX5" fmla="*/ 288131 w 912019"/>
                  <a:gd name="connsiteY5" fmla="*/ 9630 h 354461"/>
                  <a:gd name="connsiteX0" fmla="*/ 288131 w 966788"/>
                  <a:gd name="connsiteY0" fmla="*/ 9630 h 355122"/>
                  <a:gd name="connsiteX1" fmla="*/ 0 w 966788"/>
                  <a:gd name="connsiteY1" fmla="*/ 223492 h 355122"/>
                  <a:gd name="connsiteX2" fmla="*/ 464344 w 966788"/>
                  <a:gd name="connsiteY2" fmla="*/ 354461 h 355122"/>
                  <a:gd name="connsiteX3" fmla="*/ 966788 w 966788"/>
                  <a:gd name="connsiteY3" fmla="*/ 256799 h 355122"/>
                  <a:gd name="connsiteX4" fmla="*/ 564357 w 966788"/>
                  <a:gd name="connsiteY4" fmla="*/ 0 h 355122"/>
                  <a:gd name="connsiteX5" fmla="*/ 288131 w 966788"/>
                  <a:gd name="connsiteY5" fmla="*/ 9630 h 355122"/>
                  <a:gd name="connsiteX0" fmla="*/ 288131 w 966788"/>
                  <a:gd name="connsiteY0" fmla="*/ 9630 h 354461"/>
                  <a:gd name="connsiteX1" fmla="*/ 0 w 966788"/>
                  <a:gd name="connsiteY1" fmla="*/ 223492 h 354461"/>
                  <a:gd name="connsiteX2" fmla="*/ 464344 w 966788"/>
                  <a:gd name="connsiteY2" fmla="*/ 354461 h 354461"/>
                  <a:gd name="connsiteX3" fmla="*/ 966788 w 966788"/>
                  <a:gd name="connsiteY3" fmla="*/ 256799 h 354461"/>
                  <a:gd name="connsiteX4" fmla="*/ 564357 w 966788"/>
                  <a:gd name="connsiteY4" fmla="*/ 0 h 354461"/>
                  <a:gd name="connsiteX5" fmla="*/ 288131 w 966788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21544"/>
                  <a:gd name="connsiteY0" fmla="*/ 9630 h 354461"/>
                  <a:gd name="connsiteX1" fmla="*/ 0 w 921544"/>
                  <a:gd name="connsiteY1" fmla="*/ 284788 h 354461"/>
                  <a:gd name="connsiteX2" fmla="*/ 457200 w 921544"/>
                  <a:gd name="connsiteY2" fmla="*/ 354461 h 354461"/>
                  <a:gd name="connsiteX3" fmla="*/ 921544 w 921544"/>
                  <a:gd name="connsiteY3" fmla="*/ 272123 h 354461"/>
                  <a:gd name="connsiteX4" fmla="*/ 557213 w 921544"/>
                  <a:gd name="connsiteY4" fmla="*/ 0 h 354461"/>
                  <a:gd name="connsiteX5" fmla="*/ 280987 w 921544"/>
                  <a:gd name="connsiteY5" fmla="*/ 9630 h 354461"/>
                  <a:gd name="connsiteX0" fmla="*/ 280987 w 921544"/>
                  <a:gd name="connsiteY0" fmla="*/ 7076 h 351907"/>
                  <a:gd name="connsiteX1" fmla="*/ 0 w 921544"/>
                  <a:gd name="connsiteY1" fmla="*/ 282234 h 351907"/>
                  <a:gd name="connsiteX2" fmla="*/ 457200 w 921544"/>
                  <a:gd name="connsiteY2" fmla="*/ 351907 h 351907"/>
                  <a:gd name="connsiteX3" fmla="*/ 921544 w 921544"/>
                  <a:gd name="connsiteY3" fmla="*/ 269569 h 351907"/>
                  <a:gd name="connsiteX4" fmla="*/ 590551 w 921544"/>
                  <a:gd name="connsiteY4" fmla="*/ 0 h 351907"/>
                  <a:gd name="connsiteX5" fmla="*/ 280987 w 921544"/>
                  <a:gd name="connsiteY5" fmla="*/ 7076 h 351907"/>
                  <a:gd name="connsiteX0" fmla="*/ 300037 w 921544"/>
                  <a:gd name="connsiteY0" fmla="*/ 0 h 353770"/>
                  <a:gd name="connsiteX1" fmla="*/ 0 w 921544"/>
                  <a:gd name="connsiteY1" fmla="*/ 284097 h 353770"/>
                  <a:gd name="connsiteX2" fmla="*/ 457200 w 921544"/>
                  <a:gd name="connsiteY2" fmla="*/ 353770 h 353770"/>
                  <a:gd name="connsiteX3" fmla="*/ 921544 w 921544"/>
                  <a:gd name="connsiteY3" fmla="*/ 271432 h 353770"/>
                  <a:gd name="connsiteX4" fmla="*/ 590551 w 921544"/>
                  <a:gd name="connsiteY4" fmla="*/ 1863 h 353770"/>
                  <a:gd name="connsiteX5" fmla="*/ 300037 w 921544"/>
                  <a:gd name="connsiteY5" fmla="*/ 0 h 3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544" h="353770">
                    <a:moveTo>
                      <a:pt x="300037" y="0"/>
                    </a:moveTo>
                    <a:lnTo>
                      <a:pt x="0" y="284097"/>
                    </a:lnTo>
                    <a:cubicBezTo>
                      <a:pt x="135730" y="327302"/>
                      <a:pt x="214313" y="352976"/>
                      <a:pt x="457200" y="353770"/>
                    </a:cubicBezTo>
                    <a:cubicBezTo>
                      <a:pt x="589756" y="349009"/>
                      <a:pt x="731838" y="338896"/>
                      <a:pt x="921544" y="271432"/>
                    </a:cubicBezTo>
                    <a:lnTo>
                      <a:pt x="590551" y="1863"/>
                    </a:lnTo>
                    <a:lnTo>
                      <a:pt x="300037" y="0"/>
                    </a:lnTo>
                    <a:close/>
                  </a:path>
                </a:pathLst>
              </a:custGeom>
              <a:solidFill>
                <a:srgbClr val="706453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-883057" y="2983747"/>
                <a:ext cx="1004279" cy="930125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1160254" y="3074797"/>
              <a:ext cx="329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組の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XXX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</a:t>
              </a:r>
              <a: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組の眉山と</a:t>
              </a:r>
              <a:b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デキてるらしい！</a:t>
              </a: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541272" y="3152914"/>
              <a:ext cx="550478" cy="550478"/>
              <a:chOff x="-1272943" y="2744531"/>
              <a:chExt cx="1724152" cy="1724152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-1272943" y="2744531"/>
                <a:ext cx="1724152" cy="172415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-847726" y="3808408"/>
                <a:ext cx="921545" cy="659683"/>
              </a:xfrm>
              <a:custGeom>
                <a:avLst/>
                <a:gdLst>
                  <a:gd name="connsiteX0" fmla="*/ 152400 w 895350"/>
                  <a:gd name="connsiteY0" fmla="*/ 0 h 352425"/>
                  <a:gd name="connsiteX1" fmla="*/ 0 w 895350"/>
                  <a:gd name="connsiteY1" fmla="*/ 228600 h 352425"/>
                  <a:gd name="connsiteX2" fmla="*/ 438150 w 895350"/>
                  <a:gd name="connsiteY2" fmla="*/ 352425 h 352425"/>
                  <a:gd name="connsiteX3" fmla="*/ 895350 w 895350"/>
                  <a:gd name="connsiteY3" fmla="*/ 219075 h 352425"/>
                  <a:gd name="connsiteX4" fmla="*/ 676275 w 895350"/>
                  <a:gd name="connsiteY4" fmla="*/ 9525 h 352425"/>
                  <a:gd name="connsiteX5" fmla="*/ 152400 w 895350"/>
                  <a:gd name="connsiteY5" fmla="*/ 0 h 352425"/>
                  <a:gd name="connsiteX0" fmla="*/ 178594 w 921544"/>
                  <a:gd name="connsiteY0" fmla="*/ 0 h 352425"/>
                  <a:gd name="connsiteX1" fmla="*/ 0 w 921544"/>
                  <a:gd name="connsiteY1" fmla="*/ 238125 h 352425"/>
                  <a:gd name="connsiteX2" fmla="*/ 464344 w 921544"/>
                  <a:gd name="connsiteY2" fmla="*/ 352425 h 352425"/>
                  <a:gd name="connsiteX3" fmla="*/ 921544 w 921544"/>
                  <a:gd name="connsiteY3" fmla="*/ 219075 h 352425"/>
                  <a:gd name="connsiteX4" fmla="*/ 702469 w 921544"/>
                  <a:gd name="connsiteY4" fmla="*/ 9525 h 352425"/>
                  <a:gd name="connsiteX5" fmla="*/ 178594 w 921544"/>
                  <a:gd name="connsiteY5" fmla="*/ 0 h 352425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288131 w 912019"/>
                  <a:gd name="connsiteY0" fmla="*/ 14738 h 359569"/>
                  <a:gd name="connsiteX1" fmla="*/ 0 w 912019"/>
                  <a:gd name="connsiteY1" fmla="*/ 228600 h 359569"/>
                  <a:gd name="connsiteX2" fmla="*/ 464344 w 912019"/>
                  <a:gd name="connsiteY2" fmla="*/ 359569 h 359569"/>
                  <a:gd name="connsiteX3" fmla="*/ 912019 w 912019"/>
                  <a:gd name="connsiteY3" fmla="*/ 209550 h 359569"/>
                  <a:gd name="connsiteX4" fmla="*/ 702469 w 912019"/>
                  <a:gd name="connsiteY4" fmla="*/ 0 h 359569"/>
                  <a:gd name="connsiteX5" fmla="*/ 288131 w 912019"/>
                  <a:gd name="connsiteY5" fmla="*/ 14738 h 359569"/>
                  <a:gd name="connsiteX0" fmla="*/ 288131 w 912019"/>
                  <a:gd name="connsiteY0" fmla="*/ 9630 h 354461"/>
                  <a:gd name="connsiteX1" fmla="*/ 0 w 912019"/>
                  <a:gd name="connsiteY1" fmla="*/ 223492 h 354461"/>
                  <a:gd name="connsiteX2" fmla="*/ 464344 w 912019"/>
                  <a:gd name="connsiteY2" fmla="*/ 354461 h 354461"/>
                  <a:gd name="connsiteX3" fmla="*/ 912019 w 912019"/>
                  <a:gd name="connsiteY3" fmla="*/ 204442 h 354461"/>
                  <a:gd name="connsiteX4" fmla="*/ 564357 w 912019"/>
                  <a:gd name="connsiteY4" fmla="*/ 0 h 354461"/>
                  <a:gd name="connsiteX5" fmla="*/ 288131 w 912019"/>
                  <a:gd name="connsiteY5" fmla="*/ 9630 h 354461"/>
                  <a:gd name="connsiteX0" fmla="*/ 288131 w 966788"/>
                  <a:gd name="connsiteY0" fmla="*/ 9630 h 355122"/>
                  <a:gd name="connsiteX1" fmla="*/ 0 w 966788"/>
                  <a:gd name="connsiteY1" fmla="*/ 223492 h 355122"/>
                  <a:gd name="connsiteX2" fmla="*/ 464344 w 966788"/>
                  <a:gd name="connsiteY2" fmla="*/ 354461 h 355122"/>
                  <a:gd name="connsiteX3" fmla="*/ 966788 w 966788"/>
                  <a:gd name="connsiteY3" fmla="*/ 256799 h 355122"/>
                  <a:gd name="connsiteX4" fmla="*/ 564357 w 966788"/>
                  <a:gd name="connsiteY4" fmla="*/ 0 h 355122"/>
                  <a:gd name="connsiteX5" fmla="*/ 288131 w 966788"/>
                  <a:gd name="connsiteY5" fmla="*/ 9630 h 355122"/>
                  <a:gd name="connsiteX0" fmla="*/ 288131 w 966788"/>
                  <a:gd name="connsiteY0" fmla="*/ 9630 h 354461"/>
                  <a:gd name="connsiteX1" fmla="*/ 0 w 966788"/>
                  <a:gd name="connsiteY1" fmla="*/ 223492 h 354461"/>
                  <a:gd name="connsiteX2" fmla="*/ 464344 w 966788"/>
                  <a:gd name="connsiteY2" fmla="*/ 354461 h 354461"/>
                  <a:gd name="connsiteX3" fmla="*/ 966788 w 966788"/>
                  <a:gd name="connsiteY3" fmla="*/ 256799 h 354461"/>
                  <a:gd name="connsiteX4" fmla="*/ 564357 w 966788"/>
                  <a:gd name="connsiteY4" fmla="*/ 0 h 354461"/>
                  <a:gd name="connsiteX5" fmla="*/ 288131 w 966788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21544"/>
                  <a:gd name="connsiteY0" fmla="*/ 9630 h 354461"/>
                  <a:gd name="connsiteX1" fmla="*/ 0 w 921544"/>
                  <a:gd name="connsiteY1" fmla="*/ 284788 h 354461"/>
                  <a:gd name="connsiteX2" fmla="*/ 457200 w 921544"/>
                  <a:gd name="connsiteY2" fmla="*/ 354461 h 354461"/>
                  <a:gd name="connsiteX3" fmla="*/ 921544 w 921544"/>
                  <a:gd name="connsiteY3" fmla="*/ 272123 h 354461"/>
                  <a:gd name="connsiteX4" fmla="*/ 557213 w 921544"/>
                  <a:gd name="connsiteY4" fmla="*/ 0 h 354461"/>
                  <a:gd name="connsiteX5" fmla="*/ 280987 w 921544"/>
                  <a:gd name="connsiteY5" fmla="*/ 9630 h 354461"/>
                  <a:gd name="connsiteX0" fmla="*/ 280987 w 921544"/>
                  <a:gd name="connsiteY0" fmla="*/ 7076 h 351907"/>
                  <a:gd name="connsiteX1" fmla="*/ 0 w 921544"/>
                  <a:gd name="connsiteY1" fmla="*/ 282234 h 351907"/>
                  <a:gd name="connsiteX2" fmla="*/ 457200 w 921544"/>
                  <a:gd name="connsiteY2" fmla="*/ 351907 h 351907"/>
                  <a:gd name="connsiteX3" fmla="*/ 921544 w 921544"/>
                  <a:gd name="connsiteY3" fmla="*/ 269569 h 351907"/>
                  <a:gd name="connsiteX4" fmla="*/ 590551 w 921544"/>
                  <a:gd name="connsiteY4" fmla="*/ 0 h 351907"/>
                  <a:gd name="connsiteX5" fmla="*/ 280987 w 921544"/>
                  <a:gd name="connsiteY5" fmla="*/ 7076 h 351907"/>
                  <a:gd name="connsiteX0" fmla="*/ 300037 w 921544"/>
                  <a:gd name="connsiteY0" fmla="*/ 0 h 353770"/>
                  <a:gd name="connsiteX1" fmla="*/ 0 w 921544"/>
                  <a:gd name="connsiteY1" fmla="*/ 284097 h 353770"/>
                  <a:gd name="connsiteX2" fmla="*/ 457200 w 921544"/>
                  <a:gd name="connsiteY2" fmla="*/ 353770 h 353770"/>
                  <a:gd name="connsiteX3" fmla="*/ 921544 w 921544"/>
                  <a:gd name="connsiteY3" fmla="*/ 271432 h 353770"/>
                  <a:gd name="connsiteX4" fmla="*/ 590551 w 921544"/>
                  <a:gd name="connsiteY4" fmla="*/ 1863 h 353770"/>
                  <a:gd name="connsiteX5" fmla="*/ 300037 w 921544"/>
                  <a:gd name="connsiteY5" fmla="*/ 0 h 3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544" h="353770">
                    <a:moveTo>
                      <a:pt x="300037" y="0"/>
                    </a:moveTo>
                    <a:lnTo>
                      <a:pt x="0" y="284097"/>
                    </a:lnTo>
                    <a:cubicBezTo>
                      <a:pt x="135730" y="327302"/>
                      <a:pt x="214313" y="352976"/>
                      <a:pt x="457200" y="353770"/>
                    </a:cubicBezTo>
                    <a:cubicBezTo>
                      <a:pt x="589756" y="349009"/>
                      <a:pt x="731838" y="338896"/>
                      <a:pt x="921544" y="271432"/>
                    </a:cubicBezTo>
                    <a:lnTo>
                      <a:pt x="590551" y="1863"/>
                    </a:lnTo>
                    <a:lnTo>
                      <a:pt x="300037" y="0"/>
                    </a:lnTo>
                    <a:close/>
                  </a:path>
                </a:pathLst>
              </a:custGeom>
              <a:solidFill>
                <a:srgbClr val="706453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-883059" y="2983748"/>
                <a:ext cx="1004280" cy="930124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6269161" y="609115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61" name="テキスト ボックス 60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61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11042" r="26467" b="29905"/>
          <a:stretch/>
        </p:blipFill>
        <p:spPr>
          <a:xfrm>
            <a:off x="2828923" y="3123137"/>
            <a:ext cx="3571878" cy="38491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1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948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自分が書き込んだことは、他人には分からないだろうと考えていたのですが、すぐに個人を特定されてしまいました。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563818" y="1515237"/>
            <a:ext cx="4611944" cy="2418562"/>
            <a:chOff x="-563818" y="1515237"/>
            <a:chExt cx="4611944" cy="2418562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-563818" y="1515237"/>
              <a:ext cx="4611944" cy="2418562"/>
              <a:chOff x="-5223648" y="1664841"/>
              <a:chExt cx="5424994" cy="2961661"/>
            </a:xfrm>
          </p:grpSpPr>
          <p:sp>
            <p:nvSpPr>
              <p:cNvPr id="80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8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" name="テキスト ボックス 81"/>
            <p:cNvSpPr txBox="1"/>
            <p:nvPr/>
          </p:nvSpPr>
          <p:spPr>
            <a:xfrm rot="21231003">
              <a:off x="108069" y="2379615"/>
              <a:ext cx="3076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土柱くんのアカウント</a:t>
              </a:r>
              <a:endParaRPr lang="en-US" altLang="ja-JP" dirty="0"/>
            </a:p>
            <a:p>
              <a:r>
                <a:rPr lang="ja-JP" altLang="en-US" dirty="0"/>
                <a:t>で書き込んだでしょ！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683241" y="1494636"/>
            <a:ext cx="4895189" cy="2418562"/>
            <a:chOff x="4683241" y="1494636"/>
            <a:chExt cx="4895189" cy="2418562"/>
          </a:xfrm>
        </p:grpSpPr>
        <p:grpSp>
          <p:nvGrpSpPr>
            <p:cNvPr id="83" name="グループ化 82"/>
            <p:cNvGrpSpPr/>
            <p:nvPr/>
          </p:nvGrpSpPr>
          <p:grpSpPr>
            <a:xfrm rot="620509">
              <a:off x="4683241" y="1494636"/>
              <a:ext cx="4895189" cy="2418562"/>
              <a:chOff x="-5223648" y="1664841"/>
              <a:chExt cx="5424994" cy="2961661"/>
            </a:xfrm>
          </p:grpSpPr>
          <p:sp>
            <p:nvSpPr>
              <p:cNvPr id="84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85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 rot="63855">
              <a:off x="5253902" y="2451633"/>
              <a:ext cx="3268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そんなことを書いてほしいとは言っていないぞ！</a:t>
              </a:r>
            </a:p>
          </p:txBody>
        </p:sp>
      </p:grpSp>
      <p:pic>
        <p:nvPicPr>
          <p:cNvPr id="88" name="図 8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5" t="19324" r="28628" b="22160"/>
          <a:stretch/>
        </p:blipFill>
        <p:spPr>
          <a:xfrm>
            <a:off x="6000445" y="2903137"/>
            <a:ext cx="3134973" cy="40977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4" t="21253" r="31008" b="22587"/>
          <a:stretch/>
        </p:blipFill>
        <p:spPr>
          <a:xfrm>
            <a:off x="6083299" y="3047999"/>
            <a:ext cx="2870201" cy="39116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73" t="15579" r="29891" b="26234"/>
          <a:stretch/>
        </p:blipFill>
        <p:spPr>
          <a:xfrm flipH="1">
            <a:off x="855779" y="2692908"/>
            <a:ext cx="2478961" cy="4327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2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1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なぜ、こうなったのでしょうか？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12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-77135" y="3757499"/>
            <a:ext cx="9021736" cy="3110775"/>
            <a:chOff x="-77135" y="3757499"/>
            <a:chExt cx="9021736" cy="3110775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757499"/>
              <a:ext cx="8571987" cy="2513488"/>
            </a:xfrm>
            <a:prstGeom prst="roundRect">
              <a:avLst>
                <a:gd name="adj" fmla="val 968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" t="32278" r="28531" b="20453"/>
            <a:stretch/>
          </p:blipFill>
          <p:spPr>
            <a:xfrm>
              <a:off x="-77135" y="4168073"/>
              <a:ext cx="4086332" cy="2700201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3606800" y="4155279"/>
              <a:ext cx="5337801" cy="169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誰が書き込んだかは、書き込み内容や時間、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ＩＰアドレスなどの情報で特定することが可能です。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書き込み内容が悪質な場合は、名誉毀損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・信用毀損などで罪に問われる可能性もあります。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974928" y="4928830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めいよきそん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797296" y="5311578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しんようきそん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1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57802" y="4094342"/>
            <a:ext cx="2503762" cy="1092775"/>
            <a:chOff x="157802" y="4094342"/>
            <a:chExt cx="2503762" cy="1092775"/>
          </a:xfrm>
        </p:grpSpPr>
        <p:grpSp>
          <p:nvGrpSpPr>
            <p:cNvPr id="35" name="グループ化 34"/>
            <p:cNvGrpSpPr/>
            <p:nvPr/>
          </p:nvGrpSpPr>
          <p:grpSpPr>
            <a:xfrm rot="21414378">
              <a:off x="201357" y="4094342"/>
              <a:ext cx="2256418" cy="1092775"/>
              <a:chOff x="369689" y="2682597"/>
              <a:chExt cx="3479339" cy="1963661"/>
            </a:xfrm>
            <a:solidFill>
              <a:srgbClr val="004DA0"/>
            </a:solidFill>
          </p:grpSpPr>
          <p:sp>
            <p:nvSpPr>
              <p:cNvPr id="36" name="円/楕円 35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 rot="21164765">
              <a:off x="157802" y="4309074"/>
              <a:ext cx="2503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いたずらじゃ</a:t>
              </a:r>
              <a:b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すまないかも・・・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86006" y="1445369"/>
            <a:ext cx="8571987" cy="2147732"/>
            <a:chOff x="286006" y="1445369"/>
            <a:chExt cx="8571987" cy="2147732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481553"/>
              <a:ext cx="8571987" cy="2111548"/>
            </a:xfrm>
            <a:prstGeom prst="roundRect">
              <a:avLst>
                <a:gd name="adj" fmla="val 826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21222" y="1965298"/>
              <a:ext cx="5560478" cy="1143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ＩＤやパスワードは、どのような理由があっても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絶対に他の人に教えてはいけないものです。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また、それを預かって代わりに書き込むこともいけません。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6792" y="1445369"/>
              <a:ext cx="2679701" cy="2120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37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-152400" y="597929"/>
            <a:ext cx="9448800" cy="370659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9259" y="1130900"/>
            <a:ext cx="84772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やってはいけないことは、現実もインターネットも同じです。「ちょっとだけならいいだろう」ではなく、「許されないことは絶対にしない」ということを意識して行動しましょう。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また、自分が被害者になった場合は、すぐに保護者や学校などの信頼できる大人に相談しましょう。</a:t>
            </a: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パスワードは、自分だけが分かるものを設定し、厳重に管理しましょう。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1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41" name="正方形/長方形 40"/>
          <p:cNvSpPr/>
          <p:nvPr/>
        </p:nvSpPr>
        <p:spPr>
          <a:xfrm rot="20915110">
            <a:off x="2539449" y="4512451"/>
            <a:ext cx="1947084" cy="41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2400" spc="600" dirty="0">
                <a:solidFill>
                  <a:srgbClr val="706453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1234</a:t>
            </a:r>
            <a:endParaRPr lang="ja-JP" altLang="en-US" sz="2400" spc="600" dirty="0">
              <a:solidFill>
                <a:srgbClr val="706453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 rot="261559">
            <a:off x="2894209" y="5083232"/>
            <a:ext cx="1947084" cy="41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2400" spc="600" dirty="0">
                <a:solidFill>
                  <a:srgbClr val="706453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ａｂｃｄ</a:t>
            </a:r>
          </a:p>
        </p:txBody>
      </p:sp>
      <p:sp>
        <p:nvSpPr>
          <p:cNvPr id="43" name="正方形/長方形 42"/>
          <p:cNvSpPr/>
          <p:nvPr/>
        </p:nvSpPr>
        <p:spPr>
          <a:xfrm rot="21218220">
            <a:off x="2747034" y="5587257"/>
            <a:ext cx="1947084" cy="41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2400" spc="600" dirty="0">
                <a:solidFill>
                  <a:srgbClr val="706453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@-?&amp;</a:t>
            </a:r>
            <a:endParaRPr lang="ja-JP" altLang="en-US" sz="2400" spc="600" dirty="0">
              <a:solidFill>
                <a:srgbClr val="706453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1" y="4304524"/>
            <a:ext cx="2777594" cy="26440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1" t="11664" r="27082" b="31562"/>
          <a:stretch/>
        </p:blipFill>
        <p:spPr>
          <a:xfrm>
            <a:off x="4210031" y="3544318"/>
            <a:ext cx="2959123" cy="3475607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 rot="985266">
            <a:off x="5151008" y="3634824"/>
            <a:ext cx="4572000" cy="1927237"/>
            <a:chOff x="1103342" y="4434140"/>
            <a:chExt cx="4572000" cy="1927237"/>
          </a:xfrm>
        </p:grpSpPr>
        <p:sp>
          <p:nvSpPr>
            <p:cNvPr id="46" name="雲 31"/>
            <p:cNvSpPr/>
            <p:nvPr/>
          </p:nvSpPr>
          <p:spPr>
            <a:xfrm rot="21231929">
              <a:off x="1542642" y="4434140"/>
              <a:ext cx="3608766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 rot="21098764">
              <a:off x="1103342" y="483193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パスワードは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しっかり管理！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20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136" y="3328000"/>
            <a:ext cx="7313094" cy="2914424"/>
          </a:xfrm>
        </p:spPr>
        <p:txBody>
          <a:bodyPr/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いきすぎたイタズラ</a:t>
            </a:r>
            <a:br>
              <a:rPr lang="en-US" altLang="ja-JP" dirty="0"/>
            </a:br>
            <a:r>
              <a:rPr lang="en-US" altLang="ja-JP" sz="4000" dirty="0"/>
              <a:t>~</a:t>
            </a:r>
            <a:r>
              <a:rPr lang="ja-JP" altLang="en-US" sz="4000" dirty="0"/>
              <a:t> その </a:t>
            </a:r>
            <a:r>
              <a:rPr lang="en-US" altLang="ja-JP" sz="4400" dirty="0"/>
              <a:t>2</a:t>
            </a:r>
            <a:r>
              <a:rPr lang="ja-JP" altLang="en-US" sz="4000" dirty="0"/>
              <a:t> </a:t>
            </a:r>
            <a:r>
              <a:rPr lang="en-US" altLang="ja-JP" sz="4000" dirty="0"/>
              <a:t>~</a:t>
            </a:r>
            <a:r>
              <a:rPr lang="ja-JP" altLang="en-US" sz="6000" dirty="0"/>
              <a:t>　</a:t>
            </a:r>
            <a:endParaRPr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2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6" t="14021" r="20208" b="16193"/>
          <a:stretch/>
        </p:blipFill>
        <p:spPr>
          <a:xfrm>
            <a:off x="2893096" y="2135860"/>
            <a:ext cx="4940300" cy="4927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徳島くんは、友達とふざけているところを撮影し、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その写真や動画を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に投稿しました。ただのイタズラのつもりだったのですが・・・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6269161" y="609115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65" name="テキスト ボックス 64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71262" y="2201647"/>
            <a:ext cx="3374287" cy="2664302"/>
            <a:chOff x="271262" y="2201647"/>
            <a:chExt cx="3374287" cy="266430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71262" y="2201647"/>
              <a:ext cx="2625708" cy="2664302"/>
              <a:chOff x="271262" y="2201647"/>
              <a:chExt cx="2625708" cy="2664302"/>
            </a:xfrm>
          </p:grpSpPr>
          <p:sp>
            <p:nvSpPr>
              <p:cNvPr id="21" name="正方形/長方形 20"/>
              <p:cNvSpPr/>
              <p:nvPr/>
            </p:nvSpPr>
            <p:spPr>
              <a:xfrm rot="20983867">
                <a:off x="467423" y="2201647"/>
                <a:ext cx="2429547" cy="26643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 rot="20983867">
                <a:off x="353883" y="2738022"/>
                <a:ext cx="2411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今から万引きしま～</a:t>
                </a:r>
                <a:r>
                  <a:rPr kumimoji="1" lang="ja-JP" altLang="en-US" sz="1400" dirty="0" err="1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す</a:t>
                </a:r>
                <a:r>
                  <a:rPr kumimoji="1" lang="ja-JP" altLang="en-US" sz="1400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！笑</a:t>
                </a:r>
              </a:p>
            </p:txBody>
          </p:sp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66" t="34165" r="5829" b="4996"/>
              <a:stretch/>
            </p:blipFill>
            <p:spPr>
              <a:xfrm rot="20997093">
                <a:off x="809440" y="3038319"/>
                <a:ext cx="1828670" cy="1711445"/>
              </a:xfrm>
              <a:prstGeom prst="rect">
                <a:avLst/>
              </a:prstGeom>
            </p:spPr>
          </p:pic>
          <p:grpSp>
            <p:nvGrpSpPr>
              <p:cNvPr id="5" name="グループ化 4"/>
              <p:cNvGrpSpPr/>
              <p:nvPr/>
            </p:nvGrpSpPr>
            <p:grpSpPr>
              <a:xfrm>
                <a:off x="271262" y="2213696"/>
                <a:ext cx="2429547" cy="486523"/>
                <a:chOff x="891839" y="2312756"/>
                <a:chExt cx="2429547" cy="486523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 rot="20983867">
                  <a:off x="891839" y="2318333"/>
                  <a:ext cx="2429547" cy="46355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図 62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00000">
                  <a:off x="1852202" y="2312756"/>
                  <a:ext cx="486523" cy="486523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二等辺三角形 17"/>
            <p:cNvSpPr/>
            <p:nvPr/>
          </p:nvSpPr>
          <p:spPr>
            <a:xfrm rot="6744980">
              <a:off x="3075621" y="4248783"/>
              <a:ext cx="420342" cy="719514"/>
            </a:xfrm>
            <a:prstGeom prst="triangle">
              <a:avLst>
                <a:gd name="adj" fmla="val 551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95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いきすぎたイタズラ</a:t>
            </a:r>
            <a:r>
              <a:rPr lang="ja-JP" altLang="en-US" sz="2000" dirty="0"/>
              <a:t>　</a:t>
            </a:r>
            <a:r>
              <a:rPr lang="en-US" altLang="ja-JP" sz="2000" dirty="0"/>
              <a:t>~</a:t>
            </a:r>
            <a:r>
              <a:rPr lang="ja-JP" altLang="en-US" sz="2000" dirty="0"/>
              <a:t> その </a:t>
            </a:r>
            <a:r>
              <a:rPr lang="en-US" altLang="ja-JP" sz="2000" dirty="0"/>
              <a:t>2</a:t>
            </a:r>
            <a:r>
              <a:rPr lang="ja-JP" altLang="en-US" sz="2000" dirty="0"/>
              <a:t> </a:t>
            </a:r>
            <a:r>
              <a:rPr lang="en-US" altLang="ja-JP" sz="2000" dirty="0"/>
              <a:t>~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その投稿は、すぐに拡散されました。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様々なサイトにまとめられたり転載されたりして、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あっという間に炎上状態になってしまいました。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3104515" y="2857962"/>
            <a:ext cx="2625708" cy="2664302"/>
            <a:chOff x="271262" y="2201647"/>
            <a:chExt cx="2625708" cy="2664302"/>
          </a:xfrm>
        </p:grpSpPr>
        <p:sp>
          <p:nvSpPr>
            <p:cNvPr id="59" name="正方形/長方形 58"/>
            <p:cNvSpPr/>
            <p:nvPr/>
          </p:nvSpPr>
          <p:spPr>
            <a:xfrm rot="20983867">
              <a:off x="467423" y="2201647"/>
              <a:ext cx="2429547" cy="2664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rot="20983867">
              <a:off x="353883" y="2738022"/>
              <a:ext cx="2411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今から万引きしま～</a:t>
              </a:r>
              <a:r>
                <a:rPr kumimoji="1" lang="ja-JP" altLang="en-US" sz="1400" dirty="0" err="1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</a:t>
              </a:r>
              <a:r>
                <a:rPr kumimoji="1" lang="ja-JP" altLang="en-US" sz="1400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！笑</a:t>
              </a:r>
            </a:p>
          </p:txBody>
        </p:sp>
        <p:pic>
          <p:nvPicPr>
            <p:cNvPr id="61" name="図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6" t="34165" r="5829" b="4996"/>
            <a:stretch/>
          </p:blipFill>
          <p:spPr>
            <a:xfrm rot="20997093">
              <a:off x="809440" y="3038319"/>
              <a:ext cx="1828670" cy="1711445"/>
            </a:xfrm>
            <a:prstGeom prst="rect">
              <a:avLst/>
            </a:prstGeom>
          </p:spPr>
        </p:pic>
        <p:grpSp>
          <p:nvGrpSpPr>
            <p:cNvPr id="62" name="グループ化 61"/>
            <p:cNvGrpSpPr/>
            <p:nvPr/>
          </p:nvGrpSpPr>
          <p:grpSpPr>
            <a:xfrm>
              <a:off x="271262" y="2213696"/>
              <a:ext cx="2429547" cy="486523"/>
              <a:chOff x="891839" y="2312756"/>
              <a:chExt cx="2429547" cy="486523"/>
            </a:xfrm>
          </p:grpSpPr>
          <p:sp>
            <p:nvSpPr>
              <p:cNvPr id="63" name="正方形/長方形 62"/>
              <p:cNvSpPr/>
              <p:nvPr/>
            </p:nvSpPr>
            <p:spPr>
              <a:xfrm rot="20983867">
                <a:off x="891839" y="2318333"/>
                <a:ext cx="2429547" cy="4635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4" name="図 6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00000">
                <a:off x="1852202" y="2312756"/>
                <a:ext cx="486523" cy="486523"/>
              </a:xfrm>
              <a:prstGeom prst="rect">
                <a:avLst/>
              </a:prstGeom>
            </p:spPr>
          </p:pic>
        </p:grpSp>
      </p:grpSp>
      <p:grpSp>
        <p:nvGrpSpPr>
          <p:cNvPr id="152" name="グループ化 151"/>
          <p:cNvGrpSpPr/>
          <p:nvPr/>
        </p:nvGrpSpPr>
        <p:grpSpPr>
          <a:xfrm>
            <a:off x="6019146" y="2724211"/>
            <a:ext cx="2962800" cy="576000"/>
            <a:chOff x="5841769" y="5054282"/>
            <a:chExt cx="2962800" cy="576000"/>
          </a:xfrm>
        </p:grpSpPr>
        <p:sp>
          <p:nvSpPr>
            <p:cNvPr id="161" name="角丸四角形吹き出し 160"/>
            <p:cNvSpPr/>
            <p:nvPr/>
          </p:nvSpPr>
          <p:spPr>
            <a:xfrm>
              <a:off x="5841769" y="5054282"/>
              <a:ext cx="2962800" cy="576000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6375573" y="5203560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高校特定済み</a:t>
              </a:r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5927341" y="5118100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64" name="図 16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3439" y="5079942"/>
              <a:ext cx="483472" cy="483473"/>
            </a:xfrm>
            <a:prstGeom prst="ellipse">
              <a:avLst/>
            </a:prstGeom>
          </p:spPr>
        </p:pic>
      </p:grpSp>
      <p:grpSp>
        <p:nvGrpSpPr>
          <p:cNvPr id="153" name="グループ化 152"/>
          <p:cNvGrpSpPr/>
          <p:nvPr/>
        </p:nvGrpSpPr>
        <p:grpSpPr>
          <a:xfrm>
            <a:off x="6019146" y="5252767"/>
            <a:ext cx="2962800" cy="592247"/>
            <a:chOff x="5841769" y="6196009"/>
            <a:chExt cx="2962800" cy="592247"/>
          </a:xfrm>
        </p:grpSpPr>
        <p:sp>
          <p:nvSpPr>
            <p:cNvPr id="157" name="角丸四角形吹き出し 156"/>
            <p:cNvSpPr/>
            <p:nvPr/>
          </p:nvSpPr>
          <p:spPr>
            <a:xfrm>
              <a:off x="5841769" y="6196009"/>
              <a:ext cx="2962800" cy="576000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6357246" y="623425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推薦取り消しまで</a:t>
              </a:r>
              <a:br>
                <a:rPr lang="en-US" altLang="ja-JP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5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追い込むぞ</a:t>
              </a:r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5947642" y="6240988"/>
              <a:ext cx="452459" cy="4524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60" name="図 15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7641" y="6240988"/>
              <a:ext cx="452459" cy="452460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</p:spPr>
        </p:pic>
      </p:grpSp>
      <p:grpSp>
        <p:nvGrpSpPr>
          <p:cNvPr id="8" name="グループ化 7"/>
          <p:cNvGrpSpPr/>
          <p:nvPr/>
        </p:nvGrpSpPr>
        <p:grpSpPr>
          <a:xfrm>
            <a:off x="6019146" y="4520037"/>
            <a:ext cx="2962800" cy="576000"/>
            <a:chOff x="6019146" y="4520037"/>
            <a:chExt cx="2962800" cy="576000"/>
          </a:xfrm>
        </p:grpSpPr>
        <p:grpSp>
          <p:nvGrpSpPr>
            <p:cNvPr id="149" name="グループ化 148"/>
            <p:cNvGrpSpPr/>
            <p:nvPr/>
          </p:nvGrpSpPr>
          <p:grpSpPr>
            <a:xfrm>
              <a:off x="6019146" y="4520037"/>
              <a:ext cx="2962800" cy="576000"/>
              <a:chOff x="5841769" y="6196009"/>
              <a:chExt cx="2962800" cy="576000"/>
            </a:xfrm>
          </p:grpSpPr>
          <p:sp>
            <p:nvSpPr>
              <p:cNvPr id="165" name="角丸四角形吹き出し 164"/>
              <p:cNvSpPr/>
              <p:nvPr/>
            </p:nvSpPr>
            <p:spPr>
              <a:xfrm>
                <a:off x="5841769" y="6196009"/>
                <a:ext cx="2962800" cy="576000"/>
              </a:xfrm>
              <a:prstGeom prst="wedgeRoundRectCallout">
                <a:avLst>
                  <a:gd name="adj1" fmla="val -55359"/>
                  <a:gd name="adj2" fmla="val 27187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6" name="テキスト ボックス 165"/>
              <p:cNvSpPr txBox="1"/>
              <p:nvPr/>
            </p:nvSpPr>
            <p:spPr>
              <a:xfrm>
                <a:off x="6357246" y="6323158"/>
                <a:ext cx="153118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500" dirty="0">
                    <a:solidFill>
                      <a:schemeClr val="accent6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高校に電話した</a:t>
                </a:r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5947642" y="6240988"/>
                <a:ext cx="452459" cy="45245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54" name="図 1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4705" y="4561786"/>
              <a:ext cx="452460" cy="452460"/>
            </a:xfrm>
            <a:prstGeom prst="ellipse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6019146" y="3648619"/>
            <a:ext cx="2962800" cy="576000"/>
            <a:chOff x="6019146" y="3648619"/>
            <a:chExt cx="2962800" cy="576000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6019146" y="3648619"/>
              <a:ext cx="2962800" cy="576000"/>
              <a:chOff x="5841769" y="5054282"/>
              <a:chExt cx="2962800" cy="576000"/>
            </a:xfrm>
          </p:grpSpPr>
          <p:sp>
            <p:nvSpPr>
              <p:cNvPr id="168" name="角丸四角形吹き出し 167"/>
              <p:cNvSpPr/>
              <p:nvPr/>
            </p:nvSpPr>
            <p:spPr>
              <a:xfrm>
                <a:off x="5841769" y="5054282"/>
                <a:ext cx="2962800" cy="576000"/>
              </a:xfrm>
              <a:prstGeom prst="wedgeRoundRectCallout">
                <a:avLst>
                  <a:gd name="adj1" fmla="val -55359"/>
                  <a:gd name="adj2" fmla="val 27187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9" name="テキスト ボックス 168"/>
              <p:cNvSpPr txBox="1"/>
              <p:nvPr/>
            </p:nvSpPr>
            <p:spPr>
              <a:xfrm>
                <a:off x="6375573" y="5203560"/>
                <a:ext cx="23006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500" dirty="0">
                    <a:solidFill>
                      <a:schemeClr val="accent6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徳島くん名前出てるよ！</a:t>
                </a:r>
              </a:p>
            </p:txBody>
          </p:sp>
          <p:sp>
            <p:nvSpPr>
              <p:cNvPr id="170" name="円/楕円 169"/>
              <p:cNvSpPr/>
              <p:nvPr/>
            </p:nvSpPr>
            <p:spPr>
              <a:xfrm>
                <a:off x="5927341" y="5118100"/>
                <a:ext cx="452459" cy="45245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55" name="図 15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345" y="3707563"/>
              <a:ext cx="452459" cy="452459"/>
            </a:xfrm>
            <a:prstGeom prst="ellipse">
              <a:avLst/>
            </a:prstGeom>
          </p:spPr>
        </p:pic>
      </p:grpSp>
      <p:grpSp>
        <p:nvGrpSpPr>
          <p:cNvPr id="144" name="グループ化 143"/>
          <p:cNvGrpSpPr/>
          <p:nvPr/>
        </p:nvGrpSpPr>
        <p:grpSpPr>
          <a:xfrm>
            <a:off x="84507" y="2687563"/>
            <a:ext cx="3086099" cy="612647"/>
            <a:chOff x="-1365905" y="3082563"/>
            <a:chExt cx="3086099" cy="612647"/>
          </a:xfrm>
        </p:grpSpPr>
        <p:sp>
          <p:nvSpPr>
            <p:cNvPr id="179" name="角丸四角形吹き出し 178"/>
            <p:cNvSpPr/>
            <p:nvPr/>
          </p:nvSpPr>
          <p:spPr>
            <a:xfrm>
              <a:off x="-1365905" y="3119210"/>
              <a:ext cx="2963680" cy="576000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>
              <a:off x="-920642" y="3252681"/>
              <a:ext cx="2640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これはやっちゃったな～</a:t>
              </a:r>
            </a:p>
          </p:txBody>
        </p:sp>
        <p:grpSp>
          <p:nvGrpSpPr>
            <p:cNvPr id="181" name="グループ化 180"/>
            <p:cNvGrpSpPr/>
            <p:nvPr/>
          </p:nvGrpSpPr>
          <p:grpSpPr>
            <a:xfrm>
              <a:off x="-1333151" y="3082563"/>
              <a:ext cx="535361" cy="532237"/>
              <a:chOff x="-2237597" y="2688308"/>
              <a:chExt cx="535361" cy="532237"/>
            </a:xfrm>
          </p:grpSpPr>
          <p:sp>
            <p:nvSpPr>
              <p:cNvPr id="182" name="円/楕円 181"/>
              <p:cNvSpPr/>
              <p:nvPr/>
            </p:nvSpPr>
            <p:spPr>
              <a:xfrm>
                <a:off x="-2212090" y="2768086"/>
                <a:ext cx="452459" cy="45245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83" name="図 18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2237597" y="2688308"/>
                <a:ext cx="535361" cy="531625"/>
              </a:xfrm>
              <a:prstGeom prst="ellipse">
                <a:avLst/>
              </a:prstGeom>
            </p:spPr>
          </p:pic>
        </p:grpSp>
      </p:grpSp>
      <p:grpSp>
        <p:nvGrpSpPr>
          <p:cNvPr id="145" name="グループ化 144"/>
          <p:cNvGrpSpPr/>
          <p:nvPr/>
        </p:nvGrpSpPr>
        <p:grpSpPr>
          <a:xfrm>
            <a:off x="68350" y="3563304"/>
            <a:ext cx="2963680" cy="576000"/>
            <a:chOff x="68350" y="4689336"/>
            <a:chExt cx="2963680" cy="576000"/>
          </a:xfrm>
        </p:grpSpPr>
        <p:sp>
          <p:nvSpPr>
            <p:cNvPr id="175" name="角丸四角形吹き出し 174"/>
            <p:cNvSpPr/>
            <p:nvPr/>
          </p:nvSpPr>
          <p:spPr>
            <a:xfrm>
              <a:off x="68350" y="4689336"/>
              <a:ext cx="2963680" cy="576000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497386" y="486497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馬鹿すぎでしょ</a:t>
              </a:r>
            </a:p>
          </p:txBody>
        </p:sp>
        <p:sp>
          <p:nvSpPr>
            <p:cNvPr id="177" name="円/楕円 176"/>
            <p:cNvSpPr/>
            <p:nvPr/>
          </p:nvSpPr>
          <p:spPr>
            <a:xfrm>
              <a:off x="110384" y="4756001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78" name="図 17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714" y="4756000"/>
              <a:ext cx="452460" cy="452460"/>
            </a:xfrm>
            <a:prstGeom prst="ellipse">
              <a:avLst/>
            </a:prstGeom>
          </p:spPr>
        </p:pic>
      </p:grpSp>
      <p:grpSp>
        <p:nvGrpSpPr>
          <p:cNvPr id="146" name="グループ化 145"/>
          <p:cNvGrpSpPr/>
          <p:nvPr/>
        </p:nvGrpSpPr>
        <p:grpSpPr>
          <a:xfrm>
            <a:off x="68350" y="4415287"/>
            <a:ext cx="2963680" cy="576000"/>
            <a:chOff x="68350" y="5587229"/>
            <a:chExt cx="2963680" cy="576000"/>
          </a:xfrm>
        </p:grpSpPr>
        <p:sp>
          <p:nvSpPr>
            <p:cNvPr id="171" name="角丸四角形吹き出し 170"/>
            <p:cNvSpPr/>
            <p:nvPr/>
          </p:nvSpPr>
          <p:spPr>
            <a:xfrm>
              <a:off x="68350" y="5587229"/>
              <a:ext cx="2963680" cy="576000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87729" y="576110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特定しようぜ～！</a:t>
              </a:r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102409" y="5666579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74" name="図 17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08" y="5666578"/>
              <a:ext cx="452459" cy="452459"/>
            </a:xfrm>
            <a:prstGeom prst="ellipse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68350" y="5252767"/>
            <a:ext cx="2963680" cy="604875"/>
            <a:chOff x="68350" y="5252767"/>
            <a:chExt cx="2963680" cy="604875"/>
          </a:xfrm>
        </p:grpSpPr>
        <p:sp>
          <p:nvSpPr>
            <p:cNvPr id="147" name="角丸四角形吹き出し 146"/>
            <p:cNvSpPr/>
            <p:nvPr/>
          </p:nvSpPr>
          <p:spPr>
            <a:xfrm>
              <a:off x="68350" y="5263747"/>
              <a:ext cx="2963680" cy="576000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562843" y="5272867"/>
              <a:ext cx="2154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プロフィールに全部</a:t>
              </a:r>
              <a:b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書いてん</a:t>
              </a:r>
              <a:r>
                <a:rPr lang="ja-JP" altLang="en-US" sz="1600" dirty="0" err="1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じゃん</a:t>
              </a:r>
              <a:endParaRPr lang="ja-JP" altLang="en-US" sz="16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102407" y="5339026"/>
              <a:ext cx="452459" cy="45245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56" name="図 15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33" y="5252767"/>
              <a:ext cx="535361" cy="531625"/>
            </a:xfrm>
            <a:prstGeom prst="ellipse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5778" r="16651" b="5049"/>
          <a:stretch/>
        </p:blipFill>
        <p:spPr>
          <a:xfrm>
            <a:off x="2553749" y="4686826"/>
            <a:ext cx="863601" cy="1206501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5778" r="16651" b="5049"/>
          <a:stretch/>
        </p:blipFill>
        <p:spPr>
          <a:xfrm>
            <a:off x="5631387" y="3513801"/>
            <a:ext cx="863601" cy="1206501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5778" r="16651" b="5049"/>
          <a:stretch/>
        </p:blipFill>
        <p:spPr>
          <a:xfrm>
            <a:off x="5135155" y="4433706"/>
            <a:ext cx="1421485" cy="1985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2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813</Words>
  <PresentationFormat>画面に合わせる (4:3)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5 話 いきすぎたイタズラ ~ その 1 ~　</vt:lpstr>
      <vt:lpstr>5. いきすぎたイタズラ　~ その 1 ~</vt:lpstr>
      <vt:lpstr>5. いきすぎたイタズラ　~ その 1 ~</vt:lpstr>
      <vt:lpstr>5. いきすぎたイタズラ　~ その 1 ~</vt:lpstr>
      <vt:lpstr>5. いきすぎたイタズラ　~ その 1 ~</vt:lpstr>
      <vt:lpstr>5. いきすぎたイタズラ　~ その 1 ~</vt:lpstr>
      <vt:lpstr>第 5 話 いきすぎたイタズラ ~ その 2 ~　</vt:lpstr>
      <vt:lpstr>5. いきすぎたイタズラ　~ その 2 ~</vt:lpstr>
      <vt:lpstr>5. いきすぎたイタズラ　~ その 2 ~</vt:lpstr>
      <vt:lpstr>5. いきすぎたイタズラ　~ その 2 ~</vt:lpstr>
      <vt:lpstr>5. いきすぎたイタズラ　~ その 2 ~</vt:lpstr>
      <vt:lpstr>5. いきすぎたイタズラ　~ その 2 ~</vt:lpstr>
      <vt:lpstr>5. いきすぎたイタズラ　~ その 2 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