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90" r:id="rId2"/>
    <p:sldId id="491" r:id="rId3"/>
    <p:sldId id="492" r:id="rId4"/>
    <p:sldId id="493" r:id="rId5"/>
    <p:sldId id="494" r:id="rId6"/>
    <p:sldId id="495" r:id="rId7"/>
    <p:sldId id="496" r:id="rId8"/>
  </p:sldIdLst>
  <p:sldSz cx="9144000" cy="6858000" type="screen4x3"/>
  <p:notesSz cx="6735763" cy="9866313"/>
  <p:custDataLst>
    <p:tags r:id="rId1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42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42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89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722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4472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333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89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8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6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/>
              <a:t>コミュニケーション・トラブル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73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コミュニケーション・トラブル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眉山さんは、アプリを使ってトークを楽しむのが大好きです。ところが、友達のかずらさんだけは、いつも</a:t>
            </a:r>
            <a:r>
              <a:rPr kumimoji="1"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時間以上反応がありません。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857620" y="2004504"/>
            <a:ext cx="5082302" cy="2929928"/>
            <a:chOff x="857620" y="2004504"/>
            <a:chExt cx="5082302" cy="2929928"/>
          </a:xfrm>
        </p:grpSpPr>
        <p:sp>
          <p:nvSpPr>
            <p:cNvPr id="34" name="爆発 2 6"/>
            <p:cNvSpPr/>
            <p:nvPr/>
          </p:nvSpPr>
          <p:spPr>
            <a:xfrm rot="10800000">
              <a:off x="857620" y="2004504"/>
              <a:ext cx="5082302" cy="2929928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9297 w 21600"/>
                <a:gd name="connsiteY26" fmla="*/ 4840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9297 w 21600"/>
                <a:gd name="connsiteY27" fmla="*/ 4840 h 21600"/>
                <a:gd name="connsiteX28" fmla="*/ 9722 w 21600"/>
                <a:gd name="connsiteY28" fmla="*/ 1887 h 21600"/>
                <a:gd name="connsiteX29" fmla="*/ 11462 w 21600"/>
                <a:gd name="connsiteY29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722 w 21600"/>
                <a:gd name="connsiteY29" fmla="*/ 956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587 w 17375"/>
                <a:gd name="connsiteY25" fmla="*/ 3112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21342"/>
                <a:gd name="connsiteX1" fmla="*/ 12986 w 17539"/>
                <a:gd name="connsiteY1" fmla="*/ 0 h 21342"/>
                <a:gd name="connsiteX2" fmla="*/ 13453 w 17539"/>
                <a:gd name="connsiteY2" fmla="*/ 3979 h 21342"/>
                <a:gd name="connsiteX3" fmla="*/ 16402 w 17539"/>
                <a:gd name="connsiteY3" fmla="*/ 2241 h 21342"/>
                <a:gd name="connsiteX4" fmla="*/ 15400 w 17539"/>
                <a:gd name="connsiteY4" fmla="*/ 5537 h 21342"/>
                <a:gd name="connsiteX5" fmla="*/ 17539 w 17539"/>
                <a:gd name="connsiteY5" fmla="*/ 6453 h 21342"/>
                <a:gd name="connsiteX6" fmla="*/ 16005 w 17539"/>
                <a:gd name="connsiteY6" fmla="*/ 8407 h 21342"/>
                <a:gd name="connsiteX7" fmla="*/ 17336 w 17539"/>
                <a:gd name="connsiteY7" fmla="*/ 10295 h 21342"/>
                <a:gd name="connsiteX8" fmla="*/ 15400 w 17539"/>
                <a:gd name="connsiteY8" fmla="*/ 11315 h 21342"/>
                <a:gd name="connsiteX9" fmla="*/ 16600 w 17539"/>
                <a:gd name="connsiteY9" fmla="*/ 14316 h 21342"/>
                <a:gd name="connsiteX10" fmla="*/ 13660 w 17539"/>
                <a:gd name="connsiteY10" fmla="*/ 13355 h 21342"/>
                <a:gd name="connsiteX11" fmla="*/ 13962 w 17539"/>
                <a:gd name="connsiteY11" fmla="*/ 16375 h 21342"/>
                <a:gd name="connsiteX12" fmla="*/ 11200 w 17539"/>
                <a:gd name="connsiteY12" fmla="*/ 14940 h 21342"/>
                <a:gd name="connsiteX13" fmla="*/ 11414 w 17539"/>
                <a:gd name="connsiteY13" fmla="*/ 21342 h 21342"/>
                <a:gd name="connsiteX14" fmla="*/ 8892 w 17539"/>
                <a:gd name="connsiteY14" fmla="*/ 16375 h 21342"/>
                <a:gd name="connsiteX15" fmla="*/ 7720 w 17539"/>
                <a:gd name="connsiteY15" fmla="*/ 18717 h 21342"/>
                <a:gd name="connsiteX16" fmla="*/ 6547 w 17539"/>
                <a:gd name="connsiteY16" fmla="*/ 17130 h 21342"/>
                <a:gd name="connsiteX17" fmla="*/ 4227 w 17539"/>
                <a:gd name="connsiteY17" fmla="*/ 19770 h 21342"/>
                <a:gd name="connsiteX18" fmla="*/ 3687 w 17539"/>
                <a:gd name="connsiteY18" fmla="*/ 16828 h 21342"/>
                <a:gd name="connsiteX19" fmla="*/ 1022 w 17539"/>
                <a:gd name="connsiteY19" fmla="*/ 16766 h 21342"/>
                <a:gd name="connsiteX20" fmla="*/ 2350 w 17539"/>
                <a:gd name="connsiteY20" fmla="*/ 14375 h 21342"/>
                <a:gd name="connsiteX21" fmla="*/ 164 w 17539"/>
                <a:gd name="connsiteY21" fmla="*/ 11946 h 21342"/>
                <a:gd name="connsiteX22" fmla="*/ 2955 w 17539"/>
                <a:gd name="connsiteY22" fmla="*/ 10597 h 21342"/>
                <a:gd name="connsiteX23" fmla="*/ 787 w 17539"/>
                <a:gd name="connsiteY23" fmla="*/ 6922 h 21342"/>
                <a:gd name="connsiteX24" fmla="*/ 4392 w 17539"/>
                <a:gd name="connsiteY24" fmla="*/ 6822 h 21342"/>
                <a:gd name="connsiteX25" fmla="*/ 0 w 17539"/>
                <a:gd name="connsiteY25" fmla="*/ 1611 h 21342"/>
                <a:gd name="connsiteX26" fmla="*/ 6281 w 17539"/>
                <a:gd name="connsiteY26" fmla="*/ 4940 h 21342"/>
                <a:gd name="connsiteX27" fmla="*/ 6845 w 17539"/>
                <a:gd name="connsiteY27" fmla="*/ 1503 h 21342"/>
                <a:gd name="connsiteX28" fmla="*/ 8317 w 17539"/>
                <a:gd name="connsiteY28" fmla="*/ 3845 h 21342"/>
                <a:gd name="connsiteX29" fmla="*/ 8895 w 17539"/>
                <a:gd name="connsiteY29" fmla="*/ 796 h 21342"/>
                <a:gd name="connsiteX30" fmla="*/ 10482 w 17539"/>
                <a:gd name="connsiteY30" fmla="*/ 3347 h 21342"/>
                <a:gd name="connsiteX0" fmla="*/ 10482 w 17539"/>
                <a:gd name="connsiteY0" fmla="*/ 3347 h 21342"/>
                <a:gd name="connsiteX1" fmla="*/ 12986 w 17539"/>
                <a:gd name="connsiteY1" fmla="*/ 0 h 21342"/>
                <a:gd name="connsiteX2" fmla="*/ 13453 w 17539"/>
                <a:gd name="connsiteY2" fmla="*/ 3979 h 21342"/>
                <a:gd name="connsiteX3" fmla="*/ 16402 w 17539"/>
                <a:gd name="connsiteY3" fmla="*/ 2241 h 21342"/>
                <a:gd name="connsiteX4" fmla="*/ 15400 w 17539"/>
                <a:gd name="connsiteY4" fmla="*/ 5537 h 21342"/>
                <a:gd name="connsiteX5" fmla="*/ 17539 w 17539"/>
                <a:gd name="connsiteY5" fmla="*/ 6453 h 21342"/>
                <a:gd name="connsiteX6" fmla="*/ 16005 w 17539"/>
                <a:gd name="connsiteY6" fmla="*/ 8407 h 21342"/>
                <a:gd name="connsiteX7" fmla="*/ 17336 w 17539"/>
                <a:gd name="connsiteY7" fmla="*/ 10295 h 21342"/>
                <a:gd name="connsiteX8" fmla="*/ 15400 w 17539"/>
                <a:gd name="connsiteY8" fmla="*/ 11315 h 21342"/>
                <a:gd name="connsiteX9" fmla="*/ 16600 w 17539"/>
                <a:gd name="connsiteY9" fmla="*/ 14316 h 21342"/>
                <a:gd name="connsiteX10" fmla="*/ 13660 w 17539"/>
                <a:gd name="connsiteY10" fmla="*/ 13355 h 21342"/>
                <a:gd name="connsiteX11" fmla="*/ 13962 w 17539"/>
                <a:gd name="connsiteY11" fmla="*/ 16375 h 21342"/>
                <a:gd name="connsiteX12" fmla="*/ 11200 w 17539"/>
                <a:gd name="connsiteY12" fmla="*/ 14940 h 21342"/>
                <a:gd name="connsiteX13" fmla="*/ 11414 w 17539"/>
                <a:gd name="connsiteY13" fmla="*/ 21342 h 21342"/>
                <a:gd name="connsiteX14" fmla="*/ 8892 w 17539"/>
                <a:gd name="connsiteY14" fmla="*/ 16375 h 21342"/>
                <a:gd name="connsiteX15" fmla="*/ 7720 w 17539"/>
                <a:gd name="connsiteY15" fmla="*/ 18717 h 21342"/>
                <a:gd name="connsiteX16" fmla="*/ 6547 w 17539"/>
                <a:gd name="connsiteY16" fmla="*/ 17130 h 21342"/>
                <a:gd name="connsiteX17" fmla="*/ 4227 w 17539"/>
                <a:gd name="connsiteY17" fmla="*/ 19770 h 21342"/>
                <a:gd name="connsiteX18" fmla="*/ 3687 w 17539"/>
                <a:gd name="connsiteY18" fmla="*/ 16828 h 21342"/>
                <a:gd name="connsiteX19" fmla="*/ 1022 w 17539"/>
                <a:gd name="connsiteY19" fmla="*/ 16766 h 21342"/>
                <a:gd name="connsiteX20" fmla="*/ 2350 w 17539"/>
                <a:gd name="connsiteY20" fmla="*/ 14375 h 21342"/>
                <a:gd name="connsiteX21" fmla="*/ 164 w 17539"/>
                <a:gd name="connsiteY21" fmla="*/ 11946 h 21342"/>
                <a:gd name="connsiteX22" fmla="*/ 2955 w 17539"/>
                <a:gd name="connsiteY22" fmla="*/ 10597 h 21342"/>
                <a:gd name="connsiteX23" fmla="*/ 787 w 17539"/>
                <a:gd name="connsiteY23" fmla="*/ 6922 h 21342"/>
                <a:gd name="connsiteX24" fmla="*/ 4392 w 17539"/>
                <a:gd name="connsiteY24" fmla="*/ 6822 h 21342"/>
                <a:gd name="connsiteX25" fmla="*/ 0 w 17539"/>
                <a:gd name="connsiteY25" fmla="*/ 1611 h 21342"/>
                <a:gd name="connsiteX26" fmla="*/ 6281 w 17539"/>
                <a:gd name="connsiteY26" fmla="*/ 4940 h 21342"/>
                <a:gd name="connsiteX27" fmla="*/ 6845 w 17539"/>
                <a:gd name="connsiteY27" fmla="*/ 1503 h 21342"/>
                <a:gd name="connsiteX28" fmla="*/ 8317 w 17539"/>
                <a:gd name="connsiteY28" fmla="*/ 3845 h 21342"/>
                <a:gd name="connsiteX29" fmla="*/ 8895 w 17539"/>
                <a:gd name="connsiteY29" fmla="*/ 796 h 21342"/>
                <a:gd name="connsiteX30" fmla="*/ 10482 w 17539"/>
                <a:gd name="connsiteY30" fmla="*/ 3347 h 21342"/>
                <a:gd name="connsiteX0" fmla="*/ 10482 w 17539"/>
                <a:gd name="connsiteY0" fmla="*/ 3347 h 21342"/>
                <a:gd name="connsiteX1" fmla="*/ 12986 w 17539"/>
                <a:gd name="connsiteY1" fmla="*/ 0 h 21342"/>
                <a:gd name="connsiteX2" fmla="*/ 13453 w 17539"/>
                <a:gd name="connsiteY2" fmla="*/ 3979 h 21342"/>
                <a:gd name="connsiteX3" fmla="*/ 16402 w 17539"/>
                <a:gd name="connsiteY3" fmla="*/ 2241 h 21342"/>
                <a:gd name="connsiteX4" fmla="*/ 15400 w 17539"/>
                <a:gd name="connsiteY4" fmla="*/ 5537 h 21342"/>
                <a:gd name="connsiteX5" fmla="*/ 17539 w 17539"/>
                <a:gd name="connsiteY5" fmla="*/ 6453 h 21342"/>
                <a:gd name="connsiteX6" fmla="*/ 16005 w 17539"/>
                <a:gd name="connsiteY6" fmla="*/ 8407 h 21342"/>
                <a:gd name="connsiteX7" fmla="*/ 17336 w 17539"/>
                <a:gd name="connsiteY7" fmla="*/ 10295 h 21342"/>
                <a:gd name="connsiteX8" fmla="*/ 15400 w 17539"/>
                <a:gd name="connsiteY8" fmla="*/ 11315 h 21342"/>
                <a:gd name="connsiteX9" fmla="*/ 16600 w 17539"/>
                <a:gd name="connsiteY9" fmla="*/ 14316 h 21342"/>
                <a:gd name="connsiteX10" fmla="*/ 13660 w 17539"/>
                <a:gd name="connsiteY10" fmla="*/ 13355 h 21342"/>
                <a:gd name="connsiteX11" fmla="*/ 13962 w 17539"/>
                <a:gd name="connsiteY11" fmla="*/ 16375 h 21342"/>
                <a:gd name="connsiteX12" fmla="*/ 11200 w 17539"/>
                <a:gd name="connsiteY12" fmla="*/ 14940 h 21342"/>
                <a:gd name="connsiteX13" fmla="*/ 11414 w 17539"/>
                <a:gd name="connsiteY13" fmla="*/ 21342 h 21342"/>
                <a:gd name="connsiteX14" fmla="*/ 9315 w 17539"/>
                <a:gd name="connsiteY14" fmla="*/ 17573 h 21342"/>
                <a:gd name="connsiteX15" fmla="*/ 7720 w 17539"/>
                <a:gd name="connsiteY15" fmla="*/ 18717 h 21342"/>
                <a:gd name="connsiteX16" fmla="*/ 6547 w 17539"/>
                <a:gd name="connsiteY16" fmla="*/ 17130 h 21342"/>
                <a:gd name="connsiteX17" fmla="*/ 4227 w 17539"/>
                <a:gd name="connsiteY17" fmla="*/ 19770 h 21342"/>
                <a:gd name="connsiteX18" fmla="*/ 3687 w 17539"/>
                <a:gd name="connsiteY18" fmla="*/ 16828 h 21342"/>
                <a:gd name="connsiteX19" fmla="*/ 1022 w 17539"/>
                <a:gd name="connsiteY19" fmla="*/ 16766 h 21342"/>
                <a:gd name="connsiteX20" fmla="*/ 2350 w 17539"/>
                <a:gd name="connsiteY20" fmla="*/ 14375 h 21342"/>
                <a:gd name="connsiteX21" fmla="*/ 164 w 17539"/>
                <a:gd name="connsiteY21" fmla="*/ 11946 h 21342"/>
                <a:gd name="connsiteX22" fmla="*/ 2955 w 17539"/>
                <a:gd name="connsiteY22" fmla="*/ 10597 h 21342"/>
                <a:gd name="connsiteX23" fmla="*/ 787 w 17539"/>
                <a:gd name="connsiteY23" fmla="*/ 6922 h 21342"/>
                <a:gd name="connsiteX24" fmla="*/ 4392 w 17539"/>
                <a:gd name="connsiteY24" fmla="*/ 6822 h 21342"/>
                <a:gd name="connsiteX25" fmla="*/ 0 w 17539"/>
                <a:gd name="connsiteY25" fmla="*/ 1611 h 21342"/>
                <a:gd name="connsiteX26" fmla="*/ 6281 w 17539"/>
                <a:gd name="connsiteY26" fmla="*/ 4940 h 21342"/>
                <a:gd name="connsiteX27" fmla="*/ 6845 w 17539"/>
                <a:gd name="connsiteY27" fmla="*/ 1503 h 21342"/>
                <a:gd name="connsiteX28" fmla="*/ 8317 w 17539"/>
                <a:gd name="connsiteY28" fmla="*/ 3845 h 21342"/>
                <a:gd name="connsiteX29" fmla="*/ 8895 w 17539"/>
                <a:gd name="connsiteY29" fmla="*/ 796 h 21342"/>
                <a:gd name="connsiteX30" fmla="*/ 10482 w 17539"/>
                <a:gd name="connsiteY30" fmla="*/ 3347 h 21342"/>
                <a:gd name="connsiteX0" fmla="*/ 10482 w 17539"/>
                <a:gd name="connsiteY0" fmla="*/ 3347 h 21342"/>
                <a:gd name="connsiteX1" fmla="*/ 12986 w 17539"/>
                <a:gd name="connsiteY1" fmla="*/ 0 h 21342"/>
                <a:gd name="connsiteX2" fmla="*/ 13453 w 17539"/>
                <a:gd name="connsiteY2" fmla="*/ 3979 h 21342"/>
                <a:gd name="connsiteX3" fmla="*/ 16402 w 17539"/>
                <a:gd name="connsiteY3" fmla="*/ 2241 h 21342"/>
                <a:gd name="connsiteX4" fmla="*/ 15400 w 17539"/>
                <a:gd name="connsiteY4" fmla="*/ 5537 h 21342"/>
                <a:gd name="connsiteX5" fmla="*/ 17539 w 17539"/>
                <a:gd name="connsiteY5" fmla="*/ 6453 h 21342"/>
                <a:gd name="connsiteX6" fmla="*/ 16005 w 17539"/>
                <a:gd name="connsiteY6" fmla="*/ 8407 h 21342"/>
                <a:gd name="connsiteX7" fmla="*/ 17336 w 17539"/>
                <a:gd name="connsiteY7" fmla="*/ 10295 h 21342"/>
                <a:gd name="connsiteX8" fmla="*/ 15400 w 17539"/>
                <a:gd name="connsiteY8" fmla="*/ 11315 h 21342"/>
                <a:gd name="connsiteX9" fmla="*/ 16600 w 17539"/>
                <a:gd name="connsiteY9" fmla="*/ 14316 h 21342"/>
                <a:gd name="connsiteX10" fmla="*/ 13660 w 17539"/>
                <a:gd name="connsiteY10" fmla="*/ 13355 h 21342"/>
                <a:gd name="connsiteX11" fmla="*/ 13962 w 17539"/>
                <a:gd name="connsiteY11" fmla="*/ 16375 h 21342"/>
                <a:gd name="connsiteX12" fmla="*/ 11200 w 17539"/>
                <a:gd name="connsiteY12" fmla="*/ 14940 h 21342"/>
                <a:gd name="connsiteX13" fmla="*/ 11414 w 17539"/>
                <a:gd name="connsiteY13" fmla="*/ 21342 h 21342"/>
                <a:gd name="connsiteX14" fmla="*/ 9315 w 17539"/>
                <a:gd name="connsiteY14" fmla="*/ 17573 h 21342"/>
                <a:gd name="connsiteX15" fmla="*/ 7720 w 17539"/>
                <a:gd name="connsiteY15" fmla="*/ 18717 h 21342"/>
                <a:gd name="connsiteX16" fmla="*/ 6547 w 17539"/>
                <a:gd name="connsiteY16" fmla="*/ 17130 h 21342"/>
                <a:gd name="connsiteX17" fmla="*/ 4227 w 17539"/>
                <a:gd name="connsiteY17" fmla="*/ 19770 h 21342"/>
                <a:gd name="connsiteX18" fmla="*/ 3687 w 17539"/>
                <a:gd name="connsiteY18" fmla="*/ 16828 h 21342"/>
                <a:gd name="connsiteX19" fmla="*/ 1022 w 17539"/>
                <a:gd name="connsiteY19" fmla="*/ 16766 h 21342"/>
                <a:gd name="connsiteX20" fmla="*/ 2350 w 17539"/>
                <a:gd name="connsiteY20" fmla="*/ 14375 h 21342"/>
                <a:gd name="connsiteX21" fmla="*/ 164 w 17539"/>
                <a:gd name="connsiteY21" fmla="*/ 11946 h 21342"/>
                <a:gd name="connsiteX22" fmla="*/ 2955 w 17539"/>
                <a:gd name="connsiteY22" fmla="*/ 10597 h 21342"/>
                <a:gd name="connsiteX23" fmla="*/ 787 w 17539"/>
                <a:gd name="connsiteY23" fmla="*/ 6922 h 21342"/>
                <a:gd name="connsiteX24" fmla="*/ 4392 w 17539"/>
                <a:gd name="connsiteY24" fmla="*/ 6822 h 21342"/>
                <a:gd name="connsiteX25" fmla="*/ 0 w 17539"/>
                <a:gd name="connsiteY25" fmla="*/ 1611 h 21342"/>
                <a:gd name="connsiteX26" fmla="*/ 6281 w 17539"/>
                <a:gd name="connsiteY26" fmla="*/ 4940 h 21342"/>
                <a:gd name="connsiteX27" fmla="*/ 6845 w 17539"/>
                <a:gd name="connsiteY27" fmla="*/ 1503 h 21342"/>
                <a:gd name="connsiteX28" fmla="*/ 8317 w 17539"/>
                <a:gd name="connsiteY28" fmla="*/ 3845 h 21342"/>
                <a:gd name="connsiteX29" fmla="*/ 8895 w 17539"/>
                <a:gd name="connsiteY29" fmla="*/ 796 h 21342"/>
                <a:gd name="connsiteX30" fmla="*/ 10482 w 17539"/>
                <a:gd name="connsiteY30" fmla="*/ 3347 h 21342"/>
                <a:gd name="connsiteX0" fmla="*/ 10482 w 17539"/>
                <a:gd name="connsiteY0" fmla="*/ 3347 h 21342"/>
                <a:gd name="connsiteX1" fmla="*/ 12986 w 17539"/>
                <a:gd name="connsiteY1" fmla="*/ 0 h 21342"/>
                <a:gd name="connsiteX2" fmla="*/ 13453 w 17539"/>
                <a:gd name="connsiteY2" fmla="*/ 3979 h 21342"/>
                <a:gd name="connsiteX3" fmla="*/ 16402 w 17539"/>
                <a:gd name="connsiteY3" fmla="*/ 2241 h 21342"/>
                <a:gd name="connsiteX4" fmla="*/ 15400 w 17539"/>
                <a:gd name="connsiteY4" fmla="*/ 5537 h 21342"/>
                <a:gd name="connsiteX5" fmla="*/ 17539 w 17539"/>
                <a:gd name="connsiteY5" fmla="*/ 6453 h 21342"/>
                <a:gd name="connsiteX6" fmla="*/ 16005 w 17539"/>
                <a:gd name="connsiteY6" fmla="*/ 8407 h 21342"/>
                <a:gd name="connsiteX7" fmla="*/ 17336 w 17539"/>
                <a:gd name="connsiteY7" fmla="*/ 10295 h 21342"/>
                <a:gd name="connsiteX8" fmla="*/ 15400 w 17539"/>
                <a:gd name="connsiteY8" fmla="*/ 11315 h 21342"/>
                <a:gd name="connsiteX9" fmla="*/ 16600 w 17539"/>
                <a:gd name="connsiteY9" fmla="*/ 14316 h 21342"/>
                <a:gd name="connsiteX10" fmla="*/ 13660 w 17539"/>
                <a:gd name="connsiteY10" fmla="*/ 13355 h 21342"/>
                <a:gd name="connsiteX11" fmla="*/ 13962 w 17539"/>
                <a:gd name="connsiteY11" fmla="*/ 16375 h 21342"/>
                <a:gd name="connsiteX12" fmla="*/ 11884 w 17539"/>
                <a:gd name="connsiteY12" fmla="*/ 15916 h 21342"/>
                <a:gd name="connsiteX13" fmla="*/ 11414 w 17539"/>
                <a:gd name="connsiteY13" fmla="*/ 21342 h 21342"/>
                <a:gd name="connsiteX14" fmla="*/ 9315 w 17539"/>
                <a:gd name="connsiteY14" fmla="*/ 17573 h 21342"/>
                <a:gd name="connsiteX15" fmla="*/ 7720 w 17539"/>
                <a:gd name="connsiteY15" fmla="*/ 18717 h 21342"/>
                <a:gd name="connsiteX16" fmla="*/ 6547 w 17539"/>
                <a:gd name="connsiteY16" fmla="*/ 17130 h 21342"/>
                <a:gd name="connsiteX17" fmla="*/ 4227 w 17539"/>
                <a:gd name="connsiteY17" fmla="*/ 19770 h 21342"/>
                <a:gd name="connsiteX18" fmla="*/ 3687 w 17539"/>
                <a:gd name="connsiteY18" fmla="*/ 16828 h 21342"/>
                <a:gd name="connsiteX19" fmla="*/ 1022 w 17539"/>
                <a:gd name="connsiteY19" fmla="*/ 16766 h 21342"/>
                <a:gd name="connsiteX20" fmla="*/ 2350 w 17539"/>
                <a:gd name="connsiteY20" fmla="*/ 14375 h 21342"/>
                <a:gd name="connsiteX21" fmla="*/ 164 w 17539"/>
                <a:gd name="connsiteY21" fmla="*/ 11946 h 21342"/>
                <a:gd name="connsiteX22" fmla="*/ 2955 w 17539"/>
                <a:gd name="connsiteY22" fmla="*/ 10597 h 21342"/>
                <a:gd name="connsiteX23" fmla="*/ 787 w 17539"/>
                <a:gd name="connsiteY23" fmla="*/ 6922 h 21342"/>
                <a:gd name="connsiteX24" fmla="*/ 4392 w 17539"/>
                <a:gd name="connsiteY24" fmla="*/ 6822 h 21342"/>
                <a:gd name="connsiteX25" fmla="*/ 0 w 17539"/>
                <a:gd name="connsiteY25" fmla="*/ 1611 h 21342"/>
                <a:gd name="connsiteX26" fmla="*/ 6281 w 17539"/>
                <a:gd name="connsiteY26" fmla="*/ 4940 h 21342"/>
                <a:gd name="connsiteX27" fmla="*/ 6845 w 17539"/>
                <a:gd name="connsiteY27" fmla="*/ 1503 h 21342"/>
                <a:gd name="connsiteX28" fmla="*/ 8317 w 17539"/>
                <a:gd name="connsiteY28" fmla="*/ 3845 h 21342"/>
                <a:gd name="connsiteX29" fmla="*/ 8895 w 17539"/>
                <a:gd name="connsiteY29" fmla="*/ 796 h 21342"/>
                <a:gd name="connsiteX30" fmla="*/ 10482 w 17539"/>
                <a:gd name="connsiteY30" fmla="*/ 3347 h 21342"/>
                <a:gd name="connsiteX0" fmla="*/ 10482 w 17539"/>
                <a:gd name="connsiteY0" fmla="*/ 3347 h 21342"/>
                <a:gd name="connsiteX1" fmla="*/ 12986 w 17539"/>
                <a:gd name="connsiteY1" fmla="*/ 0 h 21342"/>
                <a:gd name="connsiteX2" fmla="*/ 13453 w 17539"/>
                <a:gd name="connsiteY2" fmla="*/ 3979 h 21342"/>
                <a:gd name="connsiteX3" fmla="*/ 16402 w 17539"/>
                <a:gd name="connsiteY3" fmla="*/ 2241 h 21342"/>
                <a:gd name="connsiteX4" fmla="*/ 15400 w 17539"/>
                <a:gd name="connsiteY4" fmla="*/ 5537 h 21342"/>
                <a:gd name="connsiteX5" fmla="*/ 17539 w 17539"/>
                <a:gd name="connsiteY5" fmla="*/ 6453 h 21342"/>
                <a:gd name="connsiteX6" fmla="*/ 16005 w 17539"/>
                <a:gd name="connsiteY6" fmla="*/ 8407 h 21342"/>
                <a:gd name="connsiteX7" fmla="*/ 17336 w 17539"/>
                <a:gd name="connsiteY7" fmla="*/ 10295 h 21342"/>
                <a:gd name="connsiteX8" fmla="*/ 15400 w 17539"/>
                <a:gd name="connsiteY8" fmla="*/ 11315 h 21342"/>
                <a:gd name="connsiteX9" fmla="*/ 16600 w 17539"/>
                <a:gd name="connsiteY9" fmla="*/ 14316 h 21342"/>
                <a:gd name="connsiteX10" fmla="*/ 13660 w 17539"/>
                <a:gd name="connsiteY10" fmla="*/ 13355 h 21342"/>
                <a:gd name="connsiteX11" fmla="*/ 13962 w 17539"/>
                <a:gd name="connsiteY11" fmla="*/ 16375 h 21342"/>
                <a:gd name="connsiteX12" fmla="*/ 11884 w 17539"/>
                <a:gd name="connsiteY12" fmla="*/ 15916 h 21342"/>
                <a:gd name="connsiteX13" fmla="*/ 11414 w 17539"/>
                <a:gd name="connsiteY13" fmla="*/ 21342 h 21342"/>
                <a:gd name="connsiteX14" fmla="*/ 9315 w 17539"/>
                <a:gd name="connsiteY14" fmla="*/ 17573 h 21342"/>
                <a:gd name="connsiteX15" fmla="*/ 7720 w 17539"/>
                <a:gd name="connsiteY15" fmla="*/ 18717 h 21342"/>
                <a:gd name="connsiteX16" fmla="*/ 6547 w 17539"/>
                <a:gd name="connsiteY16" fmla="*/ 17130 h 21342"/>
                <a:gd name="connsiteX17" fmla="*/ 4227 w 17539"/>
                <a:gd name="connsiteY17" fmla="*/ 19770 h 21342"/>
                <a:gd name="connsiteX18" fmla="*/ 3687 w 17539"/>
                <a:gd name="connsiteY18" fmla="*/ 16828 h 21342"/>
                <a:gd name="connsiteX19" fmla="*/ 1022 w 17539"/>
                <a:gd name="connsiteY19" fmla="*/ 16766 h 21342"/>
                <a:gd name="connsiteX20" fmla="*/ 2350 w 17539"/>
                <a:gd name="connsiteY20" fmla="*/ 14375 h 21342"/>
                <a:gd name="connsiteX21" fmla="*/ 164 w 17539"/>
                <a:gd name="connsiteY21" fmla="*/ 11946 h 21342"/>
                <a:gd name="connsiteX22" fmla="*/ 2955 w 17539"/>
                <a:gd name="connsiteY22" fmla="*/ 10597 h 21342"/>
                <a:gd name="connsiteX23" fmla="*/ 787 w 17539"/>
                <a:gd name="connsiteY23" fmla="*/ 6922 h 21342"/>
                <a:gd name="connsiteX24" fmla="*/ 4392 w 17539"/>
                <a:gd name="connsiteY24" fmla="*/ 6822 h 21342"/>
                <a:gd name="connsiteX25" fmla="*/ 0 w 17539"/>
                <a:gd name="connsiteY25" fmla="*/ 1611 h 21342"/>
                <a:gd name="connsiteX26" fmla="*/ 6281 w 17539"/>
                <a:gd name="connsiteY26" fmla="*/ 4940 h 21342"/>
                <a:gd name="connsiteX27" fmla="*/ 6845 w 17539"/>
                <a:gd name="connsiteY27" fmla="*/ 1503 h 21342"/>
                <a:gd name="connsiteX28" fmla="*/ 8317 w 17539"/>
                <a:gd name="connsiteY28" fmla="*/ 3845 h 21342"/>
                <a:gd name="connsiteX29" fmla="*/ 8895 w 17539"/>
                <a:gd name="connsiteY29" fmla="*/ 796 h 21342"/>
                <a:gd name="connsiteX30" fmla="*/ 10482 w 17539"/>
                <a:gd name="connsiteY30" fmla="*/ 3347 h 21342"/>
                <a:gd name="connsiteX0" fmla="*/ 10482 w 17539"/>
                <a:gd name="connsiteY0" fmla="*/ 3347 h 21342"/>
                <a:gd name="connsiteX1" fmla="*/ 12986 w 17539"/>
                <a:gd name="connsiteY1" fmla="*/ 0 h 21342"/>
                <a:gd name="connsiteX2" fmla="*/ 13453 w 17539"/>
                <a:gd name="connsiteY2" fmla="*/ 3979 h 21342"/>
                <a:gd name="connsiteX3" fmla="*/ 16402 w 17539"/>
                <a:gd name="connsiteY3" fmla="*/ 2241 h 21342"/>
                <a:gd name="connsiteX4" fmla="*/ 15400 w 17539"/>
                <a:gd name="connsiteY4" fmla="*/ 5537 h 21342"/>
                <a:gd name="connsiteX5" fmla="*/ 17539 w 17539"/>
                <a:gd name="connsiteY5" fmla="*/ 6453 h 21342"/>
                <a:gd name="connsiteX6" fmla="*/ 16005 w 17539"/>
                <a:gd name="connsiteY6" fmla="*/ 8407 h 21342"/>
                <a:gd name="connsiteX7" fmla="*/ 17336 w 17539"/>
                <a:gd name="connsiteY7" fmla="*/ 10295 h 21342"/>
                <a:gd name="connsiteX8" fmla="*/ 15400 w 17539"/>
                <a:gd name="connsiteY8" fmla="*/ 11315 h 21342"/>
                <a:gd name="connsiteX9" fmla="*/ 16600 w 17539"/>
                <a:gd name="connsiteY9" fmla="*/ 14316 h 21342"/>
                <a:gd name="connsiteX10" fmla="*/ 13660 w 17539"/>
                <a:gd name="connsiteY10" fmla="*/ 13355 h 21342"/>
                <a:gd name="connsiteX11" fmla="*/ 13962 w 17539"/>
                <a:gd name="connsiteY11" fmla="*/ 16375 h 21342"/>
                <a:gd name="connsiteX12" fmla="*/ 11884 w 17539"/>
                <a:gd name="connsiteY12" fmla="*/ 15916 h 21342"/>
                <a:gd name="connsiteX13" fmla="*/ 11414 w 17539"/>
                <a:gd name="connsiteY13" fmla="*/ 21342 h 21342"/>
                <a:gd name="connsiteX14" fmla="*/ 9315 w 17539"/>
                <a:gd name="connsiteY14" fmla="*/ 17573 h 21342"/>
                <a:gd name="connsiteX15" fmla="*/ 7720 w 17539"/>
                <a:gd name="connsiteY15" fmla="*/ 18717 h 21342"/>
                <a:gd name="connsiteX16" fmla="*/ 6547 w 17539"/>
                <a:gd name="connsiteY16" fmla="*/ 17130 h 21342"/>
                <a:gd name="connsiteX17" fmla="*/ 4227 w 17539"/>
                <a:gd name="connsiteY17" fmla="*/ 19770 h 21342"/>
                <a:gd name="connsiteX18" fmla="*/ 3687 w 17539"/>
                <a:gd name="connsiteY18" fmla="*/ 16828 h 21342"/>
                <a:gd name="connsiteX19" fmla="*/ 1022 w 17539"/>
                <a:gd name="connsiteY19" fmla="*/ 16766 h 21342"/>
                <a:gd name="connsiteX20" fmla="*/ 2350 w 17539"/>
                <a:gd name="connsiteY20" fmla="*/ 14375 h 21342"/>
                <a:gd name="connsiteX21" fmla="*/ 164 w 17539"/>
                <a:gd name="connsiteY21" fmla="*/ 11946 h 21342"/>
                <a:gd name="connsiteX22" fmla="*/ 2955 w 17539"/>
                <a:gd name="connsiteY22" fmla="*/ 10597 h 21342"/>
                <a:gd name="connsiteX23" fmla="*/ 787 w 17539"/>
                <a:gd name="connsiteY23" fmla="*/ 6922 h 21342"/>
                <a:gd name="connsiteX24" fmla="*/ 4392 w 17539"/>
                <a:gd name="connsiteY24" fmla="*/ 6822 h 21342"/>
                <a:gd name="connsiteX25" fmla="*/ 0 w 17539"/>
                <a:gd name="connsiteY25" fmla="*/ 1611 h 21342"/>
                <a:gd name="connsiteX26" fmla="*/ 6281 w 17539"/>
                <a:gd name="connsiteY26" fmla="*/ 4940 h 21342"/>
                <a:gd name="connsiteX27" fmla="*/ 6845 w 17539"/>
                <a:gd name="connsiteY27" fmla="*/ 1503 h 21342"/>
                <a:gd name="connsiteX28" fmla="*/ 8317 w 17539"/>
                <a:gd name="connsiteY28" fmla="*/ 3845 h 21342"/>
                <a:gd name="connsiteX29" fmla="*/ 8895 w 17539"/>
                <a:gd name="connsiteY29" fmla="*/ 796 h 21342"/>
                <a:gd name="connsiteX30" fmla="*/ 10482 w 17539"/>
                <a:gd name="connsiteY30" fmla="*/ 3347 h 21342"/>
                <a:gd name="connsiteX0" fmla="*/ 10482 w 17539"/>
                <a:gd name="connsiteY0" fmla="*/ 3347 h 21342"/>
                <a:gd name="connsiteX1" fmla="*/ 12986 w 17539"/>
                <a:gd name="connsiteY1" fmla="*/ 0 h 21342"/>
                <a:gd name="connsiteX2" fmla="*/ 13453 w 17539"/>
                <a:gd name="connsiteY2" fmla="*/ 3979 h 21342"/>
                <a:gd name="connsiteX3" fmla="*/ 16402 w 17539"/>
                <a:gd name="connsiteY3" fmla="*/ 2241 h 21342"/>
                <a:gd name="connsiteX4" fmla="*/ 15400 w 17539"/>
                <a:gd name="connsiteY4" fmla="*/ 5537 h 21342"/>
                <a:gd name="connsiteX5" fmla="*/ 17539 w 17539"/>
                <a:gd name="connsiteY5" fmla="*/ 6453 h 21342"/>
                <a:gd name="connsiteX6" fmla="*/ 16005 w 17539"/>
                <a:gd name="connsiteY6" fmla="*/ 8407 h 21342"/>
                <a:gd name="connsiteX7" fmla="*/ 17336 w 17539"/>
                <a:gd name="connsiteY7" fmla="*/ 10295 h 21342"/>
                <a:gd name="connsiteX8" fmla="*/ 15400 w 17539"/>
                <a:gd name="connsiteY8" fmla="*/ 11315 h 21342"/>
                <a:gd name="connsiteX9" fmla="*/ 16600 w 17539"/>
                <a:gd name="connsiteY9" fmla="*/ 14316 h 21342"/>
                <a:gd name="connsiteX10" fmla="*/ 13660 w 17539"/>
                <a:gd name="connsiteY10" fmla="*/ 13355 h 21342"/>
                <a:gd name="connsiteX11" fmla="*/ 13962 w 17539"/>
                <a:gd name="connsiteY11" fmla="*/ 16375 h 21342"/>
                <a:gd name="connsiteX12" fmla="*/ 11884 w 17539"/>
                <a:gd name="connsiteY12" fmla="*/ 15916 h 21342"/>
                <a:gd name="connsiteX13" fmla="*/ 11414 w 17539"/>
                <a:gd name="connsiteY13" fmla="*/ 21342 h 21342"/>
                <a:gd name="connsiteX14" fmla="*/ 9315 w 17539"/>
                <a:gd name="connsiteY14" fmla="*/ 17573 h 21342"/>
                <a:gd name="connsiteX15" fmla="*/ 7720 w 17539"/>
                <a:gd name="connsiteY15" fmla="*/ 18717 h 21342"/>
                <a:gd name="connsiteX16" fmla="*/ 6547 w 17539"/>
                <a:gd name="connsiteY16" fmla="*/ 17130 h 21342"/>
                <a:gd name="connsiteX17" fmla="*/ 4227 w 17539"/>
                <a:gd name="connsiteY17" fmla="*/ 19770 h 21342"/>
                <a:gd name="connsiteX18" fmla="*/ 3687 w 17539"/>
                <a:gd name="connsiteY18" fmla="*/ 16828 h 21342"/>
                <a:gd name="connsiteX19" fmla="*/ 1022 w 17539"/>
                <a:gd name="connsiteY19" fmla="*/ 16766 h 21342"/>
                <a:gd name="connsiteX20" fmla="*/ 2350 w 17539"/>
                <a:gd name="connsiteY20" fmla="*/ 14375 h 21342"/>
                <a:gd name="connsiteX21" fmla="*/ 164 w 17539"/>
                <a:gd name="connsiteY21" fmla="*/ 11946 h 21342"/>
                <a:gd name="connsiteX22" fmla="*/ 2955 w 17539"/>
                <a:gd name="connsiteY22" fmla="*/ 10597 h 21342"/>
                <a:gd name="connsiteX23" fmla="*/ 787 w 17539"/>
                <a:gd name="connsiteY23" fmla="*/ 6922 h 21342"/>
                <a:gd name="connsiteX24" fmla="*/ 4392 w 17539"/>
                <a:gd name="connsiteY24" fmla="*/ 6822 h 21342"/>
                <a:gd name="connsiteX25" fmla="*/ 0 w 17539"/>
                <a:gd name="connsiteY25" fmla="*/ 1611 h 21342"/>
                <a:gd name="connsiteX26" fmla="*/ 6281 w 17539"/>
                <a:gd name="connsiteY26" fmla="*/ 4940 h 21342"/>
                <a:gd name="connsiteX27" fmla="*/ 6845 w 17539"/>
                <a:gd name="connsiteY27" fmla="*/ 1503 h 21342"/>
                <a:gd name="connsiteX28" fmla="*/ 8317 w 17539"/>
                <a:gd name="connsiteY28" fmla="*/ 3845 h 21342"/>
                <a:gd name="connsiteX29" fmla="*/ 8895 w 17539"/>
                <a:gd name="connsiteY29" fmla="*/ 796 h 21342"/>
                <a:gd name="connsiteX30" fmla="*/ 10482 w 17539"/>
                <a:gd name="connsiteY30" fmla="*/ 3347 h 21342"/>
                <a:gd name="connsiteX0" fmla="*/ 10482 w 17539"/>
                <a:gd name="connsiteY0" fmla="*/ 3347 h 21342"/>
                <a:gd name="connsiteX1" fmla="*/ 12986 w 17539"/>
                <a:gd name="connsiteY1" fmla="*/ 0 h 21342"/>
                <a:gd name="connsiteX2" fmla="*/ 13453 w 17539"/>
                <a:gd name="connsiteY2" fmla="*/ 3979 h 21342"/>
                <a:gd name="connsiteX3" fmla="*/ 16402 w 17539"/>
                <a:gd name="connsiteY3" fmla="*/ 2241 h 21342"/>
                <a:gd name="connsiteX4" fmla="*/ 15400 w 17539"/>
                <a:gd name="connsiteY4" fmla="*/ 5537 h 21342"/>
                <a:gd name="connsiteX5" fmla="*/ 17539 w 17539"/>
                <a:gd name="connsiteY5" fmla="*/ 6453 h 21342"/>
                <a:gd name="connsiteX6" fmla="*/ 16005 w 17539"/>
                <a:gd name="connsiteY6" fmla="*/ 8407 h 21342"/>
                <a:gd name="connsiteX7" fmla="*/ 17336 w 17539"/>
                <a:gd name="connsiteY7" fmla="*/ 10295 h 21342"/>
                <a:gd name="connsiteX8" fmla="*/ 15400 w 17539"/>
                <a:gd name="connsiteY8" fmla="*/ 11315 h 21342"/>
                <a:gd name="connsiteX9" fmla="*/ 16600 w 17539"/>
                <a:gd name="connsiteY9" fmla="*/ 14316 h 21342"/>
                <a:gd name="connsiteX10" fmla="*/ 14129 w 17539"/>
                <a:gd name="connsiteY10" fmla="*/ 13568 h 21342"/>
                <a:gd name="connsiteX11" fmla="*/ 13962 w 17539"/>
                <a:gd name="connsiteY11" fmla="*/ 16375 h 21342"/>
                <a:gd name="connsiteX12" fmla="*/ 11884 w 17539"/>
                <a:gd name="connsiteY12" fmla="*/ 15916 h 21342"/>
                <a:gd name="connsiteX13" fmla="*/ 11414 w 17539"/>
                <a:gd name="connsiteY13" fmla="*/ 21342 h 21342"/>
                <a:gd name="connsiteX14" fmla="*/ 9315 w 17539"/>
                <a:gd name="connsiteY14" fmla="*/ 17573 h 21342"/>
                <a:gd name="connsiteX15" fmla="*/ 7720 w 17539"/>
                <a:gd name="connsiteY15" fmla="*/ 18717 h 21342"/>
                <a:gd name="connsiteX16" fmla="*/ 6547 w 17539"/>
                <a:gd name="connsiteY16" fmla="*/ 17130 h 21342"/>
                <a:gd name="connsiteX17" fmla="*/ 4227 w 17539"/>
                <a:gd name="connsiteY17" fmla="*/ 19770 h 21342"/>
                <a:gd name="connsiteX18" fmla="*/ 3687 w 17539"/>
                <a:gd name="connsiteY18" fmla="*/ 16828 h 21342"/>
                <a:gd name="connsiteX19" fmla="*/ 1022 w 17539"/>
                <a:gd name="connsiteY19" fmla="*/ 16766 h 21342"/>
                <a:gd name="connsiteX20" fmla="*/ 2350 w 17539"/>
                <a:gd name="connsiteY20" fmla="*/ 14375 h 21342"/>
                <a:gd name="connsiteX21" fmla="*/ 164 w 17539"/>
                <a:gd name="connsiteY21" fmla="*/ 11946 h 21342"/>
                <a:gd name="connsiteX22" fmla="*/ 2955 w 17539"/>
                <a:gd name="connsiteY22" fmla="*/ 10597 h 21342"/>
                <a:gd name="connsiteX23" fmla="*/ 787 w 17539"/>
                <a:gd name="connsiteY23" fmla="*/ 6922 h 21342"/>
                <a:gd name="connsiteX24" fmla="*/ 4392 w 17539"/>
                <a:gd name="connsiteY24" fmla="*/ 6822 h 21342"/>
                <a:gd name="connsiteX25" fmla="*/ 0 w 17539"/>
                <a:gd name="connsiteY25" fmla="*/ 1611 h 21342"/>
                <a:gd name="connsiteX26" fmla="*/ 6281 w 17539"/>
                <a:gd name="connsiteY26" fmla="*/ 4940 h 21342"/>
                <a:gd name="connsiteX27" fmla="*/ 6845 w 17539"/>
                <a:gd name="connsiteY27" fmla="*/ 1503 h 21342"/>
                <a:gd name="connsiteX28" fmla="*/ 8317 w 17539"/>
                <a:gd name="connsiteY28" fmla="*/ 3845 h 21342"/>
                <a:gd name="connsiteX29" fmla="*/ 8895 w 17539"/>
                <a:gd name="connsiteY29" fmla="*/ 796 h 21342"/>
                <a:gd name="connsiteX30" fmla="*/ 10482 w 17539"/>
                <a:gd name="connsiteY30" fmla="*/ 3347 h 21342"/>
                <a:gd name="connsiteX0" fmla="*/ 10482 w 17539"/>
                <a:gd name="connsiteY0" fmla="*/ 3347 h 21342"/>
                <a:gd name="connsiteX1" fmla="*/ 12986 w 17539"/>
                <a:gd name="connsiteY1" fmla="*/ 0 h 21342"/>
                <a:gd name="connsiteX2" fmla="*/ 13453 w 17539"/>
                <a:gd name="connsiteY2" fmla="*/ 3979 h 21342"/>
                <a:gd name="connsiteX3" fmla="*/ 16402 w 17539"/>
                <a:gd name="connsiteY3" fmla="*/ 2241 h 21342"/>
                <a:gd name="connsiteX4" fmla="*/ 15400 w 17539"/>
                <a:gd name="connsiteY4" fmla="*/ 5537 h 21342"/>
                <a:gd name="connsiteX5" fmla="*/ 17539 w 17539"/>
                <a:gd name="connsiteY5" fmla="*/ 6453 h 21342"/>
                <a:gd name="connsiteX6" fmla="*/ 16005 w 17539"/>
                <a:gd name="connsiteY6" fmla="*/ 8407 h 21342"/>
                <a:gd name="connsiteX7" fmla="*/ 17336 w 17539"/>
                <a:gd name="connsiteY7" fmla="*/ 10295 h 21342"/>
                <a:gd name="connsiteX8" fmla="*/ 15400 w 17539"/>
                <a:gd name="connsiteY8" fmla="*/ 11315 h 21342"/>
                <a:gd name="connsiteX9" fmla="*/ 16600 w 17539"/>
                <a:gd name="connsiteY9" fmla="*/ 14316 h 21342"/>
                <a:gd name="connsiteX10" fmla="*/ 14129 w 17539"/>
                <a:gd name="connsiteY10" fmla="*/ 13568 h 21342"/>
                <a:gd name="connsiteX11" fmla="*/ 13962 w 17539"/>
                <a:gd name="connsiteY11" fmla="*/ 16375 h 21342"/>
                <a:gd name="connsiteX12" fmla="*/ 11884 w 17539"/>
                <a:gd name="connsiteY12" fmla="*/ 15916 h 21342"/>
                <a:gd name="connsiteX13" fmla="*/ 11414 w 17539"/>
                <a:gd name="connsiteY13" fmla="*/ 21342 h 21342"/>
                <a:gd name="connsiteX14" fmla="*/ 9315 w 17539"/>
                <a:gd name="connsiteY14" fmla="*/ 17573 h 21342"/>
                <a:gd name="connsiteX15" fmla="*/ 7720 w 17539"/>
                <a:gd name="connsiteY15" fmla="*/ 18717 h 21342"/>
                <a:gd name="connsiteX16" fmla="*/ 6547 w 17539"/>
                <a:gd name="connsiteY16" fmla="*/ 17130 h 21342"/>
                <a:gd name="connsiteX17" fmla="*/ 4227 w 17539"/>
                <a:gd name="connsiteY17" fmla="*/ 19770 h 21342"/>
                <a:gd name="connsiteX18" fmla="*/ 3687 w 17539"/>
                <a:gd name="connsiteY18" fmla="*/ 16828 h 21342"/>
                <a:gd name="connsiteX19" fmla="*/ 1022 w 17539"/>
                <a:gd name="connsiteY19" fmla="*/ 16766 h 21342"/>
                <a:gd name="connsiteX20" fmla="*/ 2350 w 17539"/>
                <a:gd name="connsiteY20" fmla="*/ 14375 h 21342"/>
                <a:gd name="connsiteX21" fmla="*/ 164 w 17539"/>
                <a:gd name="connsiteY21" fmla="*/ 11946 h 21342"/>
                <a:gd name="connsiteX22" fmla="*/ 2955 w 17539"/>
                <a:gd name="connsiteY22" fmla="*/ 10597 h 21342"/>
                <a:gd name="connsiteX23" fmla="*/ 787 w 17539"/>
                <a:gd name="connsiteY23" fmla="*/ 6922 h 21342"/>
                <a:gd name="connsiteX24" fmla="*/ 4392 w 17539"/>
                <a:gd name="connsiteY24" fmla="*/ 6822 h 21342"/>
                <a:gd name="connsiteX25" fmla="*/ 0 w 17539"/>
                <a:gd name="connsiteY25" fmla="*/ 1611 h 21342"/>
                <a:gd name="connsiteX26" fmla="*/ 6281 w 17539"/>
                <a:gd name="connsiteY26" fmla="*/ 4940 h 21342"/>
                <a:gd name="connsiteX27" fmla="*/ 6845 w 17539"/>
                <a:gd name="connsiteY27" fmla="*/ 1503 h 21342"/>
                <a:gd name="connsiteX28" fmla="*/ 8317 w 17539"/>
                <a:gd name="connsiteY28" fmla="*/ 3845 h 21342"/>
                <a:gd name="connsiteX29" fmla="*/ 8895 w 17539"/>
                <a:gd name="connsiteY29" fmla="*/ 796 h 21342"/>
                <a:gd name="connsiteX30" fmla="*/ 10482 w 17539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228 w 17375"/>
                <a:gd name="connsiteY24" fmla="*/ 6822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153 w 17375"/>
                <a:gd name="connsiteY28" fmla="*/ 3845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228 w 17375"/>
                <a:gd name="connsiteY24" fmla="*/ 6822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153 w 17375"/>
                <a:gd name="connsiteY28" fmla="*/ 3845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228 w 17375"/>
                <a:gd name="connsiteY24" fmla="*/ 6822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153 w 17375"/>
                <a:gd name="connsiteY28" fmla="*/ 3845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228 w 17375"/>
                <a:gd name="connsiteY24" fmla="*/ 6822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153 w 17375"/>
                <a:gd name="connsiteY28" fmla="*/ 3845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228 w 17375"/>
                <a:gd name="connsiteY24" fmla="*/ 6822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153 w 17375"/>
                <a:gd name="connsiteY28" fmla="*/ 3845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228 w 17375"/>
                <a:gd name="connsiteY24" fmla="*/ 6822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153 w 17375"/>
                <a:gd name="connsiteY28" fmla="*/ 3845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586 w 17375"/>
                <a:gd name="connsiteY24" fmla="*/ 6578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153 w 17375"/>
                <a:gd name="connsiteY28" fmla="*/ 3845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586 w 17375"/>
                <a:gd name="connsiteY24" fmla="*/ 6578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153 w 17375"/>
                <a:gd name="connsiteY28" fmla="*/ 3845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586 w 17375"/>
                <a:gd name="connsiteY24" fmla="*/ 6578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153 w 17375"/>
                <a:gd name="connsiteY28" fmla="*/ 3845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586 w 17375"/>
                <a:gd name="connsiteY24" fmla="*/ 6578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153 w 17375"/>
                <a:gd name="connsiteY28" fmla="*/ 3845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586 w 17375"/>
                <a:gd name="connsiteY24" fmla="*/ 6578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153 w 17375"/>
                <a:gd name="connsiteY28" fmla="*/ 3845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586 w 17375"/>
                <a:gd name="connsiteY24" fmla="*/ 6578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153 w 17375"/>
                <a:gd name="connsiteY28" fmla="*/ 3845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586 w 17375"/>
                <a:gd name="connsiteY24" fmla="*/ 6578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153 w 17375"/>
                <a:gd name="connsiteY28" fmla="*/ 3845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586 w 17375"/>
                <a:gd name="connsiteY24" fmla="*/ 6578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153 w 17375"/>
                <a:gd name="connsiteY28" fmla="*/ 3845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586 w 17375"/>
                <a:gd name="connsiteY24" fmla="*/ 6578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153 w 17375"/>
                <a:gd name="connsiteY28" fmla="*/ 3845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586 w 17375"/>
                <a:gd name="connsiteY24" fmla="*/ 6578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153 w 17375"/>
                <a:gd name="connsiteY28" fmla="*/ 3845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18 w 17375"/>
                <a:gd name="connsiteY0" fmla="*/ 3347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586 w 17375"/>
                <a:gd name="connsiteY24" fmla="*/ 6578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001 w 17375"/>
                <a:gd name="connsiteY28" fmla="*/ 3423 h 21342"/>
                <a:gd name="connsiteX29" fmla="*/ 8731 w 17375"/>
                <a:gd name="connsiteY29" fmla="*/ 796 h 21342"/>
                <a:gd name="connsiteX30" fmla="*/ 10318 w 17375"/>
                <a:gd name="connsiteY30" fmla="*/ 3347 h 21342"/>
                <a:gd name="connsiteX0" fmla="*/ 10394 w 17375"/>
                <a:gd name="connsiteY0" fmla="*/ 2970 h 21342"/>
                <a:gd name="connsiteX1" fmla="*/ 12822 w 17375"/>
                <a:gd name="connsiteY1" fmla="*/ 0 h 21342"/>
                <a:gd name="connsiteX2" fmla="*/ 13289 w 17375"/>
                <a:gd name="connsiteY2" fmla="*/ 3979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586 w 17375"/>
                <a:gd name="connsiteY24" fmla="*/ 6578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001 w 17375"/>
                <a:gd name="connsiteY28" fmla="*/ 3423 h 21342"/>
                <a:gd name="connsiteX29" fmla="*/ 8731 w 17375"/>
                <a:gd name="connsiteY29" fmla="*/ 796 h 21342"/>
                <a:gd name="connsiteX30" fmla="*/ 10394 w 17375"/>
                <a:gd name="connsiteY30" fmla="*/ 2970 h 21342"/>
                <a:gd name="connsiteX0" fmla="*/ 10394 w 17375"/>
                <a:gd name="connsiteY0" fmla="*/ 2970 h 21342"/>
                <a:gd name="connsiteX1" fmla="*/ 12822 w 17375"/>
                <a:gd name="connsiteY1" fmla="*/ 0 h 21342"/>
                <a:gd name="connsiteX2" fmla="*/ 13408 w 17375"/>
                <a:gd name="connsiteY2" fmla="*/ 3602 h 21342"/>
                <a:gd name="connsiteX3" fmla="*/ 16238 w 17375"/>
                <a:gd name="connsiteY3" fmla="*/ 2241 h 21342"/>
                <a:gd name="connsiteX4" fmla="*/ 15236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586 w 17375"/>
                <a:gd name="connsiteY24" fmla="*/ 6578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001 w 17375"/>
                <a:gd name="connsiteY28" fmla="*/ 3423 h 21342"/>
                <a:gd name="connsiteX29" fmla="*/ 8731 w 17375"/>
                <a:gd name="connsiteY29" fmla="*/ 796 h 21342"/>
                <a:gd name="connsiteX30" fmla="*/ 10394 w 17375"/>
                <a:gd name="connsiteY30" fmla="*/ 2970 h 21342"/>
                <a:gd name="connsiteX0" fmla="*/ 10394 w 17375"/>
                <a:gd name="connsiteY0" fmla="*/ 2970 h 21342"/>
                <a:gd name="connsiteX1" fmla="*/ 12822 w 17375"/>
                <a:gd name="connsiteY1" fmla="*/ 0 h 21342"/>
                <a:gd name="connsiteX2" fmla="*/ 13408 w 17375"/>
                <a:gd name="connsiteY2" fmla="*/ 3602 h 21342"/>
                <a:gd name="connsiteX3" fmla="*/ 16238 w 17375"/>
                <a:gd name="connsiteY3" fmla="*/ 2241 h 21342"/>
                <a:gd name="connsiteX4" fmla="*/ 15464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791 w 17375"/>
                <a:gd name="connsiteY22" fmla="*/ 10597 h 21342"/>
                <a:gd name="connsiteX23" fmla="*/ 623 w 17375"/>
                <a:gd name="connsiteY23" fmla="*/ 6922 h 21342"/>
                <a:gd name="connsiteX24" fmla="*/ 4586 w 17375"/>
                <a:gd name="connsiteY24" fmla="*/ 6578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001 w 17375"/>
                <a:gd name="connsiteY28" fmla="*/ 3423 h 21342"/>
                <a:gd name="connsiteX29" fmla="*/ 8731 w 17375"/>
                <a:gd name="connsiteY29" fmla="*/ 796 h 21342"/>
                <a:gd name="connsiteX30" fmla="*/ 10394 w 17375"/>
                <a:gd name="connsiteY30" fmla="*/ 2970 h 21342"/>
                <a:gd name="connsiteX0" fmla="*/ 10394 w 17375"/>
                <a:gd name="connsiteY0" fmla="*/ 2970 h 21342"/>
                <a:gd name="connsiteX1" fmla="*/ 12822 w 17375"/>
                <a:gd name="connsiteY1" fmla="*/ 0 h 21342"/>
                <a:gd name="connsiteX2" fmla="*/ 13408 w 17375"/>
                <a:gd name="connsiteY2" fmla="*/ 3602 h 21342"/>
                <a:gd name="connsiteX3" fmla="*/ 16238 w 17375"/>
                <a:gd name="connsiteY3" fmla="*/ 2241 h 21342"/>
                <a:gd name="connsiteX4" fmla="*/ 15464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270 w 17375"/>
                <a:gd name="connsiteY22" fmla="*/ 10486 h 21342"/>
                <a:gd name="connsiteX23" fmla="*/ 623 w 17375"/>
                <a:gd name="connsiteY23" fmla="*/ 6922 h 21342"/>
                <a:gd name="connsiteX24" fmla="*/ 4586 w 17375"/>
                <a:gd name="connsiteY24" fmla="*/ 6578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001 w 17375"/>
                <a:gd name="connsiteY28" fmla="*/ 3423 h 21342"/>
                <a:gd name="connsiteX29" fmla="*/ 8731 w 17375"/>
                <a:gd name="connsiteY29" fmla="*/ 796 h 21342"/>
                <a:gd name="connsiteX30" fmla="*/ 10394 w 17375"/>
                <a:gd name="connsiteY30" fmla="*/ 2970 h 21342"/>
                <a:gd name="connsiteX0" fmla="*/ 10394 w 17375"/>
                <a:gd name="connsiteY0" fmla="*/ 2970 h 21342"/>
                <a:gd name="connsiteX1" fmla="*/ 12822 w 17375"/>
                <a:gd name="connsiteY1" fmla="*/ 0 h 21342"/>
                <a:gd name="connsiteX2" fmla="*/ 13408 w 17375"/>
                <a:gd name="connsiteY2" fmla="*/ 3602 h 21342"/>
                <a:gd name="connsiteX3" fmla="*/ 16238 w 17375"/>
                <a:gd name="connsiteY3" fmla="*/ 2241 h 21342"/>
                <a:gd name="connsiteX4" fmla="*/ 15464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270 w 17375"/>
                <a:gd name="connsiteY22" fmla="*/ 10486 h 21342"/>
                <a:gd name="connsiteX23" fmla="*/ 623 w 17375"/>
                <a:gd name="connsiteY23" fmla="*/ 6922 h 21342"/>
                <a:gd name="connsiteX24" fmla="*/ 3609 w 17375"/>
                <a:gd name="connsiteY24" fmla="*/ 6112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001 w 17375"/>
                <a:gd name="connsiteY28" fmla="*/ 3423 h 21342"/>
                <a:gd name="connsiteX29" fmla="*/ 8731 w 17375"/>
                <a:gd name="connsiteY29" fmla="*/ 796 h 21342"/>
                <a:gd name="connsiteX30" fmla="*/ 10394 w 17375"/>
                <a:gd name="connsiteY30" fmla="*/ 2970 h 21342"/>
                <a:gd name="connsiteX0" fmla="*/ 10394 w 17375"/>
                <a:gd name="connsiteY0" fmla="*/ 2970 h 21342"/>
                <a:gd name="connsiteX1" fmla="*/ 12822 w 17375"/>
                <a:gd name="connsiteY1" fmla="*/ 0 h 21342"/>
                <a:gd name="connsiteX2" fmla="*/ 13408 w 17375"/>
                <a:gd name="connsiteY2" fmla="*/ 3602 h 21342"/>
                <a:gd name="connsiteX3" fmla="*/ 16238 w 17375"/>
                <a:gd name="connsiteY3" fmla="*/ 2241 h 21342"/>
                <a:gd name="connsiteX4" fmla="*/ 15464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270 w 17375"/>
                <a:gd name="connsiteY22" fmla="*/ 10486 h 21342"/>
                <a:gd name="connsiteX23" fmla="*/ 623 w 17375"/>
                <a:gd name="connsiteY23" fmla="*/ 6922 h 21342"/>
                <a:gd name="connsiteX24" fmla="*/ 3609 w 17375"/>
                <a:gd name="connsiteY24" fmla="*/ 6112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001 w 17375"/>
                <a:gd name="connsiteY28" fmla="*/ 3423 h 21342"/>
                <a:gd name="connsiteX29" fmla="*/ 8731 w 17375"/>
                <a:gd name="connsiteY29" fmla="*/ 796 h 21342"/>
                <a:gd name="connsiteX30" fmla="*/ 10394 w 17375"/>
                <a:gd name="connsiteY30" fmla="*/ 2970 h 21342"/>
                <a:gd name="connsiteX0" fmla="*/ 10394 w 17375"/>
                <a:gd name="connsiteY0" fmla="*/ 2970 h 21342"/>
                <a:gd name="connsiteX1" fmla="*/ 12822 w 17375"/>
                <a:gd name="connsiteY1" fmla="*/ 0 h 21342"/>
                <a:gd name="connsiteX2" fmla="*/ 13408 w 17375"/>
                <a:gd name="connsiteY2" fmla="*/ 3602 h 21342"/>
                <a:gd name="connsiteX3" fmla="*/ 16238 w 17375"/>
                <a:gd name="connsiteY3" fmla="*/ 2241 h 21342"/>
                <a:gd name="connsiteX4" fmla="*/ 15464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270 w 17375"/>
                <a:gd name="connsiteY22" fmla="*/ 10486 h 21342"/>
                <a:gd name="connsiteX23" fmla="*/ 623 w 17375"/>
                <a:gd name="connsiteY23" fmla="*/ 6922 h 21342"/>
                <a:gd name="connsiteX24" fmla="*/ 4032 w 17375"/>
                <a:gd name="connsiteY24" fmla="*/ 6356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001 w 17375"/>
                <a:gd name="connsiteY28" fmla="*/ 3423 h 21342"/>
                <a:gd name="connsiteX29" fmla="*/ 8731 w 17375"/>
                <a:gd name="connsiteY29" fmla="*/ 796 h 21342"/>
                <a:gd name="connsiteX30" fmla="*/ 10394 w 17375"/>
                <a:gd name="connsiteY30" fmla="*/ 2970 h 21342"/>
                <a:gd name="connsiteX0" fmla="*/ 10394 w 17375"/>
                <a:gd name="connsiteY0" fmla="*/ 2970 h 21342"/>
                <a:gd name="connsiteX1" fmla="*/ 12822 w 17375"/>
                <a:gd name="connsiteY1" fmla="*/ 0 h 21342"/>
                <a:gd name="connsiteX2" fmla="*/ 13408 w 17375"/>
                <a:gd name="connsiteY2" fmla="*/ 3602 h 21342"/>
                <a:gd name="connsiteX3" fmla="*/ 16238 w 17375"/>
                <a:gd name="connsiteY3" fmla="*/ 2241 h 21342"/>
                <a:gd name="connsiteX4" fmla="*/ 15464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270 w 17375"/>
                <a:gd name="connsiteY22" fmla="*/ 10486 h 21342"/>
                <a:gd name="connsiteX23" fmla="*/ 623 w 17375"/>
                <a:gd name="connsiteY23" fmla="*/ 6922 h 21342"/>
                <a:gd name="connsiteX24" fmla="*/ 4032 w 17375"/>
                <a:gd name="connsiteY24" fmla="*/ 6356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001 w 17375"/>
                <a:gd name="connsiteY28" fmla="*/ 3423 h 21342"/>
                <a:gd name="connsiteX29" fmla="*/ 8731 w 17375"/>
                <a:gd name="connsiteY29" fmla="*/ 796 h 21342"/>
                <a:gd name="connsiteX30" fmla="*/ 10394 w 17375"/>
                <a:gd name="connsiteY30" fmla="*/ 2970 h 21342"/>
                <a:gd name="connsiteX0" fmla="*/ 10394 w 17375"/>
                <a:gd name="connsiteY0" fmla="*/ 2970 h 21342"/>
                <a:gd name="connsiteX1" fmla="*/ 12822 w 17375"/>
                <a:gd name="connsiteY1" fmla="*/ 0 h 21342"/>
                <a:gd name="connsiteX2" fmla="*/ 13408 w 17375"/>
                <a:gd name="connsiteY2" fmla="*/ 3602 h 21342"/>
                <a:gd name="connsiteX3" fmla="*/ 16238 w 17375"/>
                <a:gd name="connsiteY3" fmla="*/ 2241 h 21342"/>
                <a:gd name="connsiteX4" fmla="*/ 15464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270 w 17375"/>
                <a:gd name="connsiteY22" fmla="*/ 10486 h 21342"/>
                <a:gd name="connsiteX23" fmla="*/ 623 w 17375"/>
                <a:gd name="connsiteY23" fmla="*/ 6922 h 21342"/>
                <a:gd name="connsiteX24" fmla="*/ 4032 w 17375"/>
                <a:gd name="connsiteY24" fmla="*/ 6356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001 w 17375"/>
                <a:gd name="connsiteY28" fmla="*/ 3423 h 21342"/>
                <a:gd name="connsiteX29" fmla="*/ 8731 w 17375"/>
                <a:gd name="connsiteY29" fmla="*/ 796 h 21342"/>
                <a:gd name="connsiteX30" fmla="*/ 10394 w 17375"/>
                <a:gd name="connsiteY30" fmla="*/ 2970 h 21342"/>
                <a:gd name="connsiteX0" fmla="*/ 10394 w 17375"/>
                <a:gd name="connsiteY0" fmla="*/ 2970 h 21342"/>
                <a:gd name="connsiteX1" fmla="*/ 12822 w 17375"/>
                <a:gd name="connsiteY1" fmla="*/ 0 h 21342"/>
                <a:gd name="connsiteX2" fmla="*/ 13408 w 17375"/>
                <a:gd name="connsiteY2" fmla="*/ 3602 h 21342"/>
                <a:gd name="connsiteX3" fmla="*/ 16238 w 17375"/>
                <a:gd name="connsiteY3" fmla="*/ 2241 h 21342"/>
                <a:gd name="connsiteX4" fmla="*/ 15464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270 w 17375"/>
                <a:gd name="connsiteY22" fmla="*/ 10486 h 21342"/>
                <a:gd name="connsiteX23" fmla="*/ 623 w 17375"/>
                <a:gd name="connsiteY23" fmla="*/ 6922 h 21342"/>
                <a:gd name="connsiteX24" fmla="*/ 4032 w 17375"/>
                <a:gd name="connsiteY24" fmla="*/ 6356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001 w 17375"/>
                <a:gd name="connsiteY28" fmla="*/ 3423 h 21342"/>
                <a:gd name="connsiteX29" fmla="*/ 8731 w 17375"/>
                <a:gd name="connsiteY29" fmla="*/ 796 h 21342"/>
                <a:gd name="connsiteX30" fmla="*/ 10394 w 17375"/>
                <a:gd name="connsiteY30" fmla="*/ 2970 h 21342"/>
                <a:gd name="connsiteX0" fmla="*/ 10394 w 17375"/>
                <a:gd name="connsiteY0" fmla="*/ 2970 h 21342"/>
                <a:gd name="connsiteX1" fmla="*/ 12822 w 17375"/>
                <a:gd name="connsiteY1" fmla="*/ 0 h 21342"/>
                <a:gd name="connsiteX2" fmla="*/ 13408 w 17375"/>
                <a:gd name="connsiteY2" fmla="*/ 3602 h 21342"/>
                <a:gd name="connsiteX3" fmla="*/ 16238 w 17375"/>
                <a:gd name="connsiteY3" fmla="*/ 2241 h 21342"/>
                <a:gd name="connsiteX4" fmla="*/ 15464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270 w 17375"/>
                <a:gd name="connsiteY22" fmla="*/ 10486 h 21342"/>
                <a:gd name="connsiteX23" fmla="*/ 623 w 17375"/>
                <a:gd name="connsiteY23" fmla="*/ 6922 h 21342"/>
                <a:gd name="connsiteX24" fmla="*/ 4032 w 17375"/>
                <a:gd name="connsiteY24" fmla="*/ 6356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001 w 17375"/>
                <a:gd name="connsiteY28" fmla="*/ 3423 h 21342"/>
                <a:gd name="connsiteX29" fmla="*/ 8731 w 17375"/>
                <a:gd name="connsiteY29" fmla="*/ 796 h 21342"/>
                <a:gd name="connsiteX30" fmla="*/ 10394 w 17375"/>
                <a:gd name="connsiteY30" fmla="*/ 2970 h 21342"/>
                <a:gd name="connsiteX0" fmla="*/ 10394 w 17375"/>
                <a:gd name="connsiteY0" fmla="*/ 2970 h 21342"/>
                <a:gd name="connsiteX1" fmla="*/ 12822 w 17375"/>
                <a:gd name="connsiteY1" fmla="*/ 0 h 21342"/>
                <a:gd name="connsiteX2" fmla="*/ 13408 w 17375"/>
                <a:gd name="connsiteY2" fmla="*/ 3602 h 21342"/>
                <a:gd name="connsiteX3" fmla="*/ 16238 w 17375"/>
                <a:gd name="connsiteY3" fmla="*/ 2241 h 21342"/>
                <a:gd name="connsiteX4" fmla="*/ 15464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270 w 17375"/>
                <a:gd name="connsiteY22" fmla="*/ 10486 h 21342"/>
                <a:gd name="connsiteX23" fmla="*/ 623 w 17375"/>
                <a:gd name="connsiteY23" fmla="*/ 6922 h 21342"/>
                <a:gd name="connsiteX24" fmla="*/ 4032 w 17375"/>
                <a:gd name="connsiteY24" fmla="*/ 6356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001 w 17375"/>
                <a:gd name="connsiteY28" fmla="*/ 3423 h 21342"/>
                <a:gd name="connsiteX29" fmla="*/ 8731 w 17375"/>
                <a:gd name="connsiteY29" fmla="*/ 796 h 21342"/>
                <a:gd name="connsiteX30" fmla="*/ 10394 w 17375"/>
                <a:gd name="connsiteY30" fmla="*/ 2970 h 21342"/>
                <a:gd name="connsiteX0" fmla="*/ 10394 w 17375"/>
                <a:gd name="connsiteY0" fmla="*/ 2970 h 21342"/>
                <a:gd name="connsiteX1" fmla="*/ 12822 w 17375"/>
                <a:gd name="connsiteY1" fmla="*/ 0 h 21342"/>
                <a:gd name="connsiteX2" fmla="*/ 13408 w 17375"/>
                <a:gd name="connsiteY2" fmla="*/ 3602 h 21342"/>
                <a:gd name="connsiteX3" fmla="*/ 16238 w 17375"/>
                <a:gd name="connsiteY3" fmla="*/ 2241 h 21342"/>
                <a:gd name="connsiteX4" fmla="*/ 15464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270 w 17375"/>
                <a:gd name="connsiteY22" fmla="*/ 10486 h 21342"/>
                <a:gd name="connsiteX23" fmla="*/ 623 w 17375"/>
                <a:gd name="connsiteY23" fmla="*/ 6922 h 21342"/>
                <a:gd name="connsiteX24" fmla="*/ 4032 w 17375"/>
                <a:gd name="connsiteY24" fmla="*/ 6356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001 w 17375"/>
                <a:gd name="connsiteY28" fmla="*/ 3423 h 21342"/>
                <a:gd name="connsiteX29" fmla="*/ 8731 w 17375"/>
                <a:gd name="connsiteY29" fmla="*/ 796 h 21342"/>
                <a:gd name="connsiteX30" fmla="*/ 10394 w 17375"/>
                <a:gd name="connsiteY30" fmla="*/ 2970 h 21342"/>
                <a:gd name="connsiteX0" fmla="*/ 10394 w 17375"/>
                <a:gd name="connsiteY0" fmla="*/ 2970 h 21342"/>
                <a:gd name="connsiteX1" fmla="*/ 12822 w 17375"/>
                <a:gd name="connsiteY1" fmla="*/ 0 h 21342"/>
                <a:gd name="connsiteX2" fmla="*/ 13408 w 17375"/>
                <a:gd name="connsiteY2" fmla="*/ 3602 h 21342"/>
                <a:gd name="connsiteX3" fmla="*/ 16238 w 17375"/>
                <a:gd name="connsiteY3" fmla="*/ 2241 h 21342"/>
                <a:gd name="connsiteX4" fmla="*/ 15464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270 w 17375"/>
                <a:gd name="connsiteY22" fmla="*/ 10486 h 21342"/>
                <a:gd name="connsiteX23" fmla="*/ 623 w 17375"/>
                <a:gd name="connsiteY23" fmla="*/ 6922 h 21342"/>
                <a:gd name="connsiteX24" fmla="*/ 4032 w 17375"/>
                <a:gd name="connsiteY24" fmla="*/ 6356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001 w 17375"/>
                <a:gd name="connsiteY28" fmla="*/ 3423 h 21342"/>
                <a:gd name="connsiteX29" fmla="*/ 8731 w 17375"/>
                <a:gd name="connsiteY29" fmla="*/ 796 h 21342"/>
                <a:gd name="connsiteX30" fmla="*/ 10394 w 17375"/>
                <a:gd name="connsiteY30" fmla="*/ 2970 h 21342"/>
                <a:gd name="connsiteX0" fmla="*/ 10394 w 17375"/>
                <a:gd name="connsiteY0" fmla="*/ 2970 h 21342"/>
                <a:gd name="connsiteX1" fmla="*/ 12822 w 17375"/>
                <a:gd name="connsiteY1" fmla="*/ 0 h 21342"/>
                <a:gd name="connsiteX2" fmla="*/ 13408 w 17375"/>
                <a:gd name="connsiteY2" fmla="*/ 3602 h 21342"/>
                <a:gd name="connsiteX3" fmla="*/ 16238 w 17375"/>
                <a:gd name="connsiteY3" fmla="*/ 2241 h 21342"/>
                <a:gd name="connsiteX4" fmla="*/ 15464 w 17375"/>
                <a:gd name="connsiteY4" fmla="*/ 5537 h 21342"/>
                <a:gd name="connsiteX5" fmla="*/ 17375 w 17375"/>
                <a:gd name="connsiteY5" fmla="*/ 6453 h 21342"/>
                <a:gd name="connsiteX6" fmla="*/ 15841 w 17375"/>
                <a:gd name="connsiteY6" fmla="*/ 8407 h 21342"/>
                <a:gd name="connsiteX7" fmla="*/ 17172 w 17375"/>
                <a:gd name="connsiteY7" fmla="*/ 10295 h 21342"/>
                <a:gd name="connsiteX8" fmla="*/ 15236 w 17375"/>
                <a:gd name="connsiteY8" fmla="*/ 11315 h 21342"/>
                <a:gd name="connsiteX9" fmla="*/ 16436 w 17375"/>
                <a:gd name="connsiteY9" fmla="*/ 14316 h 21342"/>
                <a:gd name="connsiteX10" fmla="*/ 13965 w 17375"/>
                <a:gd name="connsiteY10" fmla="*/ 13568 h 21342"/>
                <a:gd name="connsiteX11" fmla="*/ 13798 w 17375"/>
                <a:gd name="connsiteY11" fmla="*/ 16375 h 21342"/>
                <a:gd name="connsiteX12" fmla="*/ 11720 w 17375"/>
                <a:gd name="connsiteY12" fmla="*/ 15916 h 21342"/>
                <a:gd name="connsiteX13" fmla="*/ 11250 w 17375"/>
                <a:gd name="connsiteY13" fmla="*/ 21342 h 21342"/>
                <a:gd name="connsiteX14" fmla="*/ 9151 w 17375"/>
                <a:gd name="connsiteY14" fmla="*/ 17573 h 21342"/>
                <a:gd name="connsiteX15" fmla="*/ 7556 w 17375"/>
                <a:gd name="connsiteY15" fmla="*/ 18717 h 21342"/>
                <a:gd name="connsiteX16" fmla="*/ 6383 w 17375"/>
                <a:gd name="connsiteY16" fmla="*/ 17130 h 21342"/>
                <a:gd name="connsiteX17" fmla="*/ 4063 w 17375"/>
                <a:gd name="connsiteY17" fmla="*/ 19770 h 21342"/>
                <a:gd name="connsiteX18" fmla="*/ 3523 w 17375"/>
                <a:gd name="connsiteY18" fmla="*/ 16828 h 21342"/>
                <a:gd name="connsiteX19" fmla="*/ 858 w 17375"/>
                <a:gd name="connsiteY19" fmla="*/ 16766 h 21342"/>
                <a:gd name="connsiteX20" fmla="*/ 2186 w 17375"/>
                <a:gd name="connsiteY20" fmla="*/ 14375 h 21342"/>
                <a:gd name="connsiteX21" fmla="*/ 0 w 17375"/>
                <a:gd name="connsiteY21" fmla="*/ 11946 h 21342"/>
                <a:gd name="connsiteX22" fmla="*/ 2270 w 17375"/>
                <a:gd name="connsiteY22" fmla="*/ 10486 h 21342"/>
                <a:gd name="connsiteX23" fmla="*/ 623 w 17375"/>
                <a:gd name="connsiteY23" fmla="*/ 6922 h 21342"/>
                <a:gd name="connsiteX24" fmla="*/ 4032 w 17375"/>
                <a:gd name="connsiteY24" fmla="*/ 6356 h 21342"/>
                <a:gd name="connsiteX25" fmla="*/ 1106 w 17375"/>
                <a:gd name="connsiteY25" fmla="*/ 2743 h 21342"/>
                <a:gd name="connsiteX26" fmla="*/ 6117 w 17375"/>
                <a:gd name="connsiteY26" fmla="*/ 4940 h 21342"/>
                <a:gd name="connsiteX27" fmla="*/ 6681 w 17375"/>
                <a:gd name="connsiteY27" fmla="*/ 1503 h 21342"/>
                <a:gd name="connsiteX28" fmla="*/ 8001 w 17375"/>
                <a:gd name="connsiteY28" fmla="*/ 3423 h 21342"/>
                <a:gd name="connsiteX29" fmla="*/ 8731 w 17375"/>
                <a:gd name="connsiteY29" fmla="*/ 796 h 21342"/>
                <a:gd name="connsiteX30" fmla="*/ 10394 w 17375"/>
                <a:gd name="connsiteY30" fmla="*/ 2970 h 21342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6238 w 17375"/>
                <a:gd name="connsiteY3" fmla="*/ 2241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7172 w 17375"/>
                <a:gd name="connsiteY7" fmla="*/ 10295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51 w 17375"/>
                <a:gd name="connsiteY14" fmla="*/ 17573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523 w 17375"/>
                <a:gd name="connsiteY18" fmla="*/ 16828 h 20477"/>
                <a:gd name="connsiteX19" fmla="*/ 858 w 17375"/>
                <a:gd name="connsiteY19" fmla="*/ 16766 h 20477"/>
                <a:gd name="connsiteX20" fmla="*/ 2186 w 17375"/>
                <a:gd name="connsiteY20" fmla="*/ 14375 h 20477"/>
                <a:gd name="connsiteX21" fmla="*/ 0 w 17375"/>
                <a:gd name="connsiteY21" fmla="*/ 11946 h 20477"/>
                <a:gd name="connsiteX22" fmla="*/ 2270 w 17375"/>
                <a:gd name="connsiteY22" fmla="*/ 10486 h 20477"/>
                <a:gd name="connsiteX23" fmla="*/ 623 w 17375"/>
                <a:gd name="connsiteY23" fmla="*/ 6922 h 20477"/>
                <a:gd name="connsiteX24" fmla="*/ 4032 w 17375"/>
                <a:gd name="connsiteY24" fmla="*/ 6356 h 20477"/>
                <a:gd name="connsiteX25" fmla="*/ 1106 w 17375"/>
                <a:gd name="connsiteY25" fmla="*/ 2743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8731 w 17375"/>
                <a:gd name="connsiteY29" fmla="*/ 796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6238 w 17375"/>
                <a:gd name="connsiteY3" fmla="*/ 2241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7172 w 17375"/>
                <a:gd name="connsiteY7" fmla="*/ 10295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373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523 w 17375"/>
                <a:gd name="connsiteY18" fmla="*/ 16828 h 20477"/>
                <a:gd name="connsiteX19" fmla="*/ 858 w 17375"/>
                <a:gd name="connsiteY19" fmla="*/ 16766 h 20477"/>
                <a:gd name="connsiteX20" fmla="*/ 2186 w 17375"/>
                <a:gd name="connsiteY20" fmla="*/ 14375 h 20477"/>
                <a:gd name="connsiteX21" fmla="*/ 0 w 17375"/>
                <a:gd name="connsiteY21" fmla="*/ 11946 h 20477"/>
                <a:gd name="connsiteX22" fmla="*/ 2270 w 17375"/>
                <a:gd name="connsiteY22" fmla="*/ 10486 h 20477"/>
                <a:gd name="connsiteX23" fmla="*/ 623 w 17375"/>
                <a:gd name="connsiteY23" fmla="*/ 6922 h 20477"/>
                <a:gd name="connsiteX24" fmla="*/ 4032 w 17375"/>
                <a:gd name="connsiteY24" fmla="*/ 6356 h 20477"/>
                <a:gd name="connsiteX25" fmla="*/ 1106 w 17375"/>
                <a:gd name="connsiteY25" fmla="*/ 2743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8731 w 17375"/>
                <a:gd name="connsiteY29" fmla="*/ 796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6238 w 17375"/>
                <a:gd name="connsiteY3" fmla="*/ 2241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7172 w 17375"/>
                <a:gd name="connsiteY7" fmla="*/ 10295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523 w 17375"/>
                <a:gd name="connsiteY18" fmla="*/ 16828 h 20477"/>
                <a:gd name="connsiteX19" fmla="*/ 858 w 17375"/>
                <a:gd name="connsiteY19" fmla="*/ 16766 h 20477"/>
                <a:gd name="connsiteX20" fmla="*/ 2186 w 17375"/>
                <a:gd name="connsiteY20" fmla="*/ 14375 h 20477"/>
                <a:gd name="connsiteX21" fmla="*/ 0 w 17375"/>
                <a:gd name="connsiteY21" fmla="*/ 11946 h 20477"/>
                <a:gd name="connsiteX22" fmla="*/ 2270 w 17375"/>
                <a:gd name="connsiteY22" fmla="*/ 10486 h 20477"/>
                <a:gd name="connsiteX23" fmla="*/ 623 w 17375"/>
                <a:gd name="connsiteY23" fmla="*/ 6922 h 20477"/>
                <a:gd name="connsiteX24" fmla="*/ 4032 w 17375"/>
                <a:gd name="connsiteY24" fmla="*/ 6356 h 20477"/>
                <a:gd name="connsiteX25" fmla="*/ 1106 w 17375"/>
                <a:gd name="connsiteY25" fmla="*/ 2743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8731 w 17375"/>
                <a:gd name="connsiteY29" fmla="*/ 796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6238 w 17375"/>
                <a:gd name="connsiteY3" fmla="*/ 2241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7172 w 17375"/>
                <a:gd name="connsiteY7" fmla="*/ 10295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523 w 17375"/>
                <a:gd name="connsiteY18" fmla="*/ 16828 h 20477"/>
                <a:gd name="connsiteX19" fmla="*/ 858 w 17375"/>
                <a:gd name="connsiteY19" fmla="*/ 16766 h 20477"/>
                <a:gd name="connsiteX20" fmla="*/ 2186 w 17375"/>
                <a:gd name="connsiteY20" fmla="*/ 14375 h 20477"/>
                <a:gd name="connsiteX21" fmla="*/ 0 w 17375"/>
                <a:gd name="connsiteY21" fmla="*/ 11946 h 20477"/>
                <a:gd name="connsiteX22" fmla="*/ 2270 w 17375"/>
                <a:gd name="connsiteY22" fmla="*/ 10486 h 20477"/>
                <a:gd name="connsiteX23" fmla="*/ 623 w 17375"/>
                <a:gd name="connsiteY23" fmla="*/ 6922 h 20477"/>
                <a:gd name="connsiteX24" fmla="*/ 4032 w 17375"/>
                <a:gd name="connsiteY24" fmla="*/ 6356 h 20477"/>
                <a:gd name="connsiteX25" fmla="*/ 1106 w 17375"/>
                <a:gd name="connsiteY25" fmla="*/ 2743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8731 w 17375"/>
                <a:gd name="connsiteY29" fmla="*/ 796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6238 w 17375"/>
                <a:gd name="connsiteY3" fmla="*/ 2241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7172 w 17375"/>
                <a:gd name="connsiteY7" fmla="*/ 10295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523 w 17375"/>
                <a:gd name="connsiteY18" fmla="*/ 16828 h 20477"/>
                <a:gd name="connsiteX19" fmla="*/ 858 w 17375"/>
                <a:gd name="connsiteY19" fmla="*/ 16766 h 20477"/>
                <a:gd name="connsiteX20" fmla="*/ 2186 w 17375"/>
                <a:gd name="connsiteY20" fmla="*/ 14375 h 20477"/>
                <a:gd name="connsiteX21" fmla="*/ 0 w 17375"/>
                <a:gd name="connsiteY21" fmla="*/ 11946 h 20477"/>
                <a:gd name="connsiteX22" fmla="*/ 2270 w 17375"/>
                <a:gd name="connsiteY22" fmla="*/ 10486 h 20477"/>
                <a:gd name="connsiteX23" fmla="*/ 623 w 17375"/>
                <a:gd name="connsiteY23" fmla="*/ 6922 h 20477"/>
                <a:gd name="connsiteX24" fmla="*/ 4032 w 17375"/>
                <a:gd name="connsiteY24" fmla="*/ 6356 h 20477"/>
                <a:gd name="connsiteX25" fmla="*/ 1106 w 17375"/>
                <a:gd name="connsiteY25" fmla="*/ 2743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8731 w 17375"/>
                <a:gd name="connsiteY29" fmla="*/ 796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6238 w 17375"/>
                <a:gd name="connsiteY3" fmla="*/ 2241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7172 w 17375"/>
                <a:gd name="connsiteY7" fmla="*/ 10295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523 w 17375"/>
                <a:gd name="connsiteY18" fmla="*/ 16828 h 20477"/>
                <a:gd name="connsiteX19" fmla="*/ 2041 w 17375"/>
                <a:gd name="connsiteY19" fmla="*/ 16211 h 20477"/>
                <a:gd name="connsiteX20" fmla="*/ 2186 w 17375"/>
                <a:gd name="connsiteY20" fmla="*/ 14375 h 20477"/>
                <a:gd name="connsiteX21" fmla="*/ 0 w 17375"/>
                <a:gd name="connsiteY21" fmla="*/ 11946 h 20477"/>
                <a:gd name="connsiteX22" fmla="*/ 2270 w 17375"/>
                <a:gd name="connsiteY22" fmla="*/ 10486 h 20477"/>
                <a:gd name="connsiteX23" fmla="*/ 623 w 17375"/>
                <a:gd name="connsiteY23" fmla="*/ 6922 h 20477"/>
                <a:gd name="connsiteX24" fmla="*/ 4032 w 17375"/>
                <a:gd name="connsiteY24" fmla="*/ 6356 h 20477"/>
                <a:gd name="connsiteX25" fmla="*/ 1106 w 17375"/>
                <a:gd name="connsiteY25" fmla="*/ 2743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8731 w 17375"/>
                <a:gd name="connsiteY29" fmla="*/ 796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6238 w 17375"/>
                <a:gd name="connsiteY3" fmla="*/ 2241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7172 w 17375"/>
                <a:gd name="connsiteY7" fmla="*/ 10295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523 w 17375"/>
                <a:gd name="connsiteY18" fmla="*/ 16828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270 w 17375"/>
                <a:gd name="connsiteY22" fmla="*/ 10486 h 20477"/>
                <a:gd name="connsiteX23" fmla="*/ 623 w 17375"/>
                <a:gd name="connsiteY23" fmla="*/ 6922 h 20477"/>
                <a:gd name="connsiteX24" fmla="*/ 4032 w 17375"/>
                <a:gd name="connsiteY24" fmla="*/ 6356 h 20477"/>
                <a:gd name="connsiteX25" fmla="*/ 1106 w 17375"/>
                <a:gd name="connsiteY25" fmla="*/ 2743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8731 w 17375"/>
                <a:gd name="connsiteY29" fmla="*/ 796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6238 w 17375"/>
                <a:gd name="connsiteY3" fmla="*/ 2241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7172 w 17375"/>
                <a:gd name="connsiteY7" fmla="*/ 10295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270 w 17375"/>
                <a:gd name="connsiteY22" fmla="*/ 10486 h 20477"/>
                <a:gd name="connsiteX23" fmla="*/ 623 w 17375"/>
                <a:gd name="connsiteY23" fmla="*/ 6922 h 20477"/>
                <a:gd name="connsiteX24" fmla="*/ 4032 w 17375"/>
                <a:gd name="connsiteY24" fmla="*/ 6356 h 20477"/>
                <a:gd name="connsiteX25" fmla="*/ 1106 w 17375"/>
                <a:gd name="connsiteY25" fmla="*/ 2743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8731 w 17375"/>
                <a:gd name="connsiteY29" fmla="*/ 796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6238 w 17375"/>
                <a:gd name="connsiteY3" fmla="*/ 2241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7172 w 17375"/>
                <a:gd name="connsiteY7" fmla="*/ 10295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270 w 17375"/>
                <a:gd name="connsiteY22" fmla="*/ 10486 h 20477"/>
                <a:gd name="connsiteX23" fmla="*/ 623 w 17375"/>
                <a:gd name="connsiteY23" fmla="*/ 6922 h 20477"/>
                <a:gd name="connsiteX24" fmla="*/ 4032 w 17375"/>
                <a:gd name="connsiteY24" fmla="*/ 6356 h 20477"/>
                <a:gd name="connsiteX25" fmla="*/ 1106 w 17375"/>
                <a:gd name="connsiteY25" fmla="*/ 2743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8731 w 17375"/>
                <a:gd name="connsiteY29" fmla="*/ 796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6238 w 17375"/>
                <a:gd name="connsiteY3" fmla="*/ 2241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7172 w 17375"/>
                <a:gd name="connsiteY7" fmla="*/ 10295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270 w 17375"/>
                <a:gd name="connsiteY22" fmla="*/ 10486 h 20477"/>
                <a:gd name="connsiteX23" fmla="*/ 623 w 17375"/>
                <a:gd name="connsiteY23" fmla="*/ 6922 h 20477"/>
                <a:gd name="connsiteX24" fmla="*/ 4032 w 17375"/>
                <a:gd name="connsiteY24" fmla="*/ 6356 h 20477"/>
                <a:gd name="connsiteX25" fmla="*/ 1106 w 17375"/>
                <a:gd name="connsiteY25" fmla="*/ 2743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8731 w 17375"/>
                <a:gd name="connsiteY29" fmla="*/ 796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6238 w 17375"/>
                <a:gd name="connsiteY3" fmla="*/ 2241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7172 w 17375"/>
                <a:gd name="connsiteY7" fmla="*/ 10295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270 w 17375"/>
                <a:gd name="connsiteY22" fmla="*/ 10486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1106 w 17375"/>
                <a:gd name="connsiteY25" fmla="*/ 2743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8731 w 17375"/>
                <a:gd name="connsiteY29" fmla="*/ 796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6238 w 17375"/>
                <a:gd name="connsiteY3" fmla="*/ 2241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7172 w 17375"/>
                <a:gd name="connsiteY7" fmla="*/ 10295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1106 w 17375"/>
                <a:gd name="connsiteY25" fmla="*/ 2743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8731 w 17375"/>
                <a:gd name="connsiteY29" fmla="*/ 796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6238 w 17375"/>
                <a:gd name="connsiteY3" fmla="*/ 2241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7172 w 17375"/>
                <a:gd name="connsiteY7" fmla="*/ 10295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1106 w 17375"/>
                <a:gd name="connsiteY25" fmla="*/ 2743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9057 w 17375"/>
                <a:gd name="connsiteY29" fmla="*/ 1351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7172 w 17375"/>
                <a:gd name="connsiteY7" fmla="*/ 10295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1106 w 17375"/>
                <a:gd name="connsiteY25" fmla="*/ 2743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9057 w 17375"/>
                <a:gd name="connsiteY29" fmla="*/ 1351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6640 w 17375"/>
                <a:gd name="connsiteY7" fmla="*/ 10317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1106 w 17375"/>
                <a:gd name="connsiteY25" fmla="*/ 2743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9057 w 17375"/>
                <a:gd name="connsiteY29" fmla="*/ 1351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6640 w 17375"/>
                <a:gd name="connsiteY7" fmla="*/ 10317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3342 w 17375"/>
                <a:gd name="connsiteY25" fmla="*/ 4074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9057 w 17375"/>
                <a:gd name="connsiteY29" fmla="*/ 1351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6640 w 17375"/>
                <a:gd name="connsiteY7" fmla="*/ 10317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3342 w 17375"/>
                <a:gd name="connsiteY25" fmla="*/ 4074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9057 w 17375"/>
                <a:gd name="connsiteY29" fmla="*/ 1351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6640 w 17375"/>
                <a:gd name="connsiteY7" fmla="*/ 10317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3342 w 17375"/>
                <a:gd name="connsiteY25" fmla="*/ 4074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9057 w 17375"/>
                <a:gd name="connsiteY29" fmla="*/ 1351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6640 w 17375"/>
                <a:gd name="connsiteY7" fmla="*/ 10317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3342 w 17375"/>
                <a:gd name="connsiteY25" fmla="*/ 4074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9057 w 17375"/>
                <a:gd name="connsiteY29" fmla="*/ 1351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6640 w 17375"/>
                <a:gd name="connsiteY7" fmla="*/ 10317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3342 w 17375"/>
                <a:gd name="connsiteY25" fmla="*/ 4074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9057 w 17375"/>
                <a:gd name="connsiteY29" fmla="*/ 1351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6640 w 17375"/>
                <a:gd name="connsiteY7" fmla="*/ 10317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3342 w 17375"/>
                <a:gd name="connsiteY25" fmla="*/ 4074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9057 w 17375"/>
                <a:gd name="connsiteY29" fmla="*/ 1351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6640 w 17375"/>
                <a:gd name="connsiteY7" fmla="*/ 10317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3168 w 17375"/>
                <a:gd name="connsiteY25" fmla="*/ 3009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9057 w 17375"/>
                <a:gd name="connsiteY29" fmla="*/ 1351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6640 w 17375"/>
                <a:gd name="connsiteY7" fmla="*/ 10317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3168 w 17375"/>
                <a:gd name="connsiteY25" fmla="*/ 3009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9057 w 17375"/>
                <a:gd name="connsiteY29" fmla="*/ 1351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6640 w 17375"/>
                <a:gd name="connsiteY7" fmla="*/ 10317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3168 w 17375"/>
                <a:gd name="connsiteY25" fmla="*/ 3009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9057 w 17375"/>
                <a:gd name="connsiteY29" fmla="*/ 1351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6640 w 17375"/>
                <a:gd name="connsiteY7" fmla="*/ 10317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3168 w 17375"/>
                <a:gd name="connsiteY25" fmla="*/ 3009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9057 w 17375"/>
                <a:gd name="connsiteY29" fmla="*/ 1351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6640 w 17375"/>
                <a:gd name="connsiteY7" fmla="*/ 10317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3168 w 17375"/>
                <a:gd name="connsiteY25" fmla="*/ 3009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8001 w 17375"/>
                <a:gd name="connsiteY28" fmla="*/ 3423 h 20477"/>
                <a:gd name="connsiteX29" fmla="*/ 9057 w 17375"/>
                <a:gd name="connsiteY29" fmla="*/ 1351 h 20477"/>
                <a:gd name="connsiteX30" fmla="*/ 10394 w 17375"/>
                <a:gd name="connsiteY30" fmla="*/ 2970 h 20477"/>
                <a:gd name="connsiteX0" fmla="*/ 10394 w 17375"/>
                <a:gd name="connsiteY0" fmla="*/ 2970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6640 w 17375"/>
                <a:gd name="connsiteY7" fmla="*/ 10317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3168 w 17375"/>
                <a:gd name="connsiteY25" fmla="*/ 3009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7979 w 17375"/>
                <a:gd name="connsiteY28" fmla="*/ 3778 h 20477"/>
                <a:gd name="connsiteX29" fmla="*/ 9057 w 17375"/>
                <a:gd name="connsiteY29" fmla="*/ 1351 h 20477"/>
                <a:gd name="connsiteX30" fmla="*/ 10394 w 17375"/>
                <a:gd name="connsiteY30" fmla="*/ 2970 h 20477"/>
                <a:gd name="connsiteX0" fmla="*/ 10481 w 17375"/>
                <a:gd name="connsiteY0" fmla="*/ 3103 h 20477"/>
                <a:gd name="connsiteX1" fmla="*/ 12822 w 17375"/>
                <a:gd name="connsiteY1" fmla="*/ 0 h 20477"/>
                <a:gd name="connsiteX2" fmla="*/ 13408 w 17375"/>
                <a:gd name="connsiteY2" fmla="*/ 3602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6640 w 17375"/>
                <a:gd name="connsiteY7" fmla="*/ 10317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3168 w 17375"/>
                <a:gd name="connsiteY25" fmla="*/ 3009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7979 w 17375"/>
                <a:gd name="connsiteY28" fmla="*/ 3778 h 20477"/>
                <a:gd name="connsiteX29" fmla="*/ 9057 w 17375"/>
                <a:gd name="connsiteY29" fmla="*/ 1351 h 20477"/>
                <a:gd name="connsiteX30" fmla="*/ 10481 w 17375"/>
                <a:gd name="connsiteY30" fmla="*/ 3103 h 20477"/>
                <a:gd name="connsiteX0" fmla="*/ 10481 w 17375"/>
                <a:gd name="connsiteY0" fmla="*/ 3103 h 20477"/>
                <a:gd name="connsiteX1" fmla="*/ 12822 w 17375"/>
                <a:gd name="connsiteY1" fmla="*/ 0 h 20477"/>
                <a:gd name="connsiteX2" fmla="*/ 13386 w 17375"/>
                <a:gd name="connsiteY2" fmla="*/ 3469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6640 w 17375"/>
                <a:gd name="connsiteY7" fmla="*/ 10317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3168 w 17375"/>
                <a:gd name="connsiteY25" fmla="*/ 3009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7979 w 17375"/>
                <a:gd name="connsiteY28" fmla="*/ 3778 h 20477"/>
                <a:gd name="connsiteX29" fmla="*/ 9057 w 17375"/>
                <a:gd name="connsiteY29" fmla="*/ 1351 h 20477"/>
                <a:gd name="connsiteX30" fmla="*/ 10481 w 17375"/>
                <a:gd name="connsiteY30" fmla="*/ 3103 h 20477"/>
                <a:gd name="connsiteX0" fmla="*/ 10481 w 17375"/>
                <a:gd name="connsiteY0" fmla="*/ 3103 h 20477"/>
                <a:gd name="connsiteX1" fmla="*/ 12822 w 17375"/>
                <a:gd name="connsiteY1" fmla="*/ 0 h 20477"/>
                <a:gd name="connsiteX2" fmla="*/ 13386 w 17375"/>
                <a:gd name="connsiteY2" fmla="*/ 3469 h 20477"/>
                <a:gd name="connsiteX3" fmla="*/ 15543 w 17375"/>
                <a:gd name="connsiteY3" fmla="*/ 2663 h 20477"/>
                <a:gd name="connsiteX4" fmla="*/ 15464 w 17375"/>
                <a:gd name="connsiteY4" fmla="*/ 5537 h 20477"/>
                <a:gd name="connsiteX5" fmla="*/ 17375 w 17375"/>
                <a:gd name="connsiteY5" fmla="*/ 6453 h 20477"/>
                <a:gd name="connsiteX6" fmla="*/ 15841 w 17375"/>
                <a:gd name="connsiteY6" fmla="*/ 8407 h 20477"/>
                <a:gd name="connsiteX7" fmla="*/ 16640 w 17375"/>
                <a:gd name="connsiteY7" fmla="*/ 10317 h 20477"/>
                <a:gd name="connsiteX8" fmla="*/ 15236 w 17375"/>
                <a:gd name="connsiteY8" fmla="*/ 11315 h 20477"/>
                <a:gd name="connsiteX9" fmla="*/ 16436 w 17375"/>
                <a:gd name="connsiteY9" fmla="*/ 14316 h 20477"/>
                <a:gd name="connsiteX10" fmla="*/ 13965 w 17375"/>
                <a:gd name="connsiteY10" fmla="*/ 13568 h 20477"/>
                <a:gd name="connsiteX11" fmla="*/ 13798 w 17375"/>
                <a:gd name="connsiteY11" fmla="*/ 16375 h 20477"/>
                <a:gd name="connsiteX12" fmla="*/ 11720 w 17375"/>
                <a:gd name="connsiteY12" fmla="*/ 15916 h 20477"/>
                <a:gd name="connsiteX13" fmla="*/ 11076 w 17375"/>
                <a:gd name="connsiteY13" fmla="*/ 20477 h 20477"/>
                <a:gd name="connsiteX14" fmla="*/ 9129 w 17375"/>
                <a:gd name="connsiteY14" fmla="*/ 17218 h 20477"/>
                <a:gd name="connsiteX15" fmla="*/ 7556 w 17375"/>
                <a:gd name="connsiteY15" fmla="*/ 18717 h 20477"/>
                <a:gd name="connsiteX16" fmla="*/ 6383 w 17375"/>
                <a:gd name="connsiteY16" fmla="*/ 17130 h 20477"/>
                <a:gd name="connsiteX17" fmla="*/ 4063 w 17375"/>
                <a:gd name="connsiteY17" fmla="*/ 19770 h 20477"/>
                <a:gd name="connsiteX18" fmla="*/ 3729 w 17375"/>
                <a:gd name="connsiteY18" fmla="*/ 16517 h 20477"/>
                <a:gd name="connsiteX19" fmla="*/ 2041 w 17375"/>
                <a:gd name="connsiteY19" fmla="*/ 16211 h 20477"/>
                <a:gd name="connsiteX20" fmla="*/ 2544 w 17375"/>
                <a:gd name="connsiteY20" fmla="*/ 14109 h 20477"/>
                <a:gd name="connsiteX21" fmla="*/ 0 w 17375"/>
                <a:gd name="connsiteY21" fmla="*/ 11946 h 20477"/>
                <a:gd name="connsiteX22" fmla="*/ 2172 w 17375"/>
                <a:gd name="connsiteY22" fmla="*/ 10153 h 20477"/>
                <a:gd name="connsiteX23" fmla="*/ 1144 w 17375"/>
                <a:gd name="connsiteY23" fmla="*/ 7366 h 20477"/>
                <a:gd name="connsiteX24" fmla="*/ 4032 w 17375"/>
                <a:gd name="connsiteY24" fmla="*/ 6356 h 20477"/>
                <a:gd name="connsiteX25" fmla="*/ 3168 w 17375"/>
                <a:gd name="connsiteY25" fmla="*/ 3009 h 20477"/>
                <a:gd name="connsiteX26" fmla="*/ 6117 w 17375"/>
                <a:gd name="connsiteY26" fmla="*/ 4940 h 20477"/>
                <a:gd name="connsiteX27" fmla="*/ 6681 w 17375"/>
                <a:gd name="connsiteY27" fmla="*/ 1503 h 20477"/>
                <a:gd name="connsiteX28" fmla="*/ 7979 w 17375"/>
                <a:gd name="connsiteY28" fmla="*/ 3778 h 20477"/>
                <a:gd name="connsiteX29" fmla="*/ 9057 w 17375"/>
                <a:gd name="connsiteY29" fmla="*/ 1351 h 20477"/>
                <a:gd name="connsiteX30" fmla="*/ 10481 w 17375"/>
                <a:gd name="connsiteY30" fmla="*/ 3103 h 2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375" h="20477">
                  <a:moveTo>
                    <a:pt x="10481" y="3103"/>
                  </a:moveTo>
                  <a:cubicBezTo>
                    <a:pt x="11422" y="3037"/>
                    <a:pt x="12033" y="1929"/>
                    <a:pt x="12822" y="0"/>
                  </a:cubicBezTo>
                  <a:cubicBezTo>
                    <a:pt x="12734" y="1926"/>
                    <a:pt x="12933" y="3025"/>
                    <a:pt x="13386" y="3469"/>
                  </a:cubicBezTo>
                  <a:cubicBezTo>
                    <a:pt x="13839" y="3913"/>
                    <a:pt x="14627" y="3553"/>
                    <a:pt x="15543" y="2663"/>
                  </a:cubicBezTo>
                  <a:cubicBezTo>
                    <a:pt x="15072" y="3794"/>
                    <a:pt x="15218" y="4920"/>
                    <a:pt x="15464" y="5537"/>
                  </a:cubicBezTo>
                  <a:cubicBezTo>
                    <a:pt x="15862" y="6378"/>
                    <a:pt x="15917" y="6193"/>
                    <a:pt x="17375" y="6453"/>
                  </a:cubicBezTo>
                  <a:cubicBezTo>
                    <a:pt x="16635" y="7104"/>
                    <a:pt x="15910" y="7628"/>
                    <a:pt x="15841" y="8407"/>
                  </a:cubicBezTo>
                  <a:cubicBezTo>
                    <a:pt x="15857" y="9454"/>
                    <a:pt x="15892" y="10009"/>
                    <a:pt x="16640" y="10317"/>
                  </a:cubicBezTo>
                  <a:cubicBezTo>
                    <a:pt x="15919" y="10496"/>
                    <a:pt x="15380" y="10449"/>
                    <a:pt x="15236" y="11315"/>
                  </a:cubicBezTo>
                  <a:cubicBezTo>
                    <a:pt x="15141" y="12402"/>
                    <a:pt x="15604" y="13209"/>
                    <a:pt x="16436" y="14316"/>
                  </a:cubicBezTo>
                  <a:cubicBezTo>
                    <a:pt x="15491" y="13685"/>
                    <a:pt x="14757" y="12818"/>
                    <a:pt x="13965" y="13568"/>
                  </a:cubicBezTo>
                  <a:cubicBezTo>
                    <a:pt x="13544" y="14384"/>
                    <a:pt x="13544" y="15368"/>
                    <a:pt x="13798" y="16375"/>
                  </a:cubicBezTo>
                  <a:cubicBezTo>
                    <a:pt x="13000" y="15479"/>
                    <a:pt x="12512" y="15487"/>
                    <a:pt x="11720" y="15916"/>
                  </a:cubicBezTo>
                  <a:cubicBezTo>
                    <a:pt x="10911" y="16865"/>
                    <a:pt x="10853" y="19219"/>
                    <a:pt x="11076" y="20477"/>
                  </a:cubicBezTo>
                  <a:cubicBezTo>
                    <a:pt x="10636" y="19397"/>
                    <a:pt x="9810" y="17432"/>
                    <a:pt x="9129" y="17218"/>
                  </a:cubicBezTo>
                  <a:cubicBezTo>
                    <a:pt x="8315" y="17020"/>
                    <a:pt x="7733" y="17486"/>
                    <a:pt x="7556" y="18717"/>
                  </a:cubicBezTo>
                  <a:cubicBezTo>
                    <a:pt x="7318" y="17931"/>
                    <a:pt x="6972" y="17113"/>
                    <a:pt x="6383" y="17130"/>
                  </a:cubicBezTo>
                  <a:cubicBezTo>
                    <a:pt x="5772" y="17228"/>
                    <a:pt x="4430" y="18516"/>
                    <a:pt x="4063" y="19770"/>
                  </a:cubicBezTo>
                  <a:cubicBezTo>
                    <a:pt x="4087" y="18457"/>
                    <a:pt x="4255" y="17188"/>
                    <a:pt x="3729" y="16517"/>
                  </a:cubicBezTo>
                  <a:cubicBezTo>
                    <a:pt x="3457" y="16105"/>
                    <a:pt x="3326" y="15761"/>
                    <a:pt x="2041" y="16211"/>
                  </a:cubicBezTo>
                  <a:cubicBezTo>
                    <a:pt x="2713" y="15478"/>
                    <a:pt x="2600" y="14621"/>
                    <a:pt x="2544" y="14109"/>
                  </a:cubicBezTo>
                  <a:cubicBezTo>
                    <a:pt x="2441" y="12571"/>
                    <a:pt x="1217" y="12199"/>
                    <a:pt x="0" y="11946"/>
                  </a:cubicBezTo>
                  <a:cubicBezTo>
                    <a:pt x="1083" y="11753"/>
                    <a:pt x="2142" y="10988"/>
                    <a:pt x="2172" y="10153"/>
                  </a:cubicBezTo>
                  <a:cubicBezTo>
                    <a:pt x="2212" y="9207"/>
                    <a:pt x="2065" y="8473"/>
                    <a:pt x="1144" y="7366"/>
                  </a:cubicBezTo>
                  <a:cubicBezTo>
                    <a:pt x="2663" y="8498"/>
                    <a:pt x="3524" y="6973"/>
                    <a:pt x="4032" y="6356"/>
                  </a:cubicBezTo>
                  <a:cubicBezTo>
                    <a:pt x="4331" y="5653"/>
                    <a:pt x="4426" y="4009"/>
                    <a:pt x="3168" y="3009"/>
                  </a:cubicBezTo>
                  <a:cubicBezTo>
                    <a:pt x="4792" y="2962"/>
                    <a:pt x="5393" y="3902"/>
                    <a:pt x="6117" y="4940"/>
                  </a:cubicBezTo>
                  <a:cubicBezTo>
                    <a:pt x="6546" y="3700"/>
                    <a:pt x="6723" y="3164"/>
                    <a:pt x="6681" y="1503"/>
                  </a:cubicBezTo>
                  <a:cubicBezTo>
                    <a:pt x="7096" y="2959"/>
                    <a:pt x="7346" y="4036"/>
                    <a:pt x="7979" y="3778"/>
                  </a:cubicBezTo>
                  <a:cubicBezTo>
                    <a:pt x="8522" y="3576"/>
                    <a:pt x="9110" y="2357"/>
                    <a:pt x="9057" y="1351"/>
                  </a:cubicBezTo>
                  <a:cubicBezTo>
                    <a:pt x="9286" y="2458"/>
                    <a:pt x="9398" y="2895"/>
                    <a:pt x="10481" y="3103"/>
                  </a:cubicBezTo>
                  <a:close/>
                </a:path>
              </a:pathLst>
            </a:custGeom>
            <a:solidFill>
              <a:srgbClr val="004DA0"/>
            </a:solidFill>
            <a:ln w="5715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21251286">
              <a:off x="1899376" y="2807414"/>
              <a:ext cx="36489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かずらちゃん</a:t>
              </a:r>
              <a:br>
                <a:rPr lang="en-US" altLang="ja-JP" sz="2800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</a:br>
              <a:r>
                <a:rPr lang="ja-JP" altLang="en-US" sz="2800" b="1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全然既読つかない！</a:t>
              </a:r>
              <a:endParaRPr lang="en-US" altLang="ja-JP" sz="2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lang="ja-JP" altLang="en-US" sz="2800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腹立つ！</a:t>
              </a:r>
              <a:endParaRPr lang="en-US" altLang="ja-JP" sz="280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06" t="13330" r="27707" b="32240"/>
          <a:stretch/>
        </p:blipFill>
        <p:spPr>
          <a:xfrm>
            <a:off x="4215432" y="1456238"/>
            <a:ext cx="4324185" cy="5592262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6286292" y="6297158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28" name="テキスト ボックス 27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眉山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（びざん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さん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76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コミュニケーション・トラブル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腹を立てた眉山さんは、別の友達とのグループトークで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かずらさんへの文句を書き込みました。</a:t>
            </a:r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 rot="21222859">
            <a:off x="84508" y="1883643"/>
            <a:ext cx="5217216" cy="2186698"/>
            <a:chOff x="5417738" y="1657894"/>
            <a:chExt cx="4446904" cy="2186698"/>
          </a:xfrm>
        </p:grpSpPr>
        <p:sp>
          <p:nvSpPr>
            <p:cNvPr id="28" name="円形吹き出し 3"/>
            <p:cNvSpPr/>
            <p:nvPr/>
          </p:nvSpPr>
          <p:spPr>
            <a:xfrm rot="367815" flipH="1">
              <a:off x="5417738" y="1657894"/>
              <a:ext cx="4339421" cy="218669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 rot="364320">
              <a:off x="5520179" y="2145476"/>
              <a:ext cx="434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2400" b="1" dirty="0">
                  <a:solidFill>
                    <a:schemeClr val="bg1"/>
                  </a:solidFill>
                </a:rPr>
                <a:t>「かずらちゃん、いつも</a:t>
              </a:r>
              <a:br>
                <a:rPr lang="en-US" altLang="ja-JP" sz="2400" b="1" dirty="0">
                  <a:solidFill>
                    <a:schemeClr val="bg1"/>
                  </a:solidFill>
                </a:rPr>
              </a:br>
              <a:r>
                <a:rPr lang="ja-JP" altLang="en-US" sz="2400" b="1" dirty="0">
                  <a:solidFill>
                    <a:schemeClr val="bg1"/>
                  </a:solidFill>
                </a:rPr>
                <a:t>既読が</a:t>
              </a:r>
              <a:r>
                <a:rPr lang="ja-JP" altLang="en-US" sz="2400" b="1" dirty="0" err="1">
                  <a:solidFill>
                    <a:schemeClr val="bg1"/>
                  </a:solidFill>
                </a:rPr>
                <a:t>つくの</a:t>
              </a:r>
              <a:r>
                <a:rPr lang="ja-JP" altLang="en-US" sz="2400" b="1" dirty="0">
                  <a:solidFill>
                    <a:schemeClr val="bg1"/>
                  </a:solidFill>
                </a:rPr>
                <a:t>遅いの。ムカつく！」</a:t>
              </a:r>
              <a:r>
                <a:rPr lang="ja-JP" altLang="en-US" sz="2400" dirty="0">
                  <a:solidFill>
                    <a:schemeClr val="bg1"/>
                  </a:solidFill>
                </a:rPr>
                <a:t>と・・・</a:t>
              </a: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2" t="11665" r="26873" b="28773"/>
          <a:stretch/>
        </p:blipFill>
        <p:spPr>
          <a:xfrm>
            <a:off x="3525491" y="1380348"/>
            <a:ext cx="4651126" cy="5563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67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グループ化 142"/>
          <p:cNvGrpSpPr/>
          <p:nvPr/>
        </p:nvGrpSpPr>
        <p:grpSpPr>
          <a:xfrm rot="1552065">
            <a:off x="806144" y="2034040"/>
            <a:ext cx="3038342" cy="2303984"/>
            <a:chOff x="1195494" y="4788017"/>
            <a:chExt cx="2636879" cy="1999551"/>
          </a:xfrm>
        </p:grpSpPr>
        <p:sp>
          <p:nvSpPr>
            <p:cNvPr id="144" name="円/楕円 143"/>
            <p:cNvSpPr/>
            <p:nvPr/>
          </p:nvSpPr>
          <p:spPr>
            <a:xfrm>
              <a:off x="1195494" y="4788017"/>
              <a:ext cx="1999551" cy="1999551"/>
            </a:xfrm>
            <a:prstGeom prst="ellipse">
              <a:avLst/>
            </a:prstGeom>
            <a:solidFill>
              <a:schemeClr val="bg1"/>
            </a:solidFill>
            <a:ln w="76200" cmpd="thickThin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5" name="二等辺三角形 144"/>
            <p:cNvSpPr/>
            <p:nvPr/>
          </p:nvSpPr>
          <p:spPr>
            <a:xfrm rot="5400000">
              <a:off x="3287249" y="5452839"/>
              <a:ext cx="420342" cy="669906"/>
            </a:xfrm>
            <a:prstGeom prst="triangle">
              <a:avLst>
                <a:gd name="adj" fmla="val 5510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8" name="グループ化 137"/>
          <p:cNvGrpSpPr/>
          <p:nvPr/>
        </p:nvGrpSpPr>
        <p:grpSpPr>
          <a:xfrm rot="20783924">
            <a:off x="1832609" y="4772481"/>
            <a:ext cx="2714650" cy="2058526"/>
            <a:chOff x="1195494" y="4788017"/>
            <a:chExt cx="2636879" cy="1999551"/>
          </a:xfrm>
        </p:grpSpPr>
        <p:sp>
          <p:nvSpPr>
            <p:cNvPr id="139" name="円/楕円 138"/>
            <p:cNvSpPr/>
            <p:nvPr/>
          </p:nvSpPr>
          <p:spPr>
            <a:xfrm>
              <a:off x="1195494" y="4788017"/>
              <a:ext cx="1999551" cy="1999551"/>
            </a:xfrm>
            <a:prstGeom prst="ellipse">
              <a:avLst/>
            </a:prstGeom>
            <a:solidFill>
              <a:schemeClr val="bg1"/>
            </a:solidFill>
            <a:ln w="76200" cmpd="thickThin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2" name="二等辺三角形 141"/>
            <p:cNvSpPr/>
            <p:nvPr/>
          </p:nvSpPr>
          <p:spPr>
            <a:xfrm rot="5400000">
              <a:off x="3287249" y="5452839"/>
              <a:ext cx="420342" cy="669906"/>
            </a:xfrm>
            <a:prstGeom prst="triangle">
              <a:avLst>
                <a:gd name="adj" fmla="val 5510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コミュニケーション・トラブル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767889"/>
            <a:ext cx="9075651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その書き込みに対して、賛成や反対の意見が書き込まれ、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ヒートアップし、グループの中で喧嘩が起きてしまいました。</a:t>
            </a:r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89" name="グループ化 88"/>
          <p:cNvGrpSpPr/>
          <p:nvPr/>
        </p:nvGrpSpPr>
        <p:grpSpPr>
          <a:xfrm>
            <a:off x="2246904" y="1770830"/>
            <a:ext cx="2909245" cy="1973501"/>
            <a:chOff x="3206474" y="1325341"/>
            <a:chExt cx="6113660" cy="2658471"/>
          </a:xfrm>
        </p:grpSpPr>
        <p:grpSp>
          <p:nvGrpSpPr>
            <p:cNvPr id="90" name="グループ化 89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92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chemeClr val="dk1"/>
                  </a:solidFill>
                </a:endParaRPr>
              </a:p>
            </p:txBody>
          </p:sp>
          <p:pic>
            <p:nvPicPr>
              <p:cNvPr id="93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89863" y="1681931"/>
                <a:ext cx="5347870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1" name="テキスト ボックス 90"/>
            <p:cNvSpPr txBox="1"/>
            <p:nvPr/>
          </p:nvSpPr>
          <p:spPr>
            <a:xfrm rot="398895">
              <a:off x="4304268" y="2083217"/>
              <a:ext cx="4022481" cy="1243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そんなの</a:t>
              </a:r>
              <a:br>
                <a:rPr lang="en-US" altLang="ja-JP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かずらちゃんの勝手じゃん</a:t>
              </a: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3" t="12675" r="22425" b="30272"/>
          <a:stretch/>
        </p:blipFill>
        <p:spPr>
          <a:xfrm>
            <a:off x="4004733" y="2308798"/>
            <a:ext cx="4153923" cy="47301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38" y="1995594"/>
            <a:ext cx="1922904" cy="2018410"/>
          </a:xfrm>
          <a:prstGeom prst="rect">
            <a:avLst/>
          </a:prstGeom>
        </p:spPr>
      </p:pic>
      <p:grpSp>
        <p:nvGrpSpPr>
          <p:cNvPr id="94" name="グループ化 93"/>
          <p:cNvGrpSpPr/>
          <p:nvPr/>
        </p:nvGrpSpPr>
        <p:grpSpPr>
          <a:xfrm rot="20779929">
            <a:off x="756973" y="4209814"/>
            <a:ext cx="2909245" cy="1973501"/>
            <a:chOff x="3206474" y="1325341"/>
            <a:chExt cx="6113660" cy="2658471"/>
          </a:xfrm>
        </p:grpSpPr>
        <p:grpSp>
          <p:nvGrpSpPr>
            <p:cNvPr id="95" name="グループ化 94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97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chemeClr val="dk1"/>
                  </a:solidFill>
                </a:endParaRPr>
              </a:p>
            </p:txBody>
          </p:sp>
          <p:pic>
            <p:nvPicPr>
              <p:cNvPr id="98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89863" y="1681931"/>
                <a:ext cx="5347870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6" name="テキスト ボックス 95"/>
            <p:cNvSpPr txBox="1"/>
            <p:nvPr/>
          </p:nvSpPr>
          <p:spPr>
            <a:xfrm rot="398895">
              <a:off x="4393339" y="2031019"/>
              <a:ext cx="4022481" cy="1243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でもいつも</a:t>
              </a:r>
              <a:br>
                <a:rPr lang="en-US" altLang="ja-JP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既読が遅いと</a:t>
              </a:r>
              <a:br>
                <a:rPr lang="en-US" altLang="ja-JP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腹立つよ！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236082" y="5106100"/>
            <a:ext cx="1345100" cy="1688312"/>
            <a:chOff x="2368731" y="5270351"/>
            <a:chExt cx="1079806" cy="1355324"/>
          </a:xfrm>
        </p:grpSpPr>
        <p:pic>
          <p:nvPicPr>
            <p:cNvPr id="137" name="図 13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8731" y="6052457"/>
              <a:ext cx="1079806" cy="573218"/>
            </a:xfrm>
            <a:prstGeom prst="rect">
              <a:avLst/>
            </a:prstGeom>
          </p:spPr>
        </p:pic>
        <p:pic>
          <p:nvPicPr>
            <p:cNvPr id="146" name="図 14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15" t="49663" r="16890" b="24946"/>
            <a:stretch/>
          </p:blipFill>
          <p:spPr>
            <a:xfrm>
              <a:off x="2645699" y="5270351"/>
              <a:ext cx="691233" cy="10032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グループ化 3"/>
          <p:cNvGrpSpPr/>
          <p:nvPr/>
        </p:nvGrpSpPr>
        <p:grpSpPr>
          <a:xfrm>
            <a:off x="5443114" y="1733265"/>
            <a:ext cx="4088287" cy="1702576"/>
            <a:chOff x="7956621" y="2225372"/>
            <a:chExt cx="4088287" cy="1702576"/>
          </a:xfrm>
        </p:grpSpPr>
        <p:sp>
          <p:nvSpPr>
            <p:cNvPr id="134" name="雲 31"/>
            <p:cNvSpPr/>
            <p:nvPr/>
          </p:nvSpPr>
          <p:spPr>
            <a:xfrm rot="16915691" flipH="1">
              <a:off x="9139364" y="1562830"/>
              <a:ext cx="1702576" cy="302765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74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43787" y="31499"/>
                    <a:pt x="48174" y="29939"/>
                  </a:cubicBezTo>
                  <a:cubicBezTo>
                    <a:pt x="41679" y="34310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8174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004DA0"/>
            </a:solidFill>
            <a:ln w="57150" cap="rnd">
              <a:noFill/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 rot="240000">
              <a:off x="7956621" y="2414348"/>
              <a:ext cx="408828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言い争いに</a:t>
              </a:r>
              <a:b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なっちゃった</a:t>
              </a:r>
              <a:r>
                <a:rPr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</a:p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どうしよう</a:t>
              </a:r>
              <a:r>
                <a:rPr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4742358" y="1126913"/>
            <a:ext cx="5693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けんか</a:t>
            </a:r>
            <a:endParaRPr kumimoji="1"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7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コミュニケーション・トラブル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0" y="30750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3200" b="1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algn="ctr"/>
            <a:r>
              <a:rPr lang="ja-JP" altLang="en-US" sz="4000" dirty="0"/>
              <a:t>なぜ、こうなったのでしょうか？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27" y="4363271"/>
            <a:ext cx="2606714" cy="2596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721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286007" y="4022412"/>
            <a:ext cx="8571987" cy="2241456"/>
            <a:chOff x="286007" y="4022412"/>
            <a:chExt cx="8571987" cy="2241456"/>
          </a:xfrm>
        </p:grpSpPr>
        <p:sp>
          <p:nvSpPr>
            <p:cNvPr id="54" name="角丸四角形 53"/>
            <p:cNvSpPr/>
            <p:nvPr/>
          </p:nvSpPr>
          <p:spPr>
            <a:xfrm>
              <a:off x="286007" y="4022412"/>
              <a:ext cx="8571987" cy="2241456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437633" y="4168600"/>
              <a:ext cx="5107964" cy="206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誰でも、自分の生活のペースがあります。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いつでもメッセージを確認できる状況にあるとは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限りません。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急いでいるなら電話したり直接話したりするなど、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相手の事情や気持ちに配慮した解決策を考えてみましょう。</a:t>
              </a:r>
            </a:p>
          </p:txBody>
        </p:sp>
      </p:grpSp>
      <p:sp>
        <p:nvSpPr>
          <p:cNvPr id="42" name="ドーナツ 41"/>
          <p:cNvSpPr/>
          <p:nvPr/>
        </p:nvSpPr>
        <p:spPr>
          <a:xfrm>
            <a:off x="5770470" y="5200408"/>
            <a:ext cx="1502251" cy="1500109"/>
          </a:xfrm>
          <a:prstGeom prst="donut">
            <a:avLst>
              <a:gd name="adj" fmla="val 16648"/>
            </a:avLst>
          </a:prstGeom>
          <a:solidFill>
            <a:srgbClr val="ED7D31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u="sng" dirty="0"/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02" t="4233" r="27556" b="27012"/>
          <a:stretch/>
        </p:blipFill>
        <p:spPr>
          <a:xfrm>
            <a:off x="6804569" y="4012138"/>
            <a:ext cx="2034415" cy="2887557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86987" y="1330683"/>
            <a:ext cx="8671007" cy="2432515"/>
            <a:chOff x="186987" y="1330683"/>
            <a:chExt cx="8671007" cy="2432515"/>
          </a:xfrm>
        </p:grpSpPr>
        <p:sp>
          <p:nvSpPr>
            <p:cNvPr id="17" name="角丸四角形 16"/>
            <p:cNvSpPr/>
            <p:nvPr/>
          </p:nvSpPr>
          <p:spPr>
            <a:xfrm>
              <a:off x="286007" y="1474434"/>
              <a:ext cx="8571987" cy="2288764"/>
            </a:xfrm>
            <a:prstGeom prst="roundRect">
              <a:avLst>
                <a:gd name="adj" fmla="val 9407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2979371" y="1988723"/>
              <a:ext cx="5802679" cy="145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やトークアプリなど、相手の顔が見えないツールでは、簡単に人の悪口を書いてしまうことがあるかもしれません。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でも、それがきっかけで、”炎上”したり、いじめに繋がったりすることがあるのです。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87" y="1330683"/>
              <a:ext cx="3499407" cy="243251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7558867" y="2625359"/>
              <a:ext cx="4411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つな</a:t>
              </a:r>
              <a:endPara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コミュニケーション・トラブル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5165554" y="3960556"/>
            <a:ext cx="2503762" cy="1092775"/>
            <a:chOff x="4990895" y="3956202"/>
            <a:chExt cx="2503762" cy="1092775"/>
          </a:xfrm>
        </p:grpSpPr>
        <p:grpSp>
          <p:nvGrpSpPr>
            <p:cNvPr id="70" name="グループ化 69"/>
            <p:cNvGrpSpPr/>
            <p:nvPr/>
          </p:nvGrpSpPr>
          <p:grpSpPr>
            <a:xfrm rot="21414378">
              <a:off x="5047150" y="3956202"/>
              <a:ext cx="2256418" cy="1092775"/>
              <a:chOff x="369689" y="2682597"/>
              <a:chExt cx="3479339" cy="1963661"/>
            </a:xfrm>
            <a:solidFill>
              <a:srgbClr val="004DA0"/>
            </a:solidFill>
          </p:grpSpPr>
          <p:sp>
            <p:nvSpPr>
              <p:cNvPr id="71" name="円/楕円 70"/>
              <p:cNvSpPr/>
              <p:nvPr/>
            </p:nvSpPr>
            <p:spPr>
              <a:xfrm>
                <a:off x="3500774" y="4385596"/>
                <a:ext cx="183843" cy="171238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雲 31"/>
              <p:cNvSpPr/>
              <p:nvPr/>
            </p:nvSpPr>
            <p:spPr>
              <a:xfrm rot="197991">
                <a:off x="369689" y="2682597"/>
                <a:ext cx="3479339" cy="196366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3693332" y="4481176"/>
                <a:ext cx="118273" cy="110166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テキスト ボックス 73"/>
            <p:cNvSpPr txBox="1"/>
            <p:nvPr/>
          </p:nvSpPr>
          <p:spPr>
            <a:xfrm rot="21164765">
              <a:off x="4990895" y="4196334"/>
              <a:ext cx="25037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急いでいるから、</a:t>
              </a:r>
              <a:b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電話にしようかな</a:t>
              </a:r>
            </a:p>
          </p:txBody>
        </p:sp>
      </p:grpSp>
      <p:sp>
        <p:nvSpPr>
          <p:cNvPr id="45" name="乗算記号 44"/>
          <p:cNvSpPr/>
          <p:nvPr/>
        </p:nvSpPr>
        <p:spPr>
          <a:xfrm rot="20932626">
            <a:off x="-184646" y="1008867"/>
            <a:ext cx="2248850" cy="2219805"/>
          </a:xfrm>
          <a:prstGeom prst="mathMultiply">
            <a:avLst>
              <a:gd name="adj1" fmla="val 9715"/>
            </a:avLst>
          </a:prstGeom>
          <a:solidFill>
            <a:srgbClr val="C00000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4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1320800" y="733424"/>
            <a:ext cx="7689850" cy="2642554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097822" y="1417280"/>
            <a:ext cx="61950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自分が知らないところで悪口を言われたら、あなたはどう感じますか？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相手の気持ちを考えて行動しましょう。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コミュニケーション・トラブル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6" b="95367" l="1212" r="94545">
                        <a14:foregroundMark x1="17980" y1="73745" x2="36162" y2="73745"/>
                        <a14:foregroundMark x1="27677" y1="54633" x2="20808" y2="65830"/>
                        <a14:foregroundMark x1="27273" y1="51544" x2="16566" y2="65830"/>
                        <a14:foregroundMark x1="18182" y1="65830" x2="37980" y2="71815"/>
                        <a14:foregroundMark x1="24646" y1="66023" x2="47677" y2="66023"/>
                        <a14:foregroundMark x1="48485" y1="60811" x2="67071" y2="52703"/>
                        <a14:foregroundMark x1="56768" y1="48456" x2="57778" y2="65058"/>
                        <a14:foregroundMark x1="45455" y1="49035" x2="65455" y2="60232"/>
                        <a14:foregroundMark x1="53535" y1="44402" x2="58384" y2="63320"/>
                        <a14:foregroundMark x1="55960" y1="22587" x2="53939" y2="17181"/>
                        <a14:foregroundMark x1="56768" y1="23938" x2="56768" y2="17375"/>
                        <a14:foregroundMark x1="59192" y1="18726" x2="58990" y2="23938"/>
                        <a14:foregroundMark x1="46667" y1="62548" x2="61818" y2="62741"/>
                        <a14:foregroundMark x1="70303" y1="64286" x2="76566" y2="72780"/>
                        <a14:foregroundMark x1="62424" y1="68147" x2="63636" y2="77799"/>
                        <a14:foregroundMark x1="50505" y1="76255" x2="74343" y2="73359"/>
                        <a14:foregroundMark x1="38182" y1="82432" x2="32323" y2="89768"/>
                        <a14:foregroundMark x1="30101" y1="90734" x2="17980" y2="84170"/>
                        <a14:foregroundMark x1="18990" y1="82432" x2="27879" y2="75097"/>
                        <a14:foregroundMark x1="23030" y1="81467" x2="32727" y2="86873"/>
                        <a14:foregroundMark x1="22222" y1="82432" x2="31919" y2="89189"/>
                        <a14:foregroundMark x1="28485" y1="79923" x2="34545" y2="84363"/>
                        <a14:foregroundMark x1="8485" y1="71815" x2="20606" y2="79730"/>
                        <a14:foregroundMark x1="11111" y1="71429" x2="22020" y2="68533"/>
                        <a14:backgroundMark x1="27677" y1="62162" x2="27677" y2="62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879"/>
            <a:ext cx="1996568" cy="208797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18053" r="25345" b="31926"/>
          <a:stretch/>
        </p:blipFill>
        <p:spPr>
          <a:xfrm>
            <a:off x="1701319" y="2960678"/>
            <a:ext cx="3889471" cy="3973522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 rot="718360">
            <a:off x="4799036" y="3191689"/>
            <a:ext cx="4286084" cy="2240620"/>
            <a:chOff x="-192454" y="3972081"/>
            <a:chExt cx="4286084" cy="2240620"/>
          </a:xfrm>
        </p:grpSpPr>
        <p:sp>
          <p:nvSpPr>
            <p:cNvPr id="25" name="雲 31"/>
            <p:cNvSpPr/>
            <p:nvPr/>
          </p:nvSpPr>
          <p:spPr>
            <a:xfrm rot="197991">
              <a:off x="153889" y="3972081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 rot="21098764">
              <a:off x="-192454" y="4548031"/>
              <a:ext cx="428608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相手の気持ちを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考えよう！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010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12084</TotalTime>
  <Words>333</Words>
  <PresentationFormat>画面に合わせる (4:3)</PresentationFormat>
  <Paragraphs>30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6 話 コミュニケーション・トラブル</vt:lpstr>
      <vt:lpstr>6. コミュニケーション・トラブル</vt:lpstr>
      <vt:lpstr>6. コミュニケーション・トラブル</vt:lpstr>
      <vt:lpstr>6. コミュニケーション・トラブル</vt:lpstr>
      <vt:lpstr>6. コミュニケーション・トラブル</vt:lpstr>
      <vt:lpstr>6. コミュニケーション・トラブル</vt:lpstr>
      <vt:lpstr>6. コミュニケーション・トラブル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