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503" r:id="rId2"/>
    <p:sldId id="504" r:id="rId3"/>
    <p:sldId id="505" r:id="rId4"/>
    <p:sldId id="506" r:id="rId5"/>
    <p:sldId id="507" r:id="rId6"/>
    <p:sldId id="508" r:id="rId7"/>
    <p:sldId id="509" r:id="rId8"/>
    <p:sldId id="510" r:id="rId9"/>
  </p:sldIdLst>
  <p:sldSz cx="9144000" cy="6858000" type="screen4x3"/>
  <p:notesSz cx="6735763" cy="9866313"/>
  <p:custDataLst>
    <p:tags r:id="rId12"/>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arning_dev01" initials="l" lastIdx="5" clrIdx="0"/>
  <p:cmAuthor id="2" name="Human Science" initials="H" lastIdx="2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99"/>
    <a:srgbClr val="D2DEE4"/>
    <a:srgbClr val="EBF5FE"/>
    <a:srgbClr val="FFCC00"/>
    <a:srgbClr val="FFCC99"/>
    <a:srgbClr val="ED7D31"/>
    <a:srgbClr val="EF3631"/>
    <a:srgbClr val="F04642"/>
    <a:srgbClr val="C72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23" autoAdjust="0"/>
    <p:restoredTop sz="95584" autoAdjust="0"/>
  </p:normalViewPr>
  <p:slideViewPr>
    <p:cSldViewPr snapToGrid="0">
      <p:cViewPr varScale="1">
        <p:scale>
          <a:sx n="78" d="100"/>
          <a:sy n="78" d="100"/>
        </p:scale>
        <p:origin x="1642"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2" d="100"/>
          <a:sy n="72" d="100"/>
        </p:scale>
        <p:origin x="-3282" y="-10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249" cy="494981"/>
          </a:xfrm>
          <a:prstGeom prst="rect">
            <a:avLst/>
          </a:prstGeom>
        </p:spPr>
        <p:txBody>
          <a:bodyPr vert="horz" lIns="91358" tIns="45679" rIns="91358" bIns="4567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928" y="1"/>
            <a:ext cx="2918249" cy="494981"/>
          </a:xfrm>
          <a:prstGeom prst="rect">
            <a:avLst/>
          </a:prstGeom>
        </p:spPr>
        <p:txBody>
          <a:bodyPr vert="horz" lIns="91358" tIns="45679" rIns="91358" bIns="45679" rtlCol="0"/>
          <a:lstStyle>
            <a:lvl1pPr algn="r">
              <a:defRPr sz="1200"/>
            </a:lvl1pPr>
          </a:lstStyle>
          <a:p>
            <a:fld id="{04841BC4-3255-4701-84DC-7BA76BD3BC38}" type="datetimeFigureOut">
              <a:rPr kumimoji="1" lang="ja-JP" altLang="en-US" smtClean="0"/>
              <a:t>2022/8/15</a:t>
            </a:fld>
            <a:endParaRPr kumimoji="1" lang="ja-JP" altLang="en-US"/>
          </a:p>
        </p:txBody>
      </p:sp>
      <p:sp>
        <p:nvSpPr>
          <p:cNvPr id="4" name="フッター プレースホルダー 3"/>
          <p:cNvSpPr>
            <a:spLocks noGrp="1"/>
          </p:cNvSpPr>
          <p:nvPr>
            <p:ph type="ftr" sz="quarter" idx="2"/>
          </p:nvPr>
        </p:nvSpPr>
        <p:spPr>
          <a:xfrm>
            <a:off x="0" y="9371332"/>
            <a:ext cx="2918249" cy="494981"/>
          </a:xfrm>
          <a:prstGeom prst="rect">
            <a:avLst/>
          </a:prstGeom>
        </p:spPr>
        <p:txBody>
          <a:bodyPr vert="horz" lIns="91358" tIns="45679" rIns="91358" bIns="4567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928" y="9371332"/>
            <a:ext cx="2918249" cy="494981"/>
          </a:xfrm>
          <a:prstGeom prst="rect">
            <a:avLst/>
          </a:prstGeom>
        </p:spPr>
        <p:txBody>
          <a:bodyPr vert="horz" lIns="91358" tIns="45679" rIns="91358" bIns="45679" rtlCol="0" anchor="b"/>
          <a:lstStyle>
            <a:lvl1pPr algn="r">
              <a:defRPr sz="1200"/>
            </a:lvl1pPr>
          </a:lstStyle>
          <a:p>
            <a:fld id="{8811A537-B1DC-4DC8-8C68-2B4954D54BC9}" type="slidenum">
              <a:rPr kumimoji="1" lang="ja-JP" altLang="en-US" smtClean="0"/>
              <a:t>‹#›</a:t>
            </a:fld>
            <a:endParaRPr kumimoji="1" lang="ja-JP" altLang="en-US"/>
          </a:p>
        </p:txBody>
      </p:sp>
    </p:spTree>
    <p:extLst>
      <p:ext uri="{BB962C8B-B14F-4D97-AF65-F5344CB8AC3E}">
        <p14:creationId xmlns:p14="http://schemas.microsoft.com/office/powerpoint/2010/main" val="42376756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0" cy="493316"/>
          </a:xfrm>
          <a:prstGeom prst="rect">
            <a:avLst/>
          </a:prstGeom>
        </p:spPr>
        <p:txBody>
          <a:bodyPr vert="horz" lIns="91358" tIns="45679" rIns="91358" bIns="4567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0" cy="493316"/>
          </a:xfrm>
          <a:prstGeom prst="rect">
            <a:avLst/>
          </a:prstGeom>
        </p:spPr>
        <p:txBody>
          <a:bodyPr vert="horz" lIns="91358" tIns="45679" rIns="91358" bIns="45679" rtlCol="0"/>
          <a:lstStyle>
            <a:lvl1pPr algn="r">
              <a:defRPr sz="1200"/>
            </a:lvl1pPr>
          </a:lstStyle>
          <a:p>
            <a:fld id="{957A1FB4-E895-4F2F-AE02-D5808EBC5EEE}" type="datetimeFigureOut">
              <a:rPr kumimoji="1" lang="ja-JP" altLang="en-US" smtClean="0"/>
              <a:t>2022/8/15</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358" tIns="45679" rIns="91358" bIns="45679"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358" tIns="45679" rIns="91358" bIns="4567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0" cy="493316"/>
          </a:xfrm>
          <a:prstGeom prst="rect">
            <a:avLst/>
          </a:prstGeom>
        </p:spPr>
        <p:txBody>
          <a:bodyPr vert="horz" lIns="91358" tIns="45679" rIns="91358" bIns="4567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0" cy="493316"/>
          </a:xfrm>
          <a:prstGeom prst="rect">
            <a:avLst/>
          </a:prstGeom>
        </p:spPr>
        <p:txBody>
          <a:bodyPr vert="horz" lIns="91358" tIns="45679" rIns="91358" bIns="45679" rtlCol="0" anchor="b"/>
          <a:lstStyle>
            <a:lvl1pPr algn="r">
              <a:defRPr sz="1200"/>
            </a:lvl1pPr>
          </a:lstStyle>
          <a:p>
            <a:fld id="{3A2ADF00-AF12-48AC-B547-A09800EB06B8}" type="slidenum">
              <a:rPr kumimoji="1" lang="ja-JP" altLang="en-US" smtClean="0"/>
              <a:t>‹#›</a:t>
            </a:fld>
            <a:endParaRPr kumimoji="1" lang="ja-JP" altLang="en-US"/>
          </a:p>
        </p:txBody>
      </p:sp>
    </p:spTree>
    <p:extLst>
      <p:ext uri="{BB962C8B-B14F-4D97-AF65-F5344CB8AC3E}">
        <p14:creationId xmlns:p14="http://schemas.microsoft.com/office/powerpoint/2010/main" val="279419904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97918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3339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64293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542318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3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40364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285441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841762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5224366-730F-436B-A65F-E31F2C95942A}" type="datetimeFigureOut">
              <a:rPr kumimoji="1" lang="ja-JP" altLang="en-US" smtClean="0"/>
              <a:t>2022/8/15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1572530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spTree>
      <p:nvGrpSpPr>
        <p:cNvPr id="1" name=""/>
        <p:cNvGrpSpPr/>
        <p:nvPr/>
      </p:nvGrpSpPr>
      <p:grpSpPr>
        <a:xfrm>
          <a:off x="0" y="0"/>
          <a:ext cx="0" cy="0"/>
          <a:chOff x="0" y="0"/>
          <a:chExt cx="0" cy="0"/>
        </a:xfrm>
      </p:grpSpPr>
      <p:sp>
        <p:nvSpPr>
          <p:cNvPr id="10" name="正方形/長方形 29"/>
          <p:cNvSpPr/>
          <p:nvPr userDrawn="1"/>
        </p:nvSpPr>
        <p:spPr>
          <a:xfrm>
            <a:off x="0" y="0"/>
            <a:ext cx="9150350" cy="6858000"/>
          </a:xfrm>
          <a:prstGeom prst="rect">
            <a:avLst/>
          </a:prstGeom>
          <a:solidFill>
            <a:srgbClr val="ED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userDrawn="1"/>
        </p:nvSpPr>
        <p:spPr>
          <a:xfrm>
            <a:off x="-7142" y="1"/>
            <a:ext cx="7212344" cy="745546"/>
          </a:xfrm>
          <a:custGeom>
            <a:avLst/>
            <a:gdLst>
              <a:gd name="connsiteX0" fmla="*/ 0 w 6162675"/>
              <a:gd name="connsiteY0" fmla="*/ 0 h 733425"/>
              <a:gd name="connsiteX1" fmla="*/ 0 w 6162675"/>
              <a:gd name="connsiteY1" fmla="*/ 733425 h 733425"/>
              <a:gd name="connsiteX2" fmla="*/ 6162675 w 6162675"/>
              <a:gd name="connsiteY2" fmla="*/ 495300 h 733425"/>
              <a:gd name="connsiteX3" fmla="*/ 6162675 w 6162675"/>
              <a:gd name="connsiteY3" fmla="*/ 38100 h 733425"/>
              <a:gd name="connsiteX4" fmla="*/ 0 w 6162675"/>
              <a:gd name="connsiteY4" fmla="*/ 0 h 733425"/>
              <a:gd name="connsiteX0" fmla="*/ 0 w 6162675"/>
              <a:gd name="connsiteY0" fmla="*/ 0 h 733425"/>
              <a:gd name="connsiteX1" fmla="*/ 0 w 6162675"/>
              <a:gd name="connsiteY1" fmla="*/ 733425 h 733425"/>
              <a:gd name="connsiteX2" fmla="*/ 6162675 w 6162675"/>
              <a:gd name="connsiteY2" fmla="*/ 495300 h 733425"/>
              <a:gd name="connsiteX3" fmla="*/ 6150451 w 6162675"/>
              <a:gd name="connsiteY3" fmla="*/ 0 h 733425"/>
              <a:gd name="connsiteX4" fmla="*/ 0 w 6162675"/>
              <a:gd name="connsiteY4" fmla="*/ 0 h 733425"/>
              <a:gd name="connsiteX0" fmla="*/ 0 w 6150451"/>
              <a:gd name="connsiteY0" fmla="*/ 0 h 733425"/>
              <a:gd name="connsiteX1" fmla="*/ 0 w 6150451"/>
              <a:gd name="connsiteY1" fmla="*/ 733425 h 733425"/>
              <a:gd name="connsiteX2" fmla="*/ 5989498 w 6150451"/>
              <a:gd name="connsiteY2" fmla="*/ 666750 h 733425"/>
              <a:gd name="connsiteX3" fmla="*/ 6150451 w 6150451"/>
              <a:gd name="connsiteY3" fmla="*/ 0 h 733425"/>
              <a:gd name="connsiteX4" fmla="*/ 0 w 6150451"/>
              <a:gd name="connsiteY4" fmla="*/ 0 h 733425"/>
              <a:gd name="connsiteX0" fmla="*/ 0 w 6150451"/>
              <a:gd name="connsiteY0" fmla="*/ 0 h 733425"/>
              <a:gd name="connsiteX1" fmla="*/ 0 w 6150451"/>
              <a:gd name="connsiteY1" fmla="*/ 733425 h 733425"/>
              <a:gd name="connsiteX2" fmla="*/ 5977274 w 6150451"/>
              <a:gd name="connsiteY2" fmla="*/ 648010 h 733425"/>
              <a:gd name="connsiteX3" fmla="*/ 6150451 w 6150451"/>
              <a:gd name="connsiteY3" fmla="*/ 0 h 733425"/>
              <a:gd name="connsiteX4" fmla="*/ 0 w 6150451"/>
              <a:gd name="connsiteY4" fmla="*/ 0 h 733425"/>
              <a:gd name="connsiteX0" fmla="*/ 0 w 6150451"/>
              <a:gd name="connsiteY0" fmla="*/ 0 h 733425"/>
              <a:gd name="connsiteX1" fmla="*/ 0 w 6150451"/>
              <a:gd name="connsiteY1" fmla="*/ 733425 h 733425"/>
              <a:gd name="connsiteX2" fmla="*/ 5979311 w 6150451"/>
              <a:gd name="connsiteY2" fmla="*/ 659723 h 733425"/>
              <a:gd name="connsiteX3" fmla="*/ 6150451 w 6150451"/>
              <a:gd name="connsiteY3" fmla="*/ 0 h 733425"/>
              <a:gd name="connsiteX4" fmla="*/ 0 w 6150451"/>
              <a:gd name="connsiteY4" fmla="*/ 0 h 733425"/>
              <a:gd name="connsiteX0" fmla="*/ 0 w 6164713"/>
              <a:gd name="connsiteY0" fmla="*/ 0 h 733425"/>
              <a:gd name="connsiteX1" fmla="*/ 0 w 6164713"/>
              <a:gd name="connsiteY1" fmla="*/ 733425 h 733425"/>
              <a:gd name="connsiteX2" fmla="*/ 5979311 w 6164713"/>
              <a:gd name="connsiteY2" fmla="*/ 659723 h 733425"/>
              <a:gd name="connsiteX3" fmla="*/ 6164713 w 6164713"/>
              <a:gd name="connsiteY3" fmla="*/ 0 h 733425"/>
              <a:gd name="connsiteX4" fmla="*/ 0 w 6164713"/>
              <a:gd name="connsiteY4" fmla="*/ 0 h 733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4713" h="733425">
                <a:moveTo>
                  <a:pt x="0" y="0"/>
                </a:moveTo>
                <a:lnTo>
                  <a:pt x="0" y="733425"/>
                </a:lnTo>
                <a:lnTo>
                  <a:pt x="5979311" y="659723"/>
                </a:lnTo>
                <a:lnTo>
                  <a:pt x="6164713" y="0"/>
                </a:lnTo>
                <a:lnTo>
                  <a:pt x="0" y="0"/>
                </a:lnTo>
                <a:close/>
              </a:path>
            </a:pathLst>
          </a:custGeom>
          <a:solidFill>
            <a:srgbClr val="AE9070"/>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12" name="グループ化 11"/>
          <p:cNvGrpSpPr/>
          <p:nvPr userDrawn="1"/>
        </p:nvGrpSpPr>
        <p:grpSpPr>
          <a:xfrm>
            <a:off x="-7143" y="-8356"/>
            <a:ext cx="9151143" cy="753903"/>
            <a:chOff x="-7143" y="-8356"/>
            <a:chExt cx="9151143" cy="753903"/>
          </a:xfrm>
        </p:grpSpPr>
        <p:cxnSp>
          <p:nvCxnSpPr>
            <p:cNvPr id="13" name="直線コネクタ 12"/>
            <p:cNvCxnSpPr/>
            <p:nvPr/>
          </p:nvCxnSpPr>
          <p:spPr>
            <a:xfrm flipV="1">
              <a:off x="-7143" y="667823"/>
              <a:ext cx="6995160" cy="77724"/>
            </a:xfrm>
            <a:prstGeom prst="line">
              <a:avLst/>
            </a:prstGeom>
            <a:ln w="19050" cap="rnd">
              <a:solidFill>
                <a:srgbClr val="AE907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7095748" y="643947"/>
              <a:ext cx="2048252" cy="23876"/>
            </a:xfrm>
            <a:prstGeom prst="line">
              <a:avLst/>
            </a:prstGeom>
            <a:ln w="19050">
              <a:solidFill>
                <a:srgbClr val="AE907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6988968" y="-8356"/>
              <a:ext cx="216233" cy="676180"/>
            </a:xfrm>
            <a:prstGeom prst="line">
              <a:avLst/>
            </a:prstGeom>
            <a:ln w="19050" cap="rnd">
              <a:solidFill>
                <a:srgbClr val="AE9070"/>
              </a:solidFill>
              <a:round/>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7098129" y="-2380"/>
              <a:ext cx="213561" cy="667822"/>
            </a:xfrm>
            <a:prstGeom prst="line">
              <a:avLst/>
            </a:prstGeom>
            <a:ln w="19050" cap="rnd">
              <a:solidFill>
                <a:srgbClr val="AE9070"/>
              </a:solidFill>
              <a:bevel/>
            </a:ln>
          </p:spPr>
          <p:style>
            <a:lnRef idx="1">
              <a:schemeClr val="accent1"/>
            </a:lnRef>
            <a:fillRef idx="0">
              <a:schemeClr val="accent1"/>
            </a:fillRef>
            <a:effectRef idx="0">
              <a:schemeClr val="accent1"/>
            </a:effectRef>
            <a:fontRef idx="minor">
              <a:schemeClr val="tx1"/>
            </a:fontRef>
          </p:style>
        </p:cxnSp>
      </p:grpSp>
      <p:sp>
        <p:nvSpPr>
          <p:cNvPr id="6" name="Slide Number Placeholder 5"/>
          <p:cNvSpPr>
            <a:spLocks noGrp="1"/>
          </p:cNvSpPr>
          <p:nvPr>
            <p:ph type="sldNum" sz="quarter" idx="12"/>
          </p:nvPr>
        </p:nvSpPr>
        <p:spPr>
          <a:xfrm>
            <a:off x="7092950" y="6492875"/>
            <a:ext cx="1895310" cy="365125"/>
          </a:xfrm>
        </p:spPr>
        <p:txBody>
          <a:bodyPr/>
          <a:lstStyle/>
          <a:p>
            <a:fld id="{5A5D876C-34DB-42E0-BB03-E378FED5EFC3}" type="slidenum">
              <a:rPr kumimoji="1" lang="ja-JP" altLang="en-US" smtClean="0"/>
              <a:t>‹#›</a:t>
            </a:fld>
            <a:endParaRPr kumimoji="1" lang="ja-JP" altLang="en-US"/>
          </a:p>
        </p:txBody>
      </p:sp>
      <p:pic>
        <p:nvPicPr>
          <p:cNvPr id="9" name="Picture 5" descr="D:\ryuno\_徳島\コンテンツ制作\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28201" y="69737"/>
            <a:ext cx="1560059" cy="5175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
            <a:ext cx="7886700" cy="812798"/>
          </a:xfrm>
        </p:spPr>
        <p:txBody>
          <a:bodyPr vert="horz" lIns="91440" tIns="45720" rIns="91440" bIns="45720" rtlCol="0" anchor="ctr">
            <a:noAutofit/>
          </a:bodyPr>
          <a:lstStyle>
            <a:lvl1pPr>
              <a:defRPr lang="en-US" sz="2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r>
              <a:rPr lang="ja-JP" altLang="en-US" dirty="0"/>
              <a:t>マスター タイトルの書式設定</a:t>
            </a:r>
            <a:endParaRPr lang="en-US" dirty="0"/>
          </a:p>
        </p:txBody>
      </p:sp>
    </p:spTree>
    <p:extLst>
      <p:ext uri="{BB962C8B-B14F-4D97-AF65-F5344CB8AC3E}">
        <p14:creationId xmlns:p14="http://schemas.microsoft.com/office/powerpoint/2010/main" val="332190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セクション見出し">
    <p:spTree>
      <p:nvGrpSpPr>
        <p:cNvPr id="1" name=""/>
        <p:cNvGrpSpPr/>
        <p:nvPr/>
      </p:nvGrpSpPr>
      <p:grpSpPr>
        <a:xfrm>
          <a:off x="0" y="0"/>
          <a:ext cx="0" cy="0"/>
          <a:chOff x="0" y="0"/>
          <a:chExt cx="0" cy="0"/>
        </a:xfrm>
      </p:grpSpPr>
      <p:sp>
        <p:nvSpPr>
          <p:cNvPr id="3" name="正方形/長方形 2"/>
          <p:cNvSpPr/>
          <p:nvPr userDrawn="1"/>
        </p:nvSpPr>
        <p:spPr>
          <a:xfrm>
            <a:off x="0" y="0"/>
            <a:ext cx="9150350" cy="6858000"/>
          </a:xfrm>
          <a:prstGeom prst="rect">
            <a:avLst/>
          </a:prstGeom>
          <a:solidFill>
            <a:srgbClr val="EDEBDF"/>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8" name="フリーフォーム 17"/>
          <p:cNvSpPr/>
          <p:nvPr userDrawn="1"/>
        </p:nvSpPr>
        <p:spPr>
          <a:xfrm>
            <a:off x="-6350" y="1"/>
            <a:ext cx="7211552" cy="745546"/>
          </a:xfrm>
          <a:custGeom>
            <a:avLst/>
            <a:gdLst>
              <a:gd name="connsiteX0" fmla="*/ 0 w 6162675"/>
              <a:gd name="connsiteY0" fmla="*/ 0 h 733425"/>
              <a:gd name="connsiteX1" fmla="*/ 0 w 6162675"/>
              <a:gd name="connsiteY1" fmla="*/ 733425 h 733425"/>
              <a:gd name="connsiteX2" fmla="*/ 6162675 w 6162675"/>
              <a:gd name="connsiteY2" fmla="*/ 495300 h 733425"/>
              <a:gd name="connsiteX3" fmla="*/ 6162675 w 6162675"/>
              <a:gd name="connsiteY3" fmla="*/ 38100 h 733425"/>
              <a:gd name="connsiteX4" fmla="*/ 0 w 6162675"/>
              <a:gd name="connsiteY4" fmla="*/ 0 h 733425"/>
              <a:gd name="connsiteX0" fmla="*/ 0 w 6162675"/>
              <a:gd name="connsiteY0" fmla="*/ 0 h 733425"/>
              <a:gd name="connsiteX1" fmla="*/ 0 w 6162675"/>
              <a:gd name="connsiteY1" fmla="*/ 733425 h 733425"/>
              <a:gd name="connsiteX2" fmla="*/ 6162675 w 6162675"/>
              <a:gd name="connsiteY2" fmla="*/ 495300 h 733425"/>
              <a:gd name="connsiteX3" fmla="*/ 6150451 w 6162675"/>
              <a:gd name="connsiteY3" fmla="*/ 0 h 733425"/>
              <a:gd name="connsiteX4" fmla="*/ 0 w 6162675"/>
              <a:gd name="connsiteY4" fmla="*/ 0 h 733425"/>
              <a:gd name="connsiteX0" fmla="*/ 0 w 6150451"/>
              <a:gd name="connsiteY0" fmla="*/ 0 h 733425"/>
              <a:gd name="connsiteX1" fmla="*/ 0 w 6150451"/>
              <a:gd name="connsiteY1" fmla="*/ 733425 h 733425"/>
              <a:gd name="connsiteX2" fmla="*/ 5989498 w 6150451"/>
              <a:gd name="connsiteY2" fmla="*/ 666750 h 733425"/>
              <a:gd name="connsiteX3" fmla="*/ 6150451 w 6150451"/>
              <a:gd name="connsiteY3" fmla="*/ 0 h 733425"/>
              <a:gd name="connsiteX4" fmla="*/ 0 w 6150451"/>
              <a:gd name="connsiteY4" fmla="*/ 0 h 733425"/>
              <a:gd name="connsiteX0" fmla="*/ 0 w 6150451"/>
              <a:gd name="connsiteY0" fmla="*/ 0 h 733425"/>
              <a:gd name="connsiteX1" fmla="*/ 0 w 6150451"/>
              <a:gd name="connsiteY1" fmla="*/ 733425 h 733425"/>
              <a:gd name="connsiteX2" fmla="*/ 5977274 w 6150451"/>
              <a:gd name="connsiteY2" fmla="*/ 648010 h 733425"/>
              <a:gd name="connsiteX3" fmla="*/ 6150451 w 6150451"/>
              <a:gd name="connsiteY3" fmla="*/ 0 h 733425"/>
              <a:gd name="connsiteX4" fmla="*/ 0 w 6150451"/>
              <a:gd name="connsiteY4" fmla="*/ 0 h 733425"/>
              <a:gd name="connsiteX0" fmla="*/ 0 w 6150451"/>
              <a:gd name="connsiteY0" fmla="*/ 0 h 733425"/>
              <a:gd name="connsiteX1" fmla="*/ 0 w 6150451"/>
              <a:gd name="connsiteY1" fmla="*/ 733425 h 733425"/>
              <a:gd name="connsiteX2" fmla="*/ 5979311 w 6150451"/>
              <a:gd name="connsiteY2" fmla="*/ 659723 h 733425"/>
              <a:gd name="connsiteX3" fmla="*/ 6150451 w 6150451"/>
              <a:gd name="connsiteY3" fmla="*/ 0 h 733425"/>
              <a:gd name="connsiteX4" fmla="*/ 0 w 6150451"/>
              <a:gd name="connsiteY4" fmla="*/ 0 h 733425"/>
              <a:gd name="connsiteX0" fmla="*/ 0 w 6164713"/>
              <a:gd name="connsiteY0" fmla="*/ 0 h 733425"/>
              <a:gd name="connsiteX1" fmla="*/ 0 w 6164713"/>
              <a:gd name="connsiteY1" fmla="*/ 733425 h 733425"/>
              <a:gd name="connsiteX2" fmla="*/ 5979311 w 6164713"/>
              <a:gd name="connsiteY2" fmla="*/ 659723 h 733425"/>
              <a:gd name="connsiteX3" fmla="*/ 6164713 w 6164713"/>
              <a:gd name="connsiteY3" fmla="*/ 0 h 733425"/>
              <a:gd name="connsiteX4" fmla="*/ 0 w 6164713"/>
              <a:gd name="connsiteY4" fmla="*/ 0 h 733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4713" h="733425">
                <a:moveTo>
                  <a:pt x="0" y="0"/>
                </a:moveTo>
                <a:lnTo>
                  <a:pt x="0" y="733425"/>
                </a:lnTo>
                <a:lnTo>
                  <a:pt x="5979311" y="659723"/>
                </a:lnTo>
                <a:lnTo>
                  <a:pt x="6164713" y="0"/>
                </a:lnTo>
                <a:lnTo>
                  <a:pt x="0" y="0"/>
                </a:lnTo>
                <a:close/>
              </a:path>
            </a:pathLst>
          </a:custGeom>
          <a:solidFill>
            <a:srgbClr val="AE9070"/>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20" name="グループ化 19"/>
          <p:cNvGrpSpPr/>
          <p:nvPr userDrawn="1"/>
        </p:nvGrpSpPr>
        <p:grpSpPr>
          <a:xfrm>
            <a:off x="0" y="0"/>
            <a:ext cx="9144000" cy="745547"/>
            <a:chOff x="0" y="0"/>
            <a:chExt cx="9144000" cy="745547"/>
          </a:xfrm>
        </p:grpSpPr>
        <p:cxnSp>
          <p:nvCxnSpPr>
            <p:cNvPr id="21" name="直線コネクタ 20"/>
            <p:cNvCxnSpPr/>
            <p:nvPr/>
          </p:nvCxnSpPr>
          <p:spPr>
            <a:xfrm flipV="1">
              <a:off x="0" y="667823"/>
              <a:ext cx="6995160" cy="77724"/>
            </a:xfrm>
            <a:prstGeom prst="line">
              <a:avLst/>
            </a:prstGeom>
            <a:ln w="19050">
              <a:solidFill>
                <a:srgbClr val="AE907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7095748" y="643947"/>
              <a:ext cx="2048252" cy="23876"/>
            </a:xfrm>
            <a:prstGeom prst="line">
              <a:avLst/>
            </a:prstGeom>
            <a:ln w="19050">
              <a:solidFill>
                <a:srgbClr val="AE907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6988968" y="0"/>
              <a:ext cx="213561" cy="667823"/>
            </a:xfrm>
            <a:prstGeom prst="line">
              <a:avLst/>
            </a:prstGeom>
            <a:ln w="19050" cap="rnd">
              <a:solidFill>
                <a:srgbClr val="AE907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7095748" y="1"/>
              <a:ext cx="213561" cy="667822"/>
            </a:xfrm>
            <a:prstGeom prst="line">
              <a:avLst/>
            </a:prstGeom>
            <a:ln w="19050" cap="rnd">
              <a:solidFill>
                <a:srgbClr val="AE9070"/>
              </a:solidFill>
              <a:bevel/>
            </a:ln>
          </p:spPr>
          <p:style>
            <a:lnRef idx="1">
              <a:schemeClr val="accent1"/>
            </a:lnRef>
            <a:fillRef idx="0">
              <a:schemeClr val="accent1"/>
            </a:fillRef>
            <a:effectRef idx="0">
              <a:schemeClr val="accent1"/>
            </a:effectRef>
            <a:fontRef idx="minor">
              <a:schemeClr val="tx1"/>
            </a:fontRef>
          </p:style>
        </p:cxnSp>
      </p:grpSp>
      <p:pic>
        <p:nvPicPr>
          <p:cNvPr id="8" name="Picture 2" descr="C:\Users\user000\Desktop\ICTすだちくん（JPG）\正面.aiのコピー.jpg"/>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4619" b="89954" l="2920" r="95499">
                        <a14:foregroundMark x1="40633" y1="46189" x2="60827" y2="47806"/>
                        <a14:foregroundMark x1="31630" y1="65589" x2="32603" y2="70092"/>
                        <a14:foregroundMark x1="28589" y1="66397" x2="39659" y2="68014"/>
                        <a14:foregroundMark x1="33698" y1="74827" x2="33090" y2="61663"/>
                        <a14:foregroundMark x1="56569" y1="63164" x2="70438" y2="74134"/>
                        <a14:backgroundMark x1="28467" y1="63510" x2="29440" y2="64434"/>
                        <a14:backgroundMark x1="16910" y1="55312" x2="26642" y2="64896"/>
                        <a14:backgroundMark x1="18613" y1="55312" x2="26277" y2="63164"/>
                        <a14:backgroundMark x1="19708" y1="54734" x2="23114" y2="59238"/>
                        <a14:backgroundMark x1="23358" y1="60162" x2="27494" y2="63048"/>
                        <a14:backgroundMark x1="23601" y1="59815" x2="23601" y2="59815"/>
                        <a14:backgroundMark x1="23236" y1="59584" x2="24818" y2="61201"/>
                        <a14:backgroundMark x1="15693" y1="56928" x2="25182" y2="65012"/>
                        <a14:backgroundMark x1="14355" y1="59469" x2="25669" y2="65012"/>
                        <a14:backgroundMark x1="15572" y1="65358" x2="25304" y2="65473"/>
                        <a14:backgroundMark x1="17640" y1="69746" x2="26521" y2="68014"/>
                        <a14:backgroundMark x1="24331" y1="67667" x2="28467" y2="65012"/>
                        <a14:backgroundMark x1="27981" y1="65704" x2="25912" y2="71478"/>
                        <a14:backgroundMark x1="68005" y1="64781" x2="75791" y2="75520"/>
                        <a14:backgroundMark x1="67640" y1="64088" x2="76277" y2="61547"/>
                        <a14:backgroundMark x1="69221" y1="62356" x2="75061" y2="60970"/>
                        <a14:backgroundMark x1="69830" y1="61432" x2="74939" y2="58083"/>
                        <a14:backgroundMark x1="77981" y1="53002" x2="72993" y2="59700"/>
                      </a14:backgroundRemoval>
                    </a14:imgEffect>
                  </a14:imgLayer>
                </a14:imgProps>
              </a:ext>
              <a:ext uri="{28A0092B-C50C-407E-A947-70E740481C1C}">
                <a14:useLocalDpi xmlns:a14="http://schemas.microsoft.com/office/drawing/2010/main" val="0"/>
              </a:ext>
            </a:extLst>
          </a:blip>
          <a:srcRect/>
          <a:stretch>
            <a:fillRect/>
          </a:stretch>
        </p:blipFill>
        <p:spPr bwMode="auto">
          <a:xfrm>
            <a:off x="2449212" y="384092"/>
            <a:ext cx="4397976" cy="4633482"/>
          </a:xfrm>
          <a:prstGeom prst="rect">
            <a:avLst/>
          </a:prstGeom>
          <a:noFill/>
          <a:extLst>
            <a:ext uri="{909E8E84-426E-40DD-AFC4-6F175D3DCCD1}">
              <a14:hiddenFill xmlns:a14="http://schemas.microsoft.com/office/drawing/2010/main">
                <a:solidFill>
                  <a:srgbClr val="FFFFFF"/>
                </a:solidFill>
              </a14:hiddenFill>
            </a:ext>
          </a:extLst>
        </p:spPr>
      </p:pic>
      <p:sp>
        <p:nvSpPr>
          <p:cNvPr id="15" name="角丸四角形 1"/>
          <p:cNvSpPr/>
          <p:nvPr userDrawn="1"/>
        </p:nvSpPr>
        <p:spPr>
          <a:xfrm>
            <a:off x="922414" y="2881808"/>
            <a:ext cx="7451571" cy="3735807"/>
          </a:xfrm>
          <a:custGeom>
            <a:avLst/>
            <a:gdLst>
              <a:gd name="connsiteX0" fmla="*/ 0 w 7343775"/>
              <a:gd name="connsiteY0" fmla="*/ 1293818 h 3711575"/>
              <a:gd name="connsiteX1" fmla="*/ 1293818 w 7343775"/>
              <a:gd name="connsiteY1" fmla="*/ 0 h 3711575"/>
              <a:gd name="connsiteX2" fmla="*/ 6049957 w 7343775"/>
              <a:gd name="connsiteY2" fmla="*/ 0 h 3711575"/>
              <a:gd name="connsiteX3" fmla="*/ 7343775 w 7343775"/>
              <a:gd name="connsiteY3" fmla="*/ 1293818 h 3711575"/>
              <a:gd name="connsiteX4" fmla="*/ 7343775 w 7343775"/>
              <a:gd name="connsiteY4" fmla="*/ 2417757 h 3711575"/>
              <a:gd name="connsiteX5" fmla="*/ 6049957 w 7343775"/>
              <a:gd name="connsiteY5" fmla="*/ 3711575 h 3711575"/>
              <a:gd name="connsiteX6" fmla="*/ 1293818 w 7343775"/>
              <a:gd name="connsiteY6" fmla="*/ 3711575 h 3711575"/>
              <a:gd name="connsiteX7" fmla="*/ 0 w 7343775"/>
              <a:gd name="connsiteY7" fmla="*/ 2417757 h 3711575"/>
              <a:gd name="connsiteX8" fmla="*/ 0 w 7343775"/>
              <a:gd name="connsiteY8" fmla="*/ 1293818 h 3711575"/>
              <a:gd name="connsiteX0" fmla="*/ 0 w 7343775"/>
              <a:gd name="connsiteY0" fmla="*/ 1293818 h 3711575"/>
              <a:gd name="connsiteX1" fmla="*/ 922343 w 7343775"/>
              <a:gd name="connsiteY1" fmla="*/ 9525 h 3711575"/>
              <a:gd name="connsiteX2" fmla="*/ 6049957 w 7343775"/>
              <a:gd name="connsiteY2" fmla="*/ 0 h 3711575"/>
              <a:gd name="connsiteX3" fmla="*/ 7343775 w 7343775"/>
              <a:gd name="connsiteY3" fmla="*/ 1293818 h 3711575"/>
              <a:gd name="connsiteX4" fmla="*/ 7343775 w 7343775"/>
              <a:gd name="connsiteY4" fmla="*/ 2417757 h 3711575"/>
              <a:gd name="connsiteX5" fmla="*/ 6049957 w 7343775"/>
              <a:gd name="connsiteY5" fmla="*/ 3711575 h 3711575"/>
              <a:gd name="connsiteX6" fmla="*/ 1293818 w 7343775"/>
              <a:gd name="connsiteY6" fmla="*/ 3711575 h 3711575"/>
              <a:gd name="connsiteX7" fmla="*/ 0 w 7343775"/>
              <a:gd name="connsiteY7" fmla="*/ 2417757 h 3711575"/>
              <a:gd name="connsiteX8" fmla="*/ 0 w 7343775"/>
              <a:gd name="connsiteY8" fmla="*/ 1293818 h 3711575"/>
              <a:gd name="connsiteX0" fmla="*/ 0 w 7343775"/>
              <a:gd name="connsiteY0" fmla="*/ 1293818 h 3711575"/>
              <a:gd name="connsiteX1" fmla="*/ 1065218 w 7343775"/>
              <a:gd name="connsiteY1" fmla="*/ 142875 h 3711575"/>
              <a:gd name="connsiteX2" fmla="*/ 6049957 w 7343775"/>
              <a:gd name="connsiteY2" fmla="*/ 0 h 3711575"/>
              <a:gd name="connsiteX3" fmla="*/ 7343775 w 7343775"/>
              <a:gd name="connsiteY3" fmla="*/ 1293818 h 3711575"/>
              <a:gd name="connsiteX4" fmla="*/ 7343775 w 7343775"/>
              <a:gd name="connsiteY4" fmla="*/ 2417757 h 3711575"/>
              <a:gd name="connsiteX5" fmla="*/ 6049957 w 7343775"/>
              <a:gd name="connsiteY5" fmla="*/ 3711575 h 3711575"/>
              <a:gd name="connsiteX6" fmla="*/ 1293818 w 7343775"/>
              <a:gd name="connsiteY6" fmla="*/ 3711575 h 3711575"/>
              <a:gd name="connsiteX7" fmla="*/ 0 w 7343775"/>
              <a:gd name="connsiteY7" fmla="*/ 2417757 h 3711575"/>
              <a:gd name="connsiteX8" fmla="*/ 0 w 7343775"/>
              <a:gd name="connsiteY8" fmla="*/ 1293818 h 3711575"/>
              <a:gd name="connsiteX0" fmla="*/ 0 w 7343775"/>
              <a:gd name="connsiteY0" fmla="*/ 1284293 h 3702050"/>
              <a:gd name="connsiteX1" fmla="*/ 1065218 w 7343775"/>
              <a:gd name="connsiteY1" fmla="*/ 133350 h 3702050"/>
              <a:gd name="connsiteX2" fmla="*/ 5611807 w 7343775"/>
              <a:gd name="connsiteY2" fmla="*/ 0 h 3702050"/>
              <a:gd name="connsiteX3" fmla="*/ 7343775 w 7343775"/>
              <a:gd name="connsiteY3" fmla="*/ 1284293 h 3702050"/>
              <a:gd name="connsiteX4" fmla="*/ 7343775 w 7343775"/>
              <a:gd name="connsiteY4" fmla="*/ 2408232 h 3702050"/>
              <a:gd name="connsiteX5" fmla="*/ 6049957 w 7343775"/>
              <a:gd name="connsiteY5" fmla="*/ 3702050 h 3702050"/>
              <a:gd name="connsiteX6" fmla="*/ 1293818 w 7343775"/>
              <a:gd name="connsiteY6" fmla="*/ 3702050 h 3702050"/>
              <a:gd name="connsiteX7" fmla="*/ 0 w 7343775"/>
              <a:gd name="connsiteY7" fmla="*/ 2408232 h 3702050"/>
              <a:gd name="connsiteX8" fmla="*/ 0 w 7343775"/>
              <a:gd name="connsiteY8" fmla="*/ 1284293 h 3702050"/>
              <a:gd name="connsiteX0" fmla="*/ 0 w 7343775"/>
              <a:gd name="connsiteY0" fmla="*/ 1306518 h 3724275"/>
              <a:gd name="connsiteX1" fmla="*/ 1065218 w 7343775"/>
              <a:gd name="connsiteY1" fmla="*/ 155575 h 3724275"/>
              <a:gd name="connsiteX2" fmla="*/ 3895725 w 7343775"/>
              <a:gd name="connsiteY2" fmla="*/ 0 h 3724275"/>
              <a:gd name="connsiteX3" fmla="*/ 5611807 w 7343775"/>
              <a:gd name="connsiteY3" fmla="*/ 22225 h 3724275"/>
              <a:gd name="connsiteX4" fmla="*/ 7343775 w 7343775"/>
              <a:gd name="connsiteY4" fmla="*/ 1306518 h 3724275"/>
              <a:gd name="connsiteX5" fmla="*/ 7343775 w 7343775"/>
              <a:gd name="connsiteY5" fmla="*/ 2430457 h 3724275"/>
              <a:gd name="connsiteX6" fmla="*/ 6049957 w 7343775"/>
              <a:gd name="connsiteY6" fmla="*/ 3724275 h 3724275"/>
              <a:gd name="connsiteX7" fmla="*/ 1293818 w 7343775"/>
              <a:gd name="connsiteY7" fmla="*/ 3724275 h 3724275"/>
              <a:gd name="connsiteX8" fmla="*/ 0 w 7343775"/>
              <a:gd name="connsiteY8" fmla="*/ 2430457 h 3724275"/>
              <a:gd name="connsiteX9" fmla="*/ 0 w 7343775"/>
              <a:gd name="connsiteY9" fmla="*/ 1306518 h 3724275"/>
              <a:gd name="connsiteX0" fmla="*/ 0 w 7343775"/>
              <a:gd name="connsiteY0" fmla="*/ 1306545 h 3724302"/>
              <a:gd name="connsiteX1" fmla="*/ 1065218 w 7343775"/>
              <a:gd name="connsiteY1" fmla="*/ 155602 h 3724302"/>
              <a:gd name="connsiteX2" fmla="*/ 3895725 w 7343775"/>
              <a:gd name="connsiteY2" fmla="*/ 27 h 3724302"/>
              <a:gd name="connsiteX3" fmla="*/ 5611807 w 7343775"/>
              <a:gd name="connsiteY3" fmla="*/ 22252 h 3724302"/>
              <a:gd name="connsiteX4" fmla="*/ 7343775 w 7343775"/>
              <a:gd name="connsiteY4" fmla="*/ 1306545 h 3724302"/>
              <a:gd name="connsiteX5" fmla="*/ 7343775 w 7343775"/>
              <a:gd name="connsiteY5" fmla="*/ 2430484 h 3724302"/>
              <a:gd name="connsiteX6" fmla="*/ 6049957 w 7343775"/>
              <a:gd name="connsiteY6" fmla="*/ 3724302 h 3724302"/>
              <a:gd name="connsiteX7" fmla="*/ 1293818 w 7343775"/>
              <a:gd name="connsiteY7" fmla="*/ 3724302 h 3724302"/>
              <a:gd name="connsiteX8" fmla="*/ 0 w 7343775"/>
              <a:gd name="connsiteY8" fmla="*/ 2430484 h 3724302"/>
              <a:gd name="connsiteX9" fmla="*/ 0 w 7343775"/>
              <a:gd name="connsiteY9" fmla="*/ 1306545 h 3724302"/>
              <a:gd name="connsiteX0" fmla="*/ 0 w 7343775"/>
              <a:gd name="connsiteY0" fmla="*/ 1306538 h 3724295"/>
              <a:gd name="connsiteX1" fmla="*/ 1065218 w 7343775"/>
              <a:gd name="connsiteY1" fmla="*/ 155595 h 3724295"/>
              <a:gd name="connsiteX2" fmla="*/ 3895725 w 7343775"/>
              <a:gd name="connsiteY2" fmla="*/ 20 h 3724295"/>
              <a:gd name="connsiteX3" fmla="*/ 5611807 w 7343775"/>
              <a:gd name="connsiteY3" fmla="*/ 22245 h 3724295"/>
              <a:gd name="connsiteX4" fmla="*/ 7343775 w 7343775"/>
              <a:gd name="connsiteY4" fmla="*/ 1306538 h 3724295"/>
              <a:gd name="connsiteX5" fmla="*/ 7343775 w 7343775"/>
              <a:gd name="connsiteY5" fmla="*/ 2430477 h 3724295"/>
              <a:gd name="connsiteX6" fmla="*/ 6049957 w 7343775"/>
              <a:gd name="connsiteY6" fmla="*/ 3724295 h 3724295"/>
              <a:gd name="connsiteX7" fmla="*/ 1293818 w 7343775"/>
              <a:gd name="connsiteY7" fmla="*/ 3724295 h 3724295"/>
              <a:gd name="connsiteX8" fmla="*/ 0 w 7343775"/>
              <a:gd name="connsiteY8" fmla="*/ 2430477 h 3724295"/>
              <a:gd name="connsiteX9" fmla="*/ 0 w 7343775"/>
              <a:gd name="connsiteY9" fmla="*/ 1306538 h 3724295"/>
              <a:gd name="connsiteX0" fmla="*/ 0 w 7343775"/>
              <a:gd name="connsiteY0" fmla="*/ 1307002 h 3724759"/>
              <a:gd name="connsiteX1" fmla="*/ 1065218 w 7343775"/>
              <a:gd name="connsiteY1" fmla="*/ 156059 h 3724759"/>
              <a:gd name="connsiteX2" fmla="*/ 3895725 w 7343775"/>
              <a:gd name="connsiteY2" fmla="*/ 484 h 3724759"/>
              <a:gd name="connsiteX3" fmla="*/ 5611807 w 7343775"/>
              <a:gd name="connsiteY3" fmla="*/ 22709 h 3724759"/>
              <a:gd name="connsiteX4" fmla="*/ 7343775 w 7343775"/>
              <a:gd name="connsiteY4" fmla="*/ 1307002 h 3724759"/>
              <a:gd name="connsiteX5" fmla="*/ 7343775 w 7343775"/>
              <a:gd name="connsiteY5" fmla="*/ 2430941 h 3724759"/>
              <a:gd name="connsiteX6" fmla="*/ 6049957 w 7343775"/>
              <a:gd name="connsiteY6" fmla="*/ 3724759 h 3724759"/>
              <a:gd name="connsiteX7" fmla="*/ 1293818 w 7343775"/>
              <a:gd name="connsiteY7" fmla="*/ 3724759 h 3724759"/>
              <a:gd name="connsiteX8" fmla="*/ 0 w 7343775"/>
              <a:gd name="connsiteY8" fmla="*/ 2430941 h 3724759"/>
              <a:gd name="connsiteX9" fmla="*/ 0 w 7343775"/>
              <a:gd name="connsiteY9" fmla="*/ 1307002 h 3724759"/>
              <a:gd name="connsiteX0" fmla="*/ 0 w 7343775"/>
              <a:gd name="connsiteY0" fmla="*/ 1308348 h 3726105"/>
              <a:gd name="connsiteX1" fmla="*/ 1065218 w 7343775"/>
              <a:gd name="connsiteY1" fmla="*/ 157405 h 3726105"/>
              <a:gd name="connsiteX2" fmla="*/ 3895725 w 7343775"/>
              <a:gd name="connsiteY2" fmla="*/ 1830 h 3726105"/>
              <a:gd name="connsiteX3" fmla="*/ 5611807 w 7343775"/>
              <a:gd name="connsiteY3" fmla="*/ 24055 h 3726105"/>
              <a:gd name="connsiteX4" fmla="*/ 7343775 w 7343775"/>
              <a:gd name="connsiteY4" fmla="*/ 1308348 h 3726105"/>
              <a:gd name="connsiteX5" fmla="*/ 7343775 w 7343775"/>
              <a:gd name="connsiteY5" fmla="*/ 2432287 h 3726105"/>
              <a:gd name="connsiteX6" fmla="*/ 6049957 w 7343775"/>
              <a:gd name="connsiteY6" fmla="*/ 3726105 h 3726105"/>
              <a:gd name="connsiteX7" fmla="*/ 1293818 w 7343775"/>
              <a:gd name="connsiteY7" fmla="*/ 3726105 h 3726105"/>
              <a:gd name="connsiteX8" fmla="*/ 0 w 7343775"/>
              <a:gd name="connsiteY8" fmla="*/ 2432287 h 3726105"/>
              <a:gd name="connsiteX9" fmla="*/ 0 w 7343775"/>
              <a:gd name="connsiteY9" fmla="*/ 1308348 h 3726105"/>
              <a:gd name="connsiteX0" fmla="*/ 0 w 7343775"/>
              <a:gd name="connsiteY0" fmla="*/ 1317876 h 3735633"/>
              <a:gd name="connsiteX1" fmla="*/ 1065218 w 7343775"/>
              <a:gd name="connsiteY1" fmla="*/ 166933 h 3735633"/>
              <a:gd name="connsiteX2" fmla="*/ 3895725 w 7343775"/>
              <a:gd name="connsiteY2" fmla="*/ 11358 h 3735633"/>
              <a:gd name="connsiteX3" fmla="*/ 5611807 w 7343775"/>
              <a:gd name="connsiteY3" fmla="*/ 33583 h 3735633"/>
              <a:gd name="connsiteX4" fmla="*/ 7343775 w 7343775"/>
              <a:gd name="connsiteY4" fmla="*/ 1317876 h 3735633"/>
              <a:gd name="connsiteX5" fmla="*/ 7343775 w 7343775"/>
              <a:gd name="connsiteY5" fmla="*/ 2441815 h 3735633"/>
              <a:gd name="connsiteX6" fmla="*/ 6049957 w 7343775"/>
              <a:gd name="connsiteY6" fmla="*/ 3735633 h 3735633"/>
              <a:gd name="connsiteX7" fmla="*/ 1293818 w 7343775"/>
              <a:gd name="connsiteY7" fmla="*/ 3735633 h 3735633"/>
              <a:gd name="connsiteX8" fmla="*/ 0 w 7343775"/>
              <a:gd name="connsiteY8" fmla="*/ 2441815 h 3735633"/>
              <a:gd name="connsiteX9" fmla="*/ 0 w 7343775"/>
              <a:gd name="connsiteY9" fmla="*/ 1317876 h 3735633"/>
              <a:gd name="connsiteX0" fmla="*/ 0 w 7386108"/>
              <a:gd name="connsiteY0" fmla="*/ 1317876 h 3735633"/>
              <a:gd name="connsiteX1" fmla="*/ 1065218 w 7386108"/>
              <a:gd name="connsiteY1" fmla="*/ 166933 h 3735633"/>
              <a:gd name="connsiteX2" fmla="*/ 3895725 w 7386108"/>
              <a:gd name="connsiteY2" fmla="*/ 11358 h 3735633"/>
              <a:gd name="connsiteX3" fmla="*/ 5611807 w 7386108"/>
              <a:gd name="connsiteY3" fmla="*/ 33583 h 3735633"/>
              <a:gd name="connsiteX4" fmla="*/ 7343775 w 7386108"/>
              <a:gd name="connsiteY4" fmla="*/ 1317876 h 3735633"/>
              <a:gd name="connsiteX5" fmla="*/ 7343775 w 7386108"/>
              <a:gd name="connsiteY5" fmla="*/ 2441815 h 3735633"/>
              <a:gd name="connsiteX6" fmla="*/ 6049957 w 7386108"/>
              <a:gd name="connsiteY6" fmla="*/ 3735633 h 3735633"/>
              <a:gd name="connsiteX7" fmla="*/ 1293818 w 7386108"/>
              <a:gd name="connsiteY7" fmla="*/ 3735633 h 3735633"/>
              <a:gd name="connsiteX8" fmla="*/ 0 w 7386108"/>
              <a:gd name="connsiteY8" fmla="*/ 2441815 h 3735633"/>
              <a:gd name="connsiteX9" fmla="*/ 0 w 7386108"/>
              <a:gd name="connsiteY9" fmla="*/ 1317876 h 3735633"/>
              <a:gd name="connsiteX0" fmla="*/ 0 w 7460077"/>
              <a:gd name="connsiteY0" fmla="*/ 1317876 h 3735633"/>
              <a:gd name="connsiteX1" fmla="*/ 1065218 w 7460077"/>
              <a:gd name="connsiteY1" fmla="*/ 166933 h 3735633"/>
              <a:gd name="connsiteX2" fmla="*/ 3895725 w 7460077"/>
              <a:gd name="connsiteY2" fmla="*/ 11358 h 3735633"/>
              <a:gd name="connsiteX3" fmla="*/ 5611807 w 7460077"/>
              <a:gd name="connsiteY3" fmla="*/ 33583 h 3735633"/>
              <a:gd name="connsiteX4" fmla="*/ 7343775 w 7460077"/>
              <a:gd name="connsiteY4" fmla="*/ 1317876 h 3735633"/>
              <a:gd name="connsiteX5" fmla="*/ 7305675 w 7460077"/>
              <a:gd name="connsiteY5" fmla="*/ 2937115 h 3735633"/>
              <a:gd name="connsiteX6" fmla="*/ 6049957 w 7460077"/>
              <a:gd name="connsiteY6" fmla="*/ 3735633 h 3735633"/>
              <a:gd name="connsiteX7" fmla="*/ 1293818 w 7460077"/>
              <a:gd name="connsiteY7" fmla="*/ 3735633 h 3735633"/>
              <a:gd name="connsiteX8" fmla="*/ 0 w 7460077"/>
              <a:gd name="connsiteY8" fmla="*/ 2441815 h 3735633"/>
              <a:gd name="connsiteX9" fmla="*/ 0 w 7460077"/>
              <a:gd name="connsiteY9" fmla="*/ 1317876 h 3735633"/>
              <a:gd name="connsiteX0" fmla="*/ 0 w 7352914"/>
              <a:gd name="connsiteY0" fmla="*/ 1317876 h 3735633"/>
              <a:gd name="connsiteX1" fmla="*/ 1065218 w 7352914"/>
              <a:gd name="connsiteY1" fmla="*/ 166933 h 3735633"/>
              <a:gd name="connsiteX2" fmla="*/ 3895725 w 7352914"/>
              <a:gd name="connsiteY2" fmla="*/ 11358 h 3735633"/>
              <a:gd name="connsiteX3" fmla="*/ 5611807 w 7352914"/>
              <a:gd name="connsiteY3" fmla="*/ 33583 h 3735633"/>
              <a:gd name="connsiteX4" fmla="*/ 7343775 w 7352914"/>
              <a:gd name="connsiteY4" fmla="*/ 1317876 h 3735633"/>
              <a:gd name="connsiteX5" fmla="*/ 6049957 w 7352914"/>
              <a:gd name="connsiteY5" fmla="*/ 3735633 h 3735633"/>
              <a:gd name="connsiteX6" fmla="*/ 1293818 w 7352914"/>
              <a:gd name="connsiteY6" fmla="*/ 3735633 h 3735633"/>
              <a:gd name="connsiteX7" fmla="*/ 0 w 7352914"/>
              <a:gd name="connsiteY7" fmla="*/ 2441815 h 3735633"/>
              <a:gd name="connsiteX8" fmla="*/ 0 w 7352914"/>
              <a:gd name="connsiteY8" fmla="*/ 1317876 h 3735633"/>
              <a:gd name="connsiteX0" fmla="*/ 0 w 7352914"/>
              <a:gd name="connsiteY0" fmla="*/ 1436116 h 3853873"/>
              <a:gd name="connsiteX1" fmla="*/ 1065218 w 7352914"/>
              <a:gd name="connsiteY1" fmla="*/ 285173 h 3853873"/>
              <a:gd name="connsiteX2" fmla="*/ 3895725 w 7352914"/>
              <a:gd name="connsiteY2" fmla="*/ 129598 h 3853873"/>
              <a:gd name="connsiteX3" fmla="*/ 5611807 w 7352914"/>
              <a:gd name="connsiteY3" fmla="*/ 151823 h 3853873"/>
              <a:gd name="connsiteX4" fmla="*/ 7343775 w 7352914"/>
              <a:gd name="connsiteY4" fmla="*/ 2121916 h 3853873"/>
              <a:gd name="connsiteX5" fmla="*/ 6049957 w 7352914"/>
              <a:gd name="connsiteY5" fmla="*/ 3853873 h 3853873"/>
              <a:gd name="connsiteX6" fmla="*/ 1293818 w 7352914"/>
              <a:gd name="connsiteY6" fmla="*/ 3853873 h 3853873"/>
              <a:gd name="connsiteX7" fmla="*/ 0 w 7352914"/>
              <a:gd name="connsiteY7" fmla="*/ 2560055 h 3853873"/>
              <a:gd name="connsiteX8" fmla="*/ 0 w 7352914"/>
              <a:gd name="connsiteY8" fmla="*/ 1436116 h 3853873"/>
              <a:gd name="connsiteX0" fmla="*/ 0 w 7344084"/>
              <a:gd name="connsiteY0" fmla="*/ 1436116 h 3853873"/>
              <a:gd name="connsiteX1" fmla="*/ 1065218 w 7344084"/>
              <a:gd name="connsiteY1" fmla="*/ 285173 h 3853873"/>
              <a:gd name="connsiteX2" fmla="*/ 3895725 w 7344084"/>
              <a:gd name="connsiteY2" fmla="*/ 129598 h 3853873"/>
              <a:gd name="connsiteX3" fmla="*/ 5611807 w 7344084"/>
              <a:gd name="connsiteY3" fmla="*/ 151823 h 3853873"/>
              <a:gd name="connsiteX4" fmla="*/ 7343775 w 7344084"/>
              <a:gd name="connsiteY4" fmla="*/ 2121916 h 3853873"/>
              <a:gd name="connsiteX5" fmla="*/ 6049957 w 7344084"/>
              <a:gd name="connsiteY5" fmla="*/ 3853873 h 3853873"/>
              <a:gd name="connsiteX6" fmla="*/ 1293818 w 7344084"/>
              <a:gd name="connsiteY6" fmla="*/ 3853873 h 3853873"/>
              <a:gd name="connsiteX7" fmla="*/ 0 w 7344084"/>
              <a:gd name="connsiteY7" fmla="*/ 2560055 h 3853873"/>
              <a:gd name="connsiteX8" fmla="*/ 0 w 7344084"/>
              <a:gd name="connsiteY8" fmla="*/ 1436116 h 3853873"/>
              <a:gd name="connsiteX0" fmla="*/ 0 w 7345362"/>
              <a:gd name="connsiteY0" fmla="*/ 1350697 h 3768454"/>
              <a:gd name="connsiteX1" fmla="*/ 1065218 w 7345362"/>
              <a:gd name="connsiteY1" fmla="*/ 199754 h 3768454"/>
              <a:gd name="connsiteX2" fmla="*/ 3895725 w 7345362"/>
              <a:gd name="connsiteY2" fmla="*/ 44179 h 3768454"/>
              <a:gd name="connsiteX3" fmla="*/ 5888032 w 7345362"/>
              <a:gd name="connsiteY3" fmla="*/ 199754 h 3768454"/>
              <a:gd name="connsiteX4" fmla="*/ 7343775 w 7345362"/>
              <a:gd name="connsiteY4" fmla="*/ 2036497 h 3768454"/>
              <a:gd name="connsiteX5" fmla="*/ 6049957 w 7345362"/>
              <a:gd name="connsiteY5" fmla="*/ 3768454 h 3768454"/>
              <a:gd name="connsiteX6" fmla="*/ 1293818 w 7345362"/>
              <a:gd name="connsiteY6" fmla="*/ 3768454 h 3768454"/>
              <a:gd name="connsiteX7" fmla="*/ 0 w 7345362"/>
              <a:gd name="connsiteY7" fmla="*/ 2474636 h 3768454"/>
              <a:gd name="connsiteX8" fmla="*/ 0 w 7345362"/>
              <a:gd name="connsiteY8" fmla="*/ 1350697 h 3768454"/>
              <a:gd name="connsiteX0" fmla="*/ 0 w 7345362"/>
              <a:gd name="connsiteY0" fmla="*/ 1340072 h 3757829"/>
              <a:gd name="connsiteX1" fmla="*/ 1065218 w 7345362"/>
              <a:gd name="connsiteY1" fmla="*/ 189129 h 3757829"/>
              <a:gd name="connsiteX2" fmla="*/ 5888032 w 7345362"/>
              <a:gd name="connsiteY2" fmla="*/ 189129 h 3757829"/>
              <a:gd name="connsiteX3" fmla="*/ 7343775 w 7345362"/>
              <a:gd name="connsiteY3" fmla="*/ 2025872 h 3757829"/>
              <a:gd name="connsiteX4" fmla="*/ 6049957 w 7345362"/>
              <a:gd name="connsiteY4" fmla="*/ 3757829 h 3757829"/>
              <a:gd name="connsiteX5" fmla="*/ 1293818 w 7345362"/>
              <a:gd name="connsiteY5" fmla="*/ 3757829 h 3757829"/>
              <a:gd name="connsiteX6" fmla="*/ 0 w 7345362"/>
              <a:gd name="connsiteY6" fmla="*/ 2464011 h 3757829"/>
              <a:gd name="connsiteX7" fmla="*/ 0 w 7345362"/>
              <a:gd name="connsiteY7" fmla="*/ 1340072 h 3757829"/>
              <a:gd name="connsiteX0" fmla="*/ 0 w 7345547"/>
              <a:gd name="connsiteY0" fmla="*/ 1340072 h 3822621"/>
              <a:gd name="connsiteX1" fmla="*/ 1065218 w 7345547"/>
              <a:gd name="connsiteY1" fmla="*/ 189129 h 3822621"/>
              <a:gd name="connsiteX2" fmla="*/ 5888032 w 7345547"/>
              <a:gd name="connsiteY2" fmla="*/ 189129 h 3822621"/>
              <a:gd name="connsiteX3" fmla="*/ 7343775 w 7345547"/>
              <a:gd name="connsiteY3" fmla="*/ 2025872 h 3822621"/>
              <a:gd name="connsiteX4" fmla="*/ 6049957 w 7345547"/>
              <a:gd name="connsiteY4" fmla="*/ 3757829 h 3822621"/>
              <a:gd name="connsiteX5" fmla="*/ 1293818 w 7345547"/>
              <a:gd name="connsiteY5" fmla="*/ 3757829 h 3822621"/>
              <a:gd name="connsiteX6" fmla="*/ 0 w 7345547"/>
              <a:gd name="connsiteY6" fmla="*/ 2464011 h 3822621"/>
              <a:gd name="connsiteX7" fmla="*/ 0 w 7345547"/>
              <a:gd name="connsiteY7" fmla="*/ 1340072 h 3822621"/>
              <a:gd name="connsiteX0" fmla="*/ 0 w 7345547"/>
              <a:gd name="connsiteY0" fmla="*/ 1340072 h 3873299"/>
              <a:gd name="connsiteX1" fmla="*/ 1065218 w 7345547"/>
              <a:gd name="connsiteY1" fmla="*/ 189129 h 3873299"/>
              <a:gd name="connsiteX2" fmla="*/ 5888032 w 7345547"/>
              <a:gd name="connsiteY2" fmla="*/ 189129 h 3873299"/>
              <a:gd name="connsiteX3" fmla="*/ 7343775 w 7345547"/>
              <a:gd name="connsiteY3" fmla="*/ 2025872 h 3873299"/>
              <a:gd name="connsiteX4" fmla="*/ 6049957 w 7345547"/>
              <a:gd name="connsiteY4" fmla="*/ 3757829 h 3873299"/>
              <a:gd name="connsiteX5" fmla="*/ 1293818 w 7345547"/>
              <a:gd name="connsiteY5" fmla="*/ 3757829 h 3873299"/>
              <a:gd name="connsiteX6" fmla="*/ 0 w 7345547"/>
              <a:gd name="connsiteY6" fmla="*/ 2464011 h 3873299"/>
              <a:gd name="connsiteX7" fmla="*/ 0 w 7345547"/>
              <a:gd name="connsiteY7" fmla="*/ 1340072 h 3873299"/>
              <a:gd name="connsiteX0" fmla="*/ 5931 w 7351478"/>
              <a:gd name="connsiteY0" fmla="*/ 1340072 h 3873299"/>
              <a:gd name="connsiteX1" fmla="*/ 1071149 w 7351478"/>
              <a:gd name="connsiteY1" fmla="*/ 189129 h 3873299"/>
              <a:gd name="connsiteX2" fmla="*/ 5893963 w 7351478"/>
              <a:gd name="connsiteY2" fmla="*/ 189129 h 3873299"/>
              <a:gd name="connsiteX3" fmla="*/ 7349706 w 7351478"/>
              <a:gd name="connsiteY3" fmla="*/ 2025872 h 3873299"/>
              <a:gd name="connsiteX4" fmla="*/ 6055888 w 7351478"/>
              <a:gd name="connsiteY4" fmla="*/ 3757829 h 3873299"/>
              <a:gd name="connsiteX5" fmla="*/ 1299749 w 7351478"/>
              <a:gd name="connsiteY5" fmla="*/ 3757829 h 3873299"/>
              <a:gd name="connsiteX6" fmla="*/ 5931 w 7351478"/>
              <a:gd name="connsiteY6" fmla="*/ 1340072 h 3873299"/>
              <a:gd name="connsiteX0" fmla="*/ 4180 w 7454502"/>
              <a:gd name="connsiteY0" fmla="*/ 1836743 h 3735807"/>
              <a:gd name="connsiteX1" fmla="*/ 1174173 w 7454502"/>
              <a:gd name="connsiteY1" fmla="*/ 0 h 3735807"/>
              <a:gd name="connsiteX2" fmla="*/ 5996987 w 7454502"/>
              <a:gd name="connsiteY2" fmla="*/ 0 h 3735807"/>
              <a:gd name="connsiteX3" fmla="*/ 7452730 w 7454502"/>
              <a:gd name="connsiteY3" fmla="*/ 1836743 h 3735807"/>
              <a:gd name="connsiteX4" fmla="*/ 6158912 w 7454502"/>
              <a:gd name="connsiteY4" fmla="*/ 3568700 h 3735807"/>
              <a:gd name="connsiteX5" fmla="*/ 1402773 w 7454502"/>
              <a:gd name="connsiteY5" fmla="*/ 3568700 h 3735807"/>
              <a:gd name="connsiteX6" fmla="*/ 4180 w 7454502"/>
              <a:gd name="connsiteY6" fmla="*/ 1836743 h 3735807"/>
              <a:gd name="connsiteX0" fmla="*/ 1249 w 7451571"/>
              <a:gd name="connsiteY0" fmla="*/ 1836743 h 3735807"/>
              <a:gd name="connsiteX1" fmla="*/ 1171242 w 7451571"/>
              <a:gd name="connsiteY1" fmla="*/ 0 h 3735807"/>
              <a:gd name="connsiteX2" fmla="*/ 5994056 w 7451571"/>
              <a:gd name="connsiteY2" fmla="*/ 0 h 3735807"/>
              <a:gd name="connsiteX3" fmla="*/ 7449799 w 7451571"/>
              <a:gd name="connsiteY3" fmla="*/ 1836743 h 3735807"/>
              <a:gd name="connsiteX4" fmla="*/ 6155981 w 7451571"/>
              <a:gd name="connsiteY4" fmla="*/ 3568700 h 3735807"/>
              <a:gd name="connsiteX5" fmla="*/ 1399842 w 7451571"/>
              <a:gd name="connsiteY5" fmla="*/ 3568700 h 3735807"/>
              <a:gd name="connsiteX6" fmla="*/ 1249 w 7451571"/>
              <a:gd name="connsiteY6" fmla="*/ 1836743 h 3735807"/>
              <a:gd name="connsiteX0" fmla="*/ 1249 w 7451571"/>
              <a:gd name="connsiteY0" fmla="*/ 1836743 h 3735807"/>
              <a:gd name="connsiteX1" fmla="*/ 1171242 w 7451571"/>
              <a:gd name="connsiteY1" fmla="*/ 0 h 3735807"/>
              <a:gd name="connsiteX2" fmla="*/ 5994056 w 7451571"/>
              <a:gd name="connsiteY2" fmla="*/ 0 h 3735807"/>
              <a:gd name="connsiteX3" fmla="*/ 7449799 w 7451571"/>
              <a:gd name="connsiteY3" fmla="*/ 1836743 h 3735807"/>
              <a:gd name="connsiteX4" fmla="*/ 6155981 w 7451571"/>
              <a:gd name="connsiteY4" fmla="*/ 3568700 h 3735807"/>
              <a:gd name="connsiteX5" fmla="*/ 1399842 w 7451571"/>
              <a:gd name="connsiteY5" fmla="*/ 3568700 h 3735807"/>
              <a:gd name="connsiteX6" fmla="*/ 1249 w 7451571"/>
              <a:gd name="connsiteY6" fmla="*/ 1836743 h 373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51571" h="3735807">
                <a:moveTo>
                  <a:pt x="1249" y="1836743"/>
                </a:moveTo>
                <a:cubicBezTo>
                  <a:pt x="-17801" y="832385"/>
                  <a:pt x="172441" y="306124"/>
                  <a:pt x="1171242" y="0"/>
                </a:cubicBezTo>
                <a:cubicBezTo>
                  <a:pt x="2170043" y="-306124"/>
                  <a:pt x="4947630" y="-306124"/>
                  <a:pt x="5994056" y="0"/>
                </a:cubicBezTo>
                <a:cubicBezTo>
                  <a:pt x="7040482" y="306124"/>
                  <a:pt x="7422812" y="1241960"/>
                  <a:pt x="7449799" y="1836743"/>
                </a:cubicBezTo>
                <a:cubicBezTo>
                  <a:pt x="7476787" y="2431526"/>
                  <a:pt x="7202407" y="3422916"/>
                  <a:pt x="6155981" y="3568700"/>
                </a:cubicBezTo>
                <a:cubicBezTo>
                  <a:pt x="5109555" y="3714484"/>
                  <a:pt x="2425631" y="3857359"/>
                  <a:pt x="1399842" y="3568700"/>
                </a:cubicBezTo>
                <a:cubicBezTo>
                  <a:pt x="374053" y="3280041"/>
                  <a:pt x="29824" y="2983976"/>
                  <a:pt x="1249" y="1836743"/>
                </a:cubicBezTo>
                <a:close/>
              </a:path>
            </a:pathLst>
          </a:custGeom>
          <a:solidFill>
            <a:srgbClr val="AE9070"/>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2" name="円/楕円 11"/>
          <p:cNvSpPr/>
          <p:nvPr userDrawn="1"/>
        </p:nvSpPr>
        <p:spPr>
          <a:xfrm>
            <a:off x="2878481" y="2412179"/>
            <a:ext cx="593070" cy="577308"/>
          </a:xfrm>
          <a:prstGeom prst="ellipse">
            <a:avLst/>
          </a:prstGeom>
          <a:solidFill>
            <a:schemeClr val="bg1">
              <a:lumMod val="95000"/>
            </a:schemeClr>
          </a:solidFill>
          <a:ln w="101600">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14" name="Picture 5" descr="D:\ryuno\_徳島\コンテンツ制作\logo.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28201" y="69737"/>
            <a:ext cx="1560059" cy="517555"/>
          </a:xfrm>
          <a:prstGeom prst="rect">
            <a:avLst/>
          </a:prstGeom>
          <a:noFill/>
          <a:extLst>
            <a:ext uri="{909E8E84-426E-40DD-AFC4-6F175D3DCCD1}">
              <a14:hiddenFill xmlns:a14="http://schemas.microsoft.com/office/drawing/2010/main">
                <a:solidFill>
                  <a:srgbClr val="FFFFFF"/>
                </a:solidFill>
              </a14:hiddenFill>
            </a:ext>
          </a:extLst>
        </p:spPr>
      </p:pic>
      <p:sp>
        <p:nvSpPr>
          <p:cNvPr id="16" name="円/楕円 15"/>
          <p:cNvSpPr/>
          <p:nvPr userDrawn="1"/>
        </p:nvSpPr>
        <p:spPr>
          <a:xfrm>
            <a:off x="5845171" y="2457078"/>
            <a:ext cx="593070" cy="577308"/>
          </a:xfrm>
          <a:prstGeom prst="ellipse">
            <a:avLst/>
          </a:prstGeom>
          <a:solidFill>
            <a:schemeClr val="bg1">
              <a:lumMod val="95000"/>
            </a:schemeClr>
          </a:solidFill>
          <a:ln w="101600">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 name="Title 1"/>
          <p:cNvSpPr>
            <a:spLocks noGrp="1"/>
          </p:cNvSpPr>
          <p:nvPr>
            <p:ph type="title"/>
          </p:nvPr>
        </p:nvSpPr>
        <p:spPr>
          <a:xfrm>
            <a:off x="895136" y="3124800"/>
            <a:ext cx="7313094" cy="2914424"/>
          </a:xfrm>
        </p:spPr>
        <p:txBody>
          <a:bodyPr anchor="ctr">
            <a:normAutofit/>
          </a:bodyPr>
          <a:lstStyle>
            <a:lvl1pPr algn="ctr">
              <a:defRPr kumimoji="1" lang="ja-JP" altLang="en-US" sz="5400" b="1" i="0" u="none" kern="1200" dirty="0" smtClean="0">
                <a:solidFill>
                  <a:schemeClr val="bg1"/>
                </a:solidFill>
                <a:latin typeface="メイリオ" panose="020B0604030504040204" pitchFamily="50" charset="-128"/>
                <a:ea typeface="メイリオ" panose="020B0604030504040204" pitchFamily="50" charset="-128"/>
                <a:cs typeface="+mj-cs"/>
              </a:defRPr>
            </a:lvl1pPr>
          </a:lstStyle>
          <a:p>
            <a:r>
              <a:rPr lang="ja-JP" altLang="en-US" dirty="0"/>
              <a:t>マスター タイトルの書式設定</a:t>
            </a:r>
            <a:endParaRPr lang="en-US" dirty="0"/>
          </a:p>
        </p:txBody>
      </p:sp>
      <p:sp>
        <p:nvSpPr>
          <p:cNvPr id="6" name="Slide Number Placeholder 5"/>
          <p:cNvSpPr>
            <a:spLocks noGrp="1"/>
          </p:cNvSpPr>
          <p:nvPr>
            <p:ph type="sldNum" sz="quarter" idx="12"/>
          </p:nvPr>
        </p:nvSpPr>
        <p:spPr>
          <a:xfrm>
            <a:off x="7086600" y="6492875"/>
            <a:ext cx="1901660" cy="365125"/>
          </a:xfrm>
        </p:spPr>
        <p:txBody>
          <a:bodyPr/>
          <a:lstStyle/>
          <a:p>
            <a:fld id="{5A5D876C-34DB-42E0-BB03-E378FED5EFC3}" type="slidenum">
              <a:rPr kumimoji="1" lang="ja-JP" altLang="en-US" smtClean="0"/>
              <a:t>‹#›</a:t>
            </a:fld>
            <a:endParaRPr kumimoji="1" lang="ja-JP" altLang="en-US"/>
          </a:p>
        </p:txBody>
      </p:sp>
      <p:sp>
        <p:nvSpPr>
          <p:cNvPr id="19" name="テキスト プレースホルダー 17"/>
          <p:cNvSpPr>
            <a:spLocks noGrp="1"/>
          </p:cNvSpPr>
          <p:nvPr>
            <p:ph type="body" sz="quarter" idx="13"/>
          </p:nvPr>
        </p:nvSpPr>
        <p:spPr>
          <a:xfrm>
            <a:off x="150813" y="182139"/>
            <a:ext cx="5976305" cy="461962"/>
          </a:xfrm>
        </p:spPr>
        <p:txBody>
          <a:bodyPr anchor="ctr">
            <a:noAutofit/>
          </a:bodyPr>
          <a:lstStyle>
            <a:lvl1pPr marL="0" indent="0" algn="l" defTabSz="914400" rtl="0" eaLnBrk="1" latinLnBrk="0" hangingPunct="1">
              <a:buNone/>
              <a:defRPr kumimoji="1" lang="ja-JP" altLang="en-US" sz="2400" kern="1200" dirty="0" smtClean="0">
                <a:solidFill>
                  <a:schemeClr val="bg1"/>
                </a:solidFill>
                <a:latin typeface="メイリオ" panose="020B0604030504040204" pitchFamily="50" charset="-128"/>
                <a:ea typeface="メイリオ" panose="020B0604030504040204" pitchFamily="50" charset="-128"/>
                <a:cs typeface="+mn-cs"/>
              </a:defRPr>
            </a:lvl1pPr>
            <a:lvl2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2pPr>
            <a:lvl3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3pPr>
            <a:lvl4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4pPr>
            <a:lvl5pPr marL="0" indent="0" algn="l" defTabSz="914400" rtl="0" eaLnBrk="1" latinLnBrk="0" hangingPunct="1">
              <a:buNone/>
              <a:defRPr kumimoji="1" lang="ja-JP" altLang="en-US" sz="2400" kern="1200" dirty="0">
                <a:solidFill>
                  <a:schemeClr val="accent4">
                    <a:lumMod val="50000"/>
                  </a:schemeClr>
                </a:solidFill>
                <a:latin typeface="メイリオ" panose="020B0604030504040204" pitchFamily="50" charset="-128"/>
                <a:ea typeface="メイリオ" panose="020B0604030504040204" pitchFamily="50" charset="-128"/>
                <a:cs typeface="+mn-cs"/>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655591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24366-730F-436B-A65F-E31F2C95942A}" type="datetimeFigureOut">
              <a:rPr kumimoji="1" lang="ja-JP" altLang="en-US" smtClean="0"/>
              <a:t>2022/8/15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39178290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24366-730F-436B-A65F-E31F2C95942A}" type="datetimeFigureOut">
              <a:rPr kumimoji="1" lang="ja-JP" altLang="en-US" smtClean="0"/>
              <a:t>2022/8/15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255386847"/>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77" r:id="rId3"/>
    <p:sldLayoutId id="2147483667" r:id="rId4"/>
  </p:sldLayoutIdLst>
  <p:txStyles>
    <p:titleStyle>
      <a:lvl1pPr algn="l" defTabSz="914400" rtl="0" eaLnBrk="1" latinLnBrk="0" hangingPunct="1">
        <a:lnSpc>
          <a:spcPct val="90000"/>
        </a:lnSpc>
        <a:spcBef>
          <a:spcPct val="0"/>
        </a:spcBef>
        <a:buNone/>
        <a:defRPr kumimoji="1"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xml"/><Relationship Id="rId7" Type="http://schemas.microsoft.com/office/2007/relationships/hdphoto" Target="../media/hdphoto3.wdp"/><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7.png"/><Relationship Id="rId5" Type="http://schemas.microsoft.com/office/2007/relationships/hdphoto" Target="../media/hdphoto4.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microsoft.com/office/2007/relationships/hdphoto" Target="../media/hdphoto5.wdp"/><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7.png"/><Relationship Id="rId5" Type="http://schemas.microsoft.com/office/2007/relationships/hdphoto" Target="../media/hdphoto6.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6" Type="http://schemas.microsoft.com/office/2007/relationships/hdphoto" Target="../media/hdphoto7.wdp"/><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6" Type="http://schemas.microsoft.com/office/2007/relationships/hdphoto" Target="../media/hdphoto8.wdp"/><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t>第 </a:t>
            </a:r>
            <a:r>
              <a:rPr lang="en-US" altLang="ja-JP" sz="6000" dirty="0">
                <a:solidFill>
                  <a:schemeClr val="accent4">
                    <a:lumMod val="40000"/>
                    <a:lumOff val="60000"/>
                  </a:schemeClr>
                </a:solidFill>
              </a:rPr>
              <a:t>8</a:t>
            </a:r>
            <a:r>
              <a:rPr lang="ja-JP" altLang="en-US" sz="4000" dirty="0"/>
              <a:t> 話</a:t>
            </a:r>
            <a:br>
              <a:rPr lang="en-US" altLang="ja-JP" sz="4000" dirty="0"/>
            </a:br>
            <a:r>
              <a:rPr lang="ja-JP" altLang="en-US" dirty="0"/>
              <a:t>インターネットゲーム</a:t>
            </a:r>
            <a:endParaRPr lang="ja-JP" altLang="en-US" sz="4000" dirty="0"/>
          </a:p>
        </p:txBody>
      </p:sp>
      <p:sp>
        <p:nvSpPr>
          <p:cNvPr id="6" name="テキスト プレースホルダー 5"/>
          <p:cNvSpPr>
            <a:spLocks noGrp="1"/>
          </p:cNvSpPr>
          <p:nvPr>
            <p:ph type="body" sz="quarter" idx="13"/>
          </p:nvPr>
        </p:nvSpPr>
        <p:spPr/>
        <p:txBody>
          <a:bodyPr/>
          <a:lstStyle/>
          <a:p>
            <a:r>
              <a:rPr lang="ja-JP" altLang="en-US" dirty="0"/>
              <a:t>情報モラル教育</a:t>
            </a:r>
          </a:p>
        </p:txBody>
      </p:sp>
    </p:spTree>
    <p:custDataLst>
      <p:tags r:id="rId1"/>
    </p:custDataLst>
    <p:extLst>
      <p:ext uri="{BB962C8B-B14F-4D97-AF65-F5344CB8AC3E}">
        <p14:creationId xmlns:p14="http://schemas.microsoft.com/office/powerpoint/2010/main" val="3068024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l="62829" t="24689" r="-1418"/>
          <a:stretch/>
        </p:blipFill>
        <p:spPr>
          <a:xfrm>
            <a:off x="5824526" y="1665172"/>
            <a:ext cx="2679700" cy="5229820"/>
          </a:xfrm>
          <a:prstGeom prst="rect">
            <a:avLst/>
          </a:prstGeom>
        </p:spPr>
      </p:pic>
      <p:sp>
        <p:nvSpPr>
          <p:cNvPr id="2" name="タイトル 1"/>
          <p:cNvSpPr>
            <a:spLocks noGrp="1"/>
          </p:cNvSpPr>
          <p:nvPr>
            <p:ph type="title"/>
          </p:nvPr>
        </p:nvSpPr>
        <p:spPr/>
        <p:txBody>
          <a:bodyPr/>
          <a:lstStyle/>
          <a:p>
            <a:r>
              <a:rPr lang="en-US" altLang="ja-JP" dirty="0"/>
              <a:t>8. </a:t>
            </a:r>
            <a:r>
              <a:rPr lang="ja-JP" altLang="en-US" dirty="0"/>
              <a:t>インターネットゲーム</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68349" y="869489"/>
            <a:ext cx="8843422" cy="830997"/>
          </a:xfrm>
          <a:prstGeom prst="rect">
            <a:avLst/>
          </a:prstGeom>
          <a:noFill/>
        </p:spPr>
        <p:txBody>
          <a:bodyPr wrap="square" rtlCol="0">
            <a:spAutoFit/>
          </a:bodyPr>
          <a:lstStyle/>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徳島くんは、</a:t>
            </a:r>
            <a:br>
              <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課金せずにソーシャルゲームを楽しんでいましたが・・・</a:t>
            </a:r>
            <a:endParaRPr kumimoji="1"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0" name="グループ化 59"/>
          <p:cNvGrpSpPr/>
          <p:nvPr/>
        </p:nvGrpSpPr>
        <p:grpSpPr>
          <a:xfrm>
            <a:off x="1864854" y="1757176"/>
            <a:ext cx="4593333" cy="2544972"/>
            <a:chOff x="7514520" y="1698274"/>
            <a:chExt cx="4593333" cy="2544972"/>
          </a:xfrm>
        </p:grpSpPr>
        <p:sp>
          <p:nvSpPr>
            <p:cNvPr id="61" name="円形吹き出し 3"/>
            <p:cNvSpPr/>
            <p:nvPr/>
          </p:nvSpPr>
          <p:spPr>
            <a:xfrm>
              <a:off x="7514520" y="1698274"/>
              <a:ext cx="4389561" cy="2544972"/>
            </a:xfrm>
            <a:custGeom>
              <a:avLst/>
              <a:gdLst>
                <a:gd name="connsiteX0" fmla="*/ 872341 w 2990850"/>
                <a:gd name="connsiteY0" fmla="*/ 2228850 h 1981200"/>
                <a:gd name="connsiteX1" fmla="*/ 760527 w 2990850"/>
                <a:gd name="connsiteY1" fmla="*/ 1853330 h 1981200"/>
                <a:gd name="connsiteX2" fmla="*/ 429664 w 2990850"/>
                <a:gd name="connsiteY2" fmla="*/ 295706 h 1981200"/>
                <a:gd name="connsiteX3" fmla="*/ 1951206 w 2990850"/>
                <a:gd name="connsiteY3" fmla="*/ 47131 h 1981200"/>
                <a:gd name="connsiteX4" fmla="*/ 2830792 w 2990850"/>
                <a:gd name="connsiteY4" fmla="*/ 1436488 h 1981200"/>
                <a:gd name="connsiteX5" fmla="*/ 1301923 w 2990850"/>
                <a:gd name="connsiteY5" fmla="*/ 1972873 h 1981200"/>
                <a:gd name="connsiteX6" fmla="*/ 872341 w 2990850"/>
                <a:gd name="connsiteY6" fmla="*/ 2228850 h 1981200"/>
                <a:gd name="connsiteX0" fmla="*/ 872506 w 2991669"/>
                <a:gd name="connsiteY0" fmla="*/ 2228877 h 2228877"/>
                <a:gd name="connsiteX1" fmla="*/ 835984 w 2991669"/>
                <a:gd name="connsiteY1" fmla="*/ 2016946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669" h="2228877">
                  <a:moveTo>
                    <a:pt x="872506" y="2228877"/>
                  </a:moveTo>
                  <a:cubicBezTo>
                    <a:pt x="900020" y="2147121"/>
                    <a:pt x="903721" y="2086796"/>
                    <a:pt x="881228" y="2014565"/>
                  </a:cubicBezTo>
                  <a:cubicBezTo>
                    <a:pt x="866450" y="1961623"/>
                    <a:pt x="830239" y="1903918"/>
                    <a:pt x="760692" y="1853357"/>
                  </a:cubicBezTo>
                  <a:cubicBezTo>
                    <a:pt x="-96719" y="1532871"/>
                    <a:pt x="-260781" y="760506"/>
                    <a:pt x="429829" y="295733"/>
                  </a:cubicBezTo>
                  <a:cubicBezTo>
                    <a:pt x="825611" y="29375"/>
                    <a:pt x="1414011" y="-66751"/>
                    <a:pt x="1951371" y="47158"/>
                  </a:cubicBezTo>
                  <a:cubicBezTo>
                    <a:pt x="2826899" y="232753"/>
                    <a:pt x="3244736" y="892750"/>
                    <a:pt x="2830957" y="1436515"/>
                  </a:cubicBezTo>
                  <a:cubicBezTo>
                    <a:pt x="2545034" y="1812259"/>
                    <a:pt x="1931964" y="2027347"/>
                    <a:pt x="1302088" y="1972900"/>
                  </a:cubicBezTo>
                  <a:cubicBezTo>
                    <a:pt x="1246733" y="2005839"/>
                    <a:pt x="1241383" y="2031633"/>
                    <a:pt x="1152691" y="2095528"/>
                  </a:cubicBezTo>
                  <a:cubicBezTo>
                    <a:pt x="1073583" y="2161409"/>
                    <a:pt x="982570" y="2193952"/>
                    <a:pt x="872506" y="2228877"/>
                  </a:cubicBezTo>
                  <a:close/>
                </a:path>
              </a:pathLst>
            </a:custGeom>
            <a:solidFill>
              <a:srgbClr val="ED7D3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7926230" y="2323704"/>
              <a:ext cx="4181623" cy="1200329"/>
            </a:xfrm>
            <a:prstGeom prst="rect">
              <a:avLst/>
            </a:prstGeom>
            <a:noFill/>
          </p:spPr>
          <p:txBody>
            <a:bodyPr wrap="square" rtlCol="0">
              <a:spAutoFit/>
            </a:bodyPr>
            <a:lstStyle/>
            <a:p>
              <a:r>
                <a:rPr lang="ja-JP" altLang="en-US" sz="2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課金しまくって</a:t>
              </a:r>
              <a:endParaRPr lang="en-US" altLang="ja-JP" sz="2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ガチャやったら、</a:t>
              </a:r>
              <a:endParaRPr lang="en-US" altLang="ja-JP" sz="2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強いアイテム出た！！</a:t>
              </a:r>
            </a:p>
          </p:txBody>
        </p:sp>
      </p:grpSp>
      <p:grpSp>
        <p:nvGrpSpPr>
          <p:cNvPr id="64" name="グループ化 63"/>
          <p:cNvGrpSpPr/>
          <p:nvPr/>
        </p:nvGrpSpPr>
        <p:grpSpPr>
          <a:xfrm>
            <a:off x="3116238" y="4116212"/>
            <a:ext cx="3595042" cy="1844460"/>
            <a:chOff x="7524577" y="1815613"/>
            <a:chExt cx="3595042" cy="1844460"/>
          </a:xfrm>
        </p:grpSpPr>
        <p:sp>
          <p:nvSpPr>
            <p:cNvPr id="65" name="円形吹き出し 3"/>
            <p:cNvSpPr/>
            <p:nvPr/>
          </p:nvSpPr>
          <p:spPr>
            <a:xfrm flipH="1" flipV="1">
              <a:off x="7524577" y="1815613"/>
              <a:ext cx="3485730" cy="1844460"/>
            </a:xfrm>
            <a:custGeom>
              <a:avLst/>
              <a:gdLst>
                <a:gd name="connsiteX0" fmla="*/ 872341 w 2990850"/>
                <a:gd name="connsiteY0" fmla="*/ 2228850 h 1981200"/>
                <a:gd name="connsiteX1" fmla="*/ 760527 w 2990850"/>
                <a:gd name="connsiteY1" fmla="*/ 1853330 h 1981200"/>
                <a:gd name="connsiteX2" fmla="*/ 429664 w 2990850"/>
                <a:gd name="connsiteY2" fmla="*/ 295706 h 1981200"/>
                <a:gd name="connsiteX3" fmla="*/ 1951206 w 2990850"/>
                <a:gd name="connsiteY3" fmla="*/ 47131 h 1981200"/>
                <a:gd name="connsiteX4" fmla="*/ 2830792 w 2990850"/>
                <a:gd name="connsiteY4" fmla="*/ 1436488 h 1981200"/>
                <a:gd name="connsiteX5" fmla="*/ 1301923 w 2990850"/>
                <a:gd name="connsiteY5" fmla="*/ 1972873 h 1981200"/>
                <a:gd name="connsiteX6" fmla="*/ 872341 w 2990850"/>
                <a:gd name="connsiteY6" fmla="*/ 2228850 h 1981200"/>
                <a:gd name="connsiteX0" fmla="*/ 872506 w 2991669"/>
                <a:gd name="connsiteY0" fmla="*/ 2228877 h 2228877"/>
                <a:gd name="connsiteX1" fmla="*/ 835984 w 2991669"/>
                <a:gd name="connsiteY1" fmla="*/ 2016946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669" h="2228877">
                  <a:moveTo>
                    <a:pt x="872506" y="2228877"/>
                  </a:moveTo>
                  <a:cubicBezTo>
                    <a:pt x="900020" y="2147121"/>
                    <a:pt x="903721" y="2086796"/>
                    <a:pt x="881228" y="2014565"/>
                  </a:cubicBezTo>
                  <a:cubicBezTo>
                    <a:pt x="866450" y="1961623"/>
                    <a:pt x="830239" y="1903918"/>
                    <a:pt x="760692" y="1853357"/>
                  </a:cubicBezTo>
                  <a:cubicBezTo>
                    <a:pt x="-96719" y="1532871"/>
                    <a:pt x="-260781" y="760506"/>
                    <a:pt x="429829" y="295733"/>
                  </a:cubicBezTo>
                  <a:cubicBezTo>
                    <a:pt x="825611" y="29375"/>
                    <a:pt x="1414011" y="-66751"/>
                    <a:pt x="1951371" y="47158"/>
                  </a:cubicBezTo>
                  <a:cubicBezTo>
                    <a:pt x="2826899" y="232753"/>
                    <a:pt x="3244736" y="892750"/>
                    <a:pt x="2830957" y="1436515"/>
                  </a:cubicBezTo>
                  <a:cubicBezTo>
                    <a:pt x="2545034" y="1812259"/>
                    <a:pt x="1931964" y="2027347"/>
                    <a:pt x="1302088" y="1972900"/>
                  </a:cubicBezTo>
                  <a:cubicBezTo>
                    <a:pt x="1246733" y="2005839"/>
                    <a:pt x="1241383" y="2031633"/>
                    <a:pt x="1152691" y="2095528"/>
                  </a:cubicBezTo>
                  <a:cubicBezTo>
                    <a:pt x="1073583" y="2161409"/>
                    <a:pt x="982570" y="2193952"/>
                    <a:pt x="872506" y="2228877"/>
                  </a:cubicBezTo>
                  <a:close/>
                </a:path>
              </a:pathLst>
            </a:cu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7566794" y="2431536"/>
              <a:ext cx="3552825" cy="830997"/>
            </a:xfrm>
            <a:prstGeom prst="rect">
              <a:avLst/>
            </a:prstGeom>
            <a:noFill/>
          </p:spPr>
          <p:txBody>
            <a:bodyPr wrap="square" rtlCol="0">
              <a:spAutoFit/>
            </a:bodyPr>
            <a:lstStyle/>
            <a:p>
              <a:r>
                <a:rPr lang="ja-JP" altLang="en-US" sz="2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え！でも</a:t>
              </a:r>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課金って</a:t>
              </a:r>
              <a:br>
                <a:rPr lang="en-US" altLang="ja-JP"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年齢制限があるでしょ？</a:t>
              </a:r>
            </a:p>
          </p:txBody>
        </p:sp>
      </p:grpSp>
      <p:grpSp>
        <p:nvGrpSpPr>
          <p:cNvPr id="33" name="グループ化 32"/>
          <p:cNvGrpSpPr/>
          <p:nvPr/>
        </p:nvGrpSpPr>
        <p:grpSpPr>
          <a:xfrm>
            <a:off x="6154861" y="6091158"/>
            <a:ext cx="2625479" cy="403644"/>
            <a:chOff x="5603630" y="6383924"/>
            <a:chExt cx="2625479" cy="403644"/>
          </a:xfrm>
          <a:solidFill>
            <a:srgbClr val="AE9070"/>
          </a:solidFill>
        </p:grpSpPr>
        <p:sp>
          <p:nvSpPr>
            <p:cNvPr id="34" name="テキスト ボックス 33"/>
            <p:cNvSpPr txBox="1"/>
            <p:nvPr/>
          </p:nvSpPr>
          <p:spPr>
            <a:xfrm>
              <a:off x="5725892" y="6383924"/>
              <a:ext cx="2387594" cy="403644"/>
            </a:xfrm>
            <a:prstGeom prst="rect">
              <a:avLst/>
            </a:prstGeom>
            <a:grpFill/>
            <a:ln w="57150" cmpd="thickThin">
              <a:noFill/>
            </a:ln>
          </p:spPr>
          <p:txBody>
            <a:bodyPr wrap="square" tIns="144000" rtlCol="0" anchor="ctr">
              <a:noAutofit/>
            </a:bodyPr>
            <a:lstStyle/>
            <a:p>
              <a:pPr algn="ct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徳島</a:t>
              </a:r>
              <a:r>
                <a:rPr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（とくしま</a:t>
              </a:r>
              <a:r>
                <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くん</a:t>
              </a:r>
            </a:p>
          </p:txBody>
        </p:sp>
        <p:sp>
          <p:nvSpPr>
            <p:cNvPr id="36" name="正方形/長方形 35"/>
            <p:cNvSpPr/>
            <p:nvPr/>
          </p:nvSpPr>
          <p:spPr>
            <a:xfrm>
              <a:off x="5651304" y="6383924"/>
              <a:ext cx="46258" cy="403644"/>
            </a:xfrm>
            <a:prstGeom prst="rect">
              <a:avLst/>
            </a:prstGeom>
            <a:solidFill>
              <a:srgbClr val="AE9070">
                <a:alpha val="69804"/>
              </a:srgbClr>
            </a:solidFill>
            <a:ln w="57150" cmpd="thickThin">
              <a:noFill/>
            </a:ln>
          </p:spPr>
          <p:txBody>
            <a:bodyPr wrap="square" tIns="144000" rtlCol="0" anchor="ctr">
              <a:noAutofit/>
            </a:bodyPr>
            <a:lstStyle/>
            <a:p>
              <a:pPr algn="ctr"/>
              <a:endPar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正方形/長方形 36"/>
            <p:cNvSpPr/>
            <p:nvPr/>
          </p:nvSpPr>
          <p:spPr>
            <a:xfrm>
              <a:off x="8138641" y="6383924"/>
              <a:ext cx="46258" cy="403644"/>
            </a:xfrm>
            <a:prstGeom prst="rect">
              <a:avLst/>
            </a:prstGeom>
            <a:solidFill>
              <a:srgbClr val="AE9070">
                <a:alpha val="69804"/>
              </a:srgbClr>
            </a:solidFill>
            <a:ln w="57150" cmpd="thickThin">
              <a:noFill/>
            </a:ln>
          </p:spPr>
          <p:txBody>
            <a:bodyPr wrap="square" tIns="144000" rtlCol="0" anchor="ctr">
              <a:noAutofit/>
            </a:bodyPr>
            <a:lstStyle/>
            <a:p>
              <a:pPr algn="ctr"/>
              <a:endPar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正方形/長方形 37"/>
            <p:cNvSpPr/>
            <p:nvPr/>
          </p:nvSpPr>
          <p:spPr>
            <a:xfrm>
              <a:off x="8209720" y="6383924"/>
              <a:ext cx="19389" cy="403644"/>
            </a:xfrm>
            <a:prstGeom prst="rect">
              <a:avLst/>
            </a:prstGeom>
            <a:solidFill>
              <a:srgbClr val="AE9070">
                <a:alpha val="40000"/>
              </a:srgbClr>
            </a:solidFill>
            <a:ln w="57150" cmpd="thickThin">
              <a:noFill/>
            </a:ln>
          </p:spPr>
          <p:txBody>
            <a:bodyPr wrap="square" tIns="144000" rtlCol="0" anchor="ctr">
              <a:noAutofit/>
            </a:bodyPr>
            <a:lstStyle/>
            <a:p>
              <a:pPr algn="ctr"/>
              <a:endPar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正方形/長方形 39"/>
            <p:cNvSpPr/>
            <p:nvPr/>
          </p:nvSpPr>
          <p:spPr>
            <a:xfrm>
              <a:off x="5603630" y="6383924"/>
              <a:ext cx="19389" cy="403644"/>
            </a:xfrm>
            <a:prstGeom prst="rect">
              <a:avLst/>
            </a:prstGeom>
            <a:solidFill>
              <a:srgbClr val="AE9070">
                <a:alpha val="40000"/>
              </a:srgbClr>
            </a:solidFill>
            <a:ln w="57150" cmpd="thickThin">
              <a:noFill/>
            </a:ln>
          </p:spPr>
          <p:txBody>
            <a:bodyPr wrap="square" tIns="144000" rtlCol="0" anchor="ctr">
              <a:noAutofit/>
            </a:bodyPr>
            <a:lstStyle/>
            <a:p>
              <a:pPr algn="ctr"/>
              <a:endPar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41" name="図 40"/>
          <p:cNvPicPr>
            <a:picLocks noChangeAspect="1"/>
          </p:cNvPicPr>
          <p:nvPr/>
        </p:nvPicPr>
        <p:blipFill rotWithShape="1">
          <a:blip r:embed="rId6" cstate="print">
            <a:extLst>
              <a:ext uri="{BEBA8EAE-BF5A-486C-A8C5-ECC9F3942E4B}">
                <a14:imgProps xmlns:a14="http://schemas.microsoft.com/office/drawing/2010/main">
                  <a14:imgLayer r:embed="rId7">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t="32492" r="61555"/>
          <a:stretch/>
        </p:blipFill>
        <p:spPr>
          <a:xfrm>
            <a:off x="442381" y="2209409"/>
            <a:ext cx="2673857" cy="4695167"/>
          </a:xfrm>
          <a:prstGeom prst="rect">
            <a:avLst/>
          </a:prstGeom>
        </p:spPr>
      </p:pic>
      <p:pic>
        <p:nvPicPr>
          <p:cNvPr id="52" name="図 51"/>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rot="16200000">
            <a:off x="3826608" y="1502284"/>
            <a:ext cx="2615406" cy="1855114"/>
          </a:xfrm>
          <a:prstGeom prst="rect">
            <a:avLst/>
          </a:prstGeom>
          <a:effectLst>
            <a:glow rad="38100">
              <a:schemeClr val="bg1">
                <a:alpha val="41000"/>
              </a:schemeClr>
            </a:glow>
          </a:effectLst>
        </p:spPr>
      </p:pic>
    </p:spTree>
    <p:custDataLst>
      <p:tags r:id="rId1"/>
    </p:custDataLst>
    <p:extLst>
      <p:ext uri="{BB962C8B-B14F-4D97-AF65-F5344CB8AC3E}">
        <p14:creationId xmlns:p14="http://schemas.microsoft.com/office/powerpoint/2010/main" val="119841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t="28934" r="61482"/>
          <a:stretch/>
        </p:blipFill>
        <p:spPr>
          <a:xfrm>
            <a:off x="-74690" y="2286902"/>
            <a:ext cx="2582621" cy="4765045"/>
          </a:xfrm>
          <a:prstGeom prst="rect">
            <a:avLst/>
          </a:prstGeom>
        </p:spPr>
      </p:pic>
      <p:pic>
        <p:nvPicPr>
          <p:cNvPr id="27" name="図 26"/>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l="59073" t="15599" r="-1299" b="4521"/>
          <a:stretch/>
        </p:blipFill>
        <p:spPr>
          <a:xfrm>
            <a:off x="6113921" y="1587750"/>
            <a:ext cx="2831253" cy="5355976"/>
          </a:xfrm>
          <a:prstGeom prst="rect">
            <a:avLst/>
          </a:prstGeom>
        </p:spPr>
      </p:pic>
      <p:grpSp>
        <p:nvGrpSpPr>
          <p:cNvPr id="32" name="グループ化 31"/>
          <p:cNvGrpSpPr/>
          <p:nvPr/>
        </p:nvGrpSpPr>
        <p:grpSpPr>
          <a:xfrm>
            <a:off x="2677697" y="1620848"/>
            <a:ext cx="3189453" cy="4633386"/>
            <a:chOff x="-2413000" y="143103"/>
            <a:chExt cx="3251200" cy="4723087"/>
          </a:xfrm>
          <a:scene3d>
            <a:camera prst="perspectiveHeroicExtremeLeftFacing">
              <a:rot lat="21080055" lon="1211324" rev="21248478"/>
            </a:camera>
            <a:lightRig rig="threePt" dir="t"/>
          </a:scene3d>
        </p:grpSpPr>
        <p:pic>
          <p:nvPicPr>
            <p:cNvPr id="29" name="図 28"/>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413000" y="143103"/>
              <a:ext cx="3251200" cy="4723087"/>
            </a:xfrm>
            <a:prstGeom prst="rect">
              <a:avLst/>
            </a:prstGeom>
          </p:spPr>
        </p:pic>
        <p:grpSp>
          <p:nvGrpSpPr>
            <p:cNvPr id="31" name="グループ化 30"/>
            <p:cNvGrpSpPr/>
            <p:nvPr/>
          </p:nvGrpSpPr>
          <p:grpSpPr>
            <a:xfrm>
              <a:off x="-2024605" y="589207"/>
              <a:ext cx="2523426" cy="3456679"/>
              <a:chOff x="-3338229" y="3612308"/>
              <a:chExt cx="2398803" cy="2864692"/>
            </a:xfrm>
          </p:grpSpPr>
          <p:sp>
            <p:nvSpPr>
              <p:cNvPr id="64" name="テキスト ボックス 63"/>
              <p:cNvSpPr txBox="1"/>
              <p:nvPr/>
            </p:nvSpPr>
            <p:spPr>
              <a:xfrm>
                <a:off x="-3338229" y="3612308"/>
                <a:ext cx="2398803" cy="2864692"/>
              </a:xfrm>
              <a:prstGeom prst="rect">
                <a:avLst/>
              </a:prstGeom>
              <a:solidFill>
                <a:srgbClr val="706453"/>
              </a:solidFill>
            </p:spPr>
            <p:txBody>
              <a:bodyPr wrap="square" lIns="36000" rIns="36000" rtlCol="0">
                <a:noAutofit/>
              </a:bodyPr>
              <a:lstStyle/>
              <a:p>
                <a:pPr algn="ct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テキスト ボックス 55"/>
              <p:cNvSpPr txBox="1"/>
              <p:nvPr/>
            </p:nvSpPr>
            <p:spPr>
              <a:xfrm>
                <a:off x="-3229193" y="3844297"/>
                <a:ext cx="2180730" cy="790708"/>
              </a:xfrm>
              <a:prstGeom prst="rect">
                <a:avLst/>
              </a:prstGeom>
              <a:solidFill>
                <a:schemeClr val="bg1"/>
              </a:solidFill>
            </p:spPr>
            <p:txBody>
              <a:bodyPr wrap="square" lIns="36000" rIns="36000" rtlCol="0">
                <a:spAutoFit/>
              </a:bodyPr>
              <a:lstStyle/>
              <a:p>
                <a:pPr algn="ct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年齢によって買える金額が</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決まっています。</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あなたの年齢を</a:t>
                </a:r>
                <a:b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選択してください。</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7" name="グループ化 56"/>
              <p:cNvGrpSpPr/>
              <p:nvPr/>
            </p:nvGrpSpPr>
            <p:grpSpPr>
              <a:xfrm>
                <a:off x="-3205901" y="4853519"/>
                <a:ext cx="1988599" cy="1014985"/>
                <a:chOff x="3481117" y="3373684"/>
                <a:chExt cx="1988599" cy="1014985"/>
              </a:xfrm>
            </p:grpSpPr>
            <p:sp>
              <p:nvSpPr>
                <p:cNvPr id="58" name="角丸四角形 57"/>
                <p:cNvSpPr/>
                <p:nvPr/>
              </p:nvSpPr>
              <p:spPr>
                <a:xfrm>
                  <a:off x="3481117" y="3373684"/>
                  <a:ext cx="660169" cy="292100"/>
                </a:xfrm>
                <a:prstGeom prst="roundRect">
                  <a:avLst/>
                </a:prstGeom>
                <a:ln>
                  <a:noFill/>
                </a:ln>
              </p:spPr>
              <p:style>
                <a:lnRef idx="0">
                  <a:schemeClr val="accent2"/>
                </a:lnRef>
                <a:fillRef idx="3">
                  <a:schemeClr val="accent2"/>
                </a:fillRef>
                <a:effectRef idx="3">
                  <a:schemeClr val="accent2"/>
                </a:effectRef>
                <a:fontRef idx="minor">
                  <a:schemeClr val="lt1"/>
                </a:fontRef>
              </p:style>
              <p:txBody>
                <a:bodyPr lIns="36000" tIns="36000" rIns="36000" bIns="36000" rtlCol="0" anchor="ctr"/>
                <a:lstStyle/>
                <a:p>
                  <a:pPr algn="ctr"/>
                  <a:r>
                    <a:rPr kumimoji="1" lang="en-US" altLang="ja-JP" sz="1000" dirty="0">
                      <a:solidFill>
                        <a:schemeClr val="tx1"/>
                      </a:solidFill>
                    </a:rPr>
                    <a:t>16</a:t>
                  </a:r>
                  <a:r>
                    <a:rPr kumimoji="1" lang="ja-JP" altLang="en-US" sz="1000" dirty="0">
                      <a:solidFill>
                        <a:schemeClr val="tx1"/>
                      </a:solidFill>
                    </a:rPr>
                    <a:t>歳未満</a:t>
                  </a:r>
                </a:p>
              </p:txBody>
            </p:sp>
            <p:sp>
              <p:nvSpPr>
                <p:cNvPr id="59" name="角丸四角形 58"/>
                <p:cNvSpPr/>
                <p:nvPr/>
              </p:nvSpPr>
              <p:spPr>
                <a:xfrm>
                  <a:off x="3481117" y="3735125"/>
                  <a:ext cx="660169" cy="292100"/>
                </a:xfrm>
                <a:prstGeom prst="roundRect">
                  <a:avLst/>
                </a:prstGeom>
                <a:ln>
                  <a:noFill/>
                </a:ln>
              </p:spPr>
              <p:style>
                <a:lnRef idx="0">
                  <a:schemeClr val="accent2"/>
                </a:lnRef>
                <a:fillRef idx="3">
                  <a:schemeClr val="accent2"/>
                </a:fillRef>
                <a:effectRef idx="3">
                  <a:schemeClr val="accent2"/>
                </a:effectRef>
                <a:fontRef idx="minor">
                  <a:schemeClr val="lt1"/>
                </a:fontRef>
              </p:style>
              <p:txBody>
                <a:bodyPr lIns="36000" tIns="36000" rIns="36000" bIns="36000" rtlCol="0" anchor="ctr"/>
                <a:lstStyle/>
                <a:p>
                  <a:pPr algn="ctr"/>
                  <a:r>
                    <a:rPr kumimoji="1" lang="en-US" altLang="ja-JP" sz="1000" dirty="0">
                      <a:solidFill>
                        <a:schemeClr val="tx1"/>
                      </a:solidFill>
                    </a:rPr>
                    <a:t>16</a:t>
                  </a:r>
                  <a:r>
                    <a:rPr kumimoji="1" lang="ja-JP" altLang="en-US" sz="1000" dirty="0">
                      <a:solidFill>
                        <a:schemeClr val="tx1"/>
                      </a:solidFill>
                    </a:rPr>
                    <a:t>～</a:t>
                  </a:r>
                  <a:r>
                    <a:rPr kumimoji="1" lang="en-US" altLang="ja-JP" sz="1000" dirty="0">
                      <a:solidFill>
                        <a:schemeClr val="tx1"/>
                      </a:solidFill>
                    </a:rPr>
                    <a:t>19</a:t>
                  </a:r>
                  <a:r>
                    <a:rPr kumimoji="1" lang="ja-JP" altLang="en-US" sz="1000" dirty="0">
                      <a:solidFill>
                        <a:schemeClr val="tx1"/>
                      </a:solidFill>
                    </a:rPr>
                    <a:t>歳</a:t>
                  </a:r>
                </a:p>
              </p:txBody>
            </p:sp>
            <p:sp>
              <p:nvSpPr>
                <p:cNvPr id="60" name="角丸四角形 59"/>
                <p:cNvSpPr/>
                <p:nvPr/>
              </p:nvSpPr>
              <p:spPr>
                <a:xfrm>
                  <a:off x="3481117" y="4096569"/>
                  <a:ext cx="660169" cy="292100"/>
                </a:xfrm>
                <a:prstGeom prst="roundRect">
                  <a:avLst/>
                </a:prstGeom>
                <a:ln>
                  <a:noFill/>
                </a:ln>
              </p:spPr>
              <p:style>
                <a:lnRef idx="0">
                  <a:schemeClr val="accent2"/>
                </a:lnRef>
                <a:fillRef idx="3">
                  <a:schemeClr val="accent2"/>
                </a:fillRef>
                <a:effectRef idx="3">
                  <a:schemeClr val="accent2"/>
                </a:effectRef>
                <a:fontRef idx="minor">
                  <a:schemeClr val="lt1"/>
                </a:fontRef>
              </p:style>
              <p:txBody>
                <a:bodyPr lIns="36000" tIns="36000" rIns="36000" bIns="36000" rtlCol="0" anchor="ctr"/>
                <a:lstStyle/>
                <a:p>
                  <a:pPr algn="ctr"/>
                  <a:r>
                    <a:rPr kumimoji="1" lang="en-US" altLang="ja-JP" sz="1000" dirty="0">
                      <a:solidFill>
                        <a:schemeClr val="tx1"/>
                      </a:solidFill>
                    </a:rPr>
                    <a:t>20</a:t>
                  </a:r>
                  <a:r>
                    <a:rPr kumimoji="1" lang="ja-JP" altLang="en-US" sz="1000" dirty="0">
                      <a:solidFill>
                        <a:schemeClr val="tx1"/>
                      </a:solidFill>
                    </a:rPr>
                    <a:t>歳以上</a:t>
                  </a:r>
                </a:p>
              </p:txBody>
            </p:sp>
            <p:sp>
              <p:nvSpPr>
                <p:cNvPr id="61" name="テキスト ボックス 60"/>
                <p:cNvSpPr txBox="1"/>
                <p:nvPr/>
              </p:nvSpPr>
              <p:spPr>
                <a:xfrm>
                  <a:off x="4143712" y="3398310"/>
                  <a:ext cx="1229824" cy="261610"/>
                </a:xfrm>
                <a:prstGeom prst="rect">
                  <a:avLst/>
                </a:prstGeom>
                <a:noFill/>
                <a:ln>
                  <a:noFill/>
                </a:ln>
              </p:spPr>
              <p:txBody>
                <a:bodyPr wrap="none" rtlCol="0">
                  <a:spAutoFit/>
                </a:bodyPr>
                <a:lstStyle/>
                <a:p>
                  <a:r>
                    <a:rPr kumimoji="1" lang="ja-JP" altLang="en-US"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 </a:t>
                  </a:r>
                  <a:r>
                    <a:rPr kumimoji="1" lang="en-US" altLang="ja-JP"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5,000</a:t>
                  </a:r>
                  <a:r>
                    <a:rPr kumimoji="1" lang="ja-JP" altLang="en-US"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円まで</a:t>
                  </a:r>
                </a:p>
              </p:txBody>
            </p:sp>
            <p:sp>
              <p:nvSpPr>
                <p:cNvPr id="62" name="テキスト ボックス 61"/>
                <p:cNvSpPr txBox="1"/>
                <p:nvPr/>
              </p:nvSpPr>
              <p:spPr>
                <a:xfrm>
                  <a:off x="4143712" y="3765906"/>
                  <a:ext cx="1326004" cy="261610"/>
                </a:xfrm>
                <a:prstGeom prst="rect">
                  <a:avLst/>
                </a:prstGeom>
                <a:noFill/>
                <a:ln>
                  <a:noFill/>
                </a:ln>
              </p:spPr>
              <p:txBody>
                <a:bodyPr wrap="none" rtlCol="0">
                  <a:spAutoFit/>
                </a:bodyPr>
                <a:lstStyle/>
                <a:p>
                  <a:r>
                    <a:rPr kumimoji="1" lang="ja-JP" altLang="en-US"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 </a:t>
                  </a:r>
                  <a:r>
                    <a:rPr kumimoji="1" lang="en-US" altLang="ja-JP"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20,000</a:t>
                  </a:r>
                  <a:r>
                    <a:rPr kumimoji="1" lang="ja-JP" altLang="en-US"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円まで</a:t>
                  </a:r>
                </a:p>
              </p:txBody>
            </p:sp>
            <p:sp>
              <p:nvSpPr>
                <p:cNvPr id="63" name="テキスト ボックス 62"/>
                <p:cNvSpPr txBox="1"/>
                <p:nvPr/>
              </p:nvSpPr>
              <p:spPr>
                <a:xfrm>
                  <a:off x="4143712" y="4109182"/>
                  <a:ext cx="748923" cy="261610"/>
                </a:xfrm>
                <a:prstGeom prst="rect">
                  <a:avLst/>
                </a:prstGeom>
                <a:noFill/>
                <a:ln>
                  <a:noFill/>
                </a:ln>
              </p:spPr>
              <p:txBody>
                <a:bodyPr wrap="none" rtlCol="0">
                  <a:spAutoFit/>
                </a:bodyPr>
                <a:lstStyle/>
                <a:p>
                  <a:r>
                    <a:rPr kumimoji="1" lang="ja-JP" altLang="en-US"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制限なし</a:t>
                  </a:r>
                </a:p>
              </p:txBody>
            </p:sp>
          </p:grpSp>
        </p:grpSp>
      </p:grpSp>
      <p:sp>
        <p:nvSpPr>
          <p:cNvPr id="2" name="タイトル 1"/>
          <p:cNvSpPr>
            <a:spLocks noGrp="1"/>
          </p:cNvSpPr>
          <p:nvPr>
            <p:ph type="title"/>
          </p:nvPr>
        </p:nvSpPr>
        <p:spPr/>
        <p:txBody>
          <a:bodyPr/>
          <a:lstStyle/>
          <a:p>
            <a:r>
              <a:rPr lang="en-US" altLang="ja-JP" dirty="0"/>
              <a:t>8. </a:t>
            </a:r>
            <a:r>
              <a:rPr lang="ja-JP" altLang="en-US" dirty="0"/>
              <a:t>インターネットゲーム</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68348" y="869489"/>
            <a:ext cx="9075651" cy="830997"/>
          </a:xfrm>
          <a:prstGeom prst="rect">
            <a:avLst/>
          </a:prstGeom>
          <a:noFill/>
        </p:spPr>
        <p:txBody>
          <a:bodyPr wrap="square" rtlCol="0">
            <a:spAutoFit/>
          </a:bodyPr>
          <a:lstStyle/>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友達から「年齢を偽れば課金できる」と聞いて、</a:t>
            </a:r>
            <a:br>
              <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課金したくなってしまいました。</a:t>
            </a:r>
            <a:endParaRPr kumimoji="1"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7" name="グループ化 36"/>
          <p:cNvGrpSpPr/>
          <p:nvPr/>
        </p:nvGrpSpPr>
        <p:grpSpPr>
          <a:xfrm>
            <a:off x="863963" y="4412658"/>
            <a:ext cx="3776669" cy="1456440"/>
            <a:chOff x="7803097" y="1852661"/>
            <a:chExt cx="3776669" cy="1456440"/>
          </a:xfrm>
        </p:grpSpPr>
        <p:sp>
          <p:nvSpPr>
            <p:cNvPr id="39" name="円形吹き出し 3"/>
            <p:cNvSpPr/>
            <p:nvPr/>
          </p:nvSpPr>
          <p:spPr>
            <a:xfrm flipV="1">
              <a:off x="7803097" y="1852661"/>
              <a:ext cx="3369625" cy="1456440"/>
            </a:xfrm>
            <a:custGeom>
              <a:avLst/>
              <a:gdLst>
                <a:gd name="connsiteX0" fmla="*/ 872341 w 2990850"/>
                <a:gd name="connsiteY0" fmla="*/ 2228850 h 1981200"/>
                <a:gd name="connsiteX1" fmla="*/ 760527 w 2990850"/>
                <a:gd name="connsiteY1" fmla="*/ 1853330 h 1981200"/>
                <a:gd name="connsiteX2" fmla="*/ 429664 w 2990850"/>
                <a:gd name="connsiteY2" fmla="*/ 295706 h 1981200"/>
                <a:gd name="connsiteX3" fmla="*/ 1951206 w 2990850"/>
                <a:gd name="connsiteY3" fmla="*/ 47131 h 1981200"/>
                <a:gd name="connsiteX4" fmla="*/ 2830792 w 2990850"/>
                <a:gd name="connsiteY4" fmla="*/ 1436488 h 1981200"/>
                <a:gd name="connsiteX5" fmla="*/ 1301923 w 2990850"/>
                <a:gd name="connsiteY5" fmla="*/ 1972873 h 1981200"/>
                <a:gd name="connsiteX6" fmla="*/ 872341 w 2990850"/>
                <a:gd name="connsiteY6" fmla="*/ 2228850 h 1981200"/>
                <a:gd name="connsiteX0" fmla="*/ 872506 w 2991669"/>
                <a:gd name="connsiteY0" fmla="*/ 2228877 h 2228877"/>
                <a:gd name="connsiteX1" fmla="*/ 835984 w 2991669"/>
                <a:gd name="connsiteY1" fmla="*/ 2016946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669" h="2228877">
                  <a:moveTo>
                    <a:pt x="872506" y="2228877"/>
                  </a:moveTo>
                  <a:cubicBezTo>
                    <a:pt x="900020" y="2147121"/>
                    <a:pt x="903721" y="2086796"/>
                    <a:pt x="881228" y="2014565"/>
                  </a:cubicBezTo>
                  <a:cubicBezTo>
                    <a:pt x="866450" y="1961623"/>
                    <a:pt x="830239" y="1903918"/>
                    <a:pt x="760692" y="1853357"/>
                  </a:cubicBezTo>
                  <a:cubicBezTo>
                    <a:pt x="-96719" y="1532871"/>
                    <a:pt x="-260781" y="760506"/>
                    <a:pt x="429829" y="295733"/>
                  </a:cubicBezTo>
                  <a:cubicBezTo>
                    <a:pt x="825611" y="29375"/>
                    <a:pt x="1414011" y="-66751"/>
                    <a:pt x="1951371" y="47158"/>
                  </a:cubicBezTo>
                  <a:cubicBezTo>
                    <a:pt x="2826899" y="232753"/>
                    <a:pt x="3244736" y="892750"/>
                    <a:pt x="2830957" y="1436515"/>
                  </a:cubicBezTo>
                  <a:cubicBezTo>
                    <a:pt x="2545034" y="1812259"/>
                    <a:pt x="1931964" y="2027347"/>
                    <a:pt x="1302088" y="1972900"/>
                  </a:cubicBezTo>
                  <a:cubicBezTo>
                    <a:pt x="1246733" y="2005839"/>
                    <a:pt x="1241383" y="2031633"/>
                    <a:pt x="1152691" y="2095528"/>
                  </a:cubicBezTo>
                  <a:cubicBezTo>
                    <a:pt x="1073583" y="2161409"/>
                    <a:pt x="982570" y="2193952"/>
                    <a:pt x="872506" y="2228877"/>
                  </a:cubicBezTo>
                  <a:close/>
                </a:path>
              </a:pathLst>
            </a:custGeom>
            <a:solidFill>
              <a:srgbClr val="ED7D3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7998335" y="2328556"/>
              <a:ext cx="3581431" cy="707886"/>
            </a:xfrm>
            <a:prstGeom prst="rect">
              <a:avLst/>
            </a:prstGeom>
            <a:noFill/>
          </p:spPr>
          <p:txBody>
            <a:bodyPr wrap="square" rtlCol="0">
              <a:spAutoFit/>
            </a:bodyPr>
            <a:lstStyle/>
            <a:p>
              <a:r>
                <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あんなの</a:t>
              </a: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歳以上」</a:t>
              </a:r>
              <a:br>
                <a:rPr lang="en-US" altLang="ja-JP"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にしておけばいいじゃ</a:t>
              </a:r>
              <a:r>
                <a:rPr lang="ja-JP" altLang="en-US" sz="2000"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ん</a:t>
              </a:r>
              <a:endPar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65" name="グループ化 64"/>
          <p:cNvGrpSpPr/>
          <p:nvPr/>
        </p:nvGrpSpPr>
        <p:grpSpPr>
          <a:xfrm>
            <a:off x="4684175" y="4267298"/>
            <a:ext cx="4098247" cy="1747161"/>
            <a:chOff x="4232921" y="4995518"/>
            <a:chExt cx="4098247" cy="1747161"/>
          </a:xfrm>
        </p:grpSpPr>
        <p:grpSp>
          <p:nvGrpSpPr>
            <p:cNvPr id="42" name="グループ化 41"/>
            <p:cNvGrpSpPr/>
            <p:nvPr/>
          </p:nvGrpSpPr>
          <p:grpSpPr>
            <a:xfrm rot="20961827">
              <a:off x="4232921" y="4995518"/>
              <a:ext cx="4098247" cy="1747161"/>
              <a:chOff x="-5223648" y="1664841"/>
              <a:chExt cx="5424994" cy="2961661"/>
            </a:xfrm>
          </p:grpSpPr>
          <p:sp>
            <p:nvSpPr>
              <p:cNvPr id="44" name="爆発 2 6"/>
              <p:cNvSpPr/>
              <p:nvPr/>
            </p:nvSpPr>
            <p:spPr>
              <a:xfrm rot="1236237">
                <a:off x="-5223648" y="1664841"/>
                <a:ext cx="5424994" cy="2961661"/>
              </a:xfrm>
              <a:prstGeom prst="irregularSeal2">
                <a:avLst/>
              </a:prstGeom>
              <a:solidFill>
                <a:schemeClr val="bg1"/>
              </a:solidFill>
              <a:ln w="38100">
                <a:solidFill>
                  <a:srgbClr val="ED7D31"/>
                </a:solidFill>
                <a:round/>
              </a:ln>
              <a:effectLst>
                <a:softEdge rad="38100"/>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sz="1600" b="1">
                  <a:solidFill>
                    <a:schemeClr val="dk1"/>
                  </a:solidFill>
                </a:endParaRPr>
              </a:p>
            </p:txBody>
          </p:sp>
          <p:pic>
            <p:nvPicPr>
              <p:cNvPr id="45" name="Picture 4" descr="D:\ryuno\_徳島\コンテンツ制作\集中線.png"/>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222509">
                <a:off x="-5209636" y="1705841"/>
                <a:ext cx="5347871" cy="2869765"/>
              </a:xfrm>
              <a:prstGeom prst="irregularSeal2">
                <a:avLst/>
              </a:prstGeom>
              <a:noFill/>
              <a:extLst>
                <a:ext uri="{909E8E84-426E-40DD-AFC4-6F175D3DCCD1}">
                  <a14:hiddenFill xmlns:a14="http://schemas.microsoft.com/office/drawing/2010/main">
                    <a:solidFill>
                      <a:srgbClr val="FFFFFF"/>
                    </a:solidFill>
                  </a14:hiddenFill>
                </a:ext>
              </a:extLst>
            </p:spPr>
          </p:pic>
        </p:grpSp>
        <p:sp>
          <p:nvSpPr>
            <p:cNvPr id="43" name="テキスト ボックス 42"/>
            <p:cNvSpPr txBox="1"/>
            <p:nvPr/>
          </p:nvSpPr>
          <p:spPr>
            <a:xfrm rot="21506597">
              <a:off x="5024033" y="5651748"/>
              <a:ext cx="3098121" cy="400110"/>
            </a:xfrm>
            <a:prstGeom prst="rect">
              <a:avLst/>
            </a:prstGeom>
            <a:noFill/>
          </p:spPr>
          <p:txBody>
            <a:bodyPr wrap="square" rtlCol="0">
              <a:spAutoFit/>
            </a:bodyPr>
            <a:lstStyle/>
            <a:p>
              <a:r>
                <a:rPr lang="ja-JP" altLang="en-US" sz="2000" b="1"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それでいいの？！</a:t>
              </a:r>
            </a:p>
          </p:txBody>
        </p:sp>
      </p:grpSp>
    </p:spTree>
    <p:custDataLst>
      <p:tags r:id="rId1"/>
    </p:custDataLst>
    <p:extLst>
      <p:ext uri="{BB962C8B-B14F-4D97-AF65-F5344CB8AC3E}">
        <p14:creationId xmlns:p14="http://schemas.microsoft.com/office/powerpoint/2010/main" val="396634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5287522" y="1882657"/>
            <a:ext cx="3189453" cy="4633386"/>
            <a:chOff x="5849488" y="1916578"/>
            <a:chExt cx="3189453" cy="4633386"/>
          </a:xfrm>
        </p:grpSpPr>
        <p:grpSp>
          <p:nvGrpSpPr>
            <p:cNvPr id="24" name="グループ化 23"/>
            <p:cNvGrpSpPr/>
            <p:nvPr/>
          </p:nvGrpSpPr>
          <p:grpSpPr>
            <a:xfrm>
              <a:off x="5849488" y="1916578"/>
              <a:ext cx="3189453" cy="4633386"/>
              <a:chOff x="-2413000" y="143103"/>
              <a:chExt cx="3251200" cy="4723087"/>
            </a:xfrm>
            <a:scene3d>
              <a:camera prst="perspectiveHeroicExtremeLeftFacing">
                <a:rot lat="21080055" lon="1211324" rev="21248478"/>
              </a:camera>
              <a:lightRig rig="threePt" dir="t"/>
            </a:scene3d>
          </p:grpSpPr>
          <p:pic>
            <p:nvPicPr>
              <p:cNvPr id="27" name="図 2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413000" y="143103"/>
                <a:ext cx="3251200" cy="4723087"/>
              </a:xfrm>
              <a:prstGeom prst="rect">
                <a:avLst/>
              </a:prstGeom>
            </p:spPr>
          </p:pic>
          <p:grpSp>
            <p:nvGrpSpPr>
              <p:cNvPr id="32" name="グループ化 31"/>
              <p:cNvGrpSpPr/>
              <p:nvPr/>
            </p:nvGrpSpPr>
            <p:grpSpPr>
              <a:xfrm>
                <a:off x="-2024605" y="589207"/>
                <a:ext cx="2523426" cy="3456679"/>
                <a:chOff x="-3338229" y="3612308"/>
                <a:chExt cx="2398803" cy="2864692"/>
              </a:xfrm>
            </p:grpSpPr>
            <p:sp>
              <p:nvSpPr>
                <p:cNvPr id="34" name="テキスト ボックス 33"/>
                <p:cNvSpPr txBox="1"/>
                <p:nvPr/>
              </p:nvSpPr>
              <p:spPr>
                <a:xfrm>
                  <a:off x="-3338229" y="3612308"/>
                  <a:ext cx="2398803" cy="2864692"/>
                </a:xfrm>
                <a:prstGeom prst="rect">
                  <a:avLst/>
                </a:prstGeom>
                <a:solidFill>
                  <a:srgbClr val="706453"/>
                </a:solidFill>
              </p:spPr>
              <p:txBody>
                <a:bodyPr wrap="square" lIns="36000" rIns="36000" rtlCol="0">
                  <a:noAutofit/>
                </a:bodyPr>
                <a:lstStyle/>
                <a:p>
                  <a:pPr algn="ct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36"/>
                <p:cNvSpPr txBox="1"/>
                <p:nvPr/>
              </p:nvSpPr>
              <p:spPr>
                <a:xfrm>
                  <a:off x="-3229193" y="3844297"/>
                  <a:ext cx="2180730" cy="806015"/>
                </a:xfrm>
                <a:prstGeom prst="rect">
                  <a:avLst/>
                </a:prstGeom>
                <a:solidFill>
                  <a:schemeClr val="bg1"/>
                </a:solidFill>
              </p:spPr>
              <p:txBody>
                <a:bodyPr wrap="square" lIns="36000" rIns="36000" rtlCol="0">
                  <a:spAutoFit/>
                </a:bodyPr>
                <a:lstStyle/>
                <a:p>
                  <a:pPr algn="ct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コインの購入が</a:t>
                  </a:r>
                  <a:b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完了しました！！</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grpSp>
        <p:pic>
          <p:nvPicPr>
            <p:cNvPr id="4" name="図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978271" y="3599542"/>
              <a:ext cx="3038026" cy="2157879"/>
            </a:xfrm>
            <a:prstGeom prst="rect">
              <a:avLst/>
            </a:prstGeom>
          </p:spPr>
        </p:pic>
      </p:grpSp>
      <p:pic>
        <p:nvPicPr>
          <p:cNvPr id="3" name="図 2"/>
          <p:cNvPicPr>
            <a:picLocks noChangeAspect="1"/>
          </p:cNvPicPr>
          <p:nvPr/>
        </p:nvPicPr>
        <p:blipFill rotWithShape="1">
          <a:blip r:embed="rId6" cstate="print">
            <a:extLst>
              <a:ext uri="{BEBA8EAE-BF5A-486C-A8C5-ECC9F3942E4B}">
                <a14:imgProps xmlns:a14="http://schemas.microsoft.com/office/drawing/2010/main">
                  <a14:imgLayer r:embed="rId7">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l="20541" r="16722" b="13817"/>
          <a:stretch/>
        </p:blipFill>
        <p:spPr>
          <a:xfrm>
            <a:off x="257380" y="2339670"/>
            <a:ext cx="3351481" cy="4604056"/>
          </a:xfrm>
          <a:prstGeom prst="rect">
            <a:avLst/>
          </a:prstGeom>
        </p:spPr>
      </p:pic>
      <p:sp>
        <p:nvSpPr>
          <p:cNvPr id="2" name="タイトル 1"/>
          <p:cNvSpPr>
            <a:spLocks noGrp="1"/>
          </p:cNvSpPr>
          <p:nvPr>
            <p:ph type="title"/>
          </p:nvPr>
        </p:nvSpPr>
        <p:spPr/>
        <p:txBody>
          <a:bodyPr/>
          <a:lstStyle/>
          <a:p>
            <a:r>
              <a:rPr lang="en-US" altLang="ja-JP" dirty="0"/>
              <a:t>8. </a:t>
            </a:r>
            <a:r>
              <a:rPr lang="ja-JP" altLang="en-US" dirty="0"/>
              <a:t>インターネットゲーム</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68348" y="869489"/>
            <a:ext cx="9075651" cy="830997"/>
          </a:xfrm>
          <a:prstGeom prst="rect">
            <a:avLst/>
          </a:prstGeom>
          <a:noFill/>
        </p:spPr>
        <p:txBody>
          <a:bodyPr wrap="square" rtlCol="0">
            <a:spAutoFit/>
          </a:bodyPr>
          <a:lstStyle/>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早速、</a:t>
            </a:r>
            <a:r>
              <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歳以上だとウソを入力して、欲しいアイテムが出るまで課金し続けました。</a:t>
            </a:r>
            <a:endParaRPr kumimoji="1"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4" name="グループ化 13"/>
          <p:cNvGrpSpPr/>
          <p:nvPr/>
        </p:nvGrpSpPr>
        <p:grpSpPr>
          <a:xfrm>
            <a:off x="2688291" y="2893541"/>
            <a:ext cx="4228730" cy="1770426"/>
            <a:chOff x="-72458" y="1629062"/>
            <a:chExt cx="4228730" cy="1770426"/>
          </a:xfrm>
          <a:solidFill>
            <a:srgbClr val="ED7D31"/>
          </a:solidFill>
        </p:grpSpPr>
        <p:sp>
          <p:nvSpPr>
            <p:cNvPr id="15" name="爆発 2 6"/>
            <p:cNvSpPr/>
            <p:nvPr/>
          </p:nvSpPr>
          <p:spPr>
            <a:xfrm rot="305964">
              <a:off x="-72458" y="1629062"/>
              <a:ext cx="4228730" cy="1770426"/>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458 w 21600"/>
                <a:gd name="connsiteY26" fmla="*/ 6157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458 w 21600"/>
                <a:gd name="connsiteY26" fmla="*/ 6157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458 w 21600"/>
                <a:gd name="connsiteY26" fmla="*/ 6157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9297 w 21600"/>
                <a:gd name="connsiteY26" fmla="*/ 4840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9297 w 21600"/>
                <a:gd name="connsiteY27" fmla="*/ 4840 h 21600"/>
                <a:gd name="connsiteX28" fmla="*/ 9722 w 21600"/>
                <a:gd name="connsiteY28" fmla="*/ 1887 h 21600"/>
                <a:gd name="connsiteX29" fmla="*/ 11462 w 21600"/>
                <a:gd name="connsiteY29"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722 w 21600"/>
                <a:gd name="connsiteY29" fmla="*/ 956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347 h 20605"/>
                <a:gd name="connsiteX1" fmla="*/ 13966 w 21600"/>
                <a:gd name="connsiteY1" fmla="*/ 0 h 20605"/>
                <a:gd name="connsiteX2" fmla="*/ 14525 w 21600"/>
                <a:gd name="connsiteY2" fmla="*/ 4782 h 20605"/>
                <a:gd name="connsiteX3" fmla="*/ 18007 w 21600"/>
                <a:gd name="connsiteY3" fmla="*/ 2177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525 w 21600"/>
                <a:gd name="connsiteY2" fmla="*/ 4782 h 20605"/>
                <a:gd name="connsiteX3" fmla="*/ 18007 w 21600"/>
                <a:gd name="connsiteY3" fmla="*/ 2177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525 w 21600"/>
                <a:gd name="connsiteY2" fmla="*/ 4782 h 20605"/>
                <a:gd name="connsiteX3" fmla="*/ 18007 w 21600"/>
                <a:gd name="connsiteY3" fmla="*/ 2177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8007 w 21600"/>
                <a:gd name="connsiteY3" fmla="*/ 2177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8007 w 21600"/>
                <a:gd name="connsiteY3" fmla="*/ 2177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7382 w 21600"/>
                <a:gd name="connsiteY3" fmla="*/ 2241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7382 w 21600"/>
                <a:gd name="connsiteY3" fmla="*/ 2241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7382 w 21600"/>
                <a:gd name="connsiteY3" fmla="*/ 2241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7382 w 21600"/>
                <a:gd name="connsiteY3" fmla="*/ 2241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7382 w 21600"/>
                <a:gd name="connsiteY3" fmla="*/ 2241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270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270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270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270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316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316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316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316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316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702 w 18519"/>
                <a:gd name="connsiteY9" fmla="*/ 14380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702 w 18519"/>
                <a:gd name="connsiteY9" fmla="*/ 14380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702 w 18519"/>
                <a:gd name="connsiteY9" fmla="*/ 14380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702 w 18519"/>
                <a:gd name="connsiteY9" fmla="*/ 14380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1285 w 18519"/>
                <a:gd name="connsiteY19" fmla="*/ 16830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1285 w 18519"/>
                <a:gd name="connsiteY19" fmla="*/ 16830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1285 w 18519"/>
                <a:gd name="connsiteY19" fmla="*/ 16830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1285 w 18519"/>
                <a:gd name="connsiteY19" fmla="*/ 16830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1285 w 18519"/>
                <a:gd name="connsiteY19" fmla="*/ 16830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942 w 18519"/>
                <a:gd name="connsiteY18" fmla="*/ 16892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942 w 18519"/>
                <a:gd name="connsiteY18" fmla="*/ 16892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667 w 18519"/>
                <a:gd name="connsiteY18" fmla="*/ 16828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667 w 18519"/>
                <a:gd name="connsiteY18" fmla="*/ 16828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667 w 18519"/>
                <a:gd name="connsiteY18" fmla="*/ 16828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667 w 18519"/>
                <a:gd name="connsiteY18" fmla="*/ 16828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28 w 17375"/>
                <a:gd name="connsiteY23" fmla="*/ 7275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28 w 17375"/>
                <a:gd name="connsiteY23" fmla="*/ 7275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28 w 17375"/>
                <a:gd name="connsiteY23" fmla="*/ 7275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28 w 17375"/>
                <a:gd name="connsiteY23" fmla="*/ 7275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28 w 17375"/>
                <a:gd name="connsiteY23" fmla="*/ 7275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587 w 17375"/>
                <a:gd name="connsiteY25" fmla="*/ 3112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375" h="19770">
                  <a:moveTo>
                    <a:pt x="10318" y="3347"/>
                  </a:moveTo>
                  <a:cubicBezTo>
                    <a:pt x="11259" y="3281"/>
                    <a:pt x="12033" y="1929"/>
                    <a:pt x="12822" y="0"/>
                  </a:cubicBezTo>
                  <a:cubicBezTo>
                    <a:pt x="12734" y="1926"/>
                    <a:pt x="12538" y="3370"/>
                    <a:pt x="13289" y="3979"/>
                  </a:cubicBezTo>
                  <a:cubicBezTo>
                    <a:pt x="13885" y="4470"/>
                    <a:pt x="15322" y="3131"/>
                    <a:pt x="16238" y="2241"/>
                  </a:cubicBezTo>
                  <a:cubicBezTo>
                    <a:pt x="15767" y="3372"/>
                    <a:pt x="14990" y="4920"/>
                    <a:pt x="15236" y="5537"/>
                  </a:cubicBezTo>
                  <a:cubicBezTo>
                    <a:pt x="15634" y="6378"/>
                    <a:pt x="15635" y="6415"/>
                    <a:pt x="17375" y="6453"/>
                  </a:cubicBezTo>
                  <a:cubicBezTo>
                    <a:pt x="16635" y="7104"/>
                    <a:pt x="15910" y="7628"/>
                    <a:pt x="15841" y="8407"/>
                  </a:cubicBezTo>
                  <a:cubicBezTo>
                    <a:pt x="15857" y="9454"/>
                    <a:pt x="16424" y="9987"/>
                    <a:pt x="17172" y="10295"/>
                  </a:cubicBezTo>
                  <a:cubicBezTo>
                    <a:pt x="16451" y="10474"/>
                    <a:pt x="15271" y="10493"/>
                    <a:pt x="15236" y="11315"/>
                  </a:cubicBezTo>
                  <a:cubicBezTo>
                    <a:pt x="15076" y="12358"/>
                    <a:pt x="15604" y="13209"/>
                    <a:pt x="16436" y="14316"/>
                  </a:cubicBezTo>
                  <a:cubicBezTo>
                    <a:pt x="15491" y="13685"/>
                    <a:pt x="14288" y="12605"/>
                    <a:pt x="13496" y="13355"/>
                  </a:cubicBezTo>
                  <a:cubicBezTo>
                    <a:pt x="13292" y="13816"/>
                    <a:pt x="13544" y="15368"/>
                    <a:pt x="13798" y="16375"/>
                  </a:cubicBezTo>
                  <a:cubicBezTo>
                    <a:pt x="13000" y="15479"/>
                    <a:pt x="12140" y="14422"/>
                    <a:pt x="11036" y="14940"/>
                  </a:cubicBezTo>
                  <a:cubicBezTo>
                    <a:pt x="10466" y="15556"/>
                    <a:pt x="10245" y="16589"/>
                    <a:pt x="10468" y="17847"/>
                  </a:cubicBezTo>
                  <a:cubicBezTo>
                    <a:pt x="9995" y="17067"/>
                    <a:pt x="9323" y="16256"/>
                    <a:pt x="8728" y="16375"/>
                  </a:cubicBezTo>
                  <a:cubicBezTo>
                    <a:pt x="8093" y="16610"/>
                    <a:pt x="7733" y="17486"/>
                    <a:pt x="7556" y="18717"/>
                  </a:cubicBezTo>
                  <a:cubicBezTo>
                    <a:pt x="7318" y="17931"/>
                    <a:pt x="6972" y="17113"/>
                    <a:pt x="6383" y="17130"/>
                  </a:cubicBezTo>
                  <a:cubicBezTo>
                    <a:pt x="5772" y="17228"/>
                    <a:pt x="4430" y="18516"/>
                    <a:pt x="4063" y="19770"/>
                  </a:cubicBezTo>
                  <a:cubicBezTo>
                    <a:pt x="4087" y="18457"/>
                    <a:pt x="4049" y="17499"/>
                    <a:pt x="3523" y="16828"/>
                  </a:cubicBezTo>
                  <a:cubicBezTo>
                    <a:pt x="3077" y="16283"/>
                    <a:pt x="2143" y="16316"/>
                    <a:pt x="858" y="16766"/>
                  </a:cubicBezTo>
                  <a:cubicBezTo>
                    <a:pt x="1530" y="16033"/>
                    <a:pt x="2231" y="15397"/>
                    <a:pt x="2186" y="14375"/>
                  </a:cubicBezTo>
                  <a:cubicBezTo>
                    <a:pt x="2083" y="12837"/>
                    <a:pt x="1217" y="12199"/>
                    <a:pt x="0" y="11946"/>
                  </a:cubicBezTo>
                  <a:cubicBezTo>
                    <a:pt x="1083" y="11753"/>
                    <a:pt x="2761" y="11432"/>
                    <a:pt x="2791" y="10597"/>
                  </a:cubicBezTo>
                  <a:cubicBezTo>
                    <a:pt x="2831" y="9651"/>
                    <a:pt x="1544" y="8029"/>
                    <a:pt x="623" y="6922"/>
                  </a:cubicBezTo>
                  <a:cubicBezTo>
                    <a:pt x="1871" y="7499"/>
                    <a:pt x="3926" y="8044"/>
                    <a:pt x="4228" y="6822"/>
                  </a:cubicBezTo>
                  <a:cubicBezTo>
                    <a:pt x="4380" y="6196"/>
                    <a:pt x="3953" y="4509"/>
                    <a:pt x="3587" y="3112"/>
                  </a:cubicBezTo>
                  <a:cubicBezTo>
                    <a:pt x="4220" y="4228"/>
                    <a:pt x="5455" y="5348"/>
                    <a:pt x="6117" y="4940"/>
                  </a:cubicBezTo>
                  <a:cubicBezTo>
                    <a:pt x="6720" y="4233"/>
                    <a:pt x="6723" y="3164"/>
                    <a:pt x="6681" y="1503"/>
                  </a:cubicBezTo>
                  <a:cubicBezTo>
                    <a:pt x="7096" y="2959"/>
                    <a:pt x="7520" y="4103"/>
                    <a:pt x="8153" y="3845"/>
                  </a:cubicBezTo>
                  <a:cubicBezTo>
                    <a:pt x="8696" y="3643"/>
                    <a:pt x="8784" y="1802"/>
                    <a:pt x="8731" y="796"/>
                  </a:cubicBezTo>
                  <a:cubicBezTo>
                    <a:pt x="8960" y="1903"/>
                    <a:pt x="9235" y="3139"/>
                    <a:pt x="10318" y="3347"/>
                  </a:cubicBezTo>
                  <a:close/>
                </a:path>
              </a:pathLst>
            </a:custGeom>
            <a:grpFill/>
            <a:ln w="38100">
              <a:noFill/>
              <a:round/>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b="1">
                <a:solidFill>
                  <a:schemeClr val="bg1"/>
                </a:solidFill>
              </a:endParaRPr>
            </a:p>
          </p:txBody>
        </p:sp>
        <p:sp>
          <p:nvSpPr>
            <p:cNvPr id="16" name="テキスト ボックス 15"/>
            <p:cNvSpPr txBox="1"/>
            <p:nvPr/>
          </p:nvSpPr>
          <p:spPr>
            <a:xfrm rot="21575341">
              <a:off x="597523" y="2215778"/>
              <a:ext cx="3127262" cy="707886"/>
            </a:xfrm>
            <a:prstGeom prst="rect">
              <a:avLst/>
            </a:prstGeom>
            <a:noFill/>
            <a:ln>
              <a:noFill/>
            </a:ln>
          </p:spPr>
          <p:txBody>
            <a:bodyPr wrap="square" rtlCol="0">
              <a:spAutoFit/>
            </a:bodyPr>
            <a:lstStyle/>
            <a:p>
              <a:r>
                <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よーし、</a:t>
              </a: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レアアイテムが出るまでガチャひくぞ！</a:t>
              </a:r>
              <a:endPar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26" name="グループ化 25"/>
          <p:cNvGrpSpPr/>
          <p:nvPr/>
        </p:nvGrpSpPr>
        <p:grpSpPr>
          <a:xfrm>
            <a:off x="1054481" y="1728490"/>
            <a:ext cx="3496644" cy="1716670"/>
            <a:chOff x="-68620" y="1596633"/>
            <a:chExt cx="3496644" cy="1716670"/>
          </a:xfrm>
        </p:grpSpPr>
        <p:sp>
          <p:nvSpPr>
            <p:cNvPr id="28" name="爆発 2 6"/>
            <p:cNvSpPr/>
            <p:nvPr/>
          </p:nvSpPr>
          <p:spPr>
            <a:xfrm rot="305964">
              <a:off x="-68620" y="1596633"/>
              <a:ext cx="3496644" cy="1716670"/>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458 w 21600"/>
                <a:gd name="connsiteY26" fmla="*/ 6157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458 w 21600"/>
                <a:gd name="connsiteY26" fmla="*/ 6157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458 w 21600"/>
                <a:gd name="connsiteY26" fmla="*/ 6157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9297 w 21600"/>
                <a:gd name="connsiteY26" fmla="*/ 4840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9297 w 21600"/>
                <a:gd name="connsiteY27" fmla="*/ 4840 h 21600"/>
                <a:gd name="connsiteX28" fmla="*/ 9722 w 21600"/>
                <a:gd name="connsiteY28" fmla="*/ 1887 h 21600"/>
                <a:gd name="connsiteX29" fmla="*/ 11462 w 21600"/>
                <a:gd name="connsiteY29"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722 w 21600"/>
                <a:gd name="connsiteY29" fmla="*/ 956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347 h 20605"/>
                <a:gd name="connsiteX1" fmla="*/ 13966 w 21600"/>
                <a:gd name="connsiteY1" fmla="*/ 0 h 20605"/>
                <a:gd name="connsiteX2" fmla="*/ 14525 w 21600"/>
                <a:gd name="connsiteY2" fmla="*/ 4782 h 20605"/>
                <a:gd name="connsiteX3" fmla="*/ 18007 w 21600"/>
                <a:gd name="connsiteY3" fmla="*/ 2177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525 w 21600"/>
                <a:gd name="connsiteY2" fmla="*/ 4782 h 20605"/>
                <a:gd name="connsiteX3" fmla="*/ 18007 w 21600"/>
                <a:gd name="connsiteY3" fmla="*/ 2177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525 w 21600"/>
                <a:gd name="connsiteY2" fmla="*/ 4782 h 20605"/>
                <a:gd name="connsiteX3" fmla="*/ 18007 w 21600"/>
                <a:gd name="connsiteY3" fmla="*/ 2177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8007 w 21600"/>
                <a:gd name="connsiteY3" fmla="*/ 2177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8007 w 21600"/>
                <a:gd name="connsiteY3" fmla="*/ 2177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7382 w 21600"/>
                <a:gd name="connsiteY3" fmla="*/ 2241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7382 w 21600"/>
                <a:gd name="connsiteY3" fmla="*/ 2241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7382 w 21600"/>
                <a:gd name="connsiteY3" fmla="*/ 2241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7382 w 21600"/>
                <a:gd name="connsiteY3" fmla="*/ 2241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7382 w 21600"/>
                <a:gd name="connsiteY3" fmla="*/ 2241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270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270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270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270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316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316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316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316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316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702 w 18519"/>
                <a:gd name="connsiteY9" fmla="*/ 14380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702 w 18519"/>
                <a:gd name="connsiteY9" fmla="*/ 14380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702 w 18519"/>
                <a:gd name="connsiteY9" fmla="*/ 14380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702 w 18519"/>
                <a:gd name="connsiteY9" fmla="*/ 14380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1285 w 18519"/>
                <a:gd name="connsiteY19" fmla="*/ 16830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1285 w 18519"/>
                <a:gd name="connsiteY19" fmla="*/ 16830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1285 w 18519"/>
                <a:gd name="connsiteY19" fmla="*/ 16830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1285 w 18519"/>
                <a:gd name="connsiteY19" fmla="*/ 16830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1285 w 18519"/>
                <a:gd name="connsiteY19" fmla="*/ 16830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942 w 18519"/>
                <a:gd name="connsiteY18" fmla="*/ 16892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942 w 18519"/>
                <a:gd name="connsiteY18" fmla="*/ 16892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667 w 18519"/>
                <a:gd name="connsiteY18" fmla="*/ 16828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667 w 18519"/>
                <a:gd name="connsiteY18" fmla="*/ 16828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667 w 18519"/>
                <a:gd name="connsiteY18" fmla="*/ 16828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667 w 18519"/>
                <a:gd name="connsiteY18" fmla="*/ 16828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28 w 17375"/>
                <a:gd name="connsiteY23" fmla="*/ 7275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28 w 17375"/>
                <a:gd name="connsiteY23" fmla="*/ 7275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28 w 17375"/>
                <a:gd name="connsiteY23" fmla="*/ 7275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28 w 17375"/>
                <a:gd name="connsiteY23" fmla="*/ 7275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28 w 17375"/>
                <a:gd name="connsiteY23" fmla="*/ 7275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587 w 17375"/>
                <a:gd name="connsiteY25" fmla="*/ 3112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375" h="19770">
                  <a:moveTo>
                    <a:pt x="10318" y="3347"/>
                  </a:moveTo>
                  <a:cubicBezTo>
                    <a:pt x="11259" y="3281"/>
                    <a:pt x="12033" y="1929"/>
                    <a:pt x="12822" y="0"/>
                  </a:cubicBezTo>
                  <a:cubicBezTo>
                    <a:pt x="12734" y="1926"/>
                    <a:pt x="12538" y="3370"/>
                    <a:pt x="13289" y="3979"/>
                  </a:cubicBezTo>
                  <a:cubicBezTo>
                    <a:pt x="13885" y="4470"/>
                    <a:pt x="15322" y="3131"/>
                    <a:pt x="16238" y="2241"/>
                  </a:cubicBezTo>
                  <a:cubicBezTo>
                    <a:pt x="15767" y="3372"/>
                    <a:pt x="14990" y="4920"/>
                    <a:pt x="15236" y="5537"/>
                  </a:cubicBezTo>
                  <a:cubicBezTo>
                    <a:pt x="15634" y="6378"/>
                    <a:pt x="15635" y="6415"/>
                    <a:pt x="17375" y="6453"/>
                  </a:cubicBezTo>
                  <a:cubicBezTo>
                    <a:pt x="16635" y="7104"/>
                    <a:pt x="15910" y="7628"/>
                    <a:pt x="15841" y="8407"/>
                  </a:cubicBezTo>
                  <a:cubicBezTo>
                    <a:pt x="15857" y="9454"/>
                    <a:pt x="16424" y="9987"/>
                    <a:pt x="17172" y="10295"/>
                  </a:cubicBezTo>
                  <a:cubicBezTo>
                    <a:pt x="16451" y="10474"/>
                    <a:pt x="15271" y="10493"/>
                    <a:pt x="15236" y="11315"/>
                  </a:cubicBezTo>
                  <a:cubicBezTo>
                    <a:pt x="15076" y="12358"/>
                    <a:pt x="15604" y="13209"/>
                    <a:pt x="16436" y="14316"/>
                  </a:cubicBezTo>
                  <a:cubicBezTo>
                    <a:pt x="15491" y="13685"/>
                    <a:pt x="14288" y="12605"/>
                    <a:pt x="13496" y="13355"/>
                  </a:cubicBezTo>
                  <a:cubicBezTo>
                    <a:pt x="13292" y="13816"/>
                    <a:pt x="13544" y="15368"/>
                    <a:pt x="13798" y="16375"/>
                  </a:cubicBezTo>
                  <a:cubicBezTo>
                    <a:pt x="13000" y="15479"/>
                    <a:pt x="12140" y="14422"/>
                    <a:pt x="11036" y="14940"/>
                  </a:cubicBezTo>
                  <a:cubicBezTo>
                    <a:pt x="10466" y="15556"/>
                    <a:pt x="10245" y="16589"/>
                    <a:pt x="10468" y="17847"/>
                  </a:cubicBezTo>
                  <a:cubicBezTo>
                    <a:pt x="9995" y="17067"/>
                    <a:pt x="9323" y="16256"/>
                    <a:pt x="8728" y="16375"/>
                  </a:cubicBezTo>
                  <a:cubicBezTo>
                    <a:pt x="8093" y="16610"/>
                    <a:pt x="7733" y="17486"/>
                    <a:pt x="7556" y="18717"/>
                  </a:cubicBezTo>
                  <a:cubicBezTo>
                    <a:pt x="7318" y="17931"/>
                    <a:pt x="6972" y="17113"/>
                    <a:pt x="6383" y="17130"/>
                  </a:cubicBezTo>
                  <a:cubicBezTo>
                    <a:pt x="5772" y="17228"/>
                    <a:pt x="4430" y="18516"/>
                    <a:pt x="4063" y="19770"/>
                  </a:cubicBezTo>
                  <a:cubicBezTo>
                    <a:pt x="4087" y="18457"/>
                    <a:pt x="4049" y="17499"/>
                    <a:pt x="3523" y="16828"/>
                  </a:cubicBezTo>
                  <a:cubicBezTo>
                    <a:pt x="3077" y="16283"/>
                    <a:pt x="2143" y="16316"/>
                    <a:pt x="858" y="16766"/>
                  </a:cubicBezTo>
                  <a:cubicBezTo>
                    <a:pt x="1530" y="16033"/>
                    <a:pt x="2231" y="15397"/>
                    <a:pt x="2186" y="14375"/>
                  </a:cubicBezTo>
                  <a:cubicBezTo>
                    <a:pt x="2083" y="12837"/>
                    <a:pt x="1217" y="12199"/>
                    <a:pt x="0" y="11946"/>
                  </a:cubicBezTo>
                  <a:cubicBezTo>
                    <a:pt x="1083" y="11753"/>
                    <a:pt x="2761" y="11432"/>
                    <a:pt x="2791" y="10597"/>
                  </a:cubicBezTo>
                  <a:cubicBezTo>
                    <a:pt x="2831" y="9651"/>
                    <a:pt x="1544" y="8029"/>
                    <a:pt x="623" y="6922"/>
                  </a:cubicBezTo>
                  <a:cubicBezTo>
                    <a:pt x="1871" y="7499"/>
                    <a:pt x="3926" y="8044"/>
                    <a:pt x="4228" y="6822"/>
                  </a:cubicBezTo>
                  <a:cubicBezTo>
                    <a:pt x="4380" y="6196"/>
                    <a:pt x="3953" y="4509"/>
                    <a:pt x="3587" y="3112"/>
                  </a:cubicBezTo>
                  <a:cubicBezTo>
                    <a:pt x="4220" y="4228"/>
                    <a:pt x="5455" y="5348"/>
                    <a:pt x="6117" y="4940"/>
                  </a:cubicBezTo>
                  <a:cubicBezTo>
                    <a:pt x="6720" y="4233"/>
                    <a:pt x="6723" y="3164"/>
                    <a:pt x="6681" y="1503"/>
                  </a:cubicBezTo>
                  <a:cubicBezTo>
                    <a:pt x="7096" y="2959"/>
                    <a:pt x="7520" y="4103"/>
                    <a:pt x="8153" y="3845"/>
                  </a:cubicBezTo>
                  <a:cubicBezTo>
                    <a:pt x="8696" y="3643"/>
                    <a:pt x="8784" y="1802"/>
                    <a:pt x="8731" y="796"/>
                  </a:cubicBezTo>
                  <a:cubicBezTo>
                    <a:pt x="8960" y="1903"/>
                    <a:pt x="9235" y="3139"/>
                    <a:pt x="10318" y="3347"/>
                  </a:cubicBezTo>
                  <a:close/>
                </a:path>
              </a:pathLst>
            </a:custGeom>
            <a:solidFill>
              <a:srgbClr val="ED7D31"/>
            </a:solidFill>
            <a:ln w="38100">
              <a:noFill/>
              <a:round/>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solidFill>
                  <a:schemeClr val="dk1"/>
                </a:solidFill>
              </a:endParaRPr>
            </a:p>
          </p:txBody>
        </p:sp>
        <p:sp>
          <p:nvSpPr>
            <p:cNvPr id="29" name="テキスト ボックス 28"/>
            <p:cNvSpPr txBox="1"/>
            <p:nvPr/>
          </p:nvSpPr>
          <p:spPr>
            <a:xfrm rot="21575341">
              <a:off x="209173" y="2174331"/>
              <a:ext cx="2921406" cy="707886"/>
            </a:xfrm>
            <a:prstGeom prst="rect">
              <a:avLst/>
            </a:prstGeom>
            <a:noFill/>
          </p:spPr>
          <p:txBody>
            <a:bodyPr wrap="square" rtlCol="0">
              <a:spAutoFit/>
            </a:bodyPr>
            <a:lstStyle/>
            <a:p>
              <a:pPr algn="ctr"/>
              <a:r>
                <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わ！</a:t>
              </a: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ホントに</a:t>
              </a:r>
              <a:endParaRPr lang="en-US" altLang="ja-JP"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たくさん買えた！</a:t>
              </a:r>
              <a:endPar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Tree>
    <p:custDataLst>
      <p:tags r:id="rId1"/>
    </p:custDataLst>
    <p:extLst>
      <p:ext uri="{BB962C8B-B14F-4D97-AF65-F5344CB8AC3E}">
        <p14:creationId xmlns:p14="http://schemas.microsoft.com/office/powerpoint/2010/main" val="164181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72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836152" y="2111736"/>
            <a:ext cx="4861876" cy="4861876"/>
          </a:xfrm>
          <a:prstGeom prst="rect">
            <a:avLst/>
          </a:prstGeom>
        </p:spPr>
      </p:pic>
      <p:grpSp>
        <p:nvGrpSpPr>
          <p:cNvPr id="6" name="グループ化 5"/>
          <p:cNvGrpSpPr/>
          <p:nvPr/>
        </p:nvGrpSpPr>
        <p:grpSpPr>
          <a:xfrm>
            <a:off x="5439310" y="2069818"/>
            <a:ext cx="3315924" cy="4633386"/>
            <a:chOff x="4827750" y="2986189"/>
            <a:chExt cx="3315924" cy="4633386"/>
          </a:xfrm>
        </p:grpSpPr>
        <p:grpSp>
          <p:nvGrpSpPr>
            <p:cNvPr id="49" name="グループ化 48"/>
            <p:cNvGrpSpPr/>
            <p:nvPr/>
          </p:nvGrpSpPr>
          <p:grpSpPr>
            <a:xfrm>
              <a:off x="4827750" y="2986189"/>
              <a:ext cx="3315924" cy="4633386"/>
              <a:chOff x="-2413000" y="143103"/>
              <a:chExt cx="3251200" cy="4723087"/>
            </a:xfrm>
            <a:scene3d>
              <a:camera prst="perspectiveHeroicExtremeLeftFacing">
                <a:rot lat="21080055" lon="1211324" rev="21248478"/>
              </a:camera>
              <a:lightRig rig="threePt" dir="t"/>
            </a:scene3d>
          </p:grpSpPr>
          <p:pic>
            <p:nvPicPr>
              <p:cNvPr id="51" name="図 5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413000" y="143103"/>
                <a:ext cx="3251200" cy="4723087"/>
              </a:xfrm>
              <a:prstGeom prst="rect">
                <a:avLst/>
              </a:prstGeom>
            </p:spPr>
          </p:pic>
          <p:grpSp>
            <p:nvGrpSpPr>
              <p:cNvPr id="52" name="グループ化 51"/>
              <p:cNvGrpSpPr/>
              <p:nvPr/>
            </p:nvGrpSpPr>
            <p:grpSpPr>
              <a:xfrm>
                <a:off x="-2024605" y="589207"/>
                <a:ext cx="2523426" cy="3456679"/>
                <a:chOff x="-3338229" y="3612308"/>
                <a:chExt cx="2398803" cy="2864692"/>
              </a:xfrm>
            </p:grpSpPr>
            <p:sp>
              <p:nvSpPr>
                <p:cNvPr id="53" name="テキスト ボックス 52"/>
                <p:cNvSpPr txBox="1"/>
                <p:nvPr/>
              </p:nvSpPr>
              <p:spPr>
                <a:xfrm>
                  <a:off x="-3338229" y="3612308"/>
                  <a:ext cx="2398803" cy="2864692"/>
                </a:xfrm>
                <a:prstGeom prst="rect">
                  <a:avLst/>
                </a:prstGeom>
                <a:solidFill>
                  <a:srgbClr val="706453"/>
                </a:solidFill>
              </p:spPr>
              <p:txBody>
                <a:bodyPr wrap="square" lIns="36000" rIns="36000" rtlCol="0">
                  <a:noAutofit/>
                </a:bodyPr>
                <a:lstStyle/>
                <a:p>
                  <a:pPr algn="ct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テキスト ボックス 54"/>
                <p:cNvSpPr txBox="1"/>
                <p:nvPr/>
              </p:nvSpPr>
              <p:spPr>
                <a:xfrm>
                  <a:off x="-3229193" y="3844297"/>
                  <a:ext cx="2180730" cy="780016"/>
                </a:xfrm>
                <a:prstGeom prst="rect">
                  <a:avLst/>
                </a:prstGeom>
                <a:solidFill>
                  <a:schemeClr val="bg1"/>
                </a:solidFill>
              </p:spPr>
              <p:txBody>
                <a:bodyPr wrap="square" lIns="36000" rIns="36000" rtlCol="0">
                  <a:spAutoFit/>
                </a:bodyPr>
                <a:lstStyle/>
                <a:p>
                  <a:pPr algn="ct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先月のアイテム代金</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grpSp>
        <p:grpSp>
          <p:nvGrpSpPr>
            <p:cNvPr id="4" name="グループ化 3"/>
            <p:cNvGrpSpPr/>
            <p:nvPr/>
          </p:nvGrpSpPr>
          <p:grpSpPr>
            <a:xfrm>
              <a:off x="5310538" y="4810784"/>
              <a:ext cx="2416083" cy="1497317"/>
              <a:chOff x="1764846" y="4155162"/>
              <a:chExt cx="2323932" cy="1497317"/>
            </a:xfrm>
            <a:scene3d>
              <a:camera prst="orthographicFront">
                <a:rot lat="21078000" lon="1212000" rev="21246000"/>
              </a:camera>
              <a:lightRig rig="threePt" dir="t"/>
            </a:scene3d>
          </p:grpSpPr>
          <p:sp>
            <p:nvSpPr>
              <p:cNvPr id="3" name="正方形/長方形 2"/>
              <p:cNvSpPr/>
              <p:nvPr/>
            </p:nvSpPr>
            <p:spPr>
              <a:xfrm>
                <a:off x="1800407" y="4155162"/>
                <a:ext cx="2288371" cy="815766"/>
              </a:xfrm>
              <a:custGeom>
                <a:avLst/>
                <a:gdLst>
                  <a:gd name="connsiteX0" fmla="*/ 0 w 2371967"/>
                  <a:gd name="connsiteY0" fmla="*/ 0 h 815766"/>
                  <a:gd name="connsiteX1" fmla="*/ 2371967 w 2371967"/>
                  <a:gd name="connsiteY1" fmla="*/ 0 h 815766"/>
                  <a:gd name="connsiteX2" fmla="*/ 2371967 w 2371967"/>
                  <a:gd name="connsiteY2" fmla="*/ 815766 h 815766"/>
                  <a:gd name="connsiteX3" fmla="*/ 0 w 2371967"/>
                  <a:gd name="connsiteY3" fmla="*/ 815766 h 815766"/>
                  <a:gd name="connsiteX4" fmla="*/ 0 w 2371967"/>
                  <a:gd name="connsiteY4" fmla="*/ 0 h 815766"/>
                  <a:gd name="connsiteX0" fmla="*/ 0 w 2371967"/>
                  <a:gd name="connsiteY0" fmla="*/ 38100 h 815766"/>
                  <a:gd name="connsiteX1" fmla="*/ 2371967 w 2371967"/>
                  <a:gd name="connsiteY1" fmla="*/ 0 h 815766"/>
                  <a:gd name="connsiteX2" fmla="*/ 2371967 w 2371967"/>
                  <a:gd name="connsiteY2" fmla="*/ 815766 h 815766"/>
                  <a:gd name="connsiteX3" fmla="*/ 0 w 2371967"/>
                  <a:gd name="connsiteY3" fmla="*/ 815766 h 815766"/>
                  <a:gd name="connsiteX4" fmla="*/ 0 w 2371967"/>
                  <a:gd name="connsiteY4" fmla="*/ 38100 h 815766"/>
                  <a:gd name="connsiteX0" fmla="*/ 7144 w 2379111"/>
                  <a:gd name="connsiteY0" fmla="*/ 38100 h 815766"/>
                  <a:gd name="connsiteX1" fmla="*/ 2379111 w 2379111"/>
                  <a:gd name="connsiteY1" fmla="*/ 0 h 815766"/>
                  <a:gd name="connsiteX2" fmla="*/ 2379111 w 2379111"/>
                  <a:gd name="connsiteY2" fmla="*/ 815766 h 815766"/>
                  <a:gd name="connsiteX3" fmla="*/ 0 w 2379111"/>
                  <a:gd name="connsiteY3" fmla="*/ 775285 h 815766"/>
                  <a:gd name="connsiteX4" fmla="*/ 7144 w 2379111"/>
                  <a:gd name="connsiteY4" fmla="*/ 38100 h 815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9111" h="815766">
                    <a:moveTo>
                      <a:pt x="7144" y="38100"/>
                    </a:moveTo>
                    <a:lnTo>
                      <a:pt x="2379111" y="0"/>
                    </a:lnTo>
                    <a:lnTo>
                      <a:pt x="2379111" y="815766"/>
                    </a:lnTo>
                    <a:lnTo>
                      <a:pt x="0" y="775285"/>
                    </a:lnTo>
                    <a:cubicBezTo>
                      <a:pt x="2381" y="529557"/>
                      <a:pt x="4763" y="283828"/>
                      <a:pt x="7144" y="3810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rgbClr val="FF0000"/>
                    </a:solidFill>
                  </a:rPr>
                  <a:t>225,000</a:t>
                </a:r>
                <a:r>
                  <a:rPr kumimoji="1" lang="ja-JP" altLang="en-US" sz="2800" b="1" dirty="0">
                    <a:solidFill>
                      <a:srgbClr val="FF0000"/>
                    </a:solidFill>
                  </a:rPr>
                  <a:t> 円</a:t>
                </a:r>
                <a:endParaRPr kumimoji="1" lang="en-US" altLang="ja-JP" sz="2800" b="1" dirty="0">
                  <a:solidFill>
                    <a:srgbClr val="FF0000"/>
                  </a:solidFill>
                </a:endParaRPr>
              </a:p>
            </p:txBody>
          </p:sp>
          <p:sp>
            <p:nvSpPr>
              <p:cNvPr id="56" name="正方形/長方形 55"/>
              <p:cNvSpPr/>
              <p:nvPr/>
            </p:nvSpPr>
            <p:spPr>
              <a:xfrm>
                <a:off x="1764846" y="4836713"/>
                <a:ext cx="2281499" cy="815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rPr>
                  <a:t>クレジットカードで</a:t>
                </a:r>
                <a:br>
                  <a:rPr kumimoji="1" lang="en-US" altLang="ja-JP" sz="1600" b="1" dirty="0">
                    <a:solidFill>
                      <a:schemeClr val="bg1"/>
                    </a:solidFill>
                  </a:rPr>
                </a:br>
                <a:r>
                  <a:rPr kumimoji="1" lang="ja-JP" altLang="en-US" sz="1600" b="1" dirty="0">
                    <a:solidFill>
                      <a:schemeClr val="bg1"/>
                    </a:solidFill>
                  </a:rPr>
                  <a:t>引き落としました。</a:t>
                </a:r>
                <a:endParaRPr kumimoji="1" lang="en-US" altLang="ja-JP" sz="1600" b="1" dirty="0">
                  <a:solidFill>
                    <a:schemeClr val="bg1"/>
                  </a:solidFill>
                </a:endParaRPr>
              </a:p>
            </p:txBody>
          </p:sp>
        </p:grpSp>
      </p:grpSp>
      <p:grpSp>
        <p:nvGrpSpPr>
          <p:cNvPr id="32" name="グループ化 31"/>
          <p:cNvGrpSpPr/>
          <p:nvPr/>
        </p:nvGrpSpPr>
        <p:grpSpPr>
          <a:xfrm rot="21107702">
            <a:off x="1887320" y="2305779"/>
            <a:ext cx="4450130" cy="2520854"/>
            <a:chOff x="3206474" y="1325341"/>
            <a:chExt cx="6113660" cy="2658471"/>
          </a:xfrm>
        </p:grpSpPr>
        <p:grpSp>
          <p:nvGrpSpPr>
            <p:cNvPr id="34" name="グループ化 33"/>
            <p:cNvGrpSpPr/>
            <p:nvPr/>
          </p:nvGrpSpPr>
          <p:grpSpPr>
            <a:xfrm rot="389126">
              <a:off x="3206474" y="1325341"/>
              <a:ext cx="6113660" cy="2658471"/>
              <a:chOff x="-5223648" y="1664841"/>
              <a:chExt cx="5424994" cy="2961661"/>
            </a:xfrm>
          </p:grpSpPr>
          <p:sp>
            <p:nvSpPr>
              <p:cNvPr id="36" name="爆発 2 6"/>
              <p:cNvSpPr/>
              <p:nvPr/>
            </p:nvSpPr>
            <p:spPr>
              <a:xfrm rot="1236237">
                <a:off x="-5223648" y="1664841"/>
                <a:ext cx="5424994" cy="2961661"/>
              </a:xfrm>
              <a:prstGeom prst="irregularSeal2">
                <a:avLst/>
              </a:prstGeom>
              <a:solidFill>
                <a:schemeClr val="bg1"/>
              </a:solidFill>
              <a:ln w="38100">
                <a:solidFill>
                  <a:schemeClr val="accent5"/>
                </a:solidFill>
                <a:round/>
              </a:ln>
              <a:effectLst>
                <a:softEdge rad="38100"/>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sz="1400">
                  <a:solidFill>
                    <a:schemeClr val="dk1"/>
                  </a:solidFill>
                </a:endParaRPr>
              </a:p>
            </p:txBody>
          </p:sp>
          <p:pic>
            <p:nvPicPr>
              <p:cNvPr id="37" name="Picture 4" descr="D:\ryuno\_徳島\コンテンツ制作\集中線.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222509">
                <a:off x="-5189863" y="1681931"/>
                <a:ext cx="5347870" cy="2869766"/>
              </a:xfrm>
              <a:prstGeom prst="irregularSeal2">
                <a:avLst/>
              </a:prstGeom>
              <a:noFill/>
              <a:extLst>
                <a:ext uri="{909E8E84-426E-40DD-AFC4-6F175D3DCCD1}">
                  <a14:hiddenFill xmlns:a14="http://schemas.microsoft.com/office/drawing/2010/main">
                    <a:solidFill>
                      <a:srgbClr val="FFFFFF"/>
                    </a:solidFill>
                  </a14:hiddenFill>
                </a:ext>
              </a:extLst>
            </p:spPr>
          </p:pic>
        </p:grpSp>
        <p:sp>
          <p:nvSpPr>
            <p:cNvPr id="35" name="テキスト ボックス 34"/>
            <p:cNvSpPr txBox="1"/>
            <p:nvPr/>
          </p:nvSpPr>
          <p:spPr>
            <a:xfrm rot="762892">
              <a:off x="3950609" y="2049476"/>
              <a:ext cx="4200242" cy="1032750"/>
            </a:xfrm>
            <a:prstGeom prst="rect">
              <a:avLst/>
            </a:prstGeom>
            <a:noFill/>
          </p:spPr>
          <p:txBody>
            <a:bodyPr wrap="square" rtlCol="0">
              <a:spAutoFit/>
            </a:bodyPr>
            <a:lstStyle/>
            <a:p>
              <a:pPr algn="ctr"/>
              <a:r>
                <a:rPr lang="ja-JP" altLang="en-US" sz="32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なに</a:t>
              </a:r>
              <a:endParaRPr lang="en-US" altLang="ja-JP" sz="32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この金額？！</a:t>
              </a:r>
            </a:p>
          </p:txBody>
        </p:sp>
      </p:grpSp>
      <p:sp>
        <p:nvSpPr>
          <p:cNvPr id="2" name="タイトル 1"/>
          <p:cNvSpPr>
            <a:spLocks noGrp="1"/>
          </p:cNvSpPr>
          <p:nvPr>
            <p:ph type="title"/>
          </p:nvPr>
        </p:nvSpPr>
        <p:spPr/>
        <p:txBody>
          <a:bodyPr/>
          <a:lstStyle/>
          <a:p>
            <a:r>
              <a:rPr lang="en-US" altLang="ja-JP" dirty="0"/>
              <a:t>8. </a:t>
            </a:r>
            <a:r>
              <a:rPr lang="ja-JP" altLang="en-US" dirty="0"/>
              <a:t>インターネットゲーム</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68349" y="869489"/>
            <a:ext cx="8758151" cy="1200329"/>
          </a:xfrm>
          <a:prstGeom prst="rect">
            <a:avLst/>
          </a:prstGeom>
          <a:noFill/>
        </p:spPr>
        <p:txBody>
          <a:bodyPr wrap="square" rtlCol="0">
            <a:spAutoFit/>
          </a:bodyPr>
          <a:lstStyle/>
          <a:p>
            <a:pPr lvl="0"/>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その結果、とんでもなく高額の請求が来てしまいました。</a:t>
            </a:r>
            <a:endParaRPr lang="en-US" altLang="ja-JP"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kumimoji="1"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しかし、</a:t>
            </a:r>
            <a:r>
              <a:rPr kumimoji="1" lang="en-US" altLang="ja-JP"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歳以上と年齢を偽っていたため返金を求めることもできず、徳島くんは困り果ててしまいました。</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7" name="グループ化 56"/>
          <p:cNvGrpSpPr/>
          <p:nvPr/>
        </p:nvGrpSpPr>
        <p:grpSpPr>
          <a:xfrm rot="21299214">
            <a:off x="1941766" y="4695711"/>
            <a:ext cx="4088287" cy="2007492"/>
            <a:chOff x="7632821" y="2162470"/>
            <a:chExt cx="4088287" cy="2007492"/>
          </a:xfrm>
        </p:grpSpPr>
        <p:sp>
          <p:nvSpPr>
            <p:cNvPr id="58" name="雲 31"/>
            <p:cNvSpPr/>
            <p:nvPr/>
          </p:nvSpPr>
          <p:spPr>
            <a:xfrm rot="5400000" flipH="1" flipV="1">
              <a:off x="8673219" y="1245087"/>
              <a:ext cx="2007492" cy="3842258"/>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173 w 43256"/>
                <a:gd name="connsiteY8" fmla="*/ 251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28863 w 43256"/>
                <a:gd name="connsiteY2" fmla="*/ 34610 h 43219"/>
                <a:gd name="connsiteX3" fmla="*/ 28596 w 43256"/>
                <a:gd name="connsiteY3" fmla="*/ 36519 h 43219"/>
                <a:gd name="connsiteX4" fmla="*/ 41834 w 43256"/>
                <a:gd name="connsiteY4" fmla="*/ 15213 h 43219"/>
                <a:gd name="connsiteX5" fmla="*/ 40386 w 43256"/>
                <a:gd name="connsiteY5" fmla="*/ 1788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45 w 43256"/>
                <a:gd name="connsiteY0" fmla="*/ 34309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734 w 43256"/>
                <a:gd name="connsiteY0" fmla="*/ 35017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8996 w 43256"/>
                <a:gd name="connsiteY12" fmla="*/ 35250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8996 w 43256"/>
                <a:gd name="connsiteY12" fmla="*/ 35250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146 w 43256"/>
                <a:gd name="connsiteY13" fmla="*/ 35318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146 w 43256"/>
                <a:gd name="connsiteY13" fmla="*/ 35318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12 w 43256"/>
                <a:gd name="connsiteY13" fmla="*/ 35606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41144 w 43256"/>
                <a:gd name="connsiteY13" fmla="*/ 37651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41144 w 43256"/>
                <a:gd name="connsiteY13" fmla="*/ 37651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41144 w 43256"/>
                <a:gd name="connsiteY13" fmla="*/ 37651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41144 w 43256"/>
                <a:gd name="connsiteY13" fmla="*/ 37651 h 43219"/>
                <a:gd name="connsiteX14" fmla="*/ 35606 w 43256"/>
                <a:gd name="connsiteY14" fmla="*/ 35594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41144 w 43256"/>
                <a:gd name="connsiteY13" fmla="*/ 37651 h 43219"/>
                <a:gd name="connsiteX14" fmla="*/ 35606 w 43256"/>
                <a:gd name="connsiteY14" fmla="*/ 35594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41144 w 43256"/>
                <a:gd name="connsiteY13" fmla="*/ 37651 h 43219"/>
                <a:gd name="connsiteX14" fmla="*/ 35606 w 43256"/>
                <a:gd name="connsiteY14" fmla="*/ 35594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41144 w 43256"/>
                <a:gd name="connsiteY13" fmla="*/ 37651 h 43219"/>
                <a:gd name="connsiteX14" fmla="*/ 35982 w 43256"/>
                <a:gd name="connsiteY14" fmla="*/ 35098 h 43219"/>
                <a:gd name="connsiteX15" fmla="*/ 35606 w 43256"/>
                <a:gd name="connsiteY15" fmla="*/ 35594 h 43219"/>
                <a:gd name="connsiteX16" fmla="*/ 35118 w 43256"/>
                <a:gd name="connsiteY16" fmla="*/ 36183 h 43219"/>
                <a:gd name="connsiteX17" fmla="*/ 28591 w 43256"/>
                <a:gd name="connsiteY17" fmla="*/ 36674 h 43219"/>
                <a:gd name="connsiteX18" fmla="*/ 23703 w 43256"/>
                <a:gd name="connsiteY18" fmla="*/ 42965 h 43219"/>
                <a:gd name="connsiteX19" fmla="*/ 16516 w 43256"/>
                <a:gd name="connsiteY19" fmla="*/ 39125 h 43219"/>
                <a:gd name="connsiteX20" fmla="*/ 5840 w 43256"/>
                <a:gd name="connsiteY20" fmla="*/ 35331 h 43219"/>
                <a:gd name="connsiteX21" fmla="*/ 1146 w 43256"/>
                <a:gd name="connsiteY21" fmla="*/ 31109 h 43219"/>
                <a:gd name="connsiteX22" fmla="*/ 2149 w 43256"/>
                <a:gd name="connsiteY22" fmla="*/ 25410 h 43219"/>
                <a:gd name="connsiteX23" fmla="*/ 31 w 43256"/>
                <a:gd name="connsiteY23" fmla="*/ 19563 h 43219"/>
                <a:gd name="connsiteX24" fmla="*/ 3899 w 43256"/>
                <a:gd name="connsiteY24" fmla="*/ 14366 h 43219"/>
                <a:gd name="connsiteX25" fmla="*/ 3936 w 43256"/>
                <a:gd name="connsiteY25"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41144 w 43256"/>
                <a:gd name="connsiteY13" fmla="*/ 37651 h 43219"/>
                <a:gd name="connsiteX14" fmla="*/ 35606 w 43256"/>
                <a:gd name="connsiteY14" fmla="*/ 35594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41144 w 43256"/>
                <a:gd name="connsiteY13" fmla="*/ 37651 h 43219"/>
                <a:gd name="connsiteX14" fmla="*/ 35118 w 43256"/>
                <a:gd name="connsiteY14" fmla="*/ 36183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41144 w 43256"/>
                <a:gd name="connsiteY12" fmla="*/ 37651 h 43219"/>
                <a:gd name="connsiteX13" fmla="*/ 35118 w 43256"/>
                <a:gd name="connsiteY13" fmla="*/ 36183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41144 w 43256"/>
                <a:gd name="connsiteY12" fmla="*/ 37651 h 43219"/>
                <a:gd name="connsiteX13" fmla="*/ 35118 w 43256"/>
                <a:gd name="connsiteY13" fmla="*/ 36183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41144 w 43256"/>
                <a:gd name="connsiteY12" fmla="*/ 37651 h 43219"/>
                <a:gd name="connsiteX13" fmla="*/ 35118 w 43256"/>
                <a:gd name="connsiteY13" fmla="*/ 36183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42175 w 43256"/>
                <a:gd name="connsiteY12" fmla="*/ 39794 h 43219"/>
                <a:gd name="connsiteX13" fmla="*/ 35118 w 43256"/>
                <a:gd name="connsiteY13" fmla="*/ 36183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42175 w 43256"/>
                <a:gd name="connsiteY12" fmla="*/ 39794 h 43219"/>
                <a:gd name="connsiteX13" fmla="*/ 35118 w 43256"/>
                <a:gd name="connsiteY13" fmla="*/ 36183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42175 w 43256"/>
                <a:gd name="connsiteY12" fmla="*/ 39794 h 43219"/>
                <a:gd name="connsiteX13" fmla="*/ 34806 w 43256"/>
                <a:gd name="connsiteY13" fmla="*/ 35056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42175 w 43256"/>
                <a:gd name="connsiteY12" fmla="*/ 39794 h 43219"/>
                <a:gd name="connsiteX13" fmla="*/ 34806 w 43256"/>
                <a:gd name="connsiteY13" fmla="*/ 35056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42175 w 43256"/>
                <a:gd name="connsiteY12" fmla="*/ 39794 h 43219"/>
                <a:gd name="connsiteX13" fmla="*/ 34806 w 43256"/>
                <a:gd name="connsiteY13" fmla="*/ 35056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367"/>
                <a:gd name="connsiteY0" fmla="*/ 14229 h 43219"/>
                <a:gd name="connsiteX1" fmla="*/ 5659 w 43367"/>
                <a:gd name="connsiteY1" fmla="*/ 6766 h 43219"/>
                <a:gd name="connsiteX2" fmla="*/ 14041 w 43367"/>
                <a:gd name="connsiteY2" fmla="*/ 5061 h 43219"/>
                <a:gd name="connsiteX3" fmla="*/ 22492 w 43367"/>
                <a:gd name="connsiteY3" fmla="*/ 3291 h 43219"/>
                <a:gd name="connsiteX4" fmla="*/ 25785 w 43367"/>
                <a:gd name="connsiteY4" fmla="*/ 59 h 43219"/>
                <a:gd name="connsiteX5" fmla="*/ 29869 w 43367"/>
                <a:gd name="connsiteY5" fmla="*/ 2340 h 43219"/>
                <a:gd name="connsiteX6" fmla="*/ 35499 w 43367"/>
                <a:gd name="connsiteY6" fmla="*/ 549 h 43219"/>
                <a:gd name="connsiteX7" fmla="*/ 38354 w 43367"/>
                <a:gd name="connsiteY7" fmla="*/ 5435 h 43219"/>
                <a:gd name="connsiteX8" fmla="*/ 42018 w 43367"/>
                <a:gd name="connsiteY8" fmla="*/ 10177 h 43219"/>
                <a:gd name="connsiteX9" fmla="*/ 41854 w 43367"/>
                <a:gd name="connsiteY9" fmla="*/ 15319 h 43219"/>
                <a:gd name="connsiteX10" fmla="*/ 43052 w 43367"/>
                <a:gd name="connsiteY10" fmla="*/ 23181 h 43219"/>
                <a:gd name="connsiteX11" fmla="*/ 37286 w 43367"/>
                <a:gd name="connsiteY11" fmla="*/ 30591 h 43219"/>
                <a:gd name="connsiteX12" fmla="*/ 42175 w 43367"/>
                <a:gd name="connsiteY12" fmla="*/ 39794 h 43219"/>
                <a:gd name="connsiteX13" fmla="*/ 34806 w 43367"/>
                <a:gd name="connsiteY13" fmla="*/ 35056 h 43219"/>
                <a:gd name="connsiteX14" fmla="*/ 28591 w 43367"/>
                <a:gd name="connsiteY14" fmla="*/ 36674 h 43219"/>
                <a:gd name="connsiteX15" fmla="*/ 23703 w 43367"/>
                <a:gd name="connsiteY15" fmla="*/ 42965 h 43219"/>
                <a:gd name="connsiteX16" fmla="*/ 16516 w 43367"/>
                <a:gd name="connsiteY16" fmla="*/ 39125 h 43219"/>
                <a:gd name="connsiteX17" fmla="*/ 5840 w 43367"/>
                <a:gd name="connsiteY17" fmla="*/ 35331 h 43219"/>
                <a:gd name="connsiteX18" fmla="*/ 1146 w 43367"/>
                <a:gd name="connsiteY18" fmla="*/ 31109 h 43219"/>
                <a:gd name="connsiteX19" fmla="*/ 2149 w 43367"/>
                <a:gd name="connsiteY19" fmla="*/ 25410 h 43219"/>
                <a:gd name="connsiteX20" fmla="*/ 31 w 43367"/>
                <a:gd name="connsiteY20" fmla="*/ 19563 h 43219"/>
                <a:gd name="connsiteX21" fmla="*/ 3899 w 43367"/>
                <a:gd name="connsiteY21" fmla="*/ 14366 h 43219"/>
                <a:gd name="connsiteX22" fmla="*/ 3936 w 43367"/>
                <a:gd name="connsiteY22" fmla="*/ 14229 h 43219"/>
                <a:gd name="connsiteX0" fmla="*/ 28619 w 43367"/>
                <a:gd name="connsiteY0" fmla="*/ 36455 h 43219"/>
                <a:gd name="connsiteX1" fmla="*/ 28596 w 43367"/>
                <a:gd name="connsiteY1" fmla="*/ 36519 h 43219"/>
                <a:gd name="connsiteX0" fmla="*/ 3936 w 43367"/>
                <a:gd name="connsiteY0" fmla="*/ 14229 h 43219"/>
                <a:gd name="connsiteX1" fmla="*/ 5659 w 43367"/>
                <a:gd name="connsiteY1" fmla="*/ 6766 h 43219"/>
                <a:gd name="connsiteX2" fmla="*/ 14041 w 43367"/>
                <a:gd name="connsiteY2" fmla="*/ 5061 h 43219"/>
                <a:gd name="connsiteX3" fmla="*/ 22492 w 43367"/>
                <a:gd name="connsiteY3" fmla="*/ 3291 h 43219"/>
                <a:gd name="connsiteX4" fmla="*/ 25785 w 43367"/>
                <a:gd name="connsiteY4" fmla="*/ 59 h 43219"/>
                <a:gd name="connsiteX5" fmla="*/ 29869 w 43367"/>
                <a:gd name="connsiteY5" fmla="*/ 2340 h 43219"/>
                <a:gd name="connsiteX6" fmla="*/ 35499 w 43367"/>
                <a:gd name="connsiteY6" fmla="*/ 549 h 43219"/>
                <a:gd name="connsiteX7" fmla="*/ 38354 w 43367"/>
                <a:gd name="connsiteY7" fmla="*/ 5435 h 43219"/>
                <a:gd name="connsiteX8" fmla="*/ 42018 w 43367"/>
                <a:gd name="connsiteY8" fmla="*/ 10177 h 43219"/>
                <a:gd name="connsiteX9" fmla="*/ 41854 w 43367"/>
                <a:gd name="connsiteY9" fmla="*/ 15319 h 43219"/>
                <a:gd name="connsiteX10" fmla="*/ 43052 w 43367"/>
                <a:gd name="connsiteY10" fmla="*/ 23181 h 43219"/>
                <a:gd name="connsiteX11" fmla="*/ 37286 w 43367"/>
                <a:gd name="connsiteY11" fmla="*/ 30591 h 43219"/>
                <a:gd name="connsiteX12" fmla="*/ 42820 w 43367"/>
                <a:gd name="connsiteY12" fmla="*/ 40458 h 43219"/>
                <a:gd name="connsiteX13" fmla="*/ 34806 w 43367"/>
                <a:gd name="connsiteY13" fmla="*/ 35056 h 43219"/>
                <a:gd name="connsiteX14" fmla="*/ 28591 w 43367"/>
                <a:gd name="connsiteY14" fmla="*/ 36674 h 43219"/>
                <a:gd name="connsiteX15" fmla="*/ 23703 w 43367"/>
                <a:gd name="connsiteY15" fmla="*/ 42965 h 43219"/>
                <a:gd name="connsiteX16" fmla="*/ 16516 w 43367"/>
                <a:gd name="connsiteY16" fmla="*/ 39125 h 43219"/>
                <a:gd name="connsiteX17" fmla="*/ 5840 w 43367"/>
                <a:gd name="connsiteY17" fmla="*/ 35331 h 43219"/>
                <a:gd name="connsiteX18" fmla="*/ 1146 w 43367"/>
                <a:gd name="connsiteY18" fmla="*/ 31109 h 43219"/>
                <a:gd name="connsiteX19" fmla="*/ 2149 w 43367"/>
                <a:gd name="connsiteY19" fmla="*/ 25410 h 43219"/>
                <a:gd name="connsiteX20" fmla="*/ 31 w 43367"/>
                <a:gd name="connsiteY20" fmla="*/ 19563 h 43219"/>
                <a:gd name="connsiteX21" fmla="*/ 3899 w 43367"/>
                <a:gd name="connsiteY21" fmla="*/ 14366 h 43219"/>
                <a:gd name="connsiteX22" fmla="*/ 3936 w 43367"/>
                <a:gd name="connsiteY22" fmla="*/ 14229 h 43219"/>
                <a:gd name="connsiteX0" fmla="*/ 28619 w 43367"/>
                <a:gd name="connsiteY0" fmla="*/ 36455 h 43219"/>
                <a:gd name="connsiteX1" fmla="*/ 28596 w 43367"/>
                <a:gd name="connsiteY1" fmla="*/ 36519 h 43219"/>
                <a:gd name="connsiteX0" fmla="*/ 3936 w 43367"/>
                <a:gd name="connsiteY0" fmla="*/ 14229 h 43219"/>
                <a:gd name="connsiteX1" fmla="*/ 5659 w 43367"/>
                <a:gd name="connsiteY1" fmla="*/ 6766 h 43219"/>
                <a:gd name="connsiteX2" fmla="*/ 14041 w 43367"/>
                <a:gd name="connsiteY2" fmla="*/ 5061 h 43219"/>
                <a:gd name="connsiteX3" fmla="*/ 22492 w 43367"/>
                <a:gd name="connsiteY3" fmla="*/ 3291 h 43219"/>
                <a:gd name="connsiteX4" fmla="*/ 25785 w 43367"/>
                <a:gd name="connsiteY4" fmla="*/ 59 h 43219"/>
                <a:gd name="connsiteX5" fmla="*/ 29869 w 43367"/>
                <a:gd name="connsiteY5" fmla="*/ 2340 h 43219"/>
                <a:gd name="connsiteX6" fmla="*/ 35499 w 43367"/>
                <a:gd name="connsiteY6" fmla="*/ 549 h 43219"/>
                <a:gd name="connsiteX7" fmla="*/ 38354 w 43367"/>
                <a:gd name="connsiteY7" fmla="*/ 5435 h 43219"/>
                <a:gd name="connsiteX8" fmla="*/ 42018 w 43367"/>
                <a:gd name="connsiteY8" fmla="*/ 10177 h 43219"/>
                <a:gd name="connsiteX9" fmla="*/ 41854 w 43367"/>
                <a:gd name="connsiteY9" fmla="*/ 15319 h 43219"/>
                <a:gd name="connsiteX10" fmla="*/ 43052 w 43367"/>
                <a:gd name="connsiteY10" fmla="*/ 23181 h 43219"/>
                <a:gd name="connsiteX11" fmla="*/ 37286 w 43367"/>
                <a:gd name="connsiteY11" fmla="*/ 30591 h 43219"/>
                <a:gd name="connsiteX12" fmla="*/ 42820 w 43367"/>
                <a:gd name="connsiteY12" fmla="*/ 40458 h 43219"/>
                <a:gd name="connsiteX13" fmla="*/ 34806 w 43367"/>
                <a:gd name="connsiteY13" fmla="*/ 35056 h 43219"/>
                <a:gd name="connsiteX14" fmla="*/ 28591 w 43367"/>
                <a:gd name="connsiteY14" fmla="*/ 36674 h 43219"/>
                <a:gd name="connsiteX15" fmla="*/ 23703 w 43367"/>
                <a:gd name="connsiteY15" fmla="*/ 42965 h 43219"/>
                <a:gd name="connsiteX16" fmla="*/ 16516 w 43367"/>
                <a:gd name="connsiteY16" fmla="*/ 39125 h 43219"/>
                <a:gd name="connsiteX17" fmla="*/ 5840 w 43367"/>
                <a:gd name="connsiteY17" fmla="*/ 35331 h 43219"/>
                <a:gd name="connsiteX18" fmla="*/ 1146 w 43367"/>
                <a:gd name="connsiteY18" fmla="*/ 31109 h 43219"/>
                <a:gd name="connsiteX19" fmla="*/ 2149 w 43367"/>
                <a:gd name="connsiteY19" fmla="*/ 25410 h 43219"/>
                <a:gd name="connsiteX20" fmla="*/ 31 w 43367"/>
                <a:gd name="connsiteY20" fmla="*/ 19563 h 43219"/>
                <a:gd name="connsiteX21" fmla="*/ 3899 w 43367"/>
                <a:gd name="connsiteY21" fmla="*/ 14366 h 43219"/>
                <a:gd name="connsiteX22" fmla="*/ 3936 w 43367"/>
                <a:gd name="connsiteY22" fmla="*/ 14229 h 43219"/>
                <a:gd name="connsiteX0" fmla="*/ 28619 w 43367"/>
                <a:gd name="connsiteY0" fmla="*/ 36455 h 43219"/>
                <a:gd name="connsiteX1" fmla="*/ 28596 w 43367"/>
                <a:gd name="connsiteY1" fmla="*/ 36519 h 43219"/>
                <a:gd name="connsiteX0" fmla="*/ 3936 w 43367"/>
                <a:gd name="connsiteY0" fmla="*/ 14229 h 43219"/>
                <a:gd name="connsiteX1" fmla="*/ 5659 w 43367"/>
                <a:gd name="connsiteY1" fmla="*/ 6766 h 43219"/>
                <a:gd name="connsiteX2" fmla="*/ 14041 w 43367"/>
                <a:gd name="connsiteY2" fmla="*/ 5061 h 43219"/>
                <a:gd name="connsiteX3" fmla="*/ 22492 w 43367"/>
                <a:gd name="connsiteY3" fmla="*/ 3291 h 43219"/>
                <a:gd name="connsiteX4" fmla="*/ 25785 w 43367"/>
                <a:gd name="connsiteY4" fmla="*/ 59 h 43219"/>
                <a:gd name="connsiteX5" fmla="*/ 29869 w 43367"/>
                <a:gd name="connsiteY5" fmla="*/ 2340 h 43219"/>
                <a:gd name="connsiteX6" fmla="*/ 35499 w 43367"/>
                <a:gd name="connsiteY6" fmla="*/ 549 h 43219"/>
                <a:gd name="connsiteX7" fmla="*/ 38354 w 43367"/>
                <a:gd name="connsiteY7" fmla="*/ 5435 h 43219"/>
                <a:gd name="connsiteX8" fmla="*/ 42018 w 43367"/>
                <a:gd name="connsiteY8" fmla="*/ 10177 h 43219"/>
                <a:gd name="connsiteX9" fmla="*/ 41854 w 43367"/>
                <a:gd name="connsiteY9" fmla="*/ 15319 h 43219"/>
                <a:gd name="connsiteX10" fmla="*/ 43052 w 43367"/>
                <a:gd name="connsiteY10" fmla="*/ 23181 h 43219"/>
                <a:gd name="connsiteX11" fmla="*/ 37286 w 43367"/>
                <a:gd name="connsiteY11" fmla="*/ 30591 h 43219"/>
                <a:gd name="connsiteX12" fmla="*/ 42820 w 43367"/>
                <a:gd name="connsiteY12" fmla="*/ 40458 h 43219"/>
                <a:gd name="connsiteX13" fmla="*/ 34840 w 43367"/>
                <a:gd name="connsiteY13" fmla="*/ 35172 h 43219"/>
                <a:gd name="connsiteX14" fmla="*/ 28591 w 43367"/>
                <a:gd name="connsiteY14" fmla="*/ 36674 h 43219"/>
                <a:gd name="connsiteX15" fmla="*/ 23703 w 43367"/>
                <a:gd name="connsiteY15" fmla="*/ 42965 h 43219"/>
                <a:gd name="connsiteX16" fmla="*/ 16516 w 43367"/>
                <a:gd name="connsiteY16" fmla="*/ 39125 h 43219"/>
                <a:gd name="connsiteX17" fmla="*/ 5840 w 43367"/>
                <a:gd name="connsiteY17" fmla="*/ 35331 h 43219"/>
                <a:gd name="connsiteX18" fmla="*/ 1146 w 43367"/>
                <a:gd name="connsiteY18" fmla="*/ 31109 h 43219"/>
                <a:gd name="connsiteX19" fmla="*/ 2149 w 43367"/>
                <a:gd name="connsiteY19" fmla="*/ 25410 h 43219"/>
                <a:gd name="connsiteX20" fmla="*/ 31 w 43367"/>
                <a:gd name="connsiteY20" fmla="*/ 19563 h 43219"/>
                <a:gd name="connsiteX21" fmla="*/ 3899 w 43367"/>
                <a:gd name="connsiteY21" fmla="*/ 14366 h 43219"/>
                <a:gd name="connsiteX22" fmla="*/ 3936 w 43367"/>
                <a:gd name="connsiteY22" fmla="*/ 14229 h 43219"/>
                <a:gd name="connsiteX0" fmla="*/ 28619 w 43367"/>
                <a:gd name="connsiteY0" fmla="*/ 36455 h 43219"/>
                <a:gd name="connsiteX1" fmla="*/ 28596 w 43367"/>
                <a:gd name="connsiteY1" fmla="*/ 36519 h 43219"/>
                <a:gd name="connsiteX0" fmla="*/ 3936 w 43367"/>
                <a:gd name="connsiteY0" fmla="*/ 14229 h 43219"/>
                <a:gd name="connsiteX1" fmla="*/ 5659 w 43367"/>
                <a:gd name="connsiteY1" fmla="*/ 6766 h 43219"/>
                <a:gd name="connsiteX2" fmla="*/ 14041 w 43367"/>
                <a:gd name="connsiteY2" fmla="*/ 5061 h 43219"/>
                <a:gd name="connsiteX3" fmla="*/ 22492 w 43367"/>
                <a:gd name="connsiteY3" fmla="*/ 3291 h 43219"/>
                <a:gd name="connsiteX4" fmla="*/ 25785 w 43367"/>
                <a:gd name="connsiteY4" fmla="*/ 59 h 43219"/>
                <a:gd name="connsiteX5" fmla="*/ 29869 w 43367"/>
                <a:gd name="connsiteY5" fmla="*/ 2340 h 43219"/>
                <a:gd name="connsiteX6" fmla="*/ 35499 w 43367"/>
                <a:gd name="connsiteY6" fmla="*/ 549 h 43219"/>
                <a:gd name="connsiteX7" fmla="*/ 38354 w 43367"/>
                <a:gd name="connsiteY7" fmla="*/ 5435 h 43219"/>
                <a:gd name="connsiteX8" fmla="*/ 42018 w 43367"/>
                <a:gd name="connsiteY8" fmla="*/ 10177 h 43219"/>
                <a:gd name="connsiteX9" fmla="*/ 41854 w 43367"/>
                <a:gd name="connsiteY9" fmla="*/ 15319 h 43219"/>
                <a:gd name="connsiteX10" fmla="*/ 43052 w 43367"/>
                <a:gd name="connsiteY10" fmla="*/ 23181 h 43219"/>
                <a:gd name="connsiteX11" fmla="*/ 37286 w 43367"/>
                <a:gd name="connsiteY11" fmla="*/ 30591 h 43219"/>
                <a:gd name="connsiteX12" fmla="*/ 42820 w 43367"/>
                <a:gd name="connsiteY12" fmla="*/ 40458 h 43219"/>
                <a:gd name="connsiteX13" fmla="*/ 34840 w 43367"/>
                <a:gd name="connsiteY13" fmla="*/ 35172 h 43219"/>
                <a:gd name="connsiteX14" fmla="*/ 28591 w 43367"/>
                <a:gd name="connsiteY14" fmla="*/ 36674 h 43219"/>
                <a:gd name="connsiteX15" fmla="*/ 23703 w 43367"/>
                <a:gd name="connsiteY15" fmla="*/ 42965 h 43219"/>
                <a:gd name="connsiteX16" fmla="*/ 16516 w 43367"/>
                <a:gd name="connsiteY16" fmla="*/ 39125 h 43219"/>
                <a:gd name="connsiteX17" fmla="*/ 5840 w 43367"/>
                <a:gd name="connsiteY17" fmla="*/ 35331 h 43219"/>
                <a:gd name="connsiteX18" fmla="*/ 1146 w 43367"/>
                <a:gd name="connsiteY18" fmla="*/ 31109 h 43219"/>
                <a:gd name="connsiteX19" fmla="*/ 2149 w 43367"/>
                <a:gd name="connsiteY19" fmla="*/ 25410 h 43219"/>
                <a:gd name="connsiteX20" fmla="*/ 31 w 43367"/>
                <a:gd name="connsiteY20" fmla="*/ 19563 h 43219"/>
                <a:gd name="connsiteX21" fmla="*/ 3899 w 43367"/>
                <a:gd name="connsiteY21" fmla="*/ 14366 h 43219"/>
                <a:gd name="connsiteX22" fmla="*/ 3936 w 43367"/>
                <a:gd name="connsiteY22" fmla="*/ 14229 h 43219"/>
                <a:gd name="connsiteX0" fmla="*/ 28619 w 43367"/>
                <a:gd name="connsiteY0" fmla="*/ 36455 h 43219"/>
                <a:gd name="connsiteX1" fmla="*/ 28596 w 43367"/>
                <a:gd name="connsiteY1" fmla="*/ 36519 h 43219"/>
                <a:gd name="connsiteX0" fmla="*/ 3936 w 43446"/>
                <a:gd name="connsiteY0" fmla="*/ 14229 h 43219"/>
                <a:gd name="connsiteX1" fmla="*/ 5659 w 43446"/>
                <a:gd name="connsiteY1" fmla="*/ 6766 h 43219"/>
                <a:gd name="connsiteX2" fmla="*/ 14041 w 43446"/>
                <a:gd name="connsiteY2" fmla="*/ 5061 h 43219"/>
                <a:gd name="connsiteX3" fmla="*/ 22492 w 43446"/>
                <a:gd name="connsiteY3" fmla="*/ 3291 h 43219"/>
                <a:gd name="connsiteX4" fmla="*/ 25785 w 43446"/>
                <a:gd name="connsiteY4" fmla="*/ 59 h 43219"/>
                <a:gd name="connsiteX5" fmla="*/ 29869 w 43446"/>
                <a:gd name="connsiteY5" fmla="*/ 2340 h 43219"/>
                <a:gd name="connsiteX6" fmla="*/ 35499 w 43446"/>
                <a:gd name="connsiteY6" fmla="*/ 549 h 43219"/>
                <a:gd name="connsiteX7" fmla="*/ 38354 w 43446"/>
                <a:gd name="connsiteY7" fmla="*/ 5435 h 43219"/>
                <a:gd name="connsiteX8" fmla="*/ 42018 w 43446"/>
                <a:gd name="connsiteY8" fmla="*/ 10177 h 43219"/>
                <a:gd name="connsiteX9" fmla="*/ 41854 w 43446"/>
                <a:gd name="connsiteY9" fmla="*/ 15319 h 43219"/>
                <a:gd name="connsiteX10" fmla="*/ 43052 w 43446"/>
                <a:gd name="connsiteY10" fmla="*/ 23181 h 43219"/>
                <a:gd name="connsiteX11" fmla="*/ 37286 w 43446"/>
                <a:gd name="connsiteY11" fmla="*/ 30591 h 43219"/>
                <a:gd name="connsiteX12" fmla="*/ 43446 w 43446"/>
                <a:gd name="connsiteY12" fmla="*/ 40687 h 43219"/>
                <a:gd name="connsiteX13" fmla="*/ 34840 w 43446"/>
                <a:gd name="connsiteY13" fmla="*/ 35172 h 43219"/>
                <a:gd name="connsiteX14" fmla="*/ 28591 w 43446"/>
                <a:gd name="connsiteY14" fmla="*/ 36674 h 43219"/>
                <a:gd name="connsiteX15" fmla="*/ 23703 w 43446"/>
                <a:gd name="connsiteY15" fmla="*/ 42965 h 43219"/>
                <a:gd name="connsiteX16" fmla="*/ 16516 w 43446"/>
                <a:gd name="connsiteY16" fmla="*/ 39125 h 43219"/>
                <a:gd name="connsiteX17" fmla="*/ 5840 w 43446"/>
                <a:gd name="connsiteY17" fmla="*/ 35331 h 43219"/>
                <a:gd name="connsiteX18" fmla="*/ 1146 w 43446"/>
                <a:gd name="connsiteY18" fmla="*/ 31109 h 43219"/>
                <a:gd name="connsiteX19" fmla="*/ 2149 w 43446"/>
                <a:gd name="connsiteY19" fmla="*/ 25410 h 43219"/>
                <a:gd name="connsiteX20" fmla="*/ 31 w 43446"/>
                <a:gd name="connsiteY20" fmla="*/ 19563 h 43219"/>
                <a:gd name="connsiteX21" fmla="*/ 3899 w 43446"/>
                <a:gd name="connsiteY21" fmla="*/ 14366 h 43219"/>
                <a:gd name="connsiteX22" fmla="*/ 3936 w 43446"/>
                <a:gd name="connsiteY22" fmla="*/ 14229 h 43219"/>
                <a:gd name="connsiteX0" fmla="*/ 28619 w 43446"/>
                <a:gd name="connsiteY0" fmla="*/ 36455 h 43219"/>
                <a:gd name="connsiteX1" fmla="*/ 28596 w 43446"/>
                <a:gd name="connsiteY1" fmla="*/ 36519 h 43219"/>
                <a:gd name="connsiteX0" fmla="*/ 3936 w 43446"/>
                <a:gd name="connsiteY0" fmla="*/ 14229 h 43219"/>
                <a:gd name="connsiteX1" fmla="*/ 5659 w 43446"/>
                <a:gd name="connsiteY1" fmla="*/ 6766 h 43219"/>
                <a:gd name="connsiteX2" fmla="*/ 14041 w 43446"/>
                <a:gd name="connsiteY2" fmla="*/ 5061 h 43219"/>
                <a:gd name="connsiteX3" fmla="*/ 22492 w 43446"/>
                <a:gd name="connsiteY3" fmla="*/ 3291 h 43219"/>
                <a:gd name="connsiteX4" fmla="*/ 25785 w 43446"/>
                <a:gd name="connsiteY4" fmla="*/ 59 h 43219"/>
                <a:gd name="connsiteX5" fmla="*/ 29869 w 43446"/>
                <a:gd name="connsiteY5" fmla="*/ 2340 h 43219"/>
                <a:gd name="connsiteX6" fmla="*/ 35499 w 43446"/>
                <a:gd name="connsiteY6" fmla="*/ 549 h 43219"/>
                <a:gd name="connsiteX7" fmla="*/ 38354 w 43446"/>
                <a:gd name="connsiteY7" fmla="*/ 5435 h 43219"/>
                <a:gd name="connsiteX8" fmla="*/ 42018 w 43446"/>
                <a:gd name="connsiteY8" fmla="*/ 10177 h 43219"/>
                <a:gd name="connsiteX9" fmla="*/ 41854 w 43446"/>
                <a:gd name="connsiteY9" fmla="*/ 15319 h 43219"/>
                <a:gd name="connsiteX10" fmla="*/ 43052 w 43446"/>
                <a:gd name="connsiteY10" fmla="*/ 23181 h 43219"/>
                <a:gd name="connsiteX11" fmla="*/ 37286 w 43446"/>
                <a:gd name="connsiteY11" fmla="*/ 30591 h 43219"/>
                <a:gd name="connsiteX12" fmla="*/ 43446 w 43446"/>
                <a:gd name="connsiteY12" fmla="*/ 40687 h 43219"/>
                <a:gd name="connsiteX13" fmla="*/ 34840 w 43446"/>
                <a:gd name="connsiteY13" fmla="*/ 35172 h 43219"/>
                <a:gd name="connsiteX14" fmla="*/ 28591 w 43446"/>
                <a:gd name="connsiteY14" fmla="*/ 36674 h 43219"/>
                <a:gd name="connsiteX15" fmla="*/ 23703 w 43446"/>
                <a:gd name="connsiteY15" fmla="*/ 42965 h 43219"/>
                <a:gd name="connsiteX16" fmla="*/ 16516 w 43446"/>
                <a:gd name="connsiteY16" fmla="*/ 39125 h 43219"/>
                <a:gd name="connsiteX17" fmla="*/ 5840 w 43446"/>
                <a:gd name="connsiteY17" fmla="*/ 35331 h 43219"/>
                <a:gd name="connsiteX18" fmla="*/ 1146 w 43446"/>
                <a:gd name="connsiteY18" fmla="*/ 31109 h 43219"/>
                <a:gd name="connsiteX19" fmla="*/ 2149 w 43446"/>
                <a:gd name="connsiteY19" fmla="*/ 25410 h 43219"/>
                <a:gd name="connsiteX20" fmla="*/ 31 w 43446"/>
                <a:gd name="connsiteY20" fmla="*/ 19563 h 43219"/>
                <a:gd name="connsiteX21" fmla="*/ 3899 w 43446"/>
                <a:gd name="connsiteY21" fmla="*/ 14366 h 43219"/>
                <a:gd name="connsiteX22" fmla="*/ 3936 w 43446"/>
                <a:gd name="connsiteY22" fmla="*/ 14229 h 43219"/>
                <a:gd name="connsiteX0" fmla="*/ 28619 w 43446"/>
                <a:gd name="connsiteY0" fmla="*/ 36455 h 43219"/>
                <a:gd name="connsiteX1" fmla="*/ 28596 w 43446"/>
                <a:gd name="connsiteY1" fmla="*/ 36519 h 43219"/>
                <a:gd name="connsiteX0" fmla="*/ 3936 w 43367"/>
                <a:gd name="connsiteY0" fmla="*/ 14229 h 43888"/>
                <a:gd name="connsiteX1" fmla="*/ 5659 w 43367"/>
                <a:gd name="connsiteY1" fmla="*/ 6766 h 43888"/>
                <a:gd name="connsiteX2" fmla="*/ 14041 w 43367"/>
                <a:gd name="connsiteY2" fmla="*/ 5061 h 43888"/>
                <a:gd name="connsiteX3" fmla="*/ 22492 w 43367"/>
                <a:gd name="connsiteY3" fmla="*/ 3291 h 43888"/>
                <a:gd name="connsiteX4" fmla="*/ 25785 w 43367"/>
                <a:gd name="connsiteY4" fmla="*/ 59 h 43888"/>
                <a:gd name="connsiteX5" fmla="*/ 29869 w 43367"/>
                <a:gd name="connsiteY5" fmla="*/ 2340 h 43888"/>
                <a:gd name="connsiteX6" fmla="*/ 35499 w 43367"/>
                <a:gd name="connsiteY6" fmla="*/ 549 h 43888"/>
                <a:gd name="connsiteX7" fmla="*/ 38354 w 43367"/>
                <a:gd name="connsiteY7" fmla="*/ 5435 h 43888"/>
                <a:gd name="connsiteX8" fmla="*/ 42018 w 43367"/>
                <a:gd name="connsiteY8" fmla="*/ 10177 h 43888"/>
                <a:gd name="connsiteX9" fmla="*/ 41854 w 43367"/>
                <a:gd name="connsiteY9" fmla="*/ 15319 h 43888"/>
                <a:gd name="connsiteX10" fmla="*/ 43052 w 43367"/>
                <a:gd name="connsiteY10" fmla="*/ 23181 h 43888"/>
                <a:gd name="connsiteX11" fmla="*/ 37286 w 43367"/>
                <a:gd name="connsiteY11" fmla="*/ 30591 h 43888"/>
                <a:gd name="connsiteX12" fmla="*/ 37570 w 43367"/>
                <a:gd name="connsiteY12" fmla="*/ 43888 h 43888"/>
                <a:gd name="connsiteX13" fmla="*/ 34840 w 43367"/>
                <a:gd name="connsiteY13" fmla="*/ 35172 h 43888"/>
                <a:gd name="connsiteX14" fmla="*/ 28591 w 43367"/>
                <a:gd name="connsiteY14" fmla="*/ 36674 h 43888"/>
                <a:gd name="connsiteX15" fmla="*/ 23703 w 43367"/>
                <a:gd name="connsiteY15" fmla="*/ 42965 h 43888"/>
                <a:gd name="connsiteX16" fmla="*/ 16516 w 43367"/>
                <a:gd name="connsiteY16" fmla="*/ 39125 h 43888"/>
                <a:gd name="connsiteX17" fmla="*/ 5840 w 43367"/>
                <a:gd name="connsiteY17" fmla="*/ 35331 h 43888"/>
                <a:gd name="connsiteX18" fmla="*/ 1146 w 43367"/>
                <a:gd name="connsiteY18" fmla="*/ 31109 h 43888"/>
                <a:gd name="connsiteX19" fmla="*/ 2149 w 43367"/>
                <a:gd name="connsiteY19" fmla="*/ 25410 h 43888"/>
                <a:gd name="connsiteX20" fmla="*/ 31 w 43367"/>
                <a:gd name="connsiteY20" fmla="*/ 19563 h 43888"/>
                <a:gd name="connsiteX21" fmla="*/ 3899 w 43367"/>
                <a:gd name="connsiteY21" fmla="*/ 14366 h 43888"/>
                <a:gd name="connsiteX22" fmla="*/ 3936 w 43367"/>
                <a:gd name="connsiteY22" fmla="*/ 14229 h 43888"/>
                <a:gd name="connsiteX0" fmla="*/ 28619 w 43367"/>
                <a:gd name="connsiteY0" fmla="*/ 36455 h 43888"/>
                <a:gd name="connsiteX1" fmla="*/ 28596 w 43367"/>
                <a:gd name="connsiteY1" fmla="*/ 36519 h 43888"/>
                <a:gd name="connsiteX0" fmla="*/ 3936 w 43367"/>
                <a:gd name="connsiteY0" fmla="*/ 14229 h 43888"/>
                <a:gd name="connsiteX1" fmla="*/ 5659 w 43367"/>
                <a:gd name="connsiteY1" fmla="*/ 6766 h 43888"/>
                <a:gd name="connsiteX2" fmla="*/ 14041 w 43367"/>
                <a:gd name="connsiteY2" fmla="*/ 5061 h 43888"/>
                <a:gd name="connsiteX3" fmla="*/ 22492 w 43367"/>
                <a:gd name="connsiteY3" fmla="*/ 3291 h 43888"/>
                <a:gd name="connsiteX4" fmla="*/ 25785 w 43367"/>
                <a:gd name="connsiteY4" fmla="*/ 59 h 43888"/>
                <a:gd name="connsiteX5" fmla="*/ 29869 w 43367"/>
                <a:gd name="connsiteY5" fmla="*/ 2340 h 43888"/>
                <a:gd name="connsiteX6" fmla="*/ 35499 w 43367"/>
                <a:gd name="connsiteY6" fmla="*/ 549 h 43888"/>
                <a:gd name="connsiteX7" fmla="*/ 38354 w 43367"/>
                <a:gd name="connsiteY7" fmla="*/ 5435 h 43888"/>
                <a:gd name="connsiteX8" fmla="*/ 42018 w 43367"/>
                <a:gd name="connsiteY8" fmla="*/ 10177 h 43888"/>
                <a:gd name="connsiteX9" fmla="*/ 41854 w 43367"/>
                <a:gd name="connsiteY9" fmla="*/ 15319 h 43888"/>
                <a:gd name="connsiteX10" fmla="*/ 43052 w 43367"/>
                <a:gd name="connsiteY10" fmla="*/ 23181 h 43888"/>
                <a:gd name="connsiteX11" fmla="*/ 37286 w 43367"/>
                <a:gd name="connsiteY11" fmla="*/ 30591 h 43888"/>
                <a:gd name="connsiteX12" fmla="*/ 37570 w 43367"/>
                <a:gd name="connsiteY12" fmla="*/ 43888 h 43888"/>
                <a:gd name="connsiteX13" fmla="*/ 34840 w 43367"/>
                <a:gd name="connsiteY13" fmla="*/ 35172 h 43888"/>
                <a:gd name="connsiteX14" fmla="*/ 28591 w 43367"/>
                <a:gd name="connsiteY14" fmla="*/ 36674 h 43888"/>
                <a:gd name="connsiteX15" fmla="*/ 23703 w 43367"/>
                <a:gd name="connsiteY15" fmla="*/ 42965 h 43888"/>
                <a:gd name="connsiteX16" fmla="*/ 16516 w 43367"/>
                <a:gd name="connsiteY16" fmla="*/ 39125 h 43888"/>
                <a:gd name="connsiteX17" fmla="*/ 5840 w 43367"/>
                <a:gd name="connsiteY17" fmla="*/ 35331 h 43888"/>
                <a:gd name="connsiteX18" fmla="*/ 1146 w 43367"/>
                <a:gd name="connsiteY18" fmla="*/ 31109 h 43888"/>
                <a:gd name="connsiteX19" fmla="*/ 2149 w 43367"/>
                <a:gd name="connsiteY19" fmla="*/ 25410 h 43888"/>
                <a:gd name="connsiteX20" fmla="*/ 31 w 43367"/>
                <a:gd name="connsiteY20" fmla="*/ 19563 h 43888"/>
                <a:gd name="connsiteX21" fmla="*/ 3899 w 43367"/>
                <a:gd name="connsiteY21" fmla="*/ 14366 h 43888"/>
                <a:gd name="connsiteX22" fmla="*/ 3936 w 43367"/>
                <a:gd name="connsiteY22" fmla="*/ 14229 h 43888"/>
                <a:gd name="connsiteX0" fmla="*/ 28619 w 43367"/>
                <a:gd name="connsiteY0" fmla="*/ 36455 h 43888"/>
                <a:gd name="connsiteX1" fmla="*/ 28596 w 43367"/>
                <a:gd name="connsiteY1" fmla="*/ 36519 h 43888"/>
                <a:gd name="connsiteX0" fmla="*/ 3936 w 43367"/>
                <a:gd name="connsiteY0" fmla="*/ 14229 h 43888"/>
                <a:gd name="connsiteX1" fmla="*/ 5659 w 43367"/>
                <a:gd name="connsiteY1" fmla="*/ 6766 h 43888"/>
                <a:gd name="connsiteX2" fmla="*/ 14041 w 43367"/>
                <a:gd name="connsiteY2" fmla="*/ 5061 h 43888"/>
                <a:gd name="connsiteX3" fmla="*/ 22492 w 43367"/>
                <a:gd name="connsiteY3" fmla="*/ 3291 h 43888"/>
                <a:gd name="connsiteX4" fmla="*/ 25785 w 43367"/>
                <a:gd name="connsiteY4" fmla="*/ 59 h 43888"/>
                <a:gd name="connsiteX5" fmla="*/ 29869 w 43367"/>
                <a:gd name="connsiteY5" fmla="*/ 2340 h 43888"/>
                <a:gd name="connsiteX6" fmla="*/ 35499 w 43367"/>
                <a:gd name="connsiteY6" fmla="*/ 549 h 43888"/>
                <a:gd name="connsiteX7" fmla="*/ 38354 w 43367"/>
                <a:gd name="connsiteY7" fmla="*/ 5435 h 43888"/>
                <a:gd name="connsiteX8" fmla="*/ 42018 w 43367"/>
                <a:gd name="connsiteY8" fmla="*/ 10177 h 43888"/>
                <a:gd name="connsiteX9" fmla="*/ 41854 w 43367"/>
                <a:gd name="connsiteY9" fmla="*/ 15319 h 43888"/>
                <a:gd name="connsiteX10" fmla="*/ 43052 w 43367"/>
                <a:gd name="connsiteY10" fmla="*/ 23181 h 43888"/>
                <a:gd name="connsiteX11" fmla="*/ 37286 w 43367"/>
                <a:gd name="connsiteY11" fmla="*/ 30591 h 43888"/>
                <a:gd name="connsiteX12" fmla="*/ 37570 w 43367"/>
                <a:gd name="connsiteY12" fmla="*/ 43888 h 43888"/>
                <a:gd name="connsiteX13" fmla="*/ 34840 w 43367"/>
                <a:gd name="connsiteY13" fmla="*/ 35172 h 43888"/>
                <a:gd name="connsiteX14" fmla="*/ 28591 w 43367"/>
                <a:gd name="connsiteY14" fmla="*/ 36674 h 43888"/>
                <a:gd name="connsiteX15" fmla="*/ 23703 w 43367"/>
                <a:gd name="connsiteY15" fmla="*/ 42965 h 43888"/>
                <a:gd name="connsiteX16" fmla="*/ 16516 w 43367"/>
                <a:gd name="connsiteY16" fmla="*/ 39125 h 43888"/>
                <a:gd name="connsiteX17" fmla="*/ 5840 w 43367"/>
                <a:gd name="connsiteY17" fmla="*/ 35331 h 43888"/>
                <a:gd name="connsiteX18" fmla="*/ 1146 w 43367"/>
                <a:gd name="connsiteY18" fmla="*/ 31109 h 43888"/>
                <a:gd name="connsiteX19" fmla="*/ 2149 w 43367"/>
                <a:gd name="connsiteY19" fmla="*/ 25410 h 43888"/>
                <a:gd name="connsiteX20" fmla="*/ 31 w 43367"/>
                <a:gd name="connsiteY20" fmla="*/ 19563 h 43888"/>
                <a:gd name="connsiteX21" fmla="*/ 3899 w 43367"/>
                <a:gd name="connsiteY21" fmla="*/ 14366 h 43888"/>
                <a:gd name="connsiteX22" fmla="*/ 3936 w 43367"/>
                <a:gd name="connsiteY22" fmla="*/ 14229 h 43888"/>
                <a:gd name="connsiteX0" fmla="*/ 28619 w 43367"/>
                <a:gd name="connsiteY0" fmla="*/ 36455 h 43888"/>
                <a:gd name="connsiteX1" fmla="*/ 28596 w 43367"/>
                <a:gd name="connsiteY1" fmla="*/ 36519 h 43888"/>
                <a:gd name="connsiteX0" fmla="*/ 3936 w 43367"/>
                <a:gd name="connsiteY0" fmla="*/ 14229 h 43219"/>
                <a:gd name="connsiteX1" fmla="*/ 5659 w 43367"/>
                <a:gd name="connsiteY1" fmla="*/ 6766 h 43219"/>
                <a:gd name="connsiteX2" fmla="*/ 14041 w 43367"/>
                <a:gd name="connsiteY2" fmla="*/ 5061 h 43219"/>
                <a:gd name="connsiteX3" fmla="*/ 22492 w 43367"/>
                <a:gd name="connsiteY3" fmla="*/ 3291 h 43219"/>
                <a:gd name="connsiteX4" fmla="*/ 25785 w 43367"/>
                <a:gd name="connsiteY4" fmla="*/ 59 h 43219"/>
                <a:gd name="connsiteX5" fmla="*/ 29869 w 43367"/>
                <a:gd name="connsiteY5" fmla="*/ 2340 h 43219"/>
                <a:gd name="connsiteX6" fmla="*/ 35499 w 43367"/>
                <a:gd name="connsiteY6" fmla="*/ 549 h 43219"/>
                <a:gd name="connsiteX7" fmla="*/ 38354 w 43367"/>
                <a:gd name="connsiteY7" fmla="*/ 5435 h 43219"/>
                <a:gd name="connsiteX8" fmla="*/ 42018 w 43367"/>
                <a:gd name="connsiteY8" fmla="*/ 10177 h 43219"/>
                <a:gd name="connsiteX9" fmla="*/ 41854 w 43367"/>
                <a:gd name="connsiteY9" fmla="*/ 15319 h 43219"/>
                <a:gd name="connsiteX10" fmla="*/ 43052 w 43367"/>
                <a:gd name="connsiteY10" fmla="*/ 23181 h 43219"/>
                <a:gd name="connsiteX11" fmla="*/ 37286 w 43367"/>
                <a:gd name="connsiteY11" fmla="*/ 30591 h 43219"/>
                <a:gd name="connsiteX12" fmla="*/ 36183 w 43367"/>
                <a:gd name="connsiteY12" fmla="*/ 41947 h 43219"/>
                <a:gd name="connsiteX13" fmla="*/ 34840 w 43367"/>
                <a:gd name="connsiteY13" fmla="*/ 35172 h 43219"/>
                <a:gd name="connsiteX14" fmla="*/ 28591 w 43367"/>
                <a:gd name="connsiteY14" fmla="*/ 36674 h 43219"/>
                <a:gd name="connsiteX15" fmla="*/ 23703 w 43367"/>
                <a:gd name="connsiteY15" fmla="*/ 42965 h 43219"/>
                <a:gd name="connsiteX16" fmla="*/ 16516 w 43367"/>
                <a:gd name="connsiteY16" fmla="*/ 39125 h 43219"/>
                <a:gd name="connsiteX17" fmla="*/ 5840 w 43367"/>
                <a:gd name="connsiteY17" fmla="*/ 35331 h 43219"/>
                <a:gd name="connsiteX18" fmla="*/ 1146 w 43367"/>
                <a:gd name="connsiteY18" fmla="*/ 31109 h 43219"/>
                <a:gd name="connsiteX19" fmla="*/ 2149 w 43367"/>
                <a:gd name="connsiteY19" fmla="*/ 25410 h 43219"/>
                <a:gd name="connsiteX20" fmla="*/ 31 w 43367"/>
                <a:gd name="connsiteY20" fmla="*/ 19563 h 43219"/>
                <a:gd name="connsiteX21" fmla="*/ 3899 w 43367"/>
                <a:gd name="connsiteY21" fmla="*/ 14366 h 43219"/>
                <a:gd name="connsiteX22" fmla="*/ 3936 w 43367"/>
                <a:gd name="connsiteY22" fmla="*/ 14229 h 43219"/>
                <a:gd name="connsiteX0" fmla="*/ 28619 w 43367"/>
                <a:gd name="connsiteY0" fmla="*/ 36455 h 43219"/>
                <a:gd name="connsiteX1" fmla="*/ 28596 w 43367"/>
                <a:gd name="connsiteY1" fmla="*/ 36519 h 43219"/>
                <a:gd name="connsiteX0" fmla="*/ 3936 w 43367"/>
                <a:gd name="connsiteY0" fmla="*/ 14229 h 47824"/>
                <a:gd name="connsiteX1" fmla="*/ 5659 w 43367"/>
                <a:gd name="connsiteY1" fmla="*/ 6766 h 47824"/>
                <a:gd name="connsiteX2" fmla="*/ 14041 w 43367"/>
                <a:gd name="connsiteY2" fmla="*/ 5061 h 47824"/>
                <a:gd name="connsiteX3" fmla="*/ 22492 w 43367"/>
                <a:gd name="connsiteY3" fmla="*/ 3291 h 47824"/>
                <a:gd name="connsiteX4" fmla="*/ 25785 w 43367"/>
                <a:gd name="connsiteY4" fmla="*/ 59 h 47824"/>
                <a:gd name="connsiteX5" fmla="*/ 29869 w 43367"/>
                <a:gd name="connsiteY5" fmla="*/ 2340 h 47824"/>
                <a:gd name="connsiteX6" fmla="*/ 35499 w 43367"/>
                <a:gd name="connsiteY6" fmla="*/ 549 h 47824"/>
                <a:gd name="connsiteX7" fmla="*/ 38354 w 43367"/>
                <a:gd name="connsiteY7" fmla="*/ 5435 h 47824"/>
                <a:gd name="connsiteX8" fmla="*/ 42018 w 43367"/>
                <a:gd name="connsiteY8" fmla="*/ 10177 h 47824"/>
                <a:gd name="connsiteX9" fmla="*/ 41854 w 43367"/>
                <a:gd name="connsiteY9" fmla="*/ 15319 h 47824"/>
                <a:gd name="connsiteX10" fmla="*/ 43052 w 43367"/>
                <a:gd name="connsiteY10" fmla="*/ 23181 h 47824"/>
                <a:gd name="connsiteX11" fmla="*/ 37286 w 43367"/>
                <a:gd name="connsiteY11" fmla="*/ 30591 h 47824"/>
                <a:gd name="connsiteX12" fmla="*/ 35257 w 43367"/>
                <a:gd name="connsiteY12" fmla="*/ 47824 h 47824"/>
                <a:gd name="connsiteX13" fmla="*/ 34840 w 43367"/>
                <a:gd name="connsiteY13" fmla="*/ 35172 h 47824"/>
                <a:gd name="connsiteX14" fmla="*/ 28591 w 43367"/>
                <a:gd name="connsiteY14" fmla="*/ 36674 h 47824"/>
                <a:gd name="connsiteX15" fmla="*/ 23703 w 43367"/>
                <a:gd name="connsiteY15" fmla="*/ 42965 h 47824"/>
                <a:gd name="connsiteX16" fmla="*/ 16516 w 43367"/>
                <a:gd name="connsiteY16" fmla="*/ 39125 h 47824"/>
                <a:gd name="connsiteX17" fmla="*/ 5840 w 43367"/>
                <a:gd name="connsiteY17" fmla="*/ 35331 h 47824"/>
                <a:gd name="connsiteX18" fmla="*/ 1146 w 43367"/>
                <a:gd name="connsiteY18" fmla="*/ 31109 h 47824"/>
                <a:gd name="connsiteX19" fmla="*/ 2149 w 43367"/>
                <a:gd name="connsiteY19" fmla="*/ 25410 h 47824"/>
                <a:gd name="connsiteX20" fmla="*/ 31 w 43367"/>
                <a:gd name="connsiteY20" fmla="*/ 19563 h 47824"/>
                <a:gd name="connsiteX21" fmla="*/ 3899 w 43367"/>
                <a:gd name="connsiteY21" fmla="*/ 14366 h 47824"/>
                <a:gd name="connsiteX22" fmla="*/ 3936 w 43367"/>
                <a:gd name="connsiteY22" fmla="*/ 14229 h 47824"/>
                <a:gd name="connsiteX0" fmla="*/ 28619 w 43367"/>
                <a:gd name="connsiteY0" fmla="*/ 36455 h 47824"/>
                <a:gd name="connsiteX1" fmla="*/ 28596 w 43367"/>
                <a:gd name="connsiteY1" fmla="*/ 36519 h 47824"/>
                <a:gd name="connsiteX0" fmla="*/ 3936 w 43367"/>
                <a:gd name="connsiteY0" fmla="*/ 14229 h 47824"/>
                <a:gd name="connsiteX1" fmla="*/ 5659 w 43367"/>
                <a:gd name="connsiteY1" fmla="*/ 6766 h 47824"/>
                <a:gd name="connsiteX2" fmla="*/ 14041 w 43367"/>
                <a:gd name="connsiteY2" fmla="*/ 5061 h 47824"/>
                <a:gd name="connsiteX3" fmla="*/ 22492 w 43367"/>
                <a:gd name="connsiteY3" fmla="*/ 3291 h 47824"/>
                <a:gd name="connsiteX4" fmla="*/ 25785 w 43367"/>
                <a:gd name="connsiteY4" fmla="*/ 59 h 47824"/>
                <a:gd name="connsiteX5" fmla="*/ 29869 w 43367"/>
                <a:gd name="connsiteY5" fmla="*/ 2340 h 47824"/>
                <a:gd name="connsiteX6" fmla="*/ 35499 w 43367"/>
                <a:gd name="connsiteY6" fmla="*/ 549 h 47824"/>
                <a:gd name="connsiteX7" fmla="*/ 38354 w 43367"/>
                <a:gd name="connsiteY7" fmla="*/ 5435 h 47824"/>
                <a:gd name="connsiteX8" fmla="*/ 42018 w 43367"/>
                <a:gd name="connsiteY8" fmla="*/ 10177 h 47824"/>
                <a:gd name="connsiteX9" fmla="*/ 41854 w 43367"/>
                <a:gd name="connsiteY9" fmla="*/ 15319 h 47824"/>
                <a:gd name="connsiteX10" fmla="*/ 43052 w 43367"/>
                <a:gd name="connsiteY10" fmla="*/ 23181 h 47824"/>
                <a:gd name="connsiteX11" fmla="*/ 37286 w 43367"/>
                <a:gd name="connsiteY11" fmla="*/ 30591 h 47824"/>
                <a:gd name="connsiteX12" fmla="*/ 35257 w 43367"/>
                <a:gd name="connsiteY12" fmla="*/ 47824 h 47824"/>
                <a:gd name="connsiteX13" fmla="*/ 34840 w 43367"/>
                <a:gd name="connsiteY13" fmla="*/ 35172 h 47824"/>
                <a:gd name="connsiteX14" fmla="*/ 28591 w 43367"/>
                <a:gd name="connsiteY14" fmla="*/ 36674 h 47824"/>
                <a:gd name="connsiteX15" fmla="*/ 23703 w 43367"/>
                <a:gd name="connsiteY15" fmla="*/ 42965 h 47824"/>
                <a:gd name="connsiteX16" fmla="*/ 16516 w 43367"/>
                <a:gd name="connsiteY16" fmla="*/ 39125 h 47824"/>
                <a:gd name="connsiteX17" fmla="*/ 5840 w 43367"/>
                <a:gd name="connsiteY17" fmla="*/ 35331 h 47824"/>
                <a:gd name="connsiteX18" fmla="*/ 1146 w 43367"/>
                <a:gd name="connsiteY18" fmla="*/ 31109 h 47824"/>
                <a:gd name="connsiteX19" fmla="*/ 2149 w 43367"/>
                <a:gd name="connsiteY19" fmla="*/ 25410 h 47824"/>
                <a:gd name="connsiteX20" fmla="*/ 31 w 43367"/>
                <a:gd name="connsiteY20" fmla="*/ 19563 h 47824"/>
                <a:gd name="connsiteX21" fmla="*/ 3899 w 43367"/>
                <a:gd name="connsiteY21" fmla="*/ 14366 h 47824"/>
                <a:gd name="connsiteX22" fmla="*/ 3936 w 43367"/>
                <a:gd name="connsiteY22" fmla="*/ 14229 h 47824"/>
                <a:gd name="connsiteX0" fmla="*/ 28619 w 43367"/>
                <a:gd name="connsiteY0" fmla="*/ 36455 h 47824"/>
                <a:gd name="connsiteX1" fmla="*/ 28596 w 43367"/>
                <a:gd name="connsiteY1" fmla="*/ 36519 h 47824"/>
                <a:gd name="connsiteX0" fmla="*/ 3936 w 43367"/>
                <a:gd name="connsiteY0" fmla="*/ 14229 h 47824"/>
                <a:gd name="connsiteX1" fmla="*/ 5659 w 43367"/>
                <a:gd name="connsiteY1" fmla="*/ 6766 h 47824"/>
                <a:gd name="connsiteX2" fmla="*/ 14041 w 43367"/>
                <a:gd name="connsiteY2" fmla="*/ 5061 h 47824"/>
                <a:gd name="connsiteX3" fmla="*/ 22492 w 43367"/>
                <a:gd name="connsiteY3" fmla="*/ 3291 h 47824"/>
                <a:gd name="connsiteX4" fmla="*/ 25785 w 43367"/>
                <a:gd name="connsiteY4" fmla="*/ 59 h 47824"/>
                <a:gd name="connsiteX5" fmla="*/ 29869 w 43367"/>
                <a:gd name="connsiteY5" fmla="*/ 2340 h 47824"/>
                <a:gd name="connsiteX6" fmla="*/ 35499 w 43367"/>
                <a:gd name="connsiteY6" fmla="*/ 549 h 47824"/>
                <a:gd name="connsiteX7" fmla="*/ 38354 w 43367"/>
                <a:gd name="connsiteY7" fmla="*/ 5435 h 47824"/>
                <a:gd name="connsiteX8" fmla="*/ 42018 w 43367"/>
                <a:gd name="connsiteY8" fmla="*/ 10177 h 47824"/>
                <a:gd name="connsiteX9" fmla="*/ 41854 w 43367"/>
                <a:gd name="connsiteY9" fmla="*/ 15319 h 47824"/>
                <a:gd name="connsiteX10" fmla="*/ 43052 w 43367"/>
                <a:gd name="connsiteY10" fmla="*/ 23181 h 47824"/>
                <a:gd name="connsiteX11" fmla="*/ 37286 w 43367"/>
                <a:gd name="connsiteY11" fmla="*/ 30591 h 47824"/>
                <a:gd name="connsiteX12" fmla="*/ 35257 w 43367"/>
                <a:gd name="connsiteY12" fmla="*/ 47824 h 47824"/>
                <a:gd name="connsiteX13" fmla="*/ 34840 w 43367"/>
                <a:gd name="connsiteY13" fmla="*/ 35172 h 47824"/>
                <a:gd name="connsiteX14" fmla="*/ 28591 w 43367"/>
                <a:gd name="connsiteY14" fmla="*/ 36674 h 47824"/>
                <a:gd name="connsiteX15" fmla="*/ 23703 w 43367"/>
                <a:gd name="connsiteY15" fmla="*/ 42965 h 47824"/>
                <a:gd name="connsiteX16" fmla="*/ 16516 w 43367"/>
                <a:gd name="connsiteY16" fmla="*/ 39125 h 47824"/>
                <a:gd name="connsiteX17" fmla="*/ 5840 w 43367"/>
                <a:gd name="connsiteY17" fmla="*/ 35331 h 47824"/>
                <a:gd name="connsiteX18" fmla="*/ 1146 w 43367"/>
                <a:gd name="connsiteY18" fmla="*/ 31109 h 47824"/>
                <a:gd name="connsiteX19" fmla="*/ 2149 w 43367"/>
                <a:gd name="connsiteY19" fmla="*/ 25410 h 47824"/>
                <a:gd name="connsiteX20" fmla="*/ 31 w 43367"/>
                <a:gd name="connsiteY20" fmla="*/ 19563 h 47824"/>
                <a:gd name="connsiteX21" fmla="*/ 3899 w 43367"/>
                <a:gd name="connsiteY21" fmla="*/ 14366 h 47824"/>
                <a:gd name="connsiteX22" fmla="*/ 3936 w 43367"/>
                <a:gd name="connsiteY22" fmla="*/ 14229 h 47824"/>
                <a:gd name="connsiteX0" fmla="*/ 28619 w 43367"/>
                <a:gd name="connsiteY0" fmla="*/ 36455 h 47824"/>
                <a:gd name="connsiteX1" fmla="*/ 28596 w 43367"/>
                <a:gd name="connsiteY1" fmla="*/ 36519 h 47824"/>
                <a:gd name="connsiteX0" fmla="*/ 3936 w 43367"/>
                <a:gd name="connsiteY0" fmla="*/ 14229 h 47824"/>
                <a:gd name="connsiteX1" fmla="*/ 5659 w 43367"/>
                <a:gd name="connsiteY1" fmla="*/ 6766 h 47824"/>
                <a:gd name="connsiteX2" fmla="*/ 14041 w 43367"/>
                <a:gd name="connsiteY2" fmla="*/ 5061 h 47824"/>
                <a:gd name="connsiteX3" fmla="*/ 22492 w 43367"/>
                <a:gd name="connsiteY3" fmla="*/ 3291 h 47824"/>
                <a:gd name="connsiteX4" fmla="*/ 25785 w 43367"/>
                <a:gd name="connsiteY4" fmla="*/ 59 h 47824"/>
                <a:gd name="connsiteX5" fmla="*/ 29869 w 43367"/>
                <a:gd name="connsiteY5" fmla="*/ 2340 h 47824"/>
                <a:gd name="connsiteX6" fmla="*/ 35499 w 43367"/>
                <a:gd name="connsiteY6" fmla="*/ 549 h 47824"/>
                <a:gd name="connsiteX7" fmla="*/ 38354 w 43367"/>
                <a:gd name="connsiteY7" fmla="*/ 5435 h 47824"/>
                <a:gd name="connsiteX8" fmla="*/ 42018 w 43367"/>
                <a:gd name="connsiteY8" fmla="*/ 10177 h 47824"/>
                <a:gd name="connsiteX9" fmla="*/ 41854 w 43367"/>
                <a:gd name="connsiteY9" fmla="*/ 15319 h 47824"/>
                <a:gd name="connsiteX10" fmla="*/ 43052 w 43367"/>
                <a:gd name="connsiteY10" fmla="*/ 23181 h 47824"/>
                <a:gd name="connsiteX11" fmla="*/ 37286 w 43367"/>
                <a:gd name="connsiteY11" fmla="*/ 30591 h 47824"/>
                <a:gd name="connsiteX12" fmla="*/ 35257 w 43367"/>
                <a:gd name="connsiteY12" fmla="*/ 47824 h 47824"/>
                <a:gd name="connsiteX13" fmla="*/ 34840 w 43367"/>
                <a:gd name="connsiteY13" fmla="*/ 35172 h 47824"/>
                <a:gd name="connsiteX14" fmla="*/ 28591 w 43367"/>
                <a:gd name="connsiteY14" fmla="*/ 36674 h 47824"/>
                <a:gd name="connsiteX15" fmla="*/ 23703 w 43367"/>
                <a:gd name="connsiteY15" fmla="*/ 42965 h 47824"/>
                <a:gd name="connsiteX16" fmla="*/ 16516 w 43367"/>
                <a:gd name="connsiteY16" fmla="*/ 39125 h 47824"/>
                <a:gd name="connsiteX17" fmla="*/ 5840 w 43367"/>
                <a:gd name="connsiteY17" fmla="*/ 35331 h 47824"/>
                <a:gd name="connsiteX18" fmla="*/ 1146 w 43367"/>
                <a:gd name="connsiteY18" fmla="*/ 31109 h 47824"/>
                <a:gd name="connsiteX19" fmla="*/ 2149 w 43367"/>
                <a:gd name="connsiteY19" fmla="*/ 25410 h 47824"/>
                <a:gd name="connsiteX20" fmla="*/ 31 w 43367"/>
                <a:gd name="connsiteY20" fmla="*/ 19563 h 47824"/>
                <a:gd name="connsiteX21" fmla="*/ 3899 w 43367"/>
                <a:gd name="connsiteY21" fmla="*/ 14366 h 47824"/>
                <a:gd name="connsiteX22" fmla="*/ 3936 w 43367"/>
                <a:gd name="connsiteY22" fmla="*/ 14229 h 47824"/>
                <a:gd name="connsiteX0" fmla="*/ 28619 w 43367"/>
                <a:gd name="connsiteY0" fmla="*/ 36455 h 47824"/>
                <a:gd name="connsiteX1" fmla="*/ 28596 w 43367"/>
                <a:gd name="connsiteY1" fmla="*/ 36519 h 47824"/>
                <a:gd name="connsiteX0" fmla="*/ 3936 w 43367"/>
                <a:gd name="connsiteY0" fmla="*/ 14229 h 47824"/>
                <a:gd name="connsiteX1" fmla="*/ 5659 w 43367"/>
                <a:gd name="connsiteY1" fmla="*/ 6766 h 47824"/>
                <a:gd name="connsiteX2" fmla="*/ 14041 w 43367"/>
                <a:gd name="connsiteY2" fmla="*/ 5061 h 47824"/>
                <a:gd name="connsiteX3" fmla="*/ 22492 w 43367"/>
                <a:gd name="connsiteY3" fmla="*/ 3291 h 47824"/>
                <a:gd name="connsiteX4" fmla="*/ 25785 w 43367"/>
                <a:gd name="connsiteY4" fmla="*/ 59 h 47824"/>
                <a:gd name="connsiteX5" fmla="*/ 29869 w 43367"/>
                <a:gd name="connsiteY5" fmla="*/ 2340 h 47824"/>
                <a:gd name="connsiteX6" fmla="*/ 35499 w 43367"/>
                <a:gd name="connsiteY6" fmla="*/ 549 h 47824"/>
                <a:gd name="connsiteX7" fmla="*/ 38354 w 43367"/>
                <a:gd name="connsiteY7" fmla="*/ 5435 h 47824"/>
                <a:gd name="connsiteX8" fmla="*/ 42018 w 43367"/>
                <a:gd name="connsiteY8" fmla="*/ 10177 h 47824"/>
                <a:gd name="connsiteX9" fmla="*/ 41854 w 43367"/>
                <a:gd name="connsiteY9" fmla="*/ 15319 h 47824"/>
                <a:gd name="connsiteX10" fmla="*/ 43052 w 43367"/>
                <a:gd name="connsiteY10" fmla="*/ 23181 h 47824"/>
                <a:gd name="connsiteX11" fmla="*/ 37286 w 43367"/>
                <a:gd name="connsiteY11" fmla="*/ 30591 h 47824"/>
                <a:gd name="connsiteX12" fmla="*/ 35257 w 43367"/>
                <a:gd name="connsiteY12" fmla="*/ 47824 h 47824"/>
                <a:gd name="connsiteX13" fmla="*/ 34840 w 43367"/>
                <a:gd name="connsiteY13" fmla="*/ 35172 h 47824"/>
                <a:gd name="connsiteX14" fmla="*/ 28591 w 43367"/>
                <a:gd name="connsiteY14" fmla="*/ 36674 h 47824"/>
                <a:gd name="connsiteX15" fmla="*/ 23703 w 43367"/>
                <a:gd name="connsiteY15" fmla="*/ 42965 h 47824"/>
                <a:gd name="connsiteX16" fmla="*/ 16516 w 43367"/>
                <a:gd name="connsiteY16" fmla="*/ 39125 h 47824"/>
                <a:gd name="connsiteX17" fmla="*/ 5840 w 43367"/>
                <a:gd name="connsiteY17" fmla="*/ 35331 h 47824"/>
                <a:gd name="connsiteX18" fmla="*/ 1146 w 43367"/>
                <a:gd name="connsiteY18" fmla="*/ 31109 h 47824"/>
                <a:gd name="connsiteX19" fmla="*/ 2149 w 43367"/>
                <a:gd name="connsiteY19" fmla="*/ 25410 h 47824"/>
                <a:gd name="connsiteX20" fmla="*/ 31 w 43367"/>
                <a:gd name="connsiteY20" fmla="*/ 19563 h 47824"/>
                <a:gd name="connsiteX21" fmla="*/ 3899 w 43367"/>
                <a:gd name="connsiteY21" fmla="*/ 14366 h 47824"/>
                <a:gd name="connsiteX22" fmla="*/ 3936 w 43367"/>
                <a:gd name="connsiteY22" fmla="*/ 14229 h 47824"/>
                <a:gd name="connsiteX0" fmla="*/ 28619 w 43367"/>
                <a:gd name="connsiteY0" fmla="*/ 36455 h 47824"/>
                <a:gd name="connsiteX1" fmla="*/ 28596 w 43367"/>
                <a:gd name="connsiteY1" fmla="*/ 36519 h 47824"/>
                <a:gd name="connsiteX0" fmla="*/ 3936 w 43367"/>
                <a:gd name="connsiteY0" fmla="*/ 14229 h 47824"/>
                <a:gd name="connsiteX1" fmla="*/ 5659 w 43367"/>
                <a:gd name="connsiteY1" fmla="*/ 6766 h 47824"/>
                <a:gd name="connsiteX2" fmla="*/ 14041 w 43367"/>
                <a:gd name="connsiteY2" fmla="*/ 5061 h 47824"/>
                <a:gd name="connsiteX3" fmla="*/ 22492 w 43367"/>
                <a:gd name="connsiteY3" fmla="*/ 3291 h 47824"/>
                <a:gd name="connsiteX4" fmla="*/ 25785 w 43367"/>
                <a:gd name="connsiteY4" fmla="*/ 59 h 47824"/>
                <a:gd name="connsiteX5" fmla="*/ 29869 w 43367"/>
                <a:gd name="connsiteY5" fmla="*/ 2340 h 47824"/>
                <a:gd name="connsiteX6" fmla="*/ 35499 w 43367"/>
                <a:gd name="connsiteY6" fmla="*/ 549 h 47824"/>
                <a:gd name="connsiteX7" fmla="*/ 38354 w 43367"/>
                <a:gd name="connsiteY7" fmla="*/ 5435 h 47824"/>
                <a:gd name="connsiteX8" fmla="*/ 42018 w 43367"/>
                <a:gd name="connsiteY8" fmla="*/ 10177 h 47824"/>
                <a:gd name="connsiteX9" fmla="*/ 41854 w 43367"/>
                <a:gd name="connsiteY9" fmla="*/ 15319 h 47824"/>
                <a:gd name="connsiteX10" fmla="*/ 43052 w 43367"/>
                <a:gd name="connsiteY10" fmla="*/ 23181 h 47824"/>
                <a:gd name="connsiteX11" fmla="*/ 37286 w 43367"/>
                <a:gd name="connsiteY11" fmla="*/ 30591 h 47824"/>
                <a:gd name="connsiteX12" fmla="*/ 35257 w 43367"/>
                <a:gd name="connsiteY12" fmla="*/ 47824 h 47824"/>
                <a:gd name="connsiteX13" fmla="*/ 34840 w 43367"/>
                <a:gd name="connsiteY13" fmla="*/ 35172 h 47824"/>
                <a:gd name="connsiteX14" fmla="*/ 28591 w 43367"/>
                <a:gd name="connsiteY14" fmla="*/ 36674 h 47824"/>
                <a:gd name="connsiteX15" fmla="*/ 23703 w 43367"/>
                <a:gd name="connsiteY15" fmla="*/ 42965 h 47824"/>
                <a:gd name="connsiteX16" fmla="*/ 16516 w 43367"/>
                <a:gd name="connsiteY16" fmla="*/ 39125 h 47824"/>
                <a:gd name="connsiteX17" fmla="*/ 5840 w 43367"/>
                <a:gd name="connsiteY17" fmla="*/ 35331 h 47824"/>
                <a:gd name="connsiteX18" fmla="*/ 1146 w 43367"/>
                <a:gd name="connsiteY18" fmla="*/ 31109 h 47824"/>
                <a:gd name="connsiteX19" fmla="*/ 2149 w 43367"/>
                <a:gd name="connsiteY19" fmla="*/ 25410 h 47824"/>
                <a:gd name="connsiteX20" fmla="*/ 31 w 43367"/>
                <a:gd name="connsiteY20" fmla="*/ 19563 h 47824"/>
                <a:gd name="connsiteX21" fmla="*/ 3899 w 43367"/>
                <a:gd name="connsiteY21" fmla="*/ 14366 h 47824"/>
                <a:gd name="connsiteX22" fmla="*/ 3936 w 43367"/>
                <a:gd name="connsiteY22" fmla="*/ 14229 h 47824"/>
                <a:gd name="connsiteX0" fmla="*/ 28619 w 43367"/>
                <a:gd name="connsiteY0" fmla="*/ 36455 h 47824"/>
                <a:gd name="connsiteX1" fmla="*/ 28596 w 43367"/>
                <a:gd name="connsiteY1" fmla="*/ 36519 h 47824"/>
                <a:gd name="connsiteX0" fmla="*/ 3936 w 43367"/>
                <a:gd name="connsiteY0" fmla="*/ 14229 h 47824"/>
                <a:gd name="connsiteX1" fmla="*/ 5659 w 43367"/>
                <a:gd name="connsiteY1" fmla="*/ 6766 h 47824"/>
                <a:gd name="connsiteX2" fmla="*/ 14041 w 43367"/>
                <a:gd name="connsiteY2" fmla="*/ 5061 h 47824"/>
                <a:gd name="connsiteX3" fmla="*/ 22492 w 43367"/>
                <a:gd name="connsiteY3" fmla="*/ 3291 h 47824"/>
                <a:gd name="connsiteX4" fmla="*/ 25785 w 43367"/>
                <a:gd name="connsiteY4" fmla="*/ 59 h 47824"/>
                <a:gd name="connsiteX5" fmla="*/ 29869 w 43367"/>
                <a:gd name="connsiteY5" fmla="*/ 2340 h 47824"/>
                <a:gd name="connsiteX6" fmla="*/ 35499 w 43367"/>
                <a:gd name="connsiteY6" fmla="*/ 549 h 47824"/>
                <a:gd name="connsiteX7" fmla="*/ 38354 w 43367"/>
                <a:gd name="connsiteY7" fmla="*/ 5435 h 47824"/>
                <a:gd name="connsiteX8" fmla="*/ 42018 w 43367"/>
                <a:gd name="connsiteY8" fmla="*/ 10177 h 47824"/>
                <a:gd name="connsiteX9" fmla="*/ 41854 w 43367"/>
                <a:gd name="connsiteY9" fmla="*/ 15319 h 47824"/>
                <a:gd name="connsiteX10" fmla="*/ 43052 w 43367"/>
                <a:gd name="connsiteY10" fmla="*/ 23181 h 47824"/>
                <a:gd name="connsiteX11" fmla="*/ 37286 w 43367"/>
                <a:gd name="connsiteY11" fmla="*/ 30591 h 47824"/>
                <a:gd name="connsiteX12" fmla="*/ 35257 w 43367"/>
                <a:gd name="connsiteY12" fmla="*/ 47824 h 47824"/>
                <a:gd name="connsiteX13" fmla="*/ 34840 w 43367"/>
                <a:gd name="connsiteY13" fmla="*/ 35172 h 47824"/>
                <a:gd name="connsiteX14" fmla="*/ 28591 w 43367"/>
                <a:gd name="connsiteY14" fmla="*/ 36674 h 47824"/>
                <a:gd name="connsiteX15" fmla="*/ 23703 w 43367"/>
                <a:gd name="connsiteY15" fmla="*/ 42965 h 47824"/>
                <a:gd name="connsiteX16" fmla="*/ 16516 w 43367"/>
                <a:gd name="connsiteY16" fmla="*/ 39125 h 47824"/>
                <a:gd name="connsiteX17" fmla="*/ 5840 w 43367"/>
                <a:gd name="connsiteY17" fmla="*/ 35331 h 47824"/>
                <a:gd name="connsiteX18" fmla="*/ 1146 w 43367"/>
                <a:gd name="connsiteY18" fmla="*/ 31109 h 47824"/>
                <a:gd name="connsiteX19" fmla="*/ 2149 w 43367"/>
                <a:gd name="connsiteY19" fmla="*/ 25410 h 47824"/>
                <a:gd name="connsiteX20" fmla="*/ 31 w 43367"/>
                <a:gd name="connsiteY20" fmla="*/ 19563 h 47824"/>
                <a:gd name="connsiteX21" fmla="*/ 3899 w 43367"/>
                <a:gd name="connsiteY21" fmla="*/ 14366 h 47824"/>
                <a:gd name="connsiteX22" fmla="*/ 3936 w 43367"/>
                <a:gd name="connsiteY22" fmla="*/ 14229 h 47824"/>
                <a:gd name="connsiteX0" fmla="*/ 28619 w 43367"/>
                <a:gd name="connsiteY0" fmla="*/ 36455 h 47824"/>
                <a:gd name="connsiteX1" fmla="*/ 28596 w 43367"/>
                <a:gd name="connsiteY1" fmla="*/ 36519 h 47824"/>
                <a:gd name="connsiteX0" fmla="*/ 3936 w 43367"/>
                <a:gd name="connsiteY0" fmla="*/ 14229 h 47824"/>
                <a:gd name="connsiteX1" fmla="*/ 5659 w 43367"/>
                <a:gd name="connsiteY1" fmla="*/ 6766 h 47824"/>
                <a:gd name="connsiteX2" fmla="*/ 14041 w 43367"/>
                <a:gd name="connsiteY2" fmla="*/ 5061 h 47824"/>
                <a:gd name="connsiteX3" fmla="*/ 22492 w 43367"/>
                <a:gd name="connsiteY3" fmla="*/ 3291 h 47824"/>
                <a:gd name="connsiteX4" fmla="*/ 25785 w 43367"/>
                <a:gd name="connsiteY4" fmla="*/ 59 h 47824"/>
                <a:gd name="connsiteX5" fmla="*/ 29869 w 43367"/>
                <a:gd name="connsiteY5" fmla="*/ 2340 h 47824"/>
                <a:gd name="connsiteX6" fmla="*/ 35499 w 43367"/>
                <a:gd name="connsiteY6" fmla="*/ 549 h 47824"/>
                <a:gd name="connsiteX7" fmla="*/ 38354 w 43367"/>
                <a:gd name="connsiteY7" fmla="*/ 5435 h 47824"/>
                <a:gd name="connsiteX8" fmla="*/ 42018 w 43367"/>
                <a:gd name="connsiteY8" fmla="*/ 10177 h 47824"/>
                <a:gd name="connsiteX9" fmla="*/ 41854 w 43367"/>
                <a:gd name="connsiteY9" fmla="*/ 15319 h 47824"/>
                <a:gd name="connsiteX10" fmla="*/ 43052 w 43367"/>
                <a:gd name="connsiteY10" fmla="*/ 23181 h 47824"/>
                <a:gd name="connsiteX11" fmla="*/ 37286 w 43367"/>
                <a:gd name="connsiteY11" fmla="*/ 30591 h 47824"/>
                <a:gd name="connsiteX12" fmla="*/ 35257 w 43367"/>
                <a:gd name="connsiteY12" fmla="*/ 47824 h 47824"/>
                <a:gd name="connsiteX13" fmla="*/ 34840 w 43367"/>
                <a:gd name="connsiteY13" fmla="*/ 35172 h 47824"/>
                <a:gd name="connsiteX14" fmla="*/ 28591 w 43367"/>
                <a:gd name="connsiteY14" fmla="*/ 36674 h 47824"/>
                <a:gd name="connsiteX15" fmla="*/ 23703 w 43367"/>
                <a:gd name="connsiteY15" fmla="*/ 42965 h 47824"/>
                <a:gd name="connsiteX16" fmla="*/ 16516 w 43367"/>
                <a:gd name="connsiteY16" fmla="*/ 39125 h 47824"/>
                <a:gd name="connsiteX17" fmla="*/ 5840 w 43367"/>
                <a:gd name="connsiteY17" fmla="*/ 35331 h 47824"/>
                <a:gd name="connsiteX18" fmla="*/ 1146 w 43367"/>
                <a:gd name="connsiteY18" fmla="*/ 31109 h 47824"/>
                <a:gd name="connsiteX19" fmla="*/ 2149 w 43367"/>
                <a:gd name="connsiteY19" fmla="*/ 25410 h 47824"/>
                <a:gd name="connsiteX20" fmla="*/ 31 w 43367"/>
                <a:gd name="connsiteY20" fmla="*/ 19563 h 47824"/>
                <a:gd name="connsiteX21" fmla="*/ 3899 w 43367"/>
                <a:gd name="connsiteY21" fmla="*/ 14366 h 47824"/>
                <a:gd name="connsiteX22" fmla="*/ 3936 w 43367"/>
                <a:gd name="connsiteY22" fmla="*/ 14229 h 47824"/>
                <a:gd name="connsiteX0" fmla="*/ 28619 w 43367"/>
                <a:gd name="connsiteY0" fmla="*/ 36455 h 47824"/>
                <a:gd name="connsiteX1" fmla="*/ 28596 w 43367"/>
                <a:gd name="connsiteY1" fmla="*/ 36519 h 47824"/>
                <a:gd name="connsiteX0" fmla="*/ 3936 w 43367"/>
                <a:gd name="connsiteY0" fmla="*/ 14229 h 47824"/>
                <a:gd name="connsiteX1" fmla="*/ 5659 w 43367"/>
                <a:gd name="connsiteY1" fmla="*/ 6766 h 47824"/>
                <a:gd name="connsiteX2" fmla="*/ 14041 w 43367"/>
                <a:gd name="connsiteY2" fmla="*/ 5061 h 47824"/>
                <a:gd name="connsiteX3" fmla="*/ 22492 w 43367"/>
                <a:gd name="connsiteY3" fmla="*/ 3291 h 47824"/>
                <a:gd name="connsiteX4" fmla="*/ 25785 w 43367"/>
                <a:gd name="connsiteY4" fmla="*/ 59 h 47824"/>
                <a:gd name="connsiteX5" fmla="*/ 29869 w 43367"/>
                <a:gd name="connsiteY5" fmla="*/ 2340 h 47824"/>
                <a:gd name="connsiteX6" fmla="*/ 35499 w 43367"/>
                <a:gd name="connsiteY6" fmla="*/ 549 h 47824"/>
                <a:gd name="connsiteX7" fmla="*/ 38354 w 43367"/>
                <a:gd name="connsiteY7" fmla="*/ 5435 h 47824"/>
                <a:gd name="connsiteX8" fmla="*/ 42018 w 43367"/>
                <a:gd name="connsiteY8" fmla="*/ 10177 h 47824"/>
                <a:gd name="connsiteX9" fmla="*/ 41854 w 43367"/>
                <a:gd name="connsiteY9" fmla="*/ 15319 h 47824"/>
                <a:gd name="connsiteX10" fmla="*/ 43052 w 43367"/>
                <a:gd name="connsiteY10" fmla="*/ 23181 h 47824"/>
                <a:gd name="connsiteX11" fmla="*/ 37286 w 43367"/>
                <a:gd name="connsiteY11" fmla="*/ 30591 h 47824"/>
                <a:gd name="connsiteX12" fmla="*/ 35257 w 43367"/>
                <a:gd name="connsiteY12" fmla="*/ 47824 h 47824"/>
                <a:gd name="connsiteX13" fmla="*/ 34840 w 43367"/>
                <a:gd name="connsiteY13" fmla="*/ 35172 h 47824"/>
                <a:gd name="connsiteX14" fmla="*/ 28591 w 43367"/>
                <a:gd name="connsiteY14" fmla="*/ 36674 h 47824"/>
                <a:gd name="connsiteX15" fmla="*/ 23703 w 43367"/>
                <a:gd name="connsiteY15" fmla="*/ 42965 h 47824"/>
                <a:gd name="connsiteX16" fmla="*/ 16516 w 43367"/>
                <a:gd name="connsiteY16" fmla="*/ 39125 h 47824"/>
                <a:gd name="connsiteX17" fmla="*/ 5840 w 43367"/>
                <a:gd name="connsiteY17" fmla="*/ 35331 h 47824"/>
                <a:gd name="connsiteX18" fmla="*/ 1146 w 43367"/>
                <a:gd name="connsiteY18" fmla="*/ 31109 h 47824"/>
                <a:gd name="connsiteX19" fmla="*/ 2149 w 43367"/>
                <a:gd name="connsiteY19" fmla="*/ 25410 h 47824"/>
                <a:gd name="connsiteX20" fmla="*/ 31 w 43367"/>
                <a:gd name="connsiteY20" fmla="*/ 19563 h 47824"/>
                <a:gd name="connsiteX21" fmla="*/ 3899 w 43367"/>
                <a:gd name="connsiteY21" fmla="*/ 14366 h 47824"/>
                <a:gd name="connsiteX22" fmla="*/ 3936 w 43367"/>
                <a:gd name="connsiteY22" fmla="*/ 14229 h 47824"/>
                <a:gd name="connsiteX0" fmla="*/ 28619 w 43367"/>
                <a:gd name="connsiteY0" fmla="*/ 36455 h 47824"/>
                <a:gd name="connsiteX1" fmla="*/ 28596 w 43367"/>
                <a:gd name="connsiteY1" fmla="*/ 36519 h 47824"/>
                <a:gd name="connsiteX0" fmla="*/ 3936 w 43367"/>
                <a:gd name="connsiteY0" fmla="*/ 14229 h 47824"/>
                <a:gd name="connsiteX1" fmla="*/ 5659 w 43367"/>
                <a:gd name="connsiteY1" fmla="*/ 6766 h 47824"/>
                <a:gd name="connsiteX2" fmla="*/ 14041 w 43367"/>
                <a:gd name="connsiteY2" fmla="*/ 5061 h 47824"/>
                <a:gd name="connsiteX3" fmla="*/ 22492 w 43367"/>
                <a:gd name="connsiteY3" fmla="*/ 3291 h 47824"/>
                <a:gd name="connsiteX4" fmla="*/ 25785 w 43367"/>
                <a:gd name="connsiteY4" fmla="*/ 59 h 47824"/>
                <a:gd name="connsiteX5" fmla="*/ 29869 w 43367"/>
                <a:gd name="connsiteY5" fmla="*/ 2340 h 47824"/>
                <a:gd name="connsiteX6" fmla="*/ 35499 w 43367"/>
                <a:gd name="connsiteY6" fmla="*/ 549 h 47824"/>
                <a:gd name="connsiteX7" fmla="*/ 38354 w 43367"/>
                <a:gd name="connsiteY7" fmla="*/ 5435 h 47824"/>
                <a:gd name="connsiteX8" fmla="*/ 42018 w 43367"/>
                <a:gd name="connsiteY8" fmla="*/ 10177 h 47824"/>
                <a:gd name="connsiteX9" fmla="*/ 41854 w 43367"/>
                <a:gd name="connsiteY9" fmla="*/ 15319 h 47824"/>
                <a:gd name="connsiteX10" fmla="*/ 43052 w 43367"/>
                <a:gd name="connsiteY10" fmla="*/ 23181 h 47824"/>
                <a:gd name="connsiteX11" fmla="*/ 37286 w 43367"/>
                <a:gd name="connsiteY11" fmla="*/ 30591 h 47824"/>
                <a:gd name="connsiteX12" fmla="*/ 35257 w 43367"/>
                <a:gd name="connsiteY12" fmla="*/ 47824 h 47824"/>
                <a:gd name="connsiteX13" fmla="*/ 34840 w 43367"/>
                <a:gd name="connsiteY13" fmla="*/ 35172 h 47824"/>
                <a:gd name="connsiteX14" fmla="*/ 28591 w 43367"/>
                <a:gd name="connsiteY14" fmla="*/ 36674 h 47824"/>
                <a:gd name="connsiteX15" fmla="*/ 23703 w 43367"/>
                <a:gd name="connsiteY15" fmla="*/ 42965 h 47824"/>
                <a:gd name="connsiteX16" fmla="*/ 16516 w 43367"/>
                <a:gd name="connsiteY16" fmla="*/ 39125 h 47824"/>
                <a:gd name="connsiteX17" fmla="*/ 5840 w 43367"/>
                <a:gd name="connsiteY17" fmla="*/ 35331 h 47824"/>
                <a:gd name="connsiteX18" fmla="*/ 1146 w 43367"/>
                <a:gd name="connsiteY18" fmla="*/ 31109 h 47824"/>
                <a:gd name="connsiteX19" fmla="*/ 2149 w 43367"/>
                <a:gd name="connsiteY19" fmla="*/ 25410 h 47824"/>
                <a:gd name="connsiteX20" fmla="*/ 31 w 43367"/>
                <a:gd name="connsiteY20" fmla="*/ 19563 h 47824"/>
                <a:gd name="connsiteX21" fmla="*/ 3899 w 43367"/>
                <a:gd name="connsiteY21" fmla="*/ 14366 h 47824"/>
                <a:gd name="connsiteX22" fmla="*/ 3936 w 43367"/>
                <a:gd name="connsiteY22" fmla="*/ 14229 h 47824"/>
                <a:gd name="connsiteX0" fmla="*/ 28619 w 43367"/>
                <a:gd name="connsiteY0" fmla="*/ 36455 h 47824"/>
                <a:gd name="connsiteX1" fmla="*/ 28596 w 43367"/>
                <a:gd name="connsiteY1" fmla="*/ 36519 h 47824"/>
                <a:gd name="connsiteX0" fmla="*/ 3936 w 43367"/>
                <a:gd name="connsiteY0" fmla="*/ 14229 h 47824"/>
                <a:gd name="connsiteX1" fmla="*/ 5659 w 43367"/>
                <a:gd name="connsiteY1" fmla="*/ 6766 h 47824"/>
                <a:gd name="connsiteX2" fmla="*/ 14041 w 43367"/>
                <a:gd name="connsiteY2" fmla="*/ 5061 h 47824"/>
                <a:gd name="connsiteX3" fmla="*/ 22492 w 43367"/>
                <a:gd name="connsiteY3" fmla="*/ 3291 h 47824"/>
                <a:gd name="connsiteX4" fmla="*/ 25785 w 43367"/>
                <a:gd name="connsiteY4" fmla="*/ 59 h 47824"/>
                <a:gd name="connsiteX5" fmla="*/ 29869 w 43367"/>
                <a:gd name="connsiteY5" fmla="*/ 2340 h 47824"/>
                <a:gd name="connsiteX6" fmla="*/ 35499 w 43367"/>
                <a:gd name="connsiteY6" fmla="*/ 549 h 47824"/>
                <a:gd name="connsiteX7" fmla="*/ 38354 w 43367"/>
                <a:gd name="connsiteY7" fmla="*/ 5435 h 47824"/>
                <a:gd name="connsiteX8" fmla="*/ 42018 w 43367"/>
                <a:gd name="connsiteY8" fmla="*/ 10177 h 47824"/>
                <a:gd name="connsiteX9" fmla="*/ 41854 w 43367"/>
                <a:gd name="connsiteY9" fmla="*/ 15319 h 47824"/>
                <a:gd name="connsiteX10" fmla="*/ 43052 w 43367"/>
                <a:gd name="connsiteY10" fmla="*/ 23181 h 47824"/>
                <a:gd name="connsiteX11" fmla="*/ 37286 w 43367"/>
                <a:gd name="connsiteY11" fmla="*/ 30591 h 47824"/>
                <a:gd name="connsiteX12" fmla="*/ 35257 w 43367"/>
                <a:gd name="connsiteY12" fmla="*/ 47824 h 47824"/>
                <a:gd name="connsiteX13" fmla="*/ 34840 w 43367"/>
                <a:gd name="connsiteY13" fmla="*/ 35172 h 47824"/>
                <a:gd name="connsiteX14" fmla="*/ 28591 w 43367"/>
                <a:gd name="connsiteY14" fmla="*/ 36674 h 47824"/>
                <a:gd name="connsiteX15" fmla="*/ 23703 w 43367"/>
                <a:gd name="connsiteY15" fmla="*/ 42965 h 47824"/>
                <a:gd name="connsiteX16" fmla="*/ 16516 w 43367"/>
                <a:gd name="connsiteY16" fmla="*/ 39125 h 47824"/>
                <a:gd name="connsiteX17" fmla="*/ 5840 w 43367"/>
                <a:gd name="connsiteY17" fmla="*/ 35331 h 47824"/>
                <a:gd name="connsiteX18" fmla="*/ 1146 w 43367"/>
                <a:gd name="connsiteY18" fmla="*/ 31109 h 47824"/>
                <a:gd name="connsiteX19" fmla="*/ 2149 w 43367"/>
                <a:gd name="connsiteY19" fmla="*/ 25410 h 47824"/>
                <a:gd name="connsiteX20" fmla="*/ 31 w 43367"/>
                <a:gd name="connsiteY20" fmla="*/ 19563 h 47824"/>
                <a:gd name="connsiteX21" fmla="*/ 3899 w 43367"/>
                <a:gd name="connsiteY21" fmla="*/ 14366 h 47824"/>
                <a:gd name="connsiteX22" fmla="*/ 3936 w 43367"/>
                <a:gd name="connsiteY22" fmla="*/ 14229 h 47824"/>
                <a:gd name="connsiteX0" fmla="*/ 28619 w 43367"/>
                <a:gd name="connsiteY0" fmla="*/ 36455 h 47824"/>
                <a:gd name="connsiteX1" fmla="*/ 28596 w 43367"/>
                <a:gd name="connsiteY1" fmla="*/ 36519 h 47824"/>
                <a:gd name="connsiteX0" fmla="*/ 3936 w 48181"/>
                <a:gd name="connsiteY0" fmla="*/ 14229 h 43219"/>
                <a:gd name="connsiteX1" fmla="*/ 5659 w 48181"/>
                <a:gd name="connsiteY1" fmla="*/ 6766 h 43219"/>
                <a:gd name="connsiteX2" fmla="*/ 14041 w 48181"/>
                <a:gd name="connsiteY2" fmla="*/ 5061 h 43219"/>
                <a:gd name="connsiteX3" fmla="*/ 22492 w 48181"/>
                <a:gd name="connsiteY3" fmla="*/ 3291 h 43219"/>
                <a:gd name="connsiteX4" fmla="*/ 25785 w 48181"/>
                <a:gd name="connsiteY4" fmla="*/ 59 h 43219"/>
                <a:gd name="connsiteX5" fmla="*/ 29869 w 48181"/>
                <a:gd name="connsiteY5" fmla="*/ 2340 h 43219"/>
                <a:gd name="connsiteX6" fmla="*/ 35499 w 48181"/>
                <a:gd name="connsiteY6" fmla="*/ 549 h 43219"/>
                <a:gd name="connsiteX7" fmla="*/ 38354 w 48181"/>
                <a:gd name="connsiteY7" fmla="*/ 5435 h 43219"/>
                <a:gd name="connsiteX8" fmla="*/ 42018 w 48181"/>
                <a:gd name="connsiteY8" fmla="*/ 10177 h 43219"/>
                <a:gd name="connsiteX9" fmla="*/ 41854 w 48181"/>
                <a:gd name="connsiteY9" fmla="*/ 15319 h 43219"/>
                <a:gd name="connsiteX10" fmla="*/ 43052 w 48181"/>
                <a:gd name="connsiteY10" fmla="*/ 23181 h 43219"/>
                <a:gd name="connsiteX11" fmla="*/ 37286 w 48181"/>
                <a:gd name="connsiteY11" fmla="*/ 30591 h 43219"/>
                <a:gd name="connsiteX12" fmla="*/ 45306 w 48181"/>
                <a:gd name="connsiteY12" fmla="*/ 37718 h 43219"/>
                <a:gd name="connsiteX13" fmla="*/ 34840 w 48181"/>
                <a:gd name="connsiteY13" fmla="*/ 35172 h 43219"/>
                <a:gd name="connsiteX14" fmla="*/ 28591 w 48181"/>
                <a:gd name="connsiteY14" fmla="*/ 36674 h 43219"/>
                <a:gd name="connsiteX15" fmla="*/ 23703 w 48181"/>
                <a:gd name="connsiteY15" fmla="*/ 42965 h 43219"/>
                <a:gd name="connsiteX16" fmla="*/ 16516 w 48181"/>
                <a:gd name="connsiteY16" fmla="*/ 39125 h 43219"/>
                <a:gd name="connsiteX17" fmla="*/ 5840 w 48181"/>
                <a:gd name="connsiteY17" fmla="*/ 35331 h 43219"/>
                <a:gd name="connsiteX18" fmla="*/ 1146 w 48181"/>
                <a:gd name="connsiteY18" fmla="*/ 31109 h 43219"/>
                <a:gd name="connsiteX19" fmla="*/ 2149 w 48181"/>
                <a:gd name="connsiteY19" fmla="*/ 25410 h 43219"/>
                <a:gd name="connsiteX20" fmla="*/ 31 w 48181"/>
                <a:gd name="connsiteY20" fmla="*/ 19563 h 43219"/>
                <a:gd name="connsiteX21" fmla="*/ 3899 w 48181"/>
                <a:gd name="connsiteY21" fmla="*/ 14366 h 43219"/>
                <a:gd name="connsiteX22" fmla="*/ 3936 w 48181"/>
                <a:gd name="connsiteY22" fmla="*/ 14229 h 43219"/>
                <a:gd name="connsiteX0" fmla="*/ 28619 w 48181"/>
                <a:gd name="connsiteY0" fmla="*/ 36455 h 43219"/>
                <a:gd name="connsiteX1" fmla="*/ 28596 w 48181"/>
                <a:gd name="connsiteY1" fmla="*/ 36519 h 43219"/>
                <a:gd name="connsiteX0" fmla="*/ 3936 w 48181"/>
                <a:gd name="connsiteY0" fmla="*/ 14229 h 43219"/>
                <a:gd name="connsiteX1" fmla="*/ 5659 w 48181"/>
                <a:gd name="connsiteY1" fmla="*/ 6766 h 43219"/>
                <a:gd name="connsiteX2" fmla="*/ 14041 w 48181"/>
                <a:gd name="connsiteY2" fmla="*/ 5061 h 43219"/>
                <a:gd name="connsiteX3" fmla="*/ 22492 w 48181"/>
                <a:gd name="connsiteY3" fmla="*/ 3291 h 43219"/>
                <a:gd name="connsiteX4" fmla="*/ 25785 w 48181"/>
                <a:gd name="connsiteY4" fmla="*/ 59 h 43219"/>
                <a:gd name="connsiteX5" fmla="*/ 29869 w 48181"/>
                <a:gd name="connsiteY5" fmla="*/ 2340 h 43219"/>
                <a:gd name="connsiteX6" fmla="*/ 35499 w 48181"/>
                <a:gd name="connsiteY6" fmla="*/ 549 h 43219"/>
                <a:gd name="connsiteX7" fmla="*/ 38354 w 48181"/>
                <a:gd name="connsiteY7" fmla="*/ 5435 h 43219"/>
                <a:gd name="connsiteX8" fmla="*/ 42018 w 48181"/>
                <a:gd name="connsiteY8" fmla="*/ 10177 h 43219"/>
                <a:gd name="connsiteX9" fmla="*/ 41854 w 48181"/>
                <a:gd name="connsiteY9" fmla="*/ 15319 h 43219"/>
                <a:gd name="connsiteX10" fmla="*/ 43052 w 48181"/>
                <a:gd name="connsiteY10" fmla="*/ 23181 h 43219"/>
                <a:gd name="connsiteX11" fmla="*/ 37286 w 48181"/>
                <a:gd name="connsiteY11" fmla="*/ 30591 h 43219"/>
                <a:gd name="connsiteX12" fmla="*/ 45306 w 48181"/>
                <a:gd name="connsiteY12" fmla="*/ 37718 h 43219"/>
                <a:gd name="connsiteX13" fmla="*/ 34840 w 48181"/>
                <a:gd name="connsiteY13" fmla="*/ 35172 h 43219"/>
                <a:gd name="connsiteX14" fmla="*/ 28591 w 48181"/>
                <a:gd name="connsiteY14" fmla="*/ 36674 h 43219"/>
                <a:gd name="connsiteX15" fmla="*/ 23703 w 48181"/>
                <a:gd name="connsiteY15" fmla="*/ 42965 h 43219"/>
                <a:gd name="connsiteX16" fmla="*/ 16516 w 48181"/>
                <a:gd name="connsiteY16" fmla="*/ 39125 h 43219"/>
                <a:gd name="connsiteX17" fmla="*/ 5840 w 48181"/>
                <a:gd name="connsiteY17" fmla="*/ 35331 h 43219"/>
                <a:gd name="connsiteX18" fmla="*/ 1146 w 48181"/>
                <a:gd name="connsiteY18" fmla="*/ 31109 h 43219"/>
                <a:gd name="connsiteX19" fmla="*/ 2149 w 48181"/>
                <a:gd name="connsiteY19" fmla="*/ 25410 h 43219"/>
                <a:gd name="connsiteX20" fmla="*/ 31 w 48181"/>
                <a:gd name="connsiteY20" fmla="*/ 19563 h 43219"/>
                <a:gd name="connsiteX21" fmla="*/ 3899 w 48181"/>
                <a:gd name="connsiteY21" fmla="*/ 14366 h 43219"/>
                <a:gd name="connsiteX22" fmla="*/ 3936 w 48181"/>
                <a:gd name="connsiteY22" fmla="*/ 14229 h 43219"/>
                <a:gd name="connsiteX0" fmla="*/ 28619 w 48181"/>
                <a:gd name="connsiteY0" fmla="*/ 36455 h 43219"/>
                <a:gd name="connsiteX1" fmla="*/ 28596 w 48181"/>
                <a:gd name="connsiteY1" fmla="*/ 36519 h 43219"/>
                <a:gd name="connsiteX0" fmla="*/ 3936 w 45306"/>
                <a:gd name="connsiteY0" fmla="*/ 14229 h 43219"/>
                <a:gd name="connsiteX1" fmla="*/ 5659 w 45306"/>
                <a:gd name="connsiteY1" fmla="*/ 6766 h 43219"/>
                <a:gd name="connsiteX2" fmla="*/ 14041 w 45306"/>
                <a:gd name="connsiteY2" fmla="*/ 5061 h 43219"/>
                <a:gd name="connsiteX3" fmla="*/ 22492 w 45306"/>
                <a:gd name="connsiteY3" fmla="*/ 3291 h 43219"/>
                <a:gd name="connsiteX4" fmla="*/ 25785 w 45306"/>
                <a:gd name="connsiteY4" fmla="*/ 59 h 43219"/>
                <a:gd name="connsiteX5" fmla="*/ 29869 w 45306"/>
                <a:gd name="connsiteY5" fmla="*/ 2340 h 43219"/>
                <a:gd name="connsiteX6" fmla="*/ 35499 w 45306"/>
                <a:gd name="connsiteY6" fmla="*/ 549 h 43219"/>
                <a:gd name="connsiteX7" fmla="*/ 38354 w 45306"/>
                <a:gd name="connsiteY7" fmla="*/ 5435 h 43219"/>
                <a:gd name="connsiteX8" fmla="*/ 42018 w 45306"/>
                <a:gd name="connsiteY8" fmla="*/ 10177 h 43219"/>
                <a:gd name="connsiteX9" fmla="*/ 41854 w 45306"/>
                <a:gd name="connsiteY9" fmla="*/ 15319 h 43219"/>
                <a:gd name="connsiteX10" fmla="*/ 43052 w 45306"/>
                <a:gd name="connsiteY10" fmla="*/ 23181 h 43219"/>
                <a:gd name="connsiteX11" fmla="*/ 37286 w 45306"/>
                <a:gd name="connsiteY11" fmla="*/ 30591 h 43219"/>
                <a:gd name="connsiteX12" fmla="*/ 45306 w 45306"/>
                <a:gd name="connsiteY12" fmla="*/ 37718 h 43219"/>
                <a:gd name="connsiteX13" fmla="*/ 34840 w 45306"/>
                <a:gd name="connsiteY13" fmla="*/ 35172 h 43219"/>
                <a:gd name="connsiteX14" fmla="*/ 28591 w 45306"/>
                <a:gd name="connsiteY14" fmla="*/ 36674 h 43219"/>
                <a:gd name="connsiteX15" fmla="*/ 23703 w 45306"/>
                <a:gd name="connsiteY15" fmla="*/ 42965 h 43219"/>
                <a:gd name="connsiteX16" fmla="*/ 16516 w 45306"/>
                <a:gd name="connsiteY16" fmla="*/ 39125 h 43219"/>
                <a:gd name="connsiteX17" fmla="*/ 5840 w 45306"/>
                <a:gd name="connsiteY17" fmla="*/ 35331 h 43219"/>
                <a:gd name="connsiteX18" fmla="*/ 1146 w 45306"/>
                <a:gd name="connsiteY18" fmla="*/ 31109 h 43219"/>
                <a:gd name="connsiteX19" fmla="*/ 2149 w 45306"/>
                <a:gd name="connsiteY19" fmla="*/ 25410 h 43219"/>
                <a:gd name="connsiteX20" fmla="*/ 31 w 45306"/>
                <a:gd name="connsiteY20" fmla="*/ 19563 h 43219"/>
                <a:gd name="connsiteX21" fmla="*/ 3899 w 45306"/>
                <a:gd name="connsiteY21" fmla="*/ 14366 h 43219"/>
                <a:gd name="connsiteX22" fmla="*/ 3936 w 45306"/>
                <a:gd name="connsiteY22" fmla="*/ 14229 h 43219"/>
                <a:gd name="connsiteX0" fmla="*/ 28619 w 45306"/>
                <a:gd name="connsiteY0" fmla="*/ 36455 h 43219"/>
                <a:gd name="connsiteX1" fmla="*/ 28596 w 45306"/>
                <a:gd name="connsiteY1" fmla="*/ 36519 h 43219"/>
                <a:gd name="connsiteX0" fmla="*/ 3936 w 49110"/>
                <a:gd name="connsiteY0" fmla="*/ 14229 h 43219"/>
                <a:gd name="connsiteX1" fmla="*/ 5659 w 49110"/>
                <a:gd name="connsiteY1" fmla="*/ 6766 h 43219"/>
                <a:gd name="connsiteX2" fmla="*/ 14041 w 49110"/>
                <a:gd name="connsiteY2" fmla="*/ 5061 h 43219"/>
                <a:gd name="connsiteX3" fmla="*/ 22492 w 49110"/>
                <a:gd name="connsiteY3" fmla="*/ 3291 h 43219"/>
                <a:gd name="connsiteX4" fmla="*/ 25785 w 49110"/>
                <a:gd name="connsiteY4" fmla="*/ 59 h 43219"/>
                <a:gd name="connsiteX5" fmla="*/ 29869 w 49110"/>
                <a:gd name="connsiteY5" fmla="*/ 2340 h 43219"/>
                <a:gd name="connsiteX6" fmla="*/ 35499 w 49110"/>
                <a:gd name="connsiteY6" fmla="*/ 549 h 43219"/>
                <a:gd name="connsiteX7" fmla="*/ 38354 w 49110"/>
                <a:gd name="connsiteY7" fmla="*/ 5435 h 43219"/>
                <a:gd name="connsiteX8" fmla="*/ 42018 w 49110"/>
                <a:gd name="connsiteY8" fmla="*/ 10177 h 43219"/>
                <a:gd name="connsiteX9" fmla="*/ 41854 w 49110"/>
                <a:gd name="connsiteY9" fmla="*/ 15319 h 43219"/>
                <a:gd name="connsiteX10" fmla="*/ 43052 w 49110"/>
                <a:gd name="connsiteY10" fmla="*/ 23181 h 43219"/>
                <a:gd name="connsiteX11" fmla="*/ 37286 w 49110"/>
                <a:gd name="connsiteY11" fmla="*/ 30591 h 43219"/>
                <a:gd name="connsiteX12" fmla="*/ 49110 w 49110"/>
                <a:gd name="connsiteY12" fmla="*/ 31161 h 43219"/>
                <a:gd name="connsiteX13" fmla="*/ 34840 w 49110"/>
                <a:gd name="connsiteY13" fmla="*/ 35172 h 43219"/>
                <a:gd name="connsiteX14" fmla="*/ 28591 w 49110"/>
                <a:gd name="connsiteY14" fmla="*/ 36674 h 43219"/>
                <a:gd name="connsiteX15" fmla="*/ 23703 w 49110"/>
                <a:gd name="connsiteY15" fmla="*/ 42965 h 43219"/>
                <a:gd name="connsiteX16" fmla="*/ 16516 w 49110"/>
                <a:gd name="connsiteY16" fmla="*/ 39125 h 43219"/>
                <a:gd name="connsiteX17" fmla="*/ 5840 w 49110"/>
                <a:gd name="connsiteY17" fmla="*/ 35331 h 43219"/>
                <a:gd name="connsiteX18" fmla="*/ 1146 w 49110"/>
                <a:gd name="connsiteY18" fmla="*/ 31109 h 43219"/>
                <a:gd name="connsiteX19" fmla="*/ 2149 w 49110"/>
                <a:gd name="connsiteY19" fmla="*/ 25410 h 43219"/>
                <a:gd name="connsiteX20" fmla="*/ 31 w 49110"/>
                <a:gd name="connsiteY20" fmla="*/ 19563 h 43219"/>
                <a:gd name="connsiteX21" fmla="*/ 3899 w 49110"/>
                <a:gd name="connsiteY21" fmla="*/ 14366 h 43219"/>
                <a:gd name="connsiteX22" fmla="*/ 3936 w 49110"/>
                <a:gd name="connsiteY22" fmla="*/ 14229 h 43219"/>
                <a:gd name="connsiteX0" fmla="*/ 28619 w 49110"/>
                <a:gd name="connsiteY0" fmla="*/ 36455 h 43219"/>
                <a:gd name="connsiteX1" fmla="*/ 28596 w 49110"/>
                <a:gd name="connsiteY1" fmla="*/ 36519 h 43219"/>
                <a:gd name="connsiteX0" fmla="*/ 3936 w 49110"/>
                <a:gd name="connsiteY0" fmla="*/ 14229 h 43219"/>
                <a:gd name="connsiteX1" fmla="*/ 5659 w 49110"/>
                <a:gd name="connsiteY1" fmla="*/ 6766 h 43219"/>
                <a:gd name="connsiteX2" fmla="*/ 14041 w 49110"/>
                <a:gd name="connsiteY2" fmla="*/ 5061 h 43219"/>
                <a:gd name="connsiteX3" fmla="*/ 22492 w 49110"/>
                <a:gd name="connsiteY3" fmla="*/ 3291 h 43219"/>
                <a:gd name="connsiteX4" fmla="*/ 25785 w 49110"/>
                <a:gd name="connsiteY4" fmla="*/ 59 h 43219"/>
                <a:gd name="connsiteX5" fmla="*/ 29869 w 49110"/>
                <a:gd name="connsiteY5" fmla="*/ 2340 h 43219"/>
                <a:gd name="connsiteX6" fmla="*/ 35499 w 49110"/>
                <a:gd name="connsiteY6" fmla="*/ 549 h 43219"/>
                <a:gd name="connsiteX7" fmla="*/ 38354 w 49110"/>
                <a:gd name="connsiteY7" fmla="*/ 5435 h 43219"/>
                <a:gd name="connsiteX8" fmla="*/ 42018 w 49110"/>
                <a:gd name="connsiteY8" fmla="*/ 10177 h 43219"/>
                <a:gd name="connsiteX9" fmla="*/ 41854 w 49110"/>
                <a:gd name="connsiteY9" fmla="*/ 15319 h 43219"/>
                <a:gd name="connsiteX10" fmla="*/ 43052 w 49110"/>
                <a:gd name="connsiteY10" fmla="*/ 23181 h 43219"/>
                <a:gd name="connsiteX11" fmla="*/ 37286 w 49110"/>
                <a:gd name="connsiteY11" fmla="*/ 30591 h 43219"/>
                <a:gd name="connsiteX12" fmla="*/ 49110 w 49110"/>
                <a:gd name="connsiteY12" fmla="*/ 31161 h 43219"/>
                <a:gd name="connsiteX13" fmla="*/ 34840 w 49110"/>
                <a:gd name="connsiteY13" fmla="*/ 35172 h 43219"/>
                <a:gd name="connsiteX14" fmla="*/ 28591 w 49110"/>
                <a:gd name="connsiteY14" fmla="*/ 36674 h 43219"/>
                <a:gd name="connsiteX15" fmla="*/ 23703 w 49110"/>
                <a:gd name="connsiteY15" fmla="*/ 42965 h 43219"/>
                <a:gd name="connsiteX16" fmla="*/ 16516 w 49110"/>
                <a:gd name="connsiteY16" fmla="*/ 39125 h 43219"/>
                <a:gd name="connsiteX17" fmla="*/ 5840 w 49110"/>
                <a:gd name="connsiteY17" fmla="*/ 35331 h 43219"/>
                <a:gd name="connsiteX18" fmla="*/ 1146 w 49110"/>
                <a:gd name="connsiteY18" fmla="*/ 31109 h 43219"/>
                <a:gd name="connsiteX19" fmla="*/ 2149 w 49110"/>
                <a:gd name="connsiteY19" fmla="*/ 25410 h 43219"/>
                <a:gd name="connsiteX20" fmla="*/ 31 w 49110"/>
                <a:gd name="connsiteY20" fmla="*/ 19563 h 43219"/>
                <a:gd name="connsiteX21" fmla="*/ 3899 w 49110"/>
                <a:gd name="connsiteY21" fmla="*/ 14366 h 43219"/>
                <a:gd name="connsiteX22" fmla="*/ 3936 w 49110"/>
                <a:gd name="connsiteY22" fmla="*/ 14229 h 43219"/>
                <a:gd name="connsiteX0" fmla="*/ 28619 w 49110"/>
                <a:gd name="connsiteY0" fmla="*/ 36455 h 43219"/>
                <a:gd name="connsiteX1" fmla="*/ 28596 w 49110"/>
                <a:gd name="connsiteY1" fmla="*/ 36519 h 43219"/>
                <a:gd name="connsiteX0" fmla="*/ 3936 w 49110"/>
                <a:gd name="connsiteY0" fmla="*/ 14229 h 43219"/>
                <a:gd name="connsiteX1" fmla="*/ 5659 w 49110"/>
                <a:gd name="connsiteY1" fmla="*/ 6766 h 43219"/>
                <a:gd name="connsiteX2" fmla="*/ 14041 w 49110"/>
                <a:gd name="connsiteY2" fmla="*/ 5061 h 43219"/>
                <a:gd name="connsiteX3" fmla="*/ 22492 w 49110"/>
                <a:gd name="connsiteY3" fmla="*/ 3291 h 43219"/>
                <a:gd name="connsiteX4" fmla="*/ 25785 w 49110"/>
                <a:gd name="connsiteY4" fmla="*/ 59 h 43219"/>
                <a:gd name="connsiteX5" fmla="*/ 29869 w 49110"/>
                <a:gd name="connsiteY5" fmla="*/ 2340 h 43219"/>
                <a:gd name="connsiteX6" fmla="*/ 35499 w 49110"/>
                <a:gd name="connsiteY6" fmla="*/ 549 h 43219"/>
                <a:gd name="connsiteX7" fmla="*/ 38354 w 49110"/>
                <a:gd name="connsiteY7" fmla="*/ 5435 h 43219"/>
                <a:gd name="connsiteX8" fmla="*/ 42018 w 49110"/>
                <a:gd name="connsiteY8" fmla="*/ 10177 h 43219"/>
                <a:gd name="connsiteX9" fmla="*/ 41854 w 49110"/>
                <a:gd name="connsiteY9" fmla="*/ 15319 h 43219"/>
                <a:gd name="connsiteX10" fmla="*/ 43052 w 49110"/>
                <a:gd name="connsiteY10" fmla="*/ 23181 h 43219"/>
                <a:gd name="connsiteX11" fmla="*/ 37286 w 49110"/>
                <a:gd name="connsiteY11" fmla="*/ 30591 h 43219"/>
                <a:gd name="connsiteX12" fmla="*/ 49110 w 49110"/>
                <a:gd name="connsiteY12" fmla="*/ 31161 h 43219"/>
                <a:gd name="connsiteX13" fmla="*/ 34840 w 49110"/>
                <a:gd name="connsiteY13" fmla="*/ 35172 h 43219"/>
                <a:gd name="connsiteX14" fmla="*/ 28591 w 49110"/>
                <a:gd name="connsiteY14" fmla="*/ 36674 h 43219"/>
                <a:gd name="connsiteX15" fmla="*/ 23703 w 49110"/>
                <a:gd name="connsiteY15" fmla="*/ 42965 h 43219"/>
                <a:gd name="connsiteX16" fmla="*/ 16516 w 49110"/>
                <a:gd name="connsiteY16" fmla="*/ 39125 h 43219"/>
                <a:gd name="connsiteX17" fmla="*/ 5840 w 49110"/>
                <a:gd name="connsiteY17" fmla="*/ 35331 h 43219"/>
                <a:gd name="connsiteX18" fmla="*/ 1146 w 49110"/>
                <a:gd name="connsiteY18" fmla="*/ 31109 h 43219"/>
                <a:gd name="connsiteX19" fmla="*/ 2149 w 49110"/>
                <a:gd name="connsiteY19" fmla="*/ 25410 h 43219"/>
                <a:gd name="connsiteX20" fmla="*/ 31 w 49110"/>
                <a:gd name="connsiteY20" fmla="*/ 19563 h 43219"/>
                <a:gd name="connsiteX21" fmla="*/ 3899 w 49110"/>
                <a:gd name="connsiteY21" fmla="*/ 14366 h 43219"/>
                <a:gd name="connsiteX22" fmla="*/ 3936 w 49110"/>
                <a:gd name="connsiteY22" fmla="*/ 14229 h 43219"/>
                <a:gd name="connsiteX0" fmla="*/ 28619 w 49110"/>
                <a:gd name="connsiteY0" fmla="*/ 36455 h 43219"/>
                <a:gd name="connsiteX1" fmla="*/ 28596 w 49110"/>
                <a:gd name="connsiteY1" fmla="*/ 36519 h 43219"/>
                <a:gd name="connsiteX0" fmla="*/ 3936 w 48174"/>
                <a:gd name="connsiteY0" fmla="*/ 14229 h 43219"/>
                <a:gd name="connsiteX1" fmla="*/ 5659 w 48174"/>
                <a:gd name="connsiteY1" fmla="*/ 6766 h 43219"/>
                <a:gd name="connsiteX2" fmla="*/ 14041 w 48174"/>
                <a:gd name="connsiteY2" fmla="*/ 5061 h 43219"/>
                <a:gd name="connsiteX3" fmla="*/ 22492 w 48174"/>
                <a:gd name="connsiteY3" fmla="*/ 3291 h 43219"/>
                <a:gd name="connsiteX4" fmla="*/ 25785 w 48174"/>
                <a:gd name="connsiteY4" fmla="*/ 59 h 43219"/>
                <a:gd name="connsiteX5" fmla="*/ 29869 w 48174"/>
                <a:gd name="connsiteY5" fmla="*/ 2340 h 43219"/>
                <a:gd name="connsiteX6" fmla="*/ 35499 w 48174"/>
                <a:gd name="connsiteY6" fmla="*/ 549 h 43219"/>
                <a:gd name="connsiteX7" fmla="*/ 38354 w 48174"/>
                <a:gd name="connsiteY7" fmla="*/ 5435 h 43219"/>
                <a:gd name="connsiteX8" fmla="*/ 42018 w 48174"/>
                <a:gd name="connsiteY8" fmla="*/ 10177 h 43219"/>
                <a:gd name="connsiteX9" fmla="*/ 41854 w 48174"/>
                <a:gd name="connsiteY9" fmla="*/ 15319 h 43219"/>
                <a:gd name="connsiteX10" fmla="*/ 43052 w 48174"/>
                <a:gd name="connsiteY10" fmla="*/ 23181 h 43219"/>
                <a:gd name="connsiteX11" fmla="*/ 37286 w 48174"/>
                <a:gd name="connsiteY11" fmla="*/ 30591 h 43219"/>
                <a:gd name="connsiteX12" fmla="*/ 48174 w 48174"/>
                <a:gd name="connsiteY12" fmla="*/ 29939 h 43219"/>
                <a:gd name="connsiteX13" fmla="*/ 34840 w 48174"/>
                <a:gd name="connsiteY13" fmla="*/ 35172 h 43219"/>
                <a:gd name="connsiteX14" fmla="*/ 28591 w 48174"/>
                <a:gd name="connsiteY14" fmla="*/ 36674 h 43219"/>
                <a:gd name="connsiteX15" fmla="*/ 23703 w 48174"/>
                <a:gd name="connsiteY15" fmla="*/ 42965 h 43219"/>
                <a:gd name="connsiteX16" fmla="*/ 16516 w 48174"/>
                <a:gd name="connsiteY16" fmla="*/ 39125 h 43219"/>
                <a:gd name="connsiteX17" fmla="*/ 5840 w 48174"/>
                <a:gd name="connsiteY17" fmla="*/ 35331 h 43219"/>
                <a:gd name="connsiteX18" fmla="*/ 1146 w 48174"/>
                <a:gd name="connsiteY18" fmla="*/ 31109 h 43219"/>
                <a:gd name="connsiteX19" fmla="*/ 2149 w 48174"/>
                <a:gd name="connsiteY19" fmla="*/ 25410 h 43219"/>
                <a:gd name="connsiteX20" fmla="*/ 31 w 48174"/>
                <a:gd name="connsiteY20" fmla="*/ 19563 h 43219"/>
                <a:gd name="connsiteX21" fmla="*/ 3899 w 48174"/>
                <a:gd name="connsiteY21" fmla="*/ 14366 h 43219"/>
                <a:gd name="connsiteX22" fmla="*/ 3936 w 48174"/>
                <a:gd name="connsiteY22" fmla="*/ 14229 h 43219"/>
                <a:gd name="connsiteX0" fmla="*/ 28619 w 48174"/>
                <a:gd name="connsiteY0" fmla="*/ 36455 h 43219"/>
                <a:gd name="connsiteX1" fmla="*/ 28596 w 48174"/>
                <a:gd name="connsiteY1" fmla="*/ 36519 h 43219"/>
                <a:gd name="connsiteX0" fmla="*/ 3936 w 48174"/>
                <a:gd name="connsiteY0" fmla="*/ 14229 h 43219"/>
                <a:gd name="connsiteX1" fmla="*/ 5659 w 48174"/>
                <a:gd name="connsiteY1" fmla="*/ 6766 h 43219"/>
                <a:gd name="connsiteX2" fmla="*/ 14041 w 48174"/>
                <a:gd name="connsiteY2" fmla="*/ 5061 h 43219"/>
                <a:gd name="connsiteX3" fmla="*/ 22492 w 48174"/>
                <a:gd name="connsiteY3" fmla="*/ 3291 h 43219"/>
                <a:gd name="connsiteX4" fmla="*/ 25785 w 48174"/>
                <a:gd name="connsiteY4" fmla="*/ 59 h 43219"/>
                <a:gd name="connsiteX5" fmla="*/ 29869 w 48174"/>
                <a:gd name="connsiteY5" fmla="*/ 2340 h 43219"/>
                <a:gd name="connsiteX6" fmla="*/ 35499 w 48174"/>
                <a:gd name="connsiteY6" fmla="*/ 549 h 43219"/>
                <a:gd name="connsiteX7" fmla="*/ 38354 w 48174"/>
                <a:gd name="connsiteY7" fmla="*/ 5435 h 43219"/>
                <a:gd name="connsiteX8" fmla="*/ 42018 w 48174"/>
                <a:gd name="connsiteY8" fmla="*/ 10177 h 43219"/>
                <a:gd name="connsiteX9" fmla="*/ 41854 w 48174"/>
                <a:gd name="connsiteY9" fmla="*/ 15319 h 43219"/>
                <a:gd name="connsiteX10" fmla="*/ 43052 w 48174"/>
                <a:gd name="connsiteY10" fmla="*/ 23181 h 43219"/>
                <a:gd name="connsiteX11" fmla="*/ 37286 w 48174"/>
                <a:gd name="connsiteY11" fmla="*/ 30591 h 43219"/>
                <a:gd name="connsiteX12" fmla="*/ 48174 w 48174"/>
                <a:gd name="connsiteY12" fmla="*/ 29939 h 43219"/>
                <a:gd name="connsiteX13" fmla="*/ 34840 w 48174"/>
                <a:gd name="connsiteY13" fmla="*/ 35172 h 43219"/>
                <a:gd name="connsiteX14" fmla="*/ 28591 w 48174"/>
                <a:gd name="connsiteY14" fmla="*/ 36674 h 43219"/>
                <a:gd name="connsiteX15" fmla="*/ 23703 w 48174"/>
                <a:gd name="connsiteY15" fmla="*/ 42965 h 43219"/>
                <a:gd name="connsiteX16" fmla="*/ 16516 w 48174"/>
                <a:gd name="connsiteY16" fmla="*/ 39125 h 43219"/>
                <a:gd name="connsiteX17" fmla="*/ 5840 w 48174"/>
                <a:gd name="connsiteY17" fmla="*/ 35331 h 43219"/>
                <a:gd name="connsiteX18" fmla="*/ 1146 w 48174"/>
                <a:gd name="connsiteY18" fmla="*/ 31109 h 43219"/>
                <a:gd name="connsiteX19" fmla="*/ 2149 w 48174"/>
                <a:gd name="connsiteY19" fmla="*/ 25410 h 43219"/>
                <a:gd name="connsiteX20" fmla="*/ 31 w 48174"/>
                <a:gd name="connsiteY20" fmla="*/ 19563 h 43219"/>
                <a:gd name="connsiteX21" fmla="*/ 3899 w 48174"/>
                <a:gd name="connsiteY21" fmla="*/ 14366 h 43219"/>
                <a:gd name="connsiteX22" fmla="*/ 3936 w 48174"/>
                <a:gd name="connsiteY22" fmla="*/ 14229 h 43219"/>
                <a:gd name="connsiteX0" fmla="*/ 28619 w 48174"/>
                <a:gd name="connsiteY0" fmla="*/ 36455 h 43219"/>
                <a:gd name="connsiteX1" fmla="*/ 28596 w 48174"/>
                <a:gd name="connsiteY1" fmla="*/ 36519 h 43219"/>
              </a:gdLst>
              <a:ahLst/>
              <a:cxnLst>
                <a:cxn ang="0">
                  <a:pos x="connsiteX0" y="connsiteY0"/>
                </a:cxn>
                <a:cxn ang="0">
                  <a:pos x="connsiteX1" y="connsiteY1"/>
                </a:cxn>
              </a:cxnLst>
              <a:rect l="l" t="t" r="r" b="b"/>
              <a:pathLst>
                <a:path w="48174"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813" y="20636"/>
                    <a:pt x="43052" y="23181"/>
                  </a:cubicBezTo>
                  <a:cubicBezTo>
                    <a:pt x="42291" y="25726"/>
                    <a:pt x="40010" y="30061"/>
                    <a:pt x="37286" y="30591"/>
                  </a:cubicBezTo>
                  <a:cubicBezTo>
                    <a:pt x="40761" y="32955"/>
                    <a:pt x="43787" y="31499"/>
                    <a:pt x="48174" y="29939"/>
                  </a:cubicBezTo>
                  <a:cubicBezTo>
                    <a:pt x="41679" y="34310"/>
                    <a:pt x="37294" y="34135"/>
                    <a:pt x="34840" y="35172"/>
                  </a:cubicBezTo>
                  <a:cubicBezTo>
                    <a:pt x="34186" y="37306"/>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8174" h="43219" fill="none" extrusionOk="0">
                  <a:moveTo>
                    <a:pt x="28619" y="36455"/>
                  </a:moveTo>
                  <a:cubicBezTo>
                    <a:pt x="28580" y="37102"/>
                    <a:pt x="28734" y="35897"/>
                    <a:pt x="28596" y="36519"/>
                  </a:cubicBezTo>
                </a:path>
              </a:pathLst>
            </a:custGeom>
            <a:solidFill>
              <a:schemeClr val="accent5"/>
            </a:solidFill>
            <a:ln w="57150" cap="rnd">
              <a:noFill/>
              <a:round/>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chemeClr val="lt1"/>
                </a:solidFill>
              </a:endParaRPr>
            </a:p>
          </p:txBody>
        </p:sp>
        <p:sp>
          <p:nvSpPr>
            <p:cNvPr id="59" name="テキスト ボックス 58"/>
            <p:cNvSpPr txBox="1"/>
            <p:nvPr/>
          </p:nvSpPr>
          <p:spPr>
            <a:xfrm rot="240000">
              <a:off x="7632821" y="2854177"/>
              <a:ext cx="4088287" cy="830997"/>
            </a:xfrm>
            <a:prstGeom prst="rect">
              <a:avLst/>
            </a:prstGeom>
            <a:noFill/>
          </p:spPr>
          <p:txBody>
            <a:bodyPr wrap="square" rtlCol="0">
              <a:spAutoFit/>
            </a:bodyPr>
            <a:lstStyle/>
            <a:p>
              <a:pPr algn="ctr"/>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ど、どうしよう、</a:t>
              </a:r>
            </a:p>
            <a:p>
              <a:pPr algn="ctr"/>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こんなに払えないよ</a:t>
              </a:r>
              <a:r>
                <a:rPr lang="en-US" altLang="ja-JP"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Tree>
    <p:custDataLst>
      <p:tags r:id="rId1"/>
    </p:custDataLst>
    <p:extLst>
      <p:ext uri="{BB962C8B-B14F-4D97-AF65-F5344CB8AC3E}">
        <p14:creationId xmlns:p14="http://schemas.microsoft.com/office/powerpoint/2010/main" val="336259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8. </a:t>
            </a:r>
            <a:r>
              <a:rPr lang="ja-JP" altLang="en-US" dirty="0"/>
              <a:t>インターネットゲーム</a:t>
            </a:r>
          </a:p>
        </p:txBody>
      </p:sp>
      <p:sp>
        <p:nvSpPr>
          <p:cNvPr id="52" name="テキスト ボックス 51"/>
          <p:cNvSpPr txBox="1"/>
          <p:nvPr/>
        </p:nvSpPr>
        <p:spPr>
          <a:xfrm>
            <a:off x="0" y="3075057"/>
            <a:ext cx="9144000" cy="707886"/>
          </a:xfrm>
          <a:prstGeom prst="rect">
            <a:avLst/>
          </a:prstGeom>
          <a:noFill/>
        </p:spPr>
        <p:txBody>
          <a:bodyPr wrap="square" rtlCol="0">
            <a:spAutoFit/>
          </a:bodyPr>
          <a:lstStyle>
            <a:defPPr>
              <a:defRPr lang="ja-JP"/>
            </a:defPPr>
            <a:lvl1pPr>
              <a:defRPr sz="3200" b="1">
                <a:solidFill>
                  <a:srgbClr val="675B4B"/>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ctr"/>
            <a:r>
              <a:rPr lang="ja-JP" altLang="en-US" sz="4000" dirty="0"/>
              <a:t>なぜ、こうなったのでしょうか？</a:t>
            </a:r>
          </a:p>
        </p:txBody>
      </p:sp>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6727" y="4363271"/>
            <a:ext cx="2606714" cy="2596329"/>
          </a:xfrm>
          <a:prstGeom prst="rect">
            <a:avLst/>
          </a:prstGeom>
        </p:spPr>
      </p:pic>
    </p:spTree>
    <p:custDataLst>
      <p:tags r:id="rId1"/>
    </p:custDataLst>
    <p:extLst>
      <p:ext uri="{BB962C8B-B14F-4D97-AF65-F5344CB8AC3E}">
        <p14:creationId xmlns:p14="http://schemas.microsoft.com/office/powerpoint/2010/main" val="2851846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86006" y="1389089"/>
            <a:ext cx="8571987" cy="3766479"/>
            <a:chOff x="286006" y="1389089"/>
            <a:chExt cx="8571987" cy="3766479"/>
          </a:xfrm>
        </p:grpSpPr>
        <p:sp>
          <p:nvSpPr>
            <p:cNvPr id="17" name="角丸四角形 16"/>
            <p:cNvSpPr/>
            <p:nvPr/>
          </p:nvSpPr>
          <p:spPr>
            <a:xfrm>
              <a:off x="286006" y="1389089"/>
              <a:ext cx="8571987" cy="2570878"/>
            </a:xfrm>
            <a:prstGeom prst="roundRect">
              <a:avLst>
                <a:gd name="adj" fmla="val 9407"/>
              </a:avLst>
            </a:prstGeom>
            <a:solidFill>
              <a:srgbClr val="AE9070">
                <a:alpha val="50196"/>
              </a:srgbClr>
            </a:solidFill>
            <a:ln w="38100" cap="rnd" cmpd="sng" algn="ctr">
              <a:noFill/>
              <a:prstDash val="solid"/>
            </a:ln>
            <a:effectLst/>
          </p:spPr>
          <p:txBody>
            <a:bodyPr anchor="ctr"/>
            <a:lstStyle/>
            <a:p>
              <a:pPr eaLnBrk="0" fontAlgn="base" hangingPunct="0">
                <a:spcBef>
                  <a:spcPct val="0"/>
                </a:spcBef>
                <a:spcAft>
                  <a:spcPct val="0"/>
                </a:spcAft>
              </a:pPr>
              <a:endParaRPr kumimoji="0" lang="ja-JP" altLang="en-US" kern="0">
                <a:solidFill>
                  <a:prstClr val="black"/>
                </a:solidFill>
                <a:latin typeface="Calibri"/>
                <a:ea typeface="ＭＳ Ｐゴシック" panose="020B0600070205080204" pitchFamily="50" charset="-128"/>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360" y="1546949"/>
              <a:ext cx="2526033" cy="3608619"/>
            </a:xfrm>
            <a:prstGeom prst="rect">
              <a:avLst/>
            </a:prstGeom>
          </p:spPr>
        </p:pic>
        <p:sp>
          <p:nvSpPr>
            <p:cNvPr id="55" name="テキスト ボックス 54"/>
            <p:cNvSpPr txBox="1"/>
            <p:nvPr/>
          </p:nvSpPr>
          <p:spPr>
            <a:xfrm>
              <a:off x="2856393" y="1688107"/>
              <a:ext cx="5794121" cy="1451679"/>
            </a:xfrm>
            <a:prstGeom prst="rect">
              <a:avLst/>
            </a:prstGeom>
            <a:noFill/>
          </p:spPr>
          <p:txBody>
            <a:bodyPr wrap="square" rtlCol="0">
              <a:spAutoFit/>
            </a:bodyPr>
            <a:lstStyle/>
            <a:p>
              <a:pPr>
                <a:spcAft>
                  <a:spcPts val="1000"/>
                </a:spcAft>
              </a:pPr>
              <a:r>
                <a:rPr lang="ja-JP" altLang="en-US" sz="2000" dirty="0">
                  <a:solidFill>
                    <a:srgbClr val="494138"/>
                  </a:solidFill>
                  <a:latin typeface="Meiryo UI" panose="020B0604030504040204" pitchFamily="50" charset="-128"/>
                  <a:ea typeface="Meiryo UI" panose="020B0604030504040204" pitchFamily="50" charset="-128"/>
                  <a:cs typeface="Meiryo UI" panose="020B0604030504040204" pitchFamily="50" charset="-128"/>
                </a:rPr>
                <a:t>多くのソーシャルゲームでは、年齢によって課金の上限が決められていて、それ以上の支払いは求められません。</a:t>
              </a:r>
              <a:endParaRPr lang="en-US" altLang="ja-JP" sz="2000" dirty="0">
                <a:solidFill>
                  <a:srgbClr val="494138"/>
                </a:solidFill>
                <a:latin typeface="Meiryo UI" panose="020B0604030504040204" pitchFamily="50" charset="-128"/>
                <a:ea typeface="Meiryo UI" panose="020B0604030504040204" pitchFamily="50" charset="-128"/>
                <a:cs typeface="Meiryo UI" panose="020B0604030504040204" pitchFamily="50" charset="-128"/>
              </a:endParaRPr>
            </a:p>
            <a:p>
              <a:pPr>
                <a:spcAft>
                  <a:spcPts val="1000"/>
                </a:spcAft>
              </a:pPr>
              <a:r>
                <a:rPr lang="ja-JP" altLang="en-US" sz="2000" dirty="0">
                  <a:solidFill>
                    <a:srgbClr val="494138"/>
                  </a:solidFill>
                  <a:latin typeface="Meiryo UI" panose="020B0604030504040204" pitchFamily="50" charset="-128"/>
                  <a:ea typeface="Meiryo UI" panose="020B0604030504040204" pitchFamily="50" charset="-128"/>
                  <a:cs typeface="Meiryo UI" panose="020B0604030504040204" pitchFamily="50" charset="-128"/>
                </a:rPr>
                <a:t>しかし、</a:t>
              </a:r>
              <a:r>
                <a:rPr lang="ja-JP" altLang="en-US" sz="2000" b="1" dirty="0">
                  <a:solidFill>
                    <a:srgbClr val="494138"/>
                  </a:solidFill>
                  <a:latin typeface="Meiryo UI" panose="020B0604030504040204" pitchFamily="50" charset="-128"/>
                  <a:ea typeface="Meiryo UI" panose="020B0604030504040204" pitchFamily="50" charset="-128"/>
                  <a:cs typeface="Meiryo UI" panose="020B0604030504040204" pitchFamily="50" charset="-128"/>
                </a:rPr>
                <a:t>年齢を偽って登録すると、たとえ未成年でも、</a:t>
              </a:r>
              <a:br>
                <a:rPr lang="en-US" altLang="ja-JP" sz="2000" b="1" dirty="0">
                  <a:solidFill>
                    <a:srgbClr val="494138"/>
                  </a:solidFill>
                  <a:latin typeface="Meiryo UI" panose="020B0604030504040204" pitchFamily="50" charset="-128"/>
                  <a:ea typeface="Meiryo UI" panose="020B0604030504040204" pitchFamily="50" charset="-128"/>
                  <a:cs typeface="Meiryo UI" panose="020B0604030504040204" pitchFamily="50" charset="-128"/>
                </a:rPr>
              </a:br>
              <a:r>
                <a:rPr lang="ja-JP" altLang="en-US" sz="2000" b="1" dirty="0">
                  <a:solidFill>
                    <a:srgbClr val="494138"/>
                  </a:solidFill>
                  <a:latin typeface="Meiryo UI" panose="020B0604030504040204" pitchFamily="50" charset="-128"/>
                  <a:ea typeface="Meiryo UI" panose="020B0604030504040204" pitchFamily="50" charset="-128"/>
                  <a:cs typeface="Meiryo UI" panose="020B0604030504040204" pitchFamily="50" charset="-128"/>
                </a:rPr>
                <a:t>全額支払わなければ</a:t>
              </a:r>
              <a:r>
                <a:rPr lang="ja-JP" altLang="en-US" sz="2000" dirty="0">
                  <a:solidFill>
                    <a:srgbClr val="494138"/>
                  </a:solidFill>
                  <a:latin typeface="Meiryo UI" panose="020B0604030504040204" pitchFamily="50" charset="-128"/>
                  <a:ea typeface="Meiryo UI" panose="020B0604030504040204" pitchFamily="50" charset="-128"/>
                  <a:cs typeface="Meiryo UI" panose="020B0604030504040204" pitchFamily="50" charset="-128"/>
                </a:rPr>
                <a:t>ならなくなる可能性があります。</a:t>
              </a:r>
            </a:p>
          </p:txBody>
        </p:sp>
      </p:grpSp>
      <p:grpSp>
        <p:nvGrpSpPr>
          <p:cNvPr id="5" name="グループ化 4"/>
          <p:cNvGrpSpPr/>
          <p:nvPr/>
        </p:nvGrpSpPr>
        <p:grpSpPr>
          <a:xfrm>
            <a:off x="286006" y="4132615"/>
            <a:ext cx="8571987" cy="2737517"/>
            <a:chOff x="286006" y="4132615"/>
            <a:chExt cx="8571987" cy="2737517"/>
          </a:xfrm>
        </p:grpSpPr>
        <p:sp>
          <p:nvSpPr>
            <p:cNvPr id="54" name="角丸四角形 53"/>
            <p:cNvSpPr/>
            <p:nvPr/>
          </p:nvSpPr>
          <p:spPr>
            <a:xfrm>
              <a:off x="286006" y="4132615"/>
              <a:ext cx="8571987" cy="2045907"/>
            </a:xfrm>
            <a:prstGeom prst="roundRect">
              <a:avLst>
                <a:gd name="adj" fmla="val 11701"/>
              </a:avLst>
            </a:prstGeom>
            <a:solidFill>
              <a:schemeClr val="accent2">
                <a:lumMod val="40000"/>
                <a:lumOff val="60000"/>
              </a:schemeClr>
            </a:solidFill>
            <a:ln w="38100" cap="rnd" cmpd="sng" algn="ctr">
              <a:noFill/>
              <a:prstDash val="solid"/>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4" name="テキスト ボックス 43"/>
            <p:cNvSpPr txBox="1"/>
            <p:nvPr/>
          </p:nvSpPr>
          <p:spPr>
            <a:xfrm>
              <a:off x="398881" y="4297458"/>
              <a:ext cx="5125157" cy="1759456"/>
            </a:xfrm>
            <a:prstGeom prst="rect">
              <a:avLst/>
            </a:prstGeom>
            <a:noFill/>
          </p:spPr>
          <p:txBody>
            <a:bodyPr wrap="square" rtlCol="0">
              <a:spAutoFit/>
            </a:bodyPr>
            <a:lstStyle/>
            <a:p>
              <a:pPr>
                <a:spcAft>
                  <a:spcPts val="1000"/>
                </a:spcAft>
              </a:pPr>
              <a:r>
                <a:rPr lang="ja-JP" altLang="en-US" sz="2000" dirty="0">
                  <a:solidFill>
                    <a:srgbClr val="494138"/>
                  </a:solidFill>
                  <a:latin typeface="Meiryo UI" panose="020B0604030504040204" pitchFamily="50" charset="-128"/>
                  <a:ea typeface="Meiryo UI" panose="020B0604030504040204" pitchFamily="50" charset="-128"/>
                  <a:cs typeface="Meiryo UI" panose="020B0604030504040204" pitchFamily="50" charset="-128"/>
                </a:rPr>
                <a:t>ゲームの中には、有料コンテンツを買いたくなるようなさまざまな仕掛けがあります。</a:t>
              </a:r>
              <a:endParaRPr lang="en-US" altLang="ja-JP" sz="2000" dirty="0">
                <a:solidFill>
                  <a:srgbClr val="494138"/>
                </a:solidFill>
                <a:latin typeface="Meiryo UI" panose="020B0604030504040204" pitchFamily="50" charset="-128"/>
                <a:ea typeface="Meiryo UI" panose="020B0604030504040204" pitchFamily="50" charset="-128"/>
                <a:cs typeface="Meiryo UI" panose="020B0604030504040204" pitchFamily="50" charset="-128"/>
              </a:endParaRPr>
            </a:p>
            <a:p>
              <a:pPr>
                <a:spcAft>
                  <a:spcPts val="1000"/>
                </a:spcAft>
              </a:pPr>
              <a:r>
                <a:rPr lang="ja-JP" altLang="en-US" sz="2000" dirty="0">
                  <a:solidFill>
                    <a:srgbClr val="494138"/>
                  </a:solidFill>
                  <a:latin typeface="Meiryo UI" panose="020B0604030504040204" pitchFamily="50" charset="-128"/>
                  <a:ea typeface="Meiryo UI" panose="020B0604030504040204" pitchFamily="50" charset="-128"/>
                  <a:cs typeface="Meiryo UI" panose="020B0604030504040204" pitchFamily="50" charset="-128"/>
                </a:rPr>
                <a:t>インターネット上だと、お金を使っている感覚が薄いかもしれませんが、普段の買い物と同じであることを忘れないようにしましょう。</a:t>
              </a:r>
            </a:p>
          </p:txBody>
        </p:sp>
        <p:pic>
          <p:nvPicPr>
            <p:cNvPr id="78" name="図 77"/>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l="14457" t="28069" r="41047" b="19265"/>
            <a:stretch/>
          </p:blipFill>
          <p:spPr>
            <a:xfrm>
              <a:off x="5270328" y="4413864"/>
              <a:ext cx="2075184" cy="2456268"/>
            </a:xfrm>
            <a:prstGeom prst="rect">
              <a:avLst/>
            </a:prstGeom>
          </p:spPr>
        </p:pic>
      </p:grpSp>
      <p:sp>
        <p:nvSpPr>
          <p:cNvPr id="2" name="タイトル 1"/>
          <p:cNvSpPr>
            <a:spLocks noGrp="1"/>
          </p:cNvSpPr>
          <p:nvPr>
            <p:ph type="title"/>
          </p:nvPr>
        </p:nvSpPr>
        <p:spPr/>
        <p:txBody>
          <a:bodyPr/>
          <a:lstStyle/>
          <a:p>
            <a:r>
              <a:rPr lang="en-US" altLang="ja-JP" dirty="0"/>
              <a:t>8. </a:t>
            </a:r>
            <a:r>
              <a:rPr lang="ja-JP" altLang="en-US" dirty="0"/>
              <a:t>インターネットゲーム</a:t>
            </a:r>
          </a:p>
        </p:txBody>
      </p:sp>
      <p:sp>
        <p:nvSpPr>
          <p:cNvPr id="67" name="ドーナツ 66"/>
          <p:cNvSpPr/>
          <p:nvPr/>
        </p:nvSpPr>
        <p:spPr>
          <a:xfrm>
            <a:off x="7080342" y="4643382"/>
            <a:ext cx="1502251" cy="1500109"/>
          </a:xfrm>
          <a:prstGeom prst="donut">
            <a:avLst>
              <a:gd name="adj" fmla="val 16648"/>
            </a:avLst>
          </a:prstGeom>
          <a:solidFill>
            <a:srgbClr val="ED7D31">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u="sng" dirty="0"/>
          </a:p>
        </p:txBody>
      </p:sp>
      <p:grpSp>
        <p:nvGrpSpPr>
          <p:cNvPr id="6" name="グループ化 5"/>
          <p:cNvGrpSpPr/>
          <p:nvPr/>
        </p:nvGrpSpPr>
        <p:grpSpPr>
          <a:xfrm>
            <a:off x="6545346" y="3416040"/>
            <a:ext cx="2503762" cy="1092775"/>
            <a:chOff x="6545346" y="3416040"/>
            <a:chExt cx="2503762" cy="1092775"/>
          </a:xfrm>
        </p:grpSpPr>
        <p:grpSp>
          <p:nvGrpSpPr>
            <p:cNvPr id="73" name="グループ化 72"/>
            <p:cNvGrpSpPr/>
            <p:nvPr/>
          </p:nvGrpSpPr>
          <p:grpSpPr>
            <a:xfrm rot="20958430" flipH="1">
              <a:off x="6679938" y="3416040"/>
              <a:ext cx="2256418" cy="1092775"/>
              <a:chOff x="369689" y="2682597"/>
              <a:chExt cx="3479339" cy="1963661"/>
            </a:xfrm>
            <a:solidFill>
              <a:srgbClr val="ED7D31"/>
            </a:solidFill>
          </p:grpSpPr>
          <p:sp>
            <p:nvSpPr>
              <p:cNvPr id="74" name="円/楕円 73"/>
              <p:cNvSpPr/>
              <p:nvPr/>
            </p:nvSpPr>
            <p:spPr>
              <a:xfrm>
                <a:off x="3500774" y="4385596"/>
                <a:ext cx="183843" cy="171238"/>
              </a:xfrm>
              <a:prstGeom prst="ellipse">
                <a:avLst/>
              </a:prstGeom>
              <a:grpFill/>
              <a:ln w="38100">
                <a:noFill/>
                <a:round/>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solidFill>
                    <a:schemeClr val="bg1"/>
                  </a:solidFill>
                </a:endParaRPr>
              </a:p>
            </p:txBody>
          </p:sp>
          <p:sp>
            <p:nvSpPr>
              <p:cNvPr id="75" name="雲 31"/>
              <p:cNvSpPr/>
              <p:nvPr/>
            </p:nvSpPr>
            <p:spPr>
              <a:xfrm rot="197991">
                <a:off x="369689" y="2682597"/>
                <a:ext cx="3479339" cy="1963661"/>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173 w 43256"/>
                  <a:gd name="connsiteY8" fmla="*/ 251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28863 w 43256"/>
                  <a:gd name="connsiteY2" fmla="*/ 34610 h 43219"/>
                  <a:gd name="connsiteX3" fmla="*/ 28596 w 43256"/>
                  <a:gd name="connsiteY3" fmla="*/ 36519 h 43219"/>
                  <a:gd name="connsiteX4" fmla="*/ 41834 w 43256"/>
                  <a:gd name="connsiteY4" fmla="*/ 15213 h 43219"/>
                  <a:gd name="connsiteX5" fmla="*/ 40386 w 43256"/>
                  <a:gd name="connsiteY5" fmla="*/ 1788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45 w 43256"/>
                  <a:gd name="connsiteY0" fmla="*/ 34309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734 w 43256"/>
                  <a:gd name="connsiteY0" fmla="*/ 35017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8996 w 43256"/>
                  <a:gd name="connsiteY12" fmla="*/ 35250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8996 w 43256"/>
                  <a:gd name="connsiteY12" fmla="*/ 35250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146 w 43256"/>
                  <a:gd name="connsiteY13" fmla="*/ 35318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146 w 43256"/>
                  <a:gd name="connsiteY13" fmla="*/ 35318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12 w 43256"/>
                  <a:gd name="connsiteY13" fmla="*/ 35606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Lst>
                <a:ahLst/>
                <a:cxnLst>
                  <a:cxn ang="0">
                    <a:pos x="connsiteX0" y="connsiteY0"/>
                  </a:cxn>
                  <a:cxn ang="0">
                    <a:pos x="connsiteX1" y="connsiteY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80" y="30755"/>
                      <a:pt x="37355" y="31595"/>
                      <a:pt x="37012" y="32109"/>
                    </a:cubicBezTo>
                    <a:cubicBezTo>
                      <a:pt x="37971" y="31489"/>
                      <a:pt x="40489" y="32793"/>
                      <a:pt x="39313" y="36007"/>
                    </a:cubicBezTo>
                    <a:cubicBezTo>
                      <a:pt x="38504" y="38128"/>
                      <a:pt x="35744" y="37404"/>
                      <a:pt x="36050" y="35003"/>
                    </a:cubicBezTo>
                    <a:cubicBezTo>
                      <a:pt x="35764" y="35454"/>
                      <a:pt x="35423" y="35938"/>
                      <a:pt x="35118" y="36183"/>
                    </a:cubicBezTo>
                    <a:cubicBezTo>
                      <a:pt x="34125" y="36981"/>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28619" y="36455"/>
                    </a:moveTo>
                    <a:cubicBezTo>
                      <a:pt x="28580" y="37102"/>
                      <a:pt x="28734" y="35897"/>
                      <a:pt x="28596" y="36519"/>
                    </a:cubicBezTo>
                  </a:path>
                </a:pathLst>
              </a:custGeom>
              <a:grpFill/>
              <a:ln w="38100">
                <a:noFill/>
                <a:round/>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solidFill>
                    <a:schemeClr val="bg1"/>
                  </a:solidFill>
                </a:endParaRPr>
              </a:p>
            </p:txBody>
          </p:sp>
          <p:sp>
            <p:nvSpPr>
              <p:cNvPr id="76" name="円/楕円 75"/>
              <p:cNvSpPr/>
              <p:nvPr/>
            </p:nvSpPr>
            <p:spPr>
              <a:xfrm>
                <a:off x="3693332" y="4481176"/>
                <a:ext cx="118273" cy="110166"/>
              </a:xfrm>
              <a:prstGeom prst="ellipse">
                <a:avLst/>
              </a:prstGeom>
              <a:grpFill/>
              <a:ln w="38100">
                <a:noFill/>
                <a:round/>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solidFill>
                    <a:schemeClr val="bg1"/>
                  </a:solidFill>
                </a:endParaRPr>
              </a:p>
            </p:txBody>
          </p:sp>
        </p:grpSp>
        <p:sp>
          <p:nvSpPr>
            <p:cNvPr id="77" name="テキスト ボックス 76"/>
            <p:cNvSpPr txBox="1"/>
            <p:nvPr/>
          </p:nvSpPr>
          <p:spPr>
            <a:xfrm rot="21164765">
              <a:off x="6545346" y="3621719"/>
              <a:ext cx="2503762" cy="646331"/>
            </a:xfrm>
            <a:prstGeom prst="rect">
              <a:avLst/>
            </a:prstGeom>
            <a:noFill/>
          </p:spPr>
          <p:txBody>
            <a:bodyPr wrap="square" rtlCol="0">
              <a:spAutoFit/>
            </a:bodyPr>
            <a:lstStyle/>
            <a:p>
              <a:pPr algn="ct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いくら使ったか</a:t>
              </a:r>
              <a:b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ちゃんと管理しよう</a:t>
              </a:r>
            </a:p>
          </p:txBody>
        </p:sp>
      </p:grpSp>
    </p:spTree>
    <p:custDataLst>
      <p:tags r:id="rId1"/>
    </p:custDataLst>
    <p:extLst>
      <p:ext uri="{BB962C8B-B14F-4D97-AF65-F5344CB8AC3E}">
        <p14:creationId xmlns:p14="http://schemas.microsoft.com/office/powerpoint/2010/main" val="106709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444624" y="662879"/>
            <a:ext cx="7566026" cy="2371956"/>
          </a:xfrm>
          <a:prstGeom prst="roundRect">
            <a:avLst/>
          </a:prstGeom>
          <a:solidFill>
            <a:schemeClr val="bg1"/>
          </a:solidFill>
          <a:ln w="57150" cap="rnd" cmpd="thickThin">
            <a:noFill/>
            <a:prstDash val="dashDot"/>
            <a:round/>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33232"/>
            <a:ext cx="1996568" cy="1947270"/>
          </a:xfrm>
          <a:prstGeom prst="rect">
            <a:avLst/>
          </a:prstGeom>
        </p:spPr>
      </p:pic>
      <p:sp>
        <p:nvSpPr>
          <p:cNvPr id="17" name="テキスト ボックス 16"/>
          <p:cNvSpPr txBox="1"/>
          <p:nvPr/>
        </p:nvSpPr>
        <p:spPr>
          <a:xfrm>
            <a:off x="2222216" y="1447526"/>
            <a:ext cx="6121684" cy="830997"/>
          </a:xfrm>
          <a:prstGeom prst="rect">
            <a:avLst/>
          </a:prstGeom>
          <a:noFill/>
        </p:spPr>
        <p:txBody>
          <a:bodyPr wrap="square" rtlCol="0">
            <a:spAutoFit/>
          </a:bodyPr>
          <a:lstStyle/>
          <a:p>
            <a:r>
              <a:rPr lang="ja-JP" altLang="en-US"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rPr>
              <a:t>お金が関係することは、</a:t>
            </a:r>
            <a:endParaRPr lang="en-US" altLang="ja-JP"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rPr>
              <a:t>保護者の人に必ず相談しましょう。</a:t>
            </a:r>
            <a:endParaRPr lang="en-US" altLang="ja-JP"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1" name="グループ化 10"/>
          <p:cNvGrpSpPr/>
          <p:nvPr/>
        </p:nvGrpSpPr>
        <p:grpSpPr>
          <a:xfrm rot="20823984">
            <a:off x="94994" y="2879540"/>
            <a:ext cx="4286084" cy="2240620"/>
            <a:chOff x="-197547" y="3991848"/>
            <a:chExt cx="4286084" cy="2240620"/>
          </a:xfrm>
        </p:grpSpPr>
        <p:sp>
          <p:nvSpPr>
            <p:cNvPr id="12" name="雲 31"/>
            <p:cNvSpPr/>
            <p:nvPr/>
          </p:nvSpPr>
          <p:spPr>
            <a:xfrm rot="197991">
              <a:off x="199530" y="3991848"/>
              <a:ext cx="3424674" cy="224062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173 w 43256"/>
                <a:gd name="connsiteY8" fmla="*/ 251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28863 w 43256"/>
                <a:gd name="connsiteY2" fmla="*/ 34610 h 43219"/>
                <a:gd name="connsiteX3" fmla="*/ 28596 w 43256"/>
                <a:gd name="connsiteY3" fmla="*/ 36519 h 43219"/>
                <a:gd name="connsiteX4" fmla="*/ 41834 w 43256"/>
                <a:gd name="connsiteY4" fmla="*/ 15213 h 43219"/>
                <a:gd name="connsiteX5" fmla="*/ 40386 w 43256"/>
                <a:gd name="connsiteY5" fmla="*/ 1788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45 w 43256"/>
                <a:gd name="connsiteY0" fmla="*/ 34309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734 w 43256"/>
                <a:gd name="connsiteY0" fmla="*/ 35017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19 w 43256"/>
                <a:gd name="connsiteY0" fmla="*/ 36455 h 43219"/>
                <a:gd name="connsiteX1" fmla="*/ 28596 w 43256"/>
                <a:gd name="connsiteY1" fmla="*/ 36519 h 43219"/>
              </a:gdLst>
              <a:ahLst/>
              <a:cxnLst>
                <a:cxn ang="0">
                  <a:pos x="connsiteX0" y="connsiteY0"/>
                </a:cxn>
                <a:cxn ang="0">
                  <a:pos x="connsiteX1" y="connsiteY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28619" y="36455"/>
                  </a:moveTo>
                  <a:cubicBezTo>
                    <a:pt x="28580" y="37102"/>
                    <a:pt x="28734" y="35897"/>
                    <a:pt x="28596" y="36519"/>
                  </a:cubicBezTo>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ja-JP" altLang="en-US">
                <a:solidFill>
                  <a:schemeClr val="dk1"/>
                </a:solidFill>
              </a:endParaRPr>
            </a:p>
          </p:txBody>
        </p:sp>
        <p:sp>
          <p:nvSpPr>
            <p:cNvPr id="13" name="正方形/長方形 12"/>
            <p:cNvSpPr/>
            <p:nvPr/>
          </p:nvSpPr>
          <p:spPr>
            <a:xfrm rot="21098764">
              <a:off x="-197547" y="4526586"/>
              <a:ext cx="4286084" cy="1077218"/>
            </a:xfrm>
            <a:prstGeom prst="rect">
              <a:avLst/>
            </a:prstGeom>
          </p:spPr>
          <p:txBody>
            <a:bodyPr wrap="square">
              <a:spAutoFit/>
            </a:bodyPr>
            <a:lstStyle/>
            <a:p>
              <a:pPr lvl="0" algn="ctr">
                <a:defRPr/>
              </a:pPr>
              <a:r>
                <a:rPr kumimoji="0" lang="ja-JP" altLang="en-US" sz="32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節度を守って</a:t>
              </a:r>
              <a:br>
                <a:rPr kumimoji="0" lang="en-US" altLang="ja-JP" sz="32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br>
              <a:r>
                <a:rPr kumimoji="0" lang="ja-JP" altLang="en-US" sz="32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使おう！</a:t>
              </a:r>
            </a:p>
          </p:txBody>
        </p:sp>
      </p:grpSp>
      <p:sp>
        <p:nvSpPr>
          <p:cNvPr id="2" name="タイトル 1"/>
          <p:cNvSpPr>
            <a:spLocks noGrp="1"/>
          </p:cNvSpPr>
          <p:nvPr>
            <p:ph type="title"/>
          </p:nvPr>
        </p:nvSpPr>
        <p:spPr/>
        <p:txBody>
          <a:bodyPr/>
          <a:lstStyle/>
          <a:p>
            <a:r>
              <a:rPr lang="en-US" altLang="ja-JP" dirty="0"/>
              <a:t>8. </a:t>
            </a:r>
            <a:r>
              <a:rPr lang="ja-JP" altLang="en-US" dirty="0"/>
              <a:t>インターネットゲーム</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図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l="18608" t="18609" r="24164" b="31114"/>
          <a:stretch/>
        </p:blipFill>
        <p:spPr>
          <a:xfrm>
            <a:off x="3156805" y="2474197"/>
            <a:ext cx="5098234" cy="4479053"/>
          </a:xfrm>
          <a:prstGeom prst="rect">
            <a:avLst/>
          </a:prstGeom>
        </p:spPr>
      </p:pic>
    </p:spTree>
    <p:custDataLst>
      <p:tags r:id="rId1"/>
    </p:custDataLst>
    <p:extLst>
      <p:ext uri="{BB962C8B-B14F-4D97-AF65-F5344CB8AC3E}">
        <p14:creationId xmlns:p14="http://schemas.microsoft.com/office/powerpoint/2010/main" val="24808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ISPRING_PROJECT_FOLDER_UPDATED" val="1"/>
  <p:tag name="ISPRING_ULTRA_SCORM_COURSE_ID" val="0B614A66-4F9C-4121-B07A-BA9DFF81A28D"/>
  <p:tag name="ISPRING_SCORM_RATE_SLIDES" val="1"/>
  <p:tag name="ISPRING_SCORM_PASSING_SCORE" val="100.000000"/>
  <p:tag name="ISPRING_PLAYERS_CUSTOMIZATION" val="UEsDBBQAAgAIACST9EaKJOKo+gIAALAIAAAUAAAAdW5pdmVyc2FsL3BsYXllci54bWytVU1v2zAMPafA/oOhe6WkXdc2sFt0BYId1qFA1m23QLUZW4u/Jsl1018/yvL3nG4FdkhgU3yPFPlIu9fPSew8gVQiSz2yoHPiQOpngUhDjzx8XR1fkOurd0duHvM9SEcEHilSYQA8Jk4Aypci1wi+5zrySM9AkZk4uRSZFHqP3GfI3UW6JO+OZuiSKo9EWudLxsqypEIhIg1VFheGRFE/S1guQUGqQTKbBnEa7FL/HY2/JEuZ3uegeshcvz1wTdJyPCsxIClPaSZDdjKfL9iPu89rP4KEH4tUaZ76QBys5Kwq5SP3d3dZUMSgjG3m2iTXoLVJorLNXL0Ui4vUUdL3iHXYJKAUD0HROA0Js1g2AXa3MVdRzaMGtIZX7UTNW/ltzPumcas6xzrnvHiMhYrwqA/prJNAlw2jukl13UpBD42CVoaJOBJ+FUJCUL1+ayUyXxAbsFVclSdVpY8H+LTivs7k/hZhqKK6g7RtGrVNoxWo5aBt9HVHQZrbboHrQkJTqpn7JALIvnApuZHFlZYFuGxkrLFsCHaZvXLdpK4hbqST+OwfemP8Rq35qV7rTAX4H435hERtTUQawPNKoI+GBGuqAYttbFTnMTUxu5xU8Zj0dD0w2RzrpuBFHM1lCDiGAdecdXZ2CAqSK3TxCznC9g4OgiMRRjH+9CTD+PQgTcLlbpKhd3AQHGf+bgLamtsysnEdR2JqFeSyiXXi+oXSWSJeKnkO9oxeVjp8beSao5tctAfn8z9GcRCjGcwtmVhd5qm3r5rDezOnWnU+m9xaBmrFeQBd5NarmYUiH/kEsOVFrG/7OTX7sAcd5Tw1HdNc31HvWbkWL+CUIjBfusWpqUkERjMe+XBx2mPAfuJ2GYSvTIcibrO0qQOlrHqz/1VFmy1ft852/VCHXazhk4DSYuxMfUR1hDIr0mDUQ5p3HxEV4067kcCdGLZ4o8UJijTLPfIeH+o7X55ddlc+x084631r7m1gm8sbVnqdcKcgVuu6vYhb7wZ8/A1QSwMEFAACAAgAQIFRSjkrzaQJBgAAjBQAAB0AAAB1bml2ZXJzYWwvY29tbW9uX21lc3NhZ2VzLmxuZ7VY62/TVhT/jsT/YFlC2qStwCQQH9ogJ7ltLRw72A6FTZOV0QwilaRqymPfYrvp+lw7SkF9iLY8EqC04VFYoa//ZbdO0k/8Czv32s7iwogdmNRGvrbP7xyfx++ce9vP3rrWx9xIDeTS2UwHe7LtBMukMpezvenMlQ42oXZ+f4ZlcoPJTG+yL5tJdbCZLMucDR090t6XzFy5nrySguujRxim/Voql4NlLkRW/66ZdG8HGw9rESkW58RLmiB1SVqY72JD+9t65fEaNtewsfHND6fP3Dp56vS37ccdOT8wSowTBC8QQ5FOnfABJKqyJGiAhgRNRBdVNlR5voL1zWCSUkIVeBGxoerCOsgHE47L6AIbskYn/ahNyDISVU0R+CjSeEUTJZW6Q0AqigJK4QnWi1hfx8Y7bD7FxiNsjmLjdq04Tu9PYX0Z67NYH2qmKSrFOF7UZKSoMh9ReUlkQ9i8h83n2NjG5mtsDmNzGxt/YbNElvq6NfJ2f2exli9gfQLrM8QI0G2uUCPghXFsjMLNg7uvasUS2FQdWrHG3mF9Fev3sL5Lf5dw3qjegZfv1Z7A7x2s3wVb6dMFbMzA0+Z294iCxEU1Lh7XYkhRuC6Ii5plbqRTN5nBq+kc0z+QyqUyg8lByHbmZnrwKjzrTWW/Y3qzNzN92WQv8+tACgAlhUn29/elL9tvppX+ASgIJt6X/K2pFTLXw4tdmipJgqIhMereIU4cJVlKfEf9YrwAp1TfGPvvhwOiypyCZEjYtyPEd8YGNpdbQNBo+diJA1DWH1vBQLr5rm4B/lViCzan6GfZmTcSDCmOaI7Ng1eaCUINIBnqR1F6JDn6+cy0s98Yp5lWxuaftDbK5B1aG1bhsTW24CbhXDPVvBiRoAgjqke9F1SfqKw9pIhQcAY2xuoZ3Axd4BJipFsLqyJchhFERkhez1y+6lMOKvaTed+Y5ddzKU8utzXDdtC0sHQR+Aa+llQk/I0EEZTOsSHpXBCJS0ghuso+yErkLvBdHCEpwokuZ1FCnDKqhVJlc8RDiEBN+h7JB+MBNsrY2IKn1lS5Zu4E06Sg8wlIRZ6DOHkVlGvFKWt9nvDd8rD1HtKgZJtCsyIQE0N/iKAoKZPzCf5HrZPjBRTVoG6A6jSV9qxG3cwxpzmIUXTxGEOIeXbqYAUoeWJ/cxLyslZ6SB2whA0d53WrAPSxepB/RZYBiPaQWZ5G5LWuQUPeKcK87s/kVTC2unbnY6e1ZiCp2K9nnXHb9eYc0Iu1V6gVddr76hU/F8hMJYJETualVkJc3q09fQnmW49eVpa3PR2VxLp0KL4tGPWZADvgdYr9nKklx1TjNjXvGdaBOsFnL8h1AKL8Dws/FeEg5jV4cnrE9eSXGKnYrSrMA3FWZx9X1jb8CyEYwYBZDha2rLVpMkmR7rLqX54XO6VDvdHYA5CKWbCWX/rHEaUmUN6sD+aZC+D/T0JjcwubM9j8HRvP/MP1oLDCq9D6elK/MNh4428QoQxhp4K36uw51kPtZI6tlras8Vmn8MnkvlrnBGt9Aka5lhirYdj2dEKVVwX4osrMJAzY4GuYtA/mpgksScqiOyHP+cBPxJDrLLuLeT63spi3dintkv3C0sffbQ1PHtwdr89KcPPD9tKXqLW/rMnGgiptpqVOA18WRped3DDO0nxumd0VxMkwl0U4MYLokACT/0Oa4ls+StmRhvojPhRUxR0KsXkfmyY2dTcUfmrOQbN3nVHUyQGiG/hHi9WNB21tbT4xDplji1ffTFfuL37Yng8EQmZWYG5UB/uJMt2Dn5uhqFzYK2jL+RFz9uuuoL9du8pDEre4H97fzFfmjOr8EBk1/t8NMC0pJ8icqnKR7hhUHRmlTehdO9TId0FAYpx8DoiV7tGczAOIVcrQQ/5aUiMcDZnvYDUI1g9Z6NReBFZ3q/l1EJiv1R6JP1Q+rnHRKD2IInaViY+hLuGC8n/joRTZh+7tWGPLfoEj3ZwIDeDrYssI1Y+fyDEJPZIQskly1Pd3vthMnjZrl1uBlux1vf6cbt1sHKivcvTcsP14wzHiP1BLAwQUAAIACABAgVFKqNYaVMcEAADmEQAAJwAAAHVuaXZlcnNhbC9mbGFzaF9wdWJsaXNoaW5nX3NldHRpbmdzLnhtbNVY60/bVhT/nr/C8tSPjaGDQVGSqoNEReW1JpM6TRO6iS+Jhx+RfTPKPsX2QDBAYWWsaovKU8m6UVj3ZC2l/8suefCp/8LOtZNACDAzxtQKCPG95/7OOb/zsh24cU+RuS+wbkiaGuRb/S08h9WEJkpqMsh/HItc7eQ5gyBVRLKm4iCvajx3I+QLpDNxWTJSUUwIiBocwKhGV5oE+RQh6S5BGBsb80tGWme7mpwhgG/4E5oipHVsYJVgXUjLaBz+kfE0NvgqggcA+FM0tXos5PNxXMBF6tfEjIw5SQTLVYk5heSIjIwUL7hicZQYTepaRhW7NVnTOT0ZD/LvfRhhPzUZF6pHUrDKODFCsMiWSRcSRYlZgeSo9CXmUlhKpsDcjjaeG5NEkgry19oYCkgLzSgOtus6YijdGnCgkiq8ggkSEUHupauP4HvEqC24S+K4ihQpEYMdjvkf5Htiw9G+3p7w8MBgLBwdvhXr73NtOMehWPhu7ByHYr2xvvB55L3C3/pkKHynr3fg9nBscLAv1jt0eAoYbSAkIDQyFgBmtYyewHXCAiSVUeIqkmTI0WM0GphAlstIT+KYFpEgiCNINjDPfZ7GyY8ySJbIOBRDCxTDKMbpm0YaJ8gdFrYgT/QM5g/hXEAwDGJZT4n26/WU6OhscF1wtR+6daKVAUQISqQgeWDNMS0gHF2qiY1oaoNr7JqLa7JYdwgrcSwOIAUfKYnoqKRGQLKV50YgCDK4OpjGKhdFKpShRMD9RB3AyMQNIhGn/CJV6Zu6hGQO8KBPYK4/2kRHIoV0o4H1OvMs+ROhT6m9Su21z1w+3LXTZEtL2eLeLDV/rORnqLlMrT+p/ZRaG9SepuYMtaaLk3MH38HWA2ruUfMhLL7ZXfaCTM0Fam41A5YLL4sziwzKmilOz4Hq4mLuYHWWWveLW7P7LyYdXXlq5qi5Qk2Q/IpmLS8aixNTgHaQ/ZlaWfhCzW2aNY8awF1xa6Z3oCd89woH5tVVl56tVwrrVateT1TyJjWBFotaX1cdv2wbIASF9fKzb/+1+960zO7vzNWc3XIiboKFR8w2HX8fU2vBq17vgd7eqzx9fiTQi46iCxFetdmaqbJ9NgmuAWDJ/FRpZdeh+gdqfkMtUP0T+17Vztz/r7UX6u5fXK9XNzee19zccz6XnaAXjgXaW2J/76RlY6Ct+07faEhXT2g5qzxRKO1MNaYN2PaaMWmtUQvIfAm7xdx2xX51Xk4gFpV8rrj1CDAPViaLL3KMf0dpc315AW9pvfZ+W/sHHZ3Xu/zCX9n81TMPVQfwkIwktTaBu0+d8N5OHZvz/3DojGnfdDai6QoMQCw2KT35DqY6aZvnUEBgM/LkkelM9rd1YpY2lsq/rpV/my89WXqz+8hTttlPqG1T26xVl9dCKj/eKm2ueioS1jR3PE3xzVWPkqxJect4NnjY75QX4cHb3jh7QO1Nau1S+xdqT1J7l1p/ULvALqFrOXcantxdmNt/tQTzojj1+8HDeVbFrJHmHXvZ7HgnKvq04rp4M/hfCvrC98BuR7jMgvb7/ZeWCe9E07xMit8m1tyr+tNrw+NqQDjxxQDbUSRVUoBLWRJx/W1CqL2tBR6AT9zy+QCt8d1MyPc3UEsDBBQAAgAIAECBUUrkoshX1AIAAHwKAAAhAAAAdW5pdmVyc2FsL2ZsYXNoX3NraW5fc2V0dGluZ3MueG1slVZRb9owEH7fr0DsvelW2lIpRWqgSJW6rVqrvjvJESwcO7IvdPz72bFNHCAlJULCd993dz5/vhCrDeWzb6NRnNVSAsc3KCtGEEZVLWFeKxTl/RhlDePIwgQT8hUQKS+UsXjbiOb347RGFPwiExx1rAsuZEnYePZ92XziqEGeY4ktyKGcFcmgTXNze51MkiEUl+Ph8e7y9rKPkImyInz3LApxkZJsU0hR8/xsaetdBZJRvjEJlubpQzKq8Amh7NSULJbLh8kwSiVBKTAlXd1Nryd3Z1mMpMB8psnCPAM5barPd39A21JFsaFNfyTT6U0frSIFdJucLM3Tj+c6+hdOxRIQ/qGG3v40Ty+UkR3IbvDHq0Wy6D2VSlR19aVqpChMQ7ucz+W45zBBcn39zgp+TzAbMonOMlx7joThfob3PjbXVQr2Yvp6MBDMoacMZmZuxJFfWZ9ai48/Ner74f2hpcW86JpfSK1CVGtrcX/hg/I8ADlDi3gXrC5hbsudrQhTDtl1tIT5PGlGRYjd24IKJWydMSixNbbI37qtR8jA2CJfGc3hD2e7I/ihx3L8ESfEHebn3dde4EQvfcP8yntNpmdzcVWQ2hk8phQ5zJQp542WYI4tjhqbLSk6qinmZEsLglTwXwaX7prNqDg6cDilndZVjBQZnJJbU6Me0uF5NeuuGp23K0f7Umg3Z9cj1DP8fkwQSbYu9UtJjUeOF74NjxlmSmo4yCe+EgGnyd1HKoncgHwTgg1NwwWCGhpe2LvVB4+joAdxdLrLsQtyqv28LlOQj/rUKCjf5a7RAte0WDP9xXcKH5B7pxVaj9Myca3DcUL3sgwMTgNAZLb2orUL6ylrhpTBFpjzBoZmx31bi5UWaZ/eHvAZVhgqzlkGSdJNilYqIa7rOEF413WdZljPANkjSVWztc7N91M4CN0ZzH6cGfWFIGtwauqE1v7jJmqj+df5H1BLAwQUAAIACABAgVFKbH6tybIEAAB3EQAAJgAAAHVuaXZlcnNhbC9odG1sX3B1Ymxpc2hpbmdfc2V0dGluZ3MueG1s1VhtT9tWFP7Or7A89WNj2tFBUULVQSJQeWvjSZ2mCd3El8SrY0f2zSj7FNsFwQCFlbGqLSqvStaNwrpX1lL6X3bJC5/6F3au7QRCgJkxxibe4utzn3Oe55xzj03wxv2Uwn2OdUPW1BB/JdDMc1iNa5KsJkL8R2LkchvPGQSpElI0FYd4VeO5Gx1NwXQmpshGMooJAVODAxjVaE+TEJ8kJN0uCCMjIwHZSOvsrqZkCOAbgbiWEtI6NrBKsC6kFTQKf8hoGhu8h+ADAH5Smupt62hq4rigi9SnSRkFc7IEkasyI4WUbpJSeMG1iqH4vYSuZVSpU1M0ndMTsRD/3ocR9lW1cZG65BRWmSRGByyyZdKOJElmQSAlKn+BuSSWE0mItrWF50ZkiSRD/NUWhgLWQiOKg+0yRwylUwMJVOLBpzBBEiLIvXT9EXyfGNUFd0kaVVFKjotwh2P0Q3yXOBTt7ekKD/UPiOHoULfY1+vGcIpNYviueIpNYo/YGz6NvV/47o8Hw3d6e/pvDYkDA71iz+D+LlC0TpCgUK9YEJTVMnoc1wQLkmQmFVORrECJHpLRwASKXEF6AotaRIYkDiPFwDz3WRonbmeQIpNR6IVm6IV7GKdvGmkcJ3dY2kI80TOY34dzASEwyGWtJK5dr5VEa1sddcH1vk/ryCiDiBAUT0LxwJoTWlA4uFQ1G9bUOmrsmotpilQjhFMxLPWjFAg8GFF5bhhUV4DbQBqrXBSp0HYyAb7x2g4jEzOITJx2i3jWN3UZKRy0FJwLmOuLNvCPJ5Fu1Mlck5pVe7zjE2ovU3vlU1cAd+0429JCtrgzTc3vK/kpai5S63dqP6fWGrUnqTlFrcni+MzeN3DrETV3qPkYFt9tL/pBpuYcNTcaAcuF18WpeQZlTRUnZ8B1cT63tzxNrYfFjendV+OOrzw1c9RcoiZYPqBZy4/H4tgEoO1lf6RWFj5Qc5NmzYMBcJfcJunp7wrfvcRBeDXXpRerlcKqF9XbsUrepCbIYlHrS4/4eccAKSisll98/bfp+/Myvbs1UyW74WTchAgPhG06fJ9Sa86vX/+J3typPH95INHzjqMzCe7FbE15ap8sghsARDI7UVradqT+jppfUQtc/8A+e94Z/X/ae6FG/+x+/dJce1mlueP8XnSSXjiUaH+F/a1TlvWJth4650ZdufpCy1nlsUJpa6K+bCC2t0xJa4VaIOZruFvMbVbsN6fVBHJRyeeKG08Ac29pvPgqx/R3nDb2lx/w5itX32+59kFr2/X2gPBHNn/5xE3exB1UkKxWR27nsSPd365Dg/0vNp0w3hv2RjQ9BRMPSw1Oj35k8UZr4xwKCmwoHj0jnVF+aETGLm5GltYWyj+vlH+ZLT1beLf9xFd92c+obVPbrPaT39YpP90orS/7agt2TG75mtvryz4t2bHkr8bZqGHfE36MB2750+wRtdeptU3tn6g9Tu1tav1G7QK7hHPKebbwRXduZvfNAkyI4sSve49nWd+yozPvxMumxf+ih49rp7O3/7/Swkc+5son9rDb9efZwoFA4Nxyf3EH48Wp+l8Syr2qvYXWvXYGhSNf8Jtgvf6fJR1NfwJQSwMEFAACAAgAQIFRSkWxgQugAQAAHwYAAB8AAAB1bml2ZXJzYWwvaHRtbF9za2luX3NldHRpbmdzLmpzjZRBb4IwFMfvfgrCrotxExV3kyDJEg9L5m3ZoeATiaVt2spkxu8+ikxpKXPthf7z4//6Xvt6GjjVcBPXeXFO9Xe9ftPXtQZKk/wAj7qOe/Rc6a7A2QbWWQ44I+AaSPH761U+3wibsUtq07h8V7ai5edSC80sGrdowqIVFu1LaVuERVs82sRvLbMmq0tGrTLHBykpGSaUSCBySCjPUc24D1E92gkaMC2A30G3KAHNdDqbBF7QR94cF8v5aDZqcwnNGSLliqZ0GKNkn3J6IJu++LuSAa8OfN/YRWq2AZwJ+SohNwMHYRQtvH6ScRACmrjjuT/x5lYYoxhwy9cL1fwD1Yy7CRl0kYlM/tL+U+D70zbNUAqdKgWRmjpGKq/71bxwEo7yQsye1dQIjErgHavlOAxCrZqMsgP7T0hOU1WRDtq9GVcUU7TJSNp3066c2qyy7QNviTanprUQNVpoZ2nTvO/hMLvU1vfS2rnCCLuy2WGbaA1MbSKzicVV1PYjzZdErT8cF0mJkl1ePRDV41hVAvE98DWluErg895WzViD8w9QSwMEFAACAAgAQYFRSjAoHFNPDAAAHCEAABcAAAB1bml2ZXJzYWwvdW5pdmVyc2FsLnBuZ+1XfVzS977HVcc93HKutqmklrke7jEdo0BDZZXTvGW03DktS01JuhxCRiTI5OFst0VP4tGzkxaR7bZ0e63pIXxCBE6zIFOgZQmIQA2FTB5SElQePL8funt377/3df/j+3rx/b2+D+/v5/t5fx6+H87u25uz/PWY1yEQyPLcXVn7IZCluRDIEtKrvwNm1naeegZ8wij7c3ZAWlSrx4HB0mPb87ZDIIKaN3wly4Dxa5/tOkiBQFb0gr8wBem7oxDIGkFu1vZPKovsBuUPNs92xaTvvYSN5/afe2NZ7Zflq+78cdPjgjPEuWuar0p3HMijIgqbEnadKy+ITDrz718lJz3KO0X9+N0v1jx8i7Hm9P6C62fyBN1RJhN2vSpWdowFt/osIyhRa0RPl3vAh1NdT3Nd5bi0uGMmv9p5vMgr/4FHks5FHAjMjsnA61X2axE1P6Ozw3UGXu2oSTo7PX4bmIaQ/nCdc5z2dq7U75zflrEOmPnHIcOzhAO1o7L5CfEgHNyT/q/Z8fTj6eHHqAng+vXSl7UKaaCmmHf1VWD84rso5qhA9xq4syamdinwWZMAjj7Megvo/3wmEVyJzAX7hDqwz0oMA/ozu14B+jdDgBAgBAgBQoAQIAQIAUKAECAECAFCgBAgBAgBQoAQIAT4fwCMCqovLbazibjFhk04uzh3cGXuwGK7vKt0cXko6y34QhOur2tY3Lm19s7ixpv/fVBeImxxJwF5LrGV7UUjGueFaCNjamW8Pt01ykHIAjPqH3GHjV0j5Fnz544/WX0NQ1PXMpELePeQ3mF/oiM+2CmH9Tb6fo6/ctJ78gpttTCDRdVxLmBVdN7M6K6pFJNPbvm+uMr5kl+o77pKZlqNhaw9BNEP6kXlJNPu+2i//08Rb0Z1YhRjm4lXjv2oN5qZaMs2jKGvdjSCPU9rcj4RXZhAeRxz2IL+Qkb5gG3OftGzNbCEMphzPiPJyQEPKpTLYx0En7FrIl/mskHrWX45HacwPpqJGmK9+AdwUks8GdbiHBFP1OA30yZFMOGsyv9qG1mn8KF9nDH/+yBp/dqulTZdM5syJzYRNxOpA8TqmjIlyr2XmyikPR9RSXQVRefaPcOEVmKmfxxDKmJOP0Yab/WoWW7hAYXdcaO+qLv7irWRHbj/RkrPC/kmKlfim+onsaQKmbi4ppUx9nsSKzbTI1ITpS6+s4d83486KcWmYNlCZzXZ9q70xVfIFJKnChtkksg4LNzMJx1WVKIVXmaL4e66B1x6m7Z3igWaVld2PL2g0o0yxVxEoHDLzdgCQkIur9B641OK+bSFos7opLt1x1ol5G5ZZL4c5oUiGTkbo5F/VJQxX16Pz9jUo8VDi4WTs3GNE5Oi+LCS43dO2TWUqLCyd1as4Du1/VpThQlq1pKj9f1Qa7QGhjA6I/fJ9QoFvIXWsdMKrd+azD7sSFWL3I+i4yWCrS1YfES/twR0joh5OaFygGU61P8Qp7hZ4pN2D0389UwikcqvL1VWQ3lYjuO2ydTVGWjIOXvlxCXqsFxDzPrCkOEagJMyL5d6JoTQ5Ow92uxTO62ok8PfFHokMK5hOc6cbu4x+2OdHodc0e6XriaXMSIAfnwoFTyzg5Jdp1Ob05IAo6Ut0ENKf6/Mrlmr62zTwQjRGPFB7AI/qYq9r8XooebdUM9Lp/H9jmnE+TB961MbIS3uMRwhjdN3nXjG4OxFtU1Ike4aAxMN2E7v12bvig47Os7QK40dFhy6xvr3tnyuSJlPAQPLdqvTfb5JBQq/LG98R2rPqkOIVbvJXGX5KjXCoTNl/mh+IF+3zB0/fmSC+M4S6vXegObEO6kLRBu+cVbzsuvs3AyTjUgod7u6SD7Os7uy2SkLge15WL3k7kNuhqWjtTAY5vXiFNmLu+POSsKhYVtDe7VJRoLXfqtsca1302z4zgWZHd5VnAmEw2+SbSdMlC8KnEpO6ANE5aytu8CZs6M3TDWl/KW9Dcs9aL4rCmrxAc0hO91FwAuxQ4jMIb2vIvt/H+wkeUuvchBxee8XsX9paDZrlcjSO4F1FVx6Xp0hdptJUC8wPPTI84r/elSMVXuuJfTlV81j6D6TMAcQ+gp3EHAgmLjZXjAMU9ycPGZcFNuC9qCEgJmsn/E0GyJzh23bSKVsxVUq1KqF1R6t6nV3E5f0dV350QCVdziyt2hZrJwkbebD0h7i0vPE74YDf2gQRMLlGrztwewKPkIP3CCViXx+XIaRy/Wd23E9bHEr4QOjZrJDsNOqd2z/qC4yqwP18lWunxPG5XyoCizpaPO7nHHwZIo48t9W3G14DySaSofSBpSsTlT9DSU3rZ4nzTy76yFOQ1/pRbnb9KkK+fKRG9dg5RtJpL+rEOXfOlEne3XlnZPtUU+PMK4CPnP7yNIzOs2RHqYnMlrDJ9ke4L2H5oxR0C+wVXT9PjgQT+RZ/SBVFqGYN56uBS5WftjhKGuVAG5c+ck96m61t6fcW1KGF1sNGTjvvb8ZPPj0Zc+avglm82SCWSXWOSusbSBtbVXhFsHK3/CGcx9BeOkjmduOjtMbzcsKaci4Mdgv92yYW5uJ877eQH6VfN0n8ooRCz6Yz6kHxedlOCEJsLwKP+9xYNfXtekqjHcC3Aw7YsB22/ZAbS72jxXvwZiGmTED2spTChujFwjugQupJwY//GAh4IhulEEEZk0Rf9tvHKcEF4HjsOLqA5cHUpmf2CedVKFr+W5eLOWmbt2BFmzQp9t1zpPWDlAV6vNg7PC0JkGz4fSljIbYOfrhzxP7hlJNVOEgBzSFvHJLv20cqckYXqSieWRtx0VwpXkyLbUiGOV5Nqd2sNz8SDJ1//c8NcMCP8D++KimUp+qHODqbVay96d95q25uGYnFCOMFp9v1tvmRjdkuuU/e+bpTyadMyavNX4hsqm2WBqhAAg1yrAkf0p7FkxjSIEMixFXY5Gv3Duz1pM5dVsp2cDCU5x+p9S00mkY8T6OKObnJMEOGQFRnpS+pIwxnOejb1f48R1BBRzebT/dmzGZTQLdrBKUMoVwrOb5y2nJIC/JYtq/XP3gt6E3UMT2TysHMWjm2ztw9YIK5yStiH8MeCSwOA3JDd9yIaf2OK1wY/QXR6GJchkmdmZ3apBgw75bYh19QULHS7FlGHgqLKvlih4/0/vof2ji9rnUJAfz2eT4JBzIslFwMUvYyC/xfv03uzwfn52kGw5cemK/GNiiB6x+pbQH4+Xx1UH2KeZNT4Ump6oEdJ6SeZojP+g8ReduMKd/KJZ8HqO0aXeyRjkykqvfOdc3jk8fYXk7jZ2zLhPz3JLAHIbtrG78C4/kFpliUt5sZ0pqJxA77sMi2IcBzrH2cL4dZ90afJwNFTWfFYHyb9q7c3bHo4IM7U8i9qyZqFxepxNwfD+pfXcszSyffXCwckb5E8QjtuMaPYXmtSxzeza1kQVHBDyVYd9ji4kM4LZccuGaaB7fFFSjSv/uBLoZsM7BwZlYbxNGqNubiBdO9KzaXTXVtwHpYY1ZmxVxU3dSAi8tRPSMJCjhPxclUD4F/WOhhDB2CR0jrZhb4KtT8PkWDywYlyl3HzoMYmSGIwr90m+CM1ERsoOrnrA6DYU9kKEu7o1fy5gMH7T1MczLJG0GDCi8CKZ6ZMsY9dczsupyBpNe/0ymL0/XkN2i4kGYupnxqTECLOTEF/gujwLUoPeyrPXq6lzHL0X9hTRyhKWQvYeQZqGYxxE1TQtSRfEtqclV89N7cFW/oq/EusKX7t1aFHEUr5AmmzbJFbcsQN1DI7eOtYi7wl0t6Kb21S6RaM4lQzKeDtF8Wn1T8+QL3kdhjk65nBKnnoxvIF9qTm+cKqGjF/I6lYsa5oqY3W6ikzLyDe1EYppHclHseB43IAaKyRM2q+Xuu8UjI9574c315Hs1Un84wjmro+3BmJ+6ofGVmi2vv2Bnzn9fQRCC1OhuEEeiO4bsT7Ckxha6vuqwKs3xAJVWd4E/AerJBPRkAHpOU1yTNWwGxXnWLItU0BWwXwtWQ0znf2AkzLk1La6vDRvrtGX2Q6a5oXkpoi/chPT/Tt/tmUG1quAqFHexNK76en1degL0Z/Pz6dxMX0Ap8ci88+F1ET3W5/g0c/ori6V4xrmVuXEC5vju4uF0zwjlADumciHRBJvtY/7/rTz/r4pfhxPOxku2sK7Zt0HeBv8h5H60N6tlx5Ev/wlQSwECAAAUAAIACAAkk/RGiiTiqPoCAACwCAAAFAAAAAAAAAABAAAAAAAAAAAAdW5pdmVyc2FsL3BsYXllci54bWxQSwECAAAUAAIACABAgVFKOSvNpAkGAACMFAAAHQAAAAAAAAABAAAAAAAsAwAAdW5pdmVyc2FsL2NvbW1vbl9tZXNzYWdlcy5sbmdQSwECAAAUAAIACABAgVFKqNYaVMcEAADmEQAAJwAAAAAAAAABAAAAAABwCQAAdW5pdmVyc2FsL2ZsYXNoX3B1Ymxpc2hpbmdfc2V0dGluZ3MueG1sUEsBAgAAFAACAAgAQIFRSuSiyFfUAgAAfAoAACEAAAAAAAAAAQAAAAAAfA4AAHVuaXZlcnNhbC9mbGFzaF9za2luX3NldHRpbmdzLnhtbFBLAQIAABQAAgAIAECBUUpsfq3JsgQAAHcRAAAmAAAAAAAAAAEAAAAAAI8RAAB1bml2ZXJzYWwvaHRtbF9wdWJsaXNoaW5nX3NldHRpbmdzLnhtbFBLAQIAABQAAgAIAECBUUpFsYELoAEAAB8GAAAfAAAAAAAAAAEAAAAAAIUWAAB1bml2ZXJzYWwvaHRtbF9za2luX3NldHRpbmdzLmpzUEsBAgAAFAACAAgAQYFRSjAoHFNPDAAAHCEAABcAAAAAAAAAAAAAAAAAYhgAAHVuaXZlcnNhbC91bml2ZXJzYWwucG5nUEsFBgAAAAAHAAcAFwIAAOYkAAAAAA=="/>
  <p:tag name="ISPRING_FIRST_PUBLISH" val="1"/>
  <p:tag name="ISPRING_ULTRA_SCORM_COURCE_TITLE" val="情報モラル教育 中高生向け"/>
  <p:tag name="ISPRING_ULTRA_SCORM_LESSON_TITLE" val="情報モラル教育 中高生向け"/>
  <p:tag name="ISPRING_PRESENTATION_TITLE" val="情報モラル教育 中高生向け"/>
  <p:tag name="MMPROD_UIDATA" val="&lt;database version=&quot;11.0&quot;&gt;&lt;object type=&quot;1&quot; unique_id=&quot;10001&quot;&gt;&lt;object type=&quot;2&quot; unique_id=&quot;215453&quot;&gt;&lt;object type=&quot;3&quot; unique_id=&quot;225311&quot;&gt;&lt;property id=&quot;20148&quot; value=&quot;5&quot;/&gt;&lt;property id=&quot;20300&quot; value=&quot;スライド 4 - &amp;quot;1. インターネットの情報は正しいの？&amp;quot;&quot;/&gt;&lt;property id=&quot;20307&quot; value=&quot;297&quot;/&gt;&lt;/object&gt;&lt;object type=&quot;3&quot; unique_id=&quot;234678&quot;&gt;&lt;property id=&quot;20148&quot; value=&quot;5&quot;/&gt;&lt;property id=&quot;20300&quot; value=&quot;スライド 3 - &amp;quot;1. インターネットの情報は正しいの？&amp;quot;&quot;/&gt;&lt;property id=&quot;20307&quot; value=&quot;302&quot;/&gt;&lt;/object&gt;&lt;object type=&quot;3&quot; unique_id=&quot;234715&quot;&gt;&lt;property id=&quot;20148&quot; value=&quot;5&quot;/&gt;&lt;property id=&quot;20300&quot; value=&quot;スライド 2 - &amp;quot;第 1 話 インターネットの 情報は正しいの？&amp;quot;&quot;/&gt;&lt;property id=&quot;20307&quot; value=&quot;305&quot;/&gt;&lt;/object&gt;&lt;object type=&quot;3&quot; unique_id=&quot;449236&quot;&gt;&lt;property id=&quot;20148&quot; value=&quot;5&quot;/&gt;&lt;property id=&quot;20300&quot; value=&quot;スライド 5 - &amp;quot;1. インターネットの情報は正しいの？&amp;quot;&quot;/&gt;&lt;property id=&quot;20307&quot; value=&quot;315&quot;/&gt;&lt;/object&gt;&lt;object type=&quot;3&quot; unique_id=&quot;449237&quot;&gt;&lt;property id=&quot;20148&quot; value=&quot;5&quot;/&gt;&lt;property id=&quot;20300&quot; value=&quot;スライド 8 - &amp;quot;第 2 話 無料の動画試聴サイト&amp;quot;&quot;/&gt;&lt;property id=&quot;20307&quot; value=&quot;313&quot;/&gt;&lt;/object&gt;&lt;object type=&quot;3&quot; unique_id=&quot;449245&quot;&gt;&lt;property id=&quot;20148&quot; value=&quot;5&quot;/&gt;&lt;property id=&quot;20300&quot; value=&quot;スライド 1 - &amp;quot;情報モラル教育&amp;quot;&quot;/&gt;&lt;property id=&quot;20307&quot; value=&quot;317&quot;/&gt;&lt;/object&gt;&lt;object type=&quot;3&quot; unique_id=&quot;449655&quot;&gt;&lt;property id=&quot;20148&quot; value=&quot;5&quot;/&gt;&lt;property id=&quot;20300&quot; value=&quot;スライド 7 - &amp;quot;1. インターネットの情報は正しいの？&amp;quot;&quot;/&gt;&lt;property id=&quot;20307&quot; value=&quot;318&quot;/&gt;&lt;/object&gt;&lt;object type=&quot;3&quot; unique_id=&quot;449657&quot;&gt;&lt;property id=&quot;20148&quot; value=&quot;5&quot;/&gt;&lt;property id=&quot;20300&quot; value=&quot;スライド 9 - &amp;quot;2. 無料の動画試聴サイト&amp;quot;&quot;/&gt;&lt;property id=&quot;20307&quot; value=&quot;319&quot;/&gt;&lt;/object&gt;&lt;object type=&quot;3&quot; unique_id=&quot;449658&quot;&gt;&lt;property id=&quot;20148&quot; value=&quot;5&quot;/&gt;&lt;property id=&quot;20300&quot; value=&quot;スライド 10 - &amp;quot;2. 無料の動画試聴サイト&amp;quot;&quot;/&gt;&lt;property id=&quot;20307&quot; value=&quot;363&quot;/&gt;&lt;/object&gt;&lt;object type=&quot;3&quot; unique_id=&quot;449659&quot;&gt;&lt;property id=&quot;20148&quot; value=&quot;5&quot;/&gt;&lt;property id=&quot;20300&quot; value=&quot;スライド 11 - &amp;quot;2. 無料の動画試聴サイト&amp;quot;&quot;/&gt;&lt;property id=&quot;20307&quot; value=&quot;321&quot;/&gt;&lt;/object&gt;&lt;object type=&quot;3&quot; unique_id=&quot;449660&quot;&gt;&lt;property id=&quot;20148&quot; value=&quot;5&quot;/&gt;&lt;property id=&quot;20300&quot; value=&quot;スライド 13 - &amp;quot;2. 無料の動画試聴サイト&amp;quot;&quot;/&gt;&lt;property id=&quot;20307&quot; value=&quot;322&quot;/&gt;&lt;/object&gt;&lt;object type=&quot;3&quot; unique_id=&quot;449661&quot;&gt;&lt;property id=&quot;20148&quot; value=&quot;5&quot;/&gt;&lt;property id=&quot;20300&quot; value=&quot;スライド 14 - &amp;quot;第 3 話 個人情報を守ろう&amp;quot;&quot;/&gt;&lt;property id=&quot;20307&quot; value=&quot;323&quot;/&gt;&lt;/object&gt;&lt;object type=&quot;3&quot; unique_id=&quot;449662&quot;&gt;&lt;property id=&quot;20148&quot; value=&quot;5&quot;/&gt;&lt;property id=&quot;20300&quot; value=&quot;スライド 15 - &amp;quot;3. 個人情報を守ろう&amp;quot;&quot;/&gt;&lt;property id=&quot;20307&quot; value=&quot;324&quot;/&gt;&lt;/object&gt;&lt;object type=&quot;3&quot; unique_id=&quot;449663&quot;&gt;&lt;property id=&quot;20148&quot; value=&quot;5&quot;/&gt;&lt;property id=&quot;20300&quot; value=&quot;スライド 16 - &amp;quot;3. 個人情報を守ろう&amp;quot;&quot;/&gt;&lt;property id=&quot;20307&quot; value=&quot;325&quot;/&gt;&lt;/object&gt;&lt;object type=&quot;3&quot; unique_id=&quot;449664&quot;&gt;&lt;property id=&quot;20148&quot; value=&quot;5&quot;/&gt;&lt;property id=&quot;20300&quot; value=&quot;スライド 17 - &amp;quot;3. 個人情報を守ろう&amp;quot;&quot;/&gt;&lt;property id=&quot;20307&quot; value=&quot;326&quot;/&gt;&lt;/object&gt;&lt;object type=&quot;3&quot; unique_id=&quot;449665&quot;&gt;&lt;property id=&quot;20148&quot; value=&quot;5&quot;/&gt;&lt;property id=&quot;20300&quot; value=&quot;スライド 19 - &amp;quot;3. 個人情報を守ろう&amp;quot;&quot;/&gt;&lt;property id=&quot;20307&quot; value=&quot;327&quot;/&gt;&lt;/object&gt;&lt;object type=&quot;3&quot; unique_id=&quot;449666&quot;&gt;&lt;property id=&quot;20148&quot; value=&quot;5&quot;/&gt;&lt;property id=&quot;20300&quot; value=&quot;スライド 20 - &amp;quot;第 4 話 インターネットで 知り合った人&amp;quot;&quot;/&gt;&lt;property id=&quot;20307&quot; value=&quot;328&quot;/&gt;&lt;/object&gt;&lt;object type=&quot;3&quot; unique_id=&quot;449667&quot;&gt;&lt;property id=&quot;20148&quot; value=&quot;5&quot;/&gt;&lt;property id=&quot;20300&quot; value=&quot;スライド 21 - &amp;quot;4. インターネットで知り合った人&amp;quot;&quot;/&gt;&lt;property id=&quot;20307&quot; value=&quot;329&quot;/&gt;&lt;/object&gt;&lt;object type=&quot;3&quot; unique_id=&quot;449668&quot;&gt;&lt;property id=&quot;20148&quot; value=&quot;5&quot;/&gt;&lt;property id=&quot;20300&quot; value=&quot;スライド 22 - &amp;quot;4. インターネットで知り合った人&amp;quot;&quot;/&gt;&lt;property id=&quot;20307&quot; value=&quot;330&quot;/&gt;&lt;/object&gt;&lt;object type=&quot;3&quot; unique_id=&quot;449669&quot;&gt;&lt;property id=&quot;20148&quot; value=&quot;5&quot;/&gt;&lt;property id=&quot;20300&quot; value=&quot;スライド 23 - &amp;quot;4. インターネットで知り合った人&amp;quot;&quot;/&gt;&lt;property id=&quot;20307&quot; value=&quot;331&quot;/&gt;&lt;/object&gt;&lt;object type=&quot;3&quot; unique_id=&quot;449670&quot;&gt;&lt;property id=&quot;20148&quot; value=&quot;5&quot;/&gt;&lt;property id=&quot;20300&quot; value=&quot;スライド 25 - &amp;quot;4. インターネットで知り合った人&amp;quot;&quot;/&gt;&lt;property id=&quot;20307&quot; value=&quot;332&quot;/&gt;&lt;/object&gt;&lt;object type=&quot;3&quot; unique_id=&quot;449671&quot;&gt;&lt;property id=&quot;20148&quot; value=&quot;5&quot;/&gt;&lt;property id=&quot;20300&quot; value=&quot;スライド 26 - &amp;quot;4. インターネットで知り合った人&amp;quot;&quot;/&gt;&lt;property id=&quot;20307&quot; value=&quot;333&quot;/&gt;&lt;/object&gt;&lt;object type=&quot;3&quot; unique_id=&quot;449672&quot;&gt;&lt;property id=&quot;20148&quot; value=&quot;5&quot;/&gt;&lt;property id=&quot;20300&quot; value=&quot;スライド 27 - &amp;quot;第 5 話 いきすぎたイタズラ ~ その 1 ~　&amp;quot;&quot;/&gt;&lt;property id=&quot;20307&quot; value=&quot;334&quot;/&gt;&lt;/object&gt;&lt;object type=&quot;3&quot; unique_id=&quot;449674&quot;&gt;&lt;property id=&quot;20148&quot; value=&quot;5&quot;/&gt;&lt;property id=&quot;20300&quot; value=&quot;スライド 29 - &amp;quot;5. いきすぎたイタズラ　~ その 1 ~&amp;quot;&quot;/&gt;&lt;property id=&quot;20307&quot; value=&quot;336&quot;/&gt;&lt;/object&gt;&lt;object type=&quot;3&quot; unique_id=&quot;449675&quot;&gt;&lt;property id=&quot;20148&quot; value=&quot;5&quot;/&gt;&lt;property id=&quot;20300&quot; value=&quot;スライド 30 - &amp;quot;5. いきすぎたイタズラ　~ その 1 ~&amp;quot;&quot;/&gt;&lt;property id=&quot;20307&quot; value=&quot;337&quot;/&gt;&lt;/object&gt;&lt;object type=&quot;3&quot; unique_id=&quot;449676&quot;&gt;&lt;property id=&quot;20148&quot; value=&quot;5&quot;/&gt;&lt;property id=&quot;20300&quot; value=&quot;スライド 32 - &amp;quot;5. いきすぎたイタズラ　~ その 1 ~&amp;quot;&quot;/&gt;&lt;property id=&quot;20307&quot; value=&quot;338&quot;/&gt;&lt;/object&gt;&lt;object type=&quot;3&quot; unique_id=&quot;449677&quot;&gt;&lt;property id=&quot;20148&quot; value=&quot;5&quot;/&gt;&lt;property id=&quot;20300&quot; value=&quot;スライド 33 - &amp;quot;第 5 話 いきすぎたイタズラ ~ その 2 ~　&amp;quot;&quot;/&gt;&lt;property id=&quot;20307&quot; value=&quot;364&quot;/&gt;&lt;/object&gt;&lt;object type=&quot;3&quot; unique_id=&quot;449678&quot;&gt;&lt;property id=&quot;20148&quot; value=&quot;5&quot;/&gt;&lt;property id=&quot;20300&quot; value=&quot;スライド 34 - &amp;quot;5. いきすぎたイタズラ　~ その 2 ~&amp;quot;&quot;/&gt;&lt;property id=&quot;20307&quot; value=&quot;340&quot;/&gt;&lt;/object&gt;&lt;object type=&quot;3&quot; unique_id=&quot;449679&quot;&gt;&lt;property id=&quot;20148&quot; value=&quot;5&quot;/&gt;&lt;property id=&quot;20300&quot; value=&quot;スライド 35 - &amp;quot;5. いきすぎたイタズラ　~ その 2 ~&amp;quot;&quot;/&gt;&lt;property id=&quot;20307&quot; value=&quot;341&quot;/&gt;&lt;/object&gt;&lt;object type=&quot;3&quot; unique_id=&quot;449680&quot;&gt;&lt;property id=&quot;20148&quot; value=&quot;5&quot;/&gt;&lt;property id=&quot;20300&quot; value=&quot;スライド 36 - &amp;quot;5. いきすぎたイタズラ　~ その 2 ~&amp;quot;&quot;/&gt;&lt;property id=&quot;20307&quot; value=&quot;342&quot;/&gt;&lt;/object&gt;&lt;object type=&quot;3&quot; unique_id=&quot;449681&quot;&gt;&lt;property id=&quot;20148&quot; value=&quot;5&quot;/&gt;&lt;property id=&quot;20300&quot; value=&quot;スライド 38 - &amp;quot;5. いきすぎたイタズラ　~ その 2 ~&amp;quot;&quot;/&gt;&lt;property id=&quot;20307&quot; value=&quot;343&quot;/&gt;&lt;/object&gt;&lt;object type=&quot;3&quot; unique_id=&quot;449682&quot;&gt;&lt;property id=&quot;20148&quot; value=&quot;5&quot;/&gt;&lt;property id=&quot;20300&quot; value=&quot;スライド 39 - &amp;quot;5. いきすぎたイタズラ　~ その 2 ~&amp;quot;&quot;/&gt;&lt;property id=&quot;20307&quot; value=&quot;344&quot;/&gt;&lt;/object&gt;&lt;object type=&quot;3&quot; unique_id=&quot;449683&quot;&gt;&lt;property id=&quot;20148&quot; value=&quot;5&quot;/&gt;&lt;property id=&quot;20300&quot; value=&quot;スライド 40 - &amp;quot;第 6 話 コミュニケーション・トラブル&amp;quot;&quot;/&gt;&lt;property id=&quot;20307&quot; value=&quot;345&quot;/&gt;&lt;/object&gt;&lt;object type=&quot;3&quot; unique_id=&quot;449684&quot;&gt;&lt;property id=&quot;20148&quot; value=&quot;5&quot;/&gt;&lt;property id=&quot;20300&quot; value=&quot;スライド 41 - &amp;quot;6. コミュニケーション・トラブル&amp;quot;&quot;/&gt;&lt;property id=&quot;20307&quot; value=&quot;346&quot;/&gt;&lt;/object&gt;&lt;object type=&quot;3&quot; unique_id=&quot;449685&quot;&gt;&lt;property id=&quot;20148&quot; value=&quot;5&quot;/&gt;&lt;property id=&quot;20300&quot; value=&quot;スライド 42 - &amp;quot;6. コミュニケーション・トラブル&amp;quot;&quot;/&gt;&lt;property id=&quot;20307&quot; value=&quot;347&quot;/&gt;&lt;/object&gt;&lt;object type=&quot;3&quot; unique_id=&quot;449686&quot;&gt;&lt;property id=&quot;20148&quot; value=&quot;5&quot;/&gt;&lt;property id=&quot;20300&quot; value=&quot;スライド 43 - &amp;quot;6. コミュニケーション・トラブル&amp;quot;&quot;/&gt;&lt;property id=&quot;20307&quot; value=&quot;348&quot;/&gt;&lt;/object&gt;&lt;object type=&quot;3&quot; unique_id=&quot;449687&quot;&gt;&lt;property id=&quot;20148&quot; value=&quot;5&quot;/&gt;&lt;property id=&quot;20300&quot; value=&quot;スライド 44 - &amp;quot;6. コミュニケーション・トラブル&amp;quot;&quot;/&gt;&lt;property id=&quot;20307&quot; value=&quot;349&quot;/&gt;&lt;/object&gt;&lt;object type=&quot;3&quot; unique_id=&quot;449688&quot;&gt;&lt;property id=&quot;20148&quot; value=&quot;5&quot;/&gt;&lt;property id=&quot;20300&quot; value=&quot;スライド 46 - &amp;quot;6. コミュニケーション・トラブル&amp;quot;&quot;/&gt;&lt;property id=&quot;20307&quot; value=&quot;350&quot;/&gt;&lt;/object&gt;&lt;object type=&quot;3&quot; unique_id=&quot;449689&quot;&gt;&lt;property id=&quot;20148&quot; value=&quot;5&quot;/&gt;&lt;property id=&quot;20300&quot; value=&quot;スライド 47 - &amp;quot;第 7 話 インターネットを 使うときのルール&amp;quot;&quot;/&gt;&lt;property id=&quot;20307&quot; value=&quot;351&quot;/&gt;&lt;/object&gt;&lt;object type=&quot;3&quot; unique_id=&quot;449690&quot;&gt;&lt;property id=&quot;20148&quot; value=&quot;5&quot;/&gt;&lt;property id=&quot;20300&quot; value=&quot;スライド 48 - &amp;quot;7. インターネットを使うときのルール&amp;quot;&quot;/&gt;&lt;property id=&quot;20307&quot; value=&quot;352&quot;/&gt;&lt;/object&gt;&lt;object type=&quot;3&quot; unique_id=&quot;449691&quot;&gt;&lt;property id=&quot;20148&quot; value=&quot;5&quot;/&gt;&lt;property id=&quot;20300&quot; value=&quot;スライド 49 - &amp;quot;7. インターネットを使うときのルール&amp;quot;&quot;/&gt;&lt;property id=&quot;20307&quot; value=&quot;353&quot;/&gt;&lt;/object&gt;&lt;object type=&quot;3&quot; unique_id=&quot;449692&quot;&gt;&lt;property id=&quot;20148&quot; value=&quot;5&quot;/&gt;&lt;property id=&quot;20300&quot; value=&quot;スライド 50 - &amp;quot;7. インターネットを使うときのルール&amp;quot;&quot;/&gt;&lt;property id=&quot;20307&quot; value=&quot;354&quot;/&gt;&lt;/object&gt;&lt;object type=&quot;3&quot; unique_id=&quot;449693&quot;&gt;&lt;property id=&quot;20148&quot; value=&quot;5&quot;/&gt;&lt;property id=&quot;20300&quot; value=&quot;スライド 52 - &amp;quot;7. インターネットを使うときのルール&amp;quot;&quot;/&gt;&lt;property id=&quot;20307&quot; value=&quot;355&quot;/&gt;&lt;/object&gt;&lt;object type=&quot;3&quot; unique_id=&quot;449694&quot;&gt;&lt;property id=&quot;20148&quot; value=&quot;5&quot;/&gt;&lt;property id=&quot;20300&quot; value=&quot;スライド 53 - &amp;quot;第 8 話 インターネットゲーム&amp;quot;&quot;/&gt;&lt;property id=&quot;20307&quot; value=&quot;356&quot;/&gt;&lt;/object&gt;&lt;object type=&quot;3&quot; unique_id=&quot;449695&quot;&gt;&lt;property id=&quot;20148&quot; value=&quot;5&quot;/&gt;&lt;property id=&quot;20300&quot; value=&quot;スライド 54 - &amp;quot;8. インターネットゲーム&amp;quot;&quot;/&gt;&lt;property id=&quot;20307&quot; value=&quot;357&quot;/&gt;&lt;/object&gt;&lt;object type=&quot;3&quot; unique_id=&quot;449696&quot;&gt;&lt;property id=&quot;20148&quot; value=&quot;5&quot;/&gt;&lt;property id=&quot;20300&quot; value=&quot;スライド 55 - &amp;quot;8. インターネットゲーム&amp;quot;&quot;/&gt;&lt;property id=&quot;20307&quot; value=&quot;358&quot;/&gt;&lt;/object&gt;&lt;object type=&quot;3&quot; unique_id=&quot;449697&quot;&gt;&lt;property id=&quot;20148&quot; value=&quot;5&quot;/&gt;&lt;property id=&quot;20300&quot; value=&quot;スライド 56 - &amp;quot;8. インターネットゲーム&amp;quot;&quot;/&gt;&lt;property id=&quot;20307&quot; value=&quot;359&quot;/&gt;&lt;/object&gt;&lt;object type=&quot;3&quot; unique_id=&quot;449698&quot;&gt;&lt;property id=&quot;20148&quot; value=&quot;5&quot;/&gt;&lt;property id=&quot;20300&quot; value=&quot;スライド 57 - &amp;quot;8. インターネットゲーム&amp;quot;&quot;/&gt;&lt;property id=&quot;20307&quot; value=&quot;360&quot;/&gt;&lt;/object&gt;&lt;object type=&quot;3&quot; unique_id=&quot;449699&quot;&gt;&lt;property id=&quot;20148&quot; value=&quot;5&quot;/&gt;&lt;property id=&quot;20300&quot; value=&quot;スライド 58 - &amp;quot;8. インターネットゲーム&amp;quot;&quot;/&gt;&lt;property id=&quot;20307&quot; value=&quot;361&quot;/&gt;&lt;/object&gt;&lt;object type=&quot;3&quot; unique_id=&quot;449700&quot;&gt;&lt;property id=&quot;20148&quot; value=&quot;5&quot;/&gt;&lt;property id=&quot;20300&quot; value=&quot;スライド 60 - &amp;quot;8. インターネットゲーム&amp;quot;&quot;/&gt;&lt;property id=&quot;20307&quot; value=&quot;362&quot;/&gt;&lt;/object&gt;&lt;object type=&quot;3&quot; unique_id=&quot;450079&quot;&gt;&lt;property id=&quot;20148&quot; value=&quot;5&quot;/&gt;&lt;property id=&quot;20300&quot; value=&quot;スライド 6 - &amp;quot;1. インターネットの情報は正しいの？&amp;quot;&quot;/&gt;&lt;property id=&quot;20307&quot; value=&quot;365&quot;/&gt;&lt;/object&gt;&lt;object type=&quot;3&quot; unique_id=&quot;450296&quot;&gt;&lt;property id=&quot;20148&quot; value=&quot;5&quot;/&gt;&lt;property id=&quot;20300&quot; value=&quot;スライド 12 - &amp;quot;2. 無料の動画試聴サイト&amp;quot;&quot;/&gt;&lt;property id=&quot;20307&quot; value=&quot;366&quot;/&gt;&lt;/object&gt;&lt;object type=&quot;3&quot; unique_id=&quot;450902&quot;&gt;&lt;property id=&quot;20148&quot; value=&quot;5&quot;/&gt;&lt;property id=&quot;20300&quot; value=&quot;スライド 18 - &amp;quot;3. 個人情報を守ろう&amp;quot;&quot;/&gt;&lt;property id=&quot;20307&quot; value=&quot;368&quot;/&gt;&lt;/object&gt;&lt;object type=&quot;3&quot; unique_id=&quot;450903&quot;&gt;&lt;property id=&quot;20148&quot; value=&quot;5&quot;/&gt;&lt;property id=&quot;20300&quot; value=&quot;スライド 24 - &amp;quot;4. インターネットで知り合った人&amp;quot;&quot;/&gt;&lt;property id=&quot;20307&quot; value=&quot;367&quot;/&gt;&lt;/object&gt;&lt;object type=&quot;3&quot; unique_id=&quot;450904&quot;&gt;&lt;property id=&quot;20148&quot; value=&quot;5&quot;/&gt;&lt;property id=&quot;20300&quot; value=&quot;スライド 31 - &amp;quot;5. いきすぎたイタズラ　~ その 1 ~&amp;quot;&quot;/&gt;&lt;property id=&quot;20307&quot; value=&quot;369&quot;/&gt;&lt;/object&gt;&lt;object type=&quot;3&quot; unique_id=&quot;450905&quot;&gt;&lt;property id=&quot;20148&quot; value=&quot;5&quot;/&gt;&lt;property id=&quot;20300&quot; value=&quot;スライド 37 - &amp;quot;5. いきすぎたイタズラ　~ その 2 ~&amp;quot;&quot;/&gt;&lt;property id=&quot;20307&quot; value=&quot;370&quot;/&gt;&lt;/object&gt;&lt;object type=&quot;3&quot; unique_id=&quot;450906&quot;&gt;&lt;property id=&quot;20148&quot; value=&quot;5&quot;/&gt;&lt;property id=&quot;20300&quot; value=&quot;スライド 45 - &amp;quot;6. コミュニケーション・トラブル&amp;quot;&quot;/&gt;&lt;property id=&quot;20307&quot; value=&quot;371&quot;/&gt;&lt;/object&gt;&lt;object type=&quot;3&quot; unique_id=&quot;450907&quot;&gt;&lt;property id=&quot;20148&quot; value=&quot;5&quot;/&gt;&lt;property id=&quot;20300&quot; value=&quot;スライド 51 - &amp;quot;7. インターネットを使うときのルール&amp;quot;&quot;/&gt;&lt;property id=&quot;20307&quot; value=&quot;372&quot;/&gt;&lt;/object&gt;&lt;object type=&quot;3&quot; unique_id=&quot;450908&quot;&gt;&lt;property id=&quot;20148&quot; value=&quot;5&quot;/&gt;&lt;property id=&quot;20300&quot; value=&quot;スライド 59 - &amp;quot;8. インターネットゲーム&amp;quot;&quot;/&gt;&lt;property id=&quot;20307&quot; value=&quot;373&quot;/&gt;&lt;/object&gt;&lt;object type=&quot;3&quot; unique_id=&quot;451290&quot;&gt;&lt;property id=&quot;20148&quot; value=&quot;5&quot;/&gt;&lt;property id=&quot;20300&quot; value=&quot;スライド 28 - &amp;quot;5. いきすぎたイタズラ　~ その 1 ~&amp;quot;&quot;/&gt;&lt;property id=&quot;20307&quot; value=&quot;374&quot;/&gt;&lt;/object&gt;&lt;object type=&quot;3&quot; unique_id=&quot;496898&quot;&gt;&lt;property id=&quot;20148&quot; value=&quot;5&quot;/&gt;&lt;property id=&quot;20300&quot; value=&quot;スライド 61 - &amp;quot;第 9 話 チケットの転売は いけないの？&amp;quot;&quot;/&gt;&lt;property id=&quot;20307&quot; value=&quot;375&quot;/&gt;&lt;/object&gt;&lt;object type=&quot;3&quot; unique_id=&quot;496899&quot;&gt;&lt;property id=&quot;20148&quot; value=&quot;5&quot;/&gt;&lt;property id=&quot;20300&quot; value=&quot;スライド 62 - &amp;quot;9. チケットの転売はいけないの？&amp;quot;&quot;/&gt;&lt;property id=&quot;20307&quot; value=&quot;376&quot;/&gt;&lt;/object&gt;&lt;object type=&quot;3&quot; unique_id=&quot;496900&quot;&gt;&lt;property id=&quot;20148&quot; value=&quot;5&quot;/&gt;&lt;property id=&quot;20300&quot; value=&quot;スライド 63 - &amp;quot;9. チケットの転売はいけないの？&amp;quot;&quot;/&gt;&lt;property id=&quot;20307&quot; value=&quot;377&quot;/&gt;&lt;/object&gt;&lt;object type=&quot;3&quot; unique_id=&quot;496901&quot;&gt;&lt;property id=&quot;20148&quot; value=&quot;5&quot;/&gt;&lt;property id=&quot;20300&quot; value=&quot;スライド 64 - &amp;quot;9. チケットの転売はいけないの？&amp;quot;&quot;/&gt;&lt;property id=&quot;20307&quot; value=&quot;378&quot;/&gt;&lt;/object&gt;&lt;object type=&quot;3&quot; unique_id=&quot;496902&quot;&gt;&lt;property id=&quot;20148&quot; value=&quot;5&quot;/&gt;&lt;property id=&quot;20300&quot; value=&quot;スライド 65 - &amp;quot;9. チケットの転売はいけないの？&amp;quot;&quot;/&gt;&lt;property id=&quot;20307&quot; value=&quot;379&quot;/&gt;&lt;/object&gt;&lt;object type=&quot;3&quot; unique_id=&quot;496903&quot;&gt;&lt;property id=&quot;20148&quot; value=&quot;5&quot;/&gt;&lt;property id=&quot;20300&quot; value=&quot;スライド 66 - &amp;quot;9. チケットの転売はいけないの？&amp;quot;&quot;/&gt;&lt;property id=&quot;20307&quot; value=&quot;380&quot;/&gt;&lt;/object&gt;&lt;object type=&quot;3&quot; unique_id=&quot;496904&quot;&gt;&lt;property id=&quot;20148&quot; value=&quot;5&quot;/&gt;&lt;property id=&quot;20300&quot; value=&quot;スライド 67 - &amp;quot;9. チケットの転売はいけないの？&amp;quot;&quot;/&gt;&lt;property id=&quot;20307&quot; value=&quot;381&quot;/&gt;&lt;/object&gt;&lt;object type=&quot;3&quot; unique_id=&quot;496905&quot;&gt;&lt;property id=&quot;20148&quot; value=&quot;5&quot;/&gt;&lt;property id=&quot;20300&quot; value=&quot;スライド 68 - &amp;quot;第 10 話 フィルタリングで 何を守ってくれているの？&amp;quot;&quot;/&gt;&lt;property id=&quot;20307&quot; value=&quot;382&quot;/&gt;&lt;/object&gt;&lt;object type=&quot;3&quot; unique_id=&quot;496906&quot;&gt;&lt;property id=&quot;20148&quot; value=&quot;5&quot;/&gt;&lt;property id=&quot;20300&quot; value=&quot;スライド 69 - &amp;quot;10. フィルタリングで何を守ってくれているの？&amp;quot;&quot;/&gt;&lt;property id=&quot;20307&quot; value=&quot;383&quot;/&gt;&lt;/object&gt;&lt;object type=&quot;3&quot; unique_id=&quot;496907&quot;&gt;&lt;property id=&quot;20148&quot; value=&quot;5&quot;/&gt;&lt;property id=&quot;20300&quot; value=&quot;スライド 70 - &amp;quot;10. フィルタリングで何を守ってくれているの？&amp;quot;&quot;/&gt;&lt;property id=&quot;20307&quot; value=&quot;384&quot;/&gt;&lt;/object&gt;&lt;object type=&quot;3&quot; unique_id=&quot;496908&quot;&gt;&lt;property id=&quot;20148&quot; value=&quot;5&quot;/&gt;&lt;property id=&quot;20300&quot; value=&quot;スライド 71 - &amp;quot;10. フィルタリングで何を守ってくれているの？&amp;quot;&quot;/&gt;&lt;property id=&quot;20307&quot; value=&quot;385&quot;/&gt;&lt;/object&gt;&lt;object type=&quot;3&quot; unique_id=&quot;496909&quot;&gt;&lt;property id=&quot;20148&quot; value=&quot;5&quot;/&gt;&lt;property id=&quot;20300&quot; value=&quot;スライド 72 - &amp;quot;10. フィルタリングで何を守ってくれているの？&amp;quot;&quot;/&gt;&lt;property id=&quot;20307&quot; value=&quot;386&quot;/&gt;&lt;/object&gt;&lt;object type=&quot;3&quot; unique_id=&quot;496910&quot;&gt;&lt;property id=&quot;20148&quot; value=&quot;5&quot;/&gt;&lt;property id=&quot;20300&quot; value=&quot;スライド 73 - &amp;quot;10. フィルタリングで何を守ってくれているの？&amp;quot;&quot;/&gt;&lt;property id=&quot;20307&quot; value=&quot;387&quot;/&gt;&lt;/object&gt;&lt;object type=&quot;3&quot; unique_id=&quot;496911&quot;&gt;&lt;property id=&quot;20148&quot; value=&quot;5&quot;/&gt;&lt;property id=&quot;20300&quot; value=&quot;スライド 74 - &amp;quot;第 11 話 ウイルスに 　感染してしまったら？&amp;quot;&quot;/&gt;&lt;property id=&quot;20307&quot; value=&quot;388&quot;/&gt;&lt;/object&gt;&lt;object type=&quot;3&quot; unique_id=&quot;496912&quot;&gt;&lt;property id=&quot;20148&quot; value=&quot;5&quot;/&gt;&lt;property id=&quot;20300&quot; value=&quot;スライド 75 - &amp;quot;11. ウイルスに感染してしまったら？&amp;quot;&quot;/&gt;&lt;property id=&quot;20307&quot; value=&quot;389&quot;/&gt;&lt;/object&gt;&lt;object type=&quot;3&quot; unique_id=&quot;496913&quot;&gt;&lt;property id=&quot;20148&quot; value=&quot;5&quot;/&gt;&lt;property id=&quot;20300&quot; value=&quot;スライド 76 - &amp;quot;11. ウイルスに感染してしまったら？&amp;quot;&quot;/&gt;&lt;property id=&quot;20307&quot; value=&quot;390&quot;/&gt;&lt;/object&gt;&lt;object type=&quot;3&quot; unique_id=&quot;496914&quot;&gt;&lt;property id=&quot;20148&quot; value=&quot;5&quot;/&gt;&lt;property id=&quot;20300&quot; value=&quot;スライド 77 - &amp;quot;11. ウイルスに感染してしまったら？&amp;quot;&quot;/&gt;&lt;property id=&quot;20307&quot; value=&quot;391&quot;/&gt;&lt;/object&gt;&lt;object type=&quot;3&quot; unique_id=&quot;496915&quot;&gt;&lt;property id=&quot;20148&quot; value=&quot;5&quot;/&gt;&lt;property id=&quot;20300&quot; value=&quot;スライド 78 - &amp;quot;11. ウイルスに感染してしまったら？&amp;quot;&quot;/&gt;&lt;property id=&quot;20307&quot; value=&quot;392&quot;/&gt;&lt;/object&gt;&lt;object type=&quot;3&quot; unique_id=&quot;496916&quot;&gt;&lt;property id=&quot;20148&quot; value=&quot;5&quot;/&gt;&lt;property id=&quot;20300&quot; value=&quot;スライド 79 - &amp;quot;11. ウイルスに感染してしまったら？&amp;quot;&quot;/&gt;&lt;property id=&quot;20307&quot; value=&quot;393&quot;/&gt;&lt;/object&gt;&lt;object type=&quot;3&quot; unique_id=&quot;496917&quot;&gt;&lt;property id=&quot;20148&quot; value=&quot;5&quot;/&gt;&lt;property id=&quot;20300&quot; value=&quot;スライド 80 - &amp;quot;第 12 話 ネットオークションや フリマアプリで 　トラブルにあったら？&amp;quot;&quot;/&gt;&lt;property id=&quot;20307&quot; value=&quot;394&quot;/&gt;&lt;/object&gt;&lt;object type=&quot;3&quot; unique_id=&quot;496918&quot;&gt;&lt;property id=&quot;20148&quot; value=&quot;5&quot;/&gt;&lt;property id=&quot;20300&quot; value=&quot;スライド 81 - &amp;quot;12. ネットオークションやフリマアプリでトラブルにあったら？&amp;quot;&quot;/&gt;&lt;property id=&quot;20307&quot; value=&quot;395&quot;/&gt;&lt;/object&gt;&lt;object type=&quot;3&quot; unique_id=&quot;496919&quot;&gt;&lt;property id=&quot;20148&quot; value=&quot;5&quot;/&gt;&lt;property id=&quot;20300&quot; value=&quot;スライド 82 - &amp;quot;12. ネットオークションやフリマアプリでトラブルにあったら？&amp;quot;&quot;/&gt;&lt;property id=&quot;20307&quot; value=&quot;396&quot;/&gt;&lt;/object&gt;&lt;object type=&quot;3&quot; unique_id=&quot;496920&quot;&gt;&lt;property id=&quot;20148&quot; value=&quot;5&quot;/&gt;&lt;property id=&quot;20300&quot; value=&quot;スライド 83 - &amp;quot;12. ネットオークションやフリマアプリでトラブルにあったら？&amp;quot;&quot;/&gt;&lt;property id=&quot;20307&quot; value=&quot;397&quot;/&gt;&lt;/object&gt;&lt;object type=&quot;3&quot; unique_id=&quot;496921&quot;&gt;&lt;property id=&quot;20148&quot; value=&quot;5&quot;/&gt;&lt;property id=&quot;20300&quot; value=&quot;スライド 84 - &amp;quot;12. ネットオークションやフリマアプリでトラブルにあったら？&amp;quot;&quot;/&gt;&lt;property id=&quot;20307&quot; value=&quot;398&quot;/&gt;&lt;/object&gt;&lt;object type=&quot;3&quot; unique_id=&quot;496922&quot;&gt;&lt;property id=&quot;20148&quot; value=&quot;5&quot;/&gt;&lt;property id=&quot;20300&quot; value=&quot;スライド 85 - &amp;quot;12. ネットオークションやフリマアプリでトラブルにあったら？&amp;quot;&quot;/&gt;&lt;property id=&quot;20307&quot; value=&quot;399&quot;/&gt;&lt;/object&gt;&lt;object type=&quot;3&quot; unique_id=&quot;496923&quot;&gt;&lt;property id=&quot;20148&quot; value=&quot;5&quot;/&gt;&lt;property id=&quot;20300&quot; value=&quot;スライド 86 - &amp;quot;12. ネットオークションやフリマアプリでトラブルにあったら？&amp;quot;&quot;/&gt;&lt;property id=&quot;20307&quot; value=&quot;400&quot;/&gt;&lt;/object&gt;&lt;/object&gt;&lt;object type=&quot;8&quot; unique_id=&quot;215459&quot;&gt;&lt;/object&gt;&lt;/object&gt;&lt;/database&gt;"/>
  <p:tag name="SECTOMILLISECCONVERTED" val="1"/>
  <p:tag name="ISPRING_RESOURCE_PATHS_HASH_PRESENTER" val="fdb1f59c8fb1dad720f2d7ef3b68f929c950ef77"/>
  <p:tag name="ARTICULATE_DESIGN_ID_OFFICE テーマ" val="z8XGxCcH"/>
  <p:tag name="ISPRING_UUID" val="{8EF6E16F-36AF-479E-A3B5-6A2D42D68CBC}"/>
  <p:tag name="ISPRING_RESOURCE_FOLDER" val="D:\_プロジェクト\201911_徳島\09_contents\20200303\情報モラル教育 中高生向け 第17話～20話200227\"/>
  <p:tag name="ISPRING_PRESENTATION_PATH" val="D:\_プロジェクト\201911_徳島\09_contents\20200303\情報モラル教育 中高生向け 第17話～20話200227.pptx"/>
  <p:tag name="ISPRING_SCREEN_RECS_UPDATED" val="D:\_プロジェクト\201911_徳島\09_contents\20200303\情報モラル教育 中高生向け 第17話～20話200227\"/>
  <p:tag name="ARTICULATE_SLIDE_COUNT" val="135"/>
  <p:tag name="ISPRING_PRESENTATION_COURSE_TITLE" val="情報モラル教育 中高生向け"/>
  <p:tag name="ISPRING_PLAYERS_CUSTOMIZATION_2" val="UEsDBBQAAgAIABxdaVAZ0s9XgAMAAE0MAAAYAAAAbm9uZS9jb21tb25fbWVzc2FnZXMubG5nrVfBbts4EL0X6D8QAnrbTbu3PTgOZInJEpZFVaLrpBeCkRiHqCR6Rcmp9+t3SNleu4tAdpyLIJHmvJl5b2bo0c3PqkRr2Ril62vvj6svHpJ1rgtVL6+9Obv9/U8PmVbUhSh1La+9WnvoZvzxw6gU9bITSwnvHz8gNKqkMfBpxvbrv2+kimsvmXA/CHCWkUmEeRL5DzjlWYBjPyWUx5TxbJ4kNGU49MbsWSKjqq4ULfiElEG1bpHpVivdtLJAqkYt/ETkOSCoR1WqdoMqXcjR5y3msAvZlMQc4O37bplEhD3wGQ2xN8a1eCzBjbyRskaNFIVsLsGIaTrzo63xUJnLrS98hsFmOu1xghTDQsgXhP3ljQOwaVP1otpnpLJVA2wiuRZl1+d0y/cQ3MQPppxR7icJn8wZozGP/AmOvPFE5D+GTgc0ZimNeOLHOOIxvmfe2D7PO5ek+Js3ts/Bc/M0xTFIKSIh5iRzugroLImw09WD7tCzWEvUarRW8sWpSNataoCKUhVuI9ewUHeDTIR05kPaU5yxlASM0NgbZ7ppNr/14uzaZ90AnEFFz3bhMC0Pdn/VSAPQPRvaChpkXuhKqPpqCBpihOpJ/Cxb0DS0Wm1BPgKthDEvuimO4jsEGjJM4oBCCgN2YNwW494w+KigNzSNzNthY+Cl7zKzZWRB4pAuOHNCsGRUnWkh4dWqlK103iobishdVh7lkwZmSinWfdYA3dE0mKAZ1Ih/h/mE3oMGQHT0nBN06o3p9JwTDziDgHA2dCb2v5E732UE1LmTzk6aubBKKDfbxmaZWyvdGVixbIKAXPTm6jyYDH+dg2KIH71SAb3VXVddqjW0JCBbNoNAUJQBDkl8x7/OyXd+65PIdaBfaRYb18FFsRZ1LoHYXHRGog3sFapwe1ZiDv/vTv2DRLstyE/bWo5DfP/pXH+Oyv8V9Ym2ldWqHYK2Cdu6/xYvbDm96sIpob8Nfz9g34WZg5F8MT9Ho/8cjgaduDBTp7P1rp44pZzcJZ1Q3t4eD2bWURtjhEVwO4nB4HJ/9SpVpeAmcYLN+QzbjGbQbPrmcxTJQndl4YRVqh+uAcFg6ir5/2n41OjKrZbC7BLbN8CbS7zog0t70OSMqbjXxsn8HEjj7Sxl84nzOeP09hYm0tPT0AlGIPZ3uZCIvtgqXcHSL57uv4y7+I8+H/wP+BdQSwMEFAACAAgAHF1pUBUeYBujAAAAfwEAACkAAABub25lL3BsYXliYWNrX2FuZF9uYXZpZ2F0aW9uX3NldHRpbmdzLnhtbHWQQQqDMBBF957CGwhdh0DXpUWoFxhxlECSCZlR8PZNRG1p02Xe+z/DjGIUMX5iXdW1glnoKRBFS5xRNe93tgwLXr1xIIZ8woK850omNyxRaCMyetmUHsFyyv/wY3hrYT0/4iNeMOVCZxzqS6mwmVzysJhpY90aUI8R04AvmHPoobd4w7UniMPjDOwb/9W5mzabHd5pQB0iuSCq+UBVutdx9BdQSwMEFAACAAgAHF1pUB9UimowAwAAxw4AACIAAABub25lL2ZsYXNoX3B1Ymxpc2hpbmdfc2V0dGluZ3MueG1s5ZfdT9swEMDf+1dYmXhcA9omTSgtYv2Qqo2CSGHwhNzYbU44duaPduWv3zluS9nKFr4ktj1UTey7353vzuc4OfheCDLj2oCSrWivuRsRLjPFQE5b0dmo//ZjRIylklGhJG9FUkXkoN1ISjcWYPKUW4uihiBGmv3StqLc2nI/jufzeRNMqf2sEs4i3zQzVcSl5oZLy3VcCrrAP7souYmWhBoA/BVKLtXajQYhSSAdKeYEJ8Ba0RCd7Qtq8igOEmOaXU+1cpJ1lFCa6Om4Fb3p9Lp73XcrmUDpQsGlD4dp46AftvuUMfAOUJHCDSc5h2mOnmKw5sBs7p9iL53EvzIqclgz9YyOwsVLu4TjhHI640tjOEKtpVmO+ta0J1QYnsSbQysx8CGkmYUZenarHvydOCFSV5ZK27bVDhE/Da4o8T2YZKI2jC3fyVgJjG3lFJZJMeZsSAseop1eg+yj0F5EJrQAsWhFxyWXJKUSkwuWCsjWusaNjQVbJbW/lD7UQAU5k4DVx8lRGt1aD4vKcqoN3/RqNWN8ZLP2V+UEIwvliIBrTqwiGF1X4FPOyWYKyESrohrFErHECECLM+Bzzg6qUC2B9xm6RBOFQ00sxVJwGyx8c3BDxnyiNHI5nWHh4jiYwG8+CFxSY26hdOXjTvpl0O1dDYbd3sWOXyBlMyqzB8KxnHhR2hfh0wWRyq70MBwZdYZXSWHAqrk6a2s+Pg3risY8P1M27vANFE7Q58SvA7KBfsGUv4yVhyT+jx7UNpvTWbXR/eat0LjFAVMSmDiRYUsCueyANYAZlURJsSA0w6ZsfNuYgXIGR0KDCGjzeA+DPpZp9TaFGTZJpRnXv0eyhcRGmfWVLnwyGfHnXyvqdkYYs1Hv9LAzGpwPRpdXo97FKJxGa/V4a/dMYt/Ut/d4f2i8xhZ/cto7rxP5IQahVoZ6aS3ccR2p4891pE7DmXSycR7VcgF7zDTsGewyAgrAInhFFfOUr4JQbc9cMX/NhvkHVv/6Pglrrz/tHQ0+HX/p/u+74KlxCG+rO1N8516TxFsvQH6mAAkFXqv8obi+NbU/vN9N4u1TjQbS7l4+240fUEsDBBQAAgAIABxdaVBxV5SdFQEAANECAAAcAAAAbm9uZS9mbGFzaF9za2luX3NldHRpbmdzLnhtbI2S0U6DMBSG730KgveQTY2asCZu6I3RLNle4AAH0gx6SHsg4e2thQ1UiOtV+///19OeNjInqbwWtZGkNv7KFzeeF6VUkj4gs1SF+VbOmiezjZ80zKSClBSj4kCRrqD0xe2bG1Hokv9RZGtey+SQ4ljmYf20ja9Chhr328d497wE1FBgkEB6KjQ1KrP53Wu8iu8m+WE6bUhkfnYHGqYDg2bBusEoHNe9b6DFFyUrYNtnazCaITnn9ExJVO81GtsuZ4ocSmOJP/p4hH0J3WUzcwZmnCXkKCsU6znEOT2moJWFU49djSLXaIv8EvskKkhKfMcuIdDZ5yUy3H3R7ml7x6bCD8pQ1JqqmqNwIrmHGZ/Bzu1XFl9QSwMEFAACAAgAHF1pUNebcJYrAwAAbw4AACEAAABub25lL2h0bWxfcHVibGlzaGluZ19zZXR0aW5ncy54bWzdV01PGzEQvedXWFtxbLaolwolQTQfalRIEBsonJCzdrIjvPbWH0nDr+94nYRAA10oEaiHKNnxzJvxm/FztnH4KxdkxrUBJZvRfv1TRLhMFQM5bUbno97HLxExlkpGhZK8GUkVkcNWrVG4sQCTJdxadDUEYaQ5KGwzyqwtDuJ4Pp/XwRTaryrhLOKbeqryuNDccGm5jgtBF/hlFwU30RKhAgB+ciWXYa1ajZBGQDpRzAlOgDWjARb7zeYiioPDmKY3U62cZG0llCZ6Om5GH9rdzn7n88ongHQg59KzYVpo9GZ7QBkDn5+KBG45yThMMywUuZoDs5n/FXvvRvwnRokctkw9Rlvh3qVdguOCcjrly2RoodbSNMN4a1oTKgxvxJumlRt4BmlqYYaV3YWHeidOiMQVhdK2ZbVDiAfGFUr8CExjojaSLZ/JWAmktiwKpyQfczagOc7EaU9GZEJzEItmNCy4JAmV2FGwVEC6jjBubCzYspO9pfeRBirIuQQcOU5OkuguZ9hKmlFt+GYtqxXj+UxbP5QTjCyUIwJuOLGKIKcux18ZJ5vEk4lWeWkV1FhiBGDGGfA5Z4clQUvAxxJdYYrcYSTOXyG4DRl+OrglYz5RGnE5neG0oh1MwK8/C7igxtyB0lWNe8lxv9O97g863cs9v0HKZlSmzwTHIeJ5YXeCTxdEKruKQzpS6gwvm8KAlWtV9lZ/eRvWc4x9fqVu3MM3kDtBXxN+TcgG9A5bvpssz2n8XyuonDajs/Kg+8NbQuMRB2xJwMSFFNUK5FL3KgCmVBIlxYLQFKXYeNmYgXIGLUEgArR5eYUhHse0fJrCDEVSacb105BsIVEo057SuW8mI/7Sa0ad9gg5G3XPjtqj/kV/dHU96l6Owh20Do+3qmcj9lK+Xdn9VfFQ2Mdvp+ynZ92LKoQPcO+VGtNNKsENq3gNv1fxOgtX0enGNVSpBJSWaTgqKC4CcsDev6NB2foXAJ6clDBbrzwo7+B4/Pe73tprs00WSMJz8EG71ofKBCTdk/7X4XFnp0xANSredhT+lYnwtHoliu+9tjTire83NbTff0ls1X4DUEsDBBQAAgAIABxdaVCOc/b6agAAAOUAAAAaAAAAbm9uZS9odG1sX3NraW5fc2V0dGluZ3MuanOr5lIAAqUcJQUrhWowG8xPKi0pyc/TS87PK0nNK9HLyy/KTQSrUVJ2AwMlHZyK88tSiwgoTUtMTkUx1NTIwskFp0qEiSZO5i7OlsjqChLTU/WSEpOz04vyS/NSIMqcXV0MXYyVwKpquWoBUEsDBBQAAgAIABxdaVC8fTX3SgAAAEkAAAAXAAAAbm9uZS9sb2NhbF9zZXR0aW5ncy54bWyzsa/IzVEoSy0qzszPs1Uy1DNQUkjNS85PycxLt1UKDXHTtVBSKC5JzEtJzMnPS7VVystXUrC347LJyU9OzAlOLSkBKizWt+MCAFBLAwQUAAIACAA7B2NQNmFYAkcDAADhCQAAFAAAAHVuaXZlcnNhbC9wbGF5ZXIueG1srVZdT9swFH0uEv8h8jtxS8cGKAExJLSHMSF1bHur3OQ28ZrYme0Qul+/G+c7pGxIq9Qqub7n+H4cX9e7fk4T5wmU5lL4ZOHOiQMikCEXkU8ev96dnJPrq+MjL0vYHpTDQ5/kgpcAlhAnBB0onhkEPzAT+6RncJGZOJniUnGz98lyjtztTss5OT6aoYvQPomNyS4pLYrC5RoRItIyyUsS7QYypZkCDcKAolUYxGmwl+bvaPymUlCzz0D3kJl5+8Y1ScvxrPmApFi6UkX0dD5f0B/3n1dBDCk74UIbJgIgDlZyZku5YcHuXoZ5Arq0zbwqyBUYUwZhbTPPXPLFuXC0CnxSOaxT0JpFoN1ERIS2fg1nQ1BhGuuaiXAt2BOPWJnbWtdetkUdiY6lMkFuavQO9hvJVLhu7T1/j05E7G0TpuOaTw9ysfw7Xidj/dbl+2QsNqN8k3Ad41If0lmnk6DDXb3U1tjK9rGR7V3JRBwFv3KuILSv39oTMF+QasNW5jZOVxcBLuDTHQuMVPtbhKF0a9m4rVLcSimuBbUcbrv7qqMgTbZbYCZX0JRq5j3xEOQXppTt15VROXh0ZKyxdAj2aJVy3aSuIV5s0uTsH3pT+o1a81O/1hkL+B+N+YREbU24COH5jqOPgRRragCLXdpckyVuuWcXk843ae8wDUzdScCmYCKOYSoCPPshM4x2dnoICoppdAlyNcL2Fg6CYx7FCX7NJMN49SBNytRukqG3cBCcyGA3AW3NB4EbJQvMUOdZhgPgZfFerrcdoeOWjHTZitGjE+PQC3JtZMp/W6UP5qS5tJJ+5fQeHzmHPg3oJuMt5MP8NcRoEgziaubC9jUCnAtPHIrVgOektroZDvGJWV8+jQZ8aXooZ0wznUvDOqss4zkOJs8qr+Yc59nIJ4QtyxNz209oeHlY6Cjh6Xtjius7nlVZrPhvcAoeln8NFksstRNDqXefvD9f9hhQizgZB9tb06Edt1I0dXBdat+qX9uO5oaqtVLJ7JCkvLoXFaaaBx9RjpGSuQhHArANq+l1gvP4RgFzEthiRotTPB4y88k7fKhzvji76FL+sLhosDauh2rjKpY3XEd1wJ38aH2Q2kS8eq7h4x9QSwMEFAACAAgAMF1pUJSegy9LBwAAPhgAAB0AAAB1bml2ZXJzYWwvY29tbW9uX21lc3NhZ2VzLmxuZ7VYbW/TVhT+jsR/sCIhbdJWYNIQH0qQ49w2Vl072A6lmybLJAaspUmVlwLfYpuyQmFlQEEFBOWtBUpb3ge0hf+yWyfpJ/7Czr2xQwIM2y2ToIqdnOece16ec87t3X9iJM+MGaWyWSzsi+3u2RVjjEK2mDMLR/fFMmrfj3tjTLmiF3J6vlgw9sUKxRizP759W29eLxyt6kcN+Lx9G8P0jhjlMjyW4+Tp4zNj5vbF0gmN5TikKHxCQFpaYIeRrCkcElmZlzRRUjUlk05LsoqSsbh6zGDK5kg1r1fAJsYsM4VihSlXR0eLpYqRY8wCU4Gf6NksaDAPm3mzcpIZKeaM3p2ezmATlAFe1EA9+ey/5gVeHdYGpSSKxVFBP5wHM7IlwygwJUPPGaWt6BAleZAVPPCkWd46+hCrIsCUB1p6OBnBi6Q2xKupWJwDTOKq42blGGMqoyWIJmOM6flqy6devIPUJVhuQFMljU2ntURGVSVRE9gEEmLxhJ79PUiakwbTrDisCVK/pCX4/lh8fdWq31/EziK2X3z30569J3b/vOf7SDAKeFHoBmIo0s+7QgCJqiwJGqAhQRPRITUWrz++ja3X0SSljCrwIsSxcX0J5KMJp2V0MBZ3z5wPozYjy0iE2hD4JNJ4hRYKcYeAaKG44w+wNYetJWy/wc5DbN/DzhlsX2zOTdL3U9iaxdY0tk4FaUpKgywkkYwUVeY5lZfEWBw7V7HzGNur2HmOndPYWcX239iZJ4/Wkjvxan3tRrM2jq1z2LpEjADdzm1qBPxgEttn4OXGlWfNuXmwqXHqtnv2DbYWsHUVW+/o31u4Zjcuw4+vNh/A38vYugK20m+vY/sSfBts95AoSGySZugglAbbD3FRi8yYaRwHlgDuGC0ZZaNQaeU9rYcxM2cUf2ByxeOFfFHPMUegChlTUhh9dDRvZj3W8YomnddPBlohs0O82A+VIgkKVHzSf0OceIZkKfEd9Yv9BJzSeGmvvz0dEVVmFSRDwr6aIL6zX2BndhMIGi2fVuIAlPvnSjSQFN+fEuC/SmzBzhQ9VivzJqIhpRHNsWvglSBBqAFoF2lWUYYkOfn1zGxlvz1JM20ZO3/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ICGNtYvPy50zZnICGLb2edfdH35gwwm/t+vDln0bbbJpuZSGa2B+9NhHj5XfPhUzDfvfe0Prva1cxJrOc/ie8mjPpKgD3wNrt/zdR5z1T7IjXvEbaAtcFnT8jnCBz9HxZ+KcJRzOvw5IUJ35NbMVJpdckED8TZmL5fX3wRXgjB9AfMsnF9xV28QIY40tgWwsunyNGo5pQZvMR8lOPFPumTdm6/B+V1Z9ydfRoeR5QCoLqrJZpHlRQEmB5OgTlxBPpteNmD4JgvmoWdFexcws4f2H4UHm4IJRRehXY7ZBxmsP0y3NxFWekL44U3tne1EzK2N+ZX3Mlpj2zIorLQ5iF36RxMrptiyY7doqv7qrwqwInql87DPgFxgsViY+YCgSWFMOcvBDMh8DODyHdWq3N2Hbd+o+a+o1RP1qNbn5/bPX1+48pkezSElx9Wb21FbetkAXsUVRqkpU09Wwujz4h+GKdpLWy6oyiIlWEW5FiRQ3QwgUXnLk3xlRD04UlD7RIfCqriD6LYuYkdBzuWH4ow9eqhtZbsJOpjAdEP/L0bjRd3enp6QmJ8Yk5LvPHyQv3mjQ+r1yKBkDkZugVqg/1K2fXOb5FRyFHaIAoZ8ZmKcaISDJRJ0DxUNKmvDybjI0eCJFQ20W1zy+QwYt7NiC8Y7n5E5aF+NnnzsP66Vp+xG9dOkcnq/71qoF708otVVZZLDULBk83BgVa9Ro18EwXET1JOysiwmHtswRWrJdibVLOSNxh0QieLXxRUciMInYLu2F4pgWELtOWcCtfXO+FoIoROgQ7B9iUZXX3moE359PQ8Csy3mhWIP1Q+rbHJJL1IJHYtk8gB0cAH2tA6LxXJPcL7NffsbFhgLsWK0NG+LbaMUPv6kFxz0SsloaiTy/l/anNB8nT68JsF8GzruV3V3vgRNBu1n8r0pr93Z8fF/79QSwMEFAACAAgAMF1pUBUeYBujAAAAfwEAAC4AAAB1bml2ZXJzYWwvcGxheWJhY2tfYW5kX25hdmlnYXRpb25fc2V0dGluZ3MueG1sdZBBCoMwEEX3nsIbCF2HQNelRagXGHGUQJIJmVHw9k1EbWnTZd77P8OMYhQxfmJd1bWCWegpEEVLnFE173e2DAtevXEghnzCgrznSiY3LFFoIzJ62ZQewXLK//BjeGthPT/iI14w5UJnHOpLqbCZXPKwmGlj3RpQjxHTgC+Yc+iht3jDtSeIw+MM7Bv/1bmbNpsd3mlAHSK5IKr5QFW613H0F1BLAwQUAAIACAAwXWlQPk6vBEMFAABeFgAAJwAAAHVuaXZlcnNhbC9mbGFzaF9wdWJsaXNoaW5nX3NldHRpbmdzLnhtbOVYW1MURxR+51d0TcpHd9BAVGp3LYXdcksuxp2ktFIpqnenYTvOrWZ6RPLEzEQKAhRGYyyV8l5sTBRirkYR/0va5fLkX8jpmd2FZcEMClUYC1h2uk9/55zvXLqnk0cv6Bo6T2yHmkZKOpBolRAxiqZKjcGU9JmS3X9YQg7Dhoo10yApyTAldDTdkrTcgkadUp4wBqIOAhjD6bBYSioxZnXI8tDQUII6li1mTc1lgO8kiqYuWzZxiMGILVsaHoZ/bNgijlRFiAEAf7ppVJelW1oQSkZIPabqagRRFSw3qHAKa1kNOyVJjsQKuHhu0DZdQ+00NdNG9mAhJX10PCt+ajIRVBfViSE4cdIwKIZZB1ZVKqzAWp5+TVCJ0MESmHuoTUJDVGWllHSwTaCAtNyMEmJHrmOB0mkCBwarwuuEYRUzHD1G+hi5wJzaQDSkDhtYp0UFZpDwPyV1Kf357lxXpr+3T8nk+08oPd2RDdtYpGTOKNtYpOSU7sx25OPCnzh7KnO6O9d7sl/p6+tWcqfWVgGjDYQk5UbGksCs6dpFUicsyUquXjAw1SBHN9DoEAZZrmF7kChmlkIQB7DmEAl9ZZHBT12sUTYMxdAKxXCOEOuYY5EiOy3ClpKY7RJpDS4CBMMglvWUaD9ST4lDhxtclyPta25tamUSM4aLJUgeGAtNS8rrh2piVJQRLjJ6HhKTbHBywNW0vGtZps3SwuhQ9/rBug1bwCQHTKOBOfGMCqam1vkieoGovVgn6youf44aWZA8IKEBiLEGTPZZxEB5bECVUwbsFusAjltwGGVhdWer0sdsijUEeNCGCOrJN7FdLGHbaQhqPbCitorpL3hwlwf3vozojsa2lM1rFNSI3IolvzQzUlmc5N7PK7MT3LvN/b958JD7D3gwzr0J7o9XRqdWf4Cpa9xb5N51GHy9cDsOMveucG+uGXC5/LwycVVA+ROV8SlQXbk6vXp3kvuXK3OTr56NhrpmuTfNvTvcA8lv+IgfR2Pl4higrY78yv0R+MK9eT7irTcA7YtKONfblTmzD4F5ddVLj++vlO9XrXp5cWXW4x7Q4nP/26rju20DhKB8f/nx92/tfjwtk6+eTtWcnQsj7oGF68z2Qn9vcv9KTL1nTRfprsMQ7GSWRhhkXwm2rVoVmgYqkAHTJkgj+DxsfzBNHeSIPE3scCLNL648fLIuka6GjrxTQKuc+BPVaL6Z5MgAsOTS2NKdhTCUP3HvO+6D6l/E96p2Qe9Oay/X3X93vXHdfPCk5uZi+Hk7TKryhkSKVzg/hmnfGGj/ctiXGsohFtq0v3yxvPR0rDFtwLaXgkn/HveBzOcwW5meXwlebJcTiMXK7HRl7gZgrt4ZrTybFvyHSpvrNw5464GDH7e1f3Lo8JGOhPzPyOz+Ny6qnjdOaZgatQNH55YHmnirNhxr/mPRGw43TWuzpq3Dfk/UJqWbH9hiLM/1KpnTxzqV3Oc55ewmACF7zRtrUhab/uZngPAktFePAEsPZpZ/v7f8x6WlWzOvF27EStfgFg8CHni18oxdiaKXPo11eHh0N6bk8s05EI7X7edjlozYGcXvWBzhvpPxOLvGg0fcX+DBbzwY5cEC9//iQVk8QtsLj0KxiLky9erFDGw4lbE/V69fEm1AdOLZ0F6x+bwXLSFWdb5VN3k/OsI7vxVELWU3O0Iikdi1VPow2vZuxuh/TPvefmPeMeIbmctnenLH+7q7PoD2skcZjJ7qt2YN12RJedMLSTGjU4PqQKt456zfYqbb21qT8uZTLS2A1ngnnG75F1BLAwQUAAIACAAwXWlQKgfsO3wDAACvDAAAIQAAAHVuaXZlcnNhbC9mbGFzaF9za2luX3NldHRpbmdzLnhtbJVXXW/aMBR9769A2XvpKG2pFJCggFSt66oV8VoZciEWjh3ZDh3/ftexkziQFNqoUn3vOfb9OL7eQrWjvLMHqajgw6AXjK46nXCdSQlcLyBJGdHQ4SSBYbAQu0zFNCEfvQ8FWlO+VUHXEgQT8t3ZjKWwdWg0DFaZ1oJfrwXXuOs1FzIhLBj9mOc/YTdHnmMJDPJSzoasoTrm/uFu0p9cQnFnjGePNw83bYS1SFLCDy9iK65XZL3bSpHx6Gxo8SEFySjfmQPm5mtDMqr0s4akFtNkOp+P+5dRUglKgQnp9nFw1388y2JkBaw4qT8134Wc6qivsz+i7amiOqcNfk4Gg/s2Wkq2UC/yZG6+djzH3b/RFUvQ8E8j9KFnvlYoIweQ9c1nt9PJtLUrqUiz9FvRSLE1Ba1zvpZjyWGCRHj9zgq+JJiEzEFnGYrRCNsgZJQLZHZjvjawq+WJityf/pAIzd2Wgr2ZJhxND6OQFYORlhmE3WJlfSoWn38yjZep8PuWCvOGCb6RTPmoylbh/sIn5ZEHcoYKsRQsS+DJhjvaEKYcsu6oCE9Pk3yu+NjS5kUoYe+MXoiVsUK+YllPkJ6xQr6bbv3h7HACP/ZYTqGHCXHN/Lr66AVOcFkUrFgVXnPSi7nlyjvaGQpMIiIY5bJa0ARM28JubrMhdU9iCjnZ0y3R+Er9NrjVIU9Ghd0jh1Nas65CTTWDJrmtRSYVBoPupcvWda7BYyn24VBj/QIbXaDrxqop5rXwtZCv60p33n3TIWXh7Lqj8TEZBkRrso4TfB1V0HE8vIBYdPssnzLMuEY4yGe+ER4nP7uNlBC5A7kQgl16DBca1KXbC3tv2+BlTW1rmzsYuk2aWsuzZAVyhoqgoIoq140WGNNtzPBXLyl8QlQ4rYhbnJapY9yOE1pK3jM4DQCR67i4EHZhPUnGNGWwB+a8niHPuC21UOEFaErY6KuuSs9ykSTdFKqk4uPqjgbCEuNqZljPBbLXZKXy1GpTpZjw3ta1oV+MSqM+H2QNTk21rdHfVMRQ1StKMi3eNZHatahau/TJHsYc/2VsxhA6dCmbJo/lMCFSV5jcWQR8Yq9CMG9XuVmZYYOnjWKG7ajXRMk9x5N2gfdztJEA/pTNjVfeO/ALDitBZPRaQmoPQ4PbsjFHfDrzoY3jPkl12PVMtjllG/Bv/I/K6D9QSwMEFAACAAgAMF1pUMxyn+09BQAA6BUAACYAAAB1bml2ZXJzYWwvaHRtbF9wdWJsaXNoaW5nX3NldHRpbmdzLnhtbN1Y61MTVxT/zl9xZzt+NFGLRZkERyGMGXnVbDs6nQ5zk70kt+5rdu+K9BO7WxksMFitdVTGBzCktgq1T6uI/4uX8Pjkv9Bzd5NASKCLQh06QMjee+7vnPM7rzubOHVFU9FlYtnU0JPS0dgRCRE9ZyhUzyelz+TOwyckZDOsK1g1dJKUdENCp9qaEqaTValdyBDGQNRGAKPbrSZLSgXGzNZ4fHBwMEZt0xK7huowwLdjOUOLmxaxic6IFTdVPAT/2JBJbKmMEAEA/jRDLx9ra2pCKBEidRuKoxJEFbBcp8IprJ5lmirFQ6kszl3KW4ajK+2GaljIymeT0kdnOsVPRSZE6qAa0QUldhssimXWihWFCiOwmqFfE1QgNF8Aa1uaJTRIFVZISseaBQpIx+tRAuzQcyxQ2g2gQGdleI0wrGCGw8dQHyNXmF1ZCJeUIR1rNCfDDhLuJ6UOuT/Tle5I9ff0yqlM/1m5uyu0YReH5NQFeReH5LTcldqNfFT4sxf7Uue70j3n+uXe3i453bdxChitISQRr2UsAcwajpUjVcISrOBoWR1TFVJ0C402YZDkKrbyRDY6KQRxAKs2kdBXJsl/6mCVsiGohSNQC5cIMU/bJsmx8yJsSYlZDpE24EJAMAxiWU2J4yerKdFyosb1eKh9w62GViYwYzhXgOSBtcC0RHzzUkWMiirCOUYvQ2KSLU4OOKqacUzTsFibMDrQvXmxasM2MIkBQ69hTjyjrKEqVb6IliVKD9Ygfn2duoQGIKgqUNdrEh1lsA5VTRnQmauesJ2szSgLqrmzLH3aolhFULHQdgjqztTRmytgy66JYjWSophybV9w/xH3p78M+Q3XtpXNqBTUiGSKJL8yNVxaGufuz2tzY9x9wL2/uf+Ye7Pcv8bdMe5dK41MrP8AW7e5u8TdO7D4dvFBFGTu3uTufD3gavFlaeyWgPLGStcmQHXp1uT6o3Hu3SjNjy+/GAl0zXF3krsPuQuS3/BhL4rG0tVRQFsf/pV7w/CFuwt82N1sADoU1my6pyN14RAC86qqV57OrBVnyla9vro253IXaPG4923Z8f22AUJQnFl9+v07ux9Ny/jy84mKs/NBxF2wcJPZbuDvPe7djKj3ouEgzbEZgsllqoRB9hVgTFXKztBRlgwYFkEqwZdh3ME2tZEt8jS2x4m0sLT2+NmmRLoVOPJeAS1z4o2Vo7kzyaEBYMn10ZWHi0Eof+Lud9wD1b+I72Xtgt691l6suv/+eqO6Ofus4uZS8PkgSKrilkSKVjg/BmlfG2jvRtCXasohEtqkt3q1uPJ8tDZtwLbXgklvmntA5kvYLU0urPmvdssJxGJtbrI0fxcw1x+OlF5MCv4DpfX1GwX8yNFjHzcf/6TlxMnWWPzN8NzhHQ+VLxh9KqZ65YbRvu0NJtqpLfeYfzm0w22m7mynYWkw4IlSp7TxDS3C8XSPnDp/ul1Of56WLzYACNirH6yJuJjyjYd+cPXZMvOzH27or8xOrf4+vfrH9ZX7U28X70ZKUP8+933uu5WCjFx7ons+j3RdePIoouTqvXkQjtbfFyIWiZiF4nc0inDvuWic3eb+E+4tcv837o9wf5F7f3G/KB6h0QWXn0jE3JxYfjUFI6Y0+uf6neui8EXvnQvsFePmQDSBSPX4Tv3jYPSAhhd/umMTCNvGfvaAWCy2b8lzgFvzhwvL/5jphgVgNxqDKEM0Kg79R/Nwz0ivZS2T6k6f6e3q2Ff6aDT+DkTO7i194VP1tVfNe65EvOEbxSZYr30729b0D1BLAwQUAAIACAAwXWlQN86RX7QBAABuBgAAHwAAAHVuaXZlcnNhbC9odG1sX3NraW5fc2V0dGluZ3MuanONlE1PwzAMhu/8iqlc0TRgYxs3qq0S0g5IcEMc0s501dI4SrLCQPx3mu4rSV1YfWlePX0dO42/L3r1E2VR77733bw36yd/3WhgNaM2cOXrvEMvrR5pXizhpSiBFwKiAKkOnx7lnxNBGUeiMU23z9ZWO34RErQkNEVomtAqQvuw2jvj2hU/KfHLq2xf1a4ip83pxhgU/QyFAWH6AlXJGia6TJrHLTCAsQL1D/rOMvBM78ajeBh3kSfHh/l0MB64XIalZGK7wBz7KcvWucKNWHblX20lqPrA13u7xIYL8EKbRwNlmDieJcnDsJuUCrSGfd7b6WQ0nJIwZylwx3c4s/EH6hm3CwroqtCFOdCT63gyuXNpyXJodSlObPiYqL3+7+aOM/BpdsT4xoZHcLYF1bKa387imddNiXIjz0mpMLcdaaHtP+OIcmTLQuRdf9qRs5u1tl1gMzH6Karl4fTmAxsuc2rG/mS9a4bBNVsRV7nsGi7hTaZmgyFvtw7SLig7TolkYqRESYnVUfT2Y8JpY9evvYgZw7JVWQ+ReoDWnWBqDeoFkdcFvLmzgdxrdnZV4bYufn4BUEsDBBQAAgAIADBdaVDLnEA/agAAAHMAAAAcAAAAdW5pdmVyc2FsL2xvY2FsX3NldHRpbmdzLnhtbC3KOw7CMAwA0L2nsLzz68TQtBsjC+lcWa0FEY5d1QHB7cnA9obXDZ8s8ObNk2nA0/6IwDrbkvQecIyX3RnBC+lCYsoB1RCGvunEZpIbl1Kjwyr05S1yrih8pVxntOfLHynT1E7+j3jomx9QSwMEFAACAAgAMF1pUDX4grdRDQAAziUAABcAAAB1bml2ZXJzYWwvdW5pdmVyc2FsLnBuZ+1aaVhTZxa+KBZEUVuHiqxjtXVkKahAkCWIiFRUUMCCbKlNAYskLCEECCFMqVJFSK0jWFnd2IREVAiETauSViCgEKLADbUpJiSEyJIEss5NKPaZmT6d+TE/84Pn4373e893vnPe99xz89xzRwP8jI3MjAAAMD74yf4gANDPAYCV3xq+A814vzQKhAY9TJDfPoDMsJiELvTjvI94A0AjaY3i5CroenXSJycwALDukeZPj55Y8wUAfIg8uN87JD1aCI5TEnBR9FdzXt+ni858dGCjg+OBrTtNt0UCl4eOLm55UhX2xH/VLWP9kBUPv1k9dF7/y3yjJynJNduKDJv06oaNVm3TD/ARf/7rPfzwSayiN3w3PlZSLob3+5eXYmKVCgb7kqcAO1xPiHG+Wq5+iLmdSFROMu8FEsW9RI9FX8g54P3PeHuYaXUzF6rN9Xju/fBB8lpo9sFsiGBz1T1gXilS4dr+qlnYc7yPawcoRWqP8Y8B7ZLj8tagijWC2BXQ1Z0sZjbZY65p+8j3mpt2iKYKW1BjCUgx3KsZXulrrOQkrdgADXtd9Qyh4a+lgD40bEBXA/NDwYF60P9JP9HQu2O4wJDnOs0eTzbkaMA/rP6vNgIAjRuG2wGNla836mA6mA6mg+lgOpgOpoPpYDqYDqaD6WA6mA6mg+lgOpgOpoPpYDrY/wfWsmZpNrKcKH/a1QzGPg3QGsqZePe/7jXG0OP9RKeQ4fNsr0hQXMWqR+OZh0IpiomKPauxdtjD2ATsBbCxgl5biHvaWL4GwhQ1MN5V/0oSubnH2YF7JnaYFVILle3cVtjci54APd7M7YoT4Oxs8X2DVH++qSCsbefU5zs4ZSk1XOg4OTFtsh9z873o9s5nzQ7Buo+gXzeuTzPaK2UT8HiguqawyfzRx0VO7B156Zqf+sOaqeOLNElp8rl4O9AU1vo9Hf5iB2BfW8RsTEO+8N1nabe8bjor+SfaTvTzhq4vQFPu1F9yaGXld9Fr23jNrSHgArSkJSOVe/7QcEHyJbTyQ0G3qx9wdQCFqaXN6G26gR5K+7HkpwrpAVF1igUUx8JpT/A7LHLsZgQRMsp4N+ej1NHIOnTWgxlLeexskxCFns+2oesBDyYm2XT7E9AxaOLienOOhd6pfdS+W/xuA4tx37HD2SXmHRVPkwEgKYMmTfqjvYWCfBIBjRVZdyDFL7hwkCFqF3lKyxpg2VMia8XCy7Tpxdxxr7kHfnDF9UULxg31m4ECLk1lQbRXSZDS8QWzrDf9bGrmbD6p4xSIKhpNMxfQRPnhUge1IhfWDFN11sScLjsZXXC6fbq5hwnnuwpa6CTr5zsptM1DcBqBVPbn3t0IuEmU4tg0mZA61jnzKz7qzPXwOOWMWyPFMGQ7p6khIrEDW13zWMIXHO/HevaL20Mtaum2/1iL6AlKrsn/ILgH1VaALel0iAdHuu90hFdJjs3xW2zXMTnO5SMimQzTw2yOlzeB4bHt7C1YCh3Jk3gON2DWgp16gKsxKKdC3rQcpKqgVJRuBY4spVJybPugmDvE3CTg++ejyNMvY0oSKJ2xJh7dpI5XYkpXsknvwundhbtM/M/u3dU0NtS+Q+tAsmF9TPxLN7bb9MxdZ/Ir/N0fjhHUvfahxOFdzs0lzgDqKls9jR+ZoD4TmgM5gwMdxIi76AslqQIHKL17Vgx8jS45xCwQbUg75+yTwHtdwDxuxtlIXHdjjeUjFkXuNnw5TBxHsD+b5LS85TDL0jpOuaccZhXhe/28O6bniGfaJ6AgGSRIx1plPzD9QgMVPV4V7p2pcivB8GQV4ZfASYkx8OBLHrurzK8j0bJKhqf2+vK0EWiMfDw3WJDMOLZywBFLKoszS4wzB03TnqEw1oLB5rl118zHt6RuV5bRbJALLc/+QXuKVNqYaJzjVN5VYad+6RtKGUUjE/jyX9r1Tt0RpoDIvKEOKwNc5yvmbSKRb8tCiB0OW8t/zBuJ4Wr9OVHBaBM1oscBoPTstHKUDFf8XRpJlLaER8lV0k8TFWIEqrjNEJLk5LBXUWYAv3VzVSaDNiF5VpBcCDhdG30NH65GcS33wTp9eAEydw6JnRAUiq6vuINxjeKZGlwWUzi++pW1ovx5YH4kVPEDP6I/WymzzcZKpNNGlbKTEFFmwuM8EutHpWFUhizE66aNP7YHfXsUBgDV1/Dq5vxMims531+Cbs1/rmUuso4b6yGUw/FRUL7gK1z+3QeWMcxg+rUx3/9bGrfHxfpdTpbN/XpEVFOfZ053lUY5ua2i/Dn2Sk14ik1yuovPBERlBFsbmweSsmXXJHl+VFGjeKLHkemSV/vBQMipq4PLRBl9ssAXZ1aM2GMuaisQMYEjnRWPYXtKQ5epIw+raC7DGYIL606WAE6lLbi5pxuI8e65M+e88oK9v0hH2369NvTHIaQJ8iwAU0jqZfgzV2VmffYwZ8puKeHYHP1h/IJVbReL45NQxzEf94PqpFVJBDpps14N+fXmqvMO4K7cI4OZTnyJp0t02tHBpCfPFq7w8wYzth6lJgJAgI9UhYoQqzBXJMrARz6TS5xiYpxUf3uxBd3qyFsW/e9sGlqtiKyv3eBY+i3OZl99idHKUgTB0ub8ECaSWIj85Mnl6UUKnR76PCEcjWbToMgFzcS+YG+45m+JQxGvwFRW9cT1z+LiW71RuHahjyCa9EitP+TXVpWdREa4hHt58PMOSPcI0ONIQU+xmFTCvOzbREphHwppI6wEksxo0sTRdHkEgqi0nFwTrGyLmL6urcbqDywErVCF4t4U6TlFizxoO6eu/55m+M8LNBbH0VNxriueu77buq/uS/7dZ9AeoFuZkZc8C976lj0FwXIeq9Kc8xEo2zRhar1K8O8BsE7KgrR65fXHeg2LWJOBBUg+rc+F+PqIuIg2RWzeW2G4BEzCiAVvnYN9BZUqztbPNtJQ00jCSBp7SypnZSEF77lucMxkb244+gpt8ZaW0i58m5vTW0+WkN/jL6seJbgCc4JTtFUH8TUyypP5H2LaEeolx93GjydL+WR3tuIDcVifYFhP1TUtdlW8c4dmcBRGBN/4IPkGKIit6LI9nH5b0tajyhPqaARUZ94BfnZKFY03Y3vNzSpCtU8tEirrQ6InLq89Oe0/uOpmgrOZH1v0IWVLLjI3IlTP8z0UA9tDExV9464RBwy/yoAipDCnvs5OKkzU98S2ntLuibpAaso+xezKs1aAs28reVS9+rvvCNOWGb/VjKpMdHewJw5M4UKHZByEZNeugP9rOjuxgXDVIhNFZae8n1FVdZpFLrMP7hl2A5tzNqVS6EGh6rWDVYYhXtvOvtgl9XoH7KTTsM3OhXs5tRHNbxN9e8bBptZ2aH3G8R7ykjjtxKUXvGTH+09Qx+DLz/Yxuuy+sN2H102dFibiBXwlUcYW+Dl6dcxJ2XczxQ7KIf4NUbr9/kzeysTTCNs2XjQpZsGU6chc/42Rd+5MXP3pq3LrXC3T2mqQ4RW0Cdoyj9vqWnaq+ntRotMZa38rlzOeHoJWtwPbINLR/R781logK5RD2xnwkSbB/HmE4iWT0CW+K/l183uplOIo6LTeygM5M+q1qcG+12mbAqmqsKVYN9DrTvKLhMsM+qNWBPYpDEfGq+oDsf0X3RbtOAgl7HCF7DGCglZerkAHlm7xlma+9JVmWtxWG9ewhheIx+LriCy1RYLc1qWNQMIKEpDBitraiM63Mf1Cew4E9HjE6FeuBl2K68zHX9hTMif4EeOK1+JB2qaqacx5Tj9+eL5ALetn9kPNInU749tKfMfU50rnVDttqgqv/blBW6IwhnWJQapCu8cQZK0VC42Sx0vhGNM0l5QbPnUE6FHlfpkDAD/PpopeFdVr9axpZJZUE4TlmG/MqWR1RKcli0Aq9X+ECOArPpV+eGKcISPkZOlfSAUFMZtICGXvMUpnLYr1L11T8h91TQVMSo4IvUKpwo1jkOZiqbgWvUIY+vAS/+84cLgzOg0rvmgQiuuYdHbIPGK1D3WvGRTewyx1kzx2zx+mUPKGLkKAGfQSSlyZsDq8eljYvBoAHkzyGCbFvx+BATXfV6ytXe+7DUONb9jz9OoEeeSYqpvVYJXNu8QaZChCtPKBmmFXe2oH/5ZwD+c9Zhgki5TdJMKdYID2Tck3Vk+3oA/Qbs4EvJS0pivm1OlpDpUkzyS1+PFgIIsc5R5RVdSApaGgV5Kk8CBGcg+Zq4D6fgP3VZXI8f3zR/mm65N3P791AfeU3O+7qoxmPUAQZXL55xyIk5mzi8/mzxAzp6aQiKYLCysB4I7Fam7LhMeShVCaQbWF4KPreSm8kovlsvTqqblIRZ+f+nMsyzIRLhe/QS4VOyh19+0XLahTmHL8blLHlIX2FSfs/T95dWqb7WWVn4oDlj8WypILAqm7NbfCOuO9QjWfJwkPa+4WUUb6LzPXV4s85IfbgN8+PaquugeEDOK6lAVp3tpF1eH9jqDhXmdPaYeIXE6Q3Rb6a+ZLO+PdmenZTg2fqg3OODy8aps4T9PMH/QN2E/e99lX/wRQSwMEFAACAAgAMF1pUOsqoEJKAAAAawAAABsAAAB1bml2ZXJzYWwvdW5pdmVyc2FsLnBuZy54bWyzsa/IzVEoSy0qzszPs1Uy1DNQsrfj5bIpKEoty0wtV6gAigEFIUBJoRLINUJwyzNTSjJAKowsEIIZqZnpGSW2ShYmZnBBfaCZAFBLAwQUAAIACAAgXWlQ9/eNrfIEAABZEgAAIAAAAHZpZGVvbGVjdHVyZS9jb21tb25fbWVzc2FnZXMubG5nrVjfb9s2EH4v0P+BEFBgA7q2w176kLiQZToVooiqRMXJXghGohOilOjphxPvr9+RklV7WyA56YthUf6+O959d0f67MtTodBWVLXU5bnz+4dPDhJlpnNZ3p87KV3+9tlBdcPLnCtdinOn1A76Mnv75kzx8r7l9wK+v32D0Fkh6hoe65l5+vGMZH7uRHPmeh5OEn8eYBYF7i2OWeLh0I19wkJCWZJGEYkpXjgz+iBQLYtW8QZ8QrJGpW5Q3W42umpEjmSJGvgJzzKwIO+kks0OFToXZx97m+MuJJd+yMC8+b5f9gOf3rIrssDODJf8ToEbWSVEiSrBc1G9xkZI4is36MkXsn49+8qlGDjjy86OF2NYWLCVT786Mw84TageZfOAZLKpIJtIbLlqu5j2+R4zN3e9S0YJc6OIzVNKScgCd44DZzbn2fcxtEeuIje8ZQG5ICyB7QPO08WGlzsU6HuNfvnj86enz59+HScKaUwCBmw4YCG+oc7MfJ6Gi2J87czM5ygujWMcgiYDf4GZn1iBmt0E2Ar0VrfogW8FajTaSvFo5SjKRlaQUyVz+yLTsFC2oyldkCsX8hfjhMa+R30SOrNEV9XufafytnnQFZirUd7JJrc2TULN+00lajDdpVWbyoB6yXXBZflh3PQqDIi7sPm9AmG5F6BOOmwKmI7orZq2sD/9Hkw8lkrzHK1Bw0iSBPHNRsmsr9lecpHiuzEvINLQDCI3SVYkXpjSa6AaONrwun7UVX4U5UN/xoj90COQSI8ekJveMhDD/iS0uqoSWTNOBl66Nj+9LlZ+CAFk1MrRSKJo6wbSXmyUaIT1Vpqt8MyG5E6sNehDCb7tcgfWrVhG0xS4aeh9ZXM6VF/A2zJ7mIgDcf1vfg+z2dbiKGejPvVsbE5uoDqgHMkpCHLpzMjlKYhbnECQcTKGCd1r/8K1WYK63RfVvmgzbmpE7frZYdS0lbqtYcWEBErLZqQ+zUqCv6UgYt8NnmkNHel+bt3LLTR90J+oRsNMUhr4IWbUpwGkrn8cQ0GP8/DCDy/Yt9T/ky1dP7CT4d965Ts7WXm+5WUmQKEZN0LYwbtc5vadqRXr9V+t/Bvxpu9v7/rWGC7wzbsPJ/pz1E2fKSPeNKLYNGOmTZh791/ihekLz7owZesvsz8cfH5KZg6OSq/Oz9GR7JQcjTrxykhNz9bP9iTp5hOGKQ31jWGwqumokIDRpemPGkXd6ILZ5pdrPZ2jr/1hYTpyheeJTwG7Ene1bEaPIrYuJg83WxYvn2rgJUljOM4eBQlipNsqs91yPEg/OPogDQsTkPvj1tGc6XlC2M79cP1QsoDo5RM40yu8j383Ho7iuNKtym0RK/ndjgjYbluI/x7k1pUu7Kri9V7E3YT68hov+iB1RqMTjlJDHU5Wx0EZvlwjSTq3PieMLJcw/tbrMQT1Ye8/5SzNu8ZW6AKWRj2lhATUj5jnmXMaWG3vGtmo8aPEAPzqhqBBc1eCWxIcpL8bfYhcQp+1kTW3JgW3pqmEyzQIErgV4rDzaNkq1V04X8AA4e9Y8BM4tB6oJl1a93zmytYLyHKF4qnX9lSG/XHIwknbKFlOxkZumvTIyAzTybjAve1hEy4zA2powh103/tPwF8fxirqT6qnxetHf7Qk8b65TsVfk8D0Egu+1gq6xjFyeKrtn0BnHw/+E/oHUEsDBBQAAgAIACBdaVAVHmAbowAAAH8BAAAxAAAAdmlkZW9sZWN0dXJlL3BsYXliYWNrX2FuZF9uYXZpZ2F0aW9uX3NldHRpbmdzLnhtbHWQQQqDMBBF957CGwhdh0DXpUWoFxhxlECSCZlR8PZNRG1p02Xe+z/DjGIUMX5iXdW1glnoKRBFS5xRNe93tgwLXr1xIIZ8woK850omNyxRaCMyetmUHsFyyv/wY3hrYT0/4iNeMOVCZxzqS6mwmVzysJhpY90aUI8R04AvmHPoobd4w7UniMPjDOwb/9W5mzabHd5pQB0iuSCq+UBVutdx9BdQSwMEFAACAAgAIF1pUKeK7jYMBQAA5RkAACoAAAB2aWRlb2xlY3R1cmUvZmxhc2hfcHVibGlzaGluZ19zZXR0aW5ncy54bWztWV9v4jgQf++nsHLaxy3077UVULE0aKOlwJG03T5VJjHgq2NnbYeWfbpPcx/sPsmNEwhQCjXVtrenu0qoij2/n8fjmfFMUjl/jBkaE6mo4FVnb7fsIMJDEVE+rDpXQfPjiYOUxjzCTHBSdbhw0Hltp5KkfUbVyCdag6hCQMPVWaKrzkjr5KxUenh42KUqkWZWsFQDv9oNRVxKJFGEayJLCcMT+KcnCVHOlMGCAH6x4FNYbWcHoUrOdCmilBFEo6pzTSMiWiTUqSRNhtXIKeWSfRzeD6VIedQQTEgkh/2q88tB9jeTydkuaEy4MYuqwaAZ1mc4iqhRBDOffidoROhwBBqD0R5opEdV56BcNiwgXVplybjz3WPD0hBgBq6n9DHROMIa54/5epIMiITzIKqmZUqAdGlsQVKTR10M5EPRhOOYhgHMIGOsqnMR3PXcpttz2w337qrXylW1RgRe0HKtMH7Lu9hGvttzfbcduL27T15nS8RrVnEv615rS8yN+8n3gm1Xatcvt4V0P3faW2Hqgddpb2GHRueyW2/fbrWjz7ddt9fy2l/ugk6nFXjdOSrzygX/q5SWXbkCLi9SueiwepTGfY4pg/zxxGsV0ZCBGJZDEogmhegaYKaIg35PyPC3FDOqJ5CoIM7QPSFJXSUQ5T0TT1XHxIgzp8sJQTEIsiJWT/eLYN3bP13aeylffr6vZ9WsFAmsOxJavLP6e+WjQv/Tw83qr1G0Agk0wXzSEsN31/7oeJ4qT8qb1X9OzcrYJPY2ljLLoKvqv2i+/cP5+R8cH29WYc1qFaw1DkeQ2fUsMS+OzKSosT0ONR3DpUGe6DpIGfPTJBFSz3P74mChxBqaykDwpeAxz6gvWFScGon7JGrjmEwvRJZfiP495U0Q3nPQACKdwZF2EsKRjzncw1TDMYcFh0r7SlOd3b/NqXRdUszQFadQKBB06a8cezjCUi2FdnFE5uoLa124HHNz589r5XCqiI1g22QrxWCXVrSSjKlIlT3iGkqQ2Eqyk2pGuZVob5YYLXXOo9lG2I0ha9kI3pC+otrOxAIVOiCPD4QNqAkerUJJCLdS+5FqNCggKBZ2p3MjUhahiUgRo/cEaYFAUTgvpEcELZZcaCBFnI1CUTh1GDSm5IFE5zYL3cIScQpIk5wY0fkK31L6HfXJQEjgJXgMJSuM06l77b6euAh90PwH8SdYqbnSeGaDD3nJ5rUv3K8fjAFxNMZQZG5HDlmQxIl+E348QVzoGQ7MEZrckB16RKNszmZv1guO8DjzJOMdGSn4EIUDyDlhIoQUSnlKbAlDzJHgbIJwCCGvjF9mSQhGcg/MqdWrFczh4DTZ05COIYKEjIi02nN5b//g8Oj415PTs93SX3/8+XEjaFokQh43y+VVYmNjs2CNfNKYvIBb02q8gFrbcFjjXr/iSvNhjXymYLfGPm1ErIEr7Ygdck1T8gJ4Q2vyAnJDg7KCbQoZm1QVLeA9s9l6I/CuveD2LnC/BssEWTSs1jWVkim7nq/Csor4Jy7COlcBGMy1qlRcv3PVa7i+VaUy8x2rTGbH2e5Y1V5fLMsuUxt0F+oCKxXg4h3mVQRcvYzGUDdF75ZZ3yGS3yksfkRzkofW24TFq47r35NS/qum++l74jcynu9eep86rYv/g/cfNGL+VLwgXXojWryoW/4oYGZiymmMmW8K++JLQu3osFwpPT+1swNsy59majt/A1BLAwQUAAIACAAgXWlQj3ZV/m8CAACHCAAAJAAAAHZpZGVvbGVjdHVyZS9mbGFzaF9za2luX3NldHRpbmdzLnhtbJ1W247aMBB971eg7QfQJRCElCIlXERVdkELP2DIECwcO7IntPx9becGJFnYJi945py5nLEdPHWifPyt0/H2ggm5AUTKI2Usha1Dw58vIVVkxyAMUkTBX8bfB77rDH2vayE1+FGcQZbY+XwyG/RbsZcEJKP8ZJBuEPR7bUguZExYGXbqTN3pqA1sKtgwGsKSKpwxiIGjJvVGrh+0ZkhIBEGkYY59WmGMXHZkbyqeTf3R6/QzoBbCRHz9Yd5WoEjSZE04sCz90PHbdajACyChnpdRzjdvG0MBgz1CuPofUQry14kavyNybcpdmHn8QogDrVskRcpDs4t6A9d9im+oW/iL73YPPG64gWqat7vRPF8hbnIBzGBcx3eeIhekWs+f73FlRFZvRJ5AqofVoq7uoRZ4TOMdJ5Q9sbORxqDPItxU3Hf6fvv5RSEY0uSG8SBJxthmxc+G5m3HJoHQB15rKG9TjJx5/1qY/Of1FeYhRQb2pNzdbGeqqL7PxihT8LrFKvOpo/izFJHIneXS5miOqAvmKAVrSkVSFAs91DxcuaySrVK0mtuL7Srrrb3CTya56UCYyrGlrYKtJSh9TIuL+CrwvafifIASqdyDqnHuPRVnnjKm9hKA10g1Vz6nZrGsirqu5oGFIKxjxZdwwHJyd+YyQVMcT9VHs0Ei8Wo22TrvjpzB5zQmSAXXDgRVNNfgyThMiCTX1zqLIdXsVQlr/ZUog6mC0OBpo2z1qR33mijWk9E4OdPIWrf6izs+6Kl43TtjhgRuvvW/4bITRIbvJSTvvdWdsXWPaQxvQm/xRIo4Qa97ZbLzqcagf5s/IP8AUEsDBBQAAgAIACBdaVB8n4QKAgUAAF0ZAAApAAAAdmlkZW9sZWN0dXJlL2h0bWxfcHVibGlzaGluZ19zZXR0aW5ncy54bWztWd1u4jgUvu9TWFnN5RT6u20FVJQGTTT8LaTt9KoyiQFvHTtjO7TM1T7NPtg+yR4nEKAUarpbRittpaqKc77Px8fnfD5OS5fPEUNjIhUVvOwc7BcdRHggQsqHZefGr38+c5DSmIeYCU7KDhcOuqzsleKkz6ga9YjWYKoQ0HB1EeuyM9I6vigUnp6e9qmKpXkrWKKBX+0HIirEkijCNZGFmOEJ/NGTmChnymBBAL+R4FNYZW8PoVLG1BRhwgiiYdm5pSERDRLoRJIvOmJOITPs4+BxKEXCw5pgQiI57JedX47Sn5lNRnZNI8JNVFQFBs2wvsBhSI0fmPXoD4JGhA5H4DDE7ImGelR2jopFwwLWhVWWlDtbPDYsNQFR4HpKHxGNQ6xx9pjNJ8mASNgOoipaJgRIl8YWLDV51vlANhROOI5o4MMbZGJVdq79h65bd7tuq+Y+3HQbmavWCN/zG64Vptfwrrex73Tdntvy3e7DldfeEvGeWdxm1Wtsiblzr3qev+1MrWpzW0jnS7u1Fabqe+3WFnGotZudaut+qxV9ue+43YbX+vrgt9sN3+vMUWlWLuRfqbCcyiVIeZHIxYTVoyTqc0wZyMeLrFVEgwAxLIfEF3UK1TXATBEH/R6T4W8JZlRPQKegztAjIXFVxVDkXVNPZcfUiDOnywjBMSiyvFbPD/NiPTg8X1p7IZt+vq5X3Szl+tUZCS127P5B8ST3//x4s/trHC2BfsaYTxpiuHPvT07nUnlW3Oz+a26WxkbXW1jKVEFX3X8zfIfH8/0/Oj3d7MKa2UpYaxyMQNn1TJgXR2ZW1MQeB5qO4dAgL3wdJIz1kjgWUs+1fXEwd2INTWkg+FLxmGfUFyzMd41EfRK2cAQl3KlzBw2grhlsYDsmHPUwh0OXatjUIEeopK801elhW59aVyXFDN1wCl0BQc3eyiYHIyzVUiHnG2IOuqDSgaMwC272vNYOJ4rYGLaMNikGu2NFK8mYikTZI26h34isLNuJZpRbmXZnMmjpc1a7NsZuBBplY3hH+opquxALlPuAPD4QNqA65K8KJCHcyu1nqtEgh6BI2O3OnUhYiCYiQYw+EqQFAkdhv5AeEbTYYKGBFFE6yrCaJgwaU/JEwkubie5hiigBpJEiRnQ2w/eE/kB9MhASeAkeQ38K43SaXvvvJ84LHTz/l/hjrNTcaTyLwaesQfNa1+63TyaAOBxjaCm3IwfNI1GsP4QfTxAXeoaDcARGG9JND2mYvrNZm/WEIzxOM8lkR0oKOURhAzJOeBGAulKeEFvCAHMkOJsgHEDJK5OXqQjBSJaBGbV6t4MZHJImfRrSMVSQkCGRVmsuHhweHZ+c/np2frFf+OuPPz9vBE1bQtBxM13WE9Y2Xg2skS+uIW/g1lws3kCtvV5Y494/48pVwxr5SntujX157bAGrlw+7JBrriBvgDdcRN5AbriOrGDrQkZGqsIFvGcWW6353q3n3z/47jd/mSCthtW+plQwTdbrPVfa/75oufo/r+dq3/gQH9eqMXF77Ztuze1ZNSazVLESLjvOVtuq1fpq2WWZVqCz0AZYuQDn7DBrGuCkZTSCNincmZDuoHB3VAWv3jzoxjLICudjquBdu/MzBeP/UFlnlXpNXVGPRNSAdiSzHxS1ntv0rtqN6w8NH7WL338w6f5p+LKn/Hvm0gfM/Lva8jf8PRhf/pdIZe9vUEsDBBQAAgAIACBdaVCTaEB+hwEAANkEAAAiAAAAdmlkZW9sZWN0dXJlL2h0bWxfc2tpbl9zZXR0aW5ncy5qc5WUzY6CMBDH7z6FYa8edi1i2FtZIG6yHyb6AkVGbSy0KcVojO++FFEpluxue6Ezv2nnP3R6Ggyr4ayc4evwVH/X67VeK1nC6G7bWmzcYhMWm7TYDtq2JqyA2nYeNamITi57dg02ONbBUlqQhEEalErxXDudpwn20BQ7bRF8D7KNxPFbNHEN5ChAMprvGsALAnfcBnIuM8Lam4Qo9EK/zehjFoym8EELFTHIIFcXdux7ODD2E2QDwebiRfUwvIwcE7JqsolC7L+EXX8lqYl/edbT8HNRijnJgd3OmCJsKrozMyApzRswxnq2wQIYrBSk3/+Qd435M19hCZFzndNM1/FdQRZUFdhIXuZp82fHE8/rDdMRSzior/pP9YqxRGhh14uhx2/8ohHXVNZDGPXGXFmbnsdbVuhyFZ9E7kAWfSmpKoU+eWpbZklOKOu/W4pmUN106GbjIhebTaE4Z4qKLmjZ8gIub4lFUz1NRAS8ap6qCPJhQx/FbuwYna46nc4sj8nefCMG5x9QSwMEFAACAAgAIF1pULx9NfdKAAAASQAAAB8AAAB2aWRlb2xlY3R1cmUvbG9jYWxfc2V0dGluZ3MueG1ss7GvyM1RKEstKs7Mz7NVMtQzUFJIzUvOT8nMS7dVCg1x07VQUiguScxLSczJz0u1VcrLV1Kwt+OyyclPTswJTi0pASos1rfjAgBQSwECAAAUAAIACAAcXWlQGdLPV4ADAABNDAAAGAAAAAAAAAABAAAAAAAAAAAAbm9uZS9jb21tb25fbWVzc2FnZXMubG5nUEsBAgAAFAACAAgAHF1pUBUeYBujAAAAfwEAACkAAAAAAAAAAQAAAAAAtgMAAG5vbmUvcGxheWJhY2tfYW5kX25hdmlnYXRpb25fc2V0dGluZ3MueG1sUEsBAgAAFAACAAgAHF1pUB9UimowAwAAxw4AACIAAAAAAAAAAQAAAAAAoAQAAG5vbmUvZmxhc2hfcHVibGlzaGluZ19zZXR0aW5ncy54bWxQSwECAAAUAAIACAAcXWlQcVeUnRUBAADRAgAAHAAAAAAAAAABAAAAAAAQCAAAbm9uZS9mbGFzaF9za2luX3NldHRpbmdzLnhtbFBLAQIAABQAAgAIABxdaVDXm3CWKwMAAG8OAAAhAAAAAAAAAAEAAAAAAF8JAABub25lL2h0bWxfcHVibGlzaGluZ19zZXR0aW5ncy54bWxQSwECAAAUAAIACAAcXWlQjnP2+moAAADlAAAAGgAAAAAAAAABAAAAAADJDAAAbm9uZS9odG1sX3NraW5fc2V0dGluZ3MuanNQSwECAAAUAAIACAAcXWlQvH0190oAAABJAAAAFwAAAAAAAAABAAAAAABrDQAAbm9uZS9sb2NhbF9zZXR0aW5ncy54bWxQSwECAAAUAAIACAA7B2NQNmFYAkcDAADhCQAAFAAAAAAAAAABAAAAAADqDQAAdW5pdmVyc2FsL3BsYXllci54bWxQSwECAAAUAAIACAAwXWlQlJ6DL0sHAAA+GAAAHQAAAAAAAAABAAAAAABjEQAAdW5pdmVyc2FsL2NvbW1vbl9tZXNzYWdlcy5sbmdQSwECAAAUAAIACAAwXWlQFR5gG6MAAAB/AQAALgAAAAAAAAABAAAAAADpGAAAdW5pdmVyc2FsL3BsYXliYWNrX2FuZF9uYXZpZ2F0aW9uX3NldHRpbmdzLnhtbFBLAQIAABQAAgAIADBdaVA+Tq8EQwUAAF4WAAAnAAAAAAAAAAEAAAAAANgZAAB1bml2ZXJzYWwvZmxhc2hfcHVibGlzaGluZ19zZXR0aW5ncy54bWxQSwECAAAUAAIACAAwXWlQKgfsO3wDAACvDAAAIQAAAAAAAAABAAAAAABgHwAAdW5pdmVyc2FsL2ZsYXNoX3NraW5fc2V0dGluZ3MueG1sUEsBAgAAFAACAAgAMF1pUMxyn+09BQAA6BUAACYAAAAAAAAAAQAAAAAAGyMAAHVuaXZlcnNhbC9odG1sX3B1Ymxpc2hpbmdfc2V0dGluZ3MueG1sUEsBAgAAFAACAAgAMF1pUDfOkV+0AQAAbgYAAB8AAAAAAAAAAQAAAAAAnCgAAHVuaXZlcnNhbC9odG1sX3NraW5fc2V0dGluZ3MuanNQSwECAAAUAAIACAAwXWlQy5xAP2oAAABzAAAAHAAAAAAAAAABAAAAAACNKgAAdW5pdmVyc2FsL2xvY2FsX3NldHRpbmdzLnhtbFBLAQIAABQAAgAIADBdaVA1+IK3UQ0AAM4lAAAXAAAAAAAAAAAAAAAAADErAAB1bml2ZXJzYWwvdW5pdmVyc2FsLnBuZ1BLAQIAABQAAgAIADBdaVDrKqBCSgAAAGsAAAAbAAAAAAAAAAEAAAAAALc4AAB1bml2ZXJzYWwvdW5pdmVyc2FsLnBuZy54bWxQSwECAAAUAAIACAAgXWlQ9/eNrfIEAABZEgAAIAAAAAAAAAABAAAAAAA6OQAAdmlkZW9sZWN0dXJlL2NvbW1vbl9tZXNzYWdlcy5sbmdQSwECAAAUAAIACAAgXWlQFR5gG6MAAAB/AQAAMQAAAAAAAAABAAAAAABqPgAAdmlkZW9sZWN0dXJlL3BsYXliYWNrX2FuZF9uYXZpZ2F0aW9uX3NldHRpbmdzLnhtbFBLAQIAABQAAgAIACBdaVCniu42DAUAAOUZAAAqAAAAAAAAAAEAAAAAAFw/AAB2aWRlb2xlY3R1cmUvZmxhc2hfcHVibGlzaGluZ19zZXR0aW5ncy54bWxQSwECAAAUAAIACAAgXWlQj3ZV/m8CAACHCAAAJAAAAAAAAAABAAAAAACwRAAAdmlkZW9sZWN0dXJlL2ZsYXNoX3NraW5fc2V0dGluZ3MueG1sUEsBAgAAFAACAAgAIF1pUHyfhAoCBQAAXRkAACkAAAAAAAAAAQAAAAAAYUcAAHZpZGVvbGVjdHVyZS9odG1sX3B1Ymxpc2hpbmdfc2V0dGluZ3MueG1sUEsBAgAAFAACAAgAIF1pUJNoQH6HAQAA2QQAACIAAAAAAAAAAQAAAAAAqkwAAHZpZGVvbGVjdHVyZS9odG1sX3NraW5fc2V0dGluZ3MuanNQSwECAAAUAAIACAAgXWlQvH0190oAAABJAAAAHwAAAAAAAAABAAAAAABxTgAAdmlkZW9sZWN0dXJlL2xvY2FsX3NldHRpbmdzLnhtbFBLBQYAAAAAGAAYAGQHAAD4TgAAAAA="/>
  <p:tag name="ISPRING_CURRENT_PLAYER_ID" val="universal"/>
  <p:tag name="ISPRING_LMS_API_VERSION" val="SCORM 2004 (2nd edition)"/>
  <p:tag name="ISPRING_CMI5_LAUNCH_METHOD" val="any window"/>
  <p:tag name="ISPRINGCLOUDFOLDERID" val="1"/>
  <p:tag name="ISPRINGONLINEFOLDERID" val="1"/>
  <p:tag name="ISPRING_OUTPUT_FOLDER" val="[[&quot;\uFFFD\uFFFD\uFFFD*{52F2B0B6-5D6F-4392-B7FC-27EEC39ACAB4}&quot;,&quot;E:\\work\\お手伝い\\城近さん徳島&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ARTICULATE_PROJECT_OPEN" val="0"/>
  <p:tag name="ISPRING_SCORM_ENDPOINT" val="&lt;endpoint&gt;&lt;enable&gt;0&lt;/enable&gt;&lt;lrs&gt;http://&lt;/lrs&gt;&lt;auth&gt;0&lt;/auth&gt;&lt;login&gt;&lt;/login&gt;&lt;password&gt;&lt;/password&gt;&lt;key&gt;&lt;/key&gt;&lt;name&gt;&lt;/name&gt;&lt;email&gt;&lt;/email&gt;&lt;/endpoint&gt;&#10;"/>
  <p:tag name="ISPRING_SCORM_RATE_QUIZZES"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ARTICULATE_SLIDE_THUMBNAIL_REFRESH" val="1"/>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solidFill>
            <a:schemeClr val="tx1"/>
          </a:solidFill>
        </a:ln>
        <a:scene3d>
          <a:camera prst="orthographicFront">
            <a:rot lat="0" lon="0" rev="0"/>
          </a:camera>
          <a:lightRig rig="threePt" dir="t"/>
        </a:scene3d>
      </a:spPr>
      <a:bodyPr rtlCol="0" anchor="ctr"/>
      <a:lstStyle>
        <a:defPPr algn="ctr">
          <a:defRPr kumimoji="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ctr">
          <a:defRPr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12084</TotalTime>
  <Words>387</Words>
  <PresentationFormat>画面に合わせる (4:3)</PresentationFormat>
  <Paragraphs>52</Paragraphs>
  <Slides>8</Slides>
  <Notes>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8</vt:i4>
      </vt:variant>
    </vt:vector>
  </HeadingPairs>
  <TitlesOfParts>
    <vt:vector size="16" baseType="lpstr">
      <vt:lpstr>Meiryo UI</vt:lpstr>
      <vt:lpstr>ＭＳ Ｐゴシック</vt:lpstr>
      <vt:lpstr>メイリオ</vt:lpstr>
      <vt:lpstr>游ゴシック</vt:lpstr>
      <vt:lpstr>Arial</vt:lpstr>
      <vt:lpstr>Calibri</vt:lpstr>
      <vt:lpstr>Calibri Light</vt:lpstr>
      <vt:lpstr>Office テーマ</vt:lpstr>
      <vt:lpstr>第 8 話 インターネットゲーム</vt:lpstr>
      <vt:lpstr>8. インターネットゲーム</vt:lpstr>
      <vt:lpstr>8. インターネットゲーム</vt:lpstr>
      <vt:lpstr>8. インターネットゲーム</vt:lpstr>
      <vt:lpstr>8. インターネットゲーム</vt:lpstr>
      <vt:lpstr>8. インターネットゲーム</vt:lpstr>
      <vt:lpstr>8. インターネットゲーム</vt:lpstr>
      <vt:lpstr>8. インターネットゲーム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2019-12-18T05:51:00Z</cp:lastPrinted>
  <dcterms:created xsi:type="dcterms:W3CDTF">2016-01-27T02:00:48Z</dcterms:created>
  <dcterms:modified xsi:type="dcterms:W3CDTF">2022-08-15T09:06:43Z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25C82281-62A0-45BF-B44E-D70073C3FE43</vt:lpwstr>
  </property>
  <property fmtid="{D5CDD505-2E9C-101B-9397-08002B2CF9AE}" pid="3" name="ArticulatePath">
    <vt:lpwstr>プレゼンテーション1</vt:lpwstr>
  </property>
</Properties>
</file>