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375" r:id="rId2"/>
    <p:sldId id="376" r:id="rId3"/>
    <p:sldId id="377" r:id="rId4"/>
    <p:sldId id="378" r:id="rId5"/>
    <p:sldId id="379" r:id="rId6"/>
    <p:sldId id="450" r:id="rId7"/>
    <p:sldId id="381" r:id="rId8"/>
  </p:sldIdLst>
  <p:sldSz cx="9144000" cy="6858000" type="screen4x3"/>
  <p:notesSz cx="6735763" cy="9866313"/>
  <p:custDataLst>
    <p:tags r:id="rId11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5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99"/>
    <a:srgbClr val="D2DEE4"/>
    <a:srgbClr val="EBF5FE"/>
    <a:srgbClr val="FFCC00"/>
    <a:srgbClr val="FFCC99"/>
    <a:srgbClr val="ED7D31"/>
    <a:srgbClr val="EF3631"/>
    <a:srgbClr val="F04642"/>
    <a:srgbClr val="C72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5584" autoAdjust="0"/>
  </p:normalViewPr>
  <p:slideViewPr>
    <p:cSldViewPr snapToGrid="0">
      <p:cViewPr varScale="1">
        <p:scale>
          <a:sx n="78" d="100"/>
          <a:sy n="78" d="100"/>
        </p:scale>
        <p:origin x="164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3282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194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90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882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15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72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4387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68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 userDrawn="1"/>
        </p:nvSpPr>
        <p:spPr>
          <a:xfrm>
            <a:off x="-7142" y="1"/>
            <a:ext cx="7212344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2" name="グループ化 11"/>
          <p:cNvGrpSpPr/>
          <p:nvPr userDrawn="1"/>
        </p:nvGrpSpPr>
        <p:grpSpPr>
          <a:xfrm>
            <a:off x="-7143" y="-8356"/>
            <a:ext cx="9151143" cy="753903"/>
            <a:chOff x="-7143" y="-8356"/>
            <a:chExt cx="9151143" cy="753903"/>
          </a:xfrm>
        </p:grpSpPr>
        <p:cxnSp>
          <p:nvCxnSpPr>
            <p:cNvPr id="13" name="直線コネクタ 12"/>
            <p:cNvCxnSpPr/>
            <p:nvPr/>
          </p:nvCxnSpPr>
          <p:spPr>
            <a:xfrm flipV="1">
              <a:off x="-7143" y="667823"/>
              <a:ext cx="6995160" cy="77724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6988968" y="-8356"/>
              <a:ext cx="216233" cy="676180"/>
            </a:xfrm>
            <a:prstGeom prst="line">
              <a:avLst/>
            </a:prstGeom>
            <a:ln w="19050" cap="rnd">
              <a:solidFill>
                <a:srgbClr val="AE907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7098129" y="-2380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フリーフォーム 17"/>
          <p:cNvSpPr/>
          <p:nvPr userDrawn="1"/>
        </p:nvSpPr>
        <p:spPr>
          <a:xfrm>
            <a:off x="-6350" y="1"/>
            <a:ext cx="7211552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0" name="グループ化 19"/>
          <p:cNvGrpSpPr/>
          <p:nvPr userDrawn="1"/>
        </p:nvGrpSpPr>
        <p:grpSpPr>
          <a:xfrm>
            <a:off x="0" y="0"/>
            <a:ext cx="9144000" cy="745547"/>
            <a:chOff x="0" y="0"/>
            <a:chExt cx="9144000" cy="745547"/>
          </a:xfrm>
        </p:grpSpPr>
        <p:cxnSp>
          <p:nvCxnSpPr>
            <p:cNvPr id="21" name="直線コネクタ 20"/>
            <p:cNvCxnSpPr/>
            <p:nvPr/>
          </p:nvCxnSpPr>
          <p:spPr>
            <a:xfrm flipV="1">
              <a:off x="0" y="667823"/>
              <a:ext cx="6995160" cy="77724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V="1">
              <a:off x="6988968" y="0"/>
              <a:ext cx="213561" cy="667823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V="1">
              <a:off x="7095748" y="1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角丸四角形 1"/>
          <p:cNvSpPr/>
          <p:nvPr userDrawn="1"/>
        </p:nvSpPr>
        <p:spPr>
          <a:xfrm>
            <a:off x="922414" y="2881808"/>
            <a:ext cx="7451571" cy="3735807"/>
          </a:xfrm>
          <a:custGeom>
            <a:avLst/>
            <a:gdLst>
              <a:gd name="connsiteX0" fmla="*/ 0 w 7343775"/>
              <a:gd name="connsiteY0" fmla="*/ 1293818 h 3711575"/>
              <a:gd name="connsiteX1" fmla="*/ 1293818 w 7343775"/>
              <a:gd name="connsiteY1" fmla="*/ 0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922343 w 7343775"/>
              <a:gd name="connsiteY1" fmla="*/ 952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1065218 w 7343775"/>
              <a:gd name="connsiteY1" fmla="*/ 14287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84293 h 3702050"/>
              <a:gd name="connsiteX1" fmla="*/ 1065218 w 7343775"/>
              <a:gd name="connsiteY1" fmla="*/ 133350 h 3702050"/>
              <a:gd name="connsiteX2" fmla="*/ 5611807 w 7343775"/>
              <a:gd name="connsiteY2" fmla="*/ 0 h 3702050"/>
              <a:gd name="connsiteX3" fmla="*/ 7343775 w 7343775"/>
              <a:gd name="connsiteY3" fmla="*/ 1284293 h 3702050"/>
              <a:gd name="connsiteX4" fmla="*/ 7343775 w 7343775"/>
              <a:gd name="connsiteY4" fmla="*/ 2408232 h 3702050"/>
              <a:gd name="connsiteX5" fmla="*/ 6049957 w 7343775"/>
              <a:gd name="connsiteY5" fmla="*/ 3702050 h 3702050"/>
              <a:gd name="connsiteX6" fmla="*/ 1293818 w 7343775"/>
              <a:gd name="connsiteY6" fmla="*/ 3702050 h 3702050"/>
              <a:gd name="connsiteX7" fmla="*/ 0 w 7343775"/>
              <a:gd name="connsiteY7" fmla="*/ 2408232 h 3702050"/>
              <a:gd name="connsiteX8" fmla="*/ 0 w 7343775"/>
              <a:gd name="connsiteY8" fmla="*/ 1284293 h 3702050"/>
              <a:gd name="connsiteX0" fmla="*/ 0 w 7343775"/>
              <a:gd name="connsiteY0" fmla="*/ 1306518 h 3724275"/>
              <a:gd name="connsiteX1" fmla="*/ 1065218 w 7343775"/>
              <a:gd name="connsiteY1" fmla="*/ 155575 h 3724275"/>
              <a:gd name="connsiteX2" fmla="*/ 3895725 w 7343775"/>
              <a:gd name="connsiteY2" fmla="*/ 0 h 3724275"/>
              <a:gd name="connsiteX3" fmla="*/ 5611807 w 7343775"/>
              <a:gd name="connsiteY3" fmla="*/ 22225 h 3724275"/>
              <a:gd name="connsiteX4" fmla="*/ 7343775 w 7343775"/>
              <a:gd name="connsiteY4" fmla="*/ 1306518 h 3724275"/>
              <a:gd name="connsiteX5" fmla="*/ 7343775 w 7343775"/>
              <a:gd name="connsiteY5" fmla="*/ 2430457 h 3724275"/>
              <a:gd name="connsiteX6" fmla="*/ 6049957 w 7343775"/>
              <a:gd name="connsiteY6" fmla="*/ 3724275 h 3724275"/>
              <a:gd name="connsiteX7" fmla="*/ 1293818 w 7343775"/>
              <a:gd name="connsiteY7" fmla="*/ 3724275 h 3724275"/>
              <a:gd name="connsiteX8" fmla="*/ 0 w 7343775"/>
              <a:gd name="connsiteY8" fmla="*/ 2430457 h 3724275"/>
              <a:gd name="connsiteX9" fmla="*/ 0 w 7343775"/>
              <a:gd name="connsiteY9" fmla="*/ 1306518 h 3724275"/>
              <a:gd name="connsiteX0" fmla="*/ 0 w 7343775"/>
              <a:gd name="connsiteY0" fmla="*/ 1306545 h 3724302"/>
              <a:gd name="connsiteX1" fmla="*/ 1065218 w 7343775"/>
              <a:gd name="connsiteY1" fmla="*/ 155602 h 3724302"/>
              <a:gd name="connsiteX2" fmla="*/ 3895725 w 7343775"/>
              <a:gd name="connsiteY2" fmla="*/ 27 h 3724302"/>
              <a:gd name="connsiteX3" fmla="*/ 5611807 w 7343775"/>
              <a:gd name="connsiteY3" fmla="*/ 22252 h 3724302"/>
              <a:gd name="connsiteX4" fmla="*/ 7343775 w 7343775"/>
              <a:gd name="connsiteY4" fmla="*/ 1306545 h 3724302"/>
              <a:gd name="connsiteX5" fmla="*/ 7343775 w 7343775"/>
              <a:gd name="connsiteY5" fmla="*/ 2430484 h 3724302"/>
              <a:gd name="connsiteX6" fmla="*/ 6049957 w 7343775"/>
              <a:gd name="connsiteY6" fmla="*/ 3724302 h 3724302"/>
              <a:gd name="connsiteX7" fmla="*/ 1293818 w 7343775"/>
              <a:gd name="connsiteY7" fmla="*/ 3724302 h 3724302"/>
              <a:gd name="connsiteX8" fmla="*/ 0 w 7343775"/>
              <a:gd name="connsiteY8" fmla="*/ 2430484 h 3724302"/>
              <a:gd name="connsiteX9" fmla="*/ 0 w 7343775"/>
              <a:gd name="connsiteY9" fmla="*/ 1306545 h 3724302"/>
              <a:gd name="connsiteX0" fmla="*/ 0 w 7343775"/>
              <a:gd name="connsiteY0" fmla="*/ 1306538 h 3724295"/>
              <a:gd name="connsiteX1" fmla="*/ 1065218 w 7343775"/>
              <a:gd name="connsiteY1" fmla="*/ 155595 h 3724295"/>
              <a:gd name="connsiteX2" fmla="*/ 3895725 w 7343775"/>
              <a:gd name="connsiteY2" fmla="*/ 20 h 3724295"/>
              <a:gd name="connsiteX3" fmla="*/ 5611807 w 7343775"/>
              <a:gd name="connsiteY3" fmla="*/ 22245 h 3724295"/>
              <a:gd name="connsiteX4" fmla="*/ 7343775 w 7343775"/>
              <a:gd name="connsiteY4" fmla="*/ 1306538 h 3724295"/>
              <a:gd name="connsiteX5" fmla="*/ 7343775 w 7343775"/>
              <a:gd name="connsiteY5" fmla="*/ 2430477 h 3724295"/>
              <a:gd name="connsiteX6" fmla="*/ 6049957 w 7343775"/>
              <a:gd name="connsiteY6" fmla="*/ 3724295 h 3724295"/>
              <a:gd name="connsiteX7" fmla="*/ 1293818 w 7343775"/>
              <a:gd name="connsiteY7" fmla="*/ 3724295 h 3724295"/>
              <a:gd name="connsiteX8" fmla="*/ 0 w 7343775"/>
              <a:gd name="connsiteY8" fmla="*/ 2430477 h 3724295"/>
              <a:gd name="connsiteX9" fmla="*/ 0 w 7343775"/>
              <a:gd name="connsiteY9" fmla="*/ 1306538 h 3724295"/>
              <a:gd name="connsiteX0" fmla="*/ 0 w 7343775"/>
              <a:gd name="connsiteY0" fmla="*/ 1307002 h 3724759"/>
              <a:gd name="connsiteX1" fmla="*/ 1065218 w 7343775"/>
              <a:gd name="connsiteY1" fmla="*/ 156059 h 3724759"/>
              <a:gd name="connsiteX2" fmla="*/ 3895725 w 7343775"/>
              <a:gd name="connsiteY2" fmla="*/ 484 h 3724759"/>
              <a:gd name="connsiteX3" fmla="*/ 5611807 w 7343775"/>
              <a:gd name="connsiteY3" fmla="*/ 22709 h 3724759"/>
              <a:gd name="connsiteX4" fmla="*/ 7343775 w 7343775"/>
              <a:gd name="connsiteY4" fmla="*/ 1307002 h 3724759"/>
              <a:gd name="connsiteX5" fmla="*/ 7343775 w 7343775"/>
              <a:gd name="connsiteY5" fmla="*/ 2430941 h 3724759"/>
              <a:gd name="connsiteX6" fmla="*/ 6049957 w 7343775"/>
              <a:gd name="connsiteY6" fmla="*/ 3724759 h 3724759"/>
              <a:gd name="connsiteX7" fmla="*/ 1293818 w 7343775"/>
              <a:gd name="connsiteY7" fmla="*/ 3724759 h 3724759"/>
              <a:gd name="connsiteX8" fmla="*/ 0 w 7343775"/>
              <a:gd name="connsiteY8" fmla="*/ 2430941 h 3724759"/>
              <a:gd name="connsiteX9" fmla="*/ 0 w 7343775"/>
              <a:gd name="connsiteY9" fmla="*/ 1307002 h 3724759"/>
              <a:gd name="connsiteX0" fmla="*/ 0 w 7343775"/>
              <a:gd name="connsiteY0" fmla="*/ 1308348 h 3726105"/>
              <a:gd name="connsiteX1" fmla="*/ 1065218 w 7343775"/>
              <a:gd name="connsiteY1" fmla="*/ 157405 h 3726105"/>
              <a:gd name="connsiteX2" fmla="*/ 3895725 w 7343775"/>
              <a:gd name="connsiteY2" fmla="*/ 1830 h 3726105"/>
              <a:gd name="connsiteX3" fmla="*/ 5611807 w 7343775"/>
              <a:gd name="connsiteY3" fmla="*/ 24055 h 3726105"/>
              <a:gd name="connsiteX4" fmla="*/ 7343775 w 7343775"/>
              <a:gd name="connsiteY4" fmla="*/ 1308348 h 3726105"/>
              <a:gd name="connsiteX5" fmla="*/ 7343775 w 7343775"/>
              <a:gd name="connsiteY5" fmla="*/ 2432287 h 3726105"/>
              <a:gd name="connsiteX6" fmla="*/ 6049957 w 7343775"/>
              <a:gd name="connsiteY6" fmla="*/ 3726105 h 3726105"/>
              <a:gd name="connsiteX7" fmla="*/ 1293818 w 7343775"/>
              <a:gd name="connsiteY7" fmla="*/ 3726105 h 3726105"/>
              <a:gd name="connsiteX8" fmla="*/ 0 w 7343775"/>
              <a:gd name="connsiteY8" fmla="*/ 2432287 h 3726105"/>
              <a:gd name="connsiteX9" fmla="*/ 0 w 7343775"/>
              <a:gd name="connsiteY9" fmla="*/ 1308348 h 3726105"/>
              <a:gd name="connsiteX0" fmla="*/ 0 w 7343775"/>
              <a:gd name="connsiteY0" fmla="*/ 1317876 h 3735633"/>
              <a:gd name="connsiteX1" fmla="*/ 1065218 w 7343775"/>
              <a:gd name="connsiteY1" fmla="*/ 166933 h 3735633"/>
              <a:gd name="connsiteX2" fmla="*/ 3895725 w 7343775"/>
              <a:gd name="connsiteY2" fmla="*/ 11358 h 3735633"/>
              <a:gd name="connsiteX3" fmla="*/ 5611807 w 7343775"/>
              <a:gd name="connsiteY3" fmla="*/ 33583 h 3735633"/>
              <a:gd name="connsiteX4" fmla="*/ 7343775 w 7343775"/>
              <a:gd name="connsiteY4" fmla="*/ 1317876 h 3735633"/>
              <a:gd name="connsiteX5" fmla="*/ 7343775 w 7343775"/>
              <a:gd name="connsiteY5" fmla="*/ 2441815 h 3735633"/>
              <a:gd name="connsiteX6" fmla="*/ 6049957 w 7343775"/>
              <a:gd name="connsiteY6" fmla="*/ 3735633 h 3735633"/>
              <a:gd name="connsiteX7" fmla="*/ 1293818 w 7343775"/>
              <a:gd name="connsiteY7" fmla="*/ 3735633 h 3735633"/>
              <a:gd name="connsiteX8" fmla="*/ 0 w 7343775"/>
              <a:gd name="connsiteY8" fmla="*/ 2441815 h 3735633"/>
              <a:gd name="connsiteX9" fmla="*/ 0 w 7343775"/>
              <a:gd name="connsiteY9" fmla="*/ 1317876 h 3735633"/>
              <a:gd name="connsiteX0" fmla="*/ 0 w 7386108"/>
              <a:gd name="connsiteY0" fmla="*/ 1317876 h 3735633"/>
              <a:gd name="connsiteX1" fmla="*/ 1065218 w 7386108"/>
              <a:gd name="connsiteY1" fmla="*/ 166933 h 3735633"/>
              <a:gd name="connsiteX2" fmla="*/ 3895725 w 7386108"/>
              <a:gd name="connsiteY2" fmla="*/ 11358 h 3735633"/>
              <a:gd name="connsiteX3" fmla="*/ 5611807 w 7386108"/>
              <a:gd name="connsiteY3" fmla="*/ 33583 h 3735633"/>
              <a:gd name="connsiteX4" fmla="*/ 7343775 w 7386108"/>
              <a:gd name="connsiteY4" fmla="*/ 1317876 h 3735633"/>
              <a:gd name="connsiteX5" fmla="*/ 7343775 w 7386108"/>
              <a:gd name="connsiteY5" fmla="*/ 2441815 h 3735633"/>
              <a:gd name="connsiteX6" fmla="*/ 6049957 w 7386108"/>
              <a:gd name="connsiteY6" fmla="*/ 3735633 h 3735633"/>
              <a:gd name="connsiteX7" fmla="*/ 1293818 w 7386108"/>
              <a:gd name="connsiteY7" fmla="*/ 3735633 h 3735633"/>
              <a:gd name="connsiteX8" fmla="*/ 0 w 7386108"/>
              <a:gd name="connsiteY8" fmla="*/ 2441815 h 3735633"/>
              <a:gd name="connsiteX9" fmla="*/ 0 w 7386108"/>
              <a:gd name="connsiteY9" fmla="*/ 1317876 h 3735633"/>
              <a:gd name="connsiteX0" fmla="*/ 0 w 7460077"/>
              <a:gd name="connsiteY0" fmla="*/ 1317876 h 3735633"/>
              <a:gd name="connsiteX1" fmla="*/ 1065218 w 7460077"/>
              <a:gd name="connsiteY1" fmla="*/ 166933 h 3735633"/>
              <a:gd name="connsiteX2" fmla="*/ 3895725 w 7460077"/>
              <a:gd name="connsiteY2" fmla="*/ 11358 h 3735633"/>
              <a:gd name="connsiteX3" fmla="*/ 5611807 w 7460077"/>
              <a:gd name="connsiteY3" fmla="*/ 33583 h 3735633"/>
              <a:gd name="connsiteX4" fmla="*/ 7343775 w 7460077"/>
              <a:gd name="connsiteY4" fmla="*/ 1317876 h 3735633"/>
              <a:gd name="connsiteX5" fmla="*/ 7305675 w 7460077"/>
              <a:gd name="connsiteY5" fmla="*/ 2937115 h 3735633"/>
              <a:gd name="connsiteX6" fmla="*/ 6049957 w 7460077"/>
              <a:gd name="connsiteY6" fmla="*/ 3735633 h 3735633"/>
              <a:gd name="connsiteX7" fmla="*/ 1293818 w 7460077"/>
              <a:gd name="connsiteY7" fmla="*/ 3735633 h 3735633"/>
              <a:gd name="connsiteX8" fmla="*/ 0 w 7460077"/>
              <a:gd name="connsiteY8" fmla="*/ 2441815 h 3735633"/>
              <a:gd name="connsiteX9" fmla="*/ 0 w 7460077"/>
              <a:gd name="connsiteY9" fmla="*/ 1317876 h 3735633"/>
              <a:gd name="connsiteX0" fmla="*/ 0 w 7352914"/>
              <a:gd name="connsiteY0" fmla="*/ 1317876 h 3735633"/>
              <a:gd name="connsiteX1" fmla="*/ 1065218 w 7352914"/>
              <a:gd name="connsiteY1" fmla="*/ 166933 h 3735633"/>
              <a:gd name="connsiteX2" fmla="*/ 3895725 w 7352914"/>
              <a:gd name="connsiteY2" fmla="*/ 11358 h 3735633"/>
              <a:gd name="connsiteX3" fmla="*/ 5611807 w 7352914"/>
              <a:gd name="connsiteY3" fmla="*/ 33583 h 3735633"/>
              <a:gd name="connsiteX4" fmla="*/ 7343775 w 7352914"/>
              <a:gd name="connsiteY4" fmla="*/ 1317876 h 3735633"/>
              <a:gd name="connsiteX5" fmla="*/ 6049957 w 7352914"/>
              <a:gd name="connsiteY5" fmla="*/ 3735633 h 3735633"/>
              <a:gd name="connsiteX6" fmla="*/ 1293818 w 7352914"/>
              <a:gd name="connsiteY6" fmla="*/ 3735633 h 3735633"/>
              <a:gd name="connsiteX7" fmla="*/ 0 w 7352914"/>
              <a:gd name="connsiteY7" fmla="*/ 2441815 h 3735633"/>
              <a:gd name="connsiteX8" fmla="*/ 0 w 7352914"/>
              <a:gd name="connsiteY8" fmla="*/ 1317876 h 3735633"/>
              <a:gd name="connsiteX0" fmla="*/ 0 w 7352914"/>
              <a:gd name="connsiteY0" fmla="*/ 1436116 h 3853873"/>
              <a:gd name="connsiteX1" fmla="*/ 1065218 w 7352914"/>
              <a:gd name="connsiteY1" fmla="*/ 285173 h 3853873"/>
              <a:gd name="connsiteX2" fmla="*/ 3895725 w 7352914"/>
              <a:gd name="connsiteY2" fmla="*/ 129598 h 3853873"/>
              <a:gd name="connsiteX3" fmla="*/ 5611807 w 7352914"/>
              <a:gd name="connsiteY3" fmla="*/ 151823 h 3853873"/>
              <a:gd name="connsiteX4" fmla="*/ 7343775 w 7352914"/>
              <a:gd name="connsiteY4" fmla="*/ 2121916 h 3853873"/>
              <a:gd name="connsiteX5" fmla="*/ 6049957 w 7352914"/>
              <a:gd name="connsiteY5" fmla="*/ 3853873 h 3853873"/>
              <a:gd name="connsiteX6" fmla="*/ 1293818 w 7352914"/>
              <a:gd name="connsiteY6" fmla="*/ 3853873 h 3853873"/>
              <a:gd name="connsiteX7" fmla="*/ 0 w 7352914"/>
              <a:gd name="connsiteY7" fmla="*/ 2560055 h 3853873"/>
              <a:gd name="connsiteX8" fmla="*/ 0 w 7352914"/>
              <a:gd name="connsiteY8" fmla="*/ 1436116 h 3853873"/>
              <a:gd name="connsiteX0" fmla="*/ 0 w 7344084"/>
              <a:gd name="connsiteY0" fmla="*/ 1436116 h 3853873"/>
              <a:gd name="connsiteX1" fmla="*/ 1065218 w 7344084"/>
              <a:gd name="connsiteY1" fmla="*/ 285173 h 3853873"/>
              <a:gd name="connsiteX2" fmla="*/ 3895725 w 7344084"/>
              <a:gd name="connsiteY2" fmla="*/ 129598 h 3853873"/>
              <a:gd name="connsiteX3" fmla="*/ 5611807 w 7344084"/>
              <a:gd name="connsiteY3" fmla="*/ 151823 h 3853873"/>
              <a:gd name="connsiteX4" fmla="*/ 7343775 w 7344084"/>
              <a:gd name="connsiteY4" fmla="*/ 2121916 h 3853873"/>
              <a:gd name="connsiteX5" fmla="*/ 6049957 w 7344084"/>
              <a:gd name="connsiteY5" fmla="*/ 3853873 h 3853873"/>
              <a:gd name="connsiteX6" fmla="*/ 1293818 w 7344084"/>
              <a:gd name="connsiteY6" fmla="*/ 3853873 h 3853873"/>
              <a:gd name="connsiteX7" fmla="*/ 0 w 7344084"/>
              <a:gd name="connsiteY7" fmla="*/ 2560055 h 3853873"/>
              <a:gd name="connsiteX8" fmla="*/ 0 w 7344084"/>
              <a:gd name="connsiteY8" fmla="*/ 1436116 h 3853873"/>
              <a:gd name="connsiteX0" fmla="*/ 0 w 7345362"/>
              <a:gd name="connsiteY0" fmla="*/ 1350697 h 3768454"/>
              <a:gd name="connsiteX1" fmla="*/ 1065218 w 7345362"/>
              <a:gd name="connsiteY1" fmla="*/ 199754 h 3768454"/>
              <a:gd name="connsiteX2" fmla="*/ 3895725 w 7345362"/>
              <a:gd name="connsiteY2" fmla="*/ 44179 h 3768454"/>
              <a:gd name="connsiteX3" fmla="*/ 5888032 w 7345362"/>
              <a:gd name="connsiteY3" fmla="*/ 199754 h 3768454"/>
              <a:gd name="connsiteX4" fmla="*/ 7343775 w 7345362"/>
              <a:gd name="connsiteY4" fmla="*/ 2036497 h 3768454"/>
              <a:gd name="connsiteX5" fmla="*/ 6049957 w 7345362"/>
              <a:gd name="connsiteY5" fmla="*/ 3768454 h 3768454"/>
              <a:gd name="connsiteX6" fmla="*/ 1293818 w 7345362"/>
              <a:gd name="connsiteY6" fmla="*/ 3768454 h 3768454"/>
              <a:gd name="connsiteX7" fmla="*/ 0 w 7345362"/>
              <a:gd name="connsiteY7" fmla="*/ 2474636 h 3768454"/>
              <a:gd name="connsiteX8" fmla="*/ 0 w 7345362"/>
              <a:gd name="connsiteY8" fmla="*/ 1350697 h 3768454"/>
              <a:gd name="connsiteX0" fmla="*/ 0 w 7345362"/>
              <a:gd name="connsiteY0" fmla="*/ 1340072 h 3757829"/>
              <a:gd name="connsiteX1" fmla="*/ 1065218 w 7345362"/>
              <a:gd name="connsiteY1" fmla="*/ 189129 h 3757829"/>
              <a:gd name="connsiteX2" fmla="*/ 5888032 w 7345362"/>
              <a:gd name="connsiteY2" fmla="*/ 189129 h 3757829"/>
              <a:gd name="connsiteX3" fmla="*/ 7343775 w 7345362"/>
              <a:gd name="connsiteY3" fmla="*/ 2025872 h 3757829"/>
              <a:gd name="connsiteX4" fmla="*/ 6049957 w 7345362"/>
              <a:gd name="connsiteY4" fmla="*/ 3757829 h 3757829"/>
              <a:gd name="connsiteX5" fmla="*/ 1293818 w 7345362"/>
              <a:gd name="connsiteY5" fmla="*/ 3757829 h 3757829"/>
              <a:gd name="connsiteX6" fmla="*/ 0 w 7345362"/>
              <a:gd name="connsiteY6" fmla="*/ 2464011 h 3757829"/>
              <a:gd name="connsiteX7" fmla="*/ 0 w 7345362"/>
              <a:gd name="connsiteY7" fmla="*/ 1340072 h 3757829"/>
              <a:gd name="connsiteX0" fmla="*/ 0 w 7345547"/>
              <a:gd name="connsiteY0" fmla="*/ 1340072 h 3822621"/>
              <a:gd name="connsiteX1" fmla="*/ 1065218 w 7345547"/>
              <a:gd name="connsiteY1" fmla="*/ 189129 h 3822621"/>
              <a:gd name="connsiteX2" fmla="*/ 5888032 w 7345547"/>
              <a:gd name="connsiteY2" fmla="*/ 189129 h 3822621"/>
              <a:gd name="connsiteX3" fmla="*/ 7343775 w 7345547"/>
              <a:gd name="connsiteY3" fmla="*/ 2025872 h 3822621"/>
              <a:gd name="connsiteX4" fmla="*/ 6049957 w 7345547"/>
              <a:gd name="connsiteY4" fmla="*/ 3757829 h 3822621"/>
              <a:gd name="connsiteX5" fmla="*/ 1293818 w 7345547"/>
              <a:gd name="connsiteY5" fmla="*/ 3757829 h 3822621"/>
              <a:gd name="connsiteX6" fmla="*/ 0 w 7345547"/>
              <a:gd name="connsiteY6" fmla="*/ 2464011 h 3822621"/>
              <a:gd name="connsiteX7" fmla="*/ 0 w 7345547"/>
              <a:gd name="connsiteY7" fmla="*/ 1340072 h 3822621"/>
              <a:gd name="connsiteX0" fmla="*/ 0 w 7345547"/>
              <a:gd name="connsiteY0" fmla="*/ 1340072 h 3873299"/>
              <a:gd name="connsiteX1" fmla="*/ 1065218 w 7345547"/>
              <a:gd name="connsiteY1" fmla="*/ 189129 h 3873299"/>
              <a:gd name="connsiteX2" fmla="*/ 5888032 w 7345547"/>
              <a:gd name="connsiteY2" fmla="*/ 189129 h 3873299"/>
              <a:gd name="connsiteX3" fmla="*/ 7343775 w 7345547"/>
              <a:gd name="connsiteY3" fmla="*/ 2025872 h 3873299"/>
              <a:gd name="connsiteX4" fmla="*/ 6049957 w 7345547"/>
              <a:gd name="connsiteY4" fmla="*/ 3757829 h 3873299"/>
              <a:gd name="connsiteX5" fmla="*/ 1293818 w 7345547"/>
              <a:gd name="connsiteY5" fmla="*/ 3757829 h 3873299"/>
              <a:gd name="connsiteX6" fmla="*/ 0 w 7345547"/>
              <a:gd name="connsiteY6" fmla="*/ 2464011 h 3873299"/>
              <a:gd name="connsiteX7" fmla="*/ 0 w 7345547"/>
              <a:gd name="connsiteY7" fmla="*/ 1340072 h 3873299"/>
              <a:gd name="connsiteX0" fmla="*/ 5931 w 7351478"/>
              <a:gd name="connsiteY0" fmla="*/ 1340072 h 3873299"/>
              <a:gd name="connsiteX1" fmla="*/ 1071149 w 7351478"/>
              <a:gd name="connsiteY1" fmla="*/ 189129 h 3873299"/>
              <a:gd name="connsiteX2" fmla="*/ 5893963 w 7351478"/>
              <a:gd name="connsiteY2" fmla="*/ 189129 h 3873299"/>
              <a:gd name="connsiteX3" fmla="*/ 7349706 w 7351478"/>
              <a:gd name="connsiteY3" fmla="*/ 2025872 h 3873299"/>
              <a:gd name="connsiteX4" fmla="*/ 6055888 w 7351478"/>
              <a:gd name="connsiteY4" fmla="*/ 3757829 h 3873299"/>
              <a:gd name="connsiteX5" fmla="*/ 1299749 w 7351478"/>
              <a:gd name="connsiteY5" fmla="*/ 3757829 h 3873299"/>
              <a:gd name="connsiteX6" fmla="*/ 5931 w 7351478"/>
              <a:gd name="connsiteY6" fmla="*/ 1340072 h 3873299"/>
              <a:gd name="connsiteX0" fmla="*/ 4180 w 7454502"/>
              <a:gd name="connsiteY0" fmla="*/ 1836743 h 3735807"/>
              <a:gd name="connsiteX1" fmla="*/ 1174173 w 7454502"/>
              <a:gd name="connsiteY1" fmla="*/ 0 h 3735807"/>
              <a:gd name="connsiteX2" fmla="*/ 5996987 w 7454502"/>
              <a:gd name="connsiteY2" fmla="*/ 0 h 3735807"/>
              <a:gd name="connsiteX3" fmla="*/ 7452730 w 7454502"/>
              <a:gd name="connsiteY3" fmla="*/ 1836743 h 3735807"/>
              <a:gd name="connsiteX4" fmla="*/ 6158912 w 7454502"/>
              <a:gd name="connsiteY4" fmla="*/ 3568700 h 3735807"/>
              <a:gd name="connsiteX5" fmla="*/ 1402773 w 7454502"/>
              <a:gd name="connsiteY5" fmla="*/ 3568700 h 3735807"/>
              <a:gd name="connsiteX6" fmla="*/ 4180 w 7454502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51571" h="3735807">
                <a:moveTo>
                  <a:pt x="1249" y="1836743"/>
                </a:moveTo>
                <a:cubicBezTo>
                  <a:pt x="-17801" y="832385"/>
                  <a:pt x="172441" y="306124"/>
                  <a:pt x="1171242" y="0"/>
                </a:cubicBezTo>
                <a:cubicBezTo>
                  <a:pt x="2170043" y="-306124"/>
                  <a:pt x="4947630" y="-306124"/>
                  <a:pt x="5994056" y="0"/>
                </a:cubicBezTo>
                <a:cubicBezTo>
                  <a:pt x="7040482" y="306124"/>
                  <a:pt x="7422812" y="1241960"/>
                  <a:pt x="7449799" y="1836743"/>
                </a:cubicBezTo>
                <a:cubicBezTo>
                  <a:pt x="7476787" y="2431526"/>
                  <a:pt x="7202407" y="3422916"/>
                  <a:pt x="6155981" y="3568700"/>
                </a:cubicBezTo>
                <a:cubicBezTo>
                  <a:pt x="5109555" y="3714484"/>
                  <a:pt x="2425631" y="3857359"/>
                  <a:pt x="1399842" y="3568700"/>
                </a:cubicBezTo>
                <a:cubicBezTo>
                  <a:pt x="374053" y="3280041"/>
                  <a:pt x="29824" y="2983976"/>
                  <a:pt x="1249" y="1836743"/>
                </a:cubicBez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878481" y="2412179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5845171" y="2457078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1248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5559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77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microsoft.com/office/2007/relationships/hdphoto" Target="../media/hdphoto3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microsoft.com/office/2007/relationships/hdphoto" Target="../media/hdphoto6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microsoft.com/office/2007/relationships/hdphoto" Target="../media/hdphoto8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microsoft.com/office/2007/relationships/hdphoto" Target="../media/hdphoto9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885899" y="3125678"/>
            <a:ext cx="7313094" cy="2914424"/>
          </a:xfrm>
          <a:effectLst/>
        </p:spPr>
        <p:txBody>
          <a:bodyPr>
            <a:normAutofit/>
          </a:bodyPr>
          <a:lstStyle/>
          <a:p>
            <a:pPr algn="ctr"/>
            <a:r>
              <a:rPr lang="ja-JP" altLang="en-US" sz="4000" dirty="0"/>
              <a:t>第 </a:t>
            </a:r>
            <a:r>
              <a:rPr lang="en-US" altLang="ja-JP" sz="6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9</a:t>
            </a:r>
            <a:r>
              <a:rPr lang="ja-JP" altLang="en-US" sz="4000" dirty="0"/>
              <a:t> 話</a:t>
            </a:r>
            <a:br>
              <a:rPr lang="en-US" altLang="ja-JP" sz="4000" dirty="0"/>
            </a:br>
            <a:r>
              <a:rPr lang="ja-JP" altLang="en-US" dirty="0"/>
              <a:t>チケットの転売は</a:t>
            </a:r>
            <a:br>
              <a:rPr lang="en-US" altLang="ja-JP" dirty="0"/>
            </a:br>
            <a:r>
              <a:rPr lang="ja-JP" altLang="en-US" dirty="0"/>
              <a:t>いけないの？</a:t>
            </a: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6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F409B5D-83C1-41C4-BCB2-C9A142AFDF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26" t="21042" r="26544" b="22865"/>
          <a:stretch/>
        </p:blipFill>
        <p:spPr>
          <a:xfrm>
            <a:off x="3036498" y="3096883"/>
            <a:ext cx="3079630" cy="376111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9.</a:t>
            </a:r>
            <a:r>
              <a:rPr lang="ja-JP" altLang="en-US" dirty="0"/>
              <a:t> チケットの転売はいけないの？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8" y="869489"/>
            <a:ext cx="9075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人気アーティストのライブに行けなくなってしまった眉山さんは、フリーマーケットアプリでチケットを売ることにしました。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ためしに定価より高い金額で出品したところ・・・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19DEF7CB-8B41-4414-943C-B0CA15BCDED5}"/>
              </a:ext>
            </a:extLst>
          </p:cNvPr>
          <p:cNvGrpSpPr/>
          <p:nvPr/>
        </p:nvGrpSpPr>
        <p:grpSpPr>
          <a:xfrm>
            <a:off x="4727262" y="2056149"/>
            <a:ext cx="4367325" cy="2528909"/>
            <a:chOff x="4727262" y="2028853"/>
            <a:chExt cx="4367325" cy="2528909"/>
          </a:xfrm>
        </p:grpSpPr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398DA681-6F08-43C2-941D-FD629E0C2C22}"/>
                </a:ext>
              </a:extLst>
            </p:cNvPr>
            <p:cNvGrpSpPr>
              <a:grpSpLocks noChangeAspect="1"/>
            </p:cNvGrpSpPr>
            <p:nvPr/>
          </p:nvGrpSpPr>
          <p:grpSpPr>
            <a:xfrm rot="995874">
              <a:off x="4727262" y="2028853"/>
              <a:ext cx="4367325" cy="2528909"/>
              <a:chOff x="-5223648" y="1664841"/>
              <a:chExt cx="5424994" cy="2961661"/>
            </a:xfrm>
          </p:grpSpPr>
          <p:sp>
            <p:nvSpPr>
              <p:cNvPr id="25" name="爆発 2 6">
                <a:extLst>
                  <a:ext uri="{FF2B5EF4-FFF2-40B4-BE49-F238E27FC236}">
                    <a16:creationId xmlns:a16="http://schemas.microsoft.com/office/drawing/2014/main" id="{97BBB9C4-20EF-425B-9B71-E521692C4CD3}"/>
                  </a:ext>
                </a:extLst>
              </p:cNvPr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rgbClr val="AE9070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26" name="Picture 4" descr="D:\ryuno\_徳島\コンテンツ制作\集中線.png">
                <a:extLst>
                  <a:ext uri="{FF2B5EF4-FFF2-40B4-BE49-F238E27FC236}">
                    <a16:creationId xmlns:a16="http://schemas.microsoft.com/office/drawing/2014/main" id="{D53182D7-296A-410B-AB13-604639099B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2236">
                <a:off x="-5185089" y="1710789"/>
                <a:ext cx="5347869" cy="2869765"/>
              </a:xfrm>
              <a:prstGeom prst="irregularSeal2">
                <a:avLst/>
              </a:prstGeom>
              <a:noFill/>
              <a:ln>
                <a:solidFill>
                  <a:srgbClr val="AE907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9" name="テキスト ボックス 88"/>
            <p:cNvSpPr txBox="1"/>
            <p:nvPr/>
          </p:nvSpPr>
          <p:spPr>
            <a:xfrm rot="285434">
              <a:off x="5540764" y="2747172"/>
              <a:ext cx="3289092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>
                <a:defRPr sz="240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</a:lstStyle>
            <a:p>
              <a:r>
                <a:rPr lang="ja-JP" altLang="en-US" b="1" dirty="0" err="1"/>
                <a:t>うっそ</a:t>
              </a:r>
              <a:r>
                <a:rPr lang="ja-JP" altLang="en-US" b="1" dirty="0"/>
                <a:t>ー！？</a:t>
              </a:r>
              <a:endParaRPr lang="en-US" altLang="ja-JP" b="1" dirty="0"/>
            </a:p>
            <a:p>
              <a:r>
                <a:rPr lang="ja-JP" altLang="en-US" b="1" dirty="0"/>
                <a:t>定価の</a:t>
              </a:r>
              <a:r>
                <a:rPr lang="en-US" altLang="ja-JP" b="1" dirty="0"/>
                <a:t>3</a:t>
              </a:r>
              <a:r>
                <a:rPr lang="ja-JP" altLang="en-US" b="1" dirty="0"/>
                <a:t>倍なのに、</a:t>
              </a:r>
              <a:br>
                <a:rPr lang="en-US" altLang="ja-JP" b="1" dirty="0"/>
              </a:br>
              <a:r>
                <a:rPr lang="ja-JP" altLang="en-US" b="1" dirty="0"/>
                <a:t>すぐ売れた！</a:t>
              </a:r>
              <a:endParaRPr lang="en-US" altLang="ja-JP" b="1" dirty="0"/>
            </a:p>
          </p:txBody>
        </p:sp>
      </p:grpSp>
      <p:sp>
        <p:nvSpPr>
          <p:cNvPr id="102" name="爆発 1 5"/>
          <p:cNvSpPr/>
          <p:nvPr/>
        </p:nvSpPr>
        <p:spPr>
          <a:xfrm rot="8612197">
            <a:off x="3274325" y="2952541"/>
            <a:ext cx="1116944" cy="435615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21600 w 21600"/>
              <a:gd name="connsiteY6" fmla="*/ 13290 h 21600"/>
              <a:gd name="connsiteX7" fmla="*/ 16837 w 21600"/>
              <a:gd name="connsiteY7" fmla="*/ 12942 h 21600"/>
              <a:gd name="connsiteX8" fmla="*/ 18145 w 21600"/>
              <a:gd name="connsiteY8" fmla="*/ 18095 h 21600"/>
              <a:gd name="connsiteX9" fmla="*/ 14020 w 21600"/>
              <a:gd name="connsiteY9" fmla="*/ 14457 h 21600"/>
              <a:gd name="connsiteX10" fmla="*/ 13247 w 21600"/>
              <a:gd name="connsiteY10" fmla="*/ 19737 h 21600"/>
              <a:gd name="connsiteX11" fmla="*/ 10532 w 21600"/>
              <a:gd name="connsiteY11" fmla="*/ 14935 h 21600"/>
              <a:gd name="connsiteX12" fmla="*/ 8485 w 21600"/>
              <a:gd name="connsiteY12" fmla="*/ 21600 h 21600"/>
              <a:gd name="connsiteX13" fmla="*/ 7715 w 21600"/>
              <a:gd name="connsiteY13" fmla="*/ 15627 h 21600"/>
              <a:gd name="connsiteX14" fmla="*/ 4762 w 21600"/>
              <a:gd name="connsiteY14" fmla="*/ 17617 h 21600"/>
              <a:gd name="connsiteX15" fmla="*/ 5667 w 21600"/>
              <a:gd name="connsiteY15" fmla="*/ 13937 h 21600"/>
              <a:gd name="connsiteX16" fmla="*/ 135 w 21600"/>
              <a:gd name="connsiteY16" fmla="*/ 14587 h 21600"/>
              <a:gd name="connsiteX17" fmla="*/ 3722 w 21600"/>
              <a:gd name="connsiteY17" fmla="*/ 11775 h 21600"/>
              <a:gd name="connsiteX18" fmla="*/ 0 w 21600"/>
              <a:gd name="connsiteY18" fmla="*/ 8615 h 21600"/>
              <a:gd name="connsiteX19" fmla="*/ 4627 w 21600"/>
              <a:gd name="connsiteY19" fmla="*/ 7617 h 21600"/>
              <a:gd name="connsiteX20" fmla="*/ 370 w 21600"/>
              <a:gd name="connsiteY20" fmla="*/ 2295 h 21600"/>
              <a:gd name="connsiteX21" fmla="*/ 7312 w 21600"/>
              <a:gd name="connsiteY21" fmla="*/ 6320 h 21600"/>
              <a:gd name="connsiteX22" fmla="*/ 8352 w 21600"/>
              <a:gd name="connsiteY22" fmla="*/ 2295 h 21600"/>
              <a:gd name="connsiteX23" fmla="*/ 10800 w 21600"/>
              <a:gd name="connsiteY23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600 w 21600"/>
              <a:gd name="connsiteY5" fmla="*/ 13290 h 21600"/>
              <a:gd name="connsiteX6" fmla="*/ 16837 w 21600"/>
              <a:gd name="connsiteY6" fmla="*/ 12942 h 21600"/>
              <a:gd name="connsiteX7" fmla="*/ 18145 w 21600"/>
              <a:gd name="connsiteY7" fmla="*/ 18095 h 21600"/>
              <a:gd name="connsiteX8" fmla="*/ 14020 w 21600"/>
              <a:gd name="connsiteY8" fmla="*/ 14457 h 21600"/>
              <a:gd name="connsiteX9" fmla="*/ 13247 w 21600"/>
              <a:gd name="connsiteY9" fmla="*/ 19737 h 21600"/>
              <a:gd name="connsiteX10" fmla="*/ 10532 w 21600"/>
              <a:gd name="connsiteY10" fmla="*/ 14935 h 21600"/>
              <a:gd name="connsiteX11" fmla="*/ 8485 w 21600"/>
              <a:gd name="connsiteY11" fmla="*/ 21600 h 21600"/>
              <a:gd name="connsiteX12" fmla="*/ 7715 w 21600"/>
              <a:gd name="connsiteY12" fmla="*/ 15627 h 21600"/>
              <a:gd name="connsiteX13" fmla="*/ 4762 w 21600"/>
              <a:gd name="connsiteY13" fmla="*/ 17617 h 21600"/>
              <a:gd name="connsiteX14" fmla="*/ 5667 w 21600"/>
              <a:gd name="connsiteY14" fmla="*/ 13937 h 21600"/>
              <a:gd name="connsiteX15" fmla="*/ 135 w 21600"/>
              <a:gd name="connsiteY15" fmla="*/ 14587 h 21600"/>
              <a:gd name="connsiteX16" fmla="*/ 3722 w 21600"/>
              <a:gd name="connsiteY16" fmla="*/ 11775 h 21600"/>
              <a:gd name="connsiteX17" fmla="*/ 0 w 21600"/>
              <a:gd name="connsiteY17" fmla="*/ 8615 h 21600"/>
              <a:gd name="connsiteX18" fmla="*/ 4627 w 21600"/>
              <a:gd name="connsiteY18" fmla="*/ 7617 h 21600"/>
              <a:gd name="connsiteX19" fmla="*/ 370 w 21600"/>
              <a:gd name="connsiteY19" fmla="*/ 2295 h 21600"/>
              <a:gd name="connsiteX20" fmla="*/ 7312 w 21600"/>
              <a:gd name="connsiteY20" fmla="*/ 6320 h 21600"/>
              <a:gd name="connsiteX21" fmla="*/ 8352 w 21600"/>
              <a:gd name="connsiteY21" fmla="*/ 2295 h 21600"/>
              <a:gd name="connsiteX22" fmla="*/ 10800 w 21600"/>
              <a:gd name="connsiteY22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21600 w 21600"/>
              <a:gd name="connsiteY4" fmla="*/ 13290 h 21600"/>
              <a:gd name="connsiteX5" fmla="*/ 16837 w 21600"/>
              <a:gd name="connsiteY5" fmla="*/ 12942 h 21600"/>
              <a:gd name="connsiteX6" fmla="*/ 18145 w 21600"/>
              <a:gd name="connsiteY6" fmla="*/ 18095 h 21600"/>
              <a:gd name="connsiteX7" fmla="*/ 14020 w 21600"/>
              <a:gd name="connsiteY7" fmla="*/ 14457 h 21600"/>
              <a:gd name="connsiteX8" fmla="*/ 13247 w 21600"/>
              <a:gd name="connsiteY8" fmla="*/ 19737 h 21600"/>
              <a:gd name="connsiteX9" fmla="*/ 10532 w 21600"/>
              <a:gd name="connsiteY9" fmla="*/ 14935 h 21600"/>
              <a:gd name="connsiteX10" fmla="*/ 8485 w 21600"/>
              <a:gd name="connsiteY10" fmla="*/ 21600 h 21600"/>
              <a:gd name="connsiteX11" fmla="*/ 7715 w 21600"/>
              <a:gd name="connsiteY11" fmla="*/ 15627 h 21600"/>
              <a:gd name="connsiteX12" fmla="*/ 4762 w 21600"/>
              <a:gd name="connsiteY12" fmla="*/ 17617 h 21600"/>
              <a:gd name="connsiteX13" fmla="*/ 5667 w 21600"/>
              <a:gd name="connsiteY13" fmla="*/ 13937 h 21600"/>
              <a:gd name="connsiteX14" fmla="*/ 135 w 21600"/>
              <a:gd name="connsiteY14" fmla="*/ 14587 h 21600"/>
              <a:gd name="connsiteX15" fmla="*/ 3722 w 21600"/>
              <a:gd name="connsiteY15" fmla="*/ 11775 h 21600"/>
              <a:gd name="connsiteX16" fmla="*/ 0 w 21600"/>
              <a:gd name="connsiteY16" fmla="*/ 8615 h 21600"/>
              <a:gd name="connsiteX17" fmla="*/ 4627 w 21600"/>
              <a:gd name="connsiteY17" fmla="*/ 7617 h 21600"/>
              <a:gd name="connsiteX18" fmla="*/ 370 w 21600"/>
              <a:gd name="connsiteY18" fmla="*/ 2295 h 21600"/>
              <a:gd name="connsiteX19" fmla="*/ 7312 w 21600"/>
              <a:gd name="connsiteY19" fmla="*/ 6320 h 21600"/>
              <a:gd name="connsiteX20" fmla="*/ 8352 w 21600"/>
              <a:gd name="connsiteY20" fmla="*/ 2295 h 21600"/>
              <a:gd name="connsiteX21" fmla="*/ 10800 w 21600"/>
              <a:gd name="connsiteY21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21600 w 21600"/>
              <a:gd name="connsiteY3" fmla="*/ 13290 h 21600"/>
              <a:gd name="connsiteX4" fmla="*/ 16837 w 21600"/>
              <a:gd name="connsiteY4" fmla="*/ 12942 h 21600"/>
              <a:gd name="connsiteX5" fmla="*/ 18145 w 21600"/>
              <a:gd name="connsiteY5" fmla="*/ 18095 h 21600"/>
              <a:gd name="connsiteX6" fmla="*/ 14020 w 21600"/>
              <a:gd name="connsiteY6" fmla="*/ 14457 h 21600"/>
              <a:gd name="connsiteX7" fmla="*/ 13247 w 21600"/>
              <a:gd name="connsiteY7" fmla="*/ 19737 h 21600"/>
              <a:gd name="connsiteX8" fmla="*/ 10532 w 21600"/>
              <a:gd name="connsiteY8" fmla="*/ 14935 h 21600"/>
              <a:gd name="connsiteX9" fmla="*/ 8485 w 21600"/>
              <a:gd name="connsiteY9" fmla="*/ 21600 h 21600"/>
              <a:gd name="connsiteX10" fmla="*/ 7715 w 21600"/>
              <a:gd name="connsiteY10" fmla="*/ 15627 h 21600"/>
              <a:gd name="connsiteX11" fmla="*/ 4762 w 21600"/>
              <a:gd name="connsiteY11" fmla="*/ 17617 h 21600"/>
              <a:gd name="connsiteX12" fmla="*/ 5667 w 21600"/>
              <a:gd name="connsiteY12" fmla="*/ 13937 h 21600"/>
              <a:gd name="connsiteX13" fmla="*/ 135 w 21600"/>
              <a:gd name="connsiteY13" fmla="*/ 14587 h 21600"/>
              <a:gd name="connsiteX14" fmla="*/ 3722 w 21600"/>
              <a:gd name="connsiteY14" fmla="*/ 11775 h 21600"/>
              <a:gd name="connsiteX15" fmla="*/ 0 w 21600"/>
              <a:gd name="connsiteY15" fmla="*/ 8615 h 21600"/>
              <a:gd name="connsiteX16" fmla="*/ 4627 w 21600"/>
              <a:gd name="connsiteY16" fmla="*/ 7617 h 21600"/>
              <a:gd name="connsiteX17" fmla="*/ 370 w 21600"/>
              <a:gd name="connsiteY17" fmla="*/ 2295 h 21600"/>
              <a:gd name="connsiteX18" fmla="*/ 7312 w 21600"/>
              <a:gd name="connsiteY18" fmla="*/ 6320 h 21600"/>
              <a:gd name="connsiteX19" fmla="*/ 8352 w 21600"/>
              <a:gd name="connsiteY19" fmla="*/ 2295 h 21600"/>
              <a:gd name="connsiteX20" fmla="*/ 10800 w 21600"/>
              <a:gd name="connsiteY20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21600 w 21600"/>
              <a:gd name="connsiteY2" fmla="*/ 13290 h 21600"/>
              <a:gd name="connsiteX3" fmla="*/ 16837 w 21600"/>
              <a:gd name="connsiteY3" fmla="*/ 12942 h 21600"/>
              <a:gd name="connsiteX4" fmla="*/ 18145 w 21600"/>
              <a:gd name="connsiteY4" fmla="*/ 18095 h 21600"/>
              <a:gd name="connsiteX5" fmla="*/ 14020 w 21600"/>
              <a:gd name="connsiteY5" fmla="*/ 14457 h 21600"/>
              <a:gd name="connsiteX6" fmla="*/ 13247 w 21600"/>
              <a:gd name="connsiteY6" fmla="*/ 19737 h 21600"/>
              <a:gd name="connsiteX7" fmla="*/ 10532 w 21600"/>
              <a:gd name="connsiteY7" fmla="*/ 14935 h 21600"/>
              <a:gd name="connsiteX8" fmla="*/ 8485 w 21600"/>
              <a:gd name="connsiteY8" fmla="*/ 21600 h 21600"/>
              <a:gd name="connsiteX9" fmla="*/ 7715 w 21600"/>
              <a:gd name="connsiteY9" fmla="*/ 15627 h 21600"/>
              <a:gd name="connsiteX10" fmla="*/ 4762 w 21600"/>
              <a:gd name="connsiteY10" fmla="*/ 17617 h 21600"/>
              <a:gd name="connsiteX11" fmla="*/ 5667 w 21600"/>
              <a:gd name="connsiteY11" fmla="*/ 13937 h 21600"/>
              <a:gd name="connsiteX12" fmla="*/ 135 w 21600"/>
              <a:gd name="connsiteY12" fmla="*/ 14587 h 21600"/>
              <a:gd name="connsiteX13" fmla="*/ 3722 w 21600"/>
              <a:gd name="connsiteY13" fmla="*/ 11775 h 21600"/>
              <a:gd name="connsiteX14" fmla="*/ 0 w 21600"/>
              <a:gd name="connsiteY14" fmla="*/ 8615 h 21600"/>
              <a:gd name="connsiteX15" fmla="*/ 4627 w 21600"/>
              <a:gd name="connsiteY15" fmla="*/ 7617 h 21600"/>
              <a:gd name="connsiteX16" fmla="*/ 370 w 21600"/>
              <a:gd name="connsiteY16" fmla="*/ 2295 h 21600"/>
              <a:gd name="connsiteX17" fmla="*/ 7312 w 21600"/>
              <a:gd name="connsiteY17" fmla="*/ 6320 h 21600"/>
              <a:gd name="connsiteX18" fmla="*/ 8352 w 21600"/>
              <a:gd name="connsiteY18" fmla="*/ 2295 h 21600"/>
              <a:gd name="connsiteX19" fmla="*/ 10800 w 21600"/>
              <a:gd name="connsiteY19" fmla="*/ 5800 h 21600"/>
              <a:gd name="connsiteX0" fmla="*/ 10800 w 21600"/>
              <a:gd name="connsiteY0" fmla="*/ 3505 h 19305"/>
              <a:gd name="connsiteX1" fmla="*/ 21600 w 21600"/>
              <a:gd name="connsiteY1" fmla="*/ 10995 h 19305"/>
              <a:gd name="connsiteX2" fmla="*/ 16837 w 21600"/>
              <a:gd name="connsiteY2" fmla="*/ 10647 h 19305"/>
              <a:gd name="connsiteX3" fmla="*/ 18145 w 21600"/>
              <a:gd name="connsiteY3" fmla="*/ 15800 h 19305"/>
              <a:gd name="connsiteX4" fmla="*/ 14020 w 21600"/>
              <a:gd name="connsiteY4" fmla="*/ 12162 h 19305"/>
              <a:gd name="connsiteX5" fmla="*/ 13247 w 21600"/>
              <a:gd name="connsiteY5" fmla="*/ 17442 h 19305"/>
              <a:gd name="connsiteX6" fmla="*/ 10532 w 21600"/>
              <a:gd name="connsiteY6" fmla="*/ 12640 h 19305"/>
              <a:gd name="connsiteX7" fmla="*/ 8485 w 21600"/>
              <a:gd name="connsiteY7" fmla="*/ 19305 h 19305"/>
              <a:gd name="connsiteX8" fmla="*/ 7715 w 21600"/>
              <a:gd name="connsiteY8" fmla="*/ 13332 h 19305"/>
              <a:gd name="connsiteX9" fmla="*/ 4762 w 21600"/>
              <a:gd name="connsiteY9" fmla="*/ 15322 h 19305"/>
              <a:gd name="connsiteX10" fmla="*/ 5667 w 21600"/>
              <a:gd name="connsiteY10" fmla="*/ 11642 h 19305"/>
              <a:gd name="connsiteX11" fmla="*/ 135 w 21600"/>
              <a:gd name="connsiteY11" fmla="*/ 12292 h 19305"/>
              <a:gd name="connsiteX12" fmla="*/ 3722 w 21600"/>
              <a:gd name="connsiteY12" fmla="*/ 9480 h 19305"/>
              <a:gd name="connsiteX13" fmla="*/ 0 w 21600"/>
              <a:gd name="connsiteY13" fmla="*/ 6320 h 19305"/>
              <a:gd name="connsiteX14" fmla="*/ 4627 w 21600"/>
              <a:gd name="connsiteY14" fmla="*/ 5322 h 19305"/>
              <a:gd name="connsiteX15" fmla="*/ 370 w 21600"/>
              <a:gd name="connsiteY15" fmla="*/ 0 h 19305"/>
              <a:gd name="connsiteX16" fmla="*/ 7312 w 21600"/>
              <a:gd name="connsiteY16" fmla="*/ 4025 h 19305"/>
              <a:gd name="connsiteX17" fmla="*/ 8352 w 21600"/>
              <a:gd name="connsiteY17" fmla="*/ 0 h 19305"/>
              <a:gd name="connsiteX18" fmla="*/ 10800 w 21600"/>
              <a:gd name="connsiteY18" fmla="*/ 3505 h 19305"/>
              <a:gd name="connsiteX0" fmla="*/ 21600 w 21600"/>
              <a:gd name="connsiteY0" fmla="*/ 10995 h 19305"/>
              <a:gd name="connsiteX1" fmla="*/ 16837 w 21600"/>
              <a:gd name="connsiteY1" fmla="*/ 10647 h 19305"/>
              <a:gd name="connsiteX2" fmla="*/ 18145 w 21600"/>
              <a:gd name="connsiteY2" fmla="*/ 15800 h 19305"/>
              <a:gd name="connsiteX3" fmla="*/ 14020 w 21600"/>
              <a:gd name="connsiteY3" fmla="*/ 12162 h 19305"/>
              <a:gd name="connsiteX4" fmla="*/ 13247 w 21600"/>
              <a:gd name="connsiteY4" fmla="*/ 17442 h 19305"/>
              <a:gd name="connsiteX5" fmla="*/ 10532 w 21600"/>
              <a:gd name="connsiteY5" fmla="*/ 12640 h 19305"/>
              <a:gd name="connsiteX6" fmla="*/ 8485 w 21600"/>
              <a:gd name="connsiteY6" fmla="*/ 19305 h 19305"/>
              <a:gd name="connsiteX7" fmla="*/ 7715 w 21600"/>
              <a:gd name="connsiteY7" fmla="*/ 13332 h 19305"/>
              <a:gd name="connsiteX8" fmla="*/ 4762 w 21600"/>
              <a:gd name="connsiteY8" fmla="*/ 15322 h 19305"/>
              <a:gd name="connsiteX9" fmla="*/ 5667 w 21600"/>
              <a:gd name="connsiteY9" fmla="*/ 11642 h 19305"/>
              <a:gd name="connsiteX10" fmla="*/ 135 w 21600"/>
              <a:gd name="connsiteY10" fmla="*/ 12292 h 19305"/>
              <a:gd name="connsiteX11" fmla="*/ 3722 w 21600"/>
              <a:gd name="connsiteY11" fmla="*/ 9480 h 19305"/>
              <a:gd name="connsiteX12" fmla="*/ 0 w 21600"/>
              <a:gd name="connsiteY12" fmla="*/ 6320 h 19305"/>
              <a:gd name="connsiteX13" fmla="*/ 4627 w 21600"/>
              <a:gd name="connsiteY13" fmla="*/ 5322 h 19305"/>
              <a:gd name="connsiteX14" fmla="*/ 370 w 21600"/>
              <a:gd name="connsiteY14" fmla="*/ 0 h 19305"/>
              <a:gd name="connsiteX15" fmla="*/ 7312 w 21600"/>
              <a:gd name="connsiteY15" fmla="*/ 4025 h 19305"/>
              <a:gd name="connsiteX16" fmla="*/ 8352 w 21600"/>
              <a:gd name="connsiteY16" fmla="*/ 0 h 19305"/>
              <a:gd name="connsiteX17" fmla="*/ 12712 w 21600"/>
              <a:gd name="connsiteY17" fmla="*/ 6263 h 19305"/>
              <a:gd name="connsiteX0" fmla="*/ 21600 w 21600"/>
              <a:gd name="connsiteY0" fmla="*/ 10995 h 19305"/>
              <a:gd name="connsiteX1" fmla="*/ 16837 w 21600"/>
              <a:gd name="connsiteY1" fmla="*/ 10647 h 19305"/>
              <a:gd name="connsiteX2" fmla="*/ 18145 w 21600"/>
              <a:gd name="connsiteY2" fmla="*/ 15800 h 19305"/>
              <a:gd name="connsiteX3" fmla="*/ 14020 w 21600"/>
              <a:gd name="connsiteY3" fmla="*/ 12162 h 19305"/>
              <a:gd name="connsiteX4" fmla="*/ 13247 w 21600"/>
              <a:gd name="connsiteY4" fmla="*/ 17442 h 19305"/>
              <a:gd name="connsiteX5" fmla="*/ 10532 w 21600"/>
              <a:gd name="connsiteY5" fmla="*/ 12640 h 19305"/>
              <a:gd name="connsiteX6" fmla="*/ 8485 w 21600"/>
              <a:gd name="connsiteY6" fmla="*/ 19305 h 19305"/>
              <a:gd name="connsiteX7" fmla="*/ 7715 w 21600"/>
              <a:gd name="connsiteY7" fmla="*/ 13332 h 19305"/>
              <a:gd name="connsiteX8" fmla="*/ 4762 w 21600"/>
              <a:gd name="connsiteY8" fmla="*/ 15322 h 19305"/>
              <a:gd name="connsiteX9" fmla="*/ 5667 w 21600"/>
              <a:gd name="connsiteY9" fmla="*/ 11642 h 19305"/>
              <a:gd name="connsiteX10" fmla="*/ 135 w 21600"/>
              <a:gd name="connsiteY10" fmla="*/ 12292 h 19305"/>
              <a:gd name="connsiteX11" fmla="*/ 3722 w 21600"/>
              <a:gd name="connsiteY11" fmla="*/ 9480 h 19305"/>
              <a:gd name="connsiteX12" fmla="*/ 0 w 21600"/>
              <a:gd name="connsiteY12" fmla="*/ 6320 h 19305"/>
              <a:gd name="connsiteX13" fmla="*/ 4627 w 21600"/>
              <a:gd name="connsiteY13" fmla="*/ 5322 h 19305"/>
              <a:gd name="connsiteX14" fmla="*/ 370 w 21600"/>
              <a:gd name="connsiteY14" fmla="*/ 0 h 19305"/>
              <a:gd name="connsiteX15" fmla="*/ 7312 w 21600"/>
              <a:gd name="connsiteY15" fmla="*/ 4025 h 19305"/>
              <a:gd name="connsiteX16" fmla="*/ 8352 w 21600"/>
              <a:gd name="connsiteY16" fmla="*/ 0 h 19305"/>
              <a:gd name="connsiteX0" fmla="*/ 21600 w 21600"/>
              <a:gd name="connsiteY0" fmla="*/ 10995 h 19305"/>
              <a:gd name="connsiteX1" fmla="*/ 16837 w 21600"/>
              <a:gd name="connsiteY1" fmla="*/ 10647 h 19305"/>
              <a:gd name="connsiteX2" fmla="*/ 18145 w 21600"/>
              <a:gd name="connsiteY2" fmla="*/ 15800 h 19305"/>
              <a:gd name="connsiteX3" fmla="*/ 14020 w 21600"/>
              <a:gd name="connsiteY3" fmla="*/ 12162 h 19305"/>
              <a:gd name="connsiteX4" fmla="*/ 13247 w 21600"/>
              <a:gd name="connsiteY4" fmla="*/ 17442 h 19305"/>
              <a:gd name="connsiteX5" fmla="*/ 10532 w 21600"/>
              <a:gd name="connsiteY5" fmla="*/ 12640 h 19305"/>
              <a:gd name="connsiteX6" fmla="*/ 8485 w 21600"/>
              <a:gd name="connsiteY6" fmla="*/ 19305 h 19305"/>
              <a:gd name="connsiteX7" fmla="*/ 7715 w 21600"/>
              <a:gd name="connsiteY7" fmla="*/ 13332 h 19305"/>
              <a:gd name="connsiteX8" fmla="*/ 4762 w 21600"/>
              <a:gd name="connsiteY8" fmla="*/ 15322 h 19305"/>
              <a:gd name="connsiteX9" fmla="*/ 5667 w 21600"/>
              <a:gd name="connsiteY9" fmla="*/ 11642 h 19305"/>
              <a:gd name="connsiteX10" fmla="*/ 135 w 21600"/>
              <a:gd name="connsiteY10" fmla="*/ 12292 h 19305"/>
              <a:gd name="connsiteX11" fmla="*/ 3722 w 21600"/>
              <a:gd name="connsiteY11" fmla="*/ 9480 h 19305"/>
              <a:gd name="connsiteX12" fmla="*/ 0 w 21600"/>
              <a:gd name="connsiteY12" fmla="*/ 6320 h 19305"/>
              <a:gd name="connsiteX13" fmla="*/ 4627 w 21600"/>
              <a:gd name="connsiteY13" fmla="*/ 5322 h 19305"/>
              <a:gd name="connsiteX14" fmla="*/ 370 w 21600"/>
              <a:gd name="connsiteY14" fmla="*/ 0 h 19305"/>
              <a:gd name="connsiteX15" fmla="*/ 7312 w 21600"/>
              <a:gd name="connsiteY15" fmla="*/ 4025 h 19305"/>
              <a:gd name="connsiteX0" fmla="*/ 21600 w 21600"/>
              <a:gd name="connsiteY0" fmla="*/ 10995 h 19305"/>
              <a:gd name="connsiteX1" fmla="*/ 16837 w 21600"/>
              <a:gd name="connsiteY1" fmla="*/ 10647 h 19305"/>
              <a:gd name="connsiteX2" fmla="*/ 18145 w 21600"/>
              <a:gd name="connsiteY2" fmla="*/ 15800 h 19305"/>
              <a:gd name="connsiteX3" fmla="*/ 14020 w 21600"/>
              <a:gd name="connsiteY3" fmla="*/ 12162 h 19305"/>
              <a:gd name="connsiteX4" fmla="*/ 13247 w 21600"/>
              <a:gd name="connsiteY4" fmla="*/ 17442 h 19305"/>
              <a:gd name="connsiteX5" fmla="*/ 10532 w 21600"/>
              <a:gd name="connsiteY5" fmla="*/ 12640 h 19305"/>
              <a:gd name="connsiteX6" fmla="*/ 8485 w 21600"/>
              <a:gd name="connsiteY6" fmla="*/ 19305 h 19305"/>
              <a:gd name="connsiteX7" fmla="*/ 7715 w 21600"/>
              <a:gd name="connsiteY7" fmla="*/ 13332 h 19305"/>
              <a:gd name="connsiteX8" fmla="*/ 4762 w 21600"/>
              <a:gd name="connsiteY8" fmla="*/ 15322 h 19305"/>
              <a:gd name="connsiteX9" fmla="*/ 5667 w 21600"/>
              <a:gd name="connsiteY9" fmla="*/ 11642 h 19305"/>
              <a:gd name="connsiteX10" fmla="*/ 135 w 21600"/>
              <a:gd name="connsiteY10" fmla="*/ 12292 h 19305"/>
              <a:gd name="connsiteX11" fmla="*/ 3722 w 21600"/>
              <a:gd name="connsiteY11" fmla="*/ 9480 h 19305"/>
              <a:gd name="connsiteX12" fmla="*/ 0 w 21600"/>
              <a:gd name="connsiteY12" fmla="*/ 6320 h 19305"/>
              <a:gd name="connsiteX13" fmla="*/ 4627 w 21600"/>
              <a:gd name="connsiteY13" fmla="*/ 5322 h 19305"/>
              <a:gd name="connsiteX14" fmla="*/ 370 w 21600"/>
              <a:gd name="connsiteY14" fmla="*/ 0 h 19305"/>
              <a:gd name="connsiteX0" fmla="*/ 21600 w 21600"/>
              <a:gd name="connsiteY0" fmla="*/ 5673 h 13983"/>
              <a:gd name="connsiteX1" fmla="*/ 16837 w 21600"/>
              <a:gd name="connsiteY1" fmla="*/ 5325 h 13983"/>
              <a:gd name="connsiteX2" fmla="*/ 18145 w 21600"/>
              <a:gd name="connsiteY2" fmla="*/ 10478 h 13983"/>
              <a:gd name="connsiteX3" fmla="*/ 14020 w 21600"/>
              <a:gd name="connsiteY3" fmla="*/ 6840 h 13983"/>
              <a:gd name="connsiteX4" fmla="*/ 13247 w 21600"/>
              <a:gd name="connsiteY4" fmla="*/ 12120 h 13983"/>
              <a:gd name="connsiteX5" fmla="*/ 10532 w 21600"/>
              <a:gd name="connsiteY5" fmla="*/ 7318 h 13983"/>
              <a:gd name="connsiteX6" fmla="*/ 8485 w 21600"/>
              <a:gd name="connsiteY6" fmla="*/ 13983 h 13983"/>
              <a:gd name="connsiteX7" fmla="*/ 7715 w 21600"/>
              <a:gd name="connsiteY7" fmla="*/ 8010 h 13983"/>
              <a:gd name="connsiteX8" fmla="*/ 4762 w 21600"/>
              <a:gd name="connsiteY8" fmla="*/ 10000 h 13983"/>
              <a:gd name="connsiteX9" fmla="*/ 5667 w 21600"/>
              <a:gd name="connsiteY9" fmla="*/ 6320 h 13983"/>
              <a:gd name="connsiteX10" fmla="*/ 135 w 21600"/>
              <a:gd name="connsiteY10" fmla="*/ 6970 h 13983"/>
              <a:gd name="connsiteX11" fmla="*/ 3722 w 21600"/>
              <a:gd name="connsiteY11" fmla="*/ 4158 h 13983"/>
              <a:gd name="connsiteX12" fmla="*/ 0 w 21600"/>
              <a:gd name="connsiteY12" fmla="*/ 998 h 13983"/>
              <a:gd name="connsiteX13" fmla="*/ 4627 w 21600"/>
              <a:gd name="connsiteY13" fmla="*/ 0 h 13983"/>
              <a:gd name="connsiteX0" fmla="*/ 21600 w 21600"/>
              <a:gd name="connsiteY0" fmla="*/ 4675 h 12985"/>
              <a:gd name="connsiteX1" fmla="*/ 16837 w 21600"/>
              <a:gd name="connsiteY1" fmla="*/ 4327 h 12985"/>
              <a:gd name="connsiteX2" fmla="*/ 18145 w 21600"/>
              <a:gd name="connsiteY2" fmla="*/ 9480 h 12985"/>
              <a:gd name="connsiteX3" fmla="*/ 14020 w 21600"/>
              <a:gd name="connsiteY3" fmla="*/ 5842 h 12985"/>
              <a:gd name="connsiteX4" fmla="*/ 13247 w 21600"/>
              <a:gd name="connsiteY4" fmla="*/ 11122 h 12985"/>
              <a:gd name="connsiteX5" fmla="*/ 10532 w 21600"/>
              <a:gd name="connsiteY5" fmla="*/ 6320 h 12985"/>
              <a:gd name="connsiteX6" fmla="*/ 8485 w 21600"/>
              <a:gd name="connsiteY6" fmla="*/ 12985 h 12985"/>
              <a:gd name="connsiteX7" fmla="*/ 7715 w 21600"/>
              <a:gd name="connsiteY7" fmla="*/ 7012 h 12985"/>
              <a:gd name="connsiteX8" fmla="*/ 4762 w 21600"/>
              <a:gd name="connsiteY8" fmla="*/ 9002 h 12985"/>
              <a:gd name="connsiteX9" fmla="*/ 5667 w 21600"/>
              <a:gd name="connsiteY9" fmla="*/ 5322 h 12985"/>
              <a:gd name="connsiteX10" fmla="*/ 135 w 21600"/>
              <a:gd name="connsiteY10" fmla="*/ 5972 h 12985"/>
              <a:gd name="connsiteX11" fmla="*/ 3722 w 21600"/>
              <a:gd name="connsiteY11" fmla="*/ 3160 h 12985"/>
              <a:gd name="connsiteX12" fmla="*/ 0 w 21600"/>
              <a:gd name="connsiteY12" fmla="*/ 0 h 12985"/>
              <a:gd name="connsiteX0" fmla="*/ 21465 w 21465"/>
              <a:gd name="connsiteY0" fmla="*/ 1515 h 9825"/>
              <a:gd name="connsiteX1" fmla="*/ 16702 w 21465"/>
              <a:gd name="connsiteY1" fmla="*/ 1167 h 9825"/>
              <a:gd name="connsiteX2" fmla="*/ 18010 w 21465"/>
              <a:gd name="connsiteY2" fmla="*/ 6320 h 9825"/>
              <a:gd name="connsiteX3" fmla="*/ 13885 w 21465"/>
              <a:gd name="connsiteY3" fmla="*/ 2682 h 9825"/>
              <a:gd name="connsiteX4" fmla="*/ 13112 w 21465"/>
              <a:gd name="connsiteY4" fmla="*/ 7962 h 9825"/>
              <a:gd name="connsiteX5" fmla="*/ 10397 w 21465"/>
              <a:gd name="connsiteY5" fmla="*/ 3160 h 9825"/>
              <a:gd name="connsiteX6" fmla="*/ 8350 w 21465"/>
              <a:gd name="connsiteY6" fmla="*/ 9825 h 9825"/>
              <a:gd name="connsiteX7" fmla="*/ 7580 w 21465"/>
              <a:gd name="connsiteY7" fmla="*/ 3852 h 9825"/>
              <a:gd name="connsiteX8" fmla="*/ 4627 w 21465"/>
              <a:gd name="connsiteY8" fmla="*/ 5842 h 9825"/>
              <a:gd name="connsiteX9" fmla="*/ 5532 w 21465"/>
              <a:gd name="connsiteY9" fmla="*/ 2162 h 9825"/>
              <a:gd name="connsiteX10" fmla="*/ 0 w 21465"/>
              <a:gd name="connsiteY10" fmla="*/ 2812 h 9825"/>
              <a:gd name="connsiteX11" fmla="*/ 3587 w 21465"/>
              <a:gd name="connsiteY11" fmla="*/ 0 h 9825"/>
              <a:gd name="connsiteX0" fmla="*/ 10000 w 10000"/>
              <a:gd name="connsiteY0" fmla="*/ 1542 h 10000"/>
              <a:gd name="connsiteX1" fmla="*/ 9442 w 10000"/>
              <a:gd name="connsiteY1" fmla="*/ 1420 h 10000"/>
              <a:gd name="connsiteX2" fmla="*/ 7781 w 10000"/>
              <a:gd name="connsiteY2" fmla="*/ 1188 h 10000"/>
              <a:gd name="connsiteX3" fmla="*/ 8390 w 10000"/>
              <a:gd name="connsiteY3" fmla="*/ 6433 h 10000"/>
              <a:gd name="connsiteX4" fmla="*/ 6469 w 10000"/>
              <a:gd name="connsiteY4" fmla="*/ 2730 h 10000"/>
              <a:gd name="connsiteX5" fmla="*/ 6109 w 10000"/>
              <a:gd name="connsiteY5" fmla="*/ 8104 h 10000"/>
              <a:gd name="connsiteX6" fmla="*/ 4844 w 10000"/>
              <a:gd name="connsiteY6" fmla="*/ 3216 h 10000"/>
              <a:gd name="connsiteX7" fmla="*/ 3890 w 10000"/>
              <a:gd name="connsiteY7" fmla="*/ 10000 h 10000"/>
              <a:gd name="connsiteX8" fmla="*/ 3531 w 10000"/>
              <a:gd name="connsiteY8" fmla="*/ 3921 h 10000"/>
              <a:gd name="connsiteX9" fmla="*/ 2156 w 10000"/>
              <a:gd name="connsiteY9" fmla="*/ 5946 h 10000"/>
              <a:gd name="connsiteX10" fmla="*/ 2577 w 10000"/>
              <a:gd name="connsiteY10" fmla="*/ 2201 h 10000"/>
              <a:gd name="connsiteX11" fmla="*/ 0 w 10000"/>
              <a:gd name="connsiteY11" fmla="*/ 2862 h 10000"/>
              <a:gd name="connsiteX12" fmla="*/ 1671 w 10000"/>
              <a:gd name="connsiteY12" fmla="*/ 0 h 10000"/>
              <a:gd name="connsiteX0" fmla="*/ 8120 w 9442"/>
              <a:gd name="connsiteY0" fmla="*/ 0 h 12062"/>
              <a:gd name="connsiteX1" fmla="*/ 9442 w 9442"/>
              <a:gd name="connsiteY1" fmla="*/ 3482 h 12062"/>
              <a:gd name="connsiteX2" fmla="*/ 7781 w 9442"/>
              <a:gd name="connsiteY2" fmla="*/ 3250 h 12062"/>
              <a:gd name="connsiteX3" fmla="*/ 8390 w 9442"/>
              <a:gd name="connsiteY3" fmla="*/ 8495 h 12062"/>
              <a:gd name="connsiteX4" fmla="*/ 6469 w 9442"/>
              <a:gd name="connsiteY4" fmla="*/ 4792 h 12062"/>
              <a:gd name="connsiteX5" fmla="*/ 6109 w 9442"/>
              <a:gd name="connsiteY5" fmla="*/ 10166 h 12062"/>
              <a:gd name="connsiteX6" fmla="*/ 4844 w 9442"/>
              <a:gd name="connsiteY6" fmla="*/ 5278 h 12062"/>
              <a:gd name="connsiteX7" fmla="*/ 3890 w 9442"/>
              <a:gd name="connsiteY7" fmla="*/ 12062 h 12062"/>
              <a:gd name="connsiteX8" fmla="*/ 3531 w 9442"/>
              <a:gd name="connsiteY8" fmla="*/ 5983 h 12062"/>
              <a:gd name="connsiteX9" fmla="*/ 2156 w 9442"/>
              <a:gd name="connsiteY9" fmla="*/ 8008 h 12062"/>
              <a:gd name="connsiteX10" fmla="*/ 2577 w 9442"/>
              <a:gd name="connsiteY10" fmla="*/ 4263 h 12062"/>
              <a:gd name="connsiteX11" fmla="*/ 0 w 9442"/>
              <a:gd name="connsiteY11" fmla="*/ 4924 h 12062"/>
              <a:gd name="connsiteX12" fmla="*/ 1671 w 9442"/>
              <a:gd name="connsiteY12" fmla="*/ 2062 h 1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442" h="12062">
                <a:moveTo>
                  <a:pt x="8120" y="0"/>
                </a:moveTo>
                <a:lnTo>
                  <a:pt x="9442" y="3482"/>
                </a:lnTo>
                <a:lnTo>
                  <a:pt x="7781" y="3250"/>
                </a:lnTo>
                <a:lnTo>
                  <a:pt x="8390" y="8495"/>
                </a:lnTo>
                <a:lnTo>
                  <a:pt x="6469" y="4792"/>
                </a:lnTo>
                <a:lnTo>
                  <a:pt x="6109" y="10166"/>
                </a:lnTo>
                <a:lnTo>
                  <a:pt x="4844" y="5278"/>
                </a:lnTo>
                <a:lnTo>
                  <a:pt x="3890" y="12062"/>
                </a:lnTo>
                <a:cubicBezTo>
                  <a:pt x="3770" y="10036"/>
                  <a:pt x="3651" y="8009"/>
                  <a:pt x="3531" y="5983"/>
                </a:cubicBezTo>
                <a:lnTo>
                  <a:pt x="2156" y="8008"/>
                </a:lnTo>
                <a:cubicBezTo>
                  <a:pt x="2296" y="6760"/>
                  <a:pt x="2437" y="5511"/>
                  <a:pt x="2577" y="4263"/>
                </a:cubicBezTo>
                <a:lnTo>
                  <a:pt x="0" y="4924"/>
                </a:lnTo>
                <a:lnTo>
                  <a:pt x="1671" y="2062"/>
                </a:lnTo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43314" y="2625407"/>
            <a:ext cx="3999522" cy="3422043"/>
            <a:chOff x="143314" y="2625407"/>
            <a:chExt cx="3999522" cy="3422043"/>
          </a:xfrm>
        </p:grpSpPr>
        <p:sp>
          <p:nvSpPr>
            <p:cNvPr id="93" name="二等辺三角形 92"/>
            <p:cNvSpPr/>
            <p:nvPr/>
          </p:nvSpPr>
          <p:spPr>
            <a:xfrm rot="6634667">
              <a:off x="2545157" y="3987187"/>
              <a:ext cx="984544" cy="2210815"/>
            </a:xfrm>
            <a:prstGeom prst="triangle">
              <a:avLst>
                <a:gd name="adj" fmla="val 55101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33"/>
            <p:cNvSpPr/>
            <p:nvPr/>
          </p:nvSpPr>
          <p:spPr>
            <a:xfrm>
              <a:off x="174001" y="2872734"/>
              <a:ext cx="3174716" cy="31747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 cmpd="thickThin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C21F00F1-D529-4D03-9CE6-0662CD66689D}"/>
                </a:ext>
              </a:extLst>
            </p:cNvPr>
            <p:cNvGrpSpPr/>
            <p:nvPr/>
          </p:nvGrpSpPr>
          <p:grpSpPr>
            <a:xfrm>
              <a:off x="143314" y="2625407"/>
              <a:ext cx="3072135" cy="3047748"/>
              <a:chOff x="-128615" y="2869902"/>
              <a:chExt cx="3072135" cy="3047748"/>
            </a:xfrm>
          </p:grpSpPr>
          <p:sp>
            <p:nvSpPr>
              <p:cNvPr id="96" name="正方形/長方形 95"/>
              <p:cNvSpPr/>
              <p:nvPr/>
            </p:nvSpPr>
            <p:spPr>
              <a:xfrm rot="20983867">
                <a:off x="283612" y="3891626"/>
                <a:ext cx="2429547" cy="1658685"/>
              </a:xfrm>
              <a:prstGeom prst="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</a:gradFill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テキスト ボックス 98"/>
              <p:cNvSpPr txBox="1"/>
              <p:nvPr/>
            </p:nvSpPr>
            <p:spPr>
              <a:xfrm rot="20983867">
                <a:off x="1339413" y="5000038"/>
                <a:ext cx="16041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2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○月</a:t>
                </a:r>
                <a:r>
                  <a:rPr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×</a:t>
                </a:r>
                <a:r>
                  <a:rPr lang="ja-JP" altLang="en-US" sz="12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日　スーパーアリーナ公演　</a:t>
                </a:r>
                <a:r>
                  <a:rPr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1</a:t>
                </a:r>
                <a:r>
                  <a:rPr lang="ja-JP" altLang="en-US" sz="12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枚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01" name="テキスト ボックス 100"/>
              <p:cNvSpPr txBox="1"/>
              <p:nvPr/>
            </p:nvSpPr>
            <p:spPr>
              <a:xfrm rot="20983867">
                <a:off x="365077" y="5276842"/>
                <a:ext cx="12083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solidFill>
                      <a:srgbClr val="C0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\21,000</a:t>
                </a:r>
                <a:endParaRPr kumimoji="1" lang="ja-JP" altLang="en-US" dirty="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cxnSp>
            <p:nvCxnSpPr>
              <p:cNvPr id="5" name="直線コネクタ 4"/>
              <p:cNvCxnSpPr/>
              <p:nvPr/>
            </p:nvCxnSpPr>
            <p:spPr>
              <a:xfrm flipV="1">
                <a:off x="378619" y="4837122"/>
                <a:ext cx="2365680" cy="4302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6898C056-8C20-4950-8239-BFE213E1D8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152011">
                <a:off x="-128615" y="2869902"/>
                <a:ext cx="3047748" cy="3047748"/>
              </a:xfrm>
              <a:prstGeom prst="rect">
                <a:avLst/>
              </a:prstGeom>
            </p:spPr>
          </p:pic>
          <p:sp>
            <p:nvSpPr>
              <p:cNvPr id="3" name="正方形/長方形 2"/>
              <p:cNvSpPr/>
              <p:nvPr/>
            </p:nvSpPr>
            <p:spPr>
              <a:xfrm rot="20983920">
                <a:off x="253013" y="4356171"/>
                <a:ext cx="2422431" cy="353765"/>
              </a:xfrm>
              <a:prstGeom prst="rect">
                <a:avLst/>
              </a:prstGeom>
              <a:solidFill>
                <a:srgbClr val="C00000">
                  <a:alpha val="69804"/>
                </a:srgbClr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テキスト ボックス 36"/>
              <p:cNvSpPr txBox="1"/>
              <p:nvPr/>
            </p:nvSpPr>
            <p:spPr>
              <a:xfrm rot="21000041">
                <a:off x="213562" y="4375829"/>
                <a:ext cx="25458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b="1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購入されました！</a:t>
                </a:r>
              </a:p>
            </p:txBody>
          </p:sp>
        </p:grp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438F9C83-6ABE-44E7-AA78-CBA943A72BB9}"/>
              </a:ext>
            </a:extLst>
          </p:cNvPr>
          <p:cNvGrpSpPr/>
          <p:nvPr/>
        </p:nvGrpSpPr>
        <p:grpSpPr>
          <a:xfrm>
            <a:off x="6079496" y="6195030"/>
            <a:ext cx="2625479" cy="403644"/>
            <a:chOff x="5603630" y="6383924"/>
            <a:chExt cx="2625479" cy="403644"/>
          </a:xfrm>
          <a:solidFill>
            <a:srgbClr val="AE9070"/>
          </a:solidFill>
        </p:grpSpPr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BAD9AF64-F0AC-4004-BBF8-CD339A7FEC88}"/>
                </a:ext>
              </a:extLst>
            </p:cNvPr>
            <p:cNvSpPr txBox="1"/>
            <p:nvPr/>
          </p:nvSpPr>
          <p:spPr>
            <a:xfrm>
              <a:off x="5725892" y="6383924"/>
              <a:ext cx="2387594" cy="403644"/>
            </a:xfrm>
            <a:prstGeom prst="rect">
              <a:avLst/>
            </a:prstGeom>
            <a:grpFill/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眉山</a:t>
              </a:r>
              <a:r>
                <a:rPr lang="ja-JP" altLang="en-US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（びざん</a:t>
              </a:r>
              <a:r>
                <a:rPr kumimoji="1" lang="ja-JP" altLang="en-US" sz="1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）</a:t>
              </a:r>
              <a:r>
                <a:rPr kumimoji="1"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さん</a:t>
              </a: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FEFE64F4-6396-476C-A8F9-4C78134FDADA}"/>
                </a:ext>
              </a:extLst>
            </p:cNvPr>
            <p:cNvSpPr/>
            <p:nvPr/>
          </p:nvSpPr>
          <p:spPr>
            <a:xfrm>
              <a:off x="5651304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7A502B7D-E40D-411C-8E0D-BFB25911C73F}"/>
                </a:ext>
              </a:extLst>
            </p:cNvPr>
            <p:cNvSpPr/>
            <p:nvPr/>
          </p:nvSpPr>
          <p:spPr>
            <a:xfrm>
              <a:off x="8138641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0C6A6C9B-D7C2-470D-9F01-B351257522CF}"/>
                </a:ext>
              </a:extLst>
            </p:cNvPr>
            <p:cNvSpPr/>
            <p:nvPr/>
          </p:nvSpPr>
          <p:spPr>
            <a:xfrm>
              <a:off x="820972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A7B37415-1B23-47A9-8A03-7D17B53A5135}"/>
                </a:ext>
              </a:extLst>
            </p:cNvPr>
            <p:cNvSpPr/>
            <p:nvPr/>
          </p:nvSpPr>
          <p:spPr>
            <a:xfrm>
              <a:off x="560363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555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BE19336-C013-4751-AC63-10CB94ED47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14746"/>
          <a:stretch/>
        </p:blipFill>
        <p:spPr>
          <a:xfrm>
            <a:off x="1524252" y="1641144"/>
            <a:ext cx="6095496" cy="5196635"/>
          </a:xfrm>
          <a:prstGeom prst="rect">
            <a:avLst/>
          </a:prstGeom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9.</a:t>
            </a:r>
            <a:r>
              <a:rPr lang="ja-JP" altLang="en-US" dirty="0"/>
              <a:t> チケットの転売はいけないの？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8349" y="869489"/>
            <a:ext cx="8843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すっかり味をしめた眉山さん。ファンクラブなどで行く気のないチケットを買い、高く売って利益を得る行為を繰り返すようになりました。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9E44F193-BD7C-491E-B292-579F22234BC9}"/>
              </a:ext>
            </a:extLst>
          </p:cNvPr>
          <p:cNvGrpSpPr/>
          <p:nvPr/>
        </p:nvGrpSpPr>
        <p:grpSpPr>
          <a:xfrm>
            <a:off x="287387" y="2090486"/>
            <a:ext cx="3587927" cy="1481383"/>
            <a:chOff x="573994" y="2035894"/>
            <a:chExt cx="3587927" cy="1481383"/>
          </a:xfrm>
        </p:grpSpPr>
        <p:sp>
          <p:nvSpPr>
            <p:cNvPr id="50" name="雲 31"/>
            <p:cNvSpPr/>
            <p:nvPr/>
          </p:nvSpPr>
          <p:spPr>
            <a:xfrm>
              <a:off x="790745" y="2035894"/>
              <a:ext cx="3032436" cy="1481383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982 w 43256"/>
                <a:gd name="connsiteY14" fmla="*/ 35098 h 43219"/>
                <a:gd name="connsiteX15" fmla="*/ 35606 w 43256"/>
                <a:gd name="connsiteY15" fmla="*/ 35594 h 43219"/>
                <a:gd name="connsiteX16" fmla="*/ 35118 w 43256"/>
                <a:gd name="connsiteY16" fmla="*/ 36183 h 43219"/>
                <a:gd name="connsiteX17" fmla="*/ 28591 w 43256"/>
                <a:gd name="connsiteY17" fmla="*/ 36674 h 43219"/>
                <a:gd name="connsiteX18" fmla="*/ 23703 w 43256"/>
                <a:gd name="connsiteY18" fmla="*/ 42965 h 43219"/>
                <a:gd name="connsiteX19" fmla="*/ 16516 w 43256"/>
                <a:gd name="connsiteY19" fmla="*/ 39125 h 43219"/>
                <a:gd name="connsiteX20" fmla="*/ 5840 w 43256"/>
                <a:gd name="connsiteY20" fmla="*/ 35331 h 43219"/>
                <a:gd name="connsiteX21" fmla="*/ 1146 w 43256"/>
                <a:gd name="connsiteY21" fmla="*/ 31109 h 43219"/>
                <a:gd name="connsiteX22" fmla="*/ 2149 w 43256"/>
                <a:gd name="connsiteY22" fmla="*/ 25410 h 43219"/>
                <a:gd name="connsiteX23" fmla="*/ 31 w 43256"/>
                <a:gd name="connsiteY23" fmla="*/ 19563 h 43219"/>
                <a:gd name="connsiteX24" fmla="*/ 3899 w 43256"/>
                <a:gd name="connsiteY24" fmla="*/ 14366 h 43219"/>
                <a:gd name="connsiteX25" fmla="*/ 3936 w 43256"/>
                <a:gd name="connsiteY25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175 w 43367"/>
                <a:gd name="connsiteY12" fmla="*/ 39794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4840 w 43367"/>
                <a:gd name="connsiteY12" fmla="*/ 35172 h 43219"/>
                <a:gd name="connsiteX13" fmla="*/ 28591 w 43367"/>
                <a:gd name="connsiteY13" fmla="*/ 36674 h 43219"/>
                <a:gd name="connsiteX14" fmla="*/ 23703 w 43367"/>
                <a:gd name="connsiteY14" fmla="*/ 42965 h 43219"/>
                <a:gd name="connsiteX15" fmla="*/ 16516 w 43367"/>
                <a:gd name="connsiteY15" fmla="*/ 39125 h 43219"/>
                <a:gd name="connsiteX16" fmla="*/ 5840 w 43367"/>
                <a:gd name="connsiteY16" fmla="*/ 35331 h 43219"/>
                <a:gd name="connsiteX17" fmla="*/ 1146 w 43367"/>
                <a:gd name="connsiteY17" fmla="*/ 31109 h 43219"/>
                <a:gd name="connsiteX18" fmla="*/ 2149 w 43367"/>
                <a:gd name="connsiteY18" fmla="*/ 25410 h 43219"/>
                <a:gd name="connsiteX19" fmla="*/ 31 w 43367"/>
                <a:gd name="connsiteY19" fmla="*/ 19563 h 43219"/>
                <a:gd name="connsiteX20" fmla="*/ 3899 w 43367"/>
                <a:gd name="connsiteY20" fmla="*/ 14366 h 43219"/>
                <a:gd name="connsiteX21" fmla="*/ 3936 w 43367"/>
                <a:gd name="connsiteY21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6850"/>
                <a:gd name="connsiteX1" fmla="*/ 5659 w 43367"/>
                <a:gd name="connsiteY1" fmla="*/ 6766 h 46850"/>
                <a:gd name="connsiteX2" fmla="*/ 14041 w 43367"/>
                <a:gd name="connsiteY2" fmla="*/ 5061 h 46850"/>
                <a:gd name="connsiteX3" fmla="*/ 22492 w 43367"/>
                <a:gd name="connsiteY3" fmla="*/ 3291 h 46850"/>
                <a:gd name="connsiteX4" fmla="*/ 25785 w 43367"/>
                <a:gd name="connsiteY4" fmla="*/ 59 h 46850"/>
                <a:gd name="connsiteX5" fmla="*/ 29869 w 43367"/>
                <a:gd name="connsiteY5" fmla="*/ 2340 h 46850"/>
                <a:gd name="connsiteX6" fmla="*/ 35499 w 43367"/>
                <a:gd name="connsiteY6" fmla="*/ 549 h 46850"/>
                <a:gd name="connsiteX7" fmla="*/ 38354 w 43367"/>
                <a:gd name="connsiteY7" fmla="*/ 5435 h 46850"/>
                <a:gd name="connsiteX8" fmla="*/ 42018 w 43367"/>
                <a:gd name="connsiteY8" fmla="*/ 10177 h 46850"/>
                <a:gd name="connsiteX9" fmla="*/ 41854 w 43367"/>
                <a:gd name="connsiteY9" fmla="*/ 15319 h 46850"/>
                <a:gd name="connsiteX10" fmla="*/ 43052 w 43367"/>
                <a:gd name="connsiteY10" fmla="*/ 23181 h 46850"/>
                <a:gd name="connsiteX11" fmla="*/ 37286 w 43367"/>
                <a:gd name="connsiteY11" fmla="*/ 30591 h 46850"/>
                <a:gd name="connsiteX12" fmla="*/ 34840 w 43367"/>
                <a:gd name="connsiteY12" fmla="*/ 35172 h 46850"/>
                <a:gd name="connsiteX13" fmla="*/ 28591 w 43367"/>
                <a:gd name="connsiteY13" fmla="*/ 36674 h 46850"/>
                <a:gd name="connsiteX14" fmla="*/ 32459 w 43367"/>
                <a:gd name="connsiteY14" fmla="*/ 46657 h 46850"/>
                <a:gd name="connsiteX15" fmla="*/ 23703 w 43367"/>
                <a:gd name="connsiteY15" fmla="*/ 42965 h 46850"/>
                <a:gd name="connsiteX16" fmla="*/ 16516 w 43367"/>
                <a:gd name="connsiteY16" fmla="*/ 39125 h 46850"/>
                <a:gd name="connsiteX17" fmla="*/ 5840 w 43367"/>
                <a:gd name="connsiteY17" fmla="*/ 35331 h 46850"/>
                <a:gd name="connsiteX18" fmla="*/ 1146 w 43367"/>
                <a:gd name="connsiteY18" fmla="*/ 31109 h 46850"/>
                <a:gd name="connsiteX19" fmla="*/ 2149 w 43367"/>
                <a:gd name="connsiteY19" fmla="*/ 25410 h 46850"/>
                <a:gd name="connsiteX20" fmla="*/ 31 w 43367"/>
                <a:gd name="connsiteY20" fmla="*/ 19563 h 46850"/>
                <a:gd name="connsiteX21" fmla="*/ 3899 w 43367"/>
                <a:gd name="connsiteY21" fmla="*/ 14366 h 46850"/>
                <a:gd name="connsiteX22" fmla="*/ 3936 w 43367"/>
                <a:gd name="connsiteY22" fmla="*/ 14229 h 46850"/>
                <a:gd name="connsiteX0" fmla="*/ 28619 w 43367"/>
                <a:gd name="connsiteY0" fmla="*/ 36455 h 46850"/>
                <a:gd name="connsiteX1" fmla="*/ 28596 w 43367"/>
                <a:gd name="connsiteY1" fmla="*/ 36519 h 46850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32459 w 43367"/>
                <a:gd name="connsiteY14" fmla="*/ 46657 h 46805"/>
                <a:gd name="connsiteX15" fmla="*/ 25789 w 43367"/>
                <a:gd name="connsiteY15" fmla="*/ 41129 h 46805"/>
                <a:gd name="connsiteX16" fmla="*/ 23703 w 43367"/>
                <a:gd name="connsiteY16" fmla="*/ 42965 h 46805"/>
                <a:gd name="connsiteX17" fmla="*/ 16516 w 43367"/>
                <a:gd name="connsiteY17" fmla="*/ 39125 h 46805"/>
                <a:gd name="connsiteX18" fmla="*/ 5840 w 43367"/>
                <a:gd name="connsiteY18" fmla="*/ 35331 h 46805"/>
                <a:gd name="connsiteX19" fmla="*/ 1146 w 43367"/>
                <a:gd name="connsiteY19" fmla="*/ 31109 h 46805"/>
                <a:gd name="connsiteX20" fmla="*/ 2149 w 43367"/>
                <a:gd name="connsiteY20" fmla="*/ 25410 h 46805"/>
                <a:gd name="connsiteX21" fmla="*/ 31 w 43367"/>
                <a:gd name="connsiteY21" fmla="*/ 19563 h 46805"/>
                <a:gd name="connsiteX22" fmla="*/ 3899 w 43367"/>
                <a:gd name="connsiteY22" fmla="*/ 14366 h 46805"/>
                <a:gd name="connsiteX23" fmla="*/ 3936 w 43367"/>
                <a:gd name="connsiteY23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32459 w 43367"/>
                <a:gd name="connsiteY14" fmla="*/ 46657 h 46805"/>
                <a:gd name="connsiteX15" fmla="*/ 25789 w 43367"/>
                <a:gd name="connsiteY15" fmla="*/ 41129 h 46805"/>
                <a:gd name="connsiteX16" fmla="*/ 23703 w 43367"/>
                <a:gd name="connsiteY16" fmla="*/ 42965 h 46805"/>
                <a:gd name="connsiteX17" fmla="*/ 16516 w 43367"/>
                <a:gd name="connsiteY17" fmla="*/ 39125 h 46805"/>
                <a:gd name="connsiteX18" fmla="*/ 5840 w 43367"/>
                <a:gd name="connsiteY18" fmla="*/ 35331 h 46805"/>
                <a:gd name="connsiteX19" fmla="*/ 1146 w 43367"/>
                <a:gd name="connsiteY19" fmla="*/ 31109 h 46805"/>
                <a:gd name="connsiteX20" fmla="*/ 2149 w 43367"/>
                <a:gd name="connsiteY20" fmla="*/ 25410 h 46805"/>
                <a:gd name="connsiteX21" fmla="*/ 31 w 43367"/>
                <a:gd name="connsiteY21" fmla="*/ 19563 h 46805"/>
                <a:gd name="connsiteX22" fmla="*/ 3899 w 43367"/>
                <a:gd name="connsiteY22" fmla="*/ 14366 h 46805"/>
                <a:gd name="connsiteX23" fmla="*/ 3936 w 43367"/>
                <a:gd name="connsiteY23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32459 w 43367"/>
                <a:gd name="connsiteY14" fmla="*/ 46657 h 46805"/>
                <a:gd name="connsiteX15" fmla="*/ 25789 w 43367"/>
                <a:gd name="connsiteY15" fmla="*/ 41129 h 46805"/>
                <a:gd name="connsiteX16" fmla="*/ 23703 w 43367"/>
                <a:gd name="connsiteY16" fmla="*/ 42965 h 46805"/>
                <a:gd name="connsiteX17" fmla="*/ 16516 w 43367"/>
                <a:gd name="connsiteY17" fmla="*/ 39125 h 46805"/>
                <a:gd name="connsiteX18" fmla="*/ 5840 w 43367"/>
                <a:gd name="connsiteY18" fmla="*/ 35331 h 46805"/>
                <a:gd name="connsiteX19" fmla="*/ 1146 w 43367"/>
                <a:gd name="connsiteY19" fmla="*/ 31109 h 46805"/>
                <a:gd name="connsiteX20" fmla="*/ 2149 w 43367"/>
                <a:gd name="connsiteY20" fmla="*/ 25410 h 46805"/>
                <a:gd name="connsiteX21" fmla="*/ 31 w 43367"/>
                <a:gd name="connsiteY21" fmla="*/ 19563 h 46805"/>
                <a:gd name="connsiteX22" fmla="*/ 3899 w 43367"/>
                <a:gd name="connsiteY22" fmla="*/ 14366 h 46805"/>
                <a:gd name="connsiteX23" fmla="*/ 3936 w 43367"/>
                <a:gd name="connsiteY23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32459 w 43367"/>
                <a:gd name="connsiteY14" fmla="*/ 46657 h 46805"/>
                <a:gd name="connsiteX15" fmla="*/ 25789 w 43367"/>
                <a:gd name="connsiteY15" fmla="*/ 41129 h 46805"/>
                <a:gd name="connsiteX16" fmla="*/ 23703 w 43367"/>
                <a:gd name="connsiteY16" fmla="*/ 42965 h 46805"/>
                <a:gd name="connsiteX17" fmla="*/ 16516 w 43367"/>
                <a:gd name="connsiteY17" fmla="*/ 39125 h 46805"/>
                <a:gd name="connsiteX18" fmla="*/ 5840 w 43367"/>
                <a:gd name="connsiteY18" fmla="*/ 35331 h 46805"/>
                <a:gd name="connsiteX19" fmla="*/ 1146 w 43367"/>
                <a:gd name="connsiteY19" fmla="*/ 31109 h 46805"/>
                <a:gd name="connsiteX20" fmla="*/ 2149 w 43367"/>
                <a:gd name="connsiteY20" fmla="*/ 25410 h 46805"/>
                <a:gd name="connsiteX21" fmla="*/ 31 w 43367"/>
                <a:gd name="connsiteY21" fmla="*/ 19563 h 46805"/>
                <a:gd name="connsiteX22" fmla="*/ 3899 w 43367"/>
                <a:gd name="connsiteY22" fmla="*/ 14366 h 46805"/>
                <a:gd name="connsiteX23" fmla="*/ 3936 w 43367"/>
                <a:gd name="connsiteY23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27981 w 43367"/>
                <a:gd name="connsiteY14" fmla="*/ 37943 h 46805"/>
                <a:gd name="connsiteX15" fmla="*/ 32459 w 43367"/>
                <a:gd name="connsiteY15" fmla="*/ 46657 h 46805"/>
                <a:gd name="connsiteX16" fmla="*/ 25789 w 43367"/>
                <a:gd name="connsiteY16" fmla="*/ 41129 h 46805"/>
                <a:gd name="connsiteX17" fmla="*/ 23703 w 43367"/>
                <a:gd name="connsiteY17" fmla="*/ 42965 h 46805"/>
                <a:gd name="connsiteX18" fmla="*/ 16516 w 43367"/>
                <a:gd name="connsiteY18" fmla="*/ 39125 h 46805"/>
                <a:gd name="connsiteX19" fmla="*/ 5840 w 43367"/>
                <a:gd name="connsiteY19" fmla="*/ 35331 h 46805"/>
                <a:gd name="connsiteX20" fmla="*/ 1146 w 43367"/>
                <a:gd name="connsiteY20" fmla="*/ 31109 h 46805"/>
                <a:gd name="connsiteX21" fmla="*/ 2149 w 43367"/>
                <a:gd name="connsiteY21" fmla="*/ 25410 h 46805"/>
                <a:gd name="connsiteX22" fmla="*/ 31 w 43367"/>
                <a:gd name="connsiteY22" fmla="*/ 19563 h 46805"/>
                <a:gd name="connsiteX23" fmla="*/ 3899 w 43367"/>
                <a:gd name="connsiteY23" fmla="*/ 14366 h 46805"/>
                <a:gd name="connsiteX24" fmla="*/ 3936 w 43367"/>
                <a:gd name="connsiteY24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27981 w 43367"/>
                <a:gd name="connsiteY14" fmla="*/ 37943 h 46805"/>
                <a:gd name="connsiteX15" fmla="*/ 32459 w 43367"/>
                <a:gd name="connsiteY15" fmla="*/ 46657 h 46805"/>
                <a:gd name="connsiteX16" fmla="*/ 25789 w 43367"/>
                <a:gd name="connsiteY16" fmla="*/ 41129 h 46805"/>
                <a:gd name="connsiteX17" fmla="*/ 23703 w 43367"/>
                <a:gd name="connsiteY17" fmla="*/ 42965 h 46805"/>
                <a:gd name="connsiteX18" fmla="*/ 16516 w 43367"/>
                <a:gd name="connsiteY18" fmla="*/ 39125 h 46805"/>
                <a:gd name="connsiteX19" fmla="*/ 5840 w 43367"/>
                <a:gd name="connsiteY19" fmla="*/ 35331 h 46805"/>
                <a:gd name="connsiteX20" fmla="*/ 1146 w 43367"/>
                <a:gd name="connsiteY20" fmla="*/ 31109 h 46805"/>
                <a:gd name="connsiteX21" fmla="*/ 2149 w 43367"/>
                <a:gd name="connsiteY21" fmla="*/ 25410 h 46805"/>
                <a:gd name="connsiteX22" fmla="*/ 31 w 43367"/>
                <a:gd name="connsiteY22" fmla="*/ 19563 h 46805"/>
                <a:gd name="connsiteX23" fmla="*/ 3899 w 43367"/>
                <a:gd name="connsiteY23" fmla="*/ 14366 h 46805"/>
                <a:gd name="connsiteX24" fmla="*/ 3936 w 43367"/>
                <a:gd name="connsiteY24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27981 w 43367"/>
                <a:gd name="connsiteY14" fmla="*/ 37943 h 46805"/>
                <a:gd name="connsiteX15" fmla="*/ 32459 w 43367"/>
                <a:gd name="connsiteY15" fmla="*/ 46657 h 46805"/>
                <a:gd name="connsiteX16" fmla="*/ 25789 w 43367"/>
                <a:gd name="connsiteY16" fmla="*/ 41129 h 46805"/>
                <a:gd name="connsiteX17" fmla="*/ 23703 w 43367"/>
                <a:gd name="connsiteY17" fmla="*/ 42965 h 46805"/>
                <a:gd name="connsiteX18" fmla="*/ 16516 w 43367"/>
                <a:gd name="connsiteY18" fmla="*/ 39125 h 46805"/>
                <a:gd name="connsiteX19" fmla="*/ 5840 w 43367"/>
                <a:gd name="connsiteY19" fmla="*/ 35331 h 46805"/>
                <a:gd name="connsiteX20" fmla="*/ 1146 w 43367"/>
                <a:gd name="connsiteY20" fmla="*/ 31109 h 46805"/>
                <a:gd name="connsiteX21" fmla="*/ 2149 w 43367"/>
                <a:gd name="connsiteY21" fmla="*/ 25410 h 46805"/>
                <a:gd name="connsiteX22" fmla="*/ 31 w 43367"/>
                <a:gd name="connsiteY22" fmla="*/ 19563 h 46805"/>
                <a:gd name="connsiteX23" fmla="*/ 3899 w 43367"/>
                <a:gd name="connsiteY23" fmla="*/ 14366 h 46805"/>
                <a:gd name="connsiteX24" fmla="*/ 3936 w 43367"/>
                <a:gd name="connsiteY24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27981 w 43367"/>
                <a:gd name="connsiteY14" fmla="*/ 37943 h 46805"/>
                <a:gd name="connsiteX15" fmla="*/ 32459 w 43367"/>
                <a:gd name="connsiteY15" fmla="*/ 46657 h 46805"/>
                <a:gd name="connsiteX16" fmla="*/ 25789 w 43367"/>
                <a:gd name="connsiteY16" fmla="*/ 41129 h 46805"/>
                <a:gd name="connsiteX17" fmla="*/ 23703 w 43367"/>
                <a:gd name="connsiteY17" fmla="*/ 42965 h 46805"/>
                <a:gd name="connsiteX18" fmla="*/ 16516 w 43367"/>
                <a:gd name="connsiteY18" fmla="*/ 39125 h 46805"/>
                <a:gd name="connsiteX19" fmla="*/ 5840 w 43367"/>
                <a:gd name="connsiteY19" fmla="*/ 35331 h 46805"/>
                <a:gd name="connsiteX20" fmla="*/ 1146 w 43367"/>
                <a:gd name="connsiteY20" fmla="*/ 31109 h 46805"/>
                <a:gd name="connsiteX21" fmla="*/ 2149 w 43367"/>
                <a:gd name="connsiteY21" fmla="*/ 25410 h 46805"/>
                <a:gd name="connsiteX22" fmla="*/ 31 w 43367"/>
                <a:gd name="connsiteY22" fmla="*/ 19563 h 46805"/>
                <a:gd name="connsiteX23" fmla="*/ 3899 w 43367"/>
                <a:gd name="connsiteY23" fmla="*/ 14366 h 46805"/>
                <a:gd name="connsiteX24" fmla="*/ 3936 w 43367"/>
                <a:gd name="connsiteY24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657"/>
                <a:gd name="connsiteX1" fmla="*/ 5659 w 43367"/>
                <a:gd name="connsiteY1" fmla="*/ 6766 h 46657"/>
                <a:gd name="connsiteX2" fmla="*/ 14041 w 43367"/>
                <a:gd name="connsiteY2" fmla="*/ 5061 h 46657"/>
                <a:gd name="connsiteX3" fmla="*/ 22492 w 43367"/>
                <a:gd name="connsiteY3" fmla="*/ 3291 h 46657"/>
                <a:gd name="connsiteX4" fmla="*/ 25785 w 43367"/>
                <a:gd name="connsiteY4" fmla="*/ 59 h 46657"/>
                <a:gd name="connsiteX5" fmla="*/ 29869 w 43367"/>
                <a:gd name="connsiteY5" fmla="*/ 2340 h 46657"/>
                <a:gd name="connsiteX6" fmla="*/ 35499 w 43367"/>
                <a:gd name="connsiteY6" fmla="*/ 549 h 46657"/>
                <a:gd name="connsiteX7" fmla="*/ 38354 w 43367"/>
                <a:gd name="connsiteY7" fmla="*/ 5435 h 46657"/>
                <a:gd name="connsiteX8" fmla="*/ 42018 w 43367"/>
                <a:gd name="connsiteY8" fmla="*/ 10177 h 46657"/>
                <a:gd name="connsiteX9" fmla="*/ 41854 w 43367"/>
                <a:gd name="connsiteY9" fmla="*/ 15319 h 46657"/>
                <a:gd name="connsiteX10" fmla="*/ 43052 w 43367"/>
                <a:gd name="connsiteY10" fmla="*/ 23181 h 46657"/>
                <a:gd name="connsiteX11" fmla="*/ 37286 w 43367"/>
                <a:gd name="connsiteY11" fmla="*/ 30591 h 46657"/>
                <a:gd name="connsiteX12" fmla="*/ 34840 w 43367"/>
                <a:gd name="connsiteY12" fmla="*/ 35172 h 46657"/>
                <a:gd name="connsiteX13" fmla="*/ 28591 w 43367"/>
                <a:gd name="connsiteY13" fmla="*/ 36674 h 46657"/>
                <a:gd name="connsiteX14" fmla="*/ 27981 w 43367"/>
                <a:gd name="connsiteY14" fmla="*/ 37943 h 46657"/>
                <a:gd name="connsiteX15" fmla="*/ 32459 w 43367"/>
                <a:gd name="connsiteY15" fmla="*/ 46657 h 46657"/>
                <a:gd name="connsiteX16" fmla="*/ 25789 w 43367"/>
                <a:gd name="connsiteY16" fmla="*/ 41129 h 46657"/>
                <a:gd name="connsiteX17" fmla="*/ 23703 w 43367"/>
                <a:gd name="connsiteY17" fmla="*/ 42965 h 46657"/>
                <a:gd name="connsiteX18" fmla="*/ 16516 w 43367"/>
                <a:gd name="connsiteY18" fmla="*/ 39125 h 46657"/>
                <a:gd name="connsiteX19" fmla="*/ 5840 w 43367"/>
                <a:gd name="connsiteY19" fmla="*/ 35331 h 46657"/>
                <a:gd name="connsiteX20" fmla="*/ 1146 w 43367"/>
                <a:gd name="connsiteY20" fmla="*/ 31109 h 46657"/>
                <a:gd name="connsiteX21" fmla="*/ 2149 w 43367"/>
                <a:gd name="connsiteY21" fmla="*/ 25410 h 46657"/>
                <a:gd name="connsiteX22" fmla="*/ 31 w 43367"/>
                <a:gd name="connsiteY22" fmla="*/ 19563 h 46657"/>
                <a:gd name="connsiteX23" fmla="*/ 3899 w 43367"/>
                <a:gd name="connsiteY23" fmla="*/ 14366 h 46657"/>
                <a:gd name="connsiteX24" fmla="*/ 3936 w 43367"/>
                <a:gd name="connsiteY24" fmla="*/ 14229 h 46657"/>
                <a:gd name="connsiteX0" fmla="*/ 28619 w 43367"/>
                <a:gd name="connsiteY0" fmla="*/ 36455 h 46657"/>
                <a:gd name="connsiteX1" fmla="*/ 28596 w 43367"/>
                <a:gd name="connsiteY1" fmla="*/ 36519 h 46657"/>
                <a:gd name="connsiteX0" fmla="*/ 3936 w 43367"/>
                <a:gd name="connsiteY0" fmla="*/ 14229 h 46657"/>
                <a:gd name="connsiteX1" fmla="*/ 5659 w 43367"/>
                <a:gd name="connsiteY1" fmla="*/ 6766 h 46657"/>
                <a:gd name="connsiteX2" fmla="*/ 14041 w 43367"/>
                <a:gd name="connsiteY2" fmla="*/ 5061 h 46657"/>
                <a:gd name="connsiteX3" fmla="*/ 22492 w 43367"/>
                <a:gd name="connsiteY3" fmla="*/ 3291 h 46657"/>
                <a:gd name="connsiteX4" fmla="*/ 25785 w 43367"/>
                <a:gd name="connsiteY4" fmla="*/ 59 h 46657"/>
                <a:gd name="connsiteX5" fmla="*/ 29869 w 43367"/>
                <a:gd name="connsiteY5" fmla="*/ 2340 h 46657"/>
                <a:gd name="connsiteX6" fmla="*/ 35499 w 43367"/>
                <a:gd name="connsiteY6" fmla="*/ 549 h 46657"/>
                <a:gd name="connsiteX7" fmla="*/ 38354 w 43367"/>
                <a:gd name="connsiteY7" fmla="*/ 5435 h 46657"/>
                <a:gd name="connsiteX8" fmla="*/ 42018 w 43367"/>
                <a:gd name="connsiteY8" fmla="*/ 10177 h 46657"/>
                <a:gd name="connsiteX9" fmla="*/ 41854 w 43367"/>
                <a:gd name="connsiteY9" fmla="*/ 15319 h 46657"/>
                <a:gd name="connsiteX10" fmla="*/ 43052 w 43367"/>
                <a:gd name="connsiteY10" fmla="*/ 23181 h 46657"/>
                <a:gd name="connsiteX11" fmla="*/ 37286 w 43367"/>
                <a:gd name="connsiteY11" fmla="*/ 30591 h 46657"/>
                <a:gd name="connsiteX12" fmla="*/ 34840 w 43367"/>
                <a:gd name="connsiteY12" fmla="*/ 35172 h 46657"/>
                <a:gd name="connsiteX13" fmla="*/ 28591 w 43367"/>
                <a:gd name="connsiteY13" fmla="*/ 36674 h 46657"/>
                <a:gd name="connsiteX14" fmla="*/ 27981 w 43367"/>
                <a:gd name="connsiteY14" fmla="*/ 37943 h 46657"/>
                <a:gd name="connsiteX15" fmla="*/ 32459 w 43367"/>
                <a:gd name="connsiteY15" fmla="*/ 46657 h 46657"/>
                <a:gd name="connsiteX16" fmla="*/ 25789 w 43367"/>
                <a:gd name="connsiteY16" fmla="*/ 41129 h 46657"/>
                <a:gd name="connsiteX17" fmla="*/ 23703 w 43367"/>
                <a:gd name="connsiteY17" fmla="*/ 42965 h 46657"/>
                <a:gd name="connsiteX18" fmla="*/ 16516 w 43367"/>
                <a:gd name="connsiteY18" fmla="*/ 39125 h 46657"/>
                <a:gd name="connsiteX19" fmla="*/ 5840 w 43367"/>
                <a:gd name="connsiteY19" fmla="*/ 35331 h 46657"/>
                <a:gd name="connsiteX20" fmla="*/ 1146 w 43367"/>
                <a:gd name="connsiteY20" fmla="*/ 31109 h 46657"/>
                <a:gd name="connsiteX21" fmla="*/ 2149 w 43367"/>
                <a:gd name="connsiteY21" fmla="*/ 25410 h 46657"/>
                <a:gd name="connsiteX22" fmla="*/ 31 w 43367"/>
                <a:gd name="connsiteY22" fmla="*/ 19563 h 46657"/>
                <a:gd name="connsiteX23" fmla="*/ 3899 w 43367"/>
                <a:gd name="connsiteY23" fmla="*/ 14366 h 46657"/>
                <a:gd name="connsiteX24" fmla="*/ 3936 w 43367"/>
                <a:gd name="connsiteY24" fmla="*/ 14229 h 46657"/>
                <a:gd name="connsiteX0" fmla="*/ 28619 w 43367"/>
                <a:gd name="connsiteY0" fmla="*/ 36455 h 46657"/>
                <a:gd name="connsiteX1" fmla="*/ 28596 w 43367"/>
                <a:gd name="connsiteY1" fmla="*/ 36519 h 46657"/>
                <a:gd name="connsiteX0" fmla="*/ 3936 w 43367"/>
                <a:gd name="connsiteY0" fmla="*/ 14229 h 44925"/>
                <a:gd name="connsiteX1" fmla="*/ 5659 w 43367"/>
                <a:gd name="connsiteY1" fmla="*/ 6766 h 44925"/>
                <a:gd name="connsiteX2" fmla="*/ 14041 w 43367"/>
                <a:gd name="connsiteY2" fmla="*/ 5061 h 44925"/>
                <a:gd name="connsiteX3" fmla="*/ 22492 w 43367"/>
                <a:gd name="connsiteY3" fmla="*/ 3291 h 44925"/>
                <a:gd name="connsiteX4" fmla="*/ 25785 w 43367"/>
                <a:gd name="connsiteY4" fmla="*/ 59 h 44925"/>
                <a:gd name="connsiteX5" fmla="*/ 29869 w 43367"/>
                <a:gd name="connsiteY5" fmla="*/ 2340 h 44925"/>
                <a:gd name="connsiteX6" fmla="*/ 35499 w 43367"/>
                <a:gd name="connsiteY6" fmla="*/ 549 h 44925"/>
                <a:gd name="connsiteX7" fmla="*/ 38354 w 43367"/>
                <a:gd name="connsiteY7" fmla="*/ 5435 h 44925"/>
                <a:gd name="connsiteX8" fmla="*/ 42018 w 43367"/>
                <a:gd name="connsiteY8" fmla="*/ 10177 h 44925"/>
                <a:gd name="connsiteX9" fmla="*/ 41854 w 43367"/>
                <a:gd name="connsiteY9" fmla="*/ 15319 h 44925"/>
                <a:gd name="connsiteX10" fmla="*/ 43052 w 43367"/>
                <a:gd name="connsiteY10" fmla="*/ 23181 h 44925"/>
                <a:gd name="connsiteX11" fmla="*/ 37286 w 43367"/>
                <a:gd name="connsiteY11" fmla="*/ 30591 h 44925"/>
                <a:gd name="connsiteX12" fmla="*/ 34840 w 43367"/>
                <a:gd name="connsiteY12" fmla="*/ 35172 h 44925"/>
                <a:gd name="connsiteX13" fmla="*/ 28591 w 43367"/>
                <a:gd name="connsiteY13" fmla="*/ 36674 h 44925"/>
                <a:gd name="connsiteX14" fmla="*/ 27981 w 43367"/>
                <a:gd name="connsiteY14" fmla="*/ 37943 h 44925"/>
                <a:gd name="connsiteX15" fmla="*/ 33890 w 43367"/>
                <a:gd name="connsiteY15" fmla="*/ 44925 h 44925"/>
                <a:gd name="connsiteX16" fmla="*/ 25789 w 43367"/>
                <a:gd name="connsiteY16" fmla="*/ 41129 h 44925"/>
                <a:gd name="connsiteX17" fmla="*/ 23703 w 43367"/>
                <a:gd name="connsiteY17" fmla="*/ 42965 h 44925"/>
                <a:gd name="connsiteX18" fmla="*/ 16516 w 43367"/>
                <a:gd name="connsiteY18" fmla="*/ 39125 h 44925"/>
                <a:gd name="connsiteX19" fmla="*/ 5840 w 43367"/>
                <a:gd name="connsiteY19" fmla="*/ 35331 h 44925"/>
                <a:gd name="connsiteX20" fmla="*/ 1146 w 43367"/>
                <a:gd name="connsiteY20" fmla="*/ 31109 h 44925"/>
                <a:gd name="connsiteX21" fmla="*/ 2149 w 43367"/>
                <a:gd name="connsiteY21" fmla="*/ 25410 h 44925"/>
                <a:gd name="connsiteX22" fmla="*/ 31 w 43367"/>
                <a:gd name="connsiteY22" fmla="*/ 19563 h 44925"/>
                <a:gd name="connsiteX23" fmla="*/ 3899 w 43367"/>
                <a:gd name="connsiteY23" fmla="*/ 14366 h 44925"/>
                <a:gd name="connsiteX24" fmla="*/ 3936 w 43367"/>
                <a:gd name="connsiteY24" fmla="*/ 14229 h 44925"/>
                <a:gd name="connsiteX0" fmla="*/ 28619 w 43367"/>
                <a:gd name="connsiteY0" fmla="*/ 36455 h 44925"/>
                <a:gd name="connsiteX1" fmla="*/ 28596 w 43367"/>
                <a:gd name="connsiteY1" fmla="*/ 36519 h 44925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8591 w 43367"/>
                <a:gd name="connsiteY13" fmla="*/ 36674 h 45101"/>
                <a:gd name="connsiteX14" fmla="*/ 27981 w 43367"/>
                <a:gd name="connsiteY14" fmla="*/ 37943 h 45101"/>
                <a:gd name="connsiteX15" fmla="*/ 33890 w 43367"/>
                <a:gd name="connsiteY15" fmla="*/ 44925 h 45101"/>
                <a:gd name="connsiteX16" fmla="*/ 25789 w 43367"/>
                <a:gd name="connsiteY16" fmla="*/ 41129 h 45101"/>
                <a:gd name="connsiteX17" fmla="*/ 23703 w 43367"/>
                <a:gd name="connsiteY17" fmla="*/ 42965 h 45101"/>
                <a:gd name="connsiteX18" fmla="*/ 16516 w 43367"/>
                <a:gd name="connsiteY18" fmla="*/ 39125 h 45101"/>
                <a:gd name="connsiteX19" fmla="*/ 5840 w 43367"/>
                <a:gd name="connsiteY19" fmla="*/ 35331 h 45101"/>
                <a:gd name="connsiteX20" fmla="*/ 1146 w 43367"/>
                <a:gd name="connsiteY20" fmla="*/ 31109 h 45101"/>
                <a:gd name="connsiteX21" fmla="*/ 2149 w 43367"/>
                <a:gd name="connsiteY21" fmla="*/ 25410 h 45101"/>
                <a:gd name="connsiteX22" fmla="*/ 31 w 43367"/>
                <a:gd name="connsiteY22" fmla="*/ 19563 h 45101"/>
                <a:gd name="connsiteX23" fmla="*/ 3899 w 43367"/>
                <a:gd name="connsiteY23" fmla="*/ 14366 h 45101"/>
                <a:gd name="connsiteX24" fmla="*/ 3936 w 43367"/>
                <a:gd name="connsiteY24" fmla="*/ 14229 h 45101"/>
                <a:gd name="connsiteX0" fmla="*/ 28619 w 43367"/>
                <a:gd name="connsiteY0" fmla="*/ 36455 h 45101"/>
                <a:gd name="connsiteX1" fmla="*/ 28596 w 43367"/>
                <a:gd name="connsiteY1" fmla="*/ 36519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8591 w 43367"/>
                <a:gd name="connsiteY13" fmla="*/ 36674 h 45101"/>
                <a:gd name="connsiteX14" fmla="*/ 27981 w 43367"/>
                <a:gd name="connsiteY14" fmla="*/ 37943 h 45101"/>
                <a:gd name="connsiteX15" fmla="*/ 33890 w 43367"/>
                <a:gd name="connsiteY15" fmla="*/ 44925 h 45101"/>
                <a:gd name="connsiteX16" fmla="*/ 25789 w 43367"/>
                <a:gd name="connsiteY16" fmla="*/ 41129 h 45101"/>
                <a:gd name="connsiteX17" fmla="*/ 23703 w 43367"/>
                <a:gd name="connsiteY17" fmla="*/ 42965 h 45101"/>
                <a:gd name="connsiteX18" fmla="*/ 16516 w 43367"/>
                <a:gd name="connsiteY18" fmla="*/ 39125 h 45101"/>
                <a:gd name="connsiteX19" fmla="*/ 5840 w 43367"/>
                <a:gd name="connsiteY19" fmla="*/ 35331 h 45101"/>
                <a:gd name="connsiteX20" fmla="*/ 1146 w 43367"/>
                <a:gd name="connsiteY20" fmla="*/ 31109 h 45101"/>
                <a:gd name="connsiteX21" fmla="*/ 2149 w 43367"/>
                <a:gd name="connsiteY21" fmla="*/ 25410 h 45101"/>
                <a:gd name="connsiteX22" fmla="*/ 31 w 43367"/>
                <a:gd name="connsiteY22" fmla="*/ 19563 h 45101"/>
                <a:gd name="connsiteX23" fmla="*/ 3899 w 43367"/>
                <a:gd name="connsiteY23" fmla="*/ 14366 h 45101"/>
                <a:gd name="connsiteX24" fmla="*/ 3936 w 43367"/>
                <a:gd name="connsiteY24" fmla="*/ 14229 h 45101"/>
                <a:gd name="connsiteX0" fmla="*/ 28619 w 43367"/>
                <a:gd name="connsiteY0" fmla="*/ 36455 h 45101"/>
                <a:gd name="connsiteX1" fmla="*/ 28596 w 43367"/>
                <a:gd name="connsiteY1" fmla="*/ 36519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619 w 43367"/>
                <a:gd name="connsiteY0" fmla="*/ 36455 h 45101"/>
                <a:gd name="connsiteX1" fmla="*/ 28596 w 43367"/>
                <a:gd name="connsiteY1" fmla="*/ 36519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619 w 43367"/>
                <a:gd name="connsiteY0" fmla="*/ 36455 h 45101"/>
                <a:gd name="connsiteX1" fmla="*/ 28116 w 43367"/>
                <a:gd name="connsiteY1" fmla="*/ 3528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619 w 43367"/>
                <a:gd name="connsiteY0" fmla="*/ 36455 h 45101"/>
                <a:gd name="connsiteX1" fmla="*/ 30548 w 43367"/>
                <a:gd name="connsiteY1" fmla="*/ 36854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619 w 43367"/>
                <a:gd name="connsiteY0" fmla="*/ 36455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592 w 43367"/>
                <a:gd name="connsiteY0" fmla="*/ 36942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358 w 43367"/>
                <a:gd name="connsiteY12" fmla="*/ 35995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358 w 43367"/>
                <a:gd name="connsiteY12" fmla="*/ 35995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395 w 43367"/>
                <a:gd name="connsiteY12" fmla="*/ 36270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395 w 43367"/>
                <a:gd name="connsiteY12" fmla="*/ 36270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28070 w 43367"/>
                <a:gd name="connsiteY1" fmla="*/ 38170 h 45101"/>
                <a:gd name="connsiteX0" fmla="*/ 3936 w 43367"/>
                <a:gd name="connsiteY0" fmla="*/ 14229 h 44363"/>
                <a:gd name="connsiteX1" fmla="*/ 5659 w 43367"/>
                <a:gd name="connsiteY1" fmla="*/ 6766 h 44363"/>
                <a:gd name="connsiteX2" fmla="*/ 14041 w 43367"/>
                <a:gd name="connsiteY2" fmla="*/ 5061 h 44363"/>
                <a:gd name="connsiteX3" fmla="*/ 22492 w 43367"/>
                <a:gd name="connsiteY3" fmla="*/ 3291 h 44363"/>
                <a:gd name="connsiteX4" fmla="*/ 25785 w 43367"/>
                <a:gd name="connsiteY4" fmla="*/ 59 h 44363"/>
                <a:gd name="connsiteX5" fmla="*/ 29869 w 43367"/>
                <a:gd name="connsiteY5" fmla="*/ 2340 h 44363"/>
                <a:gd name="connsiteX6" fmla="*/ 35499 w 43367"/>
                <a:gd name="connsiteY6" fmla="*/ 549 h 44363"/>
                <a:gd name="connsiteX7" fmla="*/ 38354 w 43367"/>
                <a:gd name="connsiteY7" fmla="*/ 5435 h 44363"/>
                <a:gd name="connsiteX8" fmla="*/ 42018 w 43367"/>
                <a:gd name="connsiteY8" fmla="*/ 10177 h 44363"/>
                <a:gd name="connsiteX9" fmla="*/ 41854 w 43367"/>
                <a:gd name="connsiteY9" fmla="*/ 15319 h 44363"/>
                <a:gd name="connsiteX10" fmla="*/ 43052 w 43367"/>
                <a:gd name="connsiteY10" fmla="*/ 23181 h 44363"/>
                <a:gd name="connsiteX11" fmla="*/ 37286 w 43367"/>
                <a:gd name="connsiteY11" fmla="*/ 30591 h 44363"/>
                <a:gd name="connsiteX12" fmla="*/ 34395 w 43367"/>
                <a:gd name="connsiteY12" fmla="*/ 36270 h 44363"/>
                <a:gd name="connsiteX13" fmla="*/ 27981 w 43367"/>
                <a:gd name="connsiteY13" fmla="*/ 37943 h 44363"/>
                <a:gd name="connsiteX14" fmla="*/ 32775 w 43367"/>
                <a:gd name="connsiteY14" fmla="*/ 44156 h 44363"/>
                <a:gd name="connsiteX15" fmla="*/ 25789 w 43367"/>
                <a:gd name="connsiteY15" fmla="*/ 41129 h 44363"/>
                <a:gd name="connsiteX16" fmla="*/ 23703 w 43367"/>
                <a:gd name="connsiteY16" fmla="*/ 42965 h 44363"/>
                <a:gd name="connsiteX17" fmla="*/ 16516 w 43367"/>
                <a:gd name="connsiteY17" fmla="*/ 39125 h 44363"/>
                <a:gd name="connsiteX18" fmla="*/ 5840 w 43367"/>
                <a:gd name="connsiteY18" fmla="*/ 35331 h 44363"/>
                <a:gd name="connsiteX19" fmla="*/ 1146 w 43367"/>
                <a:gd name="connsiteY19" fmla="*/ 31109 h 44363"/>
                <a:gd name="connsiteX20" fmla="*/ 2149 w 43367"/>
                <a:gd name="connsiteY20" fmla="*/ 25410 h 44363"/>
                <a:gd name="connsiteX21" fmla="*/ 31 w 43367"/>
                <a:gd name="connsiteY21" fmla="*/ 19563 h 44363"/>
                <a:gd name="connsiteX22" fmla="*/ 3899 w 43367"/>
                <a:gd name="connsiteY22" fmla="*/ 14366 h 44363"/>
                <a:gd name="connsiteX23" fmla="*/ 3936 w 43367"/>
                <a:gd name="connsiteY23" fmla="*/ 14229 h 44363"/>
                <a:gd name="connsiteX0" fmla="*/ 28087 w 43367"/>
                <a:gd name="connsiteY0" fmla="*/ 37821 h 44363"/>
                <a:gd name="connsiteX1" fmla="*/ 28070 w 43367"/>
                <a:gd name="connsiteY1" fmla="*/ 38170 h 44363"/>
                <a:gd name="connsiteX0" fmla="*/ 3936 w 43367"/>
                <a:gd name="connsiteY0" fmla="*/ 14229 h 44363"/>
                <a:gd name="connsiteX1" fmla="*/ 5659 w 43367"/>
                <a:gd name="connsiteY1" fmla="*/ 6766 h 44363"/>
                <a:gd name="connsiteX2" fmla="*/ 14041 w 43367"/>
                <a:gd name="connsiteY2" fmla="*/ 5061 h 44363"/>
                <a:gd name="connsiteX3" fmla="*/ 22492 w 43367"/>
                <a:gd name="connsiteY3" fmla="*/ 3291 h 44363"/>
                <a:gd name="connsiteX4" fmla="*/ 25785 w 43367"/>
                <a:gd name="connsiteY4" fmla="*/ 59 h 44363"/>
                <a:gd name="connsiteX5" fmla="*/ 29869 w 43367"/>
                <a:gd name="connsiteY5" fmla="*/ 2340 h 44363"/>
                <a:gd name="connsiteX6" fmla="*/ 35499 w 43367"/>
                <a:gd name="connsiteY6" fmla="*/ 549 h 44363"/>
                <a:gd name="connsiteX7" fmla="*/ 38354 w 43367"/>
                <a:gd name="connsiteY7" fmla="*/ 5435 h 44363"/>
                <a:gd name="connsiteX8" fmla="*/ 42018 w 43367"/>
                <a:gd name="connsiteY8" fmla="*/ 10177 h 44363"/>
                <a:gd name="connsiteX9" fmla="*/ 41854 w 43367"/>
                <a:gd name="connsiteY9" fmla="*/ 15319 h 44363"/>
                <a:gd name="connsiteX10" fmla="*/ 43052 w 43367"/>
                <a:gd name="connsiteY10" fmla="*/ 23181 h 44363"/>
                <a:gd name="connsiteX11" fmla="*/ 37286 w 43367"/>
                <a:gd name="connsiteY11" fmla="*/ 30591 h 44363"/>
                <a:gd name="connsiteX12" fmla="*/ 34395 w 43367"/>
                <a:gd name="connsiteY12" fmla="*/ 36270 h 44363"/>
                <a:gd name="connsiteX13" fmla="*/ 27981 w 43367"/>
                <a:gd name="connsiteY13" fmla="*/ 37943 h 44363"/>
                <a:gd name="connsiteX14" fmla="*/ 32775 w 43367"/>
                <a:gd name="connsiteY14" fmla="*/ 44156 h 44363"/>
                <a:gd name="connsiteX15" fmla="*/ 25789 w 43367"/>
                <a:gd name="connsiteY15" fmla="*/ 41129 h 44363"/>
                <a:gd name="connsiteX16" fmla="*/ 23703 w 43367"/>
                <a:gd name="connsiteY16" fmla="*/ 42965 h 44363"/>
                <a:gd name="connsiteX17" fmla="*/ 16516 w 43367"/>
                <a:gd name="connsiteY17" fmla="*/ 39125 h 44363"/>
                <a:gd name="connsiteX18" fmla="*/ 5840 w 43367"/>
                <a:gd name="connsiteY18" fmla="*/ 35331 h 44363"/>
                <a:gd name="connsiteX19" fmla="*/ 1146 w 43367"/>
                <a:gd name="connsiteY19" fmla="*/ 31109 h 44363"/>
                <a:gd name="connsiteX20" fmla="*/ 2149 w 43367"/>
                <a:gd name="connsiteY20" fmla="*/ 25410 h 44363"/>
                <a:gd name="connsiteX21" fmla="*/ 31 w 43367"/>
                <a:gd name="connsiteY21" fmla="*/ 19563 h 44363"/>
                <a:gd name="connsiteX22" fmla="*/ 3899 w 43367"/>
                <a:gd name="connsiteY22" fmla="*/ 14366 h 44363"/>
                <a:gd name="connsiteX23" fmla="*/ 3936 w 43367"/>
                <a:gd name="connsiteY23" fmla="*/ 14229 h 44363"/>
                <a:gd name="connsiteX0" fmla="*/ 28087 w 43367"/>
                <a:gd name="connsiteY0" fmla="*/ 37821 h 44363"/>
                <a:gd name="connsiteX1" fmla="*/ 28070 w 43367"/>
                <a:gd name="connsiteY1" fmla="*/ 38170 h 44363"/>
                <a:gd name="connsiteX0" fmla="*/ 3936 w 43367"/>
                <a:gd name="connsiteY0" fmla="*/ 14229 h 44804"/>
                <a:gd name="connsiteX1" fmla="*/ 5659 w 43367"/>
                <a:gd name="connsiteY1" fmla="*/ 6766 h 44804"/>
                <a:gd name="connsiteX2" fmla="*/ 14041 w 43367"/>
                <a:gd name="connsiteY2" fmla="*/ 5061 h 44804"/>
                <a:gd name="connsiteX3" fmla="*/ 22492 w 43367"/>
                <a:gd name="connsiteY3" fmla="*/ 3291 h 44804"/>
                <a:gd name="connsiteX4" fmla="*/ 25785 w 43367"/>
                <a:gd name="connsiteY4" fmla="*/ 59 h 44804"/>
                <a:gd name="connsiteX5" fmla="*/ 29869 w 43367"/>
                <a:gd name="connsiteY5" fmla="*/ 2340 h 44804"/>
                <a:gd name="connsiteX6" fmla="*/ 35499 w 43367"/>
                <a:gd name="connsiteY6" fmla="*/ 549 h 44804"/>
                <a:gd name="connsiteX7" fmla="*/ 38354 w 43367"/>
                <a:gd name="connsiteY7" fmla="*/ 5435 h 44804"/>
                <a:gd name="connsiteX8" fmla="*/ 42018 w 43367"/>
                <a:gd name="connsiteY8" fmla="*/ 10177 h 44804"/>
                <a:gd name="connsiteX9" fmla="*/ 41854 w 43367"/>
                <a:gd name="connsiteY9" fmla="*/ 15319 h 44804"/>
                <a:gd name="connsiteX10" fmla="*/ 43052 w 43367"/>
                <a:gd name="connsiteY10" fmla="*/ 23181 h 44804"/>
                <a:gd name="connsiteX11" fmla="*/ 37286 w 43367"/>
                <a:gd name="connsiteY11" fmla="*/ 30591 h 44804"/>
                <a:gd name="connsiteX12" fmla="*/ 34395 w 43367"/>
                <a:gd name="connsiteY12" fmla="*/ 36270 h 44804"/>
                <a:gd name="connsiteX13" fmla="*/ 27981 w 43367"/>
                <a:gd name="connsiteY13" fmla="*/ 37943 h 44804"/>
                <a:gd name="connsiteX14" fmla="*/ 32775 w 43367"/>
                <a:gd name="connsiteY14" fmla="*/ 44156 h 44804"/>
                <a:gd name="connsiteX15" fmla="*/ 25789 w 43367"/>
                <a:gd name="connsiteY15" fmla="*/ 41129 h 44804"/>
                <a:gd name="connsiteX16" fmla="*/ 23703 w 43367"/>
                <a:gd name="connsiteY16" fmla="*/ 42965 h 44804"/>
                <a:gd name="connsiteX17" fmla="*/ 16516 w 43367"/>
                <a:gd name="connsiteY17" fmla="*/ 39125 h 44804"/>
                <a:gd name="connsiteX18" fmla="*/ 5840 w 43367"/>
                <a:gd name="connsiteY18" fmla="*/ 35331 h 44804"/>
                <a:gd name="connsiteX19" fmla="*/ 1146 w 43367"/>
                <a:gd name="connsiteY19" fmla="*/ 31109 h 44804"/>
                <a:gd name="connsiteX20" fmla="*/ 2149 w 43367"/>
                <a:gd name="connsiteY20" fmla="*/ 25410 h 44804"/>
                <a:gd name="connsiteX21" fmla="*/ 31 w 43367"/>
                <a:gd name="connsiteY21" fmla="*/ 19563 h 44804"/>
                <a:gd name="connsiteX22" fmla="*/ 3899 w 43367"/>
                <a:gd name="connsiteY22" fmla="*/ 14366 h 44804"/>
                <a:gd name="connsiteX23" fmla="*/ 3936 w 43367"/>
                <a:gd name="connsiteY23" fmla="*/ 14229 h 44804"/>
                <a:gd name="connsiteX0" fmla="*/ 28087 w 43367"/>
                <a:gd name="connsiteY0" fmla="*/ 37821 h 44804"/>
                <a:gd name="connsiteX1" fmla="*/ 28070 w 43367"/>
                <a:gd name="connsiteY1" fmla="*/ 38170 h 44804"/>
                <a:gd name="connsiteX0" fmla="*/ 3936 w 43367"/>
                <a:gd name="connsiteY0" fmla="*/ 14229 h 44600"/>
                <a:gd name="connsiteX1" fmla="*/ 5659 w 43367"/>
                <a:gd name="connsiteY1" fmla="*/ 6766 h 44600"/>
                <a:gd name="connsiteX2" fmla="*/ 14041 w 43367"/>
                <a:gd name="connsiteY2" fmla="*/ 5061 h 44600"/>
                <a:gd name="connsiteX3" fmla="*/ 22492 w 43367"/>
                <a:gd name="connsiteY3" fmla="*/ 3291 h 44600"/>
                <a:gd name="connsiteX4" fmla="*/ 25785 w 43367"/>
                <a:gd name="connsiteY4" fmla="*/ 59 h 44600"/>
                <a:gd name="connsiteX5" fmla="*/ 29869 w 43367"/>
                <a:gd name="connsiteY5" fmla="*/ 2340 h 44600"/>
                <a:gd name="connsiteX6" fmla="*/ 35499 w 43367"/>
                <a:gd name="connsiteY6" fmla="*/ 549 h 44600"/>
                <a:gd name="connsiteX7" fmla="*/ 38354 w 43367"/>
                <a:gd name="connsiteY7" fmla="*/ 5435 h 44600"/>
                <a:gd name="connsiteX8" fmla="*/ 42018 w 43367"/>
                <a:gd name="connsiteY8" fmla="*/ 10177 h 44600"/>
                <a:gd name="connsiteX9" fmla="*/ 41854 w 43367"/>
                <a:gd name="connsiteY9" fmla="*/ 15319 h 44600"/>
                <a:gd name="connsiteX10" fmla="*/ 43052 w 43367"/>
                <a:gd name="connsiteY10" fmla="*/ 23181 h 44600"/>
                <a:gd name="connsiteX11" fmla="*/ 37286 w 43367"/>
                <a:gd name="connsiteY11" fmla="*/ 30591 h 44600"/>
                <a:gd name="connsiteX12" fmla="*/ 34395 w 43367"/>
                <a:gd name="connsiteY12" fmla="*/ 36270 h 44600"/>
                <a:gd name="connsiteX13" fmla="*/ 27981 w 43367"/>
                <a:gd name="connsiteY13" fmla="*/ 37943 h 44600"/>
                <a:gd name="connsiteX14" fmla="*/ 32775 w 43367"/>
                <a:gd name="connsiteY14" fmla="*/ 44156 h 44600"/>
                <a:gd name="connsiteX15" fmla="*/ 25789 w 43367"/>
                <a:gd name="connsiteY15" fmla="*/ 41129 h 44600"/>
                <a:gd name="connsiteX16" fmla="*/ 23703 w 43367"/>
                <a:gd name="connsiteY16" fmla="*/ 42965 h 44600"/>
                <a:gd name="connsiteX17" fmla="*/ 16516 w 43367"/>
                <a:gd name="connsiteY17" fmla="*/ 39125 h 44600"/>
                <a:gd name="connsiteX18" fmla="*/ 5840 w 43367"/>
                <a:gd name="connsiteY18" fmla="*/ 35331 h 44600"/>
                <a:gd name="connsiteX19" fmla="*/ 1146 w 43367"/>
                <a:gd name="connsiteY19" fmla="*/ 31109 h 44600"/>
                <a:gd name="connsiteX20" fmla="*/ 2149 w 43367"/>
                <a:gd name="connsiteY20" fmla="*/ 25410 h 44600"/>
                <a:gd name="connsiteX21" fmla="*/ 31 w 43367"/>
                <a:gd name="connsiteY21" fmla="*/ 19563 h 44600"/>
                <a:gd name="connsiteX22" fmla="*/ 3899 w 43367"/>
                <a:gd name="connsiteY22" fmla="*/ 14366 h 44600"/>
                <a:gd name="connsiteX23" fmla="*/ 3936 w 43367"/>
                <a:gd name="connsiteY23" fmla="*/ 14229 h 44600"/>
                <a:gd name="connsiteX0" fmla="*/ 28087 w 43367"/>
                <a:gd name="connsiteY0" fmla="*/ 37821 h 44600"/>
                <a:gd name="connsiteX1" fmla="*/ 28070 w 43367"/>
                <a:gd name="connsiteY1" fmla="*/ 38170 h 44600"/>
                <a:gd name="connsiteX0" fmla="*/ 3936 w 43367"/>
                <a:gd name="connsiteY0" fmla="*/ 14229 h 44780"/>
                <a:gd name="connsiteX1" fmla="*/ 5659 w 43367"/>
                <a:gd name="connsiteY1" fmla="*/ 6766 h 44780"/>
                <a:gd name="connsiteX2" fmla="*/ 14041 w 43367"/>
                <a:gd name="connsiteY2" fmla="*/ 5061 h 44780"/>
                <a:gd name="connsiteX3" fmla="*/ 22492 w 43367"/>
                <a:gd name="connsiteY3" fmla="*/ 3291 h 44780"/>
                <a:gd name="connsiteX4" fmla="*/ 25785 w 43367"/>
                <a:gd name="connsiteY4" fmla="*/ 59 h 44780"/>
                <a:gd name="connsiteX5" fmla="*/ 29869 w 43367"/>
                <a:gd name="connsiteY5" fmla="*/ 2340 h 44780"/>
                <a:gd name="connsiteX6" fmla="*/ 35499 w 43367"/>
                <a:gd name="connsiteY6" fmla="*/ 549 h 44780"/>
                <a:gd name="connsiteX7" fmla="*/ 38354 w 43367"/>
                <a:gd name="connsiteY7" fmla="*/ 5435 h 44780"/>
                <a:gd name="connsiteX8" fmla="*/ 42018 w 43367"/>
                <a:gd name="connsiteY8" fmla="*/ 10177 h 44780"/>
                <a:gd name="connsiteX9" fmla="*/ 41854 w 43367"/>
                <a:gd name="connsiteY9" fmla="*/ 15319 h 44780"/>
                <a:gd name="connsiteX10" fmla="*/ 43052 w 43367"/>
                <a:gd name="connsiteY10" fmla="*/ 23181 h 44780"/>
                <a:gd name="connsiteX11" fmla="*/ 37286 w 43367"/>
                <a:gd name="connsiteY11" fmla="*/ 30591 h 44780"/>
                <a:gd name="connsiteX12" fmla="*/ 34395 w 43367"/>
                <a:gd name="connsiteY12" fmla="*/ 36270 h 44780"/>
                <a:gd name="connsiteX13" fmla="*/ 27981 w 43367"/>
                <a:gd name="connsiteY13" fmla="*/ 37943 h 44780"/>
                <a:gd name="connsiteX14" fmla="*/ 32775 w 43367"/>
                <a:gd name="connsiteY14" fmla="*/ 44156 h 44780"/>
                <a:gd name="connsiteX15" fmla="*/ 25789 w 43367"/>
                <a:gd name="connsiteY15" fmla="*/ 41129 h 44780"/>
                <a:gd name="connsiteX16" fmla="*/ 23703 w 43367"/>
                <a:gd name="connsiteY16" fmla="*/ 42965 h 44780"/>
                <a:gd name="connsiteX17" fmla="*/ 16516 w 43367"/>
                <a:gd name="connsiteY17" fmla="*/ 39125 h 44780"/>
                <a:gd name="connsiteX18" fmla="*/ 5840 w 43367"/>
                <a:gd name="connsiteY18" fmla="*/ 35331 h 44780"/>
                <a:gd name="connsiteX19" fmla="*/ 1146 w 43367"/>
                <a:gd name="connsiteY19" fmla="*/ 31109 h 44780"/>
                <a:gd name="connsiteX20" fmla="*/ 2149 w 43367"/>
                <a:gd name="connsiteY20" fmla="*/ 25410 h 44780"/>
                <a:gd name="connsiteX21" fmla="*/ 31 w 43367"/>
                <a:gd name="connsiteY21" fmla="*/ 19563 h 44780"/>
                <a:gd name="connsiteX22" fmla="*/ 3899 w 43367"/>
                <a:gd name="connsiteY22" fmla="*/ 14366 h 44780"/>
                <a:gd name="connsiteX23" fmla="*/ 3936 w 43367"/>
                <a:gd name="connsiteY23" fmla="*/ 14229 h 44780"/>
                <a:gd name="connsiteX0" fmla="*/ 28087 w 43367"/>
                <a:gd name="connsiteY0" fmla="*/ 37821 h 44780"/>
                <a:gd name="connsiteX1" fmla="*/ 28070 w 43367"/>
                <a:gd name="connsiteY1" fmla="*/ 38170 h 44780"/>
                <a:gd name="connsiteX0" fmla="*/ 3936 w 43367"/>
                <a:gd name="connsiteY0" fmla="*/ 14229 h 44780"/>
                <a:gd name="connsiteX1" fmla="*/ 5659 w 43367"/>
                <a:gd name="connsiteY1" fmla="*/ 6766 h 44780"/>
                <a:gd name="connsiteX2" fmla="*/ 14041 w 43367"/>
                <a:gd name="connsiteY2" fmla="*/ 5061 h 44780"/>
                <a:gd name="connsiteX3" fmla="*/ 22492 w 43367"/>
                <a:gd name="connsiteY3" fmla="*/ 3291 h 44780"/>
                <a:gd name="connsiteX4" fmla="*/ 25785 w 43367"/>
                <a:gd name="connsiteY4" fmla="*/ 59 h 44780"/>
                <a:gd name="connsiteX5" fmla="*/ 29869 w 43367"/>
                <a:gd name="connsiteY5" fmla="*/ 2340 h 44780"/>
                <a:gd name="connsiteX6" fmla="*/ 35499 w 43367"/>
                <a:gd name="connsiteY6" fmla="*/ 549 h 44780"/>
                <a:gd name="connsiteX7" fmla="*/ 38354 w 43367"/>
                <a:gd name="connsiteY7" fmla="*/ 5435 h 44780"/>
                <a:gd name="connsiteX8" fmla="*/ 42018 w 43367"/>
                <a:gd name="connsiteY8" fmla="*/ 10177 h 44780"/>
                <a:gd name="connsiteX9" fmla="*/ 41854 w 43367"/>
                <a:gd name="connsiteY9" fmla="*/ 15319 h 44780"/>
                <a:gd name="connsiteX10" fmla="*/ 43052 w 43367"/>
                <a:gd name="connsiteY10" fmla="*/ 23181 h 44780"/>
                <a:gd name="connsiteX11" fmla="*/ 37286 w 43367"/>
                <a:gd name="connsiteY11" fmla="*/ 30591 h 44780"/>
                <a:gd name="connsiteX12" fmla="*/ 34395 w 43367"/>
                <a:gd name="connsiteY12" fmla="*/ 36270 h 44780"/>
                <a:gd name="connsiteX13" fmla="*/ 27981 w 43367"/>
                <a:gd name="connsiteY13" fmla="*/ 37943 h 44780"/>
                <a:gd name="connsiteX14" fmla="*/ 32775 w 43367"/>
                <a:gd name="connsiteY14" fmla="*/ 44156 h 44780"/>
                <a:gd name="connsiteX15" fmla="*/ 25789 w 43367"/>
                <a:gd name="connsiteY15" fmla="*/ 41129 h 44780"/>
                <a:gd name="connsiteX16" fmla="*/ 23703 w 43367"/>
                <a:gd name="connsiteY16" fmla="*/ 42965 h 44780"/>
                <a:gd name="connsiteX17" fmla="*/ 16516 w 43367"/>
                <a:gd name="connsiteY17" fmla="*/ 39125 h 44780"/>
                <a:gd name="connsiteX18" fmla="*/ 5840 w 43367"/>
                <a:gd name="connsiteY18" fmla="*/ 35331 h 44780"/>
                <a:gd name="connsiteX19" fmla="*/ 1146 w 43367"/>
                <a:gd name="connsiteY19" fmla="*/ 31109 h 44780"/>
                <a:gd name="connsiteX20" fmla="*/ 2149 w 43367"/>
                <a:gd name="connsiteY20" fmla="*/ 25410 h 44780"/>
                <a:gd name="connsiteX21" fmla="*/ 31 w 43367"/>
                <a:gd name="connsiteY21" fmla="*/ 19563 h 44780"/>
                <a:gd name="connsiteX22" fmla="*/ 3899 w 43367"/>
                <a:gd name="connsiteY22" fmla="*/ 14366 h 44780"/>
                <a:gd name="connsiteX23" fmla="*/ 3936 w 43367"/>
                <a:gd name="connsiteY23" fmla="*/ 14229 h 44780"/>
                <a:gd name="connsiteX0" fmla="*/ 28087 w 43367"/>
                <a:gd name="connsiteY0" fmla="*/ 37821 h 44780"/>
                <a:gd name="connsiteX1" fmla="*/ 28070 w 43367"/>
                <a:gd name="connsiteY1" fmla="*/ 38170 h 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367" h="44780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813" y="20636"/>
                    <a:pt x="43052" y="23181"/>
                  </a:cubicBezTo>
                  <a:cubicBezTo>
                    <a:pt x="42291" y="25726"/>
                    <a:pt x="40010" y="30061"/>
                    <a:pt x="37286" y="30591"/>
                  </a:cubicBezTo>
                  <a:cubicBezTo>
                    <a:pt x="36504" y="33456"/>
                    <a:pt x="35876" y="34576"/>
                    <a:pt x="34395" y="36270"/>
                  </a:cubicBezTo>
                  <a:cubicBezTo>
                    <a:pt x="30953" y="39677"/>
                    <a:pt x="28139" y="36318"/>
                    <a:pt x="27981" y="37943"/>
                  </a:cubicBezTo>
                  <a:cubicBezTo>
                    <a:pt x="28626" y="39607"/>
                    <a:pt x="27716" y="41680"/>
                    <a:pt x="32775" y="44156"/>
                  </a:cubicBezTo>
                  <a:cubicBezTo>
                    <a:pt x="27382" y="45958"/>
                    <a:pt x="27084" y="43522"/>
                    <a:pt x="25789" y="41129"/>
                  </a:cubicBezTo>
                  <a:cubicBezTo>
                    <a:pt x="25152" y="41655"/>
                    <a:pt x="25167" y="42369"/>
                    <a:pt x="23703" y="42965"/>
                  </a:cubicBezTo>
                  <a:cubicBezTo>
                    <a:pt x="20071" y="4444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367" h="44780" fill="none" extrusionOk="0">
                  <a:moveTo>
                    <a:pt x="28087" y="37821"/>
                  </a:moveTo>
                  <a:cubicBezTo>
                    <a:pt x="28048" y="38468"/>
                    <a:pt x="28208" y="37548"/>
                    <a:pt x="28070" y="38170"/>
                  </a:cubicBezTo>
                </a:path>
              </a:pathLst>
            </a:custGeom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 rot="21298266">
              <a:off x="573994" y="2543187"/>
              <a:ext cx="3587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どれも高く売れる！</a:t>
              </a: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53DA72A6-4652-4E3E-9241-2642B5D6FBFD}"/>
              </a:ext>
            </a:extLst>
          </p:cNvPr>
          <p:cNvGrpSpPr/>
          <p:nvPr/>
        </p:nvGrpSpPr>
        <p:grpSpPr>
          <a:xfrm>
            <a:off x="5501843" y="1832805"/>
            <a:ext cx="2760440" cy="1862323"/>
            <a:chOff x="5774978" y="1766669"/>
            <a:chExt cx="2760440" cy="1862323"/>
          </a:xfrm>
          <a:effectLst/>
        </p:grpSpPr>
        <p:sp>
          <p:nvSpPr>
            <p:cNvPr id="72" name="雲 31"/>
            <p:cNvSpPr/>
            <p:nvPr/>
          </p:nvSpPr>
          <p:spPr>
            <a:xfrm flipH="1">
              <a:off x="5774978" y="1766669"/>
              <a:ext cx="2680465" cy="1862323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982 w 43256"/>
                <a:gd name="connsiteY14" fmla="*/ 35098 h 43219"/>
                <a:gd name="connsiteX15" fmla="*/ 35606 w 43256"/>
                <a:gd name="connsiteY15" fmla="*/ 35594 h 43219"/>
                <a:gd name="connsiteX16" fmla="*/ 35118 w 43256"/>
                <a:gd name="connsiteY16" fmla="*/ 36183 h 43219"/>
                <a:gd name="connsiteX17" fmla="*/ 28591 w 43256"/>
                <a:gd name="connsiteY17" fmla="*/ 36674 h 43219"/>
                <a:gd name="connsiteX18" fmla="*/ 23703 w 43256"/>
                <a:gd name="connsiteY18" fmla="*/ 42965 h 43219"/>
                <a:gd name="connsiteX19" fmla="*/ 16516 w 43256"/>
                <a:gd name="connsiteY19" fmla="*/ 39125 h 43219"/>
                <a:gd name="connsiteX20" fmla="*/ 5840 w 43256"/>
                <a:gd name="connsiteY20" fmla="*/ 35331 h 43219"/>
                <a:gd name="connsiteX21" fmla="*/ 1146 w 43256"/>
                <a:gd name="connsiteY21" fmla="*/ 31109 h 43219"/>
                <a:gd name="connsiteX22" fmla="*/ 2149 w 43256"/>
                <a:gd name="connsiteY22" fmla="*/ 25410 h 43219"/>
                <a:gd name="connsiteX23" fmla="*/ 31 w 43256"/>
                <a:gd name="connsiteY23" fmla="*/ 19563 h 43219"/>
                <a:gd name="connsiteX24" fmla="*/ 3899 w 43256"/>
                <a:gd name="connsiteY24" fmla="*/ 14366 h 43219"/>
                <a:gd name="connsiteX25" fmla="*/ 3936 w 43256"/>
                <a:gd name="connsiteY25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175 w 43367"/>
                <a:gd name="connsiteY12" fmla="*/ 39794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4840 w 43367"/>
                <a:gd name="connsiteY12" fmla="*/ 35172 h 43219"/>
                <a:gd name="connsiteX13" fmla="*/ 28591 w 43367"/>
                <a:gd name="connsiteY13" fmla="*/ 36674 h 43219"/>
                <a:gd name="connsiteX14" fmla="*/ 23703 w 43367"/>
                <a:gd name="connsiteY14" fmla="*/ 42965 h 43219"/>
                <a:gd name="connsiteX15" fmla="*/ 16516 w 43367"/>
                <a:gd name="connsiteY15" fmla="*/ 39125 h 43219"/>
                <a:gd name="connsiteX16" fmla="*/ 5840 w 43367"/>
                <a:gd name="connsiteY16" fmla="*/ 35331 h 43219"/>
                <a:gd name="connsiteX17" fmla="*/ 1146 w 43367"/>
                <a:gd name="connsiteY17" fmla="*/ 31109 h 43219"/>
                <a:gd name="connsiteX18" fmla="*/ 2149 w 43367"/>
                <a:gd name="connsiteY18" fmla="*/ 25410 h 43219"/>
                <a:gd name="connsiteX19" fmla="*/ 31 w 43367"/>
                <a:gd name="connsiteY19" fmla="*/ 19563 h 43219"/>
                <a:gd name="connsiteX20" fmla="*/ 3899 w 43367"/>
                <a:gd name="connsiteY20" fmla="*/ 14366 h 43219"/>
                <a:gd name="connsiteX21" fmla="*/ 3936 w 43367"/>
                <a:gd name="connsiteY21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6850"/>
                <a:gd name="connsiteX1" fmla="*/ 5659 w 43367"/>
                <a:gd name="connsiteY1" fmla="*/ 6766 h 46850"/>
                <a:gd name="connsiteX2" fmla="*/ 14041 w 43367"/>
                <a:gd name="connsiteY2" fmla="*/ 5061 h 46850"/>
                <a:gd name="connsiteX3" fmla="*/ 22492 w 43367"/>
                <a:gd name="connsiteY3" fmla="*/ 3291 h 46850"/>
                <a:gd name="connsiteX4" fmla="*/ 25785 w 43367"/>
                <a:gd name="connsiteY4" fmla="*/ 59 h 46850"/>
                <a:gd name="connsiteX5" fmla="*/ 29869 w 43367"/>
                <a:gd name="connsiteY5" fmla="*/ 2340 h 46850"/>
                <a:gd name="connsiteX6" fmla="*/ 35499 w 43367"/>
                <a:gd name="connsiteY6" fmla="*/ 549 h 46850"/>
                <a:gd name="connsiteX7" fmla="*/ 38354 w 43367"/>
                <a:gd name="connsiteY7" fmla="*/ 5435 h 46850"/>
                <a:gd name="connsiteX8" fmla="*/ 42018 w 43367"/>
                <a:gd name="connsiteY8" fmla="*/ 10177 h 46850"/>
                <a:gd name="connsiteX9" fmla="*/ 41854 w 43367"/>
                <a:gd name="connsiteY9" fmla="*/ 15319 h 46850"/>
                <a:gd name="connsiteX10" fmla="*/ 43052 w 43367"/>
                <a:gd name="connsiteY10" fmla="*/ 23181 h 46850"/>
                <a:gd name="connsiteX11" fmla="*/ 37286 w 43367"/>
                <a:gd name="connsiteY11" fmla="*/ 30591 h 46850"/>
                <a:gd name="connsiteX12" fmla="*/ 34840 w 43367"/>
                <a:gd name="connsiteY12" fmla="*/ 35172 h 46850"/>
                <a:gd name="connsiteX13" fmla="*/ 28591 w 43367"/>
                <a:gd name="connsiteY13" fmla="*/ 36674 h 46850"/>
                <a:gd name="connsiteX14" fmla="*/ 32459 w 43367"/>
                <a:gd name="connsiteY14" fmla="*/ 46657 h 46850"/>
                <a:gd name="connsiteX15" fmla="*/ 23703 w 43367"/>
                <a:gd name="connsiteY15" fmla="*/ 42965 h 46850"/>
                <a:gd name="connsiteX16" fmla="*/ 16516 w 43367"/>
                <a:gd name="connsiteY16" fmla="*/ 39125 h 46850"/>
                <a:gd name="connsiteX17" fmla="*/ 5840 w 43367"/>
                <a:gd name="connsiteY17" fmla="*/ 35331 h 46850"/>
                <a:gd name="connsiteX18" fmla="*/ 1146 w 43367"/>
                <a:gd name="connsiteY18" fmla="*/ 31109 h 46850"/>
                <a:gd name="connsiteX19" fmla="*/ 2149 w 43367"/>
                <a:gd name="connsiteY19" fmla="*/ 25410 h 46850"/>
                <a:gd name="connsiteX20" fmla="*/ 31 w 43367"/>
                <a:gd name="connsiteY20" fmla="*/ 19563 h 46850"/>
                <a:gd name="connsiteX21" fmla="*/ 3899 w 43367"/>
                <a:gd name="connsiteY21" fmla="*/ 14366 h 46850"/>
                <a:gd name="connsiteX22" fmla="*/ 3936 w 43367"/>
                <a:gd name="connsiteY22" fmla="*/ 14229 h 46850"/>
                <a:gd name="connsiteX0" fmla="*/ 28619 w 43367"/>
                <a:gd name="connsiteY0" fmla="*/ 36455 h 46850"/>
                <a:gd name="connsiteX1" fmla="*/ 28596 w 43367"/>
                <a:gd name="connsiteY1" fmla="*/ 36519 h 46850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32459 w 43367"/>
                <a:gd name="connsiteY14" fmla="*/ 46657 h 46805"/>
                <a:gd name="connsiteX15" fmla="*/ 25789 w 43367"/>
                <a:gd name="connsiteY15" fmla="*/ 41129 h 46805"/>
                <a:gd name="connsiteX16" fmla="*/ 23703 w 43367"/>
                <a:gd name="connsiteY16" fmla="*/ 42965 h 46805"/>
                <a:gd name="connsiteX17" fmla="*/ 16516 w 43367"/>
                <a:gd name="connsiteY17" fmla="*/ 39125 h 46805"/>
                <a:gd name="connsiteX18" fmla="*/ 5840 w 43367"/>
                <a:gd name="connsiteY18" fmla="*/ 35331 h 46805"/>
                <a:gd name="connsiteX19" fmla="*/ 1146 w 43367"/>
                <a:gd name="connsiteY19" fmla="*/ 31109 h 46805"/>
                <a:gd name="connsiteX20" fmla="*/ 2149 w 43367"/>
                <a:gd name="connsiteY20" fmla="*/ 25410 h 46805"/>
                <a:gd name="connsiteX21" fmla="*/ 31 w 43367"/>
                <a:gd name="connsiteY21" fmla="*/ 19563 h 46805"/>
                <a:gd name="connsiteX22" fmla="*/ 3899 w 43367"/>
                <a:gd name="connsiteY22" fmla="*/ 14366 h 46805"/>
                <a:gd name="connsiteX23" fmla="*/ 3936 w 43367"/>
                <a:gd name="connsiteY23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32459 w 43367"/>
                <a:gd name="connsiteY14" fmla="*/ 46657 h 46805"/>
                <a:gd name="connsiteX15" fmla="*/ 25789 w 43367"/>
                <a:gd name="connsiteY15" fmla="*/ 41129 h 46805"/>
                <a:gd name="connsiteX16" fmla="*/ 23703 w 43367"/>
                <a:gd name="connsiteY16" fmla="*/ 42965 h 46805"/>
                <a:gd name="connsiteX17" fmla="*/ 16516 w 43367"/>
                <a:gd name="connsiteY17" fmla="*/ 39125 h 46805"/>
                <a:gd name="connsiteX18" fmla="*/ 5840 w 43367"/>
                <a:gd name="connsiteY18" fmla="*/ 35331 h 46805"/>
                <a:gd name="connsiteX19" fmla="*/ 1146 w 43367"/>
                <a:gd name="connsiteY19" fmla="*/ 31109 h 46805"/>
                <a:gd name="connsiteX20" fmla="*/ 2149 w 43367"/>
                <a:gd name="connsiteY20" fmla="*/ 25410 h 46805"/>
                <a:gd name="connsiteX21" fmla="*/ 31 w 43367"/>
                <a:gd name="connsiteY21" fmla="*/ 19563 h 46805"/>
                <a:gd name="connsiteX22" fmla="*/ 3899 w 43367"/>
                <a:gd name="connsiteY22" fmla="*/ 14366 h 46805"/>
                <a:gd name="connsiteX23" fmla="*/ 3936 w 43367"/>
                <a:gd name="connsiteY23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32459 w 43367"/>
                <a:gd name="connsiteY14" fmla="*/ 46657 h 46805"/>
                <a:gd name="connsiteX15" fmla="*/ 25789 w 43367"/>
                <a:gd name="connsiteY15" fmla="*/ 41129 h 46805"/>
                <a:gd name="connsiteX16" fmla="*/ 23703 w 43367"/>
                <a:gd name="connsiteY16" fmla="*/ 42965 h 46805"/>
                <a:gd name="connsiteX17" fmla="*/ 16516 w 43367"/>
                <a:gd name="connsiteY17" fmla="*/ 39125 h 46805"/>
                <a:gd name="connsiteX18" fmla="*/ 5840 w 43367"/>
                <a:gd name="connsiteY18" fmla="*/ 35331 h 46805"/>
                <a:gd name="connsiteX19" fmla="*/ 1146 w 43367"/>
                <a:gd name="connsiteY19" fmla="*/ 31109 h 46805"/>
                <a:gd name="connsiteX20" fmla="*/ 2149 w 43367"/>
                <a:gd name="connsiteY20" fmla="*/ 25410 h 46805"/>
                <a:gd name="connsiteX21" fmla="*/ 31 w 43367"/>
                <a:gd name="connsiteY21" fmla="*/ 19563 h 46805"/>
                <a:gd name="connsiteX22" fmla="*/ 3899 w 43367"/>
                <a:gd name="connsiteY22" fmla="*/ 14366 h 46805"/>
                <a:gd name="connsiteX23" fmla="*/ 3936 w 43367"/>
                <a:gd name="connsiteY23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32459 w 43367"/>
                <a:gd name="connsiteY14" fmla="*/ 46657 h 46805"/>
                <a:gd name="connsiteX15" fmla="*/ 25789 w 43367"/>
                <a:gd name="connsiteY15" fmla="*/ 41129 h 46805"/>
                <a:gd name="connsiteX16" fmla="*/ 23703 w 43367"/>
                <a:gd name="connsiteY16" fmla="*/ 42965 h 46805"/>
                <a:gd name="connsiteX17" fmla="*/ 16516 w 43367"/>
                <a:gd name="connsiteY17" fmla="*/ 39125 h 46805"/>
                <a:gd name="connsiteX18" fmla="*/ 5840 w 43367"/>
                <a:gd name="connsiteY18" fmla="*/ 35331 h 46805"/>
                <a:gd name="connsiteX19" fmla="*/ 1146 w 43367"/>
                <a:gd name="connsiteY19" fmla="*/ 31109 h 46805"/>
                <a:gd name="connsiteX20" fmla="*/ 2149 w 43367"/>
                <a:gd name="connsiteY20" fmla="*/ 25410 h 46805"/>
                <a:gd name="connsiteX21" fmla="*/ 31 w 43367"/>
                <a:gd name="connsiteY21" fmla="*/ 19563 h 46805"/>
                <a:gd name="connsiteX22" fmla="*/ 3899 w 43367"/>
                <a:gd name="connsiteY22" fmla="*/ 14366 h 46805"/>
                <a:gd name="connsiteX23" fmla="*/ 3936 w 43367"/>
                <a:gd name="connsiteY23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27981 w 43367"/>
                <a:gd name="connsiteY14" fmla="*/ 37943 h 46805"/>
                <a:gd name="connsiteX15" fmla="*/ 32459 w 43367"/>
                <a:gd name="connsiteY15" fmla="*/ 46657 h 46805"/>
                <a:gd name="connsiteX16" fmla="*/ 25789 w 43367"/>
                <a:gd name="connsiteY16" fmla="*/ 41129 h 46805"/>
                <a:gd name="connsiteX17" fmla="*/ 23703 w 43367"/>
                <a:gd name="connsiteY17" fmla="*/ 42965 h 46805"/>
                <a:gd name="connsiteX18" fmla="*/ 16516 w 43367"/>
                <a:gd name="connsiteY18" fmla="*/ 39125 h 46805"/>
                <a:gd name="connsiteX19" fmla="*/ 5840 w 43367"/>
                <a:gd name="connsiteY19" fmla="*/ 35331 h 46805"/>
                <a:gd name="connsiteX20" fmla="*/ 1146 w 43367"/>
                <a:gd name="connsiteY20" fmla="*/ 31109 h 46805"/>
                <a:gd name="connsiteX21" fmla="*/ 2149 w 43367"/>
                <a:gd name="connsiteY21" fmla="*/ 25410 h 46805"/>
                <a:gd name="connsiteX22" fmla="*/ 31 w 43367"/>
                <a:gd name="connsiteY22" fmla="*/ 19563 h 46805"/>
                <a:gd name="connsiteX23" fmla="*/ 3899 w 43367"/>
                <a:gd name="connsiteY23" fmla="*/ 14366 h 46805"/>
                <a:gd name="connsiteX24" fmla="*/ 3936 w 43367"/>
                <a:gd name="connsiteY24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27981 w 43367"/>
                <a:gd name="connsiteY14" fmla="*/ 37943 h 46805"/>
                <a:gd name="connsiteX15" fmla="*/ 32459 w 43367"/>
                <a:gd name="connsiteY15" fmla="*/ 46657 h 46805"/>
                <a:gd name="connsiteX16" fmla="*/ 25789 w 43367"/>
                <a:gd name="connsiteY16" fmla="*/ 41129 h 46805"/>
                <a:gd name="connsiteX17" fmla="*/ 23703 w 43367"/>
                <a:gd name="connsiteY17" fmla="*/ 42965 h 46805"/>
                <a:gd name="connsiteX18" fmla="*/ 16516 w 43367"/>
                <a:gd name="connsiteY18" fmla="*/ 39125 h 46805"/>
                <a:gd name="connsiteX19" fmla="*/ 5840 w 43367"/>
                <a:gd name="connsiteY19" fmla="*/ 35331 h 46805"/>
                <a:gd name="connsiteX20" fmla="*/ 1146 w 43367"/>
                <a:gd name="connsiteY20" fmla="*/ 31109 h 46805"/>
                <a:gd name="connsiteX21" fmla="*/ 2149 w 43367"/>
                <a:gd name="connsiteY21" fmla="*/ 25410 h 46805"/>
                <a:gd name="connsiteX22" fmla="*/ 31 w 43367"/>
                <a:gd name="connsiteY22" fmla="*/ 19563 h 46805"/>
                <a:gd name="connsiteX23" fmla="*/ 3899 w 43367"/>
                <a:gd name="connsiteY23" fmla="*/ 14366 h 46805"/>
                <a:gd name="connsiteX24" fmla="*/ 3936 w 43367"/>
                <a:gd name="connsiteY24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27981 w 43367"/>
                <a:gd name="connsiteY14" fmla="*/ 37943 h 46805"/>
                <a:gd name="connsiteX15" fmla="*/ 32459 w 43367"/>
                <a:gd name="connsiteY15" fmla="*/ 46657 h 46805"/>
                <a:gd name="connsiteX16" fmla="*/ 25789 w 43367"/>
                <a:gd name="connsiteY16" fmla="*/ 41129 h 46805"/>
                <a:gd name="connsiteX17" fmla="*/ 23703 w 43367"/>
                <a:gd name="connsiteY17" fmla="*/ 42965 h 46805"/>
                <a:gd name="connsiteX18" fmla="*/ 16516 w 43367"/>
                <a:gd name="connsiteY18" fmla="*/ 39125 h 46805"/>
                <a:gd name="connsiteX19" fmla="*/ 5840 w 43367"/>
                <a:gd name="connsiteY19" fmla="*/ 35331 h 46805"/>
                <a:gd name="connsiteX20" fmla="*/ 1146 w 43367"/>
                <a:gd name="connsiteY20" fmla="*/ 31109 h 46805"/>
                <a:gd name="connsiteX21" fmla="*/ 2149 w 43367"/>
                <a:gd name="connsiteY21" fmla="*/ 25410 h 46805"/>
                <a:gd name="connsiteX22" fmla="*/ 31 w 43367"/>
                <a:gd name="connsiteY22" fmla="*/ 19563 h 46805"/>
                <a:gd name="connsiteX23" fmla="*/ 3899 w 43367"/>
                <a:gd name="connsiteY23" fmla="*/ 14366 h 46805"/>
                <a:gd name="connsiteX24" fmla="*/ 3936 w 43367"/>
                <a:gd name="connsiteY24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27981 w 43367"/>
                <a:gd name="connsiteY14" fmla="*/ 37943 h 46805"/>
                <a:gd name="connsiteX15" fmla="*/ 32459 w 43367"/>
                <a:gd name="connsiteY15" fmla="*/ 46657 h 46805"/>
                <a:gd name="connsiteX16" fmla="*/ 25789 w 43367"/>
                <a:gd name="connsiteY16" fmla="*/ 41129 h 46805"/>
                <a:gd name="connsiteX17" fmla="*/ 23703 w 43367"/>
                <a:gd name="connsiteY17" fmla="*/ 42965 h 46805"/>
                <a:gd name="connsiteX18" fmla="*/ 16516 w 43367"/>
                <a:gd name="connsiteY18" fmla="*/ 39125 h 46805"/>
                <a:gd name="connsiteX19" fmla="*/ 5840 w 43367"/>
                <a:gd name="connsiteY19" fmla="*/ 35331 h 46805"/>
                <a:gd name="connsiteX20" fmla="*/ 1146 w 43367"/>
                <a:gd name="connsiteY20" fmla="*/ 31109 h 46805"/>
                <a:gd name="connsiteX21" fmla="*/ 2149 w 43367"/>
                <a:gd name="connsiteY21" fmla="*/ 25410 h 46805"/>
                <a:gd name="connsiteX22" fmla="*/ 31 w 43367"/>
                <a:gd name="connsiteY22" fmla="*/ 19563 h 46805"/>
                <a:gd name="connsiteX23" fmla="*/ 3899 w 43367"/>
                <a:gd name="connsiteY23" fmla="*/ 14366 h 46805"/>
                <a:gd name="connsiteX24" fmla="*/ 3936 w 43367"/>
                <a:gd name="connsiteY24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657"/>
                <a:gd name="connsiteX1" fmla="*/ 5659 w 43367"/>
                <a:gd name="connsiteY1" fmla="*/ 6766 h 46657"/>
                <a:gd name="connsiteX2" fmla="*/ 14041 w 43367"/>
                <a:gd name="connsiteY2" fmla="*/ 5061 h 46657"/>
                <a:gd name="connsiteX3" fmla="*/ 22492 w 43367"/>
                <a:gd name="connsiteY3" fmla="*/ 3291 h 46657"/>
                <a:gd name="connsiteX4" fmla="*/ 25785 w 43367"/>
                <a:gd name="connsiteY4" fmla="*/ 59 h 46657"/>
                <a:gd name="connsiteX5" fmla="*/ 29869 w 43367"/>
                <a:gd name="connsiteY5" fmla="*/ 2340 h 46657"/>
                <a:gd name="connsiteX6" fmla="*/ 35499 w 43367"/>
                <a:gd name="connsiteY6" fmla="*/ 549 h 46657"/>
                <a:gd name="connsiteX7" fmla="*/ 38354 w 43367"/>
                <a:gd name="connsiteY7" fmla="*/ 5435 h 46657"/>
                <a:gd name="connsiteX8" fmla="*/ 42018 w 43367"/>
                <a:gd name="connsiteY8" fmla="*/ 10177 h 46657"/>
                <a:gd name="connsiteX9" fmla="*/ 41854 w 43367"/>
                <a:gd name="connsiteY9" fmla="*/ 15319 h 46657"/>
                <a:gd name="connsiteX10" fmla="*/ 43052 w 43367"/>
                <a:gd name="connsiteY10" fmla="*/ 23181 h 46657"/>
                <a:gd name="connsiteX11" fmla="*/ 37286 w 43367"/>
                <a:gd name="connsiteY11" fmla="*/ 30591 h 46657"/>
                <a:gd name="connsiteX12" fmla="*/ 34840 w 43367"/>
                <a:gd name="connsiteY12" fmla="*/ 35172 h 46657"/>
                <a:gd name="connsiteX13" fmla="*/ 28591 w 43367"/>
                <a:gd name="connsiteY13" fmla="*/ 36674 h 46657"/>
                <a:gd name="connsiteX14" fmla="*/ 27981 w 43367"/>
                <a:gd name="connsiteY14" fmla="*/ 37943 h 46657"/>
                <a:gd name="connsiteX15" fmla="*/ 32459 w 43367"/>
                <a:gd name="connsiteY15" fmla="*/ 46657 h 46657"/>
                <a:gd name="connsiteX16" fmla="*/ 25789 w 43367"/>
                <a:gd name="connsiteY16" fmla="*/ 41129 h 46657"/>
                <a:gd name="connsiteX17" fmla="*/ 23703 w 43367"/>
                <a:gd name="connsiteY17" fmla="*/ 42965 h 46657"/>
                <a:gd name="connsiteX18" fmla="*/ 16516 w 43367"/>
                <a:gd name="connsiteY18" fmla="*/ 39125 h 46657"/>
                <a:gd name="connsiteX19" fmla="*/ 5840 w 43367"/>
                <a:gd name="connsiteY19" fmla="*/ 35331 h 46657"/>
                <a:gd name="connsiteX20" fmla="*/ 1146 w 43367"/>
                <a:gd name="connsiteY20" fmla="*/ 31109 h 46657"/>
                <a:gd name="connsiteX21" fmla="*/ 2149 w 43367"/>
                <a:gd name="connsiteY21" fmla="*/ 25410 h 46657"/>
                <a:gd name="connsiteX22" fmla="*/ 31 w 43367"/>
                <a:gd name="connsiteY22" fmla="*/ 19563 h 46657"/>
                <a:gd name="connsiteX23" fmla="*/ 3899 w 43367"/>
                <a:gd name="connsiteY23" fmla="*/ 14366 h 46657"/>
                <a:gd name="connsiteX24" fmla="*/ 3936 w 43367"/>
                <a:gd name="connsiteY24" fmla="*/ 14229 h 46657"/>
                <a:gd name="connsiteX0" fmla="*/ 28619 w 43367"/>
                <a:gd name="connsiteY0" fmla="*/ 36455 h 46657"/>
                <a:gd name="connsiteX1" fmla="*/ 28596 w 43367"/>
                <a:gd name="connsiteY1" fmla="*/ 36519 h 46657"/>
                <a:gd name="connsiteX0" fmla="*/ 3936 w 43367"/>
                <a:gd name="connsiteY0" fmla="*/ 14229 h 46657"/>
                <a:gd name="connsiteX1" fmla="*/ 5659 w 43367"/>
                <a:gd name="connsiteY1" fmla="*/ 6766 h 46657"/>
                <a:gd name="connsiteX2" fmla="*/ 14041 w 43367"/>
                <a:gd name="connsiteY2" fmla="*/ 5061 h 46657"/>
                <a:gd name="connsiteX3" fmla="*/ 22492 w 43367"/>
                <a:gd name="connsiteY3" fmla="*/ 3291 h 46657"/>
                <a:gd name="connsiteX4" fmla="*/ 25785 w 43367"/>
                <a:gd name="connsiteY4" fmla="*/ 59 h 46657"/>
                <a:gd name="connsiteX5" fmla="*/ 29869 w 43367"/>
                <a:gd name="connsiteY5" fmla="*/ 2340 h 46657"/>
                <a:gd name="connsiteX6" fmla="*/ 35499 w 43367"/>
                <a:gd name="connsiteY6" fmla="*/ 549 h 46657"/>
                <a:gd name="connsiteX7" fmla="*/ 38354 w 43367"/>
                <a:gd name="connsiteY7" fmla="*/ 5435 h 46657"/>
                <a:gd name="connsiteX8" fmla="*/ 42018 w 43367"/>
                <a:gd name="connsiteY8" fmla="*/ 10177 h 46657"/>
                <a:gd name="connsiteX9" fmla="*/ 41854 w 43367"/>
                <a:gd name="connsiteY9" fmla="*/ 15319 h 46657"/>
                <a:gd name="connsiteX10" fmla="*/ 43052 w 43367"/>
                <a:gd name="connsiteY10" fmla="*/ 23181 h 46657"/>
                <a:gd name="connsiteX11" fmla="*/ 37286 w 43367"/>
                <a:gd name="connsiteY11" fmla="*/ 30591 h 46657"/>
                <a:gd name="connsiteX12" fmla="*/ 34840 w 43367"/>
                <a:gd name="connsiteY12" fmla="*/ 35172 h 46657"/>
                <a:gd name="connsiteX13" fmla="*/ 28591 w 43367"/>
                <a:gd name="connsiteY13" fmla="*/ 36674 h 46657"/>
                <a:gd name="connsiteX14" fmla="*/ 27981 w 43367"/>
                <a:gd name="connsiteY14" fmla="*/ 37943 h 46657"/>
                <a:gd name="connsiteX15" fmla="*/ 32459 w 43367"/>
                <a:gd name="connsiteY15" fmla="*/ 46657 h 46657"/>
                <a:gd name="connsiteX16" fmla="*/ 25789 w 43367"/>
                <a:gd name="connsiteY16" fmla="*/ 41129 h 46657"/>
                <a:gd name="connsiteX17" fmla="*/ 23703 w 43367"/>
                <a:gd name="connsiteY17" fmla="*/ 42965 h 46657"/>
                <a:gd name="connsiteX18" fmla="*/ 16516 w 43367"/>
                <a:gd name="connsiteY18" fmla="*/ 39125 h 46657"/>
                <a:gd name="connsiteX19" fmla="*/ 5840 w 43367"/>
                <a:gd name="connsiteY19" fmla="*/ 35331 h 46657"/>
                <a:gd name="connsiteX20" fmla="*/ 1146 w 43367"/>
                <a:gd name="connsiteY20" fmla="*/ 31109 h 46657"/>
                <a:gd name="connsiteX21" fmla="*/ 2149 w 43367"/>
                <a:gd name="connsiteY21" fmla="*/ 25410 h 46657"/>
                <a:gd name="connsiteX22" fmla="*/ 31 w 43367"/>
                <a:gd name="connsiteY22" fmla="*/ 19563 h 46657"/>
                <a:gd name="connsiteX23" fmla="*/ 3899 w 43367"/>
                <a:gd name="connsiteY23" fmla="*/ 14366 h 46657"/>
                <a:gd name="connsiteX24" fmla="*/ 3936 w 43367"/>
                <a:gd name="connsiteY24" fmla="*/ 14229 h 46657"/>
                <a:gd name="connsiteX0" fmla="*/ 28619 w 43367"/>
                <a:gd name="connsiteY0" fmla="*/ 36455 h 46657"/>
                <a:gd name="connsiteX1" fmla="*/ 28596 w 43367"/>
                <a:gd name="connsiteY1" fmla="*/ 36519 h 46657"/>
                <a:gd name="connsiteX0" fmla="*/ 3936 w 43367"/>
                <a:gd name="connsiteY0" fmla="*/ 14229 h 44925"/>
                <a:gd name="connsiteX1" fmla="*/ 5659 w 43367"/>
                <a:gd name="connsiteY1" fmla="*/ 6766 h 44925"/>
                <a:gd name="connsiteX2" fmla="*/ 14041 w 43367"/>
                <a:gd name="connsiteY2" fmla="*/ 5061 h 44925"/>
                <a:gd name="connsiteX3" fmla="*/ 22492 w 43367"/>
                <a:gd name="connsiteY3" fmla="*/ 3291 h 44925"/>
                <a:gd name="connsiteX4" fmla="*/ 25785 w 43367"/>
                <a:gd name="connsiteY4" fmla="*/ 59 h 44925"/>
                <a:gd name="connsiteX5" fmla="*/ 29869 w 43367"/>
                <a:gd name="connsiteY5" fmla="*/ 2340 h 44925"/>
                <a:gd name="connsiteX6" fmla="*/ 35499 w 43367"/>
                <a:gd name="connsiteY6" fmla="*/ 549 h 44925"/>
                <a:gd name="connsiteX7" fmla="*/ 38354 w 43367"/>
                <a:gd name="connsiteY7" fmla="*/ 5435 h 44925"/>
                <a:gd name="connsiteX8" fmla="*/ 42018 w 43367"/>
                <a:gd name="connsiteY8" fmla="*/ 10177 h 44925"/>
                <a:gd name="connsiteX9" fmla="*/ 41854 w 43367"/>
                <a:gd name="connsiteY9" fmla="*/ 15319 h 44925"/>
                <a:gd name="connsiteX10" fmla="*/ 43052 w 43367"/>
                <a:gd name="connsiteY10" fmla="*/ 23181 h 44925"/>
                <a:gd name="connsiteX11" fmla="*/ 37286 w 43367"/>
                <a:gd name="connsiteY11" fmla="*/ 30591 h 44925"/>
                <a:gd name="connsiteX12" fmla="*/ 34840 w 43367"/>
                <a:gd name="connsiteY12" fmla="*/ 35172 h 44925"/>
                <a:gd name="connsiteX13" fmla="*/ 28591 w 43367"/>
                <a:gd name="connsiteY13" fmla="*/ 36674 h 44925"/>
                <a:gd name="connsiteX14" fmla="*/ 27981 w 43367"/>
                <a:gd name="connsiteY14" fmla="*/ 37943 h 44925"/>
                <a:gd name="connsiteX15" fmla="*/ 33890 w 43367"/>
                <a:gd name="connsiteY15" fmla="*/ 44925 h 44925"/>
                <a:gd name="connsiteX16" fmla="*/ 25789 w 43367"/>
                <a:gd name="connsiteY16" fmla="*/ 41129 h 44925"/>
                <a:gd name="connsiteX17" fmla="*/ 23703 w 43367"/>
                <a:gd name="connsiteY17" fmla="*/ 42965 h 44925"/>
                <a:gd name="connsiteX18" fmla="*/ 16516 w 43367"/>
                <a:gd name="connsiteY18" fmla="*/ 39125 h 44925"/>
                <a:gd name="connsiteX19" fmla="*/ 5840 w 43367"/>
                <a:gd name="connsiteY19" fmla="*/ 35331 h 44925"/>
                <a:gd name="connsiteX20" fmla="*/ 1146 w 43367"/>
                <a:gd name="connsiteY20" fmla="*/ 31109 h 44925"/>
                <a:gd name="connsiteX21" fmla="*/ 2149 w 43367"/>
                <a:gd name="connsiteY21" fmla="*/ 25410 h 44925"/>
                <a:gd name="connsiteX22" fmla="*/ 31 w 43367"/>
                <a:gd name="connsiteY22" fmla="*/ 19563 h 44925"/>
                <a:gd name="connsiteX23" fmla="*/ 3899 w 43367"/>
                <a:gd name="connsiteY23" fmla="*/ 14366 h 44925"/>
                <a:gd name="connsiteX24" fmla="*/ 3936 w 43367"/>
                <a:gd name="connsiteY24" fmla="*/ 14229 h 44925"/>
                <a:gd name="connsiteX0" fmla="*/ 28619 w 43367"/>
                <a:gd name="connsiteY0" fmla="*/ 36455 h 44925"/>
                <a:gd name="connsiteX1" fmla="*/ 28596 w 43367"/>
                <a:gd name="connsiteY1" fmla="*/ 36519 h 44925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8591 w 43367"/>
                <a:gd name="connsiteY13" fmla="*/ 36674 h 45101"/>
                <a:gd name="connsiteX14" fmla="*/ 27981 w 43367"/>
                <a:gd name="connsiteY14" fmla="*/ 37943 h 45101"/>
                <a:gd name="connsiteX15" fmla="*/ 33890 w 43367"/>
                <a:gd name="connsiteY15" fmla="*/ 44925 h 45101"/>
                <a:gd name="connsiteX16" fmla="*/ 25789 w 43367"/>
                <a:gd name="connsiteY16" fmla="*/ 41129 h 45101"/>
                <a:gd name="connsiteX17" fmla="*/ 23703 w 43367"/>
                <a:gd name="connsiteY17" fmla="*/ 42965 h 45101"/>
                <a:gd name="connsiteX18" fmla="*/ 16516 w 43367"/>
                <a:gd name="connsiteY18" fmla="*/ 39125 h 45101"/>
                <a:gd name="connsiteX19" fmla="*/ 5840 w 43367"/>
                <a:gd name="connsiteY19" fmla="*/ 35331 h 45101"/>
                <a:gd name="connsiteX20" fmla="*/ 1146 w 43367"/>
                <a:gd name="connsiteY20" fmla="*/ 31109 h 45101"/>
                <a:gd name="connsiteX21" fmla="*/ 2149 w 43367"/>
                <a:gd name="connsiteY21" fmla="*/ 25410 h 45101"/>
                <a:gd name="connsiteX22" fmla="*/ 31 w 43367"/>
                <a:gd name="connsiteY22" fmla="*/ 19563 h 45101"/>
                <a:gd name="connsiteX23" fmla="*/ 3899 w 43367"/>
                <a:gd name="connsiteY23" fmla="*/ 14366 h 45101"/>
                <a:gd name="connsiteX24" fmla="*/ 3936 w 43367"/>
                <a:gd name="connsiteY24" fmla="*/ 14229 h 45101"/>
                <a:gd name="connsiteX0" fmla="*/ 28619 w 43367"/>
                <a:gd name="connsiteY0" fmla="*/ 36455 h 45101"/>
                <a:gd name="connsiteX1" fmla="*/ 28596 w 43367"/>
                <a:gd name="connsiteY1" fmla="*/ 36519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8591 w 43367"/>
                <a:gd name="connsiteY13" fmla="*/ 36674 h 45101"/>
                <a:gd name="connsiteX14" fmla="*/ 27981 w 43367"/>
                <a:gd name="connsiteY14" fmla="*/ 37943 h 45101"/>
                <a:gd name="connsiteX15" fmla="*/ 33890 w 43367"/>
                <a:gd name="connsiteY15" fmla="*/ 44925 h 45101"/>
                <a:gd name="connsiteX16" fmla="*/ 25789 w 43367"/>
                <a:gd name="connsiteY16" fmla="*/ 41129 h 45101"/>
                <a:gd name="connsiteX17" fmla="*/ 23703 w 43367"/>
                <a:gd name="connsiteY17" fmla="*/ 42965 h 45101"/>
                <a:gd name="connsiteX18" fmla="*/ 16516 w 43367"/>
                <a:gd name="connsiteY18" fmla="*/ 39125 h 45101"/>
                <a:gd name="connsiteX19" fmla="*/ 5840 w 43367"/>
                <a:gd name="connsiteY19" fmla="*/ 35331 h 45101"/>
                <a:gd name="connsiteX20" fmla="*/ 1146 w 43367"/>
                <a:gd name="connsiteY20" fmla="*/ 31109 h 45101"/>
                <a:gd name="connsiteX21" fmla="*/ 2149 w 43367"/>
                <a:gd name="connsiteY21" fmla="*/ 25410 h 45101"/>
                <a:gd name="connsiteX22" fmla="*/ 31 w 43367"/>
                <a:gd name="connsiteY22" fmla="*/ 19563 h 45101"/>
                <a:gd name="connsiteX23" fmla="*/ 3899 w 43367"/>
                <a:gd name="connsiteY23" fmla="*/ 14366 h 45101"/>
                <a:gd name="connsiteX24" fmla="*/ 3936 w 43367"/>
                <a:gd name="connsiteY24" fmla="*/ 14229 h 45101"/>
                <a:gd name="connsiteX0" fmla="*/ 28619 w 43367"/>
                <a:gd name="connsiteY0" fmla="*/ 36455 h 45101"/>
                <a:gd name="connsiteX1" fmla="*/ 28596 w 43367"/>
                <a:gd name="connsiteY1" fmla="*/ 36519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619 w 43367"/>
                <a:gd name="connsiteY0" fmla="*/ 36455 h 45101"/>
                <a:gd name="connsiteX1" fmla="*/ 28596 w 43367"/>
                <a:gd name="connsiteY1" fmla="*/ 36519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619 w 43367"/>
                <a:gd name="connsiteY0" fmla="*/ 36455 h 45101"/>
                <a:gd name="connsiteX1" fmla="*/ 28116 w 43367"/>
                <a:gd name="connsiteY1" fmla="*/ 3528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619 w 43367"/>
                <a:gd name="connsiteY0" fmla="*/ 36455 h 45101"/>
                <a:gd name="connsiteX1" fmla="*/ 30548 w 43367"/>
                <a:gd name="connsiteY1" fmla="*/ 36854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619 w 43367"/>
                <a:gd name="connsiteY0" fmla="*/ 36455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592 w 43367"/>
                <a:gd name="connsiteY0" fmla="*/ 36942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358 w 43367"/>
                <a:gd name="connsiteY12" fmla="*/ 35995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358 w 43367"/>
                <a:gd name="connsiteY12" fmla="*/ 35995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395 w 43367"/>
                <a:gd name="connsiteY12" fmla="*/ 36270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395 w 43367"/>
                <a:gd name="connsiteY12" fmla="*/ 36270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28070 w 43367"/>
                <a:gd name="connsiteY1" fmla="*/ 38170 h 45101"/>
                <a:gd name="connsiteX0" fmla="*/ 3936 w 43367"/>
                <a:gd name="connsiteY0" fmla="*/ 14229 h 44363"/>
                <a:gd name="connsiteX1" fmla="*/ 5659 w 43367"/>
                <a:gd name="connsiteY1" fmla="*/ 6766 h 44363"/>
                <a:gd name="connsiteX2" fmla="*/ 14041 w 43367"/>
                <a:gd name="connsiteY2" fmla="*/ 5061 h 44363"/>
                <a:gd name="connsiteX3" fmla="*/ 22492 w 43367"/>
                <a:gd name="connsiteY3" fmla="*/ 3291 h 44363"/>
                <a:gd name="connsiteX4" fmla="*/ 25785 w 43367"/>
                <a:gd name="connsiteY4" fmla="*/ 59 h 44363"/>
                <a:gd name="connsiteX5" fmla="*/ 29869 w 43367"/>
                <a:gd name="connsiteY5" fmla="*/ 2340 h 44363"/>
                <a:gd name="connsiteX6" fmla="*/ 35499 w 43367"/>
                <a:gd name="connsiteY6" fmla="*/ 549 h 44363"/>
                <a:gd name="connsiteX7" fmla="*/ 38354 w 43367"/>
                <a:gd name="connsiteY7" fmla="*/ 5435 h 44363"/>
                <a:gd name="connsiteX8" fmla="*/ 42018 w 43367"/>
                <a:gd name="connsiteY8" fmla="*/ 10177 h 44363"/>
                <a:gd name="connsiteX9" fmla="*/ 41854 w 43367"/>
                <a:gd name="connsiteY9" fmla="*/ 15319 h 44363"/>
                <a:gd name="connsiteX10" fmla="*/ 43052 w 43367"/>
                <a:gd name="connsiteY10" fmla="*/ 23181 h 44363"/>
                <a:gd name="connsiteX11" fmla="*/ 37286 w 43367"/>
                <a:gd name="connsiteY11" fmla="*/ 30591 h 44363"/>
                <a:gd name="connsiteX12" fmla="*/ 34395 w 43367"/>
                <a:gd name="connsiteY12" fmla="*/ 36270 h 44363"/>
                <a:gd name="connsiteX13" fmla="*/ 27981 w 43367"/>
                <a:gd name="connsiteY13" fmla="*/ 37943 h 44363"/>
                <a:gd name="connsiteX14" fmla="*/ 32775 w 43367"/>
                <a:gd name="connsiteY14" fmla="*/ 44156 h 44363"/>
                <a:gd name="connsiteX15" fmla="*/ 25789 w 43367"/>
                <a:gd name="connsiteY15" fmla="*/ 41129 h 44363"/>
                <a:gd name="connsiteX16" fmla="*/ 23703 w 43367"/>
                <a:gd name="connsiteY16" fmla="*/ 42965 h 44363"/>
                <a:gd name="connsiteX17" fmla="*/ 16516 w 43367"/>
                <a:gd name="connsiteY17" fmla="*/ 39125 h 44363"/>
                <a:gd name="connsiteX18" fmla="*/ 5840 w 43367"/>
                <a:gd name="connsiteY18" fmla="*/ 35331 h 44363"/>
                <a:gd name="connsiteX19" fmla="*/ 1146 w 43367"/>
                <a:gd name="connsiteY19" fmla="*/ 31109 h 44363"/>
                <a:gd name="connsiteX20" fmla="*/ 2149 w 43367"/>
                <a:gd name="connsiteY20" fmla="*/ 25410 h 44363"/>
                <a:gd name="connsiteX21" fmla="*/ 31 w 43367"/>
                <a:gd name="connsiteY21" fmla="*/ 19563 h 44363"/>
                <a:gd name="connsiteX22" fmla="*/ 3899 w 43367"/>
                <a:gd name="connsiteY22" fmla="*/ 14366 h 44363"/>
                <a:gd name="connsiteX23" fmla="*/ 3936 w 43367"/>
                <a:gd name="connsiteY23" fmla="*/ 14229 h 44363"/>
                <a:gd name="connsiteX0" fmla="*/ 28087 w 43367"/>
                <a:gd name="connsiteY0" fmla="*/ 37821 h 44363"/>
                <a:gd name="connsiteX1" fmla="*/ 28070 w 43367"/>
                <a:gd name="connsiteY1" fmla="*/ 38170 h 44363"/>
                <a:gd name="connsiteX0" fmla="*/ 3936 w 43367"/>
                <a:gd name="connsiteY0" fmla="*/ 14229 h 44363"/>
                <a:gd name="connsiteX1" fmla="*/ 5659 w 43367"/>
                <a:gd name="connsiteY1" fmla="*/ 6766 h 44363"/>
                <a:gd name="connsiteX2" fmla="*/ 14041 w 43367"/>
                <a:gd name="connsiteY2" fmla="*/ 5061 h 44363"/>
                <a:gd name="connsiteX3" fmla="*/ 22492 w 43367"/>
                <a:gd name="connsiteY3" fmla="*/ 3291 h 44363"/>
                <a:gd name="connsiteX4" fmla="*/ 25785 w 43367"/>
                <a:gd name="connsiteY4" fmla="*/ 59 h 44363"/>
                <a:gd name="connsiteX5" fmla="*/ 29869 w 43367"/>
                <a:gd name="connsiteY5" fmla="*/ 2340 h 44363"/>
                <a:gd name="connsiteX6" fmla="*/ 35499 w 43367"/>
                <a:gd name="connsiteY6" fmla="*/ 549 h 44363"/>
                <a:gd name="connsiteX7" fmla="*/ 38354 w 43367"/>
                <a:gd name="connsiteY7" fmla="*/ 5435 h 44363"/>
                <a:gd name="connsiteX8" fmla="*/ 42018 w 43367"/>
                <a:gd name="connsiteY8" fmla="*/ 10177 h 44363"/>
                <a:gd name="connsiteX9" fmla="*/ 41854 w 43367"/>
                <a:gd name="connsiteY9" fmla="*/ 15319 h 44363"/>
                <a:gd name="connsiteX10" fmla="*/ 43052 w 43367"/>
                <a:gd name="connsiteY10" fmla="*/ 23181 h 44363"/>
                <a:gd name="connsiteX11" fmla="*/ 37286 w 43367"/>
                <a:gd name="connsiteY11" fmla="*/ 30591 h 44363"/>
                <a:gd name="connsiteX12" fmla="*/ 34395 w 43367"/>
                <a:gd name="connsiteY12" fmla="*/ 36270 h 44363"/>
                <a:gd name="connsiteX13" fmla="*/ 27981 w 43367"/>
                <a:gd name="connsiteY13" fmla="*/ 37943 h 44363"/>
                <a:gd name="connsiteX14" fmla="*/ 32775 w 43367"/>
                <a:gd name="connsiteY14" fmla="*/ 44156 h 44363"/>
                <a:gd name="connsiteX15" fmla="*/ 25789 w 43367"/>
                <a:gd name="connsiteY15" fmla="*/ 41129 h 44363"/>
                <a:gd name="connsiteX16" fmla="*/ 23703 w 43367"/>
                <a:gd name="connsiteY16" fmla="*/ 42965 h 44363"/>
                <a:gd name="connsiteX17" fmla="*/ 16516 w 43367"/>
                <a:gd name="connsiteY17" fmla="*/ 39125 h 44363"/>
                <a:gd name="connsiteX18" fmla="*/ 5840 w 43367"/>
                <a:gd name="connsiteY18" fmla="*/ 35331 h 44363"/>
                <a:gd name="connsiteX19" fmla="*/ 1146 w 43367"/>
                <a:gd name="connsiteY19" fmla="*/ 31109 h 44363"/>
                <a:gd name="connsiteX20" fmla="*/ 2149 w 43367"/>
                <a:gd name="connsiteY20" fmla="*/ 25410 h 44363"/>
                <a:gd name="connsiteX21" fmla="*/ 31 w 43367"/>
                <a:gd name="connsiteY21" fmla="*/ 19563 h 44363"/>
                <a:gd name="connsiteX22" fmla="*/ 3899 w 43367"/>
                <a:gd name="connsiteY22" fmla="*/ 14366 h 44363"/>
                <a:gd name="connsiteX23" fmla="*/ 3936 w 43367"/>
                <a:gd name="connsiteY23" fmla="*/ 14229 h 44363"/>
                <a:gd name="connsiteX0" fmla="*/ 28087 w 43367"/>
                <a:gd name="connsiteY0" fmla="*/ 37821 h 44363"/>
                <a:gd name="connsiteX1" fmla="*/ 28070 w 43367"/>
                <a:gd name="connsiteY1" fmla="*/ 38170 h 44363"/>
                <a:gd name="connsiteX0" fmla="*/ 3936 w 43367"/>
                <a:gd name="connsiteY0" fmla="*/ 14229 h 44804"/>
                <a:gd name="connsiteX1" fmla="*/ 5659 w 43367"/>
                <a:gd name="connsiteY1" fmla="*/ 6766 h 44804"/>
                <a:gd name="connsiteX2" fmla="*/ 14041 w 43367"/>
                <a:gd name="connsiteY2" fmla="*/ 5061 h 44804"/>
                <a:gd name="connsiteX3" fmla="*/ 22492 w 43367"/>
                <a:gd name="connsiteY3" fmla="*/ 3291 h 44804"/>
                <a:gd name="connsiteX4" fmla="*/ 25785 w 43367"/>
                <a:gd name="connsiteY4" fmla="*/ 59 h 44804"/>
                <a:gd name="connsiteX5" fmla="*/ 29869 w 43367"/>
                <a:gd name="connsiteY5" fmla="*/ 2340 h 44804"/>
                <a:gd name="connsiteX6" fmla="*/ 35499 w 43367"/>
                <a:gd name="connsiteY6" fmla="*/ 549 h 44804"/>
                <a:gd name="connsiteX7" fmla="*/ 38354 w 43367"/>
                <a:gd name="connsiteY7" fmla="*/ 5435 h 44804"/>
                <a:gd name="connsiteX8" fmla="*/ 42018 w 43367"/>
                <a:gd name="connsiteY8" fmla="*/ 10177 h 44804"/>
                <a:gd name="connsiteX9" fmla="*/ 41854 w 43367"/>
                <a:gd name="connsiteY9" fmla="*/ 15319 h 44804"/>
                <a:gd name="connsiteX10" fmla="*/ 43052 w 43367"/>
                <a:gd name="connsiteY10" fmla="*/ 23181 h 44804"/>
                <a:gd name="connsiteX11" fmla="*/ 37286 w 43367"/>
                <a:gd name="connsiteY11" fmla="*/ 30591 h 44804"/>
                <a:gd name="connsiteX12" fmla="*/ 34395 w 43367"/>
                <a:gd name="connsiteY12" fmla="*/ 36270 h 44804"/>
                <a:gd name="connsiteX13" fmla="*/ 27981 w 43367"/>
                <a:gd name="connsiteY13" fmla="*/ 37943 h 44804"/>
                <a:gd name="connsiteX14" fmla="*/ 32775 w 43367"/>
                <a:gd name="connsiteY14" fmla="*/ 44156 h 44804"/>
                <a:gd name="connsiteX15" fmla="*/ 25789 w 43367"/>
                <a:gd name="connsiteY15" fmla="*/ 41129 h 44804"/>
                <a:gd name="connsiteX16" fmla="*/ 23703 w 43367"/>
                <a:gd name="connsiteY16" fmla="*/ 42965 h 44804"/>
                <a:gd name="connsiteX17" fmla="*/ 16516 w 43367"/>
                <a:gd name="connsiteY17" fmla="*/ 39125 h 44804"/>
                <a:gd name="connsiteX18" fmla="*/ 5840 w 43367"/>
                <a:gd name="connsiteY18" fmla="*/ 35331 h 44804"/>
                <a:gd name="connsiteX19" fmla="*/ 1146 w 43367"/>
                <a:gd name="connsiteY19" fmla="*/ 31109 h 44804"/>
                <a:gd name="connsiteX20" fmla="*/ 2149 w 43367"/>
                <a:gd name="connsiteY20" fmla="*/ 25410 h 44804"/>
                <a:gd name="connsiteX21" fmla="*/ 31 w 43367"/>
                <a:gd name="connsiteY21" fmla="*/ 19563 h 44804"/>
                <a:gd name="connsiteX22" fmla="*/ 3899 w 43367"/>
                <a:gd name="connsiteY22" fmla="*/ 14366 h 44804"/>
                <a:gd name="connsiteX23" fmla="*/ 3936 w 43367"/>
                <a:gd name="connsiteY23" fmla="*/ 14229 h 44804"/>
                <a:gd name="connsiteX0" fmla="*/ 28087 w 43367"/>
                <a:gd name="connsiteY0" fmla="*/ 37821 h 44804"/>
                <a:gd name="connsiteX1" fmla="*/ 28070 w 43367"/>
                <a:gd name="connsiteY1" fmla="*/ 38170 h 44804"/>
                <a:gd name="connsiteX0" fmla="*/ 3936 w 43367"/>
                <a:gd name="connsiteY0" fmla="*/ 14229 h 44600"/>
                <a:gd name="connsiteX1" fmla="*/ 5659 w 43367"/>
                <a:gd name="connsiteY1" fmla="*/ 6766 h 44600"/>
                <a:gd name="connsiteX2" fmla="*/ 14041 w 43367"/>
                <a:gd name="connsiteY2" fmla="*/ 5061 h 44600"/>
                <a:gd name="connsiteX3" fmla="*/ 22492 w 43367"/>
                <a:gd name="connsiteY3" fmla="*/ 3291 h 44600"/>
                <a:gd name="connsiteX4" fmla="*/ 25785 w 43367"/>
                <a:gd name="connsiteY4" fmla="*/ 59 h 44600"/>
                <a:gd name="connsiteX5" fmla="*/ 29869 w 43367"/>
                <a:gd name="connsiteY5" fmla="*/ 2340 h 44600"/>
                <a:gd name="connsiteX6" fmla="*/ 35499 w 43367"/>
                <a:gd name="connsiteY6" fmla="*/ 549 h 44600"/>
                <a:gd name="connsiteX7" fmla="*/ 38354 w 43367"/>
                <a:gd name="connsiteY7" fmla="*/ 5435 h 44600"/>
                <a:gd name="connsiteX8" fmla="*/ 42018 w 43367"/>
                <a:gd name="connsiteY8" fmla="*/ 10177 h 44600"/>
                <a:gd name="connsiteX9" fmla="*/ 41854 w 43367"/>
                <a:gd name="connsiteY9" fmla="*/ 15319 h 44600"/>
                <a:gd name="connsiteX10" fmla="*/ 43052 w 43367"/>
                <a:gd name="connsiteY10" fmla="*/ 23181 h 44600"/>
                <a:gd name="connsiteX11" fmla="*/ 37286 w 43367"/>
                <a:gd name="connsiteY11" fmla="*/ 30591 h 44600"/>
                <a:gd name="connsiteX12" fmla="*/ 34395 w 43367"/>
                <a:gd name="connsiteY12" fmla="*/ 36270 h 44600"/>
                <a:gd name="connsiteX13" fmla="*/ 27981 w 43367"/>
                <a:gd name="connsiteY13" fmla="*/ 37943 h 44600"/>
                <a:gd name="connsiteX14" fmla="*/ 32775 w 43367"/>
                <a:gd name="connsiteY14" fmla="*/ 44156 h 44600"/>
                <a:gd name="connsiteX15" fmla="*/ 25789 w 43367"/>
                <a:gd name="connsiteY15" fmla="*/ 41129 h 44600"/>
                <a:gd name="connsiteX16" fmla="*/ 23703 w 43367"/>
                <a:gd name="connsiteY16" fmla="*/ 42965 h 44600"/>
                <a:gd name="connsiteX17" fmla="*/ 16516 w 43367"/>
                <a:gd name="connsiteY17" fmla="*/ 39125 h 44600"/>
                <a:gd name="connsiteX18" fmla="*/ 5840 w 43367"/>
                <a:gd name="connsiteY18" fmla="*/ 35331 h 44600"/>
                <a:gd name="connsiteX19" fmla="*/ 1146 w 43367"/>
                <a:gd name="connsiteY19" fmla="*/ 31109 h 44600"/>
                <a:gd name="connsiteX20" fmla="*/ 2149 w 43367"/>
                <a:gd name="connsiteY20" fmla="*/ 25410 h 44600"/>
                <a:gd name="connsiteX21" fmla="*/ 31 w 43367"/>
                <a:gd name="connsiteY21" fmla="*/ 19563 h 44600"/>
                <a:gd name="connsiteX22" fmla="*/ 3899 w 43367"/>
                <a:gd name="connsiteY22" fmla="*/ 14366 h 44600"/>
                <a:gd name="connsiteX23" fmla="*/ 3936 w 43367"/>
                <a:gd name="connsiteY23" fmla="*/ 14229 h 44600"/>
                <a:gd name="connsiteX0" fmla="*/ 28087 w 43367"/>
                <a:gd name="connsiteY0" fmla="*/ 37821 h 44600"/>
                <a:gd name="connsiteX1" fmla="*/ 28070 w 43367"/>
                <a:gd name="connsiteY1" fmla="*/ 38170 h 44600"/>
                <a:gd name="connsiteX0" fmla="*/ 3936 w 43367"/>
                <a:gd name="connsiteY0" fmla="*/ 14229 h 44780"/>
                <a:gd name="connsiteX1" fmla="*/ 5659 w 43367"/>
                <a:gd name="connsiteY1" fmla="*/ 6766 h 44780"/>
                <a:gd name="connsiteX2" fmla="*/ 14041 w 43367"/>
                <a:gd name="connsiteY2" fmla="*/ 5061 h 44780"/>
                <a:gd name="connsiteX3" fmla="*/ 22492 w 43367"/>
                <a:gd name="connsiteY3" fmla="*/ 3291 h 44780"/>
                <a:gd name="connsiteX4" fmla="*/ 25785 w 43367"/>
                <a:gd name="connsiteY4" fmla="*/ 59 h 44780"/>
                <a:gd name="connsiteX5" fmla="*/ 29869 w 43367"/>
                <a:gd name="connsiteY5" fmla="*/ 2340 h 44780"/>
                <a:gd name="connsiteX6" fmla="*/ 35499 w 43367"/>
                <a:gd name="connsiteY6" fmla="*/ 549 h 44780"/>
                <a:gd name="connsiteX7" fmla="*/ 38354 w 43367"/>
                <a:gd name="connsiteY7" fmla="*/ 5435 h 44780"/>
                <a:gd name="connsiteX8" fmla="*/ 42018 w 43367"/>
                <a:gd name="connsiteY8" fmla="*/ 10177 h 44780"/>
                <a:gd name="connsiteX9" fmla="*/ 41854 w 43367"/>
                <a:gd name="connsiteY9" fmla="*/ 15319 h 44780"/>
                <a:gd name="connsiteX10" fmla="*/ 43052 w 43367"/>
                <a:gd name="connsiteY10" fmla="*/ 23181 h 44780"/>
                <a:gd name="connsiteX11" fmla="*/ 37286 w 43367"/>
                <a:gd name="connsiteY11" fmla="*/ 30591 h 44780"/>
                <a:gd name="connsiteX12" fmla="*/ 34395 w 43367"/>
                <a:gd name="connsiteY12" fmla="*/ 36270 h 44780"/>
                <a:gd name="connsiteX13" fmla="*/ 27981 w 43367"/>
                <a:gd name="connsiteY13" fmla="*/ 37943 h 44780"/>
                <a:gd name="connsiteX14" fmla="*/ 32775 w 43367"/>
                <a:gd name="connsiteY14" fmla="*/ 44156 h 44780"/>
                <a:gd name="connsiteX15" fmla="*/ 25789 w 43367"/>
                <a:gd name="connsiteY15" fmla="*/ 41129 h 44780"/>
                <a:gd name="connsiteX16" fmla="*/ 23703 w 43367"/>
                <a:gd name="connsiteY16" fmla="*/ 42965 h 44780"/>
                <a:gd name="connsiteX17" fmla="*/ 16516 w 43367"/>
                <a:gd name="connsiteY17" fmla="*/ 39125 h 44780"/>
                <a:gd name="connsiteX18" fmla="*/ 5840 w 43367"/>
                <a:gd name="connsiteY18" fmla="*/ 35331 h 44780"/>
                <a:gd name="connsiteX19" fmla="*/ 1146 w 43367"/>
                <a:gd name="connsiteY19" fmla="*/ 31109 h 44780"/>
                <a:gd name="connsiteX20" fmla="*/ 2149 w 43367"/>
                <a:gd name="connsiteY20" fmla="*/ 25410 h 44780"/>
                <a:gd name="connsiteX21" fmla="*/ 31 w 43367"/>
                <a:gd name="connsiteY21" fmla="*/ 19563 h 44780"/>
                <a:gd name="connsiteX22" fmla="*/ 3899 w 43367"/>
                <a:gd name="connsiteY22" fmla="*/ 14366 h 44780"/>
                <a:gd name="connsiteX23" fmla="*/ 3936 w 43367"/>
                <a:gd name="connsiteY23" fmla="*/ 14229 h 44780"/>
                <a:gd name="connsiteX0" fmla="*/ 28087 w 43367"/>
                <a:gd name="connsiteY0" fmla="*/ 37821 h 44780"/>
                <a:gd name="connsiteX1" fmla="*/ 28070 w 43367"/>
                <a:gd name="connsiteY1" fmla="*/ 38170 h 44780"/>
                <a:gd name="connsiteX0" fmla="*/ 3936 w 43367"/>
                <a:gd name="connsiteY0" fmla="*/ 14229 h 44780"/>
                <a:gd name="connsiteX1" fmla="*/ 5659 w 43367"/>
                <a:gd name="connsiteY1" fmla="*/ 6766 h 44780"/>
                <a:gd name="connsiteX2" fmla="*/ 14041 w 43367"/>
                <a:gd name="connsiteY2" fmla="*/ 5061 h 44780"/>
                <a:gd name="connsiteX3" fmla="*/ 22492 w 43367"/>
                <a:gd name="connsiteY3" fmla="*/ 3291 h 44780"/>
                <a:gd name="connsiteX4" fmla="*/ 25785 w 43367"/>
                <a:gd name="connsiteY4" fmla="*/ 59 h 44780"/>
                <a:gd name="connsiteX5" fmla="*/ 29869 w 43367"/>
                <a:gd name="connsiteY5" fmla="*/ 2340 h 44780"/>
                <a:gd name="connsiteX6" fmla="*/ 35499 w 43367"/>
                <a:gd name="connsiteY6" fmla="*/ 549 h 44780"/>
                <a:gd name="connsiteX7" fmla="*/ 38354 w 43367"/>
                <a:gd name="connsiteY7" fmla="*/ 5435 h 44780"/>
                <a:gd name="connsiteX8" fmla="*/ 42018 w 43367"/>
                <a:gd name="connsiteY8" fmla="*/ 10177 h 44780"/>
                <a:gd name="connsiteX9" fmla="*/ 41854 w 43367"/>
                <a:gd name="connsiteY9" fmla="*/ 15319 h 44780"/>
                <a:gd name="connsiteX10" fmla="*/ 43052 w 43367"/>
                <a:gd name="connsiteY10" fmla="*/ 23181 h 44780"/>
                <a:gd name="connsiteX11" fmla="*/ 37286 w 43367"/>
                <a:gd name="connsiteY11" fmla="*/ 30591 h 44780"/>
                <a:gd name="connsiteX12" fmla="*/ 34395 w 43367"/>
                <a:gd name="connsiteY12" fmla="*/ 36270 h 44780"/>
                <a:gd name="connsiteX13" fmla="*/ 27981 w 43367"/>
                <a:gd name="connsiteY13" fmla="*/ 37943 h 44780"/>
                <a:gd name="connsiteX14" fmla="*/ 32775 w 43367"/>
                <a:gd name="connsiteY14" fmla="*/ 44156 h 44780"/>
                <a:gd name="connsiteX15" fmla="*/ 25789 w 43367"/>
                <a:gd name="connsiteY15" fmla="*/ 41129 h 44780"/>
                <a:gd name="connsiteX16" fmla="*/ 23703 w 43367"/>
                <a:gd name="connsiteY16" fmla="*/ 42965 h 44780"/>
                <a:gd name="connsiteX17" fmla="*/ 16516 w 43367"/>
                <a:gd name="connsiteY17" fmla="*/ 39125 h 44780"/>
                <a:gd name="connsiteX18" fmla="*/ 5840 w 43367"/>
                <a:gd name="connsiteY18" fmla="*/ 35331 h 44780"/>
                <a:gd name="connsiteX19" fmla="*/ 1146 w 43367"/>
                <a:gd name="connsiteY19" fmla="*/ 31109 h 44780"/>
                <a:gd name="connsiteX20" fmla="*/ 2149 w 43367"/>
                <a:gd name="connsiteY20" fmla="*/ 25410 h 44780"/>
                <a:gd name="connsiteX21" fmla="*/ 31 w 43367"/>
                <a:gd name="connsiteY21" fmla="*/ 19563 h 44780"/>
                <a:gd name="connsiteX22" fmla="*/ 3899 w 43367"/>
                <a:gd name="connsiteY22" fmla="*/ 14366 h 44780"/>
                <a:gd name="connsiteX23" fmla="*/ 3936 w 43367"/>
                <a:gd name="connsiteY23" fmla="*/ 14229 h 44780"/>
                <a:gd name="connsiteX0" fmla="*/ 28087 w 43367"/>
                <a:gd name="connsiteY0" fmla="*/ 37821 h 44780"/>
                <a:gd name="connsiteX1" fmla="*/ 28070 w 43367"/>
                <a:gd name="connsiteY1" fmla="*/ 38170 h 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367" h="44780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813" y="20636"/>
                    <a:pt x="43052" y="23181"/>
                  </a:cubicBezTo>
                  <a:cubicBezTo>
                    <a:pt x="42291" y="25726"/>
                    <a:pt x="40010" y="30061"/>
                    <a:pt x="37286" y="30591"/>
                  </a:cubicBezTo>
                  <a:cubicBezTo>
                    <a:pt x="36504" y="33456"/>
                    <a:pt x="35876" y="34576"/>
                    <a:pt x="34395" y="36270"/>
                  </a:cubicBezTo>
                  <a:cubicBezTo>
                    <a:pt x="30953" y="39677"/>
                    <a:pt x="28139" y="36318"/>
                    <a:pt x="27981" y="37943"/>
                  </a:cubicBezTo>
                  <a:cubicBezTo>
                    <a:pt x="28626" y="39607"/>
                    <a:pt x="27716" y="41680"/>
                    <a:pt x="32775" y="44156"/>
                  </a:cubicBezTo>
                  <a:cubicBezTo>
                    <a:pt x="27382" y="45958"/>
                    <a:pt x="27084" y="43522"/>
                    <a:pt x="25789" y="41129"/>
                  </a:cubicBezTo>
                  <a:cubicBezTo>
                    <a:pt x="25152" y="41655"/>
                    <a:pt x="25167" y="42369"/>
                    <a:pt x="23703" y="42965"/>
                  </a:cubicBezTo>
                  <a:cubicBezTo>
                    <a:pt x="20071" y="4444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367" h="44780" fill="none" extrusionOk="0">
                  <a:moveTo>
                    <a:pt x="28087" y="37821"/>
                  </a:moveTo>
                  <a:cubicBezTo>
                    <a:pt x="28048" y="38468"/>
                    <a:pt x="28208" y="37548"/>
                    <a:pt x="28070" y="38170"/>
                  </a:cubicBezTo>
                </a:path>
              </a:pathLst>
            </a:custGeom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73" name="テキスト ボックス 72"/>
            <p:cNvSpPr txBox="1"/>
            <p:nvPr/>
          </p:nvSpPr>
          <p:spPr>
            <a:xfrm rot="822731">
              <a:off x="5839296" y="2458304"/>
              <a:ext cx="2696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超もうかる！！</a:t>
              </a:r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58182D5D-BF01-405D-844B-992ED33147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4" y="2931045"/>
            <a:ext cx="2285811" cy="228581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B0A018B-00A9-45C2-A027-FC582D110C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14" y="3649890"/>
            <a:ext cx="2285811" cy="228581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400FCD2-3F42-4B82-8D93-75291BB346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693" y="3144573"/>
            <a:ext cx="1523874" cy="152387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61EB2E6-A2D6-4BCF-94E3-5C7EA975D99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28455" r="6605" b="30409"/>
          <a:stretch/>
        </p:blipFill>
        <p:spPr>
          <a:xfrm>
            <a:off x="7099540" y="5529532"/>
            <a:ext cx="1777042" cy="940280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8CF25423-B346-42BE-BEA9-C7BCACB53C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76643">
            <a:off x="5058449" y="3371749"/>
            <a:ext cx="1523874" cy="1523874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7187B3A4-F0FF-409D-B64C-769678CAFE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63798">
            <a:off x="5651737" y="4083317"/>
            <a:ext cx="2285811" cy="2285811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E7194254-7966-465C-8709-D2AFEA249E5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1" b="26525"/>
          <a:stretch/>
        </p:blipFill>
        <p:spPr>
          <a:xfrm rot="20169125">
            <a:off x="508871" y="4622994"/>
            <a:ext cx="1950454" cy="1679496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00065122-DD4F-4273-B8AC-A8EB1EF117B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53" b="30177"/>
          <a:stretch/>
        </p:blipFill>
        <p:spPr>
          <a:xfrm rot="1108828">
            <a:off x="1445390" y="5013361"/>
            <a:ext cx="1937143" cy="1596025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8ADB3D84-27FC-4C5D-B038-53BF4A5734B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86" b="28007"/>
          <a:stretch/>
        </p:blipFill>
        <p:spPr>
          <a:xfrm rot="676543">
            <a:off x="5246954" y="4925005"/>
            <a:ext cx="1954699" cy="1645633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658001EA-D0B2-4E22-9594-5AEE549841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5098">
            <a:off x="6836289" y="3518625"/>
            <a:ext cx="2285811" cy="228581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F6D91C6-F0FC-483A-9468-DEE054F952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1763">
            <a:off x="6114836" y="2949739"/>
            <a:ext cx="2285811" cy="22858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72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95E49D03-BBAF-4C02-A81F-8413769F0A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31"/>
          <a:stretch/>
        </p:blipFill>
        <p:spPr>
          <a:xfrm>
            <a:off x="574515" y="1637161"/>
            <a:ext cx="5485946" cy="522084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9.</a:t>
            </a:r>
            <a:r>
              <a:rPr lang="ja-JP" altLang="en-US" dirty="0"/>
              <a:t> チケットの転売はいけないの？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8349" y="869489"/>
            <a:ext cx="8843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ところがある日、チケットの転売に怒っているアーティストやファンのインタビューが</a:t>
            </a:r>
            <a:r>
              <a:rPr lang="en-US" altLang="ja-JP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TV</a:t>
            </a: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で流れ、眉山さんはびっくりしてしまいました。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743"/>
          <a:stretch/>
        </p:blipFill>
        <p:spPr>
          <a:xfrm flipH="1">
            <a:off x="3257810" y="2352674"/>
            <a:ext cx="6067264" cy="4505327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C9A4C978-9C62-4C8B-9F68-12AEBD672F1C}"/>
              </a:ext>
            </a:extLst>
          </p:cNvPr>
          <p:cNvGrpSpPr/>
          <p:nvPr/>
        </p:nvGrpSpPr>
        <p:grpSpPr>
          <a:xfrm>
            <a:off x="6191709" y="1719323"/>
            <a:ext cx="2503762" cy="1434638"/>
            <a:chOff x="-139131" y="2026397"/>
            <a:chExt cx="2503762" cy="1434638"/>
          </a:xfrm>
        </p:grpSpPr>
        <p:sp>
          <p:nvSpPr>
            <p:cNvPr id="3" name="爆発 1 2"/>
            <p:cNvSpPr/>
            <p:nvPr/>
          </p:nvSpPr>
          <p:spPr>
            <a:xfrm rot="21386259">
              <a:off x="177250" y="2026397"/>
              <a:ext cx="1827705" cy="1434638"/>
            </a:xfrm>
            <a:prstGeom prst="irregularSeal1">
              <a:avLst/>
            </a:prstGeom>
            <a:solidFill>
              <a:srgbClr val="004DA0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08000" bIns="36000" rtlCol="0" anchor="ctr"/>
            <a:lstStyle/>
            <a:p>
              <a:pPr algn="ctr"/>
              <a:endParaRPr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 rot="21429779">
              <a:off x="-139131" y="2543935"/>
              <a:ext cx="25037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逮捕？！</a:t>
              </a: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36AA26ED-2A6E-45A8-96F0-880896BA248F}"/>
              </a:ext>
            </a:extLst>
          </p:cNvPr>
          <p:cNvGrpSpPr/>
          <p:nvPr/>
        </p:nvGrpSpPr>
        <p:grpSpPr>
          <a:xfrm>
            <a:off x="2856776" y="4881296"/>
            <a:ext cx="2990999" cy="1821162"/>
            <a:chOff x="8376143" y="4456979"/>
            <a:chExt cx="2990999" cy="1821162"/>
          </a:xfrm>
        </p:grpSpPr>
        <p:sp>
          <p:nvSpPr>
            <p:cNvPr id="32" name="円/楕円 55"/>
            <p:cNvSpPr/>
            <p:nvPr/>
          </p:nvSpPr>
          <p:spPr>
            <a:xfrm rot="21313003" flipH="1">
              <a:off x="10965889" y="4635582"/>
              <a:ext cx="172496" cy="137872"/>
            </a:xfrm>
            <a:prstGeom prst="ellipse">
              <a:avLst/>
            </a:prstGeom>
            <a:solidFill>
              <a:srgbClr val="004DA0"/>
            </a:solidFill>
            <a:ln w="38100">
              <a:solidFill>
                <a:srgbClr val="004DA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3" name="雲 31"/>
            <p:cNvSpPr/>
            <p:nvPr/>
          </p:nvSpPr>
          <p:spPr>
            <a:xfrm flipH="1">
              <a:off x="8376143" y="4652552"/>
              <a:ext cx="2990999" cy="1625589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6050 w 43256"/>
                <a:gd name="connsiteY13" fmla="*/ 35003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80" y="30755"/>
                    <a:pt x="37355" y="31595"/>
                    <a:pt x="37012" y="32109"/>
                  </a:cubicBezTo>
                  <a:cubicBezTo>
                    <a:pt x="36780" y="32932"/>
                    <a:pt x="36366" y="34324"/>
                    <a:pt x="36050" y="35003"/>
                  </a:cubicBezTo>
                  <a:cubicBezTo>
                    <a:pt x="35764" y="35454"/>
                    <a:pt x="35423" y="35938"/>
                    <a:pt x="35118" y="36183"/>
                  </a:cubicBezTo>
                  <a:cubicBezTo>
                    <a:pt x="34125" y="36981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004DA0"/>
            </a:solidFill>
            <a:ln w="38100">
              <a:solidFill>
                <a:srgbClr val="004DA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4" name="円/楕円 57"/>
            <p:cNvSpPr/>
            <p:nvPr/>
          </p:nvSpPr>
          <p:spPr>
            <a:xfrm rot="21313003" flipH="1">
              <a:off x="11236749" y="4456979"/>
              <a:ext cx="110973" cy="88699"/>
            </a:xfrm>
            <a:prstGeom prst="ellipse">
              <a:avLst/>
            </a:prstGeom>
            <a:solidFill>
              <a:srgbClr val="004DA0"/>
            </a:solidFill>
            <a:ln w="38100">
              <a:solidFill>
                <a:srgbClr val="004DA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 rot="292457">
              <a:off x="8644632" y="4972408"/>
              <a:ext cx="25037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私のしたことって、</a:t>
              </a:r>
              <a:endParaRPr lang="en-US" altLang="ja-JP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0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そんなにいけないことだったの！？</a:t>
              </a: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6D9DD3C0-F0C3-41A1-B97C-337B8716146A}"/>
              </a:ext>
            </a:extLst>
          </p:cNvPr>
          <p:cNvGrpSpPr/>
          <p:nvPr/>
        </p:nvGrpSpPr>
        <p:grpSpPr>
          <a:xfrm>
            <a:off x="223346" y="2050452"/>
            <a:ext cx="2021043" cy="1412132"/>
            <a:chOff x="6324411" y="1624898"/>
            <a:chExt cx="2021043" cy="1412132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1519FAB3-4432-401E-BF71-AF81D79C4DA4}"/>
                </a:ext>
              </a:extLst>
            </p:cNvPr>
            <p:cNvGrpSpPr>
              <a:grpSpLocks noChangeAspect="1"/>
            </p:cNvGrpSpPr>
            <p:nvPr/>
          </p:nvGrpSpPr>
          <p:grpSpPr>
            <a:xfrm rot="571422">
              <a:off x="6324411" y="1624898"/>
              <a:ext cx="2021043" cy="1412132"/>
              <a:chOff x="-5223648" y="1664841"/>
              <a:chExt cx="5424994" cy="2961661"/>
            </a:xfrm>
          </p:grpSpPr>
          <p:sp>
            <p:nvSpPr>
              <p:cNvPr id="26" name="爆発 2 6">
                <a:extLst>
                  <a:ext uri="{FF2B5EF4-FFF2-40B4-BE49-F238E27FC236}">
                    <a16:creationId xmlns:a16="http://schemas.microsoft.com/office/drawing/2014/main" id="{4C30FCAB-BB99-439D-A21D-EB6573B594D7}"/>
                  </a:ext>
                </a:extLst>
              </p:cNvPr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27" name="Picture 4" descr="D:\ryuno\_徳島\コンテンツ制作\集中線.png">
                <a:extLst>
                  <a:ext uri="{FF2B5EF4-FFF2-40B4-BE49-F238E27FC236}">
                    <a16:creationId xmlns:a16="http://schemas.microsoft.com/office/drawing/2014/main" id="{0A536C73-2FC3-44B4-87CD-9E1E9A9FD0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2236">
                <a:off x="-5185587" y="1715376"/>
                <a:ext cx="5347869" cy="2869766"/>
              </a:xfrm>
              <a:prstGeom prst="irregularSeal2">
                <a:avLst/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4" name="テキスト ボックス 83"/>
            <p:cNvSpPr txBox="1"/>
            <p:nvPr/>
          </p:nvSpPr>
          <p:spPr>
            <a:xfrm rot="21391988">
              <a:off x="6808870" y="2039765"/>
              <a:ext cx="14176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転売は</a:t>
              </a:r>
              <a:br>
                <a:rPr lang="en-US" altLang="ja-JP" sz="16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16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サイテー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3036378" y="1937445"/>
            <a:ext cx="2304000" cy="1332000"/>
            <a:chOff x="4028450" y="619680"/>
            <a:chExt cx="2304000" cy="1332000"/>
          </a:xfrm>
        </p:grpSpPr>
        <p:grpSp>
          <p:nvGrpSpPr>
            <p:cNvPr id="29" name="グループ化 28"/>
            <p:cNvGrpSpPr/>
            <p:nvPr/>
          </p:nvGrpSpPr>
          <p:grpSpPr>
            <a:xfrm rot="103106">
              <a:off x="4028450" y="619680"/>
              <a:ext cx="2304000" cy="1332000"/>
              <a:chOff x="-5223648" y="1664841"/>
              <a:chExt cx="5424994" cy="2961661"/>
            </a:xfrm>
          </p:grpSpPr>
          <p:sp>
            <p:nvSpPr>
              <p:cNvPr id="31" name="爆発 2 6"/>
              <p:cNvSpPr/>
              <p:nvPr/>
            </p:nvSpPr>
            <p:spPr>
              <a:xfrm rot="1236237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>
                  <a:solidFill>
                    <a:schemeClr val="dk1"/>
                  </a:solidFill>
                </a:endParaRPr>
              </a:p>
            </p:txBody>
          </p:sp>
          <p:pic>
            <p:nvPicPr>
              <p:cNvPr id="36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22509">
                <a:off x="-5180068" y="1713167"/>
                <a:ext cx="5347870" cy="2869765"/>
              </a:xfrm>
              <a:prstGeom prst="irregularSeal2">
                <a:avLst/>
              </a:prstGeom>
              <a:noFill/>
              <a:ln w="9525">
                <a:solidFill>
                  <a:schemeClr val="accent1">
                    <a:lumMod val="7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8" name="テキスト ボックス 37"/>
            <p:cNvSpPr txBox="1"/>
            <p:nvPr/>
          </p:nvSpPr>
          <p:spPr>
            <a:xfrm rot="354158">
              <a:off x="4460966" y="1023970"/>
              <a:ext cx="14176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逮捕されて</a:t>
              </a:r>
              <a:br>
                <a:rPr lang="en-US" altLang="ja-JP" sz="16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16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ほしい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2309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9.</a:t>
            </a:r>
            <a:r>
              <a:rPr lang="ja-JP" altLang="en-US" dirty="0"/>
              <a:t> チケットの転売はいけないの？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316928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>
              <a:defRPr sz="4000" b="1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lang="ja-JP" altLang="en-US" dirty="0"/>
              <a:t>眉山さんの行動をどう思いますか？</a:t>
            </a: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" y="4259758"/>
            <a:ext cx="2606714" cy="2596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3994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9.</a:t>
            </a:r>
            <a:r>
              <a:rPr lang="ja-JP" altLang="en-US" dirty="0"/>
              <a:t> チケットの転売はいけないの？</a:t>
            </a:r>
            <a:endParaRPr kumimoji="1" lang="ja-JP" altLang="en-US" dirty="0"/>
          </a:p>
        </p:txBody>
      </p:sp>
      <p:grpSp>
        <p:nvGrpSpPr>
          <p:cNvPr id="2" name="グループ化 1"/>
          <p:cNvGrpSpPr/>
          <p:nvPr/>
        </p:nvGrpSpPr>
        <p:grpSpPr>
          <a:xfrm>
            <a:off x="286006" y="983410"/>
            <a:ext cx="8571987" cy="2437270"/>
            <a:chOff x="286006" y="983410"/>
            <a:chExt cx="8571987" cy="2437270"/>
          </a:xfrm>
        </p:grpSpPr>
        <p:sp>
          <p:nvSpPr>
            <p:cNvPr id="7" name="角丸四角形 6"/>
            <p:cNvSpPr/>
            <p:nvPr/>
          </p:nvSpPr>
          <p:spPr>
            <a:xfrm>
              <a:off x="286006" y="1275303"/>
              <a:ext cx="8571987" cy="2145377"/>
            </a:xfrm>
            <a:prstGeom prst="roundRect">
              <a:avLst>
                <a:gd name="adj" fmla="val 10578"/>
              </a:avLst>
            </a:prstGeom>
            <a:solidFill>
              <a:srgbClr val="AE9070">
                <a:alpha val="50196"/>
              </a:srgb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34385" y="1468263"/>
              <a:ext cx="5679273" cy="1759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主催者が許可している場合以外に、</a:t>
              </a:r>
              <a:r>
                <a:rPr kumimoji="1"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定価より高い金額でチケットを売買することは、「チケット不正転売禁止法」で禁止されています。</a:t>
              </a:r>
              <a:endParaRPr kumimoji="1"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高額な転売を繰り返し行うことは法律違反であり、懲役や罰則の対象となります。</a:t>
              </a:r>
              <a:endParaRPr kumimoji="1"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8A2017FC-B711-4F8D-BD4B-62B525B5AC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96" t="21064" r="31838" b="23191"/>
            <a:stretch/>
          </p:blipFill>
          <p:spPr>
            <a:xfrm>
              <a:off x="5900468" y="983410"/>
              <a:ext cx="1708030" cy="2437269"/>
            </a:xfrm>
            <a:prstGeom prst="rect">
              <a:avLst/>
            </a:prstGeom>
            <a:effectLst/>
          </p:spPr>
        </p:pic>
      </p:grpSp>
      <p:grpSp>
        <p:nvGrpSpPr>
          <p:cNvPr id="6" name="グループ化 5"/>
          <p:cNvGrpSpPr/>
          <p:nvPr/>
        </p:nvGrpSpPr>
        <p:grpSpPr>
          <a:xfrm>
            <a:off x="25879" y="3476445"/>
            <a:ext cx="8832114" cy="3381556"/>
            <a:chOff x="25879" y="3476445"/>
            <a:chExt cx="8832114" cy="3381556"/>
          </a:xfrm>
        </p:grpSpPr>
        <p:sp>
          <p:nvSpPr>
            <p:cNvPr id="9" name="角丸四角形 8"/>
            <p:cNvSpPr/>
            <p:nvPr/>
          </p:nvSpPr>
          <p:spPr>
            <a:xfrm>
              <a:off x="286006" y="3773453"/>
              <a:ext cx="8571987" cy="2601947"/>
            </a:xfrm>
            <a:prstGeom prst="roundRect">
              <a:avLst>
                <a:gd name="adj" fmla="val 11701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917300" y="4218818"/>
              <a:ext cx="5775382" cy="1759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転売されているチケットの購入も禁止されているため、もし購入したとしても、入場できない可能性があります。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lvl="0"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事情があって行けなくなった場合に定価でチケットを売買できる「公式のリセールサービス」を利用できないか、確認してみましょう。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06B5E064-4B7B-46BE-8901-7D29C1D5C0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72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56" t="40128" r="27027" b="696"/>
            <a:stretch/>
          </p:blipFill>
          <p:spPr>
            <a:xfrm>
              <a:off x="25879" y="3476445"/>
              <a:ext cx="3286664" cy="3381556"/>
            </a:xfrm>
            <a:prstGeom prst="rect">
              <a:avLst/>
            </a:prstGeom>
          </p:spPr>
        </p:pic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DD6B361F-F09C-42C4-9165-718E7AA2A316}"/>
              </a:ext>
            </a:extLst>
          </p:cNvPr>
          <p:cNvGrpSpPr/>
          <p:nvPr/>
        </p:nvGrpSpPr>
        <p:grpSpPr>
          <a:xfrm>
            <a:off x="6883682" y="774138"/>
            <a:ext cx="2503762" cy="1222178"/>
            <a:chOff x="6879310" y="787786"/>
            <a:chExt cx="2503762" cy="1222178"/>
          </a:xfrm>
          <a:effectLst/>
        </p:grpSpPr>
        <p:sp>
          <p:nvSpPr>
            <p:cNvPr id="15" name="円/楕円 21"/>
            <p:cNvSpPr/>
            <p:nvPr/>
          </p:nvSpPr>
          <p:spPr>
            <a:xfrm rot="299488" flipH="1">
              <a:off x="7537933" y="1903559"/>
              <a:ext cx="125959" cy="90707"/>
            </a:xfrm>
            <a:prstGeom prst="ellipse">
              <a:avLst/>
            </a:prstGeom>
            <a:solidFill>
              <a:srgbClr val="ED7D31"/>
            </a:solidFill>
            <a:ln w="38100">
              <a:noFill/>
              <a:rou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雲 31"/>
            <p:cNvSpPr/>
            <p:nvPr/>
          </p:nvSpPr>
          <p:spPr>
            <a:xfrm rot="101497" flipH="1">
              <a:off x="7242530" y="787786"/>
              <a:ext cx="1738869" cy="120520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6050 w 43256"/>
                <a:gd name="connsiteY13" fmla="*/ 35003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6050 w 43256"/>
                <a:gd name="connsiteY12" fmla="*/ 35003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6050 w 43256"/>
                <a:gd name="connsiteY12" fmla="*/ 35003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118 w 43256"/>
                <a:gd name="connsiteY12" fmla="*/ 36183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118 w 43256"/>
                <a:gd name="connsiteY12" fmla="*/ 36183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891" y="32476"/>
                    <a:pt x="36593" y="35081"/>
                    <a:pt x="35118" y="36183"/>
                  </a:cubicBezTo>
                  <a:cubicBezTo>
                    <a:pt x="33643" y="37285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7" name="円/楕円 23"/>
            <p:cNvSpPr/>
            <p:nvPr/>
          </p:nvSpPr>
          <p:spPr>
            <a:xfrm rot="299488" flipH="1">
              <a:off x="7470244" y="1951608"/>
              <a:ext cx="64516" cy="58356"/>
            </a:xfrm>
            <a:prstGeom prst="ellipse">
              <a:avLst/>
            </a:prstGeom>
            <a:solidFill>
              <a:srgbClr val="ED7D31"/>
            </a:solidFill>
            <a:ln w="38100">
              <a:noFill/>
              <a:rou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 rot="462286">
              <a:off x="6879310" y="1208743"/>
              <a:ext cx="25037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高く売りたい！</a:t>
              </a:r>
            </a:p>
          </p:txBody>
        </p:sp>
        <p:sp>
          <p:nvSpPr>
            <p:cNvPr id="19" name="円/楕円 21"/>
            <p:cNvSpPr/>
            <p:nvPr/>
          </p:nvSpPr>
          <p:spPr>
            <a:xfrm rot="299488" flipH="1">
              <a:off x="7575126" y="1787701"/>
              <a:ext cx="171439" cy="126482"/>
            </a:xfrm>
            <a:prstGeom prst="ellipse">
              <a:avLst/>
            </a:prstGeom>
            <a:solidFill>
              <a:srgbClr val="ED7D31"/>
            </a:solidFill>
            <a:ln w="38100">
              <a:noFill/>
              <a:rou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4" name="乗算記号 37"/>
          <p:cNvSpPr/>
          <p:nvPr/>
        </p:nvSpPr>
        <p:spPr>
          <a:xfrm rot="21236924">
            <a:off x="7056321" y="1643577"/>
            <a:ext cx="2248850" cy="2219805"/>
          </a:xfrm>
          <a:prstGeom prst="mathMultiply">
            <a:avLst>
              <a:gd name="adj1" fmla="val 9715"/>
            </a:avLst>
          </a:prstGeom>
          <a:solidFill>
            <a:srgbClr val="C00000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292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381000" y="733424"/>
            <a:ext cx="8629650" cy="2909662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9.</a:t>
            </a:r>
            <a:r>
              <a:rPr lang="ja-JP" altLang="en-US" dirty="0"/>
              <a:t> チケットの転売はいけないの？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92200" y="1329227"/>
            <a:ext cx="75184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チケットの転売が広まると、本当に行きたい人が</a:t>
            </a:r>
            <a:b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正規の値段で買うチャンスを奪ってしまいます。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自分の行動が誰かに迷惑をかけていないか、</a:t>
            </a:r>
            <a:b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しっかり考えましょう。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340EC3F-C0B9-4E5D-975F-6C28F7F8282F}"/>
              </a:ext>
            </a:extLst>
          </p:cNvPr>
          <p:cNvGrpSpPr/>
          <p:nvPr/>
        </p:nvGrpSpPr>
        <p:grpSpPr>
          <a:xfrm>
            <a:off x="5161916" y="3323773"/>
            <a:ext cx="4141487" cy="2240620"/>
            <a:chOff x="5312044" y="3105405"/>
            <a:chExt cx="4141487" cy="2240620"/>
          </a:xfrm>
        </p:grpSpPr>
        <p:sp>
          <p:nvSpPr>
            <p:cNvPr id="26" name="雲 31"/>
            <p:cNvSpPr/>
            <p:nvPr/>
          </p:nvSpPr>
          <p:spPr>
            <a:xfrm rot="826348">
              <a:off x="5479194" y="3105405"/>
              <a:ext cx="3702910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27" name="正方形/長方形 26"/>
            <p:cNvSpPr/>
            <p:nvPr/>
          </p:nvSpPr>
          <p:spPr>
            <a:xfrm rot="245043">
              <a:off x="5312044" y="3525448"/>
              <a:ext cx="4141487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28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正しい方法での</a:t>
              </a:r>
              <a:endParaRPr kumimoji="0" lang="en-US" altLang="ja-JP" sz="2800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defRPr/>
              </a:pPr>
              <a:r>
                <a:rPr kumimoji="0" lang="ja-JP" altLang="en-US" sz="28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やり取りを</a:t>
              </a:r>
              <a:br>
                <a:rPr kumimoji="0" lang="en-US" altLang="ja-JP" sz="28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</a:br>
              <a:r>
                <a:rPr kumimoji="0" lang="ja-JP" altLang="en-US" sz="28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心がけよう！</a:t>
              </a:r>
              <a:endParaRPr kumimoji="0" lang="en-US" altLang="ja-JP" sz="2800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9"/>
          <a:stretch/>
        </p:blipFill>
        <p:spPr>
          <a:xfrm>
            <a:off x="457559" y="4304525"/>
            <a:ext cx="2777594" cy="256210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7A7D388-1BA3-4FA2-A93F-A067ADE4AA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06"/>
          <a:stretch/>
        </p:blipFill>
        <p:spPr>
          <a:xfrm>
            <a:off x="1945284" y="2278983"/>
            <a:ext cx="4825397" cy="4579018"/>
          </a:xfrm>
          <a:prstGeom prst="rect">
            <a:avLst/>
          </a:prstGeom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626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SCORM_PASSING_SCORE" val="100.000000"/>
  <p:tag name="ISPRING_PLAYERS_CUSTOMIZATION" val="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QIFRSjkrzaQJBgAAjBQAAB0AAAB1bml2ZXJzYWwvY29tbW9uX21lc3NhZ2VzLmxuZ7VY62/TVhT/jsT/YFlC2qStwCQQH9ogJ7ltLRw72A6FTZOV0QwilaRqymPfYrvp+lw7SkF9iLY8EqC04VFYoa//ZbdO0k/8Czv32s7iwogdmNRGvrbP7xyfx++ce9vP3rrWx9xIDeTS2UwHe7LtBMukMpezvenMlQ42oXZ+f4ZlcoPJTG+yL5tJdbCZLMucDR090t6XzFy5nrySguujRxim/Voql4NlLkRW/66ZdG8HGw9rESkW58RLmiB1SVqY72JD+9t65fEaNtewsfHND6fP3Dp56vS37ccdOT8wSowTBC8QQ5FOnfABJKqyJGiAhgRNRBdVNlR5voL1zWCSUkIVeBGxoerCOsgHE47L6AIbskYn/ahNyDISVU0R+CjSeEUTJZW6Q0AqigJK4QnWi1hfx8Y7bD7FxiNsjmLjdq04Tu9PYX0Z67NYH2qmKSrFOF7UZKSoMh9ReUlkQ9i8h83n2NjG5mtsDmNzGxt/YbNElvq6NfJ2f2exli9gfQLrM8QI0G2uUCPghXFsjMLNg7uvasUS2FQdWrHG3mF9Fev3sL5Lf5dw3qjegZfv1Z7A7x2s3wVb6dMFbMzA0+Z294iCxEU1Lh7XYkhRuC6Ii5plbqRTN5nBq+kc0z+QyqUyg8lByHbmZnrwKjzrTWW/Y3qzNzN92WQv8+tACgAlhUn29/elL9tvppX+ASgIJt6X/K2pFTLXw4tdmipJgqIhMereIU4cJVlKfEf9YrwAp1TfGPvvhwOiypyCZEjYtyPEd8YGNpdbQNBo+diJA1DWH1vBQLr5rm4B/lViCzan6GfZmTcSDCmOaI7Ng1eaCUINIBnqR1F6JDn6+cy0s98Yp5lWxuaftDbK5B1aG1bhsTW24CbhXDPVvBiRoAgjqke9F1SfqKw9pIhQcAY2xuoZ3Axd4BJipFsLqyJchhFERkhez1y+6lMOKvaTed+Y5ddzKU8utzXDdtC0sHQR+Aa+llQk/I0EEZTOsSHpXBCJS0ghuso+yErkLvBdHCEpwokuZ1FCnDKqhVJlc8RDiEBN+h7JB+MBNsrY2IKn1lS5Zu4E06Sg8wlIRZ6DOHkVlGvFKWt9nvDd8rD1HtKgZJtCsyIQE0N/iKAoKZPzCf5HrZPjBRTVoG6A6jSV9qxG3cwxpzmIUXTxGEOIeXbqYAUoeWJ/cxLyslZ6SB2whA0d53WrAPSxepB/RZYBiPaQWZ5G5LWuQUPeKcK87s/kVTC2unbnY6e1ZiCp2K9nnXHb9eYc0Iu1V6gVddr76hU/F8hMJYJETualVkJc3q09fQnmW49eVpa3PR2VxLp0KL4tGPWZADvgdYr9nKklx1TjNjXvGdaBOsFnL8h1AKL8Dws/FeEg5jV4cnrE9eSXGKnYrSrMA3FWZx9X1jb8CyEYwYBZDha2rLVpMkmR7rLqX54XO6VDvdHYA5CKWbCWX/rHEaUmUN6sD+aZC+D/T0JjcwubM9j8HRvP/MP1oLDCq9D6elK/MNh4428QoQxhp4K36uw51kPtZI6tlras8Vmn8MnkvlrnBGt9Aka5lhirYdj2dEKVVwX4osrMJAzY4GuYtA/mpgksScqiOyHP+cBPxJDrLLuLeT63spi3dintkv3C0sffbQ1PHtwdr89KcPPD9tKXqLW/rMnGgiptpqVOA18WRped3DDO0nxumd0VxMkwl0U4MYLokACT/0Oa4ls+StmRhvojPhRUxR0KsXkfmyY2dTcUfmrOQbN3nVHUyQGiG/hHi9WNB21tbT4xDplji1ffTFfuL37Yng8EQmZWYG5UB/uJMt2Dn5uhqFzYK2jL+RFz9uuuoL9du8pDEre4H97fzFfmjOr8EBk1/t8NMC0pJ8icqnKR7hhUHRmlTehdO9TId0FAYpx8DoiV7tGczAOIVcrQQ/5aUiMcDZnvYDUI1g9Z6NReBFZ3q/l1EJiv1R6JP1Q+rnHRKD2IInaViY+hLuGC8n/joRTZh+7tWGPLfoEj3ZwIDeDrYssI1Y+fyDEJPZIQskly1Pd3vthMnjZrl1uBlux1vf6cbt1sHKivcvTcsP14wzHiP1BLAwQUAAIACABAgVFKqNYaVMcEAADmEQAAJwAAAHVuaXZlcnNhbC9mbGFzaF9wdWJsaXNoaW5nX3NldHRpbmdzLnhtbNVY60/bVhT/nr/C8tSPjaGDQVGSqoNEReW1JpM6TRO6iS+Jhx+RfTPKPsX2QDBAYWWsaovKU8m6UVj3ZC2l/8suefCp/8LOtZNACDAzxtQKCPG95/7OOb/zsh24cU+RuS+wbkiaGuRb/S08h9WEJkpqMsh/HItc7eQ5gyBVRLKm4iCvajx3I+QLpDNxWTJSUUwIiBocwKhGV5oE+RQh6S5BGBsb80tGWme7mpwhgG/4E5oipHVsYJVgXUjLaBz+kfE0NvgqggcA+FM0tXos5PNxXMBF6tfEjIw5SQTLVYk5heSIjIwUL7hicZQYTepaRhW7NVnTOT0ZD/LvfRhhPzUZF6pHUrDKODFCsMiWSRcSRYlZgeSo9CXmUlhKpsDcjjaeG5NEkgry19oYCkgLzSgOtus6YijdGnCgkiq8ggkSEUHupauP4HvEqC24S+K4ihQpEYMdjvkf5Htiw9G+3p7w8MBgLBwdvhXr73NtOMehWPhu7ByHYr2xvvB55L3C3/pkKHynr3fg9nBscLAv1jt0eAoYbSAkIDQyFgBmtYyewHXCAiSVUeIqkmTI0WM0GphAlstIT+KYFpEgiCNINjDPfZ7GyY8ySJbIOBRDCxTDKMbpm0YaJ8gdFrYgT/QM5g/hXEAwDGJZT4n26/WU6OhscF1wtR+6daKVAUQISqQgeWDNMS0gHF2qiY1oaoNr7JqLa7JYdwgrcSwOIAUfKYnoqKRGQLKV50YgCDK4OpjGKhdFKpShRMD9RB3AyMQNIhGn/CJV6Zu6hGQO8KBPYK4/2kRHIoV0o4H1OvMs+ROhT6m9Su21z1w+3LXTZEtL2eLeLDV/rORnqLlMrT+p/ZRaG9SepuYMtaaLk3MH38HWA2ruUfMhLL7ZXfaCTM0Fam41A5YLL4sziwzKmilOz4Hq4mLuYHWWWveLW7P7LyYdXXlq5qi5Qk2Q/IpmLS8aixNTgHaQ/ZlaWfhCzW2aNY8awF1xa6Z3oCd89woH5tVVl56tVwrrVateT1TyJjWBFotaX1cdv2wbIASF9fKzb/+1+960zO7vzNWc3XIiboKFR8w2HX8fU2vBq17vgd7eqzx9fiTQi46iCxFetdmaqbJ9NgmuAWDJ/FRpZdeh+gdqfkMtUP0T+17Vztz/r7UX6u5fXK9XNzee19zccz6XnaAXjgXaW2J/76RlY6Ct+07faEhXT2g5qzxRKO1MNaYN2PaaMWmtUQvIfAm7xdx2xX51Xk4gFpV8rrj1CDAPViaLL3KMf0dpc315AW9pvfZ+W/sHHZ3Xu/zCX9n81TMPVQfwkIwktTaBu0+d8N5OHZvz/3DojGnfdDai6QoMQCw2KT35DqY6aZvnUEBgM/LkkelM9rd1YpY2lsq/rpV/my89WXqz+8hTttlPqG1T26xVl9dCKj/eKm2ueioS1jR3PE3xzVWPkqxJect4NnjY75QX4cHb3jh7QO1Nau1S+xdqT1J7l1p/ULvALqFrOXcantxdmNt/tQTzojj1+8HDeVbFrJHmHXvZ7HgnKvq04rp4M/hfCvrC98BuR7jMgvb7/ZeWCe9E07xMit8m1tyr+tNrw+NqQDjxxQDbUSRVUoBLWRJx/W1CqL2tBR6AT9zy+QCt8d1MyPc3UEsDBBQAAgAIAECBUUrkoshX1AIAAHwKAAAhAAAAdW5pdmVyc2FsL2ZsYXNoX3NraW5fc2V0dGluZ3MueG1slVZRb9owEH7fr0DsvelW2lIpRWqgSJW6rVqrvjvJESwcO7IvdPz72bFNHCAlJULCd993dz5/vhCrDeWzb6NRnNVSAsc3KCtGEEZVLWFeKxTl/RhlDePIwgQT8hUQKS+UsXjbiOb347RGFPwiExx1rAsuZEnYePZ92XziqEGeY4ktyKGcFcmgTXNze51MkiEUl+Ph8e7y9rKPkImyInz3LApxkZJsU0hR8/xsaetdBZJRvjEJlubpQzKq8Amh7NSULJbLh8kwSiVBKTAlXd1Nryd3Z1mMpMB8psnCPAM5barPd39A21JFsaFNfyTT6U0frSIFdJucLM3Tj+c6+hdOxRIQ/qGG3v40Ty+UkR3IbvDHq0Wy6D2VSlR19aVqpChMQ7ucz+W45zBBcn39zgp+TzAbMonOMlx7joThfob3PjbXVQr2Yvp6MBDMoacMZmZuxJFfWZ9ai48/Ner74f2hpcW86JpfSK1CVGtrcX/hg/I8ADlDi3gXrC5hbsudrQhTDtl1tIT5PGlGRYjd24IKJWydMSixNbbI37qtR8jA2CJfGc3hD2e7I/ihx3L8ESfEHebn3dde4EQvfcP8yntNpmdzcVWQ2hk8phQ5zJQp542WYI4tjhqbLSk6qinmZEsLglTwXwaX7prNqDg6cDilndZVjBQZnJJbU6Me0uF5NeuuGp23K0f7Umg3Z9cj1DP8fkwQSbYu9UtJjUeOF74NjxlmSmo4yCe+EgGnyd1HKoncgHwTgg1NwwWCGhpe2LvVB4+joAdxdLrLsQtyqv28LlOQj/rUKCjf5a7RAte0WDP9xXcKH5B7pxVaj9Myca3DcUL3sgwMTgNAZLb2orUL6ylrhpTBFpjzBoZmx31bi5UWaZ/eHvAZVhgqzlkGSdJNilYqIa7rOEF413WdZljPANkjSVWztc7N91M4CN0ZzH6cGfWFIGtwauqE1v7jJmqj+df5H1BLAwQUAAIACABAgVFKbH6tybIEAAB3EQAAJgAAAHVuaXZlcnNhbC9odG1sX3B1Ymxpc2hpbmdfc2V0dGluZ3MueG1s1VhtT9tWFP7Or7A89WNj2tFBUULVQSJQeWvjSZ2mCd3El8SrY0f2zSj7FNsFwQCFlbGqLSqvStaNwrpX1lL6X3bJC5/6F3au7QRCgJkxxibe4utzn3Oe55xzj03wxv2Uwn2OdUPW1BB/JdDMc1iNa5KsJkL8R2LkchvPGQSpElI0FYd4VeO5Gx1NwXQmpshGMooJAVODAxjVaE+TEJ8kJN0uCCMjIwHZSOvsrqZkCOAbgbiWEtI6NrBKsC6kFTQKf8hoGhu8h+ADAH5Smupt62hq4rigi9SnSRkFc7IEkasyI4WUbpJSeMG1iqH4vYSuZVSpU1M0ndMTsRD/3ocR9lW1cZG65BRWmSRGByyyZdKOJElmQSAlKn+BuSSWE0mItrWF50ZkiSRD/NUWhgLWQiOKg+0yRwylUwMJVOLBpzBBEiLIvXT9EXyfGNUFd0kaVVFKjotwh2P0Q3yXOBTt7ekKD/UPiOHoULfY1+vGcIpNYviueIpNYo/YGz6NvV/47o8Hw3d6e/pvDYkDA71iz+D+LlC0TpCgUK9YEJTVMnoc1wQLkmQmFVORrECJHpLRwASKXEF6AotaRIYkDiPFwDz3WRonbmeQIpNR6IVm6IV7GKdvGmkcJ3dY2kI80TOY34dzASEwyGWtJK5dr5VEa1sddcH1vk/ryCiDiBAUT0LxwJoTWlA4uFQ1G9bUOmrsmotpilQjhFMxLPWjFAg8GFF5bhhUV4DbQBqrXBSp0HYyAb7x2g4jEzOITJx2i3jWN3UZKRy0FJwLmOuLNvCPJ5Fu1Mlck5pVe7zjE2ovU3vlU1cAd+0429JCtrgzTc3vK/kpai5S63dqP6fWGrUnqTlFrcni+MzeN3DrETV3qPkYFt9tL/pBpuYcNTcaAcuF18WpeQZlTRUnZ8B1cT63tzxNrYfFjendV+OOrzw1c9RcoiZYPqBZy4/H4tgEoO1lf6RWFj5Qc5NmzYMBcJfcJunp7wrfvcRBeDXXpRerlcKqF9XbsUrepCbIYlHrS4/4eccAKSisll98/bfp+/Myvbs1UyW74WTchAgPhG06fJ9Sa86vX/+J3typPH95INHzjqMzCe7FbE15ap8sghsARDI7UVradqT+jppfUQtc/8A+e94Z/X/ae6FG/+x+/dJce1mlueP8XnSSXjiUaH+F/a1TlvWJth4650ZdufpCy1nlsUJpa6K+bCC2t0xJa4VaIOZruFvMbVbsN6fVBHJRyeeKG08Ac29pvPgqx/R3nDb2lx/w5itX32+59kFr2/X2gPBHNn/5xE3exB1UkKxWR27nsSPd365Dg/0vNp0w3hv2RjQ9BRMPSw1Oj35k8UZr4xwKCmwoHj0jnVF+aETGLm5GltYWyj+vlH+ZLT1beLf9xFd92c+obVPbrPaT39YpP90orS/7agt2TG75mtvryz4t2bHkr8bZqGHfE36MB2750+wRtdeptU3tn6g9Tu1tav1G7QK7hHPKebbwRXduZvfNAkyI4sSve49nWd+yozPvxMumxf+ih49rp7O3/7/Swkc+5son9rDb9efZwoFA4Nxyf3EH48Wp+l8Syr2qvYXWvXYGhSNf8Jtgvf6fJR1NfwJQSwMEFAACAAgAQIFRSkWxgQugAQAAHwYAAB8AAAB1bml2ZXJzYWwvaHRtbF9za2luX3NldHRpbmdzLmpzjZRBb4IwFMfvfgrCrotxExV3kyDJEg9L5m3ZoeATiaVt2spkxu8+ikxpKXPthf7z4//6Xvt6GjjVcBPXeXFO9Xe9ftPXtQZKk/wAj7qOe/Rc6a7A2QbWWQ44I+AaSPH761U+3wibsUtq07h8V7ai5edSC80sGrdowqIVFu1LaVuERVs82sRvLbMmq0tGrTLHBykpGSaUSCBySCjPUc24D1E92gkaMC2A30G3KAHNdDqbBF7QR94cF8v5aDZqcwnNGSLliqZ0GKNkn3J6IJu++LuSAa8OfN/YRWq2AZwJ+SohNwMHYRQtvH6ScRACmrjjuT/x5lYYoxhwy9cL1fwD1Yy7CRl0kYlM/tL+U+D70zbNUAqdKgWRmjpGKq/71bxwEo7yQsye1dQIjErgHavlOAxCrZqMsgP7T0hOU1WRDtq9GVcUU7TJSNp3066c2qyy7QNviTanprUQNVpoZ2nTvO/hMLvU1vfS2rnCCLuy2WGbaA1MbSKzicVV1PYjzZdErT8cF0mJkl1ePRDV41hVAvE98DWluErg895WzViD8w9QSwMEFAACAAgAQYFRSjAoHFNPDAAAHCEAABcAAAB1bml2ZXJzYWwvdW5pdmVyc2FsLnBuZ+1XfVzS977HVcc93HKutqmklrke7jEdo0BDZZXTvGW03DktS01JuhxCRiTI5OFst0VP4tGzkxaR7bZ0e63pIXxCBE6zIFOgZQmIQA2FTB5SElQePL8funt377/3df/j+3rx/b2+D+/v5/t5fx6+H87u25uz/PWY1yEQyPLcXVn7IZCluRDIEtKrvwNm1naeegZ8wij7c3ZAWlSrx4HB0mPb87ZDIIKaN3wly4Dxa5/tOkiBQFb0gr8wBem7oxDIGkFu1vZPKovsBuUPNs92xaTvvYSN5/afe2NZ7Zflq+78cdPjgjPEuWuar0p3HMijIgqbEnadKy+ITDrz718lJz3KO0X9+N0v1jx8i7Hm9P6C62fyBN1RJhN2vSpWdowFt/osIyhRa0RPl3vAh1NdT3Nd5bi0uGMmv9p5vMgr/4FHks5FHAjMjsnA61X2axE1P6Ozw3UGXu2oSTo7PX4bmIaQ/nCdc5z2dq7U75zflrEOmPnHIcOzhAO1o7L5CfEgHNyT/q/Z8fTj6eHHqAng+vXSl7UKaaCmmHf1VWD84rso5qhA9xq4syamdinwWZMAjj7Megvo/3wmEVyJzAX7hDqwz0oMA/ozu14B+jdDgBAgBAgBQoAQIAQIAUKAECAECAFCgBAgBAgBQoAQIAT4fwCMCqovLbazibjFhk04uzh3cGXuwGK7vKt0cXko6y34QhOur2tY3Lm19s7ixpv/fVBeImxxJwF5LrGV7UUjGueFaCNjamW8Pt01ykHIAjPqH3GHjV0j5Fnz544/WX0NQ1PXMpELePeQ3mF/oiM+2CmH9Tb6fo6/ctJ78gpttTCDRdVxLmBVdN7M6K6pFJNPbvm+uMr5kl+o77pKZlqNhaw9BNEP6kXlJNPu+2i//08Rb0Z1YhRjm4lXjv2oN5qZaMs2jKGvdjSCPU9rcj4RXZhAeRxz2IL+Qkb5gG3OftGzNbCEMphzPiPJyQEPKpTLYx0En7FrIl/mskHrWX45HacwPpqJGmK9+AdwUks8GdbiHBFP1OA30yZFMOGsyv9qG1mn8KF9nDH/+yBp/dqulTZdM5syJzYRNxOpA8TqmjIlyr2XmyikPR9RSXQVRefaPcOEVmKmfxxDKmJOP0Yab/WoWW7hAYXdcaO+qLv7irWRHbj/RkrPC/kmKlfim+onsaQKmbi4ppUx9nsSKzbTI1ITpS6+s4d83486KcWmYNlCZzXZ9q70xVfIFJKnChtkksg4LNzMJx1WVKIVXmaL4e66B1x6m7Z3igWaVld2PL2g0o0yxVxEoHDLzdgCQkIur9B641OK+bSFos7opLt1x1ol5G5ZZL4c5oUiGTkbo5F/VJQxX16Pz9jUo8VDi4WTs3GNE5Oi+LCS43dO2TWUqLCyd1as4Du1/VpThQlq1pKj9f1Qa7QGhjA6I/fJ9QoFvIXWsdMKrd+azD7sSFWL3I+i4yWCrS1YfES/twR0joh5OaFygGU61P8Qp7hZ4pN2D0389UwikcqvL1VWQ3lYjuO2ydTVGWjIOXvlxCXqsFxDzPrCkOEagJMyL5d6JoTQ5Ow92uxTO62ok8PfFHokMK5hOc6cbu4x+2OdHodc0e6XriaXMSIAfnwoFTyzg5Jdp1Ob05IAo6Ut0ENKf6/Mrlmr62zTwQjRGPFB7AI/qYq9r8XooebdUM9Lp/H9jmnE+TB961MbIS3uMRwhjdN3nXjG4OxFtU1Ike4aAxMN2E7v12bvig47Os7QK40dFhy6xvr3tnyuSJlPAQPLdqvTfb5JBQq/LG98R2rPqkOIVbvJXGX5KjXCoTNl/mh+IF+3zB0/fmSC+M4S6vXegObEO6kLRBu+cVbzsuvs3AyTjUgod7u6SD7Os7uy2SkLge15WL3k7kNuhqWjtTAY5vXiFNmLu+POSsKhYVtDe7VJRoLXfqtsca1302z4zgWZHd5VnAmEw2+SbSdMlC8KnEpO6ANE5aytu8CZs6M3TDWl/KW9Dcs9aL4rCmrxAc0hO91FwAuxQ4jMIb2vIvt/H+wkeUuvchBxee8XsX9paDZrlcjSO4F1FVx6Xp0hdptJUC8wPPTI84r/elSMVXuuJfTlV81j6D6TMAcQ+gp3EHAgmLjZXjAMU9ycPGZcFNuC9qCEgJmsn/E0GyJzh23bSKVsxVUq1KqF1R6t6nV3E5f0dV350QCVdziyt2hZrJwkbebD0h7i0vPE74YDf2gQRMLlGrztwewKPkIP3CCViXx+XIaRy/Wd23E9bHEr4QOjZrJDsNOqd2z/qC4yqwP18lWunxPG5XyoCizpaPO7nHHwZIo48t9W3G14DySaSofSBpSsTlT9DSU3rZ4nzTy76yFOQ1/pRbnb9KkK+fKRG9dg5RtJpL+rEOXfOlEne3XlnZPtUU+PMK4CPnP7yNIzOs2RHqYnMlrDJ9ke4L2H5oxR0C+wVXT9PjgQT+RZ/SBVFqGYN56uBS5WftjhKGuVAG5c+ck96m61t6fcW1KGF1sNGTjvvb8ZPPj0Zc+avglm82SCWSXWOSusbSBtbVXhFsHK3/CGcx9BeOkjmduOjtMbzcsKaci4Mdgv92yYW5uJ877eQH6VfN0n8ooRCz6Yz6kHxedlOCEJsLwKP+9xYNfXtekqjHcC3Aw7YsB22/ZAbS72jxXvwZiGmTED2spTChujFwjugQupJwY//GAh4IhulEEEZk0Rf9tvHKcEF4HjsOLqA5cHUpmf2CedVKFr+W5eLOWmbt2BFmzQp9t1zpPWDlAV6vNg7PC0JkGz4fSljIbYOfrhzxP7hlJNVOEgBzSFvHJLv20cqckYXqSieWRtx0VwpXkyLbUiGOV5Nqd2sNz8SDJ1//c8NcMCP8D++KimUp+qHODqbVay96d95q25uGYnFCOMFp9v1tvmRjdkuuU/e+bpTyadMyavNX4hsqm2WBqhAAg1yrAkf0p7FkxjSIEMixFXY5Gv3Duz1pM5dVsp2cDCU5x+p9S00mkY8T6OKObnJMEOGQFRnpS+pIwxnOejb1f48R1BBRzebT/dmzGZTQLdrBKUMoVwrOb5y2nJIC/JYtq/XP3gt6E3UMT2TysHMWjm2ztw9YIK5yStiH8MeCSwOA3JDd9yIaf2OK1wY/QXR6GJchkmdmZ3apBgw75bYh19QULHS7FlGHgqLKvlih4/0/vof2ji9rnUJAfz2eT4JBzIslFwMUvYyC/xfv03uzwfn52kGw5cemK/GNiiB6x+pbQH4+Xx1UH2KeZNT4Ump6oEdJ6SeZojP+g8ReduMKd/KJZ8HqO0aXeyRjkykqvfOdc3jk8fYXk7jZ2zLhPz3JLAHIbtrG78C4/kFpliUt5sZ0pqJxA77sMi2IcBzrH2cL4dZ90afJwNFTWfFYHyb9q7c3bHo4IM7U8i9qyZqFxepxNwfD+pfXcszSyffXCwckb5E8QjtuMaPYXmtSxzeza1kQVHBDyVYd9ji4kM4LZccuGaaB7fFFSjSv/uBLoZsM7BwZlYbxNGqNubiBdO9KzaXTXVtwHpYY1ZmxVxU3dSAi8tRPSMJCjhPxclUD4F/WOhhDB2CR0jrZhb4KtT8PkWDywYlyl3HzoMYmSGIwr90m+CM1ERsoOrnrA6DYU9kKEu7o1fy5gMH7T1MczLJG0GDCi8CKZ6ZMsY9dczsupyBpNe/0ymL0/XkN2i4kGYupnxqTECLOTEF/gujwLUoPeyrPXq6lzHL0X9hTRyhKWQvYeQZqGYxxE1TQtSRfEtqclV89N7cFW/oq/EusKX7t1aFHEUr5AmmzbJFbcsQN1DI7eOtYi7wl0t6Kb21S6RaM4lQzKeDtF8Wn1T8+QL3kdhjk65nBKnnoxvIF9qTm+cKqGjF/I6lYsa5oqY3W6ikzLyDe1EYppHclHseB43IAaKyRM2q+Xuu8UjI9574c315Hs1Un84wjmro+3BmJ+6ofGVmi2vv2Bnzn9fQRCC1OhuEEeiO4bsT7Ckxha6vuqwKs3xAJVWd4E/AerJBPRkAHpOU1yTNWwGxXnWLItU0BWwXwtWQ0znf2AkzLk1La6vDRvrtGX2Q6a5oXkpoi/chPT/Tt/tmUG1quAqFHexNK76en1degL0Z/Pz6dxMX0Ap8ci88+F1ET3W5/g0c/ori6V4xrmVuXEC5vju4uF0zwjlADumciHRBJvtY/7/rTz/r4pfhxPOxku2sK7Zt0HeBv8h5H60N6tlx5Ev/wlQSwECAAAUAAIACAAkk/RGiiTiqPoCAACwCAAAFAAAAAAAAAABAAAAAAAAAAAAdW5pdmVyc2FsL3BsYXllci54bWxQSwECAAAUAAIACABAgVFKOSvNpAkGAACMFAAAHQAAAAAAAAABAAAAAAAsAwAAdW5pdmVyc2FsL2NvbW1vbl9tZXNzYWdlcy5sbmdQSwECAAAUAAIACABAgVFKqNYaVMcEAADmEQAAJwAAAAAAAAABAAAAAABwCQAAdW5pdmVyc2FsL2ZsYXNoX3B1Ymxpc2hpbmdfc2V0dGluZ3MueG1sUEsBAgAAFAACAAgAQIFRSuSiyFfUAgAAfAoAACEAAAAAAAAAAQAAAAAAfA4AAHVuaXZlcnNhbC9mbGFzaF9za2luX3NldHRpbmdzLnhtbFBLAQIAABQAAgAIAECBUUpsfq3JsgQAAHcRAAAmAAAAAAAAAAEAAAAAAI8RAAB1bml2ZXJzYWwvaHRtbF9wdWJsaXNoaW5nX3NldHRpbmdzLnhtbFBLAQIAABQAAgAIAECBUUpFsYELoAEAAB8GAAAfAAAAAAAAAAEAAAAAAIUWAAB1bml2ZXJzYWwvaHRtbF9za2luX3NldHRpbmdzLmpzUEsBAgAAFAACAAgAQYFRSjAoHFNPDAAAHCEAABcAAAAAAAAAAAAAAAAAYhgAAHVuaXZlcnNhbC91bml2ZXJzYWwucG5nUEsFBgAAAAAHAAcAFwIAAOYkAAAAAA=="/>
  <p:tag name="ISPRING_FIRST_PUBLISH" val="1"/>
  <p:tag name="ISPRING_ULTRA_SCORM_COURCE_TITLE" val="情報モラル教育 中高生向け"/>
  <p:tag name="ISPRING_ULTRA_SCORM_LESSON_TITLE" val="情報モラル教育 中高生向け"/>
  <p:tag name="ISPRING_PRESENTATION_TITLE" val="情報モラル教育 中高生向け"/>
  <p:tag name="MMPROD_UIDATA" val="&lt;database version=&quot;11.0&quot;&gt;&lt;object type=&quot;1&quot; unique_id=&quot;10001&quot;&gt;&lt;object type=&quot;2&quot; unique_id=&quot;215453&quot;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34678&quot;&gt;&lt;property id=&quot;20148&quot; value=&quot;5&quot;/&gt;&lt;property id=&quot;20300&quot; value=&quot;スライド 3 - &amp;quot;1. インターネットの情報は正しいの？&amp;quot;&quot;/&gt;&lt;property id=&quot;20307&quot; value=&quot;302&quot;/&gt;&lt;/object&gt;&lt;object type=&quot;3&quot; unique_id=&quot;234715&quot;&gt;&lt;property id=&quot;20148&quot; value=&quot;5&quot;/&gt;&lt;property id=&quot;20300&quot; value=&quot;スライド 2 - &amp;quot;第 1 話 インターネットの 情報は正しいの？&amp;quot;&quot;/&gt;&lt;property id=&quot;20307&quot; value=&quot;305&quot;/&gt;&lt;/object&gt;&lt;object type=&quot;3&quot; unique_id=&quot;449236&quot;&gt;&lt;property id=&quot;20148&quot; value=&quot;5&quot;/&gt;&lt;property id=&quot;20300&quot; value=&quot;スライド 5 - &amp;quot;1. インターネットの情報は正しいの？&amp;quot;&quot;/&gt;&lt;property id=&quot;20307&quot; value=&quot;315&quot;/&gt;&lt;/object&gt;&lt;object type=&quot;3&quot; unique_id=&quot;449237&quot;&gt;&lt;property id=&quot;20148&quot; value=&quot;5&quot;/&gt;&lt;property id=&quot;20300&quot; value=&quot;スライド 8 - &amp;quot;第 2 話 無料の動画試聴サイト&amp;quot;&quot;/&gt;&lt;property id=&quot;20307&quot; value=&quot;313&quot;/&gt;&lt;/object&gt;&lt;object type=&quot;3&quot; unique_id=&quot;449245&quot;&gt;&lt;property id=&quot;20148&quot; value=&quot;5&quot;/&gt;&lt;property id=&quot;20300&quot; value=&quot;スライド 1 - &amp;quot;情報モラル教育&amp;quot;&quot;/&gt;&lt;property id=&quot;20307&quot; value=&quot;317&quot;/&gt;&lt;/object&gt;&lt;object type=&quot;3&quot; unique_id=&quot;449655&quot;&gt;&lt;property id=&quot;20148&quot; value=&quot;5&quot;/&gt;&lt;property id=&quot;20300&quot; value=&quot;スライド 7 - &amp;quot;1. インターネットの情報は正しいの？&amp;quot;&quot;/&gt;&lt;property id=&quot;20307&quot; value=&quot;318&quot;/&gt;&lt;/object&gt;&lt;object type=&quot;3&quot; unique_id=&quot;449657&quot;&gt;&lt;property id=&quot;20148&quot; value=&quot;5&quot;/&gt;&lt;property id=&quot;20300&quot; value=&quot;スライド 9 - &amp;quot;2. 無料の動画試聴サイト&amp;quot;&quot;/&gt;&lt;property id=&quot;20307&quot; value=&quot;319&quot;/&gt;&lt;/object&gt;&lt;object type=&quot;3&quot; unique_id=&quot;449658&quot;&gt;&lt;property id=&quot;20148&quot; value=&quot;5&quot;/&gt;&lt;property id=&quot;20300&quot; value=&quot;スライド 10 - &amp;quot;2. 無料の動画試聴サイト&amp;quot;&quot;/&gt;&lt;property id=&quot;20307&quot; value=&quot;363&quot;/&gt;&lt;/object&gt;&lt;object type=&quot;3&quot; unique_id=&quot;449659&quot;&gt;&lt;property id=&quot;20148&quot; value=&quot;5&quot;/&gt;&lt;property id=&quot;20300&quot; value=&quot;スライド 11 - &amp;quot;2. 無料の動画試聴サイト&amp;quot;&quot;/&gt;&lt;property id=&quot;20307&quot; value=&quot;321&quot;/&gt;&lt;/object&gt;&lt;object type=&quot;3&quot; unique_id=&quot;449660&quot;&gt;&lt;property id=&quot;20148&quot; value=&quot;5&quot;/&gt;&lt;property id=&quot;20300&quot; value=&quot;スライド 13 - &amp;quot;2. 無料の動画試聴サイト&amp;quot;&quot;/&gt;&lt;property id=&quot;20307&quot; value=&quot;322&quot;/&gt;&lt;/object&gt;&lt;object type=&quot;3&quot; unique_id=&quot;449661&quot;&gt;&lt;property id=&quot;20148&quot; value=&quot;5&quot;/&gt;&lt;property id=&quot;20300&quot; value=&quot;スライド 14 - &amp;quot;第 3 話 個人情報を守ろう&amp;quot;&quot;/&gt;&lt;property id=&quot;20307&quot; value=&quot;323&quot;/&gt;&lt;/object&gt;&lt;object type=&quot;3&quot; unique_id=&quot;449662&quot;&gt;&lt;property id=&quot;20148&quot; value=&quot;5&quot;/&gt;&lt;property id=&quot;20300&quot; value=&quot;スライド 15 - &amp;quot;3. 個人情報を守ろう&amp;quot;&quot;/&gt;&lt;property id=&quot;20307&quot; value=&quot;324&quot;/&gt;&lt;/object&gt;&lt;object type=&quot;3&quot; unique_id=&quot;449663&quot;&gt;&lt;property id=&quot;20148&quot; value=&quot;5&quot;/&gt;&lt;property id=&quot;20300&quot; value=&quot;スライド 16 - &amp;quot;3. 個人情報を守ろう&amp;quot;&quot;/&gt;&lt;property id=&quot;20307&quot; value=&quot;325&quot;/&gt;&lt;/object&gt;&lt;object type=&quot;3&quot; unique_id=&quot;449664&quot;&gt;&lt;property id=&quot;20148&quot; value=&quot;5&quot;/&gt;&lt;property id=&quot;20300&quot; value=&quot;スライド 17 - &amp;quot;3. 個人情報を守ろう&amp;quot;&quot;/&gt;&lt;property id=&quot;20307&quot; value=&quot;326&quot;/&gt;&lt;/object&gt;&lt;object type=&quot;3&quot; unique_id=&quot;449665&quot;&gt;&lt;property id=&quot;20148&quot; value=&quot;5&quot;/&gt;&lt;property id=&quot;20300&quot; value=&quot;スライド 19 - &amp;quot;3. 個人情報を守ろう&amp;quot;&quot;/&gt;&lt;property id=&quot;20307&quot; value=&quot;327&quot;/&gt;&lt;/object&gt;&lt;object type=&quot;3&quot; unique_id=&quot;449666&quot;&gt;&lt;property id=&quot;20148&quot; value=&quot;5&quot;/&gt;&lt;property id=&quot;20300&quot; value=&quot;スライド 20 - &amp;quot;第 4 話 インターネットで 知り合った人&amp;quot;&quot;/&gt;&lt;property id=&quot;20307&quot; value=&quot;328&quot;/&gt;&lt;/object&gt;&lt;object type=&quot;3&quot; unique_id=&quot;449667&quot;&gt;&lt;property id=&quot;20148&quot; value=&quot;5&quot;/&gt;&lt;property id=&quot;20300&quot; value=&quot;スライド 21 - &amp;quot;4. インターネットで知り合った人&amp;quot;&quot;/&gt;&lt;property id=&quot;20307&quot; value=&quot;329&quot;/&gt;&lt;/object&gt;&lt;object type=&quot;3&quot; unique_id=&quot;449668&quot;&gt;&lt;property id=&quot;20148&quot; value=&quot;5&quot;/&gt;&lt;property id=&quot;20300&quot; value=&quot;スライド 22 - &amp;quot;4. インターネットで知り合った人&amp;quot;&quot;/&gt;&lt;property id=&quot;20307&quot; value=&quot;330&quot;/&gt;&lt;/object&gt;&lt;object type=&quot;3&quot; unique_id=&quot;449669&quot;&gt;&lt;property id=&quot;20148&quot; value=&quot;5&quot;/&gt;&lt;property id=&quot;20300&quot; value=&quot;スライド 23 - &amp;quot;4. インターネットで知り合った人&amp;quot;&quot;/&gt;&lt;property id=&quot;20307&quot; value=&quot;331&quot;/&gt;&lt;/object&gt;&lt;object type=&quot;3&quot; unique_id=&quot;449670&quot;&gt;&lt;property id=&quot;20148&quot; value=&quot;5&quot;/&gt;&lt;property id=&quot;20300&quot; value=&quot;スライド 25 - &amp;quot;4. インターネットで知り合った人&amp;quot;&quot;/&gt;&lt;property id=&quot;20307&quot; value=&quot;332&quot;/&gt;&lt;/object&gt;&lt;object type=&quot;3&quot; unique_id=&quot;449671&quot;&gt;&lt;property id=&quot;20148&quot; value=&quot;5&quot;/&gt;&lt;property id=&quot;20300&quot; value=&quot;スライド 26 - &amp;quot;4. インターネットで知り合った人&amp;quot;&quot;/&gt;&lt;property id=&quot;20307&quot; value=&quot;333&quot;/&gt;&lt;/object&gt;&lt;object type=&quot;3&quot; unique_id=&quot;449672&quot;&gt;&lt;property id=&quot;20148&quot; value=&quot;5&quot;/&gt;&lt;property id=&quot;20300&quot; value=&quot;スライド 27 - &amp;quot;第 5 話 いきすぎたイタズラ ~ その 1 ~　&amp;quot;&quot;/&gt;&lt;property id=&quot;20307&quot; value=&quot;334&quot;/&gt;&lt;/object&gt;&lt;object type=&quot;3&quot; unique_id=&quot;449674&quot;&gt;&lt;property id=&quot;20148&quot; value=&quot;5&quot;/&gt;&lt;property id=&quot;20300&quot; value=&quot;スライド 29 - &amp;quot;5. いきすぎたイタズラ　~ その 1 ~&amp;quot;&quot;/&gt;&lt;property id=&quot;20307&quot; value=&quot;336&quot;/&gt;&lt;/object&gt;&lt;object type=&quot;3&quot; unique_id=&quot;449675&quot;&gt;&lt;property id=&quot;20148&quot; value=&quot;5&quot;/&gt;&lt;property id=&quot;20300&quot; value=&quot;スライド 30 - &amp;quot;5. いきすぎたイタズラ　~ その 1 ~&amp;quot;&quot;/&gt;&lt;property id=&quot;20307&quot; value=&quot;337&quot;/&gt;&lt;/object&gt;&lt;object type=&quot;3&quot; unique_id=&quot;449676&quot;&gt;&lt;property id=&quot;20148&quot; value=&quot;5&quot;/&gt;&lt;property id=&quot;20300&quot; value=&quot;スライド 32 - &amp;quot;5. いきすぎたイタズラ　~ その 1 ~&amp;quot;&quot;/&gt;&lt;property id=&quot;20307&quot; value=&quot;338&quot;/&gt;&lt;/object&gt;&lt;object type=&quot;3&quot; unique_id=&quot;449677&quot;&gt;&lt;property id=&quot;20148&quot; value=&quot;5&quot;/&gt;&lt;property id=&quot;20300&quot; value=&quot;スライド 33 - &amp;quot;第 5 話 いきすぎたイタズラ ~ その 2 ~　&amp;quot;&quot;/&gt;&lt;property id=&quot;20307&quot; value=&quot;364&quot;/&gt;&lt;/object&gt;&lt;object type=&quot;3&quot; unique_id=&quot;449678&quot;&gt;&lt;property id=&quot;20148&quot; value=&quot;5&quot;/&gt;&lt;property id=&quot;20300&quot; value=&quot;スライド 34 - &amp;quot;5. いきすぎたイタズラ　~ その 2 ~&amp;quot;&quot;/&gt;&lt;property id=&quot;20307&quot; value=&quot;340&quot;/&gt;&lt;/object&gt;&lt;object type=&quot;3&quot; unique_id=&quot;449679&quot;&gt;&lt;property id=&quot;20148&quot; value=&quot;5&quot;/&gt;&lt;property id=&quot;20300&quot; value=&quot;スライド 35 - &amp;quot;5. いきすぎたイタズラ　~ その 2 ~&amp;quot;&quot;/&gt;&lt;property id=&quot;20307&quot; value=&quot;341&quot;/&gt;&lt;/object&gt;&lt;object type=&quot;3&quot; unique_id=&quot;449680&quot;&gt;&lt;property id=&quot;20148&quot; value=&quot;5&quot;/&gt;&lt;property id=&quot;20300&quot; value=&quot;スライド 36 - &amp;quot;5. いきすぎたイタズラ　~ その 2 ~&amp;quot;&quot;/&gt;&lt;property id=&quot;20307&quot; value=&quot;342&quot;/&gt;&lt;/object&gt;&lt;object type=&quot;3&quot; unique_id=&quot;449681&quot;&gt;&lt;property id=&quot;20148&quot; value=&quot;5&quot;/&gt;&lt;property id=&quot;20300&quot; value=&quot;スライド 38 - &amp;quot;5. いきすぎたイタズラ　~ その 2 ~&amp;quot;&quot;/&gt;&lt;property id=&quot;20307&quot; value=&quot;343&quot;/&gt;&lt;/object&gt;&lt;object type=&quot;3&quot; unique_id=&quot;449682&quot;&gt;&lt;property id=&quot;20148&quot; value=&quot;5&quot;/&gt;&lt;property id=&quot;20300&quot; value=&quot;スライド 39 - &amp;quot;5. いきすぎたイタズラ　~ その 2 ~&amp;quot;&quot;/&gt;&lt;property id=&quot;20307&quot; value=&quot;344&quot;/&gt;&lt;/object&gt;&lt;object type=&quot;3&quot; unique_id=&quot;449683&quot;&gt;&lt;property id=&quot;20148&quot; value=&quot;5&quot;/&gt;&lt;property id=&quot;20300&quot; value=&quot;スライド 40 - &amp;quot;第 6 話 コミュニケーション・トラブル&amp;quot;&quot;/&gt;&lt;property id=&quot;20307&quot; value=&quot;345&quot;/&gt;&lt;/object&gt;&lt;object type=&quot;3&quot; unique_id=&quot;449684&quot;&gt;&lt;property id=&quot;20148&quot; value=&quot;5&quot;/&gt;&lt;property id=&quot;20300&quot; value=&quot;スライド 41 - &amp;quot;6. コミュニケーション・トラブル&amp;quot;&quot;/&gt;&lt;property id=&quot;20307&quot; value=&quot;346&quot;/&gt;&lt;/object&gt;&lt;object type=&quot;3&quot; unique_id=&quot;449685&quot;&gt;&lt;property id=&quot;20148&quot; value=&quot;5&quot;/&gt;&lt;property id=&quot;20300&quot; value=&quot;スライド 42 - &amp;quot;6. コミュニケーション・トラブル&amp;quot;&quot;/&gt;&lt;property id=&quot;20307&quot; value=&quot;347&quot;/&gt;&lt;/object&gt;&lt;object type=&quot;3&quot; unique_id=&quot;449686&quot;&gt;&lt;property id=&quot;20148&quot; value=&quot;5&quot;/&gt;&lt;property id=&quot;20300&quot; value=&quot;スライド 43 - &amp;quot;6. コミュニケーション・トラブル&amp;quot;&quot;/&gt;&lt;property id=&quot;20307&quot; value=&quot;348&quot;/&gt;&lt;/object&gt;&lt;object type=&quot;3&quot; unique_id=&quot;449687&quot;&gt;&lt;property id=&quot;20148&quot; value=&quot;5&quot;/&gt;&lt;property id=&quot;20300&quot; value=&quot;スライド 44 - &amp;quot;6. コミュニケーション・トラブル&amp;quot;&quot;/&gt;&lt;property id=&quot;20307&quot; value=&quot;349&quot;/&gt;&lt;/object&gt;&lt;object type=&quot;3&quot; unique_id=&quot;449688&quot;&gt;&lt;property id=&quot;20148&quot; value=&quot;5&quot;/&gt;&lt;property id=&quot;20300&quot; value=&quot;スライド 46 - &amp;quot;6. コミュニケーション・トラブル&amp;quot;&quot;/&gt;&lt;property id=&quot;20307&quot; value=&quot;350&quot;/&gt;&lt;/object&gt;&lt;object type=&quot;3&quot; unique_id=&quot;449689&quot;&gt;&lt;property id=&quot;20148&quot; value=&quot;5&quot;/&gt;&lt;property id=&quot;20300&quot; value=&quot;スライド 47 - &amp;quot;第 7 話 インターネットを 使うときのルール&amp;quot;&quot;/&gt;&lt;property id=&quot;20307&quot; value=&quot;351&quot;/&gt;&lt;/object&gt;&lt;object type=&quot;3&quot; unique_id=&quot;449690&quot;&gt;&lt;property id=&quot;20148&quot; value=&quot;5&quot;/&gt;&lt;property id=&quot;20300&quot; value=&quot;スライド 48 - &amp;quot;7. インターネットを使うときのルール&amp;quot;&quot;/&gt;&lt;property id=&quot;20307&quot; value=&quot;352&quot;/&gt;&lt;/object&gt;&lt;object type=&quot;3&quot; unique_id=&quot;449691&quot;&gt;&lt;property id=&quot;20148&quot; value=&quot;5&quot;/&gt;&lt;property id=&quot;20300&quot; value=&quot;スライド 49 - &amp;quot;7. インターネットを使うときのルール&amp;quot;&quot;/&gt;&lt;property id=&quot;20307&quot; value=&quot;353&quot;/&gt;&lt;/object&gt;&lt;object type=&quot;3&quot; unique_id=&quot;449692&quot;&gt;&lt;property id=&quot;20148&quot; value=&quot;5&quot;/&gt;&lt;property id=&quot;20300&quot; value=&quot;スライド 50 - &amp;quot;7. インターネットを使うときのルール&amp;quot;&quot;/&gt;&lt;property id=&quot;20307&quot; value=&quot;354&quot;/&gt;&lt;/object&gt;&lt;object type=&quot;3&quot; unique_id=&quot;449693&quot;&gt;&lt;property id=&quot;20148&quot; value=&quot;5&quot;/&gt;&lt;property id=&quot;20300&quot; value=&quot;スライド 52 - &amp;quot;7. インターネットを使うときのルール&amp;quot;&quot;/&gt;&lt;property id=&quot;20307&quot; value=&quot;355&quot;/&gt;&lt;/object&gt;&lt;object type=&quot;3&quot; unique_id=&quot;449694&quot;&gt;&lt;property id=&quot;20148&quot; value=&quot;5&quot;/&gt;&lt;property id=&quot;20300&quot; value=&quot;スライド 53 - &amp;quot;第 8 話 インターネットゲーム&amp;quot;&quot;/&gt;&lt;property id=&quot;20307&quot; value=&quot;356&quot;/&gt;&lt;/object&gt;&lt;object type=&quot;3&quot; unique_id=&quot;449695&quot;&gt;&lt;property id=&quot;20148&quot; value=&quot;5&quot;/&gt;&lt;property id=&quot;20300&quot; value=&quot;スライド 54 - &amp;quot;8. インターネットゲーム&amp;quot;&quot;/&gt;&lt;property id=&quot;20307&quot; value=&quot;357&quot;/&gt;&lt;/object&gt;&lt;object type=&quot;3&quot; unique_id=&quot;449696&quot;&gt;&lt;property id=&quot;20148&quot; value=&quot;5&quot;/&gt;&lt;property id=&quot;20300&quot; value=&quot;スライド 55 - &amp;quot;8. インターネットゲーム&amp;quot;&quot;/&gt;&lt;property id=&quot;20307&quot; value=&quot;358&quot;/&gt;&lt;/object&gt;&lt;object type=&quot;3&quot; unique_id=&quot;449697&quot;&gt;&lt;property id=&quot;20148&quot; value=&quot;5&quot;/&gt;&lt;property id=&quot;20300&quot; value=&quot;スライド 56 - &amp;quot;8. インターネットゲーム&amp;quot;&quot;/&gt;&lt;property id=&quot;20307&quot; value=&quot;359&quot;/&gt;&lt;/object&gt;&lt;object type=&quot;3&quot; unique_id=&quot;449698&quot;&gt;&lt;property id=&quot;20148&quot; value=&quot;5&quot;/&gt;&lt;property id=&quot;20300&quot; value=&quot;スライド 57 - &amp;quot;8. インターネットゲーム&amp;quot;&quot;/&gt;&lt;property id=&quot;20307&quot; value=&quot;360&quot;/&gt;&lt;/object&gt;&lt;object type=&quot;3&quot; unique_id=&quot;449699&quot;&gt;&lt;property id=&quot;20148&quot; value=&quot;5&quot;/&gt;&lt;property id=&quot;20300&quot; value=&quot;スライド 58 - &amp;quot;8. インターネットゲーム&amp;quot;&quot;/&gt;&lt;property id=&quot;20307&quot; value=&quot;361&quot;/&gt;&lt;/object&gt;&lt;object type=&quot;3&quot; unique_id=&quot;449700&quot;&gt;&lt;property id=&quot;20148&quot; value=&quot;5&quot;/&gt;&lt;property id=&quot;20300&quot; value=&quot;スライド 60 - &amp;quot;8. インターネットゲーム&amp;quot;&quot;/&gt;&lt;property id=&quot;20307&quot; value=&quot;362&quot;/&gt;&lt;/object&gt;&lt;object type=&quot;3&quot; unique_id=&quot;450079&quot;&gt;&lt;property id=&quot;20148&quot; value=&quot;5&quot;/&gt;&lt;property id=&quot;20300&quot; value=&quot;スライド 6 - &amp;quot;1. インターネットの情報は正しいの？&amp;quot;&quot;/&gt;&lt;property id=&quot;20307&quot; value=&quot;365&quot;/&gt;&lt;/object&gt;&lt;object type=&quot;3&quot; unique_id=&quot;450296&quot;&gt;&lt;property id=&quot;20148&quot; value=&quot;5&quot;/&gt;&lt;property id=&quot;20300&quot; value=&quot;スライド 12 - &amp;quot;2. 無料の動画試聴サイト&amp;quot;&quot;/&gt;&lt;property id=&quot;20307&quot; value=&quot;366&quot;/&gt;&lt;/object&gt;&lt;object type=&quot;3&quot; unique_id=&quot;450902&quot;&gt;&lt;property id=&quot;20148&quot; value=&quot;5&quot;/&gt;&lt;property id=&quot;20300&quot; value=&quot;スライド 18 - &amp;quot;3. 個人情報を守ろう&amp;quot;&quot;/&gt;&lt;property id=&quot;20307&quot; value=&quot;368&quot;/&gt;&lt;/object&gt;&lt;object type=&quot;3&quot; unique_id=&quot;450903&quot;&gt;&lt;property id=&quot;20148&quot; value=&quot;5&quot;/&gt;&lt;property id=&quot;20300&quot; value=&quot;スライド 24 - &amp;quot;4. インターネットで知り合った人&amp;quot;&quot;/&gt;&lt;property id=&quot;20307&quot; value=&quot;367&quot;/&gt;&lt;/object&gt;&lt;object type=&quot;3&quot; unique_id=&quot;450904&quot;&gt;&lt;property id=&quot;20148&quot; value=&quot;5&quot;/&gt;&lt;property id=&quot;20300&quot; value=&quot;スライド 31 - &amp;quot;5. いきすぎたイタズラ　~ その 1 ~&amp;quot;&quot;/&gt;&lt;property id=&quot;20307&quot; value=&quot;369&quot;/&gt;&lt;/object&gt;&lt;object type=&quot;3&quot; unique_id=&quot;450905&quot;&gt;&lt;property id=&quot;20148&quot; value=&quot;5&quot;/&gt;&lt;property id=&quot;20300&quot; value=&quot;スライド 37 - &amp;quot;5. いきすぎたイタズラ　~ その 2 ~&amp;quot;&quot;/&gt;&lt;property id=&quot;20307&quot; value=&quot;370&quot;/&gt;&lt;/object&gt;&lt;object type=&quot;3&quot; unique_id=&quot;450906&quot;&gt;&lt;property id=&quot;20148&quot; value=&quot;5&quot;/&gt;&lt;property id=&quot;20300&quot; value=&quot;スライド 45 - &amp;quot;6. コミュニケーション・トラブル&amp;quot;&quot;/&gt;&lt;property id=&quot;20307&quot; value=&quot;371&quot;/&gt;&lt;/object&gt;&lt;object type=&quot;3&quot; unique_id=&quot;450907&quot;&gt;&lt;property id=&quot;20148&quot; value=&quot;5&quot;/&gt;&lt;property id=&quot;20300&quot; value=&quot;スライド 51 - &amp;quot;7. インターネットを使うときのルール&amp;quot;&quot;/&gt;&lt;property id=&quot;20307&quot; value=&quot;372&quot;/&gt;&lt;/object&gt;&lt;object type=&quot;3&quot; unique_id=&quot;450908&quot;&gt;&lt;property id=&quot;20148&quot; value=&quot;5&quot;/&gt;&lt;property id=&quot;20300&quot; value=&quot;スライド 59 - &amp;quot;8. インターネットゲーム&amp;quot;&quot;/&gt;&lt;property id=&quot;20307&quot; value=&quot;373&quot;/&gt;&lt;/object&gt;&lt;object type=&quot;3&quot; unique_id=&quot;451290&quot;&gt;&lt;property id=&quot;20148&quot; value=&quot;5&quot;/&gt;&lt;property id=&quot;20300&quot; value=&quot;スライド 28 - &amp;quot;5. いきすぎたイタズラ　~ その 1 ~&amp;quot;&quot;/&gt;&lt;property id=&quot;20307&quot; value=&quot;374&quot;/&gt;&lt;/object&gt;&lt;object type=&quot;3&quot; unique_id=&quot;496898&quot;&gt;&lt;property id=&quot;20148&quot; value=&quot;5&quot;/&gt;&lt;property id=&quot;20300&quot; value=&quot;スライド 61 - &amp;quot;第 9 話 チケットの転売は いけないの？&amp;quot;&quot;/&gt;&lt;property id=&quot;20307&quot; value=&quot;375&quot;/&gt;&lt;/object&gt;&lt;object type=&quot;3&quot; unique_id=&quot;496899&quot;&gt;&lt;property id=&quot;20148&quot; value=&quot;5&quot;/&gt;&lt;property id=&quot;20300&quot; value=&quot;スライド 62 - &amp;quot;9. チケットの転売はいけないの？&amp;quot;&quot;/&gt;&lt;property id=&quot;20307&quot; value=&quot;376&quot;/&gt;&lt;/object&gt;&lt;object type=&quot;3&quot; unique_id=&quot;496900&quot;&gt;&lt;property id=&quot;20148&quot; value=&quot;5&quot;/&gt;&lt;property id=&quot;20300&quot; value=&quot;スライド 63 - &amp;quot;9. チケットの転売はいけないの？&amp;quot;&quot;/&gt;&lt;property id=&quot;20307&quot; value=&quot;377&quot;/&gt;&lt;/object&gt;&lt;object type=&quot;3&quot; unique_id=&quot;496901&quot;&gt;&lt;property id=&quot;20148&quot; value=&quot;5&quot;/&gt;&lt;property id=&quot;20300&quot; value=&quot;スライド 64 - &amp;quot;9. チケットの転売はいけないの？&amp;quot;&quot;/&gt;&lt;property id=&quot;20307&quot; value=&quot;378&quot;/&gt;&lt;/object&gt;&lt;object type=&quot;3&quot; unique_id=&quot;496902&quot;&gt;&lt;property id=&quot;20148&quot; value=&quot;5&quot;/&gt;&lt;property id=&quot;20300&quot; value=&quot;スライド 65 - &amp;quot;9. チケットの転売はいけないの？&amp;quot;&quot;/&gt;&lt;property id=&quot;20307&quot; value=&quot;379&quot;/&gt;&lt;/object&gt;&lt;object type=&quot;3&quot; unique_id=&quot;496903&quot;&gt;&lt;property id=&quot;20148&quot; value=&quot;5&quot;/&gt;&lt;property id=&quot;20300&quot; value=&quot;スライド 66 - &amp;quot;9. チケットの転売はいけないの？&amp;quot;&quot;/&gt;&lt;property id=&quot;20307&quot; value=&quot;380&quot;/&gt;&lt;/object&gt;&lt;object type=&quot;3&quot; unique_id=&quot;496904&quot;&gt;&lt;property id=&quot;20148&quot; value=&quot;5&quot;/&gt;&lt;property id=&quot;20300&quot; value=&quot;スライド 67 - &amp;quot;9. チケットの転売はいけないの？&amp;quot;&quot;/&gt;&lt;property id=&quot;20307&quot; value=&quot;381&quot;/&gt;&lt;/object&gt;&lt;object type=&quot;3&quot; unique_id=&quot;496905&quot;&gt;&lt;property id=&quot;20148&quot; value=&quot;5&quot;/&gt;&lt;property id=&quot;20300&quot; value=&quot;スライド 68 - &amp;quot;第 10 話 フィルタリングで 何を守ってくれているの？&amp;quot;&quot;/&gt;&lt;property id=&quot;20307&quot; value=&quot;382&quot;/&gt;&lt;/object&gt;&lt;object type=&quot;3&quot; unique_id=&quot;496906&quot;&gt;&lt;property id=&quot;20148&quot; value=&quot;5&quot;/&gt;&lt;property id=&quot;20300&quot; value=&quot;スライド 69 - &amp;quot;10. フィルタリングで何を守ってくれているの？&amp;quot;&quot;/&gt;&lt;property id=&quot;20307&quot; value=&quot;383&quot;/&gt;&lt;/object&gt;&lt;object type=&quot;3&quot; unique_id=&quot;496907&quot;&gt;&lt;property id=&quot;20148&quot; value=&quot;5&quot;/&gt;&lt;property id=&quot;20300&quot; value=&quot;スライド 70 - &amp;quot;10. フィルタリングで何を守ってくれているの？&amp;quot;&quot;/&gt;&lt;property id=&quot;20307&quot; value=&quot;384&quot;/&gt;&lt;/object&gt;&lt;object type=&quot;3&quot; unique_id=&quot;496908&quot;&gt;&lt;property id=&quot;20148&quot; value=&quot;5&quot;/&gt;&lt;property id=&quot;20300&quot; value=&quot;スライド 71 - &amp;quot;10. フィルタリングで何を守ってくれているの？&amp;quot;&quot;/&gt;&lt;property id=&quot;20307&quot; value=&quot;385&quot;/&gt;&lt;/object&gt;&lt;object type=&quot;3&quot; unique_id=&quot;496909&quot;&gt;&lt;property id=&quot;20148&quot; value=&quot;5&quot;/&gt;&lt;property id=&quot;20300&quot; value=&quot;スライド 72 - &amp;quot;10. フィルタリングで何を守ってくれているの？&amp;quot;&quot;/&gt;&lt;property id=&quot;20307&quot; value=&quot;386&quot;/&gt;&lt;/object&gt;&lt;object type=&quot;3&quot; unique_id=&quot;496910&quot;&gt;&lt;property id=&quot;20148&quot; value=&quot;5&quot;/&gt;&lt;property id=&quot;20300&quot; value=&quot;スライド 73 - &amp;quot;10. フィルタリングで何を守ってくれているの？&amp;quot;&quot;/&gt;&lt;property id=&quot;20307&quot; value=&quot;387&quot;/&gt;&lt;/object&gt;&lt;object type=&quot;3&quot; unique_id=&quot;496911&quot;&gt;&lt;property id=&quot;20148&quot; value=&quot;5&quot;/&gt;&lt;property id=&quot;20300&quot; value=&quot;スライド 74 - &amp;quot;第 11 話 ウイルスに 　感染してしまったら？&amp;quot;&quot;/&gt;&lt;property id=&quot;20307&quot; value=&quot;388&quot;/&gt;&lt;/object&gt;&lt;object type=&quot;3&quot; unique_id=&quot;496912&quot;&gt;&lt;property id=&quot;20148&quot; value=&quot;5&quot;/&gt;&lt;property id=&quot;20300&quot; value=&quot;スライド 75 - &amp;quot;11. ウイルスに感染してしまったら？&amp;quot;&quot;/&gt;&lt;property id=&quot;20307&quot; value=&quot;389&quot;/&gt;&lt;/object&gt;&lt;object type=&quot;3&quot; unique_id=&quot;496913&quot;&gt;&lt;property id=&quot;20148&quot; value=&quot;5&quot;/&gt;&lt;property id=&quot;20300&quot; value=&quot;スライド 76 - &amp;quot;11. ウイルスに感染してしまったら？&amp;quot;&quot;/&gt;&lt;property id=&quot;20307&quot; value=&quot;390&quot;/&gt;&lt;/object&gt;&lt;object type=&quot;3&quot; unique_id=&quot;496914&quot;&gt;&lt;property id=&quot;20148&quot; value=&quot;5&quot;/&gt;&lt;property id=&quot;20300&quot; value=&quot;スライド 77 - &amp;quot;11. ウイルスに感染してしまったら？&amp;quot;&quot;/&gt;&lt;property id=&quot;20307&quot; value=&quot;391&quot;/&gt;&lt;/object&gt;&lt;object type=&quot;3&quot; unique_id=&quot;496915&quot;&gt;&lt;property id=&quot;20148&quot; value=&quot;5&quot;/&gt;&lt;property id=&quot;20300&quot; value=&quot;スライド 78 - &amp;quot;11. ウイルスに感染してしまったら？&amp;quot;&quot;/&gt;&lt;property id=&quot;20307&quot; value=&quot;392&quot;/&gt;&lt;/object&gt;&lt;object type=&quot;3&quot; unique_id=&quot;496916&quot;&gt;&lt;property id=&quot;20148&quot; value=&quot;5&quot;/&gt;&lt;property id=&quot;20300&quot; value=&quot;スライド 79 - &amp;quot;11. ウイルスに感染してしまったら？&amp;quot;&quot;/&gt;&lt;property id=&quot;20307&quot; value=&quot;393&quot;/&gt;&lt;/object&gt;&lt;object type=&quot;3&quot; unique_id=&quot;496917&quot;&gt;&lt;property id=&quot;20148&quot; value=&quot;5&quot;/&gt;&lt;property id=&quot;20300&quot; value=&quot;スライド 80 - &amp;quot;第 12 話 ネットオークションや フリマアプリで 　トラブルにあったら？&amp;quot;&quot;/&gt;&lt;property id=&quot;20307&quot; value=&quot;394&quot;/&gt;&lt;/object&gt;&lt;object type=&quot;3&quot; unique_id=&quot;496918&quot;&gt;&lt;property id=&quot;20148&quot; value=&quot;5&quot;/&gt;&lt;property id=&quot;20300&quot; value=&quot;スライド 81 - &amp;quot;12. ネットオークションやフリマアプリでトラブルにあったら？&amp;quot;&quot;/&gt;&lt;property id=&quot;20307&quot; value=&quot;395&quot;/&gt;&lt;/object&gt;&lt;object type=&quot;3&quot; unique_id=&quot;496919&quot;&gt;&lt;property id=&quot;20148&quot; value=&quot;5&quot;/&gt;&lt;property id=&quot;20300&quot; value=&quot;スライド 82 - &amp;quot;12. ネットオークションやフリマアプリでトラブルにあったら？&amp;quot;&quot;/&gt;&lt;property id=&quot;20307&quot; value=&quot;396&quot;/&gt;&lt;/object&gt;&lt;object type=&quot;3&quot; unique_id=&quot;496920&quot;&gt;&lt;property id=&quot;20148&quot; value=&quot;5&quot;/&gt;&lt;property id=&quot;20300&quot; value=&quot;スライド 83 - &amp;quot;12. ネットオークションやフリマアプリでトラブルにあったら？&amp;quot;&quot;/&gt;&lt;property id=&quot;20307&quot; value=&quot;397&quot;/&gt;&lt;/object&gt;&lt;object type=&quot;3&quot; unique_id=&quot;496921&quot;&gt;&lt;property id=&quot;20148&quot; value=&quot;5&quot;/&gt;&lt;property id=&quot;20300&quot; value=&quot;スライド 84 - &amp;quot;12. ネットオークションやフリマアプリでトラブルにあったら？&amp;quot;&quot;/&gt;&lt;property id=&quot;20307&quot; value=&quot;398&quot;/&gt;&lt;/object&gt;&lt;object type=&quot;3&quot; unique_id=&quot;496922&quot;&gt;&lt;property id=&quot;20148&quot; value=&quot;5&quot;/&gt;&lt;property id=&quot;20300&quot; value=&quot;スライド 85 - &amp;quot;12. ネットオークションやフリマアプリでトラブルにあったら？&amp;quot;&quot;/&gt;&lt;property id=&quot;20307&quot; value=&quot;399&quot;/&gt;&lt;/object&gt;&lt;object type=&quot;3&quot; unique_id=&quot;496923&quot;&gt;&lt;property id=&quot;20148&quot; value=&quot;5&quot;/&gt;&lt;property id=&quot;20300&quot; value=&quot;スライド 86 - &amp;quot;12. ネットオークションやフリマアプリでトラブルにあったら？&amp;quot;&quot;/&gt;&lt;property id=&quot;20307&quot; value=&quot;400&quot;/&gt;&lt;/object&gt;&lt;/object&gt;&lt;object type=&quot;8&quot; unique_id=&quot;215459&quot;&gt;&lt;/object&gt;&lt;/object&gt;&lt;/database&gt;"/>
  <p:tag name="SECTOMILLISECCONVERTED" val="1"/>
  <p:tag name="ISPRING_RESOURCE_PATHS_HASH_PRESENTER" val="fdb1f59c8fb1dad720f2d7ef3b68f929c950ef77"/>
  <p:tag name="ARTICULATE_DESIGN_ID_OFFICE テーマ" val="z8XGxCcH"/>
  <p:tag name="ISPRING_UUID" val="{8EF6E16F-36AF-479E-A3B5-6A2D42D68CBC}"/>
  <p:tag name="ISPRING_RESOURCE_FOLDER" val="D:\_プロジェクト\201911_徳島\09_contents\20200303\情報モラル教育 中高生向け 第17話～20話200227\"/>
  <p:tag name="ISPRING_PRESENTATION_PATH" val="D:\_プロジェクト\201911_徳島\09_contents\20200303\情報モラル教育 中高生向け 第17話～20話200227.pptx"/>
  <p:tag name="ISPRING_SCREEN_RECS_UPDATED" val="D:\_プロジェクト\201911_徳島\09_contents\20200303\情報モラル教育 中高生向け 第17話～20話200227\"/>
  <p:tag name="ARTICULATE_SLIDE_COUNT" val="135"/>
  <p:tag name="ISPRING_PRESENTATION_COURSE_TITLE" val="情報モラル教育 中高生向け"/>
  <p:tag name="ISPRING_PLAYERS_CUSTOMIZATION_2" val="UEsDBBQAAgAIABxda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HF1p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HF1p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Bxda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HF1p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BxdaVCOc/b6agAAAOUAAAAaAAAAbm9uZS9odG1sX3NraW5fc2V0dGluZ3MuanOr5lIAAqUcJQUrhWowG8xPKi0pyc/TS87PK0nNK9HLyy/KTQSrUVJ2AwMlHZyK88tSiwgoTUtMTkUx1NTIwskFp0qEiSZO5i7OlsjqChLTU/WSEpOz04vyS/NSIMqcXV0MXYyVwKpquWoBUEsDBBQAAgAIABxda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MF1p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MF1p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wXWlQPk6vBEMFAABeFgAAJwAAAHVuaXZlcnNhbC9mbGFzaF9wdWJsaXNoaW5nX3NldHRpbmdzLnhtbOVYW1MURxR+51d0TcpHd9BAVGp3LYXdcksuxp2ktFIpqnenYTvOrWZ6RPLEzEQKAhRGYyyV8l5sTBRirkYR/0va5fLkX8jpmd2FZcEMClUYC1h2uk9/55zvXLqnk0cv6Bo6T2yHmkZKOpBolRAxiqZKjcGU9JmS3X9YQg7Dhoo10yApyTAldDTdkrTcgkadUp4wBqIOAhjD6bBYSioxZnXI8tDQUII6li1mTc1lgO8kiqYuWzZxiMGILVsaHoZ/bNgijlRFiAEAf7ppVJelW1oQSkZIPabqagRRFSw3qHAKa1kNOyVJjsQKuHhu0DZdQ+00NdNG9mAhJX10PCt+ajIRVBfViSE4cdIwKIZZB1ZVKqzAWp5+TVCJ0MESmHuoTUJDVGWllHSwTaCAtNyMEmJHrmOB0mkCBwarwuuEYRUzHD1G+hi5wJzaQDSkDhtYp0UFZpDwPyV1Kf357lxXpr+3T8nk+08oPd2RDdtYpGTOKNtYpOSU7sx25OPCnzh7KnO6O9d7sl/p6+tWcqfWVgGjDYQk5UbGksCs6dpFUicsyUquXjAw1SBHN9DoEAZZrmF7kChmlkIQB7DmEAl9ZZHBT12sUTYMxdAKxXCOEOuYY5EiOy3ClpKY7RJpDS4CBMMglvWUaD9ST4lDhxtclyPta25tamUSM4aLJUgeGAtNS8rrh2piVJQRLjJ6HhKTbHBywNW0vGtZps3SwuhQ9/rBug1bwCQHTKOBOfGMCqam1vkieoGovVgn6youf44aWZA8IKEBiLEGTPZZxEB5bECVUwbsFusAjltwGGVhdWer0sdsijUEeNCGCOrJN7FdLGHbaQhqPbCitorpL3hwlwf3vozojsa2lM1rFNSI3IolvzQzUlmc5N7PK7MT3LvN/b958JD7D3gwzr0J7o9XRqdWf4Cpa9xb5N51GHy9cDsOMveucG+uGXC5/LwycVVA+ROV8SlQXbk6vXp3kvuXK3OTr56NhrpmuTfNvTvcA8lv+IgfR2Pl4higrY78yv0R+MK9eT7irTcA7YtKONfblTmzD4F5ddVLj++vlO9XrXp5cWXW4x7Q4nP/26rju20DhKB8f/nx92/tfjwtk6+eTtWcnQsj7oGF68z2Qn9vcv9KTL1nTRfprsMQ7GSWRhhkXwm2rVoVmgYqkAHTJkgj+DxsfzBNHeSIPE3scCLNL648fLIuka6GjrxTQKuc+BPVaL6Z5MgAsOTS2NKdhTCUP3HvO+6D6l/E96p2Qe9Oay/X3X93vXHdfPCk5uZi+Hk7TKryhkSKVzg/hmnfGGj/ctiXGsohFtq0v3yxvPR0rDFtwLaXgkn/HveBzOcwW5meXwlebJcTiMXK7HRl7gZgrt4ZrTybFvyHSpvrNw5464GDH7e1f3Lo8JGOhPzPyOz+Ny6qnjdOaZgatQNH55YHmnirNhxr/mPRGw43TWuzpq3Dfk/UJqWbH9hiLM/1KpnTxzqV3Oc55ewmACF7zRtrUhab/uZngPAktFePAEsPZpZ/v7f8x6WlWzOvF27EStfgFg8CHni18oxdiaKXPo11eHh0N6bk8s05EI7X7edjlozYGcXvWBzhvpPxOLvGg0fcX+DBbzwY5cEC9//iQVk8QtsLj0KxiLky9erFDGw4lbE/V69fEm1AdOLZ0F6x+bwXLSFWdb5VN3k/OsI7vxVELWU3O0Iikdi1VPow2vZuxuh/TPvefmPeMeIbmctnenLH+7q7PoD2skcZjJ7qt2YN12RJedMLSTGjU4PqQKt456zfYqbb21qT8uZTLS2A1ngnnG75F1BLAwQUAAIACAAwXWlQKgfsO3wDAACvDAAAIQAAAHVuaXZlcnNhbC9mbGFzaF9za2luX3NldHRpbmdzLnhtbJVXXW/aMBR9769A2XvpKG2pFJCggFSt66oV8VoZciEWjh3ZDh3/ftexkziQFNqoUn3vOfb9OL7eQrWjvLMHqajgw6AXjK46nXCdSQlcLyBJGdHQ4SSBYbAQu0zFNCEfvQ8FWlO+VUHXEgQT8t3ZjKWwdWg0DFaZ1oJfrwXXuOs1FzIhLBj9mOc/YTdHnmMJDPJSzoasoTrm/uFu0p9cQnFnjGePNw83bYS1SFLCDy9iK65XZL3bSpHx6Gxo8SEFySjfmQPm5mtDMqr0s4akFtNkOp+P+5dRUglKgQnp9nFw1388y2JkBaw4qT8134Wc6qivsz+i7amiOqcNfk4Gg/s2Wkq2UC/yZG6+djzH3b/RFUvQ8E8j9KFnvlYoIweQ9c1nt9PJtLUrqUiz9FvRSLE1Ba1zvpZjyWGCRHj9zgq+JJiEzEFnGYrRCNsgZJQLZHZjvjawq+WJityf/pAIzd2Wgr2ZJhxND6OQFYORlhmE3WJlfSoWn38yjZep8PuWCvOGCb6RTPmoylbh/sIn5ZEHcoYKsRQsS+DJhjvaEKYcsu6oCE9Pk3yu+NjS5kUoYe+MXoiVsUK+YllPkJ6xQr6bbv3h7HACP/ZYTqGHCXHN/Lr66AVOcFkUrFgVXnPSi7nlyjvaGQpMIiIY5bJa0ARM28JubrMhdU9iCjnZ0y3R+Er9NrjVIU9Ghd0jh1Nas65CTTWDJrmtRSYVBoPupcvWda7BYyn24VBj/QIbXaDrxqop5rXwtZCv60p33n3TIWXh7Lqj8TEZBkRrso4TfB1V0HE8vIBYdPssnzLMuEY4yGe+ER4nP7uNlBC5A7kQgl16DBca1KXbC3tv2+BlTW1rmzsYuk2aWsuzZAVyhoqgoIoq140WGNNtzPBXLyl8QlQ4rYhbnJapY9yOE1pK3jM4DQCR67i4EHZhPUnGNGWwB+a8niHPuC21UOEFaErY6KuuSs9ykSTdFKqk4uPqjgbCEuNqZljPBbLXZKXy1GpTpZjw3ta1oV+MSqM+H2QNTk21rdHfVMRQ1StKMi3eNZHatahau/TJHsYc/2VsxhA6dCmbJo/lMCFSV5jcWQR8Yq9CMG9XuVmZYYOnjWKG7ajXRMk9x5N2gfdztJEA/pTNjVfeO/ALDitBZPRaQmoPQ4PbsjFHfDrzoY3jPkl12PVMtjllG/Bv/I/K6D9QSwMEFAACAAgAMF1pUMxyn+09BQAA6BUAACYAAAB1bml2ZXJzYWwvaHRtbF9wdWJsaXNoaW5nX3NldHRpbmdzLnhtbN1Y61MTVxT/zl9xZzt+NFGLRZkERyGMGXnVbDs6nQ5zk70kt+5rdu+K9BO7WxksMFitdVTGBzCktgq1T6uI/4uX8Pjkv9Bzd5NASKCLQh06QMjee+7vnPM7rzubOHVFU9FlYtnU0JPS0dgRCRE9ZyhUzyelz+TOwyckZDOsK1g1dJKUdENCp9qaEqaTValdyBDGQNRGAKPbrSZLSgXGzNZ4fHBwMEZt0xK7huowwLdjOUOLmxaxic6IFTdVPAT/2JBJbKmMEAEA/jRDLx9ra2pCKBEidRuKoxJEFbBcp8IprJ5lmirFQ6kszl3KW4ajK+2GaljIymeT0kdnOsVPRSZE6qAa0QUldhssimXWihWFCiOwmqFfE1QgNF8Aa1uaJTRIFVZISseaBQpIx+tRAuzQcyxQ2g2gQGdleI0wrGCGw8dQHyNXmF1ZCJeUIR1rNCfDDhLuJ6UOuT/Tle5I9ff0yqlM/1m5uyu0YReH5NQFeReH5LTcldqNfFT4sxf7Uue70j3n+uXe3i453bdxChitISQRr2UsAcwajpUjVcISrOBoWR1TFVJ0C402YZDkKrbyRDY6KQRxAKs2kdBXJsl/6mCVsiGohSNQC5cIMU/bJsmx8yJsSYlZDpE24EJAMAxiWU2J4yerKdFyosb1eKh9w62GViYwYzhXgOSBtcC0RHzzUkWMiirCOUYvQ2KSLU4OOKqacUzTsFibMDrQvXmxasM2MIkBQ69hTjyjrKEqVb6IliVKD9Ygfn2duoQGIKgqUNdrEh1lsA5VTRnQmauesJ2szSgLqrmzLH3aolhFULHQdgjqztTRmytgy66JYjWSophybV9w/xH3p78M+Q3XtpXNqBTUiGSKJL8yNVxaGufuz2tzY9x9wL2/uf+Ye7Pcv8bdMe5dK41MrP8AW7e5u8TdO7D4dvFBFGTu3uTufD3gavFlaeyWgPLGStcmQHXp1uT6o3Hu3SjNjy+/GAl0zXF3krsPuQuS3/BhL4rG0tVRQFsf/pV7w/CFuwt82N1sADoU1my6pyN14RAC86qqV57OrBVnyla9vro253IXaPG4923Z8f22AUJQnFl9+v07ux9Ny/jy84mKs/NBxF2wcJPZbuDvPe7djKj3ouEgzbEZgsllqoRB9hVgTFXKztBRlgwYFkEqwZdh3ME2tZEt8jS2x4m0sLT2+NmmRLoVOPJeAS1z4o2Vo7kzyaEBYMn10ZWHi0Eof+Lud9wD1b+I72Xtgt691l6suv/+eqO6Ofus4uZS8PkgSKrilkSKVjg/BmlfG2jvRtCXasohEtqkt3q1uPJ8tDZtwLbXgklvmntA5kvYLU0urPmvdssJxGJtbrI0fxcw1x+OlF5MCv4DpfX1GwX8yNFjHzcf/6TlxMnWWPzN8NzhHQ+VLxh9KqZ65YbRvu0NJtqpLfeYfzm0w22m7mynYWkw4IlSp7TxDS3C8XSPnDp/ul1Of56WLzYACNirH6yJuJjyjYd+cPXZMvOzH27or8xOrf4+vfrH9ZX7U28X70ZKUP8+933uu5WCjFx7ons+j3RdePIoouTqvXkQjtbfFyIWiZiF4nc0inDvuWic3eb+E+4tcv837o9wf5F7f3G/KB6h0QWXn0jE3JxYfjUFI6Y0+uf6neui8EXvnQvsFePmQDSBSPX4Tv3jYPSAhhd/umMTCNvGfvaAWCy2b8lzgFvzhwvL/5jphgVgNxqDKEM0Kg79R/Nwz0ivZS2T6k6f6e3q2Ff6aDT+DkTO7i194VP1tVfNe65EvOEbxSZYr30729b0D1BLAwQUAAIACAAwXWlQN86RX7QBAABuBgAAHwAAAHVuaXZlcnNhbC9odG1sX3NraW5fc2V0dGluZ3MuanONlE1PwzAMhu/8iqlc0TRgYxs3qq0S0g5IcEMc0s501dI4SrLCQPx3mu4rSV1YfWlePX0dO42/L3r1E2VR77733bw36yd/3WhgNaM2cOXrvEMvrR5pXizhpSiBFwKiAKkOnx7lnxNBGUeiMU23z9ZWO34RErQkNEVomtAqQvuw2jvj2hU/KfHLq2xf1a4ip83pxhgU/QyFAWH6AlXJGia6TJrHLTCAsQL1D/rOMvBM78ajeBh3kSfHh/l0MB64XIalZGK7wBz7KcvWucKNWHblX20lqPrA13u7xIYL8EKbRwNlmDieJcnDsJuUCrSGfd7b6WQ0nJIwZylwx3c4s/EH6hm3CwroqtCFOdCT63gyuXNpyXJodSlObPiYqL3+7+aOM/BpdsT4xoZHcLYF1bKa387imddNiXIjz0mpMLcdaaHtP+OIcmTLQuRdf9qRs5u1tl1gMzH6Karl4fTmAxsuc2rG/mS9a4bBNVsRV7nsGi7hTaZmgyFvtw7SLig7TolkYqRESYnVUfT2Y8JpY9evvYgZw7JVWQ+ReoDWnWBqDeoFkdcFvLmzgdxrdnZV4bYufn4BUEsDBBQAAgAIADBdaVDLnEA/agAAAHMAAAAcAAAAdW5pdmVyc2FsL2xvY2FsX3NldHRpbmdzLnhtbC3KOw7CMAwA0L2nsLzz68TQtBsjC+lcWa0FEY5d1QHB7cnA9obXDZ8s8ObNk2nA0/6IwDrbkvQecIyX3RnBC+lCYsoB1RCGvunEZpIbl1Kjwyr05S1yrih8pVxntOfLHynT1E7+j3jomx9QSwMEFAACAAgAMF1pUDX4grdRDQAAziUAABcAAAB1bml2ZXJzYWwvdW5pdmVyc2FsLnBuZ+1aaVhTZxa+KBZEUVuHiqxjtXVkKahAkCWIiFRUUMCCbKlNAYskLCEECCFMqVJFSK0jWFnd2IREVAiETauSViCgEKLADbUpJiSEyJIEss5NKPaZmT6d+TE/84Pn4373e893vnPe99xz89xzRwP8jI3MjAAAMD74yf4gANDPAYCV3xq+A814vzQKhAY9TJDfPoDMsJiELvTjvI94A0AjaY3i5CroenXSJycwALDukeZPj55Y8wUAfIg8uN87JD1aCI5TEnBR9FdzXt+ni858dGCjg+OBrTtNt0UCl4eOLm55UhX2xH/VLWP9kBUPv1k9dF7/y3yjJynJNduKDJv06oaNVm3TD/ARf/7rPfzwSayiN3w3PlZSLob3+5eXYmKVCgb7kqcAO1xPiHG+Wq5+iLmdSFROMu8FEsW9RI9FX8g54P3PeHuYaXUzF6rN9Xju/fBB8lpo9sFsiGBz1T1gXilS4dr+qlnYc7yPawcoRWqP8Y8B7ZLj8tagijWC2BXQ1Z0sZjbZY65p+8j3mpt2iKYKW1BjCUgx3KsZXulrrOQkrdgADXtd9Qyh4a+lgD40bEBXA/NDwYF60P9JP9HQu2O4wJDnOs0eTzbkaMA/rP6vNgIAjRuG2wGNla836mA6mA6mg+lgOpgOpoPpYDqYDqaD6WA6mA6mg+lgOpgOpoPpYDrY/wfWsmZpNrKcKH/a1QzGPg3QGsqZePe/7jXG0OP9RKeQ4fNsr0hQXMWqR+OZh0IpiomKPauxdtjD2ATsBbCxgl5biHvaWL4GwhQ1MN5V/0oSubnH2YF7JnaYFVILle3cVtjci54APd7M7YoT4Oxs8X2DVH++qSCsbefU5zs4ZSk1XOg4OTFtsh9z873o9s5nzQ7Buo+gXzeuTzPaK2UT8HiguqawyfzRx0VO7B156Zqf+sOaqeOLNElp8rl4O9AU1vo9Hf5iB2BfW8RsTEO+8N1nabe8bjor+SfaTvTzhq4vQFPu1F9yaGXld9Fr23jNrSHgArSkJSOVe/7QcEHyJbTyQ0G3qx9wdQCFqaXN6G26gR5K+7HkpwrpAVF1igUUx8JpT/A7LHLsZgQRMsp4N+ej1NHIOnTWgxlLeexskxCFns+2oesBDyYm2XT7E9AxaOLienOOhd6pfdS+W/xuA4tx37HD2SXmHRVPkwEgKYMmTfqjvYWCfBIBjRVZdyDFL7hwkCFqF3lKyxpg2VMia8XCy7Tpxdxxr7kHfnDF9UULxg31m4ECLk1lQbRXSZDS8QWzrDf9bGrmbD6p4xSIKhpNMxfQRPnhUge1IhfWDFN11sScLjsZXXC6fbq5hwnnuwpa6CTr5zsptM1DcBqBVPbn3t0IuEmU4tg0mZA61jnzKz7qzPXwOOWMWyPFMGQ7p6khIrEDW13zWMIXHO/HevaL20Mtaum2/1iL6AlKrsn/ILgH1VaALel0iAdHuu90hFdJjs3xW2zXMTnO5SMimQzTw2yOlzeB4bHt7C1YCh3Jk3gON2DWgp16gKsxKKdC3rQcpKqgVJRuBY4spVJybPugmDvE3CTg++ejyNMvY0oSKJ2xJh7dpI5XYkpXsknvwundhbtM/M/u3dU0NtS+Q+tAsmF9TPxLN7bb9MxdZ/Ir/N0fjhHUvfahxOFdzs0lzgDqKls9jR+ZoD4TmgM5gwMdxIi76AslqQIHKL17Vgx8jS45xCwQbUg75+yTwHtdwDxuxtlIXHdjjeUjFkXuNnw5TBxHsD+b5LS85TDL0jpOuaccZhXhe/28O6bniGfaJ6AgGSRIx1plPzD9QgMVPV4V7p2pcivB8GQV4ZfASYkx8OBLHrurzK8j0bJKhqf2+vK0EWiMfDw3WJDMOLZywBFLKoszS4wzB03TnqEw1oLB5rl118zHt6RuV5bRbJALLc/+QXuKVNqYaJzjVN5VYad+6RtKGUUjE/jyX9r1Tt0RpoDIvKEOKwNc5yvmbSKRb8tCiB0OW8t/zBuJ4Wr9OVHBaBM1oscBoPTstHKUDFf8XRpJlLaER8lV0k8TFWIEqrjNEJLk5LBXUWYAv3VzVSaDNiF5VpBcCDhdG30NH65GcS33wTp9eAEydw6JnRAUiq6vuINxjeKZGlwWUzi++pW1ovx5YH4kVPEDP6I/WymzzcZKpNNGlbKTEFFmwuM8EutHpWFUhizE66aNP7YHfXsUBgDV1/Dq5vxMims531+Cbs1/rmUuso4b6yGUw/FRUL7gK1z+3QeWMcxg+rUx3/9bGrfHxfpdTpbN/XpEVFOfZ053lUY5ua2i/Dn2Sk14ik1yuovPBERlBFsbmweSsmXXJHl+VFGjeKLHkemSV/vBQMipq4PLRBl9ssAXZ1aM2GMuaisQMYEjnRWPYXtKQ5epIw+raC7DGYIL606WAE6lLbi5pxuI8e65M+e88oK9v0hH2369NvTHIaQJ8iwAU0jqZfgzV2VmffYwZ8puKeHYHP1h/IJVbReL45NQxzEf94PqpFVJBDpps14N+fXmqvMO4K7cI4OZTnyJp0t02tHBpCfPFq7w8wYzth6lJgJAgI9UhYoQqzBXJMrARz6TS5xiYpxUf3uxBd3qyFsW/e9sGlqtiKyv3eBY+i3OZl99idHKUgTB0ub8ECaSWIj85Mnl6UUKnR76PCEcjWbToMgFzcS+YG+45m+JQxGvwFRW9cT1z+LiW71RuHahjyCa9EitP+TXVpWdREa4hHt58PMOSPcI0ONIQU+xmFTCvOzbREphHwppI6wEksxo0sTRdHkEgqi0nFwTrGyLmL6urcbqDywErVCF4t4U6TlFizxoO6eu/55m+M8LNBbH0VNxriueu77buq/uS/7dZ9AeoFuZkZc8C976lj0FwXIeq9Kc8xEo2zRhar1K8O8BsE7KgrR65fXHeg2LWJOBBUg+rc+F+PqIuIg2RWzeW2G4BEzCiAVvnYN9BZUqztbPNtJQ00jCSBp7SypnZSEF77lucMxkb244+gpt8ZaW0i58m5vTW0+WkN/jL6seJbgCc4JTtFUH8TUyypP5H2LaEeolx93GjydL+WR3tuIDcVifYFhP1TUtdlW8c4dmcBRGBN/4IPkGKIit6LI9nH5b0tajyhPqaARUZ94BfnZKFY03Y3vNzSpCtU8tEirrQ6InLq89Oe0/uOpmgrOZH1v0IWVLLjI3IlTP8z0UA9tDExV9464RBwy/yoAipDCnvs5OKkzU98S2ntLuibpAaso+xezKs1aAs28reVS9+rvvCNOWGb/VjKpMdHewJw5M4UKHZByEZNeugP9rOjuxgXDVIhNFZae8n1FVdZpFLrMP7hl2A5tzNqVS6EGh6rWDVYYhXtvOvtgl9XoH7KTTsM3OhXs5tRHNbxN9e8bBptZ2aH3G8R7ykjjtxKUXvGTH+09Qx+DLz/Yxuuy+sN2H102dFibiBXwlUcYW+Dl6dcxJ2XczxQ7KIf4NUbr9/kzeysTTCNs2XjQpZsGU6chc/42Rd+5MXP3pq3LrXC3T2mqQ4RW0Cdoyj9vqWnaq+ntRotMZa38rlzOeHoJWtwPbINLR/R781logK5RD2xnwkSbB/HmE4iWT0CW+K/l183uplOIo6LTeygM5M+q1qcG+12mbAqmqsKVYN9DrTvKLhMsM+qNWBPYpDEfGq+oDsf0X3RbtOAgl7HCF7DGCglZerkAHlm7xlma+9JVmWtxWG9ewhheIx+LriCy1RYLc1qWNQMIKEpDBitraiM63Mf1Cew4E9HjE6FeuBl2K68zHX9hTMif4EeOK1+JB2qaqacx5Tj9+eL5ALetn9kPNInU749tKfMfU50rnVDttqgqv/blBW6IwhnWJQapCu8cQZK0VC42Sx0vhGNM0l5QbPnUE6FHlfpkDAD/PpopeFdVr9axpZJZUE4TlmG/MqWR1RKcli0Aq9X+ECOArPpV+eGKcISPkZOlfSAUFMZtICGXvMUpnLYr1L11T8h91TQVMSo4IvUKpwo1jkOZiqbgWvUIY+vAS/+84cLgzOg0rvmgQiuuYdHbIPGK1D3WvGRTewyx1kzx2zx+mUPKGLkKAGfQSSlyZsDq8eljYvBoAHkzyGCbFvx+BATXfV6ytXe+7DUONb9jz9OoEeeSYqpvVYJXNu8QaZChCtPKBmmFXe2oH/5ZwD+c9Zhgki5TdJMKdYID2Tck3Vk+3oA/Qbs4EvJS0pivm1OlpDpUkzyS1+PFgIIsc5R5RVdSApaGgV5Kk8CBGcg+Zq4D6fgP3VZXI8f3zR/mm65N3P791AfeU3O+7qoxmPUAQZXL55xyIk5mzi8/mzxAzp6aQiKYLCysB4I7Fam7LhMeShVCaQbWF4KPreSm8kovlsvTqqblIRZ+f+nMsyzIRLhe/QS4VOyh19+0XLahTmHL8blLHlIX2FSfs/T95dWqb7WWVn4oDlj8WypILAqm7NbfCOuO9QjWfJwkPa+4WUUb6LzPXV4s85IfbgN8+PaquugeEDOK6lAVp3tpF1eH9jqDhXmdPaYeIXE6Q3Rb6a+ZLO+PdmenZTg2fqg3OODy8aps4T9PMH/QN2E/e99lX/wRQSwMEFAACAAgAMF1pUOsqoEJKAAAAawAAABsAAAB1bml2ZXJzYWwvdW5pdmVyc2FsLnBuZy54bWyzsa/IzVEoSy0qzszPs1Uy1DNQsrfj5bIpKEoty0wtV6gAigEFIUBJoRLINUJwyzNTSjJAKowsEIIZqZnpGSW2ShYmZnBBfaCZAFBLAwQUAAIACAAgXWlQ9/eNrfIEAABZEgAAIAAAAHZpZGVvbGVjdHVyZS9jb21tb25fbWVzc2FnZXMubG5nrVjfb9s2EH4v0P+BEFBgA7q2w176kLiQZToVooiqRMXJXghGohOilOjphxPvr9+RklV7WyA56YthUf6+O959d0f67MtTodBWVLXU5bnz+4dPDhJlpnNZ3p87KV3+9tlBdcPLnCtdinOn1A76Mnv75kzx8r7l9wK+v32D0Fkh6hoe65l5+vGMZH7uRHPmeh5OEn8eYBYF7i2OWeLh0I19wkJCWZJGEYkpXjgz+iBQLYtW8QZ8QrJGpW5Q3W42umpEjmSJGvgJzzKwIO+kks0OFToXZx97m+MuJJd+yMC8+b5f9gOf3rIrssDODJf8ToEbWSVEiSrBc1G9xkZI4is36MkXsn49+8qlGDjjy86OF2NYWLCVT786Mw84TageZfOAZLKpIJtIbLlqu5j2+R4zN3e9S0YJc6OIzVNKScgCd44DZzbn2fcxtEeuIje8ZQG5ICyB7QPO08WGlzsU6HuNfvnj86enz59+HScKaUwCBmw4YCG+oc7MfJ6Gi2J87czM5ygujWMcgiYDf4GZn1iBmt0E2Ar0VrfogW8FajTaSvFo5SjKRlaQUyVz+yLTsFC2oyldkCsX8hfjhMa+R30SOrNEV9XufafytnnQFZirUd7JJrc2TULN+00lajDdpVWbyoB6yXXBZflh3PQqDIi7sPm9AmG5F6BOOmwKmI7orZq2sD/9Hkw8lkrzHK1Bw0iSBPHNRsmsr9lecpHiuzEvINLQDCI3SVYkXpjSa6AaONrwun7UVX4U5UN/xoj90COQSI8ekJveMhDD/iS0uqoSWTNOBl66Nj+9LlZ+CAFk1MrRSKJo6wbSXmyUaIT1Vpqt8MyG5E6sNehDCb7tcgfWrVhG0xS4aeh9ZXM6VF/A2zJ7mIgDcf1vfg+z2dbiKGejPvVsbE5uoDqgHMkpCHLpzMjlKYhbnECQcTKGCd1r/8K1WYK63RfVvmgzbmpE7frZYdS0lbqtYcWEBErLZqQ+zUqCv6UgYt8NnmkNHel+bt3LLTR90J+oRsNMUhr4IWbUpwGkrn8cQ0GP8/DCDy/Yt9T/ky1dP7CT4d965Ts7WXm+5WUmQKEZN0LYwbtc5vadqRXr9V+t/Bvxpu9v7/rWGC7wzbsPJ/pz1E2fKSPeNKLYNGOmTZh791/ihekLz7owZesvsz8cfH5KZg6OSq/Oz9GR7JQcjTrxykhNz9bP9iTp5hOGKQ31jWGwqumokIDRpemPGkXd6ILZ5pdrPZ2jr/1hYTpyheeJTwG7Ene1bEaPIrYuJg83WxYvn2rgJUljOM4eBQlipNsqs91yPEg/OPogDQsTkPvj1tGc6XlC2M79cP1QsoDo5RM40yu8j383Ho7iuNKtym0RK/ndjgjYbluI/x7k1pUu7Kri9V7E3YT68hov+iB1RqMTjlJDHU5Wx0EZvlwjSTq3PieMLJcw/tbrMQT1Ye8/5SzNu8ZW6AKWRj2lhATUj5jnmXMaWG3vGtmo8aPEAPzqhqBBc1eCWxIcpL8bfYhcQp+1kTW3JgW3pqmEyzQIErgV4rDzaNkq1V04X8AA4e9Y8BM4tB6oJl1a93zmytYLyHKF4qnX9lSG/XHIwknbKFlOxkZumvTIyAzTybjAve1hEy4zA2powh103/tPwF8fxirqT6qnxetHf7Qk8b65TsVfk8D0Egu+1gq6xjFyeKrtn0BnHw/+E/oHUEsDBBQAAgAIACBdaVAVHmAbowAAAH8BAAAxAAAAdmlkZW9sZWN0dXJ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IF1pUKeK7jYMBQAA5RkAACoAAAB2aWRlb2xlY3R1cmUvZmxhc2hfcHVibGlzaGluZ19zZXR0aW5ncy54bWztWV9v4jgQf++nsHLaxy3077UVULE0aKOlwJG03T5VJjHgq2NnbYeWfbpPcx/sPsmNEwhQCjXVtrenu0qoij2/n8fjmfFMUjl/jBkaE6mo4FVnb7fsIMJDEVE+rDpXQfPjiYOUxjzCTHBSdbhw0Hltp5KkfUbVyCdag6hCQMPVWaKrzkjr5KxUenh42KUqkWZWsFQDv9oNRVxKJFGEayJLCcMT+KcnCVHOlMGCAH6x4FNYbWcHoUrOdCmilBFEo6pzTSMiWiTUqSRNhtXIKeWSfRzeD6VIedQQTEgkh/2q88tB9jeTydkuaEy4MYuqwaAZ1mc4iqhRBDOffidoROhwBBqD0R5opEdV56BcNiwgXVplybjz3WPD0hBgBq6n9DHROMIa54/5epIMiITzIKqmZUqAdGlsQVKTR10M5EPRhOOYhgHMIGOsqnMR3PXcpttz2w337qrXylW1RgRe0HKtMH7Lu9hGvttzfbcduL27T15nS8RrVnEv615rS8yN+8n3gm1Xatcvt4V0P3faW2Hqgddpb2GHRueyW2/fbrWjz7ddt9fy2l/ugk6nFXjdOSrzygX/q5SWXbkCLi9SueiwepTGfY4pg/zxxGsV0ZCBGJZDEogmhegaYKaIg35PyPC3FDOqJ5CoIM7QPSFJXSUQ5T0TT1XHxIgzp8sJQTEIsiJWT/eLYN3bP13aeylffr6vZ9WsFAmsOxJavLP6e+WjQv/Tw83qr1G0Agk0wXzSEsN31/7oeJ4qT8qb1X9OzcrYJPY2ljLLoKvqv2i+/cP5+R8cH29WYc1qFaw1DkeQ2fUsMS+OzKSosT0ONR3DpUGe6DpIGfPTJBFSz3P74mChxBqaykDwpeAxz6gvWFScGon7JGrjmEwvRJZfiP495U0Q3nPQACKdwZF2EsKRjzncw1TDMYcFh0r7SlOd3b/NqXRdUszQFadQKBB06a8cezjCUi2FdnFE5uoLa124HHNz589r5XCqiI1g22QrxWCXVrSSjKlIlT3iGkqQ2Eqyk2pGuZVob5YYLXXOo9lG2I0ha9kI3pC+otrOxAIVOiCPD4QNqAkerUJJCLdS+5FqNCggKBZ2p3MjUhahiUgRo/cEaYFAUTgvpEcELZZcaCBFnI1CUTh1GDSm5IFE5zYL3cIScQpIk5wY0fkK31L6HfXJQEjgJXgMJSuM06l77b6euAh90PwH8SdYqbnSeGaDD3nJ5rUv3K8fjAFxNMZQZG5HDlmQxIl+E348QVzoGQ7MEZrckB16RKNszmZv1guO8DjzJOMdGSn4EIUDyDlhIoQUSnlKbAlDzJHgbIJwCCGvjF9mSQhGcg/MqdWrFczh4DTZ05COIYKEjIi02nN5b//g8Oj415PTs93SX3/8+XEjaFokQh43y+VVYmNjs2CNfNKYvIBb02q8gFrbcFjjXr/iSvNhjXymYLfGPm1ErIEr7Ygdck1T8gJ4Q2vyAnJDg7KCbQoZm1QVLeA9s9l6I/CuveD2LnC/BssEWTSs1jWVkim7nq/Csor4Jy7COlcBGMy1qlRcv3PVa7i+VaUy8x2rTGbH2e5Y1V5fLMsuUxt0F+oCKxXg4h3mVQRcvYzGUDdF75ZZ3yGS3yksfkRzkofW24TFq47r35NS/qum++l74jcynu9eep86rYv/g/cfNGL+VLwgXXojWryoW/4oYGZiymmMmW8K++JLQu3osFwpPT+1swNsy59majt/A1BLAwQUAAIACAAgXWlQj3ZV/m8CAACHCAAAJAAAAHZpZGVvbGVjdHVyZS9mbGFzaF9za2luX3NldHRpbmdzLnhtbJ1W247aMBB971eg7QfQJRCElCIlXERVdkELP2DIECwcO7IntPx9becGJFnYJi945py5nLEdPHWifPyt0/H2ggm5AUTKI2Usha1Dw58vIVVkxyAMUkTBX8bfB77rDH2vayE1+FGcQZbY+XwyG/RbsZcEJKP8ZJBuEPR7bUguZExYGXbqTN3pqA1sKtgwGsKSKpwxiIGjJvVGrh+0ZkhIBEGkYY59WmGMXHZkbyqeTf3R6/QzoBbCRHz9Yd5WoEjSZE04sCz90PHbdajACyChnpdRzjdvG0MBgz1CuPofUQry14kavyNybcpdmHn8QogDrVskRcpDs4t6A9d9im+oW/iL73YPPG64gWqat7vRPF8hbnIBzGBcx3eeIhekWs+f73FlRFZvRJ5AqofVoq7uoRZ4TOMdJ5Q9sbORxqDPItxU3Hf6fvv5RSEY0uSG8SBJxthmxc+G5m3HJoHQB15rKG9TjJx5/1qY/Of1FeYhRQb2pNzdbGeqqL7PxihT8LrFKvOpo/izFJHIneXS5miOqAvmKAVrSkVSFAs91DxcuaySrVK0mtuL7Srrrb3CTya56UCYyrGlrYKtJSh9TIuL+CrwvafifIASqdyDqnHuPRVnnjKm9hKA10g1Vz6nZrGsirqu5oGFIKxjxZdwwHJyd+YyQVMcT9VHs0Ei8Wo22TrvjpzB5zQmSAXXDgRVNNfgyThMiCTX1zqLIdXsVQlr/ZUog6mC0OBpo2z1qR33mijWk9E4OdPIWrf6izs+6Kl43TtjhgRuvvW/4bITRIbvJSTvvdWdsXWPaQxvQm/xRIo4Qa97ZbLzqcagf5s/IP8AUEsDBBQAAgAIACBdaVB8n4QKAgUAAF0ZAAApAAAAdmlkZW9sZWN0dXJlL2h0bWxfcHVibGlzaGluZ19zZXR0aW5ncy54bWztWd1u4jgUvu9TWFnN5RT6u20FVJQGTTT8LaTt9KoyiQFvHTtjO7TM1T7NPtg+yR4nEKAUarpbRittpaqKc77Px8fnfD5OS5fPEUNjIhUVvOwc7BcdRHggQsqHZefGr38+c5DSmIeYCU7KDhcOuqzsleKkz6ga9YjWYKoQ0HB1EeuyM9I6vigUnp6e9qmKpXkrWKKBX+0HIirEkijCNZGFmOEJ/NGTmChnymBBAL+R4FNYZW8PoVLG1BRhwgiiYdm5pSERDRLoRJIvOmJOITPs4+BxKEXCw5pgQiI57JedX47Sn5lNRnZNI8JNVFQFBs2wvsBhSI0fmPXoD4JGhA5H4DDE7ImGelR2jopFwwLWhVWWlDtbPDYsNQFR4HpKHxGNQ6xx9pjNJ8mASNgOoipaJgRIl8YWLDV51vlANhROOI5o4MMbZGJVdq79h65bd7tuq+Y+3HQbmavWCN/zG64Vptfwrrex73Tdntvy3e7DldfeEvGeWdxm1Wtsiblzr3qev+1MrWpzW0jnS7u1Fabqe+3WFnGotZudaut+qxV9ue+43YbX+vrgt9sN3+vMUWlWLuRfqbCcyiVIeZHIxYTVoyTqc0wZyMeLrFVEgwAxLIfEF3UK1TXATBEH/R6T4W8JZlRPQKegztAjIXFVxVDkXVNPZcfUiDOnywjBMSiyvFbPD/NiPTg8X1p7IZt+vq5X3Szl+tUZCS127P5B8ST3//x4s/trHC2BfsaYTxpiuHPvT07nUnlW3Oz+a26WxkbXW1jKVEFX3X8zfIfH8/0/Oj3d7MKa2UpYaxyMQNn1TJgXR2ZW1MQeB5qO4dAgL3wdJIz1kjgWUs+1fXEwd2INTWkg+FLxmGfUFyzMd41EfRK2cAQl3KlzBw2grhlsYDsmHPUwh0OXatjUIEeopK801elhW59aVyXFDN1wCl0BQc3eyiYHIyzVUiHnG2IOuqDSgaMwC272vNYOJ4rYGLaMNikGu2NFK8mYikTZI26h34isLNuJZpRbmXZnMmjpc1a7NsZuBBplY3hH+opquxALlPuAPD4QNqA65K8KJCHcyu1nqtEgh6BI2O3OnUhYiCYiQYw+EqQFAkdhv5AeEbTYYKGBFFE6yrCaJgwaU/JEwkubie5hiigBpJEiRnQ2w/eE/kB9MhASeAkeQ38K43SaXvvvJ84LHTz/l/hjrNTcaTyLwaesQfNa1+63TyaAOBxjaCm3IwfNI1GsP4QfTxAXeoaDcARGG9JND2mYvrNZm/WEIzxOM8lkR0oKOURhAzJOeBGAulKeEFvCAHMkOJsgHEDJK5OXqQjBSJaBGbV6t4MZHJImfRrSMVSQkCGRVmsuHhweHZ+c/np2frFf+OuPPz9vBE1bQtBxM13WE9Y2Xg2skS+uIW/g1lws3kCtvV5Y494/48pVwxr5SntujX157bAGrlw+7JBrriBvgDdcRN5AbriOrGDrQkZGqsIFvGcWW6353q3n3z/47jd/mSCthtW+plQwTdbrPVfa/75oufo/r+dq3/gQH9eqMXF77Ztuze1ZNSazVLESLjvOVtuq1fpq2WWZVqCz0AZYuQDn7DBrGuCkZTSCNincmZDuoHB3VAWv3jzoxjLICudjquBdu/MzBeP/UFlnlXpNXVGPRNSAdiSzHxS1ntv0rtqN6w8NH7WL338w6f5p+LKn/Hvm0gfM/Lva8jf8PRhf/pdIZe9vUEsDBBQAAgAIACBdaVCTaEB+hwEAANkEAAAiAAAAdmlkZW9sZWN0dXJlL2h0bWxfc2tpbl9zZXR0aW5ncy5qc5WUzY6CMBDH7z6FYa8edi1i2FtZIG6yHyb6AkVGbSy0KcVojO++FFEpluxue6Ezv2nnP3R6Ggyr4ayc4evwVH/X67VeK1nC6G7bWmzcYhMWm7TYDtq2JqyA2nYeNamITi57dg02ONbBUlqQhEEalErxXDudpwn20BQ7bRF8D7KNxPFbNHEN5ChAMprvGsALAnfcBnIuM8Lam4Qo9EK/zehjFoym8EELFTHIIFcXdux7ODD2E2QDwebiRfUwvIwcE7JqsolC7L+EXX8lqYl/edbT8HNRijnJgd3OmCJsKrozMyApzRswxnq2wQIYrBSk3/+Qd435M19hCZFzndNM1/FdQRZUFdhIXuZp82fHE8/rDdMRSzior/pP9YqxRGhh14uhx2/8ohHXVNZDGPXGXFmbnsdbVuhyFZ9E7kAWfSmpKoU+eWpbZklOKOu/W4pmUN106GbjIhebTaE4Z4qKLmjZ8gIub4lFUz1NRAS8ap6qCPJhQx/FbuwYna46nc4sj8nefCMG5x9QSwMEFAACAAgAIF1pULx9NfdKAAAASQAAAB8AAAB2aWRlb2xlY3R1cmUvbG9jYWxfc2V0dGluZ3MueG1ss7GvyM1RKEstKs7Mz7NVMtQzUFJIzUvOT8nMS7dVCg1x07VQUiguScxLSczJz0u1VcrLV1Kwt+OyyclPTswJTi0pASos1rfjAgBQSwECAAAUAAIACAAcXWlQGdLPV4ADAABNDAAAGAAAAAAAAAABAAAAAAAAAAAAbm9uZS9jb21tb25fbWVzc2FnZXMubG5nUEsBAgAAFAACAAgAHF1pUBUeYBujAAAAfwEAACkAAAAAAAAAAQAAAAAAtgMAAG5vbmUvcGxheWJhY2tfYW5kX25hdmlnYXRpb25fc2V0dGluZ3MueG1sUEsBAgAAFAACAAgAHF1pUB9UimowAwAAxw4AACIAAAAAAAAAAQAAAAAAoAQAAG5vbmUvZmxhc2hfcHVibGlzaGluZ19zZXR0aW5ncy54bWxQSwECAAAUAAIACAAcXWlQcVeUnRUBAADRAgAAHAAAAAAAAAABAAAAAAAQCAAAbm9uZS9mbGFzaF9za2luX3NldHRpbmdzLnhtbFBLAQIAABQAAgAIABxdaVDXm3CWKwMAAG8OAAAhAAAAAAAAAAEAAAAAAF8JAABub25lL2h0bWxfcHVibGlzaGluZ19zZXR0aW5ncy54bWxQSwECAAAUAAIACAAcXWlQjnP2+moAAADlAAAAGgAAAAAAAAABAAAAAADJDAAAbm9uZS9odG1sX3NraW5fc2V0dGluZ3MuanNQSwECAAAUAAIACAAcXWlQvH0190oAAABJAAAAFwAAAAAAAAABAAAAAABrDQAAbm9uZS9sb2NhbF9zZXR0aW5ncy54bWxQSwECAAAUAAIACAA7B2NQNmFYAkcDAADhCQAAFAAAAAAAAAABAAAAAADqDQAAdW5pdmVyc2FsL3BsYXllci54bWxQSwECAAAUAAIACAAwXWlQlJ6DL0sHAAA+GAAAHQAAAAAAAAABAAAAAABjEQAAdW5pdmVyc2FsL2NvbW1vbl9tZXNzYWdlcy5sbmdQSwECAAAUAAIACAAwXWlQFR5gG6MAAAB/AQAALgAAAAAAAAABAAAAAADpGAAAdW5pdmVyc2FsL3BsYXliYWNrX2FuZF9uYXZpZ2F0aW9uX3NldHRpbmdzLnhtbFBLAQIAABQAAgAIADBdaVA+Tq8EQwUAAF4WAAAnAAAAAAAAAAEAAAAAANgZAAB1bml2ZXJzYWwvZmxhc2hfcHVibGlzaGluZ19zZXR0aW5ncy54bWxQSwECAAAUAAIACAAwXWlQKgfsO3wDAACvDAAAIQAAAAAAAAABAAAAAABgHwAAdW5pdmVyc2FsL2ZsYXNoX3NraW5fc2V0dGluZ3MueG1sUEsBAgAAFAACAAgAMF1pUMxyn+09BQAA6BUAACYAAAAAAAAAAQAAAAAAGyMAAHVuaXZlcnNhbC9odG1sX3B1Ymxpc2hpbmdfc2V0dGluZ3MueG1sUEsBAgAAFAACAAgAMF1pUDfOkV+0AQAAbgYAAB8AAAAAAAAAAQAAAAAAnCgAAHVuaXZlcnNhbC9odG1sX3NraW5fc2V0dGluZ3MuanNQSwECAAAUAAIACAAwXWlQy5xAP2oAAABzAAAAHAAAAAAAAAABAAAAAACNKgAAdW5pdmVyc2FsL2xvY2FsX3NldHRpbmdzLnhtbFBLAQIAABQAAgAIADBdaVA1+IK3UQ0AAM4lAAAXAAAAAAAAAAAAAAAAADErAAB1bml2ZXJzYWwvdW5pdmVyc2FsLnBuZ1BLAQIAABQAAgAIADBdaVDrKqBCSgAAAGsAAAAbAAAAAAAAAAEAAAAAALc4AAB1bml2ZXJzYWwvdW5pdmVyc2FsLnBuZy54bWxQSwECAAAUAAIACAAgXWlQ9/eNrfIEAABZEgAAIAAAAAAAAAABAAAAAAA6OQAAdmlkZW9sZWN0dXJlL2NvbW1vbl9tZXNzYWdlcy5sbmdQSwECAAAUAAIACAAgXWlQFR5gG6MAAAB/AQAAMQAAAAAAAAABAAAAAABqPgAAdmlkZW9sZWN0dXJlL3BsYXliYWNrX2FuZF9uYXZpZ2F0aW9uX3NldHRpbmdzLnhtbFBLAQIAABQAAgAIACBdaVCniu42DAUAAOUZAAAqAAAAAAAAAAEAAAAAAFw/AAB2aWRlb2xlY3R1cmUvZmxhc2hfcHVibGlzaGluZ19zZXR0aW5ncy54bWxQSwECAAAUAAIACAAgXWlQj3ZV/m8CAACHCAAAJAAAAAAAAAABAAAAAACwRAAAdmlkZW9sZWN0dXJlL2ZsYXNoX3NraW5fc2V0dGluZ3MueG1sUEsBAgAAFAACAAgAIF1pUHyfhAoCBQAAXRkAACkAAAAAAAAAAQAAAAAAYUcAAHZpZGVvbGVjdHVyZS9odG1sX3B1Ymxpc2hpbmdfc2V0dGluZ3MueG1sUEsBAgAAFAACAAgAIF1pUJNoQH6HAQAA2QQAACIAAAAAAAAAAQAAAAAAqkwAAHZpZGVvbGVjdHVyZS9odG1sX3NraW5fc2V0dGluZ3MuanNQSwECAAAUAAIACAAgXWlQvH0190oAAABJAAAAHwAAAAAAAAABAAAAAABxTgAAdmlkZW9sZWN0dXJlL2xvY2FsX3NldHRpbmdzLnhtbFBLBQYAAAAAGAAYAGQHAAD4TgAAAAA="/>
  <p:tag name="ISPRING_CURRENT_PLAYER_ID" val="universal"/>
  <p:tag name="ISPRING_LMS_API_VERSION" val="SCORM 2004 (2nd edition)"/>
  <p:tag name="ISPRING_CMI5_LAUNCH_METHOD" val="any window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第 9 話 チケットの転売はいけないの？"/>
  <p:tag name="GENSWF_ADVANCE_TIME" val="0.00"/>
  <p:tag name="ISPRING_SLIDE_INDENT_LEVEL" val="0"/>
  <p:tag name="ISPRING_CUSTOM_TIMING_USED" val="0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12084</TotalTime>
  <Words>393</Words>
  <PresentationFormat>画面に合わせる (4:3)</PresentationFormat>
  <Paragraphs>35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第 9 話 チケットの転売は いけないの？</vt:lpstr>
      <vt:lpstr>9. チケットの転売はいけないの？</vt:lpstr>
      <vt:lpstr>9. チケットの転売はいけないの？</vt:lpstr>
      <vt:lpstr>9. チケットの転売はいけないの？</vt:lpstr>
      <vt:lpstr>9. チケットの転売はいけないの？</vt:lpstr>
      <vt:lpstr>9. チケットの転売はいけないの？</vt:lpstr>
      <vt:lpstr>9. チケットの転売はいけないの？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2019-12-18T05:51:00Z</cp:lastPrinted>
  <dcterms:created xsi:type="dcterms:W3CDTF">2016-01-27T02:00:48Z</dcterms:created>
  <dcterms:modified xsi:type="dcterms:W3CDTF">2022-08-15T09:07:05Z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