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518" r:id="rId2"/>
    <p:sldId id="519" r:id="rId3"/>
    <p:sldId id="520" r:id="rId4"/>
    <p:sldId id="521" r:id="rId5"/>
    <p:sldId id="522" r:id="rId6"/>
    <p:sldId id="523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73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914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948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4804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385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35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10184" y="3085922"/>
            <a:ext cx="8288708" cy="2914424"/>
          </a:xfrm>
          <a:effectLst/>
        </p:spPr>
        <p:txBody>
          <a:bodyPr>
            <a:normAutofit/>
          </a:bodyPr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10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sz="4600" dirty="0"/>
              <a:t>フィルタリングで</a:t>
            </a:r>
            <a:br>
              <a:rPr lang="en-US" altLang="ja-JP" sz="4600" dirty="0"/>
            </a:br>
            <a:r>
              <a:rPr lang="ja-JP" altLang="en-US" sz="4600" dirty="0"/>
              <a:t>何を守ってくれているの？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43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F1308F1-A40B-41CA-9D78-9D32C4854D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09"/>
          <a:stretch/>
        </p:blipFill>
        <p:spPr>
          <a:xfrm>
            <a:off x="347273" y="2222887"/>
            <a:ext cx="5485946" cy="4635112"/>
          </a:xfrm>
          <a:prstGeom prst="rect">
            <a:avLst/>
          </a:prstGeom>
          <a:effectLst/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536E63E-0FAB-47C9-9DA5-27FB2A7618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673"/>
          <a:stretch/>
        </p:blipFill>
        <p:spPr>
          <a:xfrm>
            <a:off x="3342764" y="2032755"/>
            <a:ext cx="5790721" cy="4825245"/>
          </a:xfrm>
          <a:prstGeom prst="rect">
            <a:avLst/>
          </a:prstGeom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10.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フィルタリングで何を守ってくれているの？</a:t>
            </a:r>
            <a:endPara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徳島くんは、ずっと設定していたフィルタリングがわずらわしくなり、家の人に頼んで解除してもらうことにしました。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566481" y="1680940"/>
            <a:ext cx="3927123" cy="1723726"/>
            <a:chOff x="1566481" y="1680940"/>
            <a:chExt cx="3927123" cy="1723726"/>
          </a:xfrm>
        </p:grpSpPr>
        <p:sp>
          <p:nvSpPr>
            <p:cNvPr id="58" name="円形吹き出し 3"/>
            <p:cNvSpPr/>
            <p:nvPr/>
          </p:nvSpPr>
          <p:spPr>
            <a:xfrm rot="9326">
              <a:off x="1566481" y="1680940"/>
              <a:ext cx="3927123" cy="172372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 rot="21587179">
              <a:off x="1634643" y="2102217"/>
              <a:ext cx="3741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dirty="0">
                  <a:solidFill>
                    <a:schemeClr val="bg1"/>
                  </a:solidFill>
                </a:rPr>
                <a:t>もう誰もフィルタリングなんかしてないし</a:t>
              </a:r>
              <a:r>
                <a:rPr lang="en-US" altLang="ja-JP" sz="2400" dirty="0">
                  <a:solidFill>
                    <a:schemeClr val="bg1"/>
                  </a:solidFill>
                </a:rPr>
                <a:t>…</a:t>
              </a:r>
              <a:endParaRPr lang="ja-JP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701504" y="3361347"/>
            <a:ext cx="3740992" cy="1647892"/>
            <a:chOff x="2701504" y="3361347"/>
            <a:chExt cx="3740992" cy="1647892"/>
          </a:xfrm>
        </p:grpSpPr>
        <p:sp>
          <p:nvSpPr>
            <p:cNvPr id="61" name="円形吹き出し 3"/>
            <p:cNvSpPr/>
            <p:nvPr/>
          </p:nvSpPr>
          <p:spPr>
            <a:xfrm rot="9326">
              <a:off x="2832619" y="3361347"/>
              <a:ext cx="3466616" cy="164789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 rot="21587179">
              <a:off x="2701504" y="3782231"/>
              <a:ext cx="3740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dirty="0">
                  <a:solidFill>
                    <a:schemeClr val="bg1"/>
                  </a:solidFill>
                </a:rPr>
                <a:t>気をつけて使うから！</a:t>
              </a:r>
              <a:endParaRPr lang="en-US" altLang="ja-JP" sz="2400" dirty="0">
                <a:solidFill>
                  <a:schemeClr val="bg1"/>
                </a:solidFill>
              </a:endParaRPr>
            </a:p>
            <a:p>
              <a:r>
                <a:rPr lang="ja-JP" altLang="en-US" sz="2400" dirty="0">
                  <a:solidFill>
                    <a:schemeClr val="bg1"/>
                  </a:solidFill>
                </a:rPr>
                <a:t>お願い！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F178701-373C-4500-B14C-0FACB98AF33D}"/>
              </a:ext>
            </a:extLst>
          </p:cNvPr>
          <p:cNvGrpSpPr/>
          <p:nvPr/>
        </p:nvGrpSpPr>
        <p:grpSpPr>
          <a:xfrm>
            <a:off x="185522" y="6334422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0C08D6F-3E44-4078-9B67-C6D71ACA05AF}"/>
                </a:ext>
              </a:extLst>
            </p:cNvPr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徳島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（とくしま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A114494-5397-4E64-90CA-9480CB781F16}"/>
                </a:ext>
              </a:extLst>
            </p:cNvPr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B6FDBBFA-2CD9-4FCB-9E7A-6DD7E4EFEA32}"/>
                </a:ext>
              </a:extLst>
            </p:cNvPr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3FC692C-9B95-4FA4-BD11-678EA5F3BC86}"/>
                </a:ext>
              </a:extLst>
            </p:cNvPr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C18B5B8-9C4B-44F3-B367-E474EFF19F4A}"/>
                </a:ext>
              </a:extLst>
            </p:cNvPr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00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0329E7E-1685-45C6-A228-03DFB6BB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9" b="35628"/>
          <a:stretch/>
        </p:blipFill>
        <p:spPr>
          <a:xfrm>
            <a:off x="60384" y="2541813"/>
            <a:ext cx="5624979" cy="4316186"/>
          </a:xfrm>
          <a:prstGeom prst="rect">
            <a:avLst/>
          </a:prstGeom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altLang="ja-JP" dirty="0"/>
              <a:t>10.</a:t>
            </a:r>
            <a:r>
              <a:rPr lang="ja-JP" altLang="en-US" dirty="0"/>
              <a:t> フィルタリングで何を守ってくれているの？</a:t>
            </a:r>
            <a:endParaRPr kumimoji="1" lang="ja-JP" altLang="en-US" sz="1800" dirty="0">
              <a:solidFill>
                <a:srgbClr val="614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解除後はたくさんのサイトを閲覧できるようになりました。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ところが、あるサイトを見ている時に突然スマートフォンの画面がロックされ、何もできなくなってしまいました。</a:t>
            </a:r>
          </a:p>
        </p:txBody>
      </p:sp>
      <p:grpSp>
        <p:nvGrpSpPr>
          <p:cNvPr id="5" name="グループ化 4"/>
          <p:cNvGrpSpPr/>
          <p:nvPr/>
        </p:nvGrpSpPr>
        <p:grpSpPr>
          <a:xfrm rot="413787">
            <a:off x="4293633" y="2822092"/>
            <a:ext cx="4308320" cy="5347146"/>
            <a:chOff x="4443761" y="2876684"/>
            <a:chExt cx="4308320" cy="5347146"/>
          </a:xfrm>
        </p:grpSpPr>
        <p:sp>
          <p:nvSpPr>
            <p:cNvPr id="20" name="角丸四角形 19"/>
            <p:cNvSpPr/>
            <p:nvPr/>
          </p:nvSpPr>
          <p:spPr>
            <a:xfrm>
              <a:off x="5553059" y="2876684"/>
              <a:ext cx="3199022" cy="5347146"/>
            </a:xfrm>
            <a:prstGeom prst="roundRect">
              <a:avLst>
                <a:gd name="adj" fmla="val 9998"/>
              </a:avLst>
            </a:prstGeom>
            <a:solidFill>
              <a:schemeClr val="tx1">
                <a:lumMod val="95000"/>
                <a:lumOff val="5000"/>
              </a:schemeClr>
            </a:solidFill>
            <a:ln w="76200" cmpd="thickThin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612906" y="3392998"/>
              <a:ext cx="3047070" cy="4434352"/>
            </a:xfrm>
            <a:prstGeom prst="rect">
              <a:avLst/>
            </a:prstGeom>
            <a:solidFill>
              <a:srgbClr val="C113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pic>
          <p:nvPicPr>
            <p:cNvPr id="5124" name="Picture 4" descr="「南京錠　イラスト　赤」の画像検索結果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46" t="18032" r="19684" b="19899"/>
            <a:stretch/>
          </p:blipFill>
          <p:spPr bwMode="auto">
            <a:xfrm>
              <a:off x="6492170" y="4341905"/>
              <a:ext cx="13208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5584828" y="5824914"/>
              <a:ext cx="3089272" cy="824984"/>
            </a:xfrm>
            <a:prstGeom prst="rect">
              <a:avLst/>
            </a:prstGeom>
            <a:solidFill>
              <a:srgbClr val="0D0D0D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916849" y="6163399"/>
              <a:ext cx="2414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15</a:t>
              </a:r>
              <a:r>
                <a:rPr kumimoji="1" lang="ja-JP" altLang="en-US" sz="2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</a:t>
              </a:r>
              <a:r>
                <a:rPr kumimoji="1" lang="en-US" altLang="ja-JP" sz="2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32</a:t>
              </a:r>
              <a:r>
                <a:rPr kumimoji="1" lang="ja-JP" altLang="en-US" sz="2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</a:t>
              </a:r>
              <a:r>
                <a:rPr kumimoji="1" lang="en-US" altLang="ja-JP" sz="2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44</a:t>
              </a:r>
              <a:endParaRPr kumimoji="1"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1" name="二等辺三角形 12"/>
            <p:cNvSpPr/>
            <p:nvPr/>
          </p:nvSpPr>
          <p:spPr>
            <a:xfrm rot="14588515">
              <a:off x="4845796" y="4924483"/>
              <a:ext cx="336464" cy="1140534"/>
            </a:xfrm>
            <a:custGeom>
              <a:avLst/>
              <a:gdLst>
                <a:gd name="connsiteX0" fmla="*/ 0 w 795470"/>
                <a:gd name="connsiteY0" fmla="*/ 1208071 h 1208071"/>
                <a:gd name="connsiteX1" fmla="*/ 397735 w 795470"/>
                <a:gd name="connsiteY1" fmla="*/ 0 h 1208071"/>
                <a:gd name="connsiteX2" fmla="*/ 795470 w 795470"/>
                <a:gd name="connsiteY2" fmla="*/ 1208071 h 1208071"/>
                <a:gd name="connsiteX3" fmla="*/ 0 w 795470"/>
                <a:gd name="connsiteY3" fmla="*/ 1208071 h 1208071"/>
                <a:gd name="connsiteX0" fmla="*/ 1416 w 397735"/>
                <a:gd name="connsiteY0" fmla="*/ 988188 h 1208071"/>
                <a:gd name="connsiteX1" fmla="*/ 0 w 397735"/>
                <a:gd name="connsiteY1" fmla="*/ 0 h 1208071"/>
                <a:gd name="connsiteX2" fmla="*/ 397735 w 397735"/>
                <a:gd name="connsiteY2" fmla="*/ 1208071 h 1208071"/>
                <a:gd name="connsiteX3" fmla="*/ 1416 w 397735"/>
                <a:gd name="connsiteY3" fmla="*/ 988188 h 1208071"/>
                <a:gd name="connsiteX0" fmla="*/ 1416 w 336464"/>
                <a:gd name="connsiteY0" fmla="*/ 988188 h 1140534"/>
                <a:gd name="connsiteX1" fmla="*/ 0 w 336464"/>
                <a:gd name="connsiteY1" fmla="*/ 0 h 1140534"/>
                <a:gd name="connsiteX2" fmla="*/ 336464 w 336464"/>
                <a:gd name="connsiteY2" fmla="*/ 1140534 h 1140534"/>
                <a:gd name="connsiteX3" fmla="*/ 1416 w 336464"/>
                <a:gd name="connsiteY3" fmla="*/ 988188 h 114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64" h="1140534">
                  <a:moveTo>
                    <a:pt x="1416" y="988188"/>
                  </a:moveTo>
                  <a:lnTo>
                    <a:pt x="0" y="0"/>
                  </a:lnTo>
                  <a:lnTo>
                    <a:pt x="336464" y="1140534"/>
                  </a:lnTo>
                  <a:lnTo>
                    <a:pt x="1416" y="98818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916849" y="5841008"/>
              <a:ext cx="2414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残り時間</a:t>
              </a: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575374" y="3663644"/>
              <a:ext cx="3047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あなたのスマートフォンはロックされました。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197775" y="1946037"/>
            <a:ext cx="4441440" cy="2194378"/>
            <a:chOff x="2197775" y="1946037"/>
            <a:chExt cx="4441440" cy="2194378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9DD91DFE-CF36-4D49-944F-D0B477FE30BC}"/>
                </a:ext>
              </a:extLst>
            </p:cNvPr>
            <p:cNvGrpSpPr>
              <a:grpSpLocks noChangeAspect="1"/>
            </p:cNvGrpSpPr>
            <p:nvPr/>
          </p:nvGrpSpPr>
          <p:grpSpPr>
            <a:xfrm rot="620509">
              <a:off x="2197775" y="1946037"/>
              <a:ext cx="4441440" cy="2194378"/>
              <a:chOff x="-5223648" y="1664841"/>
              <a:chExt cx="5424994" cy="2961661"/>
            </a:xfrm>
          </p:grpSpPr>
          <p:sp>
            <p:nvSpPr>
              <p:cNvPr id="22" name="爆発 2 6">
                <a:extLst>
                  <a:ext uri="{FF2B5EF4-FFF2-40B4-BE49-F238E27FC236}">
                    <a16:creationId xmlns:a16="http://schemas.microsoft.com/office/drawing/2014/main" id="{892322D2-EF8E-473F-BD8A-186E12254DD9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3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ED193DFD-1AC1-4457-86C9-A42B01F9F1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089" y="1710789"/>
                <a:ext cx="5347870" cy="2869766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テキスト ボックス 36"/>
            <p:cNvSpPr txBox="1"/>
            <p:nvPr/>
          </p:nvSpPr>
          <p:spPr>
            <a:xfrm rot="397726">
              <a:off x="2630273" y="2528072"/>
              <a:ext cx="32685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600" b="1">
                  <a:solidFill>
                    <a:srgbClr val="4635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3000" dirty="0"/>
                <a:t>うわ！</a:t>
              </a:r>
              <a:endParaRPr lang="en-US" altLang="ja-JP" sz="3000" dirty="0"/>
            </a:p>
            <a:p>
              <a:r>
                <a:rPr lang="ja-JP" altLang="en-US" sz="3000" dirty="0"/>
                <a:t>なん</a:t>
              </a:r>
              <a:r>
                <a:rPr lang="ja-JP" altLang="en-US" sz="3000" dirty="0" err="1"/>
                <a:t>だ</a:t>
              </a:r>
              <a:r>
                <a:rPr lang="ja-JP" altLang="en-US" sz="3000" dirty="0"/>
                <a:t>これ！？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84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10.</a:t>
            </a:r>
            <a:r>
              <a:rPr lang="ja-JP" altLang="en-US" dirty="0"/>
              <a:t> フィルタリングで何を守ってくれているの？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316928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4000" b="1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なぜ、こうなったのでしょうか？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27" y="4259759"/>
            <a:ext cx="2606714" cy="259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26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86006" y="3700731"/>
            <a:ext cx="8668214" cy="3157267"/>
            <a:chOff x="286006" y="3700731"/>
            <a:chExt cx="8668214" cy="3157267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4248154"/>
              <a:ext cx="8571987" cy="2045907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98882" y="4562371"/>
              <a:ext cx="4672420" cy="145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フィルタリングによって見られなくなるサイトは、安全でない可能性が高いサイトです。無理に見ようとするとどんな危険があるかわかりません。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そのことをしっかり理解しておきましょう。</a:t>
              </a: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AF5ED03-0946-4726-AAE6-DE4D939B1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  <a14:imgEffect>
                        <a14:brightnessContrast contras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6" t="27075" r="28169" b="3869"/>
            <a:stretch/>
          </p:blipFill>
          <p:spPr>
            <a:xfrm>
              <a:off x="6961518" y="3700731"/>
              <a:ext cx="1992702" cy="3157267"/>
            </a:xfrm>
            <a:prstGeom prst="rect">
              <a:avLst/>
            </a:prstGeom>
            <a:effectLst/>
          </p:spPr>
        </p:pic>
      </p:grpSp>
      <p:grpSp>
        <p:nvGrpSpPr>
          <p:cNvPr id="3" name="グループ化 2"/>
          <p:cNvGrpSpPr/>
          <p:nvPr/>
        </p:nvGrpSpPr>
        <p:grpSpPr>
          <a:xfrm>
            <a:off x="286006" y="1180405"/>
            <a:ext cx="8571987" cy="2570382"/>
            <a:chOff x="286006" y="1180405"/>
            <a:chExt cx="8571987" cy="2570382"/>
          </a:xfrm>
        </p:grpSpPr>
        <p:sp>
          <p:nvSpPr>
            <p:cNvPr id="35" name="角丸四角形 34"/>
            <p:cNvSpPr/>
            <p:nvPr/>
          </p:nvSpPr>
          <p:spPr>
            <a:xfrm>
              <a:off x="286006" y="1180405"/>
              <a:ext cx="8571987" cy="2570382"/>
            </a:xfrm>
            <a:prstGeom prst="roundRect">
              <a:avLst>
                <a:gd name="adj" fmla="val 10578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184727" y="1344802"/>
              <a:ext cx="54948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フィルタリングは、あなたの安心・安全を守るためのものです。例えば、次のような機能があります。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859210" y="2185865"/>
              <a:ext cx="45770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有害サイトへのアクセスをブロックする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個人情報の書き込みを制限する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marL="266700" indent="-266700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犯罪サイトや出会い系サイト等の利用を自動で制限する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" name="円/楕円 37"/>
            <p:cNvSpPr/>
            <p:nvPr/>
          </p:nvSpPr>
          <p:spPr>
            <a:xfrm>
              <a:off x="715150" y="1536215"/>
              <a:ext cx="2625447" cy="193571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dash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2777" y="1831723"/>
              <a:ext cx="1457820" cy="1153819"/>
            </a:xfrm>
            <a:prstGeom prst="rect">
              <a:avLst/>
            </a:prstGeom>
          </p:spPr>
        </p:pic>
        <p:grpSp>
          <p:nvGrpSpPr>
            <p:cNvPr id="31" name="グループ化 30"/>
            <p:cNvGrpSpPr/>
            <p:nvPr/>
          </p:nvGrpSpPr>
          <p:grpSpPr>
            <a:xfrm>
              <a:off x="2015132" y="2552342"/>
              <a:ext cx="594832" cy="606622"/>
              <a:chOff x="7994201" y="2718917"/>
              <a:chExt cx="1078355" cy="1133944"/>
            </a:xfrm>
          </p:grpSpPr>
          <p:sp>
            <p:nvSpPr>
              <p:cNvPr id="32" name="フリーフォーム 31"/>
              <p:cNvSpPr/>
              <p:nvPr/>
            </p:nvSpPr>
            <p:spPr>
              <a:xfrm>
                <a:off x="7999886" y="2778492"/>
                <a:ext cx="1072670" cy="1074369"/>
              </a:xfrm>
              <a:custGeom>
                <a:avLst/>
                <a:gdLst>
                  <a:gd name="connsiteX0" fmla="*/ 606425 w 1123950"/>
                  <a:gd name="connsiteY0" fmla="*/ 0 h 1108075"/>
                  <a:gd name="connsiteX1" fmla="*/ 1123950 w 1123950"/>
                  <a:gd name="connsiteY1" fmla="*/ 139700 h 1108075"/>
                  <a:gd name="connsiteX2" fmla="*/ 520700 w 1123950"/>
                  <a:gd name="connsiteY2" fmla="*/ 1108075 h 1108075"/>
                  <a:gd name="connsiteX3" fmla="*/ 0 w 1123950"/>
                  <a:gd name="connsiteY3" fmla="*/ 914400 h 1108075"/>
                  <a:gd name="connsiteX4" fmla="*/ 606425 w 1123950"/>
                  <a:gd name="connsiteY4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520700 w 1123950"/>
                  <a:gd name="connsiteY3" fmla="*/ 1108075 h 1108075"/>
                  <a:gd name="connsiteX4" fmla="*/ 0 w 1123950"/>
                  <a:gd name="connsiteY4" fmla="*/ 914400 h 1108075"/>
                  <a:gd name="connsiteX5" fmla="*/ 606425 w 1123950"/>
                  <a:gd name="connsiteY5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20700 w 1123950"/>
                  <a:gd name="connsiteY4" fmla="*/ 1108075 h 1108075"/>
                  <a:gd name="connsiteX5" fmla="*/ 0 w 1123950"/>
                  <a:gd name="connsiteY5" fmla="*/ 914400 h 1108075"/>
                  <a:gd name="connsiteX6" fmla="*/ 606425 w 1123950"/>
                  <a:gd name="connsiteY6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0 w 1123950"/>
                  <a:gd name="connsiteY6" fmla="*/ 914400 h 1108075"/>
                  <a:gd name="connsiteX7" fmla="*/ 606425 w 1123950"/>
                  <a:gd name="connsiteY7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0 w 1123950"/>
                  <a:gd name="connsiteY7" fmla="*/ 914400 h 1108075"/>
                  <a:gd name="connsiteX8" fmla="*/ 606425 w 1123950"/>
                  <a:gd name="connsiteY8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26096 w 1123950"/>
                  <a:gd name="connsiteY7" fmla="*/ 932091 h 1108075"/>
                  <a:gd name="connsiteX8" fmla="*/ 0 w 1123950"/>
                  <a:gd name="connsiteY8" fmla="*/ 914400 h 1108075"/>
                  <a:gd name="connsiteX9" fmla="*/ 606425 w 1123950"/>
                  <a:gd name="connsiteY9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26096 w 1123950"/>
                  <a:gd name="connsiteY7" fmla="*/ 932091 h 1108075"/>
                  <a:gd name="connsiteX8" fmla="*/ 0 w 1123950"/>
                  <a:gd name="connsiteY8" fmla="*/ 914400 h 1108075"/>
                  <a:gd name="connsiteX9" fmla="*/ 16571 w 1123950"/>
                  <a:gd name="connsiteY9" fmla="*/ 874941 h 1108075"/>
                  <a:gd name="connsiteX10" fmla="*/ 606425 w 1123950"/>
                  <a:gd name="connsiteY10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26096 w 1123950"/>
                  <a:gd name="connsiteY7" fmla="*/ 932091 h 1108075"/>
                  <a:gd name="connsiteX8" fmla="*/ 0 w 1123950"/>
                  <a:gd name="connsiteY8" fmla="*/ 914400 h 1108075"/>
                  <a:gd name="connsiteX9" fmla="*/ 16571 w 1123950"/>
                  <a:gd name="connsiteY9" fmla="*/ 874941 h 1108075"/>
                  <a:gd name="connsiteX10" fmla="*/ 572196 w 1123950"/>
                  <a:gd name="connsiteY10" fmla="*/ 36741 h 1108075"/>
                  <a:gd name="connsiteX11" fmla="*/ 606425 w 1123950"/>
                  <a:gd name="connsiteY11" fmla="*/ 0 h 1108075"/>
                  <a:gd name="connsiteX0" fmla="*/ 606425 w 1123950"/>
                  <a:gd name="connsiteY0" fmla="*/ 0 h 1108075"/>
                  <a:gd name="connsiteX1" fmla="*/ 642046 w 1123950"/>
                  <a:gd name="connsiteY1" fmla="*/ 4991 h 1108075"/>
                  <a:gd name="connsiteX2" fmla="*/ 1073846 w 1123950"/>
                  <a:gd name="connsiteY2" fmla="*/ 122466 h 1108075"/>
                  <a:gd name="connsiteX3" fmla="*/ 1123950 w 1123950"/>
                  <a:gd name="connsiteY3" fmla="*/ 139700 h 1108075"/>
                  <a:gd name="connsiteX4" fmla="*/ 1096071 w 1123950"/>
                  <a:gd name="connsiteY4" fmla="*/ 173266 h 1108075"/>
                  <a:gd name="connsiteX5" fmla="*/ 549971 w 1123950"/>
                  <a:gd name="connsiteY5" fmla="*/ 1071791 h 1108075"/>
                  <a:gd name="connsiteX6" fmla="*/ 520700 w 1123950"/>
                  <a:gd name="connsiteY6" fmla="*/ 1108075 h 1108075"/>
                  <a:gd name="connsiteX7" fmla="*/ 464246 w 1123950"/>
                  <a:gd name="connsiteY7" fmla="*/ 1087666 h 1108075"/>
                  <a:gd name="connsiteX8" fmla="*/ 26096 w 1123950"/>
                  <a:gd name="connsiteY8" fmla="*/ 932091 h 1108075"/>
                  <a:gd name="connsiteX9" fmla="*/ 0 w 1123950"/>
                  <a:gd name="connsiteY9" fmla="*/ 914400 h 1108075"/>
                  <a:gd name="connsiteX10" fmla="*/ 16571 w 1123950"/>
                  <a:gd name="connsiteY10" fmla="*/ 874941 h 1108075"/>
                  <a:gd name="connsiteX11" fmla="*/ 572196 w 1123950"/>
                  <a:gd name="connsiteY11" fmla="*/ 36741 h 1108075"/>
                  <a:gd name="connsiteX12" fmla="*/ 606425 w 1123950"/>
                  <a:gd name="connsiteY12" fmla="*/ 0 h 1108075"/>
                  <a:gd name="connsiteX0" fmla="*/ 606425 w 1123950"/>
                  <a:gd name="connsiteY0" fmla="*/ 0 h 1108075"/>
                  <a:gd name="connsiteX1" fmla="*/ 642046 w 1123950"/>
                  <a:gd name="connsiteY1" fmla="*/ 4991 h 1108075"/>
                  <a:gd name="connsiteX2" fmla="*/ 1073846 w 1123950"/>
                  <a:gd name="connsiteY2" fmla="*/ 122466 h 1108075"/>
                  <a:gd name="connsiteX3" fmla="*/ 1123950 w 1123950"/>
                  <a:gd name="connsiteY3" fmla="*/ 139700 h 1108075"/>
                  <a:gd name="connsiteX4" fmla="*/ 1096071 w 1123950"/>
                  <a:gd name="connsiteY4" fmla="*/ 173266 h 1108075"/>
                  <a:gd name="connsiteX5" fmla="*/ 549971 w 1123950"/>
                  <a:gd name="connsiteY5" fmla="*/ 1071791 h 1108075"/>
                  <a:gd name="connsiteX6" fmla="*/ 534987 w 1123950"/>
                  <a:gd name="connsiteY6" fmla="*/ 1108075 h 1108075"/>
                  <a:gd name="connsiteX7" fmla="*/ 464246 w 1123950"/>
                  <a:gd name="connsiteY7" fmla="*/ 1087666 h 1108075"/>
                  <a:gd name="connsiteX8" fmla="*/ 26096 w 1123950"/>
                  <a:gd name="connsiteY8" fmla="*/ 932091 h 1108075"/>
                  <a:gd name="connsiteX9" fmla="*/ 0 w 1123950"/>
                  <a:gd name="connsiteY9" fmla="*/ 914400 h 1108075"/>
                  <a:gd name="connsiteX10" fmla="*/ 16571 w 1123950"/>
                  <a:gd name="connsiteY10" fmla="*/ 874941 h 1108075"/>
                  <a:gd name="connsiteX11" fmla="*/ 572196 w 1123950"/>
                  <a:gd name="connsiteY11" fmla="*/ 36741 h 1108075"/>
                  <a:gd name="connsiteX12" fmla="*/ 606425 w 1123950"/>
                  <a:gd name="connsiteY12" fmla="*/ 0 h 1108075"/>
                  <a:gd name="connsiteX0" fmla="*/ 606425 w 1123950"/>
                  <a:gd name="connsiteY0" fmla="*/ 0 h 1108081"/>
                  <a:gd name="connsiteX1" fmla="*/ 642046 w 1123950"/>
                  <a:gd name="connsiteY1" fmla="*/ 4991 h 1108081"/>
                  <a:gd name="connsiteX2" fmla="*/ 1073846 w 1123950"/>
                  <a:gd name="connsiteY2" fmla="*/ 122466 h 1108081"/>
                  <a:gd name="connsiteX3" fmla="*/ 1123950 w 1123950"/>
                  <a:gd name="connsiteY3" fmla="*/ 139700 h 1108081"/>
                  <a:gd name="connsiteX4" fmla="*/ 1096071 w 1123950"/>
                  <a:gd name="connsiteY4" fmla="*/ 173266 h 1108081"/>
                  <a:gd name="connsiteX5" fmla="*/ 549971 w 1123950"/>
                  <a:gd name="connsiteY5" fmla="*/ 1071791 h 1108081"/>
                  <a:gd name="connsiteX6" fmla="*/ 534987 w 1123950"/>
                  <a:gd name="connsiteY6" fmla="*/ 1108075 h 1108081"/>
                  <a:gd name="connsiteX7" fmla="*/ 464246 w 1123950"/>
                  <a:gd name="connsiteY7" fmla="*/ 1087666 h 1108081"/>
                  <a:gd name="connsiteX8" fmla="*/ 26096 w 1123950"/>
                  <a:gd name="connsiteY8" fmla="*/ 932091 h 1108081"/>
                  <a:gd name="connsiteX9" fmla="*/ 0 w 1123950"/>
                  <a:gd name="connsiteY9" fmla="*/ 914400 h 1108081"/>
                  <a:gd name="connsiteX10" fmla="*/ 16571 w 1123950"/>
                  <a:gd name="connsiteY10" fmla="*/ 874941 h 1108081"/>
                  <a:gd name="connsiteX11" fmla="*/ 572196 w 1123950"/>
                  <a:gd name="connsiteY11" fmla="*/ 36741 h 1108081"/>
                  <a:gd name="connsiteX12" fmla="*/ 606425 w 1123950"/>
                  <a:gd name="connsiteY12" fmla="*/ 0 h 1108081"/>
                  <a:gd name="connsiteX0" fmla="*/ 606425 w 1123950"/>
                  <a:gd name="connsiteY0" fmla="*/ 0 h 1098152"/>
                  <a:gd name="connsiteX1" fmla="*/ 642046 w 1123950"/>
                  <a:gd name="connsiteY1" fmla="*/ 4991 h 1098152"/>
                  <a:gd name="connsiteX2" fmla="*/ 1073846 w 1123950"/>
                  <a:gd name="connsiteY2" fmla="*/ 122466 h 1098152"/>
                  <a:gd name="connsiteX3" fmla="*/ 1123950 w 1123950"/>
                  <a:gd name="connsiteY3" fmla="*/ 139700 h 1098152"/>
                  <a:gd name="connsiteX4" fmla="*/ 1096071 w 1123950"/>
                  <a:gd name="connsiteY4" fmla="*/ 173266 h 1098152"/>
                  <a:gd name="connsiteX5" fmla="*/ 549971 w 1123950"/>
                  <a:gd name="connsiteY5" fmla="*/ 1071791 h 1098152"/>
                  <a:gd name="connsiteX6" fmla="*/ 521066 w 1123950"/>
                  <a:gd name="connsiteY6" fmla="*/ 1098132 h 1098152"/>
                  <a:gd name="connsiteX7" fmla="*/ 464246 w 1123950"/>
                  <a:gd name="connsiteY7" fmla="*/ 1087666 h 1098152"/>
                  <a:gd name="connsiteX8" fmla="*/ 26096 w 1123950"/>
                  <a:gd name="connsiteY8" fmla="*/ 932091 h 1098152"/>
                  <a:gd name="connsiteX9" fmla="*/ 0 w 1123950"/>
                  <a:gd name="connsiteY9" fmla="*/ 914400 h 1098152"/>
                  <a:gd name="connsiteX10" fmla="*/ 16571 w 1123950"/>
                  <a:gd name="connsiteY10" fmla="*/ 874941 h 1098152"/>
                  <a:gd name="connsiteX11" fmla="*/ 572196 w 1123950"/>
                  <a:gd name="connsiteY11" fmla="*/ 36741 h 1098152"/>
                  <a:gd name="connsiteX12" fmla="*/ 606425 w 1123950"/>
                  <a:gd name="connsiteY12" fmla="*/ 0 h 1098152"/>
                  <a:gd name="connsiteX0" fmla="*/ 606425 w 1123950"/>
                  <a:gd name="connsiteY0" fmla="*/ 0 h 1098152"/>
                  <a:gd name="connsiteX1" fmla="*/ 642046 w 1123950"/>
                  <a:gd name="connsiteY1" fmla="*/ 4991 h 1098152"/>
                  <a:gd name="connsiteX2" fmla="*/ 1073846 w 1123950"/>
                  <a:gd name="connsiteY2" fmla="*/ 122466 h 1098152"/>
                  <a:gd name="connsiteX3" fmla="*/ 1123950 w 1123950"/>
                  <a:gd name="connsiteY3" fmla="*/ 139700 h 1098152"/>
                  <a:gd name="connsiteX4" fmla="*/ 1096071 w 1123950"/>
                  <a:gd name="connsiteY4" fmla="*/ 173266 h 1098152"/>
                  <a:gd name="connsiteX5" fmla="*/ 549971 w 1123950"/>
                  <a:gd name="connsiteY5" fmla="*/ 1071791 h 1098152"/>
                  <a:gd name="connsiteX6" fmla="*/ 521066 w 1123950"/>
                  <a:gd name="connsiteY6" fmla="*/ 1098132 h 1098152"/>
                  <a:gd name="connsiteX7" fmla="*/ 464246 w 1123950"/>
                  <a:gd name="connsiteY7" fmla="*/ 1087666 h 1098152"/>
                  <a:gd name="connsiteX8" fmla="*/ 26096 w 1123950"/>
                  <a:gd name="connsiteY8" fmla="*/ 932091 h 1098152"/>
                  <a:gd name="connsiteX9" fmla="*/ 0 w 1123950"/>
                  <a:gd name="connsiteY9" fmla="*/ 914400 h 1098152"/>
                  <a:gd name="connsiteX10" fmla="*/ 16571 w 1123950"/>
                  <a:gd name="connsiteY10" fmla="*/ 874941 h 1098152"/>
                  <a:gd name="connsiteX11" fmla="*/ 572196 w 1123950"/>
                  <a:gd name="connsiteY11" fmla="*/ 36741 h 1098152"/>
                  <a:gd name="connsiteX12" fmla="*/ 606425 w 1123950"/>
                  <a:gd name="connsiteY12" fmla="*/ 0 h 1098152"/>
                  <a:gd name="connsiteX0" fmla="*/ 606425 w 1123950"/>
                  <a:gd name="connsiteY0" fmla="*/ 0 h 1098152"/>
                  <a:gd name="connsiteX1" fmla="*/ 642046 w 1123950"/>
                  <a:gd name="connsiteY1" fmla="*/ 4991 h 1098152"/>
                  <a:gd name="connsiteX2" fmla="*/ 1073846 w 1123950"/>
                  <a:gd name="connsiteY2" fmla="*/ 122466 h 1098152"/>
                  <a:gd name="connsiteX3" fmla="*/ 1123950 w 1123950"/>
                  <a:gd name="connsiteY3" fmla="*/ 139700 h 1098152"/>
                  <a:gd name="connsiteX4" fmla="*/ 1096071 w 1123950"/>
                  <a:gd name="connsiteY4" fmla="*/ 173266 h 1098152"/>
                  <a:gd name="connsiteX5" fmla="*/ 549971 w 1123950"/>
                  <a:gd name="connsiteY5" fmla="*/ 1071791 h 1098152"/>
                  <a:gd name="connsiteX6" fmla="*/ 514437 w 1123950"/>
                  <a:gd name="connsiteY6" fmla="*/ 1098132 h 1098152"/>
                  <a:gd name="connsiteX7" fmla="*/ 464246 w 1123950"/>
                  <a:gd name="connsiteY7" fmla="*/ 1087666 h 1098152"/>
                  <a:gd name="connsiteX8" fmla="*/ 26096 w 1123950"/>
                  <a:gd name="connsiteY8" fmla="*/ 932091 h 1098152"/>
                  <a:gd name="connsiteX9" fmla="*/ 0 w 1123950"/>
                  <a:gd name="connsiteY9" fmla="*/ 914400 h 1098152"/>
                  <a:gd name="connsiteX10" fmla="*/ 16571 w 1123950"/>
                  <a:gd name="connsiteY10" fmla="*/ 874941 h 1098152"/>
                  <a:gd name="connsiteX11" fmla="*/ 572196 w 1123950"/>
                  <a:gd name="connsiteY11" fmla="*/ 36741 h 1098152"/>
                  <a:gd name="connsiteX12" fmla="*/ 606425 w 1123950"/>
                  <a:gd name="connsiteY12" fmla="*/ 0 h 1098152"/>
                  <a:gd name="connsiteX0" fmla="*/ 606425 w 1123950"/>
                  <a:gd name="connsiteY0" fmla="*/ 0 h 1098267"/>
                  <a:gd name="connsiteX1" fmla="*/ 642046 w 1123950"/>
                  <a:gd name="connsiteY1" fmla="*/ 4991 h 1098267"/>
                  <a:gd name="connsiteX2" fmla="*/ 1073846 w 1123950"/>
                  <a:gd name="connsiteY2" fmla="*/ 122466 h 1098267"/>
                  <a:gd name="connsiteX3" fmla="*/ 1123950 w 1123950"/>
                  <a:gd name="connsiteY3" fmla="*/ 139700 h 1098267"/>
                  <a:gd name="connsiteX4" fmla="*/ 1096071 w 1123950"/>
                  <a:gd name="connsiteY4" fmla="*/ 173266 h 1098267"/>
                  <a:gd name="connsiteX5" fmla="*/ 549971 w 1123950"/>
                  <a:gd name="connsiteY5" fmla="*/ 1071791 h 1098267"/>
                  <a:gd name="connsiteX6" fmla="*/ 514437 w 1123950"/>
                  <a:gd name="connsiteY6" fmla="*/ 1098132 h 1098267"/>
                  <a:gd name="connsiteX7" fmla="*/ 464246 w 1123950"/>
                  <a:gd name="connsiteY7" fmla="*/ 1087666 h 1098267"/>
                  <a:gd name="connsiteX8" fmla="*/ 26096 w 1123950"/>
                  <a:gd name="connsiteY8" fmla="*/ 932091 h 1098267"/>
                  <a:gd name="connsiteX9" fmla="*/ 0 w 1123950"/>
                  <a:gd name="connsiteY9" fmla="*/ 914400 h 1098267"/>
                  <a:gd name="connsiteX10" fmla="*/ 16571 w 1123950"/>
                  <a:gd name="connsiteY10" fmla="*/ 874941 h 1098267"/>
                  <a:gd name="connsiteX11" fmla="*/ 572196 w 1123950"/>
                  <a:gd name="connsiteY11" fmla="*/ 36741 h 1098267"/>
                  <a:gd name="connsiteX12" fmla="*/ 606425 w 1123950"/>
                  <a:gd name="connsiteY12" fmla="*/ 0 h 1098267"/>
                  <a:gd name="connsiteX0" fmla="*/ 606425 w 1123950"/>
                  <a:gd name="connsiteY0" fmla="*/ 0 h 1098267"/>
                  <a:gd name="connsiteX1" fmla="*/ 642046 w 1123950"/>
                  <a:gd name="connsiteY1" fmla="*/ 4991 h 1098267"/>
                  <a:gd name="connsiteX2" fmla="*/ 1073846 w 1123950"/>
                  <a:gd name="connsiteY2" fmla="*/ 122466 h 1098267"/>
                  <a:gd name="connsiteX3" fmla="*/ 1123950 w 1123950"/>
                  <a:gd name="connsiteY3" fmla="*/ 139700 h 1098267"/>
                  <a:gd name="connsiteX4" fmla="*/ 1096071 w 1123950"/>
                  <a:gd name="connsiteY4" fmla="*/ 173266 h 1098267"/>
                  <a:gd name="connsiteX5" fmla="*/ 549971 w 1123950"/>
                  <a:gd name="connsiteY5" fmla="*/ 1071791 h 1098267"/>
                  <a:gd name="connsiteX6" fmla="*/ 514437 w 1123950"/>
                  <a:gd name="connsiteY6" fmla="*/ 1098132 h 1098267"/>
                  <a:gd name="connsiteX7" fmla="*/ 464246 w 1123950"/>
                  <a:gd name="connsiteY7" fmla="*/ 1087666 h 1098267"/>
                  <a:gd name="connsiteX8" fmla="*/ 26096 w 1123950"/>
                  <a:gd name="connsiteY8" fmla="*/ 932091 h 1098267"/>
                  <a:gd name="connsiteX9" fmla="*/ 0 w 1123950"/>
                  <a:gd name="connsiteY9" fmla="*/ 914400 h 1098267"/>
                  <a:gd name="connsiteX10" fmla="*/ 16571 w 1123950"/>
                  <a:gd name="connsiteY10" fmla="*/ 874941 h 1098267"/>
                  <a:gd name="connsiteX11" fmla="*/ 572196 w 1123950"/>
                  <a:gd name="connsiteY11" fmla="*/ 36741 h 1098267"/>
                  <a:gd name="connsiteX12" fmla="*/ 606425 w 1123950"/>
                  <a:gd name="connsiteY12" fmla="*/ 0 h 1098267"/>
                  <a:gd name="connsiteX0" fmla="*/ 606425 w 1123950"/>
                  <a:gd name="connsiteY0" fmla="*/ 0 h 1098267"/>
                  <a:gd name="connsiteX1" fmla="*/ 642046 w 1123950"/>
                  <a:gd name="connsiteY1" fmla="*/ 4991 h 1098267"/>
                  <a:gd name="connsiteX2" fmla="*/ 1073846 w 1123950"/>
                  <a:gd name="connsiteY2" fmla="*/ 122466 h 1098267"/>
                  <a:gd name="connsiteX3" fmla="*/ 1123950 w 1123950"/>
                  <a:gd name="connsiteY3" fmla="*/ 139700 h 1098267"/>
                  <a:gd name="connsiteX4" fmla="*/ 1096071 w 1123950"/>
                  <a:gd name="connsiteY4" fmla="*/ 173266 h 1098267"/>
                  <a:gd name="connsiteX5" fmla="*/ 549971 w 1123950"/>
                  <a:gd name="connsiteY5" fmla="*/ 1071791 h 1098267"/>
                  <a:gd name="connsiteX6" fmla="*/ 514437 w 1123950"/>
                  <a:gd name="connsiteY6" fmla="*/ 1098132 h 1098267"/>
                  <a:gd name="connsiteX7" fmla="*/ 464246 w 1123950"/>
                  <a:gd name="connsiteY7" fmla="*/ 1087666 h 1098267"/>
                  <a:gd name="connsiteX8" fmla="*/ 26096 w 1123950"/>
                  <a:gd name="connsiteY8" fmla="*/ 932091 h 1098267"/>
                  <a:gd name="connsiteX9" fmla="*/ 0 w 1123950"/>
                  <a:gd name="connsiteY9" fmla="*/ 914400 h 1098267"/>
                  <a:gd name="connsiteX10" fmla="*/ 16571 w 1123950"/>
                  <a:gd name="connsiteY10" fmla="*/ 874941 h 1098267"/>
                  <a:gd name="connsiteX11" fmla="*/ 572196 w 1123950"/>
                  <a:gd name="connsiteY11" fmla="*/ 36741 h 1098267"/>
                  <a:gd name="connsiteX12" fmla="*/ 606425 w 1123950"/>
                  <a:gd name="connsiteY12" fmla="*/ 0 h 1098267"/>
                  <a:gd name="connsiteX0" fmla="*/ 606425 w 1123950"/>
                  <a:gd name="connsiteY0" fmla="*/ 0 h 1096347"/>
                  <a:gd name="connsiteX1" fmla="*/ 642046 w 1123950"/>
                  <a:gd name="connsiteY1" fmla="*/ 4991 h 1096347"/>
                  <a:gd name="connsiteX2" fmla="*/ 1073846 w 1123950"/>
                  <a:gd name="connsiteY2" fmla="*/ 122466 h 1096347"/>
                  <a:gd name="connsiteX3" fmla="*/ 1123950 w 1123950"/>
                  <a:gd name="connsiteY3" fmla="*/ 139700 h 1096347"/>
                  <a:gd name="connsiteX4" fmla="*/ 1096071 w 1123950"/>
                  <a:gd name="connsiteY4" fmla="*/ 173266 h 1096347"/>
                  <a:gd name="connsiteX5" fmla="*/ 549971 w 1123950"/>
                  <a:gd name="connsiteY5" fmla="*/ 1071791 h 1096347"/>
                  <a:gd name="connsiteX6" fmla="*/ 516425 w 1123950"/>
                  <a:gd name="connsiteY6" fmla="*/ 1096143 h 1096347"/>
                  <a:gd name="connsiteX7" fmla="*/ 464246 w 1123950"/>
                  <a:gd name="connsiteY7" fmla="*/ 1087666 h 1096347"/>
                  <a:gd name="connsiteX8" fmla="*/ 26096 w 1123950"/>
                  <a:gd name="connsiteY8" fmla="*/ 932091 h 1096347"/>
                  <a:gd name="connsiteX9" fmla="*/ 0 w 1123950"/>
                  <a:gd name="connsiteY9" fmla="*/ 914400 h 1096347"/>
                  <a:gd name="connsiteX10" fmla="*/ 16571 w 1123950"/>
                  <a:gd name="connsiteY10" fmla="*/ 874941 h 1096347"/>
                  <a:gd name="connsiteX11" fmla="*/ 572196 w 1123950"/>
                  <a:gd name="connsiteY11" fmla="*/ 36741 h 1096347"/>
                  <a:gd name="connsiteX12" fmla="*/ 606425 w 1123950"/>
                  <a:gd name="connsiteY12" fmla="*/ 0 h 1096347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14827 w 1112681"/>
                  <a:gd name="connsiteY8" fmla="*/ 932091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790 w 1113315"/>
                  <a:gd name="connsiteY0" fmla="*/ 0 h 1097066"/>
                  <a:gd name="connsiteX1" fmla="*/ 631411 w 1113315"/>
                  <a:gd name="connsiteY1" fmla="*/ 4991 h 1097066"/>
                  <a:gd name="connsiteX2" fmla="*/ 1063211 w 1113315"/>
                  <a:gd name="connsiteY2" fmla="*/ 122466 h 1097066"/>
                  <a:gd name="connsiteX3" fmla="*/ 1113315 w 1113315"/>
                  <a:gd name="connsiteY3" fmla="*/ 139700 h 1097066"/>
                  <a:gd name="connsiteX4" fmla="*/ 1085436 w 1113315"/>
                  <a:gd name="connsiteY4" fmla="*/ 173266 h 1097066"/>
                  <a:gd name="connsiteX5" fmla="*/ 552594 w 1113315"/>
                  <a:gd name="connsiteY5" fmla="*/ 1058533 h 1097066"/>
                  <a:gd name="connsiteX6" fmla="*/ 505790 w 1113315"/>
                  <a:gd name="connsiteY6" fmla="*/ 1096143 h 1097066"/>
                  <a:gd name="connsiteX7" fmla="*/ 453611 w 1113315"/>
                  <a:gd name="connsiteY7" fmla="*/ 1087666 h 1097066"/>
                  <a:gd name="connsiteX8" fmla="*/ 30708 w 1113315"/>
                  <a:gd name="connsiteY8" fmla="*/ 938057 h 1097066"/>
                  <a:gd name="connsiteX9" fmla="*/ 634 w 1113315"/>
                  <a:gd name="connsiteY9" fmla="*/ 907108 h 1097066"/>
                  <a:gd name="connsiteX10" fmla="*/ 5936 w 1113315"/>
                  <a:gd name="connsiteY10" fmla="*/ 874941 h 1097066"/>
                  <a:gd name="connsiteX11" fmla="*/ 561561 w 1113315"/>
                  <a:gd name="connsiteY11" fmla="*/ 36741 h 1097066"/>
                  <a:gd name="connsiteX12" fmla="*/ 595790 w 1113315"/>
                  <a:gd name="connsiteY12" fmla="*/ 0 h 1097066"/>
                  <a:gd name="connsiteX0" fmla="*/ 595469 w 1112994"/>
                  <a:gd name="connsiteY0" fmla="*/ 0 h 1097066"/>
                  <a:gd name="connsiteX1" fmla="*/ 631090 w 1112994"/>
                  <a:gd name="connsiteY1" fmla="*/ 4991 h 1097066"/>
                  <a:gd name="connsiteX2" fmla="*/ 1062890 w 1112994"/>
                  <a:gd name="connsiteY2" fmla="*/ 122466 h 1097066"/>
                  <a:gd name="connsiteX3" fmla="*/ 1112994 w 1112994"/>
                  <a:gd name="connsiteY3" fmla="*/ 139700 h 1097066"/>
                  <a:gd name="connsiteX4" fmla="*/ 1085115 w 1112994"/>
                  <a:gd name="connsiteY4" fmla="*/ 173266 h 1097066"/>
                  <a:gd name="connsiteX5" fmla="*/ 552273 w 1112994"/>
                  <a:gd name="connsiteY5" fmla="*/ 1058533 h 1097066"/>
                  <a:gd name="connsiteX6" fmla="*/ 505469 w 1112994"/>
                  <a:gd name="connsiteY6" fmla="*/ 1096143 h 1097066"/>
                  <a:gd name="connsiteX7" fmla="*/ 453290 w 1112994"/>
                  <a:gd name="connsiteY7" fmla="*/ 1087666 h 1097066"/>
                  <a:gd name="connsiteX8" fmla="*/ 30387 w 1112994"/>
                  <a:gd name="connsiteY8" fmla="*/ 938057 h 1097066"/>
                  <a:gd name="connsiteX9" fmla="*/ 313 w 1112994"/>
                  <a:gd name="connsiteY9" fmla="*/ 907108 h 1097066"/>
                  <a:gd name="connsiteX10" fmla="*/ 8930 w 1112994"/>
                  <a:gd name="connsiteY10" fmla="*/ 868975 h 1097066"/>
                  <a:gd name="connsiteX11" fmla="*/ 561240 w 1112994"/>
                  <a:gd name="connsiteY11" fmla="*/ 36741 h 1097066"/>
                  <a:gd name="connsiteX12" fmla="*/ 595469 w 1112994"/>
                  <a:gd name="connsiteY12" fmla="*/ 0 h 1097066"/>
                  <a:gd name="connsiteX0" fmla="*/ 595469 w 1112994"/>
                  <a:gd name="connsiteY0" fmla="*/ 0 h 1097066"/>
                  <a:gd name="connsiteX1" fmla="*/ 631090 w 1112994"/>
                  <a:gd name="connsiteY1" fmla="*/ 4991 h 1097066"/>
                  <a:gd name="connsiteX2" fmla="*/ 1062890 w 1112994"/>
                  <a:gd name="connsiteY2" fmla="*/ 122466 h 1097066"/>
                  <a:gd name="connsiteX3" fmla="*/ 1112994 w 1112994"/>
                  <a:gd name="connsiteY3" fmla="*/ 139700 h 1097066"/>
                  <a:gd name="connsiteX4" fmla="*/ 1085115 w 1112994"/>
                  <a:gd name="connsiteY4" fmla="*/ 173266 h 1097066"/>
                  <a:gd name="connsiteX5" fmla="*/ 552273 w 1112994"/>
                  <a:gd name="connsiteY5" fmla="*/ 1058533 h 1097066"/>
                  <a:gd name="connsiteX6" fmla="*/ 505469 w 1112994"/>
                  <a:gd name="connsiteY6" fmla="*/ 1096143 h 1097066"/>
                  <a:gd name="connsiteX7" fmla="*/ 453290 w 1112994"/>
                  <a:gd name="connsiteY7" fmla="*/ 1087666 h 1097066"/>
                  <a:gd name="connsiteX8" fmla="*/ 30387 w 1112994"/>
                  <a:gd name="connsiteY8" fmla="*/ 938057 h 1097066"/>
                  <a:gd name="connsiteX9" fmla="*/ 313 w 1112994"/>
                  <a:gd name="connsiteY9" fmla="*/ 907108 h 1097066"/>
                  <a:gd name="connsiteX10" fmla="*/ 8930 w 1112994"/>
                  <a:gd name="connsiteY10" fmla="*/ 868975 h 1097066"/>
                  <a:gd name="connsiteX11" fmla="*/ 561240 w 1112994"/>
                  <a:gd name="connsiteY11" fmla="*/ 36741 h 1097066"/>
                  <a:gd name="connsiteX12" fmla="*/ 595469 w 1112994"/>
                  <a:gd name="connsiteY12" fmla="*/ 0 h 1097066"/>
                  <a:gd name="connsiteX0" fmla="*/ 595469 w 1112994"/>
                  <a:gd name="connsiteY0" fmla="*/ 0 h 1097066"/>
                  <a:gd name="connsiteX1" fmla="*/ 631090 w 1112994"/>
                  <a:gd name="connsiteY1" fmla="*/ 4991 h 1097066"/>
                  <a:gd name="connsiteX2" fmla="*/ 1062890 w 1112994"/>
                  <a:gd name="connsiteY2" fmla="*/ 122466 h 1097066"/>
                  <a:gd name="connsiteX3" fmla="*/ 1112994 w 1112994"/>
                  <a:gd name="connsiteY3" fmla="*/ 139700 h 1097066"/>
                  <a:gd name="connsiteX4" fmla="*/ 1085115 w 1112994"/>
                  <a:gd name="connsiteY4" fmla="*/ 173266 h 1097066"/>
                  <a:gd name="connsiteX5" fmla="*/ 552273 w 1112994"/>
                  <a:gd name="connsiteY5" fmla="*/ 1058533 h 1097066"/>
                  <a:gd name="connsiteX6" fmla="*/ 505469 w 1112994"/>
                  <a:gd name="connsiteY6" fmla="*/ 1096143 h 1097066"/>
                  <a:gd name="connsiteX7" fmla="*/ 453290 w 1112994"/>
                  <a:gd name="connsiteY7" fmla="*/ 1087666 h 1097066"/>
                  <a:gd name="connsiteX8" fmla="*/ 36353 w 1112994"/>
                  <a:gd name="connsiteY8" fmla="*/ 941372 h 1097066"/>
                  <a:gd name="connsiteX9" fmla="*/ 313 w 1112994"/>
                  <a:gd name="connsiteY9" fmla="*/ 907108 h 1097066"/>
                  <a:gd name="connsiteX10" fmla="*/ 8930 w 1112994"/>
                  <a:gd name="connsiteY10" fmla="*/ 868975 h 1097066"/>
                  <a:gd name="connsiteX11" fmla="*/ 561240 w 1112994"/>
                  <a:gd name="connsiteY11" fmla="*/ 36741 h 1097066"/>
                  <a:gd name="connsiteX12" fmla="*/ 595469 w 1112994"/>
                  <a:gd name="connsiteY12" fmla="*/ 0 h 1097066"/>
                  <a:gd name="connsiteX0" fmla="*/ 590616 w 1108141"/>
                  <a:gd name="connsiteY0" fmla="*/ 0 h 1097066"/>
                  <a:gd name="connsiteX1" fmla="*/ 626237 w 1108141"/>
                  <a:gd name="connsiteY1" fmla="*/ 4991 h 1097066"/>
                  <a:gd name="connsiteX2" fmla="*/ 1058037 w 1108141"/>
                  <a:gd name="connsiteY2" fmla="*/ 122466 h 1097066"/>
                  <a:gd name="connsiteX3" fmla="*/ 1108141 w 1108141"/>
                  <a:gd name="connsiteY3" fmla="*/ 139700 h 1097066"/>
                  <a:gd name="connsiteX4" fmla="*/ 1080262 w 1108141"/>
                  <a:gd name="connsiteY4" fmla="*/ 173266 h 1097066"/>
                  <a:gd name="connsiteX5" fmla="*/ 547420 w 1108141"/>
                  <a:gd name="connsiteY5" fmla="*/ 1058533 h 1097066"/>
                  <a:gd name="connsiteX6" fmla="*/ 500616 w 1108141"/>
                  <a:gd name="connsiteY6" fmla="*/ 1096143 h 1097066"/>
                  <a:gd name="connsiteX7" fmla="*/ 448437 w 1108141"/>
                  <a:gd name="connsiteY7" fmla="*/ 1087666 h 1097066"/>
                  <a:gd name="connsiteX8" fmla="*/ 31500 w 1108141"/>
                  <a:gd name="connsiteY8" fmla="*/ 941372 h 1097066"/>
                  <a:gd name="connsiteX9" fmla="*/ 1426 w 1108141"/>
                  <a:gd name="connsiteY9" fmla="*/ 903794 h 1097066"/>
                  <a:gd name="connsiteX10" fmla="*/ 4077 w 1108141"/>
                  <a:gd name="connsiteY10" fmla="*/ 868975 h 1097066"/>
                  <a:gd name="connsiteX11" fmla="*/ 556387 w 1108141"/>
                  <a:gd name="connsiteY11" fmla="*/ 36741 h 1097066"/>
                  <a:gd name="connsiteX12" fmla="*/ 590616 w 1108141"/>
                  <a:gd name="connsiteY12" fmla="*/ 0 h 1097066"/>
                  <a:gd name="connsiteX0" fmla="*/ 593038 w 1110563"/>
                  <a:gd name="connsiteY0" fmla="*/ 0 h 1097066"/>
                  <a:gd name="connsiteX1" fmla="*/ 628659 w 1110563"/>
                  <a:gd name="connsiteY1" fmla="*/ 4991 h 1097066"/>
                  <a:gd name="connsiteX2" fmla="*/ 1060459 w 1110563"/>
                  <a:gd name="connsiteY2" fmla="*/ 122466 h 1097066"/>
                  <a:gd name="connsiteX3" fmla="*/ 1110563 w 1110563"/>
                  <a:gd name="connsiteY3" fmla="*/ 139700 h 1097066"/>
                  <a:gd name="connsiteX4" fmla="*/ 1082684 w 1110563"/>
                  <a:gd name="connsiteY4" fmla="*/ 173266 h 1097066"/>
                  <a:gd name="connsiteX5" fmla="*/ 549842 w 1110563"/>
                  <a:gd name="connsiteY5" fmla="*/ 1058533 h 1097066"/>
                  <a:gd name="connsiteX6" fmla="*/ 503038 w 1110563"/>
                  <a:gd name="connsiteY6" fmla="*/ 1096143 h 1097066"/>
                  <a:gd name="connsiteX7" fmla="*/ 450859 w 1110563"/>
                  <a:gd name="connsiteY7" fmla="*/ 1087666 h 1097066"/>
                  <a:gd name="connsiteX8" fmla="*/ 33922 w 1110563"/>
                  <a:gd name="connsiteY8" fmla="*/ 941372 h 1097066"/>
                  <a:gd name="connsiteX9" fmla="*/ 533 w 1110563"/>
                  <a:gd name="connsiteY9" fmla="*/ 908434 h 1097066"/>
                  <a:gd name="connsiteX10" fmla="*/ 6499 w 1110563"/>
                  <a:gd name="connsiteY10" fmla="*/ 868975 h 1097066"/>
                  <a:gd name="connsiteX11" fmla="*/ 558809 w 1110563"/>
                  <a:gd name="connsiteY11" fmla="*/ 36741 h 1097066"/>
                  <a:gd name="connsiteX12" fmla="*/ 593038 w 1110563"/>
                  <a:gd name="connsiteY12" fmla="*/ 0 h 1097066"/>
                  <a:gd name="connsiteX0" fmla="*/ 593038 w 1110563"/>
                  <a:gd name="connsiteY0" fmla="*/ 0 h 1097066"/>
                  <a:gd name="connsiteX1" fmla="*/ 628659 w 1110563"/>
                  <a:gd name="connsiteY1" fmla="*/ 4991 h 1097066"/>
                  <a:gd name="connsiteX2" fmla="*/ 1060459 w 1110563"/>
                  <a:gd name="connsiteY2" fmla="*/ 122466 h 1097066"/>
                  <a:gd name="connsiteX3" fmla="*/ 1110563 w 1110563"/>
                  <a:gd name="connsiteY3" fmla="*/ 139700 h 1097066"/>
                  <a:gd name="connsiteX4" fmla="*/ 1082684 w 1110563"/>
                  <a:gd name="connsiteY4" fmla="*/ 173266 h 1097066"/>
                  <a:gd name="connsiteX5" fmla="*/ 549842 w 1110563"/>
                  <a:gd name="connsiteY5" fmla="*/ 1058533 h 1097066"/>
                  <a:gd name="connsiteX6" fmla="*/ 503038 w 1110563"/>
                  <a:gd name="connsiteY6" fmla="*/ 1096143 h 1097066"/>
                  <a:gd name="connsiteX7" fmla="*/ 450859 w 1110563"/>
                  <a:gd name="connsiteY7" fmla="*/ 1087666 h 1097066"/>
                  <a:gd name="connsiteX8" fmla="*/ 33922 w 1110563"/>
                  <a:gd name="connsiteY8" fmla="*/ 941372 h 1097066"/>
                  <a:gd name="connsiteX9" fmla="*/ 533 w 1110563"/>
                  <a:gd name="connsiteY9" fmla="*/ 908434 h 1097066"/>
                  <a:gd name="connsiteX10" fmla="*/ 6499 w 1110563"/>
                  <a:gd name="connsiteY10" fmla="*/ 868975 h 1097066"/>
                  <a:gd name="connsiteX11" fmla="*/ 558809 w 1110563"/>
                  <a:gd name="connsiteY11" fmla="*/ 36741 h 1097066"/>
                  <a:gd name="connsiteX12" fmla="*/ 593038 w 1110563"/>
                  <a:gd name="connsiteY12" fmla="*/ 0 h 1097066"/>
                  <a:gd name="connsiteX0" fmla="*/ 593038 w 1110563"/>
                  <a:gd name="connsiteY0" fmla="*/ 0 h 1097066"/>
                  <a:gd name="connsiteX1" fmla="*/ 628659 w 1110563"/>
                  <a:gd name="connsiteY1" fmla="*/ 4991 h 1097066"/>
                  <a:gd name="connsiteX2" fmla="*/ 1060459 w 1110563"/>
                  <a:gd name="connsiteY2" fmla="*/ 122466 h 1097066"/>
                  <a:gd name="connsiteX3" fmla="*/ 1110563 w 1110563"/>
                  <a:gd name="connsiteY3" fmla="*/ 139700 h 1097066"/>
                  <a:gd name="connsiteX4" fmla="*/ 1082684 w 1110563"/>
                  <a:gd name="connsiteY4" fmla="*/ 173266 h 1097066"/>
                  <a:gd name="connsiteX5" fmla="*/ 549842 w 1110563"/>
                  <a:gd name="connsiteY5" fmla="*/ 1058533 h 1097066"/>
                  <a:gd name="connsiteX6" fmla="*/ 503038 w 1110563"/>
                  <a:gd name="connsiteY6" fmla="*/ 1096143 h 1097066"/>
                  <a:gd name="connsiteX7" fmla="*/ 450859 w 1110563"/>
                  <a:gd name="connsiteY7" fmla="*/ 1087666 h 1097066"/>
                  <a:gd name="connsiteX8" fmla="*/ 43202 w 1110563"/>
                  <a:gd name="connsiteY8" fmla="*/ 946012 h 1097066"/>
                  <a:gd name="connsiteX9" fmla="*/ 533 w 1110563"/>
                  <a:gd name="connsiteY9" fmla="*/ 908434 h 1097066"/>
                  <a:gd name="connsiteX10" fmla="*/ 6499 w 1110563"/>
                  <a:gd name="connsiteY10" fmla="*/ 868975 h 1097066"/>
                  <a:gd name="connsiteX11" fmla="*/ 558809 w 1110563"/>
                  <a:gd name="connsiteY11" fmla="*/ 36741 h 1097066"/>
                  <a:gd name="connsiteX12" fmla="*/ 593038 w 1110563"/>
                  <a:gd name="connsiteY12" fmla="*/ 0 h 1097066"/>
                  <a:gd name="connsiteX0" fmla="*/ 591011 w 1108536"/>
                  <a:gd name="connsiteY0" fmla="*/ 0 h 1097066"/>
                  <a:gd name="connsiteX1" fmla="*/ 626632 w 1108536"/>
                  <a:gd name="connsiteY1" fmla="*/ 4991 h 1097066"/>
                  <a:gd name="connsiteX2" fmla="*/ 1058432 w 1108536"/>
                  <a:gd name="connsiteY2" fmla="*/ 122466 h 1097066"/>
                  <a:gd name="connsiteX3" fmla="*/ 1108536 w 1108536"/>
                  <a:gd name="connsiteY3" fmla="*/ 139700 h 1097066"/>
                  <a:gd name="connsiteX4" fmla="*/ 1080657 w 1108536"/>
                  <a:gd name="connsiteY4" fmla="*/ 173266 h 1097066"/>
                  <a:gd name="connsiteX5" fmla="*/ 547815 w 1108536"/>
                  <a:gd name="connsiteY5" fmla="*/ 1058533 h 1097066"/>
                  <a:gd name="connsiteX6" fmla="*/ 501011 w 1108536"/>
                  <a:gd name="connsiteY6" fmla="*/ 1096143 h 1097066"/>
                  <a:gd name="connsiteX7" fmla="*/ 448832 w 1108536"/>
                  <a:gd name="connsiteY7" fmla="*/ 1087666 h 1097066"/>
                  <a:gd name="connsiteX8" fmla="*/ 41175 w 1108536"/>
                  <a:gd name="connsiteY8" fmla="*/ 946012 h 1097066"/>
                  <a:gd name="connsiteX9" fmla="*/ 1158 w 1108536"/>
                  <a:gd name="connsiteY9" fmla="*/ 909097 h 1097066"/>
                  <a:gd name="connsiteX10" fmla="*/ 4472 w 1108536"/>
                  <a:gd name="connsiteY10" fmla="*/ 868975 h 1097066"/>
                  <a:gd name="connsiteX11" fmla="*/ 556782 w 1108536"/>
                  <a:gd name="connsiteY11" fmla="*/ 36741 h 1097066"/>
                  <a:gd name="connsiteX12" fmla="*/ 591011 w 1108536"/>
                  <a:gd name="connsiteY12" fmla="*/ 0 h 1097066"/>
                  <a:gd name="connsiteX0" fmla="*/ 590109 w 1107634"/>
                  <a:gd name="connsiteY0" fmla="*/ 0 h 1097066"/>
                  <a:gd name="connsiteX1" fmla="*/ 625730 w 1107634"/>
                  <a:gd name="connsiteY1" fmla="*/ 4991 h 1097066"/>
                  <a:gd name="connsiteX2" fmla="*/ 1057530 w 1107634"/>
                  <a:gd name="connsiteY2" fmla="*/ 122466 h 1097066"/>
                  <a:gd name="connsiteX3" fmla="*/ 1107634 w 1107634"/>
                  <a:gd name="connsiteY3" fmla="*/ 139700 h 1097066"/>
                  <a:gd name="connsiteX4" fmla="*/ 1079755 w 1107634"/>
                  <a:gd name="connsiteY4" fmla="*/ 173266 h 1097066"/>
                  <a:gd name="connsiteX5" fmla="*/ 546913 w 1107634"/>
                  <a:gd name="connsiteY5" fmla="*/ 1058533 h 1097066"/>
                  <a:gd name="connsiteX6" fmla="*/ 500109 w 1107634"/>
                  <a:gd name="connsiteY6" fmla="*/ 1096143 h 1097066"/>
                  <a:gd name="connsiteX7" fmla="*/ 447930 w 1107634"/>
                  <a:gd name="connsiteY7" fmla="*/ 1087666 h 1097066"/>
                  <a:gd name="connsiteX8" fmla="*/ 40273 w 1107634"/>
                  <a:gd name="connsiteY8" fmla="*/ 946012 h 1097066"/>
                  <a:gd name="connsiteX9" fmla="*/ 256 w 1107634"/>
                  <a:gd name="connsiteY9" fmla="*/ 909097 h 1097066"/>
                  <a:gd name="connsiteX10" fmla="*/ 10199 w 1107634"/>
                  <a:gd name="connsiteY10" fmla="*/ 864335 h 1097066"/>
                  <a:gd name="connsiteX11" fmla="*/ 555880 w 1107634"/>
                  <a:gd name="connsiteY11" fmla="*/ 36741 h 1097066"/>
                  <a:gd name="connsiteX12" fmla="*/ 590109 w 110763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0583 w 1107944"/>
                  <a:gd name="connsiteY8" fmla="*/ 946012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3235 w 1107944"/>
                  <a:gd name="connsiteY8" fmla="*/ 948664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3235 w 1107944"/>
                  <a:gd name="connsiteY8" fmla="*/ 948664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3235 w 1107944"/>
                  <a:gd name="connsiteY8" fmla="*/ 948664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87767 w 1107944"/>
                  <a:gd name="connsiteY0" fmla="*/ 1638 h 1092075"/>
                  <a:gd name="connsiteX1" fmla="*/ 626040 w 1107944"/>
                  <a:gd name="connsiteY1" fmla="*/ 0 h 1092075"/>
                  <a:gd name="connsiteX2" fmla="*/ 1057840 w 1107944"/>
                  <a:gd name="connsiteY2" fmla="*/ 117475 h 1092075"/>
                  <a:gd name="connsiteX3" fmla="*/ 1107944 w 1107944"/>
                  <a:gd name="connsiteY3" fmla="*/ 134709 h 1092075"/>
                  <a:gd name="connsiteX4" fmla="*/ 1080065 w 1107944"/>
                  <a:gd name="connsiteY4" fmla="*/ 168275 h 1092075"/>
                  <a:gd name="connsiteX5" fmla="*/ 547223 w 1107944"/>
                  <a:gd name="connsiteY5" fmla="*/ 1053542 h 1092075"/>
                  <a:gd name="connsiteX6" fmla="*/ 500419 w 1107944"/>
                  <a:gd name="connsiteY6" fmla="*/ 1091152 h 1092075"/>
                  <a:gd name="connsiteX7" fmla="*/ 448240 w 1107944"/>
                  <a:gd name="connsiteY7" fmla="*/ 1082675 h 1092075"/>
                  <a:gd name="connsiteX8" fmla="*/ 43235 w 1107944"/>
                  <a:gd name="connsiteY8" fmla="*/ 943673 h 1092075"/>
                  <a:gd name="connsiteX9" fmla="*/ 566 w 1107944"/>
                  <a:gd name="connsiteY9" fmla="*/ 904106 h 1092075"/>
                  <a:gd name="connsiteX10" fmla="*/ 10509 w 1107944"/>
                  <a:gd name="connsiteY10" fmla="*/ 859344 h 1092075"/>
                  <a:gd name="connsiteX11" fmla="*/ 556190 w 1107944"/>
                  <a:gd name="connsiteY11" fmla="*/ 31750 h 1092075"/>
                  <a:gd name="connsiteX12" fmla="*/ 587767 w 1107944"/>
                  <a:gd name="connsiteY12" fmla="*/ 1638 h 1092075"/>
                  <a:gd name="connsiteX0" fmla="*/ 587767 w 1107944"/>
                  <a:gd name="connsiteY0" fmla="*/ 3527 h 1093964"/>
                  <a:gd name="connsiteX1" fmla="*/ 626040 w 1107944"/>
                  <a:gd name="connsiteY1" fmla="*/ 1889 h 1093964"/>
                  <a:gd name="connsiteX2" fmla="*/ 1057840 w 1107944"/>
                  <a:gd name="connsiteY2" fmla="*/ 119364 h 1093964"/>
                  <a:gd name="connsiteX3" fmla="*/ 1107944 w 1107944"/>
                  <a:gd name="connsiteY3" fmla="*/ 136598 h 1093964"/>
                  <a:gd name="connsiteX4" fmla="*/ 1080065 w 1107944"/>
                  <a:gd name="connsiteY4" fmla="*/ 170164 h 1093964"/>
                  <a:gd name="connsiteX5" fmla="*/ 547223 w 1107944"/>
                  <a:gd name="connsiteY5" fmla="*/ 1055431 h 1093964"/>
                  <a:gd name="connsiteX6" fmla="*/ 500419 w 1107944"/>
                  <a:gd name="connsiteY6" fmla="*/ 1093041 h 1093964"/>
                  <a:gd name="connsiteX7" fmla="*/ 448240 w 1107944"/>
                  <a:gd name="connsiteY7" fmla="*/ 1084564 h 1093964"/>
                  <a:gd name="connsiteX8" fmla="*/ 43235 w 1107944"/>
                  <a:gd name="connsiteY8" fmla="*/ 945562 h 1093964"/>
                  <a:gd name="connsiteX9" fmla="*/ 566 w 1107944"/>
                  <a:gd name="connsiteY9" fmla="*/ 905995 h 1093964"/>
                  <a:gd name="connsiteX10" fmla="*/ 10509 w 1107944"/>
                  <a:gd name="connsiteY10" fmla="*/ 861233 h 1093964"/>
                  <a:gd name="connsiteX11" fmla="*/ 556190 w 1107944"/>
                  <a:gd name="connsiteY11" fmla="*/ 33639 h 1093964"/>
                  <a:gd name="connsiteX12" fmla="*/ 587767 w 1107944"/>
                  <a:gd name="connsiteY12" fmla="*/ 3527 h 1093964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56190 w 1107944"/>
                  <a:gd name="connsiteY11" fmla="*/ 32594 h 1092919"/>
                  <a:gd name="connsiteX12" fmla="*/ 587767 w 1107944"/>
                  <a:gd name="connsiteY12" fmla="*/ 2482 h 1092919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52213 w 1107944"/>
                  <a:gd name="connsiteY11" fmla="*/ 45189 h 1092919"/>
                  <a:gd name="connsiteX12" fmla="*/ 587767 w 1107944"/>
                  <a:gd name="connsiteY12" fmla="*/ 2482 h 1092919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52213 w 1107944"/>
                  <a:gd name="connsiteY11" fmla="*/ 45189 h 1092919"/>
                  <a:gd name="connsiteX12" fmla="*/ 587767 w 1107944"/>
                  <a:gd name="connsiteY12" fmla="*/ 2482 h 1092919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49561 w 1107944"/>
                  <a:gd name="connsiteY11" fmla="*/ 41874 h 1092919"/>
                  <a:gd name="connsiteX12" fmla="*/ 587767 w 1107944"/>
                  <a:gd name="connsiteY12" fmla="*/ 2482 h 1092919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481 h 1094244"/>
                  <a:gd name="connsiteX1" fmla="*/ 645264 w 1107944"/>
                  <a:gd name="connsiteY1" fmla="*/ 5483 h 1094244"/>
                  <a:gd name="connsiteX2" fmla="*/ 1057840 w 1107944"/>
                  <a:gd name="connsiteY2" fmla="*/ 119644 h 1094244"/>
                  <a:gd name="connsiteX3" fmla="*/ 1107944 w 1107944"/>
                  <a:gd name="connsiteY3" fmla="*/ 136878 h 1094244"/>
                  <a:gd name="connsiteX4" fmla="*/ 1080065 w 1107944"/>
                  <a:gd name="connsiteY4" fmla="*/ 170444 h 1094244"/>
                  <a:gd name="connsiteX5" fmla="*/ 547223 w 1107944"/>
                  <a:gd name="connsiteY5" fmla="*/ 1055711 h 1094244"/>
                  <a:gd name="connsiteX6" fmla="*/ 500419 w 1107944"/>
                  <a:gd name="connsiteY6" fmla="*/ 1093321 h 1094244"/>
                  <a:gd name="connsiteX7" fmla="*/ 448240 w 1107944"/>
                  <a:gd name="connsiteY7" fmla="*/ 1084844 h 1094244"/>
                  <a:gd name="connsiteX8" fmla="*/ 43235 w 1107944"/>
                  <a:gd name="connsiteY8" fmla="*/ 945842 h 1094244"/>
                  <a:gd name="connsiteX9" fmla="*/ 566 w 1107944"/>
                  <a:gd name="connsiteY9" fmla="*/ 906275 h 1094244"/>
                  <a:gd name="connsiteX10" fmla="*/ 10509 w 1107944"/>
                  <a:gd name="connsiteY10" fmla="*/ 861513 h 1094244"/>
                  <a:gd name="connsiteX11" fmla="*/ 549561 w 1107944"/>
                  <a:gd name="connsiteY11" fmla="*/ 43199 h 1094244"/>
                  <a:gd name="connsiteX12" fmla="*/ 587104 w 1107944"/>
                  <a:gd name="connsiteY12" fmla="*/ 2481 h 1094244"/>
                  <a:gd name="connsiteX0" fmla="*/ 587104 w 1107944"/>
                  <a:gd name="connsiteY0" fmla="*/ 3176 h 1094939"/>
                  <a:gd name="connsiteX1" fmla="*/ 645264 w 1107944"/>
                  <a:gd name="connsiteY1" fmla="*/ 6178 h 1094939"/>
                  <a:gd name="connsiteX2" fmla="*/ 1057840 w 1107944"/>
                  <a:gd name="connsiteY2" fmla="*/ 120339 h 1094939"/>
                  <a:gd name="connsiteX3" fmla="*/ 1107944 w 1107944"/>
                  <a:gd name="connsiteY3" fmla="*/ 137573 h 1094939"/>
                  <a:gd name="connsiteX4" fmla="*/ 1080065 w 1107944"/>
                  <a:gd name="connsiteY4" fmla="*/ 171139 h 1094939"/>
                  <a:gd name="connsiteX5" fmla="*/ 547223 w 1107944"/>
                  <a:gd name="connsiteY5" fmla="*/ 1056406 h 1094939"/>
                  <a:gd name="connsiteX6" fmla="*/ 500419 w 1107944"/>
                  <a:gd name="connsiteY6" fmla="*/ 1094016 h 1094939"/>
                  <a:gd name="connsiteX7" fmla="*/ 448240 w 1107944"/>
                  <a:gd name="connsiteY7" fmla="*/ 1085539 h 1094939"/>
                  <a:gd name="connsiteX8" fmla="*/ 43235 w 1107944"/>
                  <a:gd name="connsiteY8" fmla="*/ 946537 h 1094939"/>
                  <a:gd name="connsiteX9" fmla="*/ 566 w 1107944"/>
                  <a:gd name="connsiteY9" fmla="*/ 906970 h 1094939"/>
                  <a:gd name="connsiteX10" fmla="*/ 10509 w 1107944"/>
                  <a:gd name="connsiteY10" fmla="*/ 862208 h 1094939"/>
                  <a:gd name="connsiteX11" fmla="*/ 549561 w 1107944"/>
                  <a:gd name="connsiteY11" fmla="*/ 43894 h 1094939"/>
                  <a:gd name="connsiteX12" fmla="*/ 587104 w 1107944"/>
                  <a:gd name="connsiteY12" fmla="*/ 3176 h 1094939"/>
                  <a:gd name="connsiteX0" fmla="*/ 587104 w 1107944"/>
                  <a:gd name="connsiteY0" fmla="*/ 3176 h 1094939"/>
                  <a:gd name="connsiteX1" fmla="*/ 645264 w 1107944"/>
                  <a:gd name="connsiteY1" fmla="*/ 6178 h 1094939"/>
                  <a:gd name="connsiteX2" fmla="*/ 1057840 w 1107944"/>
                  <a:gd name="connsiteY2" fmla="*/ 120339 h 1094939"/>
                  <a:gd name="connsiteX3" fmla="*/ 1107944 w 1107944"/>
                  <a:gd name="connsiteY3" fmla="*/ 137573 h 1094939"/>
                  <a:gd name="connsiteX4" fmla="*/ 1080065 w 1107944"/>
                  <a:gd name="connsiteY4" fmla="*/ 171139 h 1094939"/>
                  <a:gd name="connsiteX5" fmla="*/ 547223 w 1107944"/>
                  <a:gd name="connsiteY5" fmla="*/ 1056406 h 1094939"/>
                  <a:gd name="connsiteX6" fmla="*/ 500419 w 1107944"/>
                  <a:gd name="connsiteY6" fmla="*/ 1094016 h 1094939"/>
                  <a:gd name="connsiteX7" fmla="*/ 448240 w 1107944"/>
                  <a:gd name="connsiteY7" fmla="*/ 1085539 h 1094939"/>
                  <a:gd name="connsiteX8" fmla="*/ 43235 w 1107944"/>
                  <a:gd name="connsiteY8" fmla="*/ 946537 h 1094939"/>
                  <a:gd name="connsiteX9" fmla="*/ 566 w 1107944"/>
                  <a:gd name="connsiteY9" fmla="*/ 906970 h 1094939"/>
                  <a:gd name="connsiteX10" fmla="*/ 10509 w 1107944"/>
                  <a:gd name="connsiteY10" fmla="*/ 862208 h 1094939"/>
                  <a:gd name="connsiteX11" fmla="*/ 549561 w 1107944"/>
                  <a:gd name="connsiteY11" fmla="*/ 43894 h 1094939"/>
                  <a:gd name="connsiteX12" fmla="*/ 587104 w 1107944"/>
                  <a:gd name="connsiteY12" fmla="*/ 3176 h 1094939"/>
                  <a:gd name="connsiteX0" fmla="*/ 587104 w 1107944"/>
                  <a:gd name="connsiteY0" fmla="*/ 3176 h 1094939"/>
                  <a:gd name="connsiteX1" fmla="*/ 645264 w 1107944"/>
                  <a:gd name="connsiteY1" fmla="*/ 6178 h 1094939"/>
                  <a:gd name="connsiteX2" fmla="*/ 1057840 w 1107944"/>
                  <a:gd name="connsiteY2" fmla="*/ 120339 h 1094939"/>
                  <a:gd name="connsiteX3" fmla="*/ 1107944 w 1107944"/>
                  <a:gd name="connsiteY3" fmla="*/ 137573 h 1094939"/>
                  <a:gd name="connsiteX4" fmla="*/ 1080065 w 1107944"/>
                  <a:gd name="connsiteY4" fmla="*/ 171139 h 1094939"/>
                  <a:gd name="connsiteX5" fmla="*/ 547223 w 1107944"/>
                  <a:gd name="connsiteY5" fmla="*/ 1056406 h 1094939"/>
                  <a:gd name="connsiteX6" fmla="*/ 500419 w 1107944"/>
                  <a:gd name="connsiteY6" fmla="*/ 1094016 h 1094939"/>
                  <a:gd name="connsiteX7" fmla="*/ 448240 w 1107944"/>
                  <a:gd name="connsiteY7" fmla="*/ 1085539 h 1094939"/>
                  <a:gd name="connsiteX8" fmla="*/ 43235 w 1107944"/>
                  <a:gd name="connsiteY8" fmla="*/ 946537 h 1094939"/>
                  <a:gd name="connsiteX9" fmla="*/ 566 w 1107944"/>
                  <a:gd name="connsiteY9" fmla="*/ 906970 h 1094939"/>
                  <a:gd name="connsiteX10" fmla="*/ 10509 w 1107944"/>
                  <a:gd name="connsiteY10" fmla="*/ 862208 h 1094939"/>
                  <a:gd name="connsiteX11" fmla="*/ 549561 w 1107944"/>
                  <a:gd name="connsiteY11" fmla="*/ 43894 h 1094939"/>
                  <a:gd name="connsiteX12" fmla="*/ 587104 w 1107944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57840 w 1081428"/>
                  <a:gd name="connsiteY2" fmla="*/ 120339 h 1094939"/>
                  <a:gd name="connsiteX3" fmla="*/ 1081428 w 1081428"/>
                  <a:gd name="connsiteY3" fmla="*/ 140225 h 1094939"/>
                  <a:gd name="connsiteX4" fmla="*/ 1080065 w 1081428"/>
                  <a:gd name="connsiteY4" fmla="*/ 171139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57840 w 1081428"/>
                  <a:gd name="connsiteY2" fmla="*/ 120339 h 1094939"/>
                  <a:gd name="connsiteX3" fmla="*/ 1081428 w 1081428"/>
                  <a:gd name="connsiteY3" fmla="*/ 140225 h 1094939"/>
                  <a:gd name="connsiteX4" fmla="*/ 1071447 w 1081428"/>
                  <a:gd name="connsiteY4" fmla="*/ 187711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33976 w 1081428"/>
                  <a:gd name="connsiteY2" fmla="*/ 115699 h 1094939"/>
                  <a:gd name="connsiteX3" fmla="*/ 1081428 w 1081428"/>
                  <a:gd name="connsiteY3" fmla="*/ 140225 h 1094939"/>
                  <a:gd name="connsiteX4" fmla="*/ 1071447 w 1081428"/>
                  <a:gd name="connsiteY4" fmla="*/ 187711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33976 w 1081428"/>
                  <a:gd name="connsiteY2" fmla="*/ 115699 h 1094939"/>
                  <a:gd name="connsiteX3" fmla="*/ 1081428 w 1081428"/>
                  <a:gd name="connsiteY3" fmla="*/ 140225 h 1094939"/>
                  <a:gd name="connsiteX4" fmla="*/ 1071447 w 1081428"/>
                  <a:gd name="connsiteY4" fmla="*/ 187711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0765"/>
                  <a:gd name="connsiteY0" fmla="*/ 3176 h 1094939"/>
                  <a:gd name="connsiteX1" fmla="*/ 645264 w 1080765"/>
                  <a:gd name="connsiteY1" fmla="*/ 6178 h 1094939"/>
                  <a:gd name="connsiteX2" fmla="*/ 1033976 w 1080765"/>
                  <a:gd name="connsiteY2" fmla="*/ 115699 h 1094939"/>
                  <a:gd name="connsiteX3" fmla="*/ 1080765 w 1080765"/>
                  <a:gd name="connsiteY3" fmla="*/ 146191 h 1094939"/>
                  <a:gd name="connsiteX4" fmla="*/ 1071447 w 1080765"/>
                  <a:gd name="connsiteY4" fmla="*/ 187711 h 1094939"/>
                  <a:gd name="connsiteX5" fmla="*/ 547223 w 1080765"/>
                  <a:gd name="connsiteY5" fmla="*/ 1056406 h 1094939"/>
                  <a:gd name="connsiteX6" fmla="*/ 500419 w 1080765"/>
                  <a:gd name="connsiteY6" fmla="*/ 1094016 h 1094939"/>
                  <a:gd name="connsiteX7" fmla="*/ 448240 w 1080765"/>
                  <a:gd name="connsiteY7" fmla="*/ 1085539 h 1094939"/>
                  <a:gd name="connsiteX8" fmla="*/ 43235 w 1080765"/>
                  <a:gd name="connsiteY8" fmla="*/ 946537 h 1094939"/>
                  <a:gd name="connsiteX9" fmla="*/ 566 w 1080765"/>
                  <a:gd name="connsiteY9" fmla="*/ 906970 h 1094939"/>
                  <a:gd name="connsiteX10" fmla="*/ 10509 w 1080765"/>
                  <a:gd name="connsiteY10" fmla="*/ 862208 h 1094939"/>
                  <a:gd name="connsiteX11" fmla="*/ 549561 w 1080765"/>
                  <a:gd name="connsiteY11" fmla="*/ 43894 h 1094939"/>
                  <a:gd name="connsiteX12" fmla="*/ 587104 w 1080765"/>
                  <a:gd name="connsiteY12" fmla="*/ 3176 h 1094939"/>
                  <a:gd name="connsiteX0" fmla="*/ 587104 w 1080765"/>
                  <a:gd name="connsiteY0" fmla="*/ 3176 h 1094939"/>
                  <a:gd name="connsiteX1" fmla="*/ 645264 w 1080765"/>
                  <a:gd name="connsiteY1" fmla="*/ 6178 h 1094939"/>
                  <a:gd name="connsiteX2" fmla="*/ 1033976 w 1080765"/>
                  <a:gd name="connsiteY2" fmla="*/ 115699 h 1094939"/>
                  <a:gd name="connsiteX3" fmla="*/ 1080765 w 1080765"/>
                  <a:gd name="connsiteY3" fmla="*/ 146191 h 1094939"/>
                  <a:gd name="connsiteX4" fmla="*/ 1071447 w 1080765"/>
                  <a:gd name="connsiteY4" fmla="*/ 187711 h 1094939"/>
                  <a:gd name="connsiteX5" fmla="*/ 547223 w 1080765"/>
                  <a:gd name="connsiteY5" fmla="*/ 1056406 h 1094939"/>
                  <a:gd name="connsiteX6" fmla="*/ 500419 w 1080765"/>
                  <a:gd name="connsiteY6" fmla="*/ 1094016 h 1094939"/>
                  <a:gd name="connsiteX7" fmla="*/ 448240 w 1080765"/>
                  <a:gd name="connsiteY7" fmla="*/ 1085539 h 1094939"/>
                  <a:gd name="connsiteX8" fmla="*/ 43235 w 1080765"/>
                  <a:gd name="connsiteY8" fmla="*/ 946537 h 1094939"/>
                  <a:gd name="connsiteX9" fmla="*/ 566 w 1080765"/>
                  <a:gd name="connsiteY9" fmla="*/ 906970 h 1094939"/>
                  <a:gd name="connsiteX10" fmla="*/ 10509 w 1080765"/>
                  <a:gd name="connsiteY10" fmla="*/ 862208 h 1094939"/>
                  <a:gd name="connsiteX11" fmla="*/ 549561 w 1080765"/>
                  <a:gd name="connsiteY11" fmla="*/ 43894 h 1094939"/>
                  <a:gd name="connsiteX12" fmla="*/ 587104 w 1080765"/>
                  <a:gd name="connsiteY12" fmla="*/ 3176 h 1094939"/>
                  <a:gd name="connsiteX0" fmla="*/ 587104 w 1080919"/>
                  <a:gd name="connsiteY0" fmla="*/ 3176 h 1094939"/>
                  <a:gd name="connsiteX1" fmla="*/ 645264 w 1080919"/>
                  <a:gd name="connsiteY1" fmla="*/ 6178 h 1094939"/>
                  <a:gd name="connsiteX2" fmla="*/ 1033976 w 1080919"/>
                  <a:gd name="connsiteY2" fmla="*/ 115699 h 1094939"/>
                  <a:gd name="connsiteX3" fmla="*/ 1080765 w 1080919"/>
                  <a:gd name="connsiteY3" fmla="*/ 146191 h 1094939"/>
                  <a:gd name="connsiteX4" fmla="*/ 1071447 w 1080919"/>
                  <a:gd name="connsiteY4" fmla="*/ 187711 h 1094939"/>
                  <a:gd name="connsiteX5" fmla="*/ 547223 w 1080919"/>
                  <a:gd name="connsiteY5" fmla="*/ 1056406 h 1094939"/>
                  <a:gd name="connsiteX6" fmla="*/ 500419 w 1080919"/>
                  <a:gd name="connsiteY6" fmla="*/ 1094016 h 1094939"/>
                  <a:gd name="connsiteX7" fmla="*/ 448240 w 1080919"/>
                  <a:gd name="connsiteY7" fmla="*/ 1085539 h 1094939"/>
                  <a:gd name="connsiteX8" fmla="*/ 43235 w 1080919"/>
                  <a:gd name="connsiteY8" fmla="*/ 946537 h 1094939"/>
                  <a:gd name="connsiteX9" fmla="*/ 566 w 1080919"/>
                  <a:gd name="connsiteY9" fmla="*/ 906970 h 1094939"/>
                  <a:gd name="connsiteX10" fmla="*/ 10509 w 1080919"/>
                  <a:gd name="connsiteY10" fmla="*/ 862208 h 1094939"/>
                  <a:gd name="connsiteX11" fmla="*/ 549561 w 1080919"/>
                  <a:gd name="connsiteY11" fmla="*/ 43894 h 1094939"/>
                  <a:gd name="connsiteX12" fmla="*/ 587104 w 1080919"/>
                  <a:gd name="connsiteY12" fmla="*/ 3176 h 1094939"/>
                  <a:gd name="connsiteX0" fmla="*/ 587104 w 1080850"/>
                  <a:gd name="connsiteY0" fmla="*/ 3176 h 1094939"/>
                  <a:gd name="connsiteX1" fmla="*/ 645264 w 1080850"/>
                  <a:gd name="connsiteY1" fmla="*/ 6178 h 1094939"/>
                  <a:gd name="connsiteX2" fmla="*/ 1033976 w 1080850"/>
                  <a:gd name="connsiteY2" fmla="*/ 115699 h 1094939"/>
                  <a:gd name="connsiteX3" fmla="*/ 1080765 w 1080850"/>
                  <a:gd name="connsiteY3" fmla="*/ 146191 h 1094939"/>
                  <a:gd name="connsiteX4" fmla="*/ 1062167 w 1080850"/>
                  <a:gd name="connsiteY4" fmla="*/ 189037 h 1094939"/>
                  <a:gd name="connsiteX5" fmla="*/ 547223 w 1080850"/>
                  <a:gd name="connsiteY5" fmla="*/ 1056406 h 1094939"/>
                  <a:gd name="connsiteX6" fmla="*/ 500419 w 1080850"/>
                  <a:gd name="connsiteY6" fmla="*/ 1094016 h 1094939"/>
                  <a:gd name="connsiteX7" fmla="*/ 448240 w 1080850"/>
                  <a:gd name="connsiteY7" fmla="*/ 1085539 h 1094939"/>
                  <a:gd name="connsiteX8" fmla="*/ 43235 w 1080850"/>
                  <a:gd name="connsiteY8" fmla="*/ 946537 h 1094939"/>
                  <a:gd name="connsiteX9" fmla="*/ 566 w 1080850"/>
                  <a:gd name="connsiteY9" fmla="*/ 906970 h 1094939"/>
                  <a:gd name="connsiteX10" fmla="*/ 10509 w 1080850"/>
                  <a:gd name="connsiteY10" fmla="*/ 862208 h 1094939"/>
                  <a:gd name="connsiteX11" fmla="*/ 549561 w 1080850"/>
                  <a:gd name="connsiteY11" fmla="*/ 43894 h 1094939"/>
                  <a:gd name="connsiteX12" fmla="*/ 587104 w 1080850"/>
                  <a:gd name="connsiteY12" fmla="*/ 3176 h 1094939"/>
                  <a:gd name="connsiteX0" fmla="*/ 587104 w 1080878"/>
                  <a:gd name="connsiteY0" fmla="*/ 3176 h 1094939"/>
                  <a:gd name="connsiteX1" fmla="*/ 645264 w 1080878"/>
                  <a:gd name="connsiteY1" fmla="*/ 6178 h 1094939"/>
                  <a:gd name="connsiteX2" fmla="*/ 1033976 w 1080878"/>
                  <a:gd name="connsiteY2" fmla="*/ 115699 h 1094939"/>
                  <a:gd name="connsiteX3" fmla="*/ 1080765 w 1080878"/>
                  <a:gd name="connsiteY3" fmla="*/ 146191 h 1094939"/>
                  <a:gd name="connsiteX4" fmla="*/ 1062167 w 1080878"/>
                  <a:gd name="connsiteY4" fmla="*/ 189037 h 1094939"/>
                  <a:gd name="connsiteX5" fmla="*/ 547223 w 1080878"/>
                  <a:gd name="connsiteY5" fmla="*/ 1056406 h 1094939"/>
                  <a:gd name="connsiteX6" fmla="*/ 500419 w 1080878"/>
                  <a:gd name="connsiteY6" fmla="*/ 1094016 h 1094939"/>
                  <a:gd name="connsiteX7" fmla="*/ 448240 w 1080878"/>
                  <a:gd name="connsiteY7" fmla="*/ 1085539 h 1094939"/>
                  <a:gd name="connsiteX8" fmla="*/ 43235 w 1080878"/>
                  <a:gd name="connsiteY8" fmla="*/ 946537 h 1094939"/>
                  <a:gd name="connsiteX9" fmla="*/ 566 w 1080878"/>
                  <a:gd name="connsiteY9" fmla="*/ 906970 h 1094939"/>
                  <a:gd name="connsiteX10" fmla="*/ 10509 w 1080878"/>
                  <a:gd name="connsiteY10" fmla="*/ 862208 h 1094939"/>
                  <a:gd name="connsiteX11" fmla="*/ 549561 w 1080878"/>
                  <a:gd name="connsiteY11" fmla="*/ 43894 h 1094939"/>
                  <a:gd name="connsiteX12" fmla="*/ 587104 w 1080878"/>
                  <a:gd name="connsiteY12" fmla="*/ 3176 h 1094939"/>
                  <a:gd name="connsiteX0" fmla="*/ 587104 w 1080977"/>
                  <a:gd name="connsiteY0" fmla="*/ 3176 h 1094939"/>
                  <a:gd name="connsiteX1" fmla="*/ 645264 w 1080977"/>
                  <a:gd name="connsiteY1" fmla="*/ 6178 h 1094939"/>
                  <a:gd name="connsiteX2" fmla="*/ 1033976 w 1080977"/>
                  <a:gd name="connsiteY2" fmla="*/ 115699 h 1094939"/>
                  <a:gd name="connsiteX3" fmla="*/ 1080765 w 1080977"/>
                  <a:gd name="connsiteY3" fmla="*/ 146191 h 1094939"/>
                  <a:gd name="connsiteX4" fmla="*/ 1069459 w 1080977"/>
                  <a:gd name="connsiteY4" fmla="*/ 193677 h 1094939"/>
                  <a:gd name="connsiteX5" fmla="*/ 547223 w 1080977"/>
                  <a:gd name="connsiteY5" fmla="*/ 1056406 h 1094939"/>
                  <a:gd name="connsiteX6" fmla="*/ 500419 w 1080977"/>
                  <a:gd name="connsiteY6" fmla="*/ 1094016 h 1094939"/>
                  <a:gd name="connsiteX7" fmla="*/ 448240 w 1080977"/>
                  <a:gd name="connsiteY7" fmla="*/ 1085539 h 1094939"/>
                  <a:gd name="connsiteX8" fmla="*/ 43235 w 1080977"/>
                  <a:gd name="connsiteY8" fmla="*/ 946537 h 1094939"/>
                  <a:gd name="connsiteX9" fmla="*/ 566 w 1080977"/>
                  <a:gd name="connsiteY9" fmla="*/ 906970 h 1094939"/>
                  <a:gd name="connsiteX10" fmla="*/ 10509 w 1080977"/>
                  <a:gd name="connsiteY10" fmla="*/ 862208 h 1094939"/>
                  <a:gd name="connsiteX11" fmla="*/ 549561 w 1080977"/>
                  <a:gd name="connsiteY11" fmla="*/ 43894 h 1094939"/>
                  <a:gd name="connsiteX12" fmla="*/ 587104 w 1080977"/>
                  <a:gd name="connsiteY12" fmla="*/ 3176 h 1094939"/>
                  <a:gd name="connsiteX0" fmla="*/ 587104 w 1081097"/>
                  <a:gd name="connsiteY0" fmla="*/ 3176 h 1094939"/>
                  <a:gd name="connsiteX1" fmla="*/ 645264 w 1081097"/>
                  <a:gd name="connsiteY1" fmla="*/ 6178 h 1094939"/>
                  <a:gd name="connsiteX2" fmla="*/ 1033976 w 1081097"/>
                  <a:gd name="connsiteY2" fmla="*/ 115699 h 1094939"/>
                  <a:gd name="connsiteX3" fmla="*/ 1080765 w 1081097"/>
                  <a:gd name="connsiteY3" fmla="*/ 146191 h 1094939"/>
                  <a:gd name="connsiteX4" fmla="*/ 1069459 w 1081097"/>
                  <a:gd name="connsiteY4" fmla="*/ 193677 h 1094939"/>
                  <a:gd name="connsiteX5" fmla="*/ 547223 w 1081097"/>
                  <a:gd name="connsiteY5" fmla="*/ 1056406 h 1094939"/>
                  <a:gd name="connsiteX6" fmla="*/ 500419 w 1081097"/>
                  <a:gd name="connsiteY6" fmla="*/ 1094016 h 1094939"/>
                  <a:gd name="connsiteX7" fmla="*/ 448240 w 1081097"/>
                  <a:gd name="connsiteY7" fmla="*/ 1085539 h 1094939"/>
                  <a:gd name="connsiteX8" fmla="*/ 43235 w 1081097"/>
                  <a:gd name="connsiteY8" fmla="*/ 946537 h 1094939"/>
                  <a:gd name="connsiteX9" fmla="*/ 566 w 1081097"/>
                  <a:gd name="connsiteY9" fmla="*/ 906970 h 1094939"/>
                  <a:gd name="connsiteX10" fmla="*/ 10509 w 1081097"/>
                  <a:gd name="connsiteY10" fmla="*/ 862208 h 1094939"/>
                  <a:gd name="connsiteX11" fmla="*/ 549561 w 1081097"/>
                  <a:gd name="connsiteY11" fmla="*/ 43894 h 1094939"/>
                  <a:gd name="connsiteX12" fmla="*/ 587104 w 1081097"/>
                  <a:gd name="connsiteY12" fmla="*/ 3176 h 1094939"/>
                  <a:gd name="connsiteX0" fmla="*/ 587104 w 1077095"/>
                  <a:gd name="connsiteY0" fmla="*/ 3176 h 1094939"/>
                  <a:gd name="connsiteX1" fmla="*/ 645264 w 1077095"/>
                  <a:gd name="connsiteY1" fmla="*/ 6178 h 1094939"/>
                  <a:gd name="connsiteX2" fmla="*/ 1033976 w 1077095"/>
                  <a:gd name="connsiteY2" fmla="*/ 115699 h 1094939"/>
                  <a:gd name="connsiteX3" fmla="*/ 1076125 w 1077095"/>
                  <a:gd name="connsiteY3" fmla="*/ 144865 h 1094939"/>
                  <a:gd name="connsiteX4" fmla="*/ 1069459 w 1077095"/>
                  <a:gd name="connsiteY4" fmla="*/ 193677 h 1094939"/>
                  <a:gd name="connsiteX5" fmla="*/ 547223 w 1077095"/>
                  <a:gd name="connsiteY5" fmla="*/ 1056406 h 1094939"/>
                  <a:gd name="connsiteX6" fmla="*/ 500419 w 1077095"/>
                  <a:gd name="connsiteY6" fmla="*/ 1094016 h 1094939"/>
                  <a:gd name="connsiteX7" fmla="*/ 448240 w 1077095"/>
                  <a:gd name="connsiteY7" fmla="*/ 1085539 h 1094939"/>
                  <a:gd name="connsiteX8" fmla="*/ 43235 w 1077095"/>
                  <a:gd name="connsiteY8" fmla="*/ 946537 h 1094939"/>
                  <a:gd name="connsiteX9" fmla="*/ 566 w 1077095"/>
                  <a:gd name="connsiteY9" fmla="*/ 906970 h 1094939"/>
                  <a:gd name="connsiteX10" fmla="*/ 10509 w 1077095"/>
                  <a:gd name="connsiteY10" fmla="*/ 862208 h 1094939"/>
                  <a:gd name="connsiteX11" fmla="*/ 549561 w 1077095"/>
                  <a:gd name="connsiteY11" fmla="*/ 43894 h 1094939"/>
                  <a:gd name="connsiteX12" fmla="*/ 587104 w 1077095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61807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61807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61807 w 1078273"/>
                  <a:gd name="connsiteY5" fmla="*/ 1056406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1289"/>
                  <a:gd name="connsiteY0" fmla="*/ 3176 h 1090862"/>
                  <a:gd name="connsiteX1" fmla="*/ 645264 w 1071289"/>
                  <a:gd name="connsiteY1" fmla="*/ 6178 h 1090862"/>
                  <a:gd name="connsiteX2" fmla="*/ 1033976 w 1071289"/>
                  <a:gd name="connsiteY2" fmla="*/ 115699 h 1090862"/>
                  <a:gd name="connsiteX3" fmla="*/ 1046958 w 1071289"/>
                  <a:gd name="connsiteY3" fmla="*/ 94485 h 1090862"/>
                  <a:gd name="connsiteX4" fmla="*/ 1069459 w 1071289"/>
                  <a:gd name="connsiteY4" fmla="*/ 193677 h 1090862"/>
                  <a:gd name="connsiteX5" fmla="*/ 576391 w 1071289"/>
                  <a:gd name="connsiteY5" fmla="*/ 1037845 h 1090862"/>
                  <a:gd name="connsiteX6" fmla="*/ 517654 w 1071289"/>
                  <a:gd name="connsiteY6" fmla="*/ 1088713 h 1090862"/>
                  <a:gd name="connsiteX7" fmla="*/ 448240 w 1071289"/>
                  <a:gd name="connsiteY7" fmla="*/ 1085539 h 1090862"/>
                  <a:gd name="connsiteX8" fmla="*/ 43235 w 1071289"/>
                  <a:gd name="connsiteY8" fmla="*/ 946537 h 1090862"/>
                  <a:gd name="connsiteX9" fmla="*/ 566 w 1071289"/>
                  <a:gd name="connsiteY9" fmla="*/ 906970 h 1090862"/>
                  <a:gd name="connsiteX10" fmla="*/ 10509 w 1071289"/>
                  <a:gd name="connsiteY10" fmla="*/ 862208 h 1090862"/>
                  <a:gd name="connsiteX11" fmla="*/ 549561 w 1071289"/>
                  <a:gd name="connsiteY11" fmla="*/ 43894 h 1090862"/>
                  <a:gd name="connsiteX12" fmla="*/ 587104 w 1071289"/>
                  <a:gd name="connsiteY12" fmla="*/ 3176 h 1090862"/>
                  <a:gd name="connsiteX0" fmla="*/ 587104 w 1052064"/>
                  <a:gd name="connsiteY0" fmla="*/ 3176 h 1090862"/>
                  <a:gd name="connsiteX1" fmla="*/ 645264 w 1052064"/>
                  <a:gd name="connsiteY1" fmla="*/ 6178 h 1090862"/>
                  <a:gd name="connsiteX2" fmla="*/ 1033976 w 1052064"/>
                  <a:gd name="connsiteY2" fmla="*/ 115699 h 1090862"/>
                  <a:gd name="connsiteX3" fmla="*/ 1046958 w 1052064"/>
                  <a:gd name="connsiteY3" fmla="*/ 94485 h 1090862"/>
                  <a:gd name="connsiteX4" fmla="*/ 1046920 w 1052064"/>
                  <a:gd name="connsiteY4" fmla="*/ 200306 h 1090862"/>
                  <a:gd name="connsiteX5" fmla="*/ 576391 w 1052064"/>
                  <a:gd name="connsiteY5" fmla="*/ 1037845 h 1090862"/>
                  <a:gd name="connsiteX6" fmla="*/ 517654 w 1052064"/>
                  <a:gd name="connsiteY6" fmla="*/ 1088713 h 1090862"/>
                  <a:gd name="connsiteX7" fmla="*/ 448240 w 1052064"/>
                  <a:gd name="connsiteY7" fmla="*/ 1085539 h 1090862"/>
                  <a:gd name="connsiteX8" fmla="*/ 43235 w 1052064"/>
                  <a:gd name="connsiteY8" fmla="*/ 946537 h 1090862"/>
                  <a:gd name="connsiteX9" fmla="*/ 566 w 1052064"/>
                  <a:gd name="connsiteY9" fmla="*/ 906970 h 1090862"/>
                  <a:gd name="connsiteX10" fmla="*/ 10509 w 1052064"/>
                  <a:gd name="connsiteY10" fmla="*/ 862208 h 1090862"/>
                  <a:gd name="connsiteX11" fmla="*/ 549561 w 1052064"/>
                  <a:gd name="connsiteY11" fmla="*/ 43894 h 1090862"/>
                  <a:gd name="connsiteX12" fmla="*/ 587104 w 1052064"/>
                  <a:gd name="connsiteY12" fmla="*/ 3176 h 1090862"/>
                  <a:gd name="connsiteX0" fmla="*/ 587104 w 1052064"/>
                  <a:gd name="connsiteY0" fmla="*/ 3176 h 1090862"/>
                  <a:gd name="connsiteX1" fmla="*/ 645264 w 1052064"/>
                  <a:gd name="connsiteY1" fmla="*/ 6178 h 1090862"/>
                  <a:gd name="connsiteX2" fmla="*/ 1033976 w 1052064"/>
                  <a:gd name="connsiteY2" fmla="*/ 115699 h 1090862"/>
                  <a:gd name="connsiteX3" fmla="*/ 1046958 w 1052064"/>
                  <a:gd name="connsiteY3" fmla="*/ 94485 h 1090862"/>
                  <a:gd name="connsiteX4" fmla="*/ 1046920 w 1052064"/>
                  <a:gd name="connsiteY4" fmla="*/ 200306 h 1090862"/>
                  <a:gd name="connsiteX5" fmla="*/ 571088 w 1052064"/>
                  <a:gd name="connsiteY5" fmla="*/ 1037845 h 1090862"/>
                  <a:gd name="connsiteX6" fmla="*/ 517654 w 1052064"/>
                  <a:gd name="connsiteY6" fmla="*/ 1088713 h 1090862"/>
                  <a:gd name="connsiteX7" fmla="*/ 448240 w 1052064"/>
                  <a:gd name="connsiteY7" fmla="*/ 1085539 h 1090862"/>
                  <a:gd name="connsiteX8" fmla="*/ 43235 w 1052064"/>
                  <a:gd name="connsiteY8" fmla="*/ 946537 h 1090862"/>
                  <a:gd name="connsiteX9" fmla="*/ 566 w 1052064"/>
                  <a:gd name="connsiteY9" fmla="*/ 906970 h 1090862"/>
                  <a:gd name="connsiteX10" fmla="*/ 10509 w 1052064"/>
                  <a:gd name="connsiteY10" fmla="*/ 862208 h 1090862"/>
                  <a:gd name="connsiteX11" fmla="*/ 549561 w 1052064"/>
                  <a:gd name="connsiteY11" fmla="*/ 43894 h 1090862"/>
                  <a:gd name="connsiteX12" fmla="*/ 587104 w 1052064"/>
                  <a:gd name="connsiteY12" fmla="*/ 3176 h 1090862"/>
                  <a:gd name="connsiteX0" fmla="*/ 606506 w 1071466"/>
                  <a:gd name="connsiteY0" fmla="*/ 3176 h 1090862"/>
                  <a:gd name="connsiteX1" fmla="*/ 664666 w 1071466"/>
                  <a:gd name="connsiteY1" fmla="*/ 6178 h 1090862"/>
                  <a:gd name="connsiteX2" fmla="*/ 1053378 w 1071466"/>
                  <a:gd name="connsiteY2" fmla="*/ 115699 h 1090862"/>
                  <a:gd name="connsiteX3" fmla="*/ 1066360 w 1071466"/>
                  <a:gd name="connsiteY3" fmla="*/ 94485 h 1090862"/>
                  <a:gd name="connsiteX4" fmla="*/ 1066322 w 1071466"/>
                  <a:gd name="connsiteY4" fmla="*/ 200306 h 1090862"/>
                  <a:gd name="connsiteX5" fmla="*/ 590490 w 1071466"/>
                  <a:gd name="connsiteY5" fmla="*/ 1037845 h 1090862"/>
                  <a:gd name="connsiteX6" fmla="*/ 537056 w 1071466"/>
                  <a:gd name="connsiteY6" fmla="*/ 1088713 h 1090862"/>
                  <a:gd name="connsiteX7" fmla="*/ 467642 w 1071466"/>
                  <a:gd name="connsiteY7" fmla="*/ 1085539 h 1090862"/>
                  <a:gd name="connsiteX8" fmla="*/ 62637 w 1071466"/>
                  <a:gd name="connsiteY8" fmla="*/ 946537 h 1090862"/>
                  <a:gd name="connsiteX9" fmla="*/ 81 w 1071466"/>
                  <a:gd name="connsiteY9" fmla="*/ 868522 h 1090862"/>
                  <a:gd name="connsiteX10" fmla="*/ 29911 w 1071466"/>
                  <a:gd name="connsiteY10" fmla="*/ 862208 h 1090862"/>
                  <a:gd name="connsiteX11" fmla="*/ 568963 w 1071466"/>
                  <a:gd name="connsiteY11" fmla="*/ 43894 h 1090862"/>
                  <a:gd name="connsiteX12" fmla="*/ 606506 w 1071466"/>
                  <a:gd name="connsiteY12" fmla="*/ 3176 h 1090862"/>
                  <a:gd name="connsiteX0" fmla="*/ 606506 w 1071466"/>
                  <a:gd name="connsiteY0" fmla="*/ 3176 h 1090862"/>
                  <a:gd name="connsiteX1" fmla="*/ 664666 w 1071466"/>
                  <a:gd name="connsiteY1" fmla="*/ 6178 h 1090862"/>
                  <a:gd name="connsiteX2" fmla="*/ 1053378 w 1071466"/>
                  <a:gd name="connsiteY2" fmla="*/ 115699 h 1090862"/>
                  <a:gd name="connsiteX3" fmla="*/ 1066360 w 1071466"/>
                  <a:gd name="connsiteY3" fmla="*/ 94485 h 1090862"/>
                  <a:gd name="connsiteX4" fmla="*/ 1066322 w 1071466"/>
                  <a:gd name="connsiteY4" fmla="*/ 200306 h 1090862"/>
                  <a:gd name="connsiteX5" fmla="*/ 590490 w 1071466"/>
                  <a:gd name="connsiteY5" fmla="*/ 1037845 h 1090862"/>
                  <a:gd name="connsiteX6" fmla="*/ 537056 w 1071466"/>
                  <a:gd name="connsiteY6" fmla="*/ 1088713 h 1090862"/>
                  <a:gd name="connsiteX7" fmla="*/ 467642 w 1071466"/>
                  <a:gd name="connsiteY7" fmla="*/ 1085539 h 1090862"/>
                  <a:gd name="connsiteX8" fmla="*/ 41424 w 1071466"/>
                  <a:gd name="connsiteY8" fmla="*/ 937256 h 1090862"/>
                  <a:gd name="connsiteX9" fmla="*/ 81 w 1071466"/>
                  <a:gd name="connsiteY9" fmla="*/ 868522 h 1090862"/>
                  <a:gd name="connsiteX10" fmla="*/ 29911 w 1071466"/>
                  <a:gd name="connsiteY10" fmla="*/ 862208 h 1090862"/>
                  <a:gd name="connsiteX11" fmla="*/ 568963 w 1071466"/>
                  <a:gd name="connsiteY11" fmla="*/ 43894 h 1090862"/>
                  <a:gd name="connsiteX12" fmla="*/ 606506 w 1071466"/>
                  <a:gd name="connsiteY12" fmla="*/ 3176 h 1090862"/>
                  <a:gd name="connsiteX0" fmla="*/ 614439 w 1079399"/>
                  <a:gd name="connsiteY0" fmla="*/ 3176 h 1090862"/>
                  <a:gd name="connsiteX1" fmla="*/ 672599 w 1079399"/>
                  <a:gd name="connsiteY1" fmla="*/ 6178 h 1090862"/>
                  <a:gd name="connsiteX2" fmla="*/ 1061311 w 1079399"/>
                  <a:gd name="connsiteY2" fmla="*/ 115699 h 1090862"/>
                  <a:gd name="connsiteX3" fmla="*/ 1074293 w 1079399"/>
                  <a:gd name="connsiteY3" fmla="*/ 94485 h 1090862"/>
                  <a:gd name="connsiteX4" fmla="*/ 1074255 w 1079399"/>
                  <a:gd name="connsiteY4" fmla="*/ 200306 h 1090862"/>
                  <a:gd name="connsiteX5" fmla="*/ 598423 w 1079399"/>
                  <a:gd name="connsiteY5" fmla="*/ 1037845 h 1090862"/>
                  <a:gd name="connsiteX6" fmla="*/ 544989 w 1079399"/>
                  <a:gd name="connsiteY6" fmla="*/ 1088713 h 1090862"/>
                  <a:gd name="connsiteX7" fmla="*/ 475575 w 1079399"/>
                  <a:gd name="connsiteY7" fmla="*/ 1085539 h 1090862"/>
                  <a:gd name="connsiteX8" fmla="*/ 49357 w 1079399"/>
                  <a:gd name="connsiteY8" fmla="*/ 937256 h 1090862"/>
                  <a:gd name="connsiteX9" fmla="*/ 59 w 1079399"/>
                  <a:gd name="connsiteY9" fmla="*/ 859242 h 1090862"/>
                  <a:gd name="connsiteX10" fmla="*/ 37844 w 1079399"/>
                  <a:gd name="connsiteY10" fmla="*/ 862208 h 1090862"/>
                  <a:gd name="connsiteX11" fmla="*/ 576896 w 1079399"/>
                  <a:gd name="connsiteY11" fmla="*/ 43894 h 1090862"/>
                  <a:gd name="connsiteX12" fmla="*/ 614439 w 1079399"/>
                  <a:gd name="connsiteY12" fmla="*/ 3176 h 1090862"/>
                  <a:gd name="connsiteX0" fmla="*/ 614439 w 1079399"/>
                  <a:gd name="connsiteY0" fmla="*/ 3176 h 1090862"/>
                  <a:gd name="connsiteX1" fmla="*/ 672599 w 1079399"/>
                  <a:gd name="connsiteY1" fmla="*/ 6178 h 1090862"/>
                  <a:gd name="connsiteX2" fmla="*/ 1061311 w 1079399"/>
                  <a:gd name="connsiteY2" fmla="*/ 115699 h 1090862"/>
                  <a:gd name="connsiteX3" fmla="*/ 1074293 w 1079399"/>
                  <a:gd name="connsiteY3" fmla="*/ 94485 h 1090862"/>
                  <a:gd name="connsiteX4" fmla="*/ 1074255 w 1079399"/>
                  <a:gd name="connsiteY4" fmla="*/ 200306 h 1090862"/>
                  <a:gd name="connsiteX5" fmla="*/ 598423 w 1079399"/>
                  <a:gd name="connsiteY5" fmla="*/ 1031216 h 1090862"/>
                  <a:gd name="connsiteX6" fmla="*/ 544989 w 1079399"/>
                  <a:gd name="connsiteY6" fmla="*/ 1088713 h 1090862"/>
                  <a:gd name="connsiteX7" fmla="*/ 475575 w 1079399"/>
                  <a:gd name="connsiteY7" fmla="*/ 1085539 h 1090862"/>
                  <a:gd name="connsiteX8" fmla="*/ 49357 w 1079399"/>
                  <a:gd name="connsiteY8" fmla="*/ 937256 h 1090862"/>
                  <a:gd name="connsiteX9" fmla="*/ 59 w 1079399"/>
                  <a:gd name="connsiteY9" fmla="*/ 859242 h 1090862"/>
                  <a:gd name="connsiteX10" fmla="*/ 37844 w 1079399"/>
                  <a:gd name="connsiteY10" fmla="*/ 862208 h 1090862"/>
                  <a:gd name="connsiteX11" fmla="*/ 576896 w 1079399"/>
                  <a:gd name="connsiteY11" fmla="*/ 43894 h 1090862"/>
                  <a:gd name="connsiteX12" fmla="*/ 614439 w 1079399"/>
                  <a:gd name="connsiteY12" fmla="*/ 3176 h 1090862"/>
                  <a:gd name="connsiteX0" fmla="*/ 614439 w 1079399"/>
                  <a:gd name="connsiteY0" fmla="*/ 3176 h 1088095"/>
                  <a:gd name="connsiteX1" fmla="*/ 672599 w 1079399"/>
                  <a:gd name="connsiteY1" fmla="*/ 6178 h 1088095"/>
                  <a:gd name="connsiteX2" fmla="*/ 1061311 w 1079399"/>
                  <a:gd name="connsiteY2" fmla="*/ 115699 h 1088095"/>
                  <a:gd name="connsiteX3" fmla="*/ 1074293 w 1079399"/>
                  <a:gd name="connsiteY3" fmla="*/ 94485 h 1088095"/>
                  <a:gd name="connsiteX4" fmla="*/ 1074255 w 1079399"/>
                  <a:gd name="connsiteY4" fmla="*/ 200306 h 1088095"/>
                  <a:gd name="connsiteX5" fmla="*/ 598423 w 1079399"/>
                  <a:gd name="connsiteY5" fmla="*/ 1031216 h 1088095"/>
                  <a:gd name="connsiteX6" fmla="*/ 534383 w 1079399"/>
                  <a:gd name="connsiteY6" fmla="*/ 1080758 h 1088095"/>
                  <a:gd name="connsiteX7" fmla="*/ 475575 w 1079399"/>
                  <a:gd name="connsiteY7" fmla="*/ 1085539 h 1088095"/>
                  <a:gd name="connsiteX8" fmla="*/ 49357 w 1079399"/>
                  <a:gd name="connsiteY8" fmla="*/ 937256 h 1088095"/>
                  <a:gd name="connsiteX9" fmla="*/ 59 w 1079399"/>
                  <a:gd name="connsiteY9" fmla="*/ 859242 h 1088095"/>
                  <a:gd name="connsiteX10" fmla="*/ 37844 w 1079399"/>
                  <a:gd name="connsiteY10" fmla="*/ 862208 h 1088095"/>
                  <a:gd name="connsiteX11" fmla="*/ 576896 w 1079399"/>
                  <a:gd name="connsiteY11" fmla="*/ 43894 h 1088095"/>
                  <a:gd name="connsiteX12" fmla="*/ 614439 w 1079399"/>
                  <a:gd name="connsiteY12" fmla="*/ 3176 h 1088095"/>
                  <a:gd name="connsiteX0" fmla="*/ 614439 w 1079399"/>
                  <a:gd name="connsiteY0" fmla="*/ 3176 h 1082907"/>
                  <a:gd name="connsiteX1" fmla="*/ 672599 w 1079399"/>
                  <a:gd name="connsiteY1" fmla="*/ 6178 h 1082907"/>
                  <a:gd name="connsiteX2" fmla="*/ 1061311 w 1079399"/>
                  <a:gd name="connsiteY2" fmla="*/ 115699 h 1082907"/>
                  <a:gd name="connsiteX3" fmla="*/ 1074293 w 1079399"/>
                  <a:gd name="connsiteY3" fmla="*/ 94485 h 1082907"/>
                  <a:gd name="connsiteX4" fmla="*/ 1074255 w 1079399"/>
                  <a:gd name="connsiteY4" fmla="*/ 200306 h 1082907"/>
                  <a:gd name="connsiteX5" fmla="*/ 598423 w 1079399"/>
                  <a:gd name="connsiteY5" fmla="*/ 1031216 h 1082907"/>
                  <a:gd name="connsiteX6" fmla="*/ 534383 w 1079399"/>
                  <a:gd name="connsiteY6" fmla="*/ 1080758 h 1082907"/>
                  <a:gd name="connsiteX7" fmla="*/ 455688 w 1079399"/>
                  <a:gd name="connsiteY7" fmla="*/ 1077584 h 1082907"/>
                  <a:gd name="connsiteX8" fmla="*/ 49357 w 1079399"/>
                  <a:gd name="connsiteY8" fmla="*/ 937256 h 1082907"/>
                  <a:gd name="connsiteX9" fmla="*/ 59 w 1079399"/>
                  <a:gd name="connsiteY9" fmla="*/ 859242 h 1082907"/>
                  <a:gd name="connsiteX10" fmla="*/ 37844 w 1079399"/>
                  <a:gd name="connsiteY10" fmla="*/ 862208 h 1082907"/>
                  <a:gd name="connsiteX11" fmla="*/ 576896 w 1079399"/>
                  <a:gd name="connsiteY11" fmla="*/ 43894 h 1082907"/>
                  <a:gd name="connsiteX12" fmla="*/ 614439 w 1079399"/>
                  <a:gd name="connsiteY12" fmla="*/ 3176 h 1082907"/>
                  <a:gd name="connsiteX0" fmla="*/ 614439 w 1079399"/>
                  <a:gd name="connsiteY0" fmla="*/ 3176 h 1081109"/>
                  <a:gd name="connsiteX1" fmla="*/ 672599 w 1079399"/>
                  <a:gd name="connsiteY1" fmla="*/ 6178 h 1081109"/>
                  <a:gd name="connsiteX2" fmla="*/ 1061311 w 1079399"/>
                  <a:gd name="connsiteY2" fmla="*/ 115699 h 1081109"/>
                  <a:gd name="connsiteX3" fmla="*/ 1074293 w 1079399"/>
                  <a:gd name="connsiteY3" fmla="*/ 94485 h 1081109"/>
                  <a:gd name="connsiteX4" fmla="*/ 1074255 w 1079399"/>
                  <a:gd name="connsiteY4" fmla="*/ 200306 h 1081109"/>
                  <a:gd name="connsiteX5" fmla="*/ 598423 w 1079399"/>
                  <a:gd name="connsiteY5" fmla="*/ 1031216 h 1081109"/>
                  <a:gd name="connsiteX6" fmla="*/ 530406 w 1079399"/>
                  <a:gd name="connsiteY6" fmla="*/ 1076781 h 1081109"/>
                  <a:gd name="connsiteX7" fmla="*/ 455688 w 1079399"/>
                  <a:gd name="connsiteY7" fmla="*/ 1077584 h 1081109"/>
                  <a:gd name="connsiteX8" fmla="*/ 49357 w 1079399"/>
                  <a:gd name="connsiteY8" fmla="*/ 937256 h 1081109"/>
                  <a:gd name="connsiteX9" fmla="*/ 59 w 1079399"/>
                  <a:gd name="connsiteY9" fmla="*/ 859242 h 1081109"/>
                  <a:gd name="connsiteX10" fmla="*/ 37844 w 1079399"/>
                  <a:gd name="connsiteY10" fmla="*/ 862208 h 1081109"/>
                  <a:gd name="connsiteX11" fmla="*/ 576896 w 1079399"/>
                  <a:gd name="connsiteY11" fmla="*/ 43894 h 1081109"/>
                  <a:gd name="connsiteX12" fmla="*/ 614439 w 1079399"/>
                  <a:gd name="connsiteY12" fmla="*/ 3176 h 1081109"/>
                  <a:gd name="connsiteX0" fmla="*/ 614439 w 1079399"/>
                  <a:gd name="connsiteY0" fmla="*/ 3176 h 1081109"/>
                  <a:gd name="connsiteX1" fmla="*/ 672599 w 1079399"/>
                  <a:gd name="connsiteY1" fmla="*/ 6178 h 1081109"/>
                  <a:gd name="connsiteX2" fmla="*/ 1061311 w 1079399"/>
                  <a:gd name="connsiteY2" fmla="*/ 115699 h 1081109"/>
                  <a:gd name="connsiteX3" fmla="*/ 1074293 w 1079399"/>
                  <a:gd name="connsiteY3" fmla="*/ 94485 h 1081109"/>
                  <a:gd name="connsiteX4" fmla="*/ 1074255 w 1079399"/>
                  <a:gd name="connsiteY4" fmla="*/ 200306 h 1081109"/>
                  <a:gd name="connsiteX5" fmla="*/ 595771 w 1079399"/>
                  <a:gd name="connsiteY5" fmla="*/ 1028564 h 1081109"/>
                  <a:gd name="connsiteX6" fmla="*/ 530406 w 1079399"/>
                  <a:gd name="connsiteY6" fmla="*/ 1076781 h 1081109"/>
                  <a:gd name="connsiteX7" fmla="*/ 455688 w 1079399"/>
                  <a:gd name="connsiteY7" fmla="*/ 1077584 h 1081109"/>
                  <a:gd name="connsiteX8" fmla="*/ 49357 w 1079399"/>
                  <a:gd name="connsiteY8" fmla="*/ 937256 h 1081109"/>
                  <a:gd name="connsiteX9" fmla="*/ 59 w 1079399"/>
                  <a:gd name="connsiteY9" fmla="*/ 859242 h 1081109"/>
                  <a:gd name="connsiteX10" fmla="*/ 37844 w 1079399"/>
                  <a:gd name="connsiteY10" fmla="*/ 862208 h 1081109"/>
                  <a:gd name="connsiteX11" fmla="*/ 576896 w 1079399"/>
                  <a:gd name="connsiteY11" fmla="*/ 43894 h 1081109"/>
                  <a:gd name="connsiteX12" fmla="*/ 614439 w 1079399"/>
                  <a:gd name="connsiteY12" fmla="*/ 3176 h 1081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9399" h="1081109">
                    <a:moveTo>
                      <a:pt x="614439" y="3176"/>
                    </a:moveTo>
                    <a:cubicBezTo>
                      <a:pt x="642444" y="-3999"/>
                      <a:pt x="658515" y="2747"/>
                      <a:pt x="672599" y="6178"/>
                    </a:cubicBezTo>
                    <a:lnTo>
                      <a:pt x="1061311" y="115699"/>
                    </a:lnTo>
                    <a:cubicBezTo>
                      <a:pt x="1077128" y="123874"/>
                      <a:pt x="1061791" y="74378"/>
                      <a:pt x="1074293" y="94485"/>
                    </a:cubicBezTo>
                    <a:cubicBezTo>
                      <a:pt x="1078479" y="114734"/>
                      <a:pt x="1083327" y="180057"/>
                      <a:pt x="1074255" y="200306"/>
                    </a:cubicBezTo>
                    <a:cubicBezTo>
                      <a:pt x="895807" y="510570"/>
                      <a:pt x="780932" y="718730"/>
                      <a:pt x="595771" y="1028564"/>
                    </a:cubicBezTo>
                    <a:cubicBezTo>
                      <a:pt x="574204" y="1057894"/>
                      <a:pt x="557276" y="1062036"/>
                      <a:pt x="530406" y="1076781"/>
                    </a:cubicBezTo>
                    <a:cubicBezTo>
                      <a:pt x="500642" y="1079774"/>
                      <a:pt x="475291" y="1084387"/>
                      <a:pt x="455688" y="1077584"/>
                    </a:cubicBezTo>
                    <a:lnTo>
                      <a:pt x="49357" y="937256"/>
                    </a:lnTo>
                    <a:cubicBezTo>
                      <a:pt x="23423" y="925615"/>
                      <a:pt x="4781" y="878176"/>
                      <a:pt x="59" y="859242"/>
                    </a:cubicBezTo>
                    <a:cubicBezTo>
                      <a:pt x="-1489" y="848520"/>
                      <a:pt x="27460" y="883536"/>
                      <a:pt x="37844" y="862208"/>
                    </a:cubicBezTo>
                    <a:lnTo>
                      <a:pt x="576896" y="43894"/>
                    </a:lnTo>
                    <a:cubicBezTo>
                      <a:pt x="588747" y="23029"/>
                      <a:pt x="601262" y="10120"/>
                      <a:pt x="614439" y="3176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7994201" y="2718917"/>
                <a:ext cx="1071551" cy="1084061"/>
              </a:xfrm>
              <a:custGeom>
                <a:avLst/>
                <a:gdLst>
                  <a:gd name="connsiteX0" fmla="*/ 606425 w 1123950"/>
                  <a:gd name="connsiteY0" fmla="*/ 0 h 1108075"/>
                  <a:gd name="connsiteX1" fmla="*/ 1123950 w 1123950"/>
                  <a:gd name="connsiteY1" fmla="*/ 139700 h 1108075"/>
                  <a:gd name="connsiteX2" fmla="*/ 520700 w 1123950"/>
                  <a:gd name="connsiteY2" fmla="*/ 1108075 h 1108075"/>
                  <a:gd name="connsiteX3" fmla="*/ 0 w 1123950"/>
                  <a:gd name="connsiteY3" fmla="*/ 914400 h 1108075"/>
                  <a:gd name="connsiteX4" fmla="*/ 606425 w 1123950"/>
                  <a:gd name="connsiteY4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520700 w 1123950"/>
                  <a:gd name="connsiteY3" fmla="*/ 1108075 h 1108075"/>
                  <a:gd name="connsiteX4" fmla="*/ 0 w 1123950"/>
                  <a:gd name="connsiteY4" fmla="*/ 914400 h 1108075"/>
                  <a:gd name="connsiteX5" fmla="*/ 606425 w 1123950"/>
                  <a:gd name="connsiteY5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20700 w 1123950"/>
                  <a:gd name="connsiteY4" fmla="*/ 1108075 h 1108075"/>
                  <a:gd name="connsiteX5" fmla="*/ 0 w 1123950"/>
                  <a:gd name="connsiteY5" fmla="*/ 914400 h 1108075"/>
                  <a:gd name="connsiteX6" fmla="*/ 606425 w 1123950"/>
                  <a:gd name="connsiteY6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0 w 1123950"/>
                  <a:gd name="connsiteY6" fmla="*/ 914400 h 1108075"/>
                  <a:gd name="connsiteX7" fmla="*/ 606425 w 1123950"/>
                  <a:gd name="connsiteY7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0 w 1123950"/>
                  <a:gd name="connsiteY7" fmla="*/ 914400 h 1108075"/>
                  <a:gd name="connsiteX8" fmla="*/ 606425 w 1123950"/>
                  <a:gd name="connsiteY8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26096 w 1123950"/>
                  <a:gd name="connsiteY7" fmla="*/ 932091 h 1108075"/>
                  <a:gd name="connsiteX8" fmla="*/ 0 w 1123950"/>
                  <a:gd name="connsiteY8" fmla="*/ 914400 h 1108075"/>
                  <a:gd name="connsiteX9" fmla="*/ 606425 w 1123950"/>
                  <a:gd name="connsiteY9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26096 w 1123950"/>
                  <a:gd name="connsiteY7" fmla="*/ 932091 h 1108075"/>
                  <a:gd name="connsiteX8" fmla="*/ 0 w 1123950"/>
                  <a:gd name="connsiteY8" fmla="*/ 914400 h 1108075"/>
                  <a:gd name="connsiteX9" fmla="*/ 16571 w 1123950"/>
                  <a:gd name="connsiteY9" fmla="*/ 874941 h 1108075"/>
                  <a:gd name="connsiteX10" fmla="*/ 606425 w 1123950"/>
                  <a:gd name="connsiteY10" fmla="*/ 0 h 1108075"/>
                  <a:gd name="connsiteX0" fmla="*/ 606425 w 1123950"/>
                  <a:gd name="connsiteY0" fmla="*/ 0 h 1108075"/>
                  <a:gd name="connsiteX1" fmla="*/ 1073846 w 1123950"/>
                  <a:gd name="connsiteY1" fmla="*/ 122466 h 1108075"/>
                  <a:gd name="connsiteX2" fmla="*/ 1123950 w 1123950"/>
                  <a:gd name="connsiteY2" fmla="*/ 139700 h 1108075"/>
                  <a:gd name="connsiteX3" fmla="*/ 1096071 w 1123950"/>
                  <a:gd name="connsiteY3" fmla="*/ 173266 h 1108075"/>
                  <a:gd name="connsiteX4" fmla="*/ 549971 w 1123950"/>
                  <a:gd name="connsiteY4" fmla="*/ 1071791 h 1108075"/>
                  <a:gd name="connsiteX5" fmla="*/ 520700 w 1123950"/>
                  <a:gd name="connsiteY5" fmla="*/ 1108075 h 1108075"/>
                  <a:gd name="connsiteX6" fmla="*/ 464246 w 1123950"/>
                  <a:gd name="connsiteY6" fmla="*/ 1087666 h 1108075"/>
                  <a:gd name="connsiteX7" fmla="*/ 26096 w 1123950"/>
                  <a:gd name="connsiteY7" fmla="*/ 932091 h 1108075"/>
                  <a:gd name="connsiteX8" fmla="*/ 0 w 1123950"/>
                  <a:gd name="connsiteY8" fmla="*/ 914400 h 1108075"/>
                  <a:gd name="connsiteX9" fmla="*/ 16571 w 1123950"/>
                  <a:gd name="connsiteY9" fmla="*/ 874941 h 1108075"/>
                  <a:gd name="connsiteX10" fmla="*/ 572196 w 1123950"/>
                  <a:gd name="connsiteY10" fmla="*/ 36741 h 1108075"/>
                  <a:gd name="connsiteX11" fmla="*/ 606425 w 1123950"/>
                  <a:gd name="connsiteY11" fmla="*/ 0 h 1108075"/>
                  <a:gd name="connsiteX0" fmla="*/ 606425 w 1123950"/>
                  <a:gd name="connsiteY0" fmla="*/ 0 h 1108075"/>
                  <a:gd name="connsiteX1" fmla="*/ 642046 w 1123950"/>
                  <a:gd name="connsiteY1" fmla="*/ 4991 h 1108075"/>
                  <a:gd name="connsiteX2" fmla="*/ 1073846 w 1123950"/>
                  <a:gd name="connsiteY2" fmla="*/ 122466 h 1108075"/>
                  <a:gd name="connsiteX3" fmla="*/ 1123950 w 1123950"/>
                  <a:gd name="connsiteY3" fmla="*/ 139700 h 1108075"/>
                  <a:gd name="connsiteX4" fmla="*/ 1096071 w 1123950"/>
                  <a:gd name="connsiteY4" fmla="*/ 173266 h 1108075"/>
                  <a:gd name="connsiteX5" fmla="*/ 549971 w 1123950"/>
                  <a:gd name="connsiteY5" fmla="*/ 1071791 h 1108075"/>
                  <a:gd name="connsiteX6" fmla="*/ 520700 w 1123950"/>
                  <a:gd name="connsiteY6" fmla="*/ 1108075 h 1108075"/>
                  <a:gd name="connsiteX7" fmla="*/ 464246 w 1123950"/>
                  <a:gd name="connsiteY7" fmla="*/ 1087666 h 1108075"/>
                  <a:gd name="connsiteX8" fmla="*/ 26096 w 1123950"/>
                  <a:gd name="connsiteY8" fmla="*/ 932091 h 1108075"/>
                  <a:gd name="connsiteX9" fmla="*/ 0 w 1123950"/>
                  <a:gd name="connsiteY9" fmla="*/ 914400 h 1108075"/>
                  <a:gd name="connsiteX10" fmla="*/ 16571 w 1123950"/>
                  <a:gd name="connsiteY10" fmla="*/ 874941 h 1108075"/>
                  <a:gd name="connsiteX11" fmla="*/ 572196 w 1123950"/>
                  <a:gd name="connsiteY11" fmla="*/ 36741 h 1108075"/>
                  <a:gd name="connsiteX12" fmla="*/ 606425 w 1123950"/>
                  <a:gd name="connsiteY12" fmla="*/ 0 h 1108075"/>
                  <a:gd name="connsiteX0" fmla="*/ 606425 w 1123950"/>
                  <a:gd name="connsiteY0" fmla="*/ 0 h 1108075"/>
                  <a:gd name="connsiteX1" fmla="*/ 642046 w 1123950"/>
                  <a:gd name="connsiteY1" fmla="*/ 4991 h 1108075"/>
                  <a:gd name="connsiteX2" fmla="*/ 1073846 w 1123950"/>
                  <a:gd name="connsiteY2" fmla="*/ 122466 h 1108075"/>
                  <a:gd name="connsiteX3" fmla="*/ 1123950 w 1123950"/>
                  <a:gd name="connsiteY3" fmla="*/ 139700 h 1108075"/>
                  <a:gd name="connsiteX4" fmla="*/ 1096071 w 1123950"/>
                  <a:gd name="connsiteY4" fmla="*/ 173266 h 1108075"/>
                  <a:gd name="connsiteX5" fmla="*/ 549971 w 1123950"/>
                  <a:gd name="connsiteY5" fmla="*/ 1071791 h 1108075"/>
                  <a:gd name="connsiteX6" fmla="*/ 534987 w 1123950"/>
                  <a:gd name="connsiteY6" fmla="*/ 1108075 h 1108075"/>
                  <a:gd name="connsiteX7" fmla="*/ 464246 w 1123950"/>
                  <a:gd name="connsiteY7" fmla="*/ 1087666 h 1108075"/>
                  <a:gd name="connsiteX8" fmla="*/ 26096 w 1123950"/>
                  <a:gd name="connsiteY8" fmla="*/ 932091 h 1108075"/>
                  <a:gd name="connsiteX9" fmla="*/ 0 w 1123950"/>
                  <a:gd name="connsiteY9" fmla="*/ 914400 h 1108075"/>
                  <a:gd name="connsiteX10" fmla="*/ 16571 w 1123950"/>
                  <a:gd name="connsiteY10" fmla="*/ 874941 h 1108075"/>
                  <a:gd name="connsiteX11" fmla="*/ 572196 w 1123950"/>
                  <a:gd name="connsiteY11" fmla="*/ 36741 h 1108075"/>
                  <a:gd name="connsiteX12" fmla="*/ 606425 w 1123950"/>
                  <a:gd name="connsiteY12" fmla="*/ 0 h 1108075"/>
                  <a:gd name="connsiteX0" fmla="*/ 606425 w 1123950"/>
                  <a:gd name="connsiteY0" fmla="*/ 0 h 1108081"/>
                  <a:gd name="connsiteX1" fmla="*/ 642046 w 1123950"/>
                  <a:gd name="connsiteY1" fmla="*/ 4991 h 1108081"/>
                  <a:gd name="connsiteX2" fmla="*/ 1073846 w 1123950"/>
                  <a:gd name="connsiteY2" fmla="*/ 122466 h 1108081"/>
                  <a:gd name="connsiteX3" fmla="*/ 1123950 w 1123950"/>
                  <a:gd name="connsiteY3" fmla="*/ 139700 h 1108081"/>
                  <a:gd name="connsiteX4" fmla="*/ 1096071 w 1123950"/>
                  <a:gd name="connsiteY4" fmla="*/ 173266 h 1108081"/>
                  <a:gd name="connsiteX5" fmla="*/ 549971 w 1123950"/>
                  <a:gd name="connsiteY5" fmla="*/ 1071791 h 1108081"/>
                  <a:gd name="connsiteX6" fmla="*/ 534987 w 1123950"/>
                  <a:gd name="connsiteY6" fmla="*/ 1108075 h 1108081"/>
                  <a:gd name="connsiteX7" fmla="*/ 464246 w 1123950"/>
                  <a:gd name="connsiteY7" fmla="*/ 1087666 h 1108081"/>
                  <a:gd name="connsiteX8" fmla="*/ 26096 w 1123950"/>
                  <a:gd name="connsiteY8" fmla="*/ 932091 h 1108081"/>
                  <a:gd name="connsiteX9" fmla="*/ 0 w 1123950"/>
                  <a:gd name="connsiteY9" fmla="*/ 914400 h 1108081"/>
                  <a:gd name="connsiteX10" fmla="*/ 16571 w 1123950"/>
                  <a:gd name="connsiteY10" fmla="*/ 874941 h 1108081"/>
                  <a:gd name="connsiteX11" fmla="*/ 572196 w 1123950"/>
                  <a:gd name="connsiteY11" fmla="*/ 36741 h 1108081"/>
                  <a:gd name="connsiteX12" fmla="*/ 606425 w 1123950"/>
                  <a:gd name="connsiteY12" fmla="*/ 0 h 1108081"/>
                  <a:gd name="connsiteX0" fmla="*/ 606425 w 1123950"/>
                  <a:gd name="connsiteY0" fmla="*/ 0 h 1098152"/>
                  <a:gd name="connsiteX1" fmla="*/ 642046 w 1123950"/>
                  <a:gd name="connsiteY1" fmla="*/ 4991 h 1098152"/>
                  <a:gd name="connsiteX2" fmla="*/ 1073846 w 1123950"/>
                  <a:gd name="connsiteY2" fmla="*/ 122466 h 1098152"/>
                  <a:gd name="connsiteX3" fmla="*/ 1123950 w 1123950"/>
                  <a:gd name="connsiteY3" fmla="*/ 139700 h 1098152"/>
                  <a:gd name="connsiteX4" fmla="*/ 1096071 w 1123950"/>
                  <a:gd name="connsiteY4" fmla="*/ 173266 h 1098152"/>
                  <a:gd name="connsiteX5" fmla="*/ 549971 w 1123950"/>
                  <a:gd name="connsiteY5" fmla="*/ 1071791 h 1098152"/>
                  <a:gd name="connsiteX6" fmla="*/ 521066 w 1123950"/>
                  <a:gd name="connsiteY6" fmla="*/ 1098132 h 1098152"/>
                  <a:gd name="connsiteX7" fmla="*/ 464246 w 1123950"/>
                  <a:gd name="connsiteY7" fmla="*/ 1087666 h 1098152"/>
                  <a:gd name="connsiteX8" fmla="*/ 26096 w 1123950"/>
                  <a:gd name="connsiteY8" fmla="*/ 932091 h 1098152"/>
                  <a:gd name="connsiteX9" fmla="*/ 0 w 1123950"/>
                  <a:gd name="connsiteY9" fmla="*/ 914400 h 1098152"/>
                  <a:gd name="connsiteX10" fmla="*/ 16571 w 1123950"/>
                  <a:gd name="connsiteY10" fmla="*/ 874941 h 1098152"/>
                  <a:gd name="connsiteX11" fmla="*/ 572196 w 1123950"/>
                  <a:gd name="connsiteY11" fmla="*/ 36741 h 1098152"/>
                  <a:gd name="connsiteX12" fmla="*/ 606425 w 1123950"/>
                  <a:gd name="connsiteY12" fmla="*/ 0 h 1098152"/>
                  <a:gd name="connsiteX0" fmla="*/ 606425 w 1123950"/>
                  <a:gd name="connsiteY0" fmla="*/ 0 h 1098152"/>
                  <a:gd name="connsiteX1" fmla="*/ 642046 w 1123950"/>
                  <a:gd name="connsiteY1" fmla="*/ 4991 h 1098152"/>
                  <a:gd name="connsiteX2" fmla="*/ 1073846 w 1123950"/>
                  <a:gd name="connsiteY2" fmla="*/ 122466 h 1098152"/>
                  <a:gd name="connsiteX3" fmla="*/ 1123950 w 1123950"/>
                  <a:gd name="connsiteY3" fmla="*/ 139700 h 1098152"/>
                  <a:gd name="connsiteX4" fmla="*/ 1096071 w 1123950"/>
                  <a:gd name="connsiteY4" fmla="*/ 173266 h 1098152"/>
                  <a:gd name="connsiteX5" fmla="*/ 549971 w 1123950"/>
                  <a:gd name="connsiteY5" fmla="*/ 1071791 h 1098152"/>
                  <a:gd name="connsiteX6" fmla="*/ 521066 w 1123950"/>
                  <a:gd name="connsiteY6" fmla="*/ 1098132 h 1098152"/>
                  <a:gd name="connsiteX7" fmla="*/ 464246 w 1123950"/>
                  <a:gd name="connsiteY7" fmla="*/ 1087666 h 1098152"/>
                  <a:gd name="connsiteX8" fmla="*/ 26096 w 1123950"/>
                  <a:gd name="connsiteY8" fmla="*/ 932091 h 1098152"/>
                  <a:gd name="connsiteX9" fmla="*/ 0 w 1123950"/>
                  <a:gd name="connsiteY9" fmla="*/ 914400 h 1098152"/>
                  <a:gd name="connsiteX10" fmla="*/ 16571 w 1123950"/>
                  <a:gd name="connsiteY10" fmla="*/ 874941 h 1098152"/>
                  <a:gd name="connsiteX11" fmla="*/ 572196 w 1123950"/>
                  <a:gd name="connsiteY11" fmla="*/ 36741 h 1098152"/>
                  <a:gd name="connsiteX12" fmla="*/ 606425 w 1123950"/>
                  <a:gd name="connsiteY12" fmla="*/ 0 h 1098152"/>
                  <a:gd name="connsiteX0" fmla="*/ 606425 w 1123950"/>
                  <a:gd name="connsiteY0" fmla="*/ 0 h 1098152"/>
                  <a:gd name="connsiteX1" fmla="*/ 642046 w 1123950"/>
                  <a:gd name="connsiteY1" fmla="*/ 4991 h 1098152"/>
                  <a:gd name="connsiteX2" fmla="*/ 1073846 w 1123950"/>
                  <a:gd name="connsiteY2" fmla="*/ 122466 h 1098152"/>
                  <a:gd name="connsiteX3" fmla="*/ 1123950 w 1123950"/>
                  <a:gd name="connsiteY3" fmla="*/ 139700 h 1098152"/>
                  <a:gd name="connsiteX4" fmla="*/ 1096071 w 1123950"/>
                  <a:gd name="connsiteY4" fmla="*/ 173266 h 1098152"/>
                  <a:gd name="connsiteX5" fmla="*/ 549971 w 1123950"/>
                  <a:gd name="connsiteY5" fmla="*/ 1071791 h 1098152"/>
                  <a:gd name="connsiteX6" fmla="*/ 514437 w 1123950"/>
                  <a:gd name="connsiteY6" fmla="*/ 1098132 h 1098152"/>
                  <a:gd name="connsiteX7" fmla="*/ 464246 w 1123950"/>
                  <a:gd name="connsiteY7" fmla="*/ 1087666 h 1098152"/>
                  <a:gd name="connsiteX8" fmla="*/ 26096 w 1123950"/>
                  <a:gd name="connsiteY8" fmla="*/ 932091 h 1098152"/>
                  <a:gd name="connsiteX9" fmla="*/ 0 w 1123950"/>
                  <a:gd name="connsiteY9" fmla="*/ 914400 h 1098152"/>
                  <a:gd name="connsiteX10" fmla="*/ 16571 w 1123950"/>
                  <a:gd name="connsiteY10" fmla="*/ 874941 h 1098152"/>
                  <a:gd name="connsiteX11" fmla="*/ 572196 w 1123950"/>
                  <a:gd name="connsiteY11" fmla="*/ 36741 h 1098152"/>
                  <a:gd name="connsiteX12" fmla="*/ 606425 w 1123950"/>
                  <a:gd name="connsiteY12" fmla="*/ 0 h 1098152"/>
                  <a:gd name="connsiteX0" fmla="*/ 606425 w 1123950"/>
                  <a:gd name="connsiteY0" fmla="*/ 0 h 1098267"/>
                  <a:gd name="connsiteX1" fmla="*/ 642046 w 1123950"/>
                  <a:gd name="connsiteY1" fmla="*/ 4991 h 1098267"/>
                  <a:gd name="connsiteX2" fmla="*/ 1073846 w 1123950"/>
                  <a:gd name="connsiteY2" fmla="*/ 122466 h 1098267"/>
                  <a:gd name="connsiteX3" fmla="*/ 1123950 w 1123950"/>
                  <a:gd name="connsiteY3" fmla="*/ 139700 h 1098267"/>
                  <a:gd name="connsiteX4" fmla="*/ 1096071 w 1123950"/>
                  <a:gd name="connsiteY4" fmla="*/ 173266 h 1098267"/>
                  <a:gd name="connsiteX5" fmla="*/ 549971 w 1123950"/>
                  <a:gd name="connsiteY5" fmla="*/ 1071791 h 1098267"/>
                  <a:gd name="connsiteX6" fmla="*/ 514437 w 1123950"/>
                  <a:gd name="connsiteY6" fmla="*/ 1098132 h 1098267"/>
                  <a:gd name="connsiteX7" fmla="*/ 464246 w 1123950"/>
                  <a:gd name="connsiteY7" fmla="*/ 1087666 h 1098267"/>
                  <a:gd name="connsiteX8" fmla="*/ 26096 w 1123950"/>
                  <a:gd name="connsiteY8" fmla="*/ 932091 h 1098267"/>
                  <a:gd name="connsiteX9" fmla="*/ 0 w 1123950"/>
                  <a:gd name="connsiteY9" fmla="*/ 914400 h 1098267"/>
                  <a:gd name="connsiteX10" fmla="*/ 16571 w 1123950"/>
                  <a:gd name="connsiteY10" fmla="*/ 874941 h 1098267"/>
                  <a:gd name="connsiteX11" fmla="*/ 572196 w 1123950"/>
                  <a:gd name="connsiteY11" fmla="*/ 36741 h 1098267"/>
                  <a:gd name="connsiteX12" fmla="*/ 606425 w 1123950"/>
                  <a:gd name="connsiteY12" fmla="*/ 0 h 1098267"/>
                  <a:gd name="connsiteX0" fmla="*/ 606425 w 1123950"/>
                  <a:gd name="connsiteY0" fmla="*/ 0 h 1098267"/>
                  <a:gd name="connsiteX1" fmla="*/ 642046 w 1123950"/>
                  <a:gd name="connsiteY1" fmla="*/ 4991 h 1098267"/>
                  <a:gd name="connsiteX2" fmla="*/ 1073846 w 1123950"/>
                  <a:gd name="connsiteY2" fmla="*/ 122466 h 1098267"/>
                  <a:gd name="connsiteX3" fmla="*/ 1123950 w 1123950"/>
                  <a:gd name="connsiteY3" fmla="*/ 139700 h 1098267"/>
                  <a:gd name="connsiteX4" fmla="*/ 1096071 w 1123950"/>
                  <a:gd name="connsiteY4" fmla="*/ 173266 h 1098267"/>
                  <a:gd name="connsiteX5" fmla="*/ 549971 w 1123950"/>
                  <a:gd name="connsiteY5" fmla="*/ 1071791 h 1098267"/>
                  <a:gd name="connsiteX6" fmla="*/ 514437 w 1123950"/>
                  <a:gd name="connsiteY6" fmla="*/ 1098132 h 1098267"/>
                  <a:gd name="connsiteX7" fmla="*/ 464246 w 1123950"/>
                  <a:gd name="connsiteY7" fmla="*/ 1087666 h 1098267"/>
                  <a:gd name="connsiteX8" fmla="*/ 26096 w 1123950"/>
                  <a:gd name="connsiteY8" fmla="*/ 932091 h 1098267"/>
                  <a:gd name="connsiteX9" fmla="*/ 0 w 1123950"/>
                  <a:gd name="connsiteY9" fmla="*/ 914400 h 1098267"/>
                  <a:gd name="connsiteX10" fmla="*/ 16571 w 1123950"/>
                  <a:gd name="connsiteY10" fmla="*/ 874941 h 1098267"/>
                  <a:gd name="connsiteX11" fmla="*/ 572196 w 1123950"/>
                  <a:gd name="connsiteY11" fmla="*/ 36741 h 1098267"/>
                  <a:gd name="connsiteX12" fmla="*/ 606425 w 1123950"/>
                  <a:gd name="connsiteY12" fmla="*/ 0 h 1098267"/>
                  <a:gd name="connsiteX0" fmla="*/ 606425 w 1123950"/>
                  <a:gd name="connsiteY0" fmla="*/ 0 h 1098267"/>
                  <a:gd name="connsiteX1" fmla="*/ 642046 w 1123950"/>
                  <a:gd name="connsiteY1" fmla="*/ 4991 h 1098267"/>
                  <a:gd name="connsiteX2" fmla="*/ 1073846 w 1123950"/>
                  <a:gd name="connsiteY2" fmla="*/ 122466 h 1098267"/>
                  <a:gd name="connsiteX3" fmla="*/ 1123950 w 1123950"/>
                  <a:gd name="connsiteY3" fmla="*/ 139700 h 1098267"/>
                  <a:gd name="connsiteX4" fmla="*/ 1096071 w 1123950"/>
                  <a:gd name="connsiteY4" fmla="*/ 173266 h 1098267"/>
                  <a:gd name="connsiteX5" fmla="*/ 549971 w 1123950"/>
                  <a:gd name="connsiteY5" fmla="*/ 1071791 h 1098267"/>
                  <a:gd name="connsiteX6" fmla="*/ 514437 w 1123950"/>
                  <a:gd name="connsiteY6" fmla="*/ 1098132 h 1098267"/>
                  <a:gd name="connsiteX7" fmla="*/ 464246 w 1123950"/>
                  <a:gd name="connsiteY7" fmla="*/ 1087666 h 1098267"/>
                  <a:gd name="connsiteX8" fmla="*/ 26096 w 1123950"/>
                  <a:gd name="connsiteY8" fmla="*/ 932091 h 1098267"/>
                  <a:gd name="connsiteX9" fmla="*/ 0 w 1123950"/>
                  <a:gd name="connsiteY9" fmla="*/ 914400 h 1098267"/>
                  <a:gd name="connsiteX10" fmla="*/ 16571 w 1123950"/>
                  <a:gd name="connsiteY10" fmla="*/ 874941 h 1098267"/>
                  <a:gd name="connsiteX11" fmla="*/ 572196 w 1123950"/>
                  <a:gd name="connsiteY11" fmla="*/ 36741 h 1098267"/>
                  <a:gd name="connsiteX12" fmla="*/ 606425 w 1123950"/>
                  <a:gd name="connsiteY12" fmla="*/ 0 h 1098267"/>
                  <a:gd name="connsiteX0" fmla="*/ 606425 w 1123950"/>
                  <a:gd name="connsiteY0" fmla="*/ 0 h 1096347"/>
                  <a:gd name="connsiteX1" fmla="*/ 642046 w 1123950"/>
                  <a:gd name="connsiteY1" fmla="*/ 4991 h 1096347"/>
                  <a:gd name="connsiteX2" fmla="*/ 1073846 w 1123950"/>
                  <a:gd name="connsiteY2" fmla="*/ 122466 h 1096347"/>
                  <a:gd name="connsiteX3" fmla="*/ 1123950 w 1123950"/>
                  <a:gd name="connsiteY3" fmla="*/ 139700 h 1096347"/>
                  <a:gd name="connsiteX4" fmla="*/ 1096071 w 1123950"/>
                  <a:gd name="connsiteY4" fmla="*/ 173266 h 1096347"/>
                  <a:gd name="connsiteX5" fmla="*/ 549971 w 1123950"/>
                  <a:gd name="connsiteY5" fmla="*/ 1071791 h 1096347"/>
                  <a:gd name="connsiteX6" fmla="*/ 516425 w 1123950"/>
                  <a:gd name="connsiteY6" fmla="*/ 1096143 h 1096347"/>
                  <a:gd name="connsiteX7" fmla="*/ 464246 w 1123950"/>
                  <a:gd name="connsiteY7" fmla="*/ 1087666 h 1096347"/>
                  <a:gd name="connsiteX8" fmla="*/ 26096 w 1123950"/>
                  <a:gd name="connsiteY8" fmla="*/ 932091 h 1096347"/>
                  <a:gd name="connsiteX9" fmla="*/ 0 w 1123950"/>
                  <a:gd name="connsiteY9" fmla="*/ 914400 h 1096347"/>
                  <a:gd name="connsiteX10" fmla="*/ 16571 w 1123950"/>
                  <a:gd name="connsiteY10" fmla="*/ 874941 h 1096347"/>
                  <a:gd name="connsiteX11" fmla="*/ 572196 w 1123950"/>
                  <a:gd name="connsiteY11" fmla="*/ 36741 h 1096347"/>
                  <a:gd name="connsiteX12" fmla="*/ 606425 w 1123950"/>
                  <a:gd name="connsiteY12" fmla="*/ 0 h 1096347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49971 w 1123950"/>
                  <a:gd name="connsiteY5" fmla="*/ 1071791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606425 w 1123950"/>
                  <a:gd name="connsiteY0" fmla="*/ 0 h 1097066"/>
                  <a:gd name="connsiteX1" fmla="*/ 642046 w 1123950"/>
                  <a:gd name="connsiteY1" fmla="*/ 4991 h 1097066"/>
                  <a:gd name="connsiteX2" fmla="*/ 1073846 w 1123950"/>
                  <a:gd name="connsiteY2" fmla="*/ 122466 h 1097066"/>
                  <a:gd name="connsiteX3" fmla="*/ 1123950 w 1123950"/>
                  <a:gd name="connsiteY3" fmla="*/ 139700 h 1097066"/>
                  <a:gd name="connsiteX4" fmla="*/ 1096071 w 1123950"/>
                  <a:gd name="connsiteY4" fmla="*/ 173266 h 1097066"/>
                  <a:gd name="connsiteX5" fmla="*/ 563229 w 1123950"/>
                  <a:gd name="connsiteY5" fmla="*/ 1058533 h 1097066"/>
                  <a:gd name="connsiteX6" fmla="*/ 516425 w 1123950"/>
                  <a:gd name="connsiteY6" fmla="*/ 1096143 h 1097066"/>
                  <a:gd name="connsiteX7" fmla="*/ 464246 w 1123950"/>
                  <a:gd name="connsiteY7" fmla="*/ 1087666 h 1097066"/>
                  <a:gd name="connsiteX8" fmla="*/ 26096 w 1123950"/>
                  <a:gd name="connsiteY8" fmla="*/ 932091 h 1097066"/>
                  <a:gd name="connsiteX9" fmla="*/ 0 w 1123950"/>
                  <a:gd name="connsiteY9" fmla="*/ 914400 h 1097066"/>
                  <a:gd name="connsiteX10" fmla="*/ 16571 w 1123950"/>
                  <a:gd name="connsiteY10" fmla="*/ 874941 h 1097066"/>
                  <a:gd name="connsiteX11" fmla="*/ 572196 w 1123950"/>
                  <a:gd name="connsiteY11" fmla="*/ 36741 h 1097066"/>
                  <a:gd name="connsiteX12" fmla="*/ 606425 w 1123950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14827 w 1112681"/>
                  <a:gd name="connsiteY8" fmla="*/ 932091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156 w 1112681"/>
                  <a:gd name="connsiteY0" fmla="*/ 0 h 1097066"/>
                  <a:gd name="connsiteX1" fmla="*/ 630777 w 1112681"/>
                  <a:gd name="connsiteY1" fmla="*/ 4991 h 1097066"/>
                  <a:gd name="connsiteX2" fmla="*/ 1062577 w 1112681"/>
                  <a:gd name="connsiteY2" fmla="*/ 122466 h 1097066"/>
                  <a:gd name="connsiteX3" fmla="*/ 1112681 w 1112681"/>
                  <a:gd name="connsiteY3" fmla="*/ 139700 h 1097066"/>
                  <a:gd name="connsiteX4" fmla="*/ 1084802 w 1112681"/>
                  <a:gd name="connsiteY4" fmla="*/ 173266 h 1097066"/>
                  <a:gd name="connsiteX5" fmla="*/ 551960 w 1112681"/>
                  <a:gd name="connsiteY5" fmla="*/ 1058533 h 1097066"/>
                  <a:gd name="connsiteX6" fmla="*/ 505156 w 1112681"/>
                  <a:gd name="connsiteY6" fmla="*/ 1096143 h 1097066"/>
                  <a:gd name="connsiteX7" fmla="*/ 452977 w 1112681"/>
                  <a:gd name="connsiteY7" fmla="*/ 1087666 h 1097066"/>
                  <a:gd name="connsiteX8" fmla="*/ 30074 w 1112681"/>
                  <a:gd name="connsiteY8" fmla="*/ 938057 h 1097066"/>
                  <a:gd name="connsiteX9" fmla="*/ 0 w 1112681"/>
                  <a:gd name="connsiteY9" fmla="*/ 907108 h 1097066"/>
                  <a:gd name="connsiteX10" fmla="*/ 5302 w 1112681"/>
                  <a:gd name="connsiteY10" fmla="*/ 874941 h 1097066"/>
                  <a:gd name="connsiteX11" fmla="*/ 560927 w 1112681"/>
                  <a:gd name="connsiteY11" fmla="*/ 36741 h 1097066"/>
                  <a:gd name="connsiteX12" fmla="*/ 595156 w 1112681"/>
                  <a:gd name="connsiteY12" fmla="*/ 0 h 1097066"/>
                  <a:gd name="connsiteX0" fmla="*/ 595790 w 1113315"/>
                  <a:gd name="connsiteY0" fmla="*/ 0 h 1097066"/>
                  <a:gd name="connsiteX1" fmla="*/ 631411 w 1113315"/>
                  <a:gd name="connsiteY1" fmla="*/ 4991 h 1097066"/>
                  <a:gd name="connsiteX2" fmla="*/ 1063211 w 1113315"/>
                  <a:gd name="connsiteY2" fmla="*/ 122466 h 1097066"/>
                  <a:gd name="connsiteX3" fmla="*/ 1113315 w 1113315"/>
                  <a:gd name="connsiteY3" fmla="*/ 139700 h 1097066"/>
                  <a:gd name="connsiteX4" fmla="*/ 1085436 w 1113315"/>
                  <a:gd name="connsiteY4" fmla="*/ 173266 h 1097066"/>
                  <a:gd name="connsiteX5" fmla="*/ 552594 w 1113315"/>
                  <a:gd name="connsiteY5" fmla="*/ 1058533 h 1097066"/>
                  <a:gd name="connsiteX6" fmla="*/ 505790 w 1113315"/>
                  <a:gd name="connsiteY6" fmla="*/ 1096143 h 1097066"/>
                  <a:gd name="connsiteX7" fmla="*/ 453611 w 1113315"/>
                  <a:gd name="connsiteY7" fmla="*/ 1087666 h 1097066"/>
                  <a:gd name="connsiteX8" fmla="*/ 30708 w 1113315"/>
                  <a:gd name="connsiteY8" fmla="*/ 938057 h 1097066"/>
                  <a:gd name="connsiteX9" fmla="*/ 634 w 1113315"/>
                  <a:gd name="connsiteY9" fmla="*/ 907108 h 1097066"/>
                  <a:gd name="connsiteX10" fmla="*/ 5936 w 1113315"/>
                  <a:gd name="connsiteY10" fmla="*/ 874941 h 1097066"/>
                  <a:gd name="connsiteX11" fmla="*/ 561561 w 1113315"/>
                  <a:gd name="connsiteY11" fmla="*/ 36741 h 1097066"/>
                  <a:gd name="connsiteX12" fmla="*/ 595790 w 1113315"/>
                  <a:gd name="connsiteY12" fmla="*/ 0 h 1097066"/>
                  <a:gd name="connsiteX0" fmla="*/ 595469 w 1112994"/>
                  <a:gd name="connsiteY0" fmla="*/ 0 h 1097066"/>
                  <a:gd name="connsiteX1" fmla="*/ 631090 w 1112994"/>
                  <a:gd name="connsiteY1" fmla="*/ 4991 h 1097066"/>
                  <a:gd name="connsiteX2" fmla="*/ 1062890 w 1112994"/>
                  <a:gd name="connsiteY2" fmla="*/ 122466 h 1097066"/>
                  <a:gd name="connsiteX3" fmla="*/ 1112994 w 1112994"/>
                  <a:gd name="connsiteY3" fmla="*/ 139700 h 1097066"/>
                  <a:gd name="connsiteX4" fmla="*/ 1085115 w 1112994"/>
                  <a:gd name="connsiteY4" fmla="*/ 173266 h 1097066"/>
                  <a:gd name="connsiteX5" fmla="*/ 552273 w 1112994"/>
                  <a:gd name="connsiteY5" fmla="*/ 1058533 h 1097066"/>
                  <a:gd name="connsiteX6" fmla="*/ 505469 w 1112994"/>
                  <a:gd name="connsiteY6" fmla="*/ 1096143 h 1097066"/>
                  <a:gd name="connsiteX7" fmla="*/ 453290 w 1112994"/>
                  <a:gd name="connsiteY7" fmla="*/ 1087666 h 1097066"/>
                  <a:gd name="connsiteX8" fmla="*/ 30387 w 1112994"/>
                  <a:gd name="connsiteY8" fmla="*/ 938057 h 1097066"/>
                  <a:gd name="connsiteX9" fmla="*/ 313 w 1112994"/>
                  <a:gd name="connsiteY9" fmla="*/ 907108 h 1097066"/>
                  <a:gd name="connsiteX10" fmla="*/ 8930 w 1112994"/>
                  <a:gd name="connsiteY10" fmla="*/ 868975 h 1097066"/>
                  <a:gd name="connsiteX11" fmla="*/ 561240 w 1112994"/>
                  <a:gd name="connsiteY11" fmla="*/ 36741 h 1097066"/>
                  <a:gd name="connsiteX12" fmla="*/ 595469 w 1112994"/>
                  <a:gd name="connsiteY12" fmla="*/ 0 h 1097066"/>
                  <a:gd name="connsiteX0" fmla="*/ 595469 w 1112994"/>
                  <a:gd name="connsiteY0" fmla="*/ 0 h 1097066"/>
                  <a:gd name="connsiteX1" fmla="*/ 631090 w 1112994"/>
                  <a:gd name="connsiteY1" fmla="*/ 4991 h 1097066"/>
                  <a:gd name="connsiteX2" fmla="*/ 1062890 w 1112994"/>
                  <a:gd name="connsiteY2" fmla="*/ 122466 h 1097066"/>
                  <a:gd name="connsiteX3" fmla="*/ 1112994 w 1112994"/>
                  <a:gd name="connsiteY3" fmla="*/ 139700 h 1097066"/>
                  <a:gd name="connsiteX4" fmla="*/ 1085115 w 1112994"/>
                  <a:gd name="connsiteY4" fmla="*/ 173266 h 1097066"/>
                  <a:gd name="connsiteX5" fmla="*/ 552273 w 1112994"/>
                  <a:gd name="connsiteY5" fmla="*/ 1058533 h 1097066"/>
                  <a:gd name="connsiteX6" fmla="*/ 505469 w 1112994"/>
                  <a:gd name="connsiteY6" fmla="*/ 1096143 h 1097066"/>
                  <a:gd name="connsiteX7" fmla="*/ 453290 w 1112994"/>
                  <a:gd name="connsiteY7" fmla="*/ 1087666 h 1097066"/>
                  <a:gd name="connsiteX8" fmla="*/ 30387 w 1112994"/>
                  <a:gd name="connsiteY8" fmla="*/ 938057 h 1097066"/>
                  <a:gd name="connsiteX9" fmla="*/ 313 w 1112994"/>
                  <a:gd name="connsiteY9" fmla="*/ 907108 h 1097066"/>
                  <a:gd name="connsiteX10" fmla="*/ 8930 w 1112994"/>
                  <a:gd name="connsiteY10" fmla="*/ 868975 h 1097066"/>
                  <a:gd name="connsiteX11" fmla="*/ 561240 w 1112994"/>
                  <a:gd name="connsiteY11" fmla="*/ 36741 h 1097066"/>
                  <a:gd name="connsiteX12" fmla="*/ 595469 w 1112994"/>
                  <a:gd name="connsiteY12" fmla="*/ 0 h 1097066"/>
                  <a:gd name="connsiteX0" fmla="*/ 595469 w 1112994"/>
                  <a:gd name="connsiteY0" fmla="*/ 0 h 1097066"/>
                  <a:gd name="connsiteX1" fmla="*/ 631090 w 1112994"/>
                  <a:gd name="connsiteY1" fmla="*/ 4991 h 1097066"/>
                  <a:gd name="connsiteX2" fmla="*/ 1062890 w 1112994"/>
                  <a:gd name="connsiteY2" fmla="*/ 122466 h 1097066"/>
                  <a:gd name="connsiteX3" fmla="*/ 1112994 w 1112994"/>
                  <a:gd name="connsiteY3" fmla="*/ 139700 h 1097066"/>
                  <a:gd name="connsiteX4" fmla="*/ 1085115 w 1112994"/>
                  <a:gd name="connsiteY4" fmla="*/ 173266 h 1097066"/>
                  <a:gd name="connsiteX5" fmla="*/ 552273 w 1112994"/>
                  <a:gd name="connsiteY5" fmla="*/ 1058533 h 1097066"/>
                  <a:gd name="connsiteX6" fmla="*/ 505469 w 1112994"/>
                  <a:gd name="connsiteY6" fmla="*/ 1096143 h 1097066"/>
                  <a:gd name="connsiteX7" fmla="*/ 453290 w 1112994"/>
                  <a:gd name="connsiteY7" fmla="*/ 1087666 h 1097066"/>
                  <a:gd name="connsiteX8" fmla="*/ 36353 w 1112994"/>
                  <a:gd name="connsiteY8" fmla="*/ 941372 h 1097066"/>
                  <a:gd name="connsiteX9" fmla="*/ 313 w 1112994"/>
                  <a:gd name="connsiteY9" fmla="*/ 907108 h 1097066"/>
                  <a:gd name="connsiteX10" fmla="*/ 8930 w 1112994"/>
                  <a:gd name="connsiteY10" fmla="*/ 868975 h 1097066"/>
                  <a:gd name="connsiteX11" fmla="*/ 561240 w 1112994"/>
                  <a:gd name="connsiteY11" fmla="*/ 36741 h 1097066"/>
                  <a:gd name="connsiteX12" fmla="*/ 595469 w 1112994"/>
                  <a:gd name="connsiteY12" fmla="*/ 0 h 1097066"/>
                  <a:gd name="connsiteX0" fmla="*/ 590616 w 1108141"/>
                  <a:gd name="connsiteY0" fmla="*/ 0 h 1097066"/>
                  <a:gd name="connsiteX1" fmla="*/ 626237 w 1108141"/>
                  <a:gd name="connsiteY1" fmla="*/ 4991 h 1097066"/>
                  <a:gd name="connsiteX2" fmla="*/ 1058037 w 1108141"/>
                  <a:gd name="connsiteY2" fmla="*/ 122466 h 1097066"/>
                  <a:gd name="connsiteX3" fmla="*/ 1108141 w 1108141"/>
                  <a:gd name="connsiteY3" fmla="*/ 139700 h 1097066"/>
                  <a:gd name="connsiteX4" fmla="*/ 1080262 w 1108141"/>
                  <a:gd name="connsiteY4" fmla="*/ 173266 h 1097066"/>
                  <a:gd name="connsiteX5" fmla="*/ 547420 w 1108141"/>
                  <a:gd name="connsiteY5" fmla="*/ 1058533 h 1097066"/>
                  <a:gd name="connsiteX6" fmla="*/ 500616 w 1108141"/>
                  <a:gd name="connsiteY6" fmla="*/ 1096143 h 1097066"/>
                  <a:gd name="connsiteX7" fmla="*/ 448437 w 1108141"/>
                  <a:gd name="connsiteY7" fmla="*/ 1087666 h 1097066"/>
                  <a:gd name="connsiteX8" fmla="*/ 31500 w 1108141"/>
                  <a:gd name="connsiteY8" fmla="*/ 941372 h 1097066"/>
                  <a:gd name="connsiteX9" fmla="*/ 1426 w 1108141"/>
                  <a:gd name="connsiteY9" fmla="*/ 903794 h 1097066"/>
                  <a:gd name="connsiteX10" fmla="*/ 4077 w 1108141"/>
                  <a:gd name="connsiteY10" fmla="*/ 868975 h 1097066"/>
                  <a:gd name="connsiteX11" fmla="*/ 556387 w 1108141"/>
                  <a:gd name="connsiteY11" fmla="*/ 36741 h 1097066"/>
                  <a:gd name="connsiteX12" fmla="*/ 590616 w 1108141"/>
                  <a:gd name="connsiteY12" fmla="*/ 0 h 1097066"/>
                  <a:gd name="connsiteX0" fmla="*/ 593038 w 1110563"/>
                  <a:gd name="connsiteY0" fmla="*/ 0 h 1097066"/>
                  <a:gd name="connsiteX1" fmla="*/ 628659 w 1110563"/>
                  <a:gd name="connsiteY1" fmla="*/ 4991 h 1097066"/>
                  <a:gd name="connsiteX2" fmla="*/ 1060459 w 1110563"/>
                  <a:gd name="connsiteY2" fmla="*/ 122466 h 1097066"/>
                  <a:gd name="connsiteX3" fmla="*/ 1110563 w 1110563"/>
                  <a:gd name="connsiteY3" fmla="*/ 139700 h 1097066"/>
                  <a:gd name="connsiteX4" fmla="*/ 1082684 w 1110563"/>
                  <a:gd name="connsiteY4" fmla="*/ 173266 h 1097066"/>
                  <a:gd name="connsiteX5" fmla="*/ 549842 w 1110563"/>
                  <a:gd name="connsiteY5" fmla="*/ 1058533 h 1097066"/>
                  <a:gd name="connsiteX6" fmla="*/ 503038 w 1110563"/>
                  <a:gd name="connsiteY6" fmla="*/ 1096143 h 1097066"/>
                  <a:gd name="connsiteX7" fmla="*/ 450859 w 1110563"/>
                  <a:gd name="connsiteY7" fmla="*/ 1087666 h 1097066"/>
                  <a:gd name="connsiteX8" fmla="*/ 33922 w 1110563"/>
                  <a:gd name="connsiteY8" fmla="*/ 941372 h 1097066"/>
                  <a:gd name="connsiteX9" fmla="*/ 533 w 1110563"/>
                  <a:gd name="connsiteY9" fmla="*/ 908434 h 1097066"/>
                  <a:gd name="connsiteX10" fmla="*/ 6499 w 1110563"/>
                  <a:gd name="connsiteY10" fmla="*/ 868975 h 1097066"/>
                  <a:gd name="connsiteX11" fmla="*/ 558809 w 1110563"/>
                  <a:gd name="connsiteY11" fmla="*/ 36741 h 1097066"/>
                  <a:gd name="connsiteX12" fmla="*/ 593038 w 1110563"/>
                  <a:gd name="connsiteY12" fmla="*/ 0 h 1097066"/>
                  <a:gd name="connsiteX0" fmla="*/ 593038 w 1110563"/>
                  <a:gd name="connsiteY0" fmla="*/ 0 h 1097066"/>
                  <a:gd name="connsiteX1" fmla="*/ 628659 w 1110563"/>
                  <a:gd name="connsiteY1" fmla="*/ 4991 h 1097066"/>
                  <a:gd name="connsiteX2" fmla="*/ 1060459 w 1110563"/>
                  <a:gd name="connsiteY2" fmla="*/ 122466 h 1097066"/>
                  <a:gd name="connsiteX3" fmla="*/ 1110563 w 1110563"/>
                  <a:gd name="connsiteY3" fmla="*/ 139700 h 1097066"/>
                  <a:gd name="connsiteX4" fmla="*/ 1082684 w 1110563"/>
                  <a:gd name="connsiteY4" fmla="*/ 173266 h 1097066"/>
                  <a:gd name="connsiteX5" fmla="*/ 549842 w 1110563"/>
                  <a:gd name="connsiteY5" fmla="*/ 1058533 h 1097066"/>
                  <a:gd name="connsiteX6" fmla="*/ 503038 w 1110563"/>
                  <a:gd name="connsiteY6" fmla="*/ 1096143 h 1097066"/>
                  <a:gd name="connsiteX7" fmla="*/ 450859 w 1110563"/>
                  <a:gd name="connsiteY7" fmla="*/ 1087666 h 1097066"/>
                  <a:gd name="connsiteX8" fmla="*/ 33922 w 1110563"/>
                  <a:gd name="connsiteY8" fmla="*/ 941372 h 1097066"/>
                  <a:gd name="connsiteX9" fmla="*/ 533 w 1110563"/>
                  <a:gd name="connsiteY9" fmla="*/ 908434 h 1097066"/>
                  <a:gd name="connsiteX10" fmla="*/ 6499 w 1110563"/>
                  <a:gd name="connsiteY10" fmla="*/ 868975 h 1097066"/>
                  <a:gd name="connsiteX11" fmla="*/ 558809 w 1110563"/>
                  <a:gd name="connsiteY11" fmla="*/ 36741 h 1097066"/>
                  <a:gd name="connsiteX12" fmla="*/ 593038 w 1110563"/>
                  <a:gd name="connsiteY12" fmla="*/ 0 h 1097066"/>
                  <a:gd name="connsiteX0" fmla="*/ 593038 w 1110563"/>
                  <a:gd name="connsiteY0" fmla="*/ 0 h 1097066"/>
                  <a:gd name="connsiteX1" fmla="*/ 628659 w 1110563"/>
                  <a:gd name="connsiteY1" fmla="*/ 4991 h 1097066"/>
                  <a:gd name="connsiteX2" fmla="*/ 1060459 w 1110563"/>
                  <a:gd name="connsiteY2" fmla="*/ 122466 h 1097066"/>
                  <a:gd name="connsiteX3" fmla="*/ 1110563 w 1110563"/>
                  <a:gd name="connsiteY3" fmla="*/ 139700 h 1097066"/>
                  <a:gd name="connsiteX4" fmla="*/ 1082684 w 1110563"/>
                  <a:gd name="connsiteY4" fmla="*/ 173266 h 1097066"/>
                  <a:gd name="connsiteX5" fmla="*/ 549842 w 1110563"/>
                  <a:gd name="connsiteY5" fmla="*/ 1058533 h 1097066"/>
                  <a:gd name="connsiteX6" fmla="*/ 503038 w 1110563"/>
                  <a:gd name="connsiteY6" fmla="*/ 1096143 h 1097066"/>
                  <a:gd name="connsiteX7" fmla="*/ 450859 w 1110563"/>
                  <a:gd name="connsiteY7" fmla="*/ 1087666 h 1097066"/>
                  <a:gd name="connsiteX8" fmla="*/ 43202 w 1110563"/>
                  <a:gd name="connsiteY8" fmla="*/ 946012 h 1097066"/>
                  <a:gd name="connsiteX9" fmla="*/ 533 w 1110563"/>
                  <a:gd name="connsiteY9" fmla="*/ 908434 h 1097066"/>
                  <a:gd name="connsiteX10" fmla="*/ 6499 w 1110563"/>
                  <a:gd name="connsiteY10" fmla="*/ 868975 h 1097066"/>
                  <a:gd name="connsiteX11" fmla="*/ 558809 w 1110563"/>
                  <a:gd name="connsiteY11" fmla="*/ 36741 h 1097066"/>
                  <a:gd name="connsiteX12" fmla="*/ 593038 w 1110563"/>
                  <a:gd name="connsiteY12" fmla="*/ 0 h 1097066"/>
                  <a:gd name="connsiteX0" fmla="*/ 591011 w 1108536"/>
                  <a:gd name="connsiteY0" fmla="*/ 0 h 1097066"/>
                  <a:gd name="connsiteX1" fmla="*/ 626632 w 1108536"/>
                  <a:gd name="connsiteY1" fmla="*/ 4991 h 1097066"/>
                  <a:gd name="connsiteX2" fmla="*/ 1058432 w 1108536"/>
                  <a:gd name="connsiteY2" fmla="*/ 122466 h 1097066"/>
                  <a:gd name="connsiteX3" fmla="*/ 1108536 w 1108536"/>
                  <a:gd name="connsiteY3" fmla="*/ 139700 h 1097066"/>
                  <a:gd name="connsiteX4" fmla="*/ 1080657 w 1108536"/>
                  <a:gd name="connsiteY4" fmla="*/ 173266 h 1097066"/>
                  <a:gd name="connsiteX5" fmla="*/ 547815 w 1108536"/>
                  <a:gd name="connsiteY5" fmla="*/ 1058533 h 1097066"/>
                  <a:gd name="connsiteX6" fmla="*/ 501011 w 1108536"/>
                  <a:gd name="connsiteY6" fmla="*/ 1096143 h 1097066"/>
                  <a:gd name="connsiteX7" fmla="*/ 448832 w 1108536"/>
                  <a:gd name="connsiteY7" fmla="*/ 1087666 h 1097066"/>
                  <a:gd name="connsiteX8" fmla="*/ 41175 w 1108536"/>
                  <a:gd name="connsiteY8" fmla="*/ 946012 h 1097066"/>
                  <a:gd name="connsiteX9" fmla="*/ 1158 w 1108536"/>
                  <a:gd name="connsiteY9" fmla="*/ 909097 h 1097066"/>
                  <a:gd name="connsiteX10" fmla="*/ 4472 w 1108536"/>
                  <a:gd name="connsiteY10" fmla="*/ 868975 h 1097066"/>
                  <a:gd name="connsiteX11" fmla="*/ 556782 w 1108536"/>
                  <a:gd name="connsiteY11" fmla="*/ 36741 h 1097066"/>
                  <a:gd name="connsiteX12" fmla="*/ 591011 w 1108536"/>
                  <a:gd name="connsiteY12" fmla="*/ 0 h 1097066"/>
                  <a:gd name="connsiteX0" fmla="*/ 590109 w 1107634"/>
                  <a:gd name="connsiteY0" fmla="*/ 0 h 1097066"/>
                  <a:gd name="connsiteX1" fmla="*/ 625730 w 1107634"/>
                  <a:gd name="connsiteY1" fmla="*/ 4991 h 1097066"/>
                  <a:gd name="connsiteX2" fmla="*/ 1057530 w 1107634"/>
                  <a:gd name="connsiteY2" fmla="*/ 122466 h 1097066"/>
                  <a:gd name="connsiteX3" fmla="*/ 1107634 w 1107634"/>
                  <a:gd name="connsiteY3" fmla="*/ 139700 h 1097066"/>
                  <a:gd name="connsiteX4" fmla="*/ 1079755 w 1107634"/>
                  <a:gd name="connsiteY4" fmla="*/ 173266 h 1097066"/>
                  <a:gd name="connsiteX5" fmla="*/ 546913 w 1107634"/>
                  <a:gd name="connsiteY5" fmla="*/ 1058533 h 1097066"/>
                  <a:gd name="connsiteX6" fmla="*/ 500109 w 1107634"/>
                  <a:gd name="connsiteY6" fmla="*/ 1096143 h 1097066"/>
                  <a:gd name="connsiteX7" fmla="*/ 447930 w 1107634"/>
                  <a:gd name="connsiteY7" fmla="*/ 1087666 h 1097066"/>
                  <a:gd name="connsiteX8" fmla="*/ 40273 w 1107634"/>
                  <a:gd name="connsiteY8" fmla="*/ 946012 h 1097066"/>
                  <a:gd name="connsiteX9" fmla="*/ 256 w 1107634"/>
                  <a:gd name="connsiteY9" fmla="*/ 909097 h 1097066"/>
                  <a:gd name="connsiteX10" fmla="*/ 10199 w 1107634"/>
                  <a:gd name="connsiteY10" fmla="*/ 864335 h 1097066"/>
                  <a:gd name="connsiteX11" fmla="*/ 555880 w 1107634"/>
                  <a:gd name="connsiteY11" fmla="*/ 36741 h 1097066"/>
                  <a:gd name="connsiteX12" fmla="*/ 590109 w 110763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0583 w 1107944"/>
                  <a:gd name="connsiteY8" fmla="*/ 946012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3235 w 1107944"/>
                  <a:gd name="connsiteY8" fmla="*/ 948664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3235 w 1107944"/>
                  <a:gd name="connsiteY8" fmla="*/ 948664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90419 w 1107944"/>
                  <a:gd name="connsiteY0" fmla="*/ 0 h 1097066"/>
                  <a:gd name="connsiteX1" fmla="*/ 626040 w 1107944"/>
                  <a:gd name="connsiteY1" fmla="*/ 4991 h 1097066"/>
                  <a:gd name="connsiteX2" fmla="*/ 1057840 w 1107944"/>
                  <a:gd name="connsiteY2" fmla="*/ 122466 h 1097066"/>
                  <a:gd name="connsiteX3" fmla="*/ 1107944 w 1107944"/>
                  <a:gd name="connsiteY3" fmla="*/ 139700 h 1097066"/>
                  <a:gd name="connsiteX4" fmla="*/ 1080065 w 1107944"/>
                  <a:gd name="connsiteY4" fmla="*/ 173266 h 1097066"/>
                  <a:gd name="connsiteX5" fmla="*/ 547223 w 1107944"/>
                  <a:gd name="connsiteY5" fmla="*/ 1058533 h 1097066"/>
                  <a:gd name="connsiteX6" fmla="*/ 500419 w 1107944"/>
                  <a:gd name="connsiteY6" fmla="*/ 1096143 h 1097066"/>
                  <a:gd name="connsiteX7" fmla="*/ 448240 w 1107944"/>
                  <a:gd name="connsiteY7" fmla="*/ 1087666 h 1097066"/>
                  <a:gd name="connsiteX8" fmla="*/ 43235 w 1107944"/>
                  <a:gd name="connsiteY8" fmla="*/ 948664 h 1097066"/>
                  <a:gd name="connsiteX9" fmla="*/ 566 w 1107944"/>
                  <a:gd name="connsiteY9" fmla="*/ 909097 h 1097066"/>
                  <a:gd name="connsiteX10" fmla="*/ 10509 w 1107944"/>
                  <a:gd name="connsiteY10" fmla="*/ 864335 h 1097066"/>
                  <a:gd name="connsiteX11" fmla="*/ 556190 w 1107944"/>
                  <a:gd name="connsiteY11" fmla="*/ 36741 h 1097066"/>
                  <a:gd name="connsiteX12" fmla="*/ 590419 w 1107944"/>
                  <a:gd name="connsiteY12" fmla="*/ 0 h 1097066"/>
                  <a:gd name="connsiteX0" fmla="*/ 587767 w 1107944"/>
                  <a:gd name="connsiteY0" fmla="*/ 1638 h 1092075"/>
                  <a:gd name="connsiteX1" fmla="*/ 626040 w 1107944"/>
                  <a:gd name="connsiteY1" fmla="*/ 0 h 1092075"/>
                  <a:gd name="connsiteX2" fmla="*/ 1057840 w 1107944"/>
                  <a:gd name="connsiteY2" fmla="*/ 117475 h 1092075"/>
                  <a:gd name="connsiteX3" fmla="*/ 1107944 w 1107944"/>
                  <a:gd name="connsiteY3" fmla="*/ 134709 h 1092075"/>
                  <a:gd name="connsiteX4" fmla="*/ 1080065 w 1107944"/>
                  <a:gd name="connsiteY4" fmla="*/ 168275 h 1092075"/>
                  <a:gd name="connsiteX5" fmla="*/ 547223 w 1107944"/>
                  <a:gd name="connsiteY5" fmla="*/ 1053542 h 1092075"/>
                  <a:gd name="connsiteX6" fmla="*/ 500419 w 1107944"/>
                  <a:gd name="connsiteY6" fmla="*/ 1091152 h 1092075"/>
                  <a:gd name="connsiteX7" fmla="*/ 448240 w 1107944"/>
                  <a:gd name="connsiteY7" fmla="*/ 1082675 h 1092075"/>
                  <a:gd name="connsiteX8" fmla="*/ 43235 w 1107944"/>
                  <a:gd name="connsiteY8" fmla="*/ 943673 h 1092075"/>
                  <a:gd name="connsiteX9" fmla="*/ 566 w 1107944"/>
                  <a:gd name="connsiteY9" fmla="*/ 904106 h 1092075"/>
                  <a:gd name="connsiteX10" fmla="*/ 10509 w 1107944"/>
                  <a:gd name="connsiteY10" fmla="*/ 859344 h 1092075"/>
                  <a:gd name="connsiteX11" fmla="*/ 556190 w 1107944"/>
                  <a:gd name="connsiteY11" fmla="*/ 31750 h 1092075"/>
                  <a:gd name="connsiteX12" fmla="*/ 587767 w 1107944"/>
                  <a:gd name="connsiteY12" fmla="*/ 1638 h 1092075"/>
                  <a:gd name="connsiteX0" fmla="*/ 587767 w 1107944"/>
                  <a:gd name="connsiteY0" fmla="*/ 3527 h 1093964"/>
                  <a:gd name="connsiteX1" fmla="*/ 626040 w 1107944"/>
                  <a:gd name="connsiteY1" fmla="*/ 1889 h 1093964"/>
                  <a:gd name="connsiteX2" fmla="*/ 1057840 w 1107944"/>
                  <a:gd name="connsiteY2" fmla="*/ 119364 h 1093964"/>
                  <a:gd name="connsiteX3" fmla="*/ 1107944 w 1107944"/>
                  <a:gd name="connsiteY3" fmla="*/ 136598 h 1093964"/>
                  <a:gd name="connsiteX4" fmla="*/ 1080065 w 1107944"/>
                  <a:gd name="connsiteY4" fmla="*/ 170164 h 1093964"/>
                  <a:gd name="connsiteX5" fmla="*/ 547223 w 1107944"/>
                  <a:gd name="connsiteY5" fmla="*/ 1055431 h 1093964"/>
                  <a:gd name="connsiteX6" fmla="*/ 500419 w 1107944"/>
                  <a:gd name="connsiteY6" fmla="*/ 1093041 h 1093964"/>
                  <a:gd name="connsiteX7" fmla="*/ 448240 w 1107944"/>
                  <a:gd name="connsiteY7" fmla="*/ 1084564 h 1093964"/>
                  <a:gd name="connsiteX8" fmla="*/ 43235 w 1107944"/>
                  <a:gd name="connsiteY8" fmla="*/ 945562 h 1093964"/>
                  <a:gd name="connsiteX9" fmla="*/ 566 w 1107944"/>
                  <a:gd name="connsiteY9" fmla="*/ 905995 h 1093964"/>
                  <a:gd name="connsiteX10" fmla="*/ 10509 w 1107944"/>
                  <a:gd name="connsiteY10" fmla="*/ 861233 h 1093964"/>
                  <a:gd name="connsiteX11" fmla="*/ 556190 w 1107944"/>
                  <a:gd name="connsiteY11" fmla="*/ 33639 h 1093964"/>
                  <a:gd name="connsiteX12" fmla="*/ 587767 w 1107944"/>
                  <a:gd name="connsiteY12" fmla="*/ 3527 h 1093964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56190 w 1107944"/>
                  <a:gd name="connsiteY11" fmla="*/ 32594 h 1092919"/>
                  <a:gd name="connsiteX12" fmla="*/ 587767 w 1107944"/>
                  <a:gd name="connsiteY12" fmla="*/ 2482 h 1092919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52213 w 1107944"/>
                  <a:gd name="connsiteY11" fmla="*/ 45189 h 1092919"/>
                  <a:gd name="connsiteX12" fmla="*/ 587767 w 1107944"/>
                  <a:gd name="connsiteY12" fmla="*/ 2482 h 1092919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52213 w 1107944"/>
                  <a:gd name="connsiteY11" fmla="*/ 45189 h 1092919"/>
                  <a:gd name="connsiteX12" fmla="*/ 587767 w 1107944"/>
                  <a:gd name="connsiteY12" fmla="*/ 2482 h 1092919"/>
                  <a:gd name="connsiteX0" fmla="*/ 587767 w 1107944"/>
                  <a:gd name="connsiteY0" fmla="*/ 2482 h 1092919"/>
                  <a:gd name="connsiteX1" fmla="*/ 645264 w 1107944"/>
                  <a:gd name="connsiteY1" fmla="*/ 5484 h 1092919"/>
                  <a:gd name="connsiteX2" fmla="*/ 1057840 w 1107944"/>
                  <a:gd name="connsiteY2" fmla="*/ 118319 h 1092919"/>
                  <a:gd name="connsiteX3" fmla="*/ 1107944 w 1107944"/>
                  <a:gd name="connsiteY3" fmla="*/ 135553 h 1092919"/>
                  <a:gd name="connsiteX4" fmla="*/ 1080065 w 1107944"/>
                  <a:gd name="connsiteY4" fmla="*/ 169119 h 1092919"/>
                  <a:gd name="connsiteX5" fmla="*/ 547223 w 1107944"/>
                  <a:gd name="connsiteY5" fmla="*/ 1054386 h 1092919"/>
                  <a:gd name="connsiteX6" fmla="*/ 500419 w 1107944"/>
                  <a:gd name="connsiteY6" fmla="*/ 1091996 h 1092919"/>
                  <a:gd name="connsiteX7" fmla="*/ 448240 w 1107944"/>
                  <a:gd name="connsiteY7" fmla="*/ 1083519 h 1092919"/>
                  <a:gd name="connsiteX8" fmla="*/ 43235 w 1107944"/>
                  <a:gd name="connsiteY8" fmla="*/ 944517 h 1092919"/>
                  <a:gd name="connsiteX9" fmla="*/ 566 w 1107944"/>
                  <a:gd name="connsiteY9" fmla="*/ 904950 h 1092919"/>
                  <a:gd name="connsiteX10" fmla="*/ 10509 w 1107944"/>
                  <a:gd name="connsiteY10" fmla="*/ 860188 h 1092919"/>
                  <a:gd name="connsiteX11" fmla="*/ 549561 w 1107944"/>
                  <a:gd name="connsiteY11" fmla="*/ 41874 h 1092919"/>
                  <a:gd name="connsiteX12" fmla="*/ 587767 w 1107944"/>
                  <a:gd name="connsiteY12" fmla="*/ 2482 h 1092919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287 h 1094050"/>
                  <a:gd name="connsiteX1" fmla="*/ 645264 w 1107944"/>
                  <a:gd name="connsiteY1" fmla="*/ 6615 h 1094050"/>
                  <a:gd name="connsiteX2" fmla="*/ 1057840 w 1107944"/>
                  <a:gd name="connsiteY2" fmla="*/ 119450 h 1094050"/>
                  <a:gd name="connsiteX3" fmla="*/ 1107944 w 1107944"/>
                  <a:gd name="connsiteY3" fmla="*/ 136684 h 1094050"/>
                  <a:gd name="connsiteX4" fmla="*/ 1080065 w 1107944"/>
                  <a:gd name="connsiteY4" fmla="*/ 170250 h 1094050"/>
                  <a:gd name="connsiteX5" fmla="*/ 547223 w 1107944"/>
                  <a:gd name="connsiteY5" fmla="*/ 1055517 h 1094050"/>
                  <a:gd name="connsiteX6" fmla="*/ 500419 w 1107944"/>
                  <a:gd name="connsiteY6" fmla="*/ 1093127 h 1094050"/>
                  <a:gd name="connsiteX7" fmla="*/ 448240 w 1107944"/>
                  <a:gd name="connsiteY7" fmla="*/ 1084650 h 1094050"/>
                  <a:gd name="connsiteX8" fmla="*/ 43235 w 1107944"/>
                  <a:gd name="connsiteY8" fmla="*/ 945648 h 1094050"/>
                  <a:gd name="connsiteX9" fmla="*/ 566 w 1107944"/>
                  <a:gd name="connsiteY9" fmla="*/ 906081 h 1094050"/>
                  <a:gd name="connsiteX10" fmla="*/ 10509 w 1107944"/>
                  <a:gd name="connsiteY10" fmla="*/ 861319 h 1094050"/>
                  <a:gd name="connsiteX11" fmla="*/ 549561 w 1107944"/>
                  <a:gd name="connsiteY11" fmla="*/ 43005 h 1094050"/>
                  <a:gd name="connsiteX12" fmla="*/ 587104 w 1107944"/>
                  <a:gd name="connsiteY12" fmla="*/ 2287 h 1094050"/>
                  <a:gd name="connsiteX0" fmla="*/ 587104 w 1107944"/>
                  <a:gd name="connsiteY0" fmla="*/ 2481 h 1094244"/>
                  <a:gd name="connsiteX1" fmla="*/ 645264 w 1107944"/>
                  <a:gd name="connsiteY1" fmla="*/ 5483 h 1094244"/>
                  <a:gd name="connsiteX2" fmla="*/ 1057840 w 1107944"/>
                  <a:gd name="connsiteY2" fmla="*/ 119644 h 1094244"/>
                  <a:gd name="connsiteX3" fmla="*/ 1107944 w 1107944"/>
                  <a:gd name="connsiteY3" fmla="*/ 136878 h 1094244"/>
                  <a:gd name="connsiteX4" fmla="*/ 1080065 w 1107944"/>
                  <a:gd name="connsiteY4" fmla="*/ 170444 h 1094244"/>
                  <a:gd name="connsiteX5" fmla="*/ 547223 w 1107944"/>
                  <a:gd name="connsiteY5" fmla="*/ 1055711 h 1094244"/>
                  <a:gd name="connsiteX6" fmla="*/ 500419 w 1107944"/>
                  <a:gd name="connsiteY6" fmla="*/ 1093321 h 1094244"/>
                  <a:gd name="connsiteX7" fmla="*/ 448240 w 1107944"/>
                  <a:gd name="connsiteY7" fmla="*/ 1084844 h 1094244"/>
                  <a:gd name="connsiteX8" fmla="*/ 43235 w 1107944"/>
                  <a:gd name="connsiteY8" fmla="*/ 945842 h 1094244"/>
                  <a:gd name="connsiteX9" fmla="*/ 566 w 1107944"/>
                  <a:gd name="connsiteY9" fmla="*/ 906275 h 1094244"/>
                  <a:gd name="connsiteX10" fmla="*/ 10509 w 1107944"/>
                  <a:gd name="connsiteY10" fmla="*/ 861513 h 1094244"/>
                  <a:gd name="connsiteX11" fmla="*/ 549561 w 1107944"/>
                  <a:gd name="connsiteY11" fmla="*/ 43199 h 1094244"/>
                  <a:gd name="connsiteX12" fmla="*/ 587104 w 1107944"/>
                  <a:gd name="connsiteY12" fmla="*/ 2481 h 1094244"/>
                  <a:gd name="connsiteX0" fmla="*/ 587104 w 1107944"/>
                  <a:gd name="connsiteY0" fmla="*/ 3176 h 1094939"/>
                  <a:gd name="connsiteX1" fmla="*/ 645264 w 1107944"/>
                  <a:gd name="connsiteY1" fmla="*/ 6178 h 1094939"/>
                  <a:gd name="connsiteX2" fmla="*/ 1057840 w 1107944"/>
                  <a:gd name="connsiteY2" fmla="*/ 120339 h 1094939"/>
                  <a:gd name="connsiteX3" fmla="*/ 1107944 w 1107944"/>
                  <a:gd name="connsiteY3" fmla="*/ 137573 h 1094939"/>
                  <a:gd name="connsiteX4" fmla="*/ 1080065 w 1107944"/>
                  <a:gd name="connsiteY4" fmla="*/ 171139 h 1094939"/>
                  <a:gd name="connsiteX5" fmla="*/ 547223 w 1107944"/>
                  <a:gd name="connsiteY5" fmla="*/ 1056406 h 1094939"/>
                  <a:gd name="connsiteX6" fmla="*/ 500419 w 1107944"/>
                  <a:gd name="connsiteY6" fmla="*/ 1094016 h 1094939"/>
                  <a:gd name="connsiteX7" fmla="*/ 448240 w 1107944"/>
                  <a:gd name="connsiteY7" fmla="*/ 1085539 h 1094939"/>
                  <a:gd name="connsiteX8" fmla="*/ 43235 w 1107944"/>
                  <a:gd name="connsiteY8" fmla="*/ 946537 h 1094939"/>
                  <a:gd name="connsiteX9" fmla="*/ 566 w 1107944"/>
                  <a:gd name="connsiteY9" fmla="*/ 906970 h 1094939"/>
                  <a:gd name="connsiteX10" fmla="*/ 10509 w 1107944"/>
                  <a:gd name="connsiteY10" fmla="*/ 862208 h 1094939"/>
                  <a:gd name="connsiteX11" fmla="*/ 549561 w 1107944"/>
                  <a:gd name="connsiteY11" fmla="*/ 43894 h 1094939"/>
                  <a:gd name="connsiteX12" fmla="*/ 587104 w 1107944"/>
                  <a:gd name="connsiteY12" fmla="*/ 3176 h 1094939"/>
                  <a:gd name="connsiteX0" fmla="*/ 587104 w 1107944"/>
                  <a:gd name="connsiteY0" fmla="*/ 3176 h 1094939"/>
                  <a:gd name="connsiteX1" fmla="*/ 645264 w 1107944"/>
                  <a:gd name="connsiteY1" fmla="*/ 6178 h 1094939"/>
                  <a:gd name="connsiteX2" fmla="*/ 1057840 w 1107944"/>
                  <a:gd name="connsiteY2" fmla="*/ 120339 h 1094939"/>
                  <a:gd name="connsiteX3" fmla="*/ 1107944 w 1107944"/>
                  <a:gd name="connsiteY3" fmla="*/ 137573 h 1094939"/>
                  <a:gd name="connsiteX4" fmla="*/ 1080065 w 1107944"/>
                  <a:gd name="connsiteY4" fmla="*/ 171139 h 1094939"/>
                  <a:gd name="connsiteX5" fmla="*/ 547223 w 1107944"/>
                  <a:gd name="connsiteY5" fmla="*/ 1056406 h 1094939"/>
                  <a:gd name="connsiteX6" fmla="*/ 500419 w 1107944"/>
                  <a:gd name="connsiteY6" fmla="*/ 1094016 h 1094939"/>
                  <a:gd name="connsiteX7" fmla="*/ 448240 w 1107944"/>
                  <a:gd name="connsiteY7" fmla="*/ 1085539 h 1094939"/>
                  <a:gd name="connsiteX8" fmla="*/ 43235 w 1107944"/>
                  <a:gd name="connsiteY8" fmla="*/ 946537 h 1094939"/>
                  <a:gd name="connsiteX9" fmla="*/ 566 w 1107944"/>
                  <a:gd name="connsiteY9" fmla="*/ 906970 h 1094939"/>
                  <a:gd name="connsiteX10" fmla="*/ 10509 w 1107944"/>
                  <a:gd name="connsiteY10" fmla="*/ 862208 h 1094939"/>
                  <a:gd name="connsiteX11" fmla="*/ 549561 w 1107944"/>
                  <a:gd name="connsiteY11" fmla="*/ 43894 h 1094939"/>
                  <a:gd name="connsiteX12" fmla="*/ 587104 w 1107944"/>
                  <a:gd name="connsiteY12" fmla="*/ 3176 h 1094939"/>
                  <a:gd name="connsiteX0" fmla="*/ 587104 w 1107944"/>
                  <a:gd name="connsiteY0" fmla="*/ 3176 h 1094939"/>
                  <a:gd name="connsiteX1" fmla="*/ 645264 w 1107944"/>
                  <a:gd name="connsiteY1" fmla="*/ 6178 h 1094939"/>
                  <a:gd name="connsiteX2" fmla="*/ 1057840 w 1107944"/>
                  <a:gd name="connsiteY2" fmla="*/ 120339 h 1094939"/>
                  <a:gd name="connsiteX3" fmla="*/ 1107944 w 1107944"/>
                  <a:gd name="connsiteY3" fmla="*/ 137573 h 1094939"/>
                  <a:gd name="connsiteX4" fmla="*/ 1080065 w 1107944"/>
                  <a:gd name="connsiteY4" fmla="*/ 171139 h 1094939"/>
                  <a:gd name="connsiteX5" fmla="*/ 547223 w 1107944"/>
                  <a:gd name="connsiteY5" fmla="*/ 1056406 h 1094939"/>
                  <a:gd name="connsiteX6" fmla="*/ 500419 w 1107944"/>
                  <a:gd name="connsiteY6" fmla="*/ 1094016 h 1094939"/>
                  <a:gd name="connsiteX7" fmla="*/ 448240 w 1107944"/>
                  <a:gd name="connsiteY7" fmla="*/ 1085539 h 1094939"/>
                  <a:gd name="connsiteX8" fmla="*/ 43235 w 1107944"/>
                  <a:gd name="connsiteY8" fmla="*/ 946537 h 1094939"/>
                  <a:gd name="connsiteX9" fmla="*/ 566 w 1107944"/>
                  <a:gd name="connsiteY9" fmla="*/ 906970 h 1094939"/>
                  <a:gd name="connsiteX10" fmla="*/ 10509 w 1107944"/>
                  <a:gd name="connsiteY10" fmla="*/ 862208 h 1094939"/>
                  <a:gd name="connsiteX11" fmla="*/ 549561 w 1107944"/>
                  <a:gd name="connsiteY11" fmla="*/ 43894 h 1094939"/>
                  <a:gd name="connsiteX12" fmla="*/ 587104 w 1107944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57840 w 1081428"/>
                  <a:gd name="connsiteY2" fmla="*/ 120339 h 1094939"/>
                  <a:gd name="connsiteX3" fmla="*/ 1081428 w 1081428"/>
                  <a:gd name="connsiteY3" fmla="*/ 140225 h 1094939"/>
                  <a:gd name="connsiteX4" fmla="*/ 1080065 w 1081428"/>
                  <a:gd name="connsiteY4" fmla="*/ 171139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57840 w 1081428"/>
                  <a:gd name="connsiteY2" fmla="*/ 120339 h 1094939"/>
                  <a:gd name="connsiteX3" fmla="*/ 1081428 w 1081428"/>
                  <a:gd name="connsiteY3" fmla="*/ 140225 h 1094939"/>
                  <a:gd name="connsiteX4" fmla="*/ 1071447 w 1081428"/>
                  <a:gd name="connsiteY4" fmla="*/ 187711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33976 w 1081428"/>
                  <a:gd name="connsiteY2" fmla="*/ 115699 h 1094939"/>
                  <a:gd name="connsiteX3" fmla="*/ 1081428 w 1081428"/>
                  <a:gd name="connsiteY3" fmla="*/ 140225 h 1094939"/>
                  <a:gd name="connsiteX4" fmla="*/ 1071447 w 1081428"/>
                  <a:gd name="connsiteY4" fmla="*/ 187711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1428"/>
                  <a:gd name="connsiteY0" fmla="*/ 3176 h 1094939"/>
                  <a:gd name="connsiteX1" fmla="*/ 645264 w 1081428"/>
                  <a:gd name="connsiteY1" fmla="*/ 6178 h 1094939"/>
                  <a:gd name="connsiteX2" fmla="*/ 1033976 w 1081428"/>
                  <a:gd name="connsiteY2" fmla="*/ 115699 h 1094939"/>
                  <a:gd name="connsiteX3" fmla="*/ 1081428 w 1081428"/>
                  <a:gd name="connsiteY3" fmla="*/ 140225 h 1094939"/>
                  <a:gd name="connsiteX4" fmla="*/ 1071447 w 1081428"/>
                  <a:gd name="connsiteY4" fmla="*/ 187711 h 1094939"/>
                  <a:gd name="connsiteX5" fmla="*/ 547223 w 1081428"/>
                  <a:gd name="connsiteY5" fmla="*/ 1056406 h 1094939"/>
                  <a:gd name="connsiteX6" fmla="*/ 500419 w 1081428"/>
                  <a:gd name="connsiteY6" fmla="*/ 1094016 h 1094939"/>
                  <a:gd name="connsiteX7" fmla="*/ 448240 w 1081428"/>
                  <a:gd name="connsiteY7" fmla="*/ 1085539 h 1094939"/>
                  <a:gd name="connsiteX8" fmla="*/ 43235 w 1081428"/>
                  <a:gd name="connsiteY8" fmla="*/ 946537 h 1094939"/>
                  <a:gd name="connsiteX9" fmla="*/ 566 w 1081428"/>
                  <a:gd name="connsiteY9" fmla="*/ 906970 h 1094939"/>
                  <a:gd name="connsiteX10" fmla="*/ 10509 w 1081428"/>
                  <a:gd name="connsiteY10" fmla="*/ 862208 h 1094939"/>
                  <a:gd name="connsiteX11" fmla="*/ 549561 w 1081428"/>
                  <a:gd name="connsiteY11" fmla="*/ 43894 h 1094939"/>
                  <a:gd name="connsiteX12" fmla="*/ 587104 w 1081428"/>
                  <a:gd name="connsiteY12" fmla="*/ 3176 h 1094939"/>
                  <a:gd name="connsiteX0" fmla="*/ 587104 w 1080765"/>
                  <a:gd name="connsiteY0" fmla="*/ 3176 h 1094939"/>
                  <a:gd name="connsiteX1" fmla="*/ 645264 w 1080765"/>
                  <a:gd name="connsiteY1" fmla="*/ 6178 h 1094939"/>
                  <a:gd name="connsiteX2" fmla="*/ 1033976 w 1080765"/>
                  <a:gd name="connsiteY2" fmla="*/ 115699 h 1094939"/>
                  <a:gd name="connsiteX3" fmla="*/ 1080765 w 1080765"/>
                  <a:gd name="connsiteY3" fmla="*/ 146191 h 1094939"/>
                  <a:gd name="connsiteX4" fmla="*/ 1071447 w 1080765"/>
                  <a:gd name="connsiteY4" fmla="*/ 187711 h 1094939"/>
                  <a:gd name="connsiteX5" fmla="*/ 547223 w 1080765"/>
                  <a:gd name="connsiteY5" fmla="*/ 1056406 h 1094939"/>
                  <a:gd name="connsiteX6" fmla="*/ 500419 w 1080765"/>
                  <a:gd name="connsiteY6" fmla="*/ 1094016 h 1094939"/>
                  <a:gd name="connsiteX7" fmla="*/ 448240 w 1080765"/>
                  <a:gd name="connsiteY7" fmla="*/ 1085539 h 1094939"/>
                  <a:gd name="connsiteX8" fmla="*/ 43235 w 1080765"/>
                  <a:gd name="connsiteY8" fmla="*/ 946537 h 1094939"/>
                  <a:gd name="connsiteX9" fmla="*/ 566 w 1080765"/>
                  <a:gd name="connsiteY9" fmla="*/ 906970 h 1094939"/>
                  <a:gd name="connsiteX10" fmla="*/ 10509 w 1080765"/>
                  <a:gd name="connsiteY10" fmla="*/ 862208 h 1094939"/>
                  <a:gd name="connsiteX11" fmla="*/ 549561 w 1080765"/>
                  <a:gd name="connsiteY11" fmla="*/ 43894 h 1094939"/>
                  <a:gd name="connsiteX12" fmla="*/ 587104 w 1080765"/>
                  <a:gd name="connsiteY12" fmla="*/ 3176 h 1094939"/>
                  <a:gd name="connsiteX0" fmla="*/ 587104 w 1080765"/>
                  <a:gd name="connsiteY0" fmla="*/ 3176 h 1094939"/>
                  <a:gd name="connsiteX1" fmla="*/ 645264 w 1080765"/>
                  <a:gd name="connsiteY1" fmla="*/ 6178 h 1094939"/>
                  <a:gd name="connsiteX2" fmla="*/ 1033976 w 1080765"/>
                  <a:gd name="connsiteY2" fmla="*/ 115699 h 1094939"/>
                  <a:gd name="connsiteX3" fmla="*/ 1080765 w 1080765"/>
                  <a:gd name="connsiteY3" fmla="*/ 146191 h 1094939"/>
                  <a:gd name="connsiteX4" fmla="*/ 1071447 w 1080765"/>
                  <a:gd name="connsiteY4" fmla="*/ 187711 h 1094939"/>
                  <a:gd name="connsiteX5" fmla="*/ 547223 w 1080765"/>
                  <a:gd name="connsiteY5" fmla="*/ 1056406 h 1094939"/>
                  <a:gd name="connsiteX6" fmla="*/ 500419 w 1080765"/>
                  <a:gd name="connsiteY6" fmla="*/ 1094016 h 1094939"/>
                  <a:gd name="connsiteX7" fmla="*/ 448240 w 1080765"/>
                  <a:gd name="connsiteY7" fmla="*/ 1085539 h 1094939"/>
                  <a:gd name="connsiteX8" fmla="*/ 43235 w 1080765"/>
                  <a:gd name="connsiteY8" fmla="*/ 946537 h 1094939"/>
                  <a:gd name="connsiteX9" fmla="*/ 566 w 1080765"/>
                  <a:gd name="connsiteY9" fmla="*/ 906970 h 1094939"/>
                  <a:gd name="connsiteX10" fmla="*/ 10509 w 1080765"/>
                  <a:gd name="connsiteY10" fmla="*/ 862208 h 1094939"/>
                  <a:gd name="connsiteX11" fmla="*/ 549561 w 1080765"/>
                  <a:gd name="connsiteY11" fmla="*/ 43894 h 1094939"/>
                  <a:gd name="connsiteX12" fmla="*/ 587104 w 1080765"/>
                  <a:gd name="connsiteY12" fmla="*/ 3176 h 1094939"/>
                  <a:gd name="connsiteX0" fmla="*/ 587104 w 1080919"/>
                  <a:gd name="connsiteY0" fmla="*/ 3176 h 1094939"/>
                  <a:gd name="connsiteX1" fmla="*/ 645264 w 1080919"/>
                  <a:gd name="connsiteY1" fmla="*/ 6178 h 1094939"/>
                  <a:gd name="connsiteX2" fmla="*/ 1033976 w 1080919"/>
                  <a:gd name="connsiteY2" fmla="*/ 115699 h 1094939"/>
                  <a:gd name="connsiteX3" fmla="*/ 1080765 w 1080919"/>
                  <a:gd name="connsiteY3" fmla="*/ 146191 h 1094939"/>
                  <a:gd name="connsiteX4" fmla="*/ 1071447 w 1080919"/>
                  <a:gd name="connsiteY4" fmla="*/ 187711 h 1094939"/>
                  <a:gd name="connsiteX5" fmla="*/ 547223 w 1080919"/>
                  <a:gd name="connsiteY5" fmla="*/ 1056406 h 1094939"/>
                  <a:gd name="connsiteX6" fmla="*/ 500419 w 1080919"/>
                  <a:gd name="connsiteY6" fmla="*/ 1094016 h 1094939"/>
                  <a:gd name="connsiteX7" fmla="*/ 448240 w 1080919"/>
                  <a:gd name="connsiteY7" fmla="*/ 1085539 h 1094939"/>
                  <a:gd name="connsiteX8" fmla="*/ 43235 w 1080919"/>
                  <a:gd name="connsiteY8" fmla="*/ 946537 h 1094939"/>
                  <a:gd name="connsiteX9" fmla="*/ 566 w 1080919"/>
                  <a:gd name="connsiteY9" fmla="*/ 906970 h 1094939"/>
                  <a:gd name="connsiteX10" fmla="*/ 10509 w 1080919"/>
                  <a:gd name="connsiteY10" fmla="*/ 862208 h 1094939"/>
                  <a:gd name="connsiteX11" fmla="*/ 549561 w 1080919"/>
                  <a:gd name="connsiteY11" fmla="*/ 43894 h 1094939"/>
                  <a:gd name="connsiteX12" fmla="*/ 587104 w 1080919"/>
                  <a:gd name="connsiteY12" fmla="*/ 3176 h 1094939"/>
                  <a:gd name="connsiteX0" fmla="*/ 587104 w 1080850"/>
                  <a:gd name="connsiteY0" fmla="*/ 3176 h 1094939"/>
                  <a:gd name="connsiteX1" fmla="*/ 645264 w 1080850"/>
                  <a:gd name="connsiteY1" fmla="*/ 6178 h 1094939"/>
                  <a:gd name="connsiteX2" fmla="*/ 1033976 w 1080850"/>
                  <a:gd name="connsiteY2" fmla="*/ 115699 h 1094939"/>
                  <a:gd name="connsiteX3" fmla="*/ 1080765 w 1080850"/>
                  <a:gd name="connsiteY3" fmla="*/ 146191 h 1094939"/>
                  <a:gd name="connsiteX4" fmla="*/ 1062167 w 1080850"/>
                  <a:gd name="connsiteY4" fmla="*/ 189037 h 1094939"/>
                  <a:gd name="connsiteX5" fmla="*/ 547223 w 1080850"/>
                  <a:gd name="connsiteY5" fmla="*/ 1056406 h 1094939"/>
                  <a:gd name="connsiteX6" fmla="*/ 500419 w 1080850"/>
                  <a:gd name="connsiteY6" fmla="*/ 1094016 h 1094939"/>
                  <a:gd name="connsiteX7" fmla="*/ 448240 w 1080850"/>
                  <a:gd name="connsiteY7" fmla="*/ 1085539 h 1094939"/>
                  <a:gd name="connsiteX8" fmla="*/ 43235 w 1080850"/>
                  <a:gd name="connsiteY8" fmla="*/ 946537 h 1094939"/>
                  <a:gd name="connsiteX9" fmla="*/ 566 w 1080850"/>
                  <a:gd name="connsiteY9" fmla="*/ 906970 h 1094939"/>
                  <a:gd name="connsiteX10" fmla="*/ 10509 w 1080850"/>
                  <a:gd name="connsiteY10" fmla="*/ 862208 h 1094939"/>
                  <a:gd name="connsiteX11" fmla="*/ 549561 w 1080850"/>
                  <a:gd name="connsiteY11" fmla="*/ 43894 h 1094939"/>
                  <a:gd name="connsiteX12" fmla="*/ 587104 w 1080850"/>
                  <a:gd name="connsiteY12" fmla="*/ 3176 h 1094939"/>
                  <a:gd name="connsiteX0" fmla="*/ 587104 w 1080878"/>
                  <a:gd name="connsiteY0" fmla="*/ 3176 h 1094939"/>
                  <a:gd name="connsiteX1" fmla="*/ 645264 w 1080878"/>
                  <a:gd name="connsiteY1" fmla="*/ 6178 h 1094939"/>
                  <a:gd name="connsiteX2" fmla="*/ 1033976 w 1080878"/>
                  <a:gd name="connsiteY2" fmla="*/ 115699 h 1094939"/>
                  <a:gd name="connsiteX3" fmla="*/ 1080765 w 1080878"/>
                  <a:gd name="connsiteY3" fmla="*/ 146191 h 1094939"/>
                  <a:gd name="connsiteX4" fmla="*/ 1062167 w 1080878"/>
                  <a:gd name="connsiteY4" fmla="*/ 189037 h 1094939"/>
                  <a:gd name="connsiteX5" fmla="*/ 547223 w 1080878"/>
                  <a:gd name="connsiteY5" fmla="*/ 1056406 h 1094939"/>
                  <a:gd name="connsiteX6" fmla="*/ 500419 w 1080878"/>
                  <a:gd name="connsiteY6" fmla="*/ 1094016 h 1094939"/>
                  <a:gd name="connsiteX7" fmla="*/ 448240 w 1080878"/>
                  <a:gd name="connsiteY7" fmla="*/ 1085539 h 1094939"/>
                  <a:gd name="connsiteX8" fmla="*/ 43235 w 1080878"/>
                  <a:gd name="connsiteY8" fmla="*/ 946537 h 1094939"/>
                  <a:gd name="connsiteX9" fmla="*/ 566 w 1080878"/>
                  <a:gd name="connsiteY9" fmla="*/ 906970 h 1094939"/>
                  <a:gd name="connsiteX10" fmla="*/ 10509 w 1080878"/>
                  <a:gd name="connsiteY10" fmla="*/ 862208 h 1094939"/>
                  <a:gd name="connsiteX11" fmla="*/ 549561 w 1080878"/>
                  <a:gd name="connsiteY11" fmla="*/ 43894 h 1094939"/>
                  <a:gd name="connsiteX12" fmla="*/ 587104 w 1080878"/>
                  <a:gd name="connsiteY12" fmla="*/ 3176 h 1094939"/>
                  <a:gd name="connsiteX0" fmla="*/ 587104 w 1080977"/>
                  <a:gd name="connsiteY0" fmla="*/ 3176 h 1094939"/>
                  <a:gd name="connsiteX1" fmla="*/ 645264 w 1080977"/>
                  <a:gd name="connsiteY1" fmla="*/ 6178 h 1094939"/>
                  <a:gd name="connsiteX2" fmla="*/ 1033976 w 1080977"/>
                  <a:gd name="connsiteY2" fmla="*/ 115699 h 1094939"/>
                  <a:gd name="connsiteX3" fmla="*/ 1080765 w 1080977"/>
                  <a:gd name="connsiteY3" fmla="*/ 146191 h 1094939"/>
                  <a:gd name="connsiteX4" fmla="*/ 1069459 w 1080977"/>
                  <a:gd name="connsiteY4" fmla="*/ 193677 h 1094939"/>
                  <a:gd name="connsiteX5" fmla="*/ 547223 w 1080977"/>
                  <a:gd name="connsiteY5" fmla="*/ 1056406 h 1094939"/>
                  <a:gd name="connsiteX6" fmla="*/ 500419 w 1080977"/>
                  <a:gd name="connsiteY6" fmla="*/ 1094016 h 1094939"/>
                  <a:gd name="connsiteX7" fmla="*/ 448240 w 1080977"/>
                  <a:gd name="connsiteY7" fmla="*/ 1085539 h 1094939"/>
                  <a:gd name="connsiteX8" fmla="*/ 43235 w 1080977"/>
                  <a:gd name="connsiteY8" fmla="*/ 946537 h 1094939"/>
                  <a:gd name="connsiteX9" fmla="*/ 566 w 1080977"/>
                  <a:gd name="connsiteY9" fmla="*/ 906970 h 1094939"/>
                  <a:gd name="connsiteX10" fmla="*/ 10509 w 1080977"/>
                  <a:gd name="connsiteY10" fmla="*/ 862208 h 1094939"/>
                  <a:gd name="connsiteX11" fmla="*/ 549561 w 1080977"/>
                  <a:gd name="connsiteY11" fmla="*/ 43894 h 1094939"/>
                  <a:gd name="connsiteX12" fmla="*/ 587104 w 1080977"/>
                  <a:gd name="connsiteY12" fmla="*/ 3176 h 1094939"/>
                  <a:gd name="connsiteX0" fmla="*/ 587104 w 1081097"/>
                  <a:gd name="connsiteY0" fmla="*/ 3176 h 1094939"/>
                  <a:gd name="connsiteX1" fmla="*/ 645264 w 1081097"/>
                  <a:gd name="connsiteY1" fmla="*/ 6178 h 1094939"/>
                  <a:gd name="connsiteX2" fmla="*/ 1033976 w 1081097"/>
                  <a:gd name="connsiteY2" fmla="*/ 115699 h 1094939"/>
                  <a:gd name="connsiteX3" fmla="*/ 1080765 w 1081097"/>
                  <a:gd name="connsiteY3" fmla="*/ 146191 h 1094939"/>
                  <a:gd name="connsiteX4" fmla="*/ 1069459 w 1081097"/>
                  <a:gd name="connsiteY4" fmla="*/ 193677 h 1094939"/>
                  <a:gd name="connsiteX5" fmla="*/ 547223 w 1081097"/>
                  <a:gd name="connsiteY5" fmla="*/ 1056406 h 1094939"/>
                  <a:gd name="connsiteX6" fmla="*/ 500419 w 1081097"/>
                  <a:gd name="connsiteY6" fmla="*/ 1094016 h 1094939"/>
                  <a:gd name="connsiteX7" fmla="*/ 448240 w 1081097"/>
                  <a:gd name="connsiteY7" fmla="*/ 1085539 h 1094939"/>
                  <a:gd name="connsiteX8" fmla="*/ 43235 w 1081097"/>
                  <a:gd name="connsiteY8" fmla="*/ 946537 h 1094939"/>
                  <a:gd name="connsiteX9" fmla="*/ 566 w 1081097"/>
                  <a:gd name="connsiteY9" fmla="*/ 906970 h 1094939"/>
                  <a:gd name="connsiteX10" fmla="*/ 10509 w 1081097"/>
                  <a:gd name="connsiteY10" fmla="*/ 862208 h 1094939"/>
                  <a:gd name="connsiteX11" fmla="*/ 549561 w 1081097"/>
                  <a:gd name="connsiteY11" fmla="*/ 43894 h 1094939"/>
                  <a:gd name="connsiteX12" fmla="*/ 587104 w 1081097"/>
                  <a:gd name="connsiteY12" fmla="*/ 3176 h 1094939"/>
                  <a:gd name="connsiteX0" fmla="*/ 587104 w 1077095"/>
                  <a:gd name="connsiteY0" fmla="*/ 3176 h 1094939"/>
                  <a:gd name="connsiteX1" fmla="*/ 645264 w 1077095"/>
                  <a:gd name="connsiteY1" fmla="*/ 6178 h 1094939"/>
                  <a:gd name="connsiteX2" fmla="*/ 1033976 w 1077095"/>
                  <a:gd name="connsiteY2" fmla="*/ 115699 h 1094939"/>
                  <a:gd name="connsiteX3" fmla="*/ 1076125 w 1077095"/>
                  <a:gd name="connsiteY3" fmla="*/ 144865 h 1094939"/>
                  <a:gd name="connsiteX4" fmla="*/ 1069459 w 1077095"/>
                  <a:gd name="connsiteY4" fmla="*/ 193677 h 1094939"/>
                  <a:gd name="connsiteX5" fmla="*/ 547223 w 1077095"/>
                  <a:gd name="connsiteY5" fmla="*/ 1056406 h 1094939"/>
                  <a:gd name="connsiteX6" fmla="*/ 500419 w 1077095"/>
                  <a:gd name="connsiteY6" fmla="*/ 1094016 h 1094939"/>
                  <a:gd name="connsiteX7" fmla="*/ 448240 w 1077095"/>
                  <a:gd name="connsiteY7" fmla="*/ 1085539 h 1094939"/>
                  <a:gd name="connsiteX8" fmla="*/ 43235 w 1077095"/>
                  <a:gd name="connsiteY8" fmla="*/ 946537 h 1094939"/>
                  <a:gd name="connsiteX9" fmla="*/ 566 w 1077095"/>
                  <a:gd name="connsiteY9" fmla="*/ 906970 h 1094939"/>
                  <a:gd name="connsiteX10" fmla="*/ 10509 w 1077095"/>
                  <a:gd name="connsiteY10" fmla="*/ 862208 h 1094939"/>
                  <a:gd name="connsiteX11" fmla="*/ 549561 w 1077095"/>
                  <a:gd name="connsiteY11" fmla="*/ 43894 h 1094939"/>
                  <a:gd name="connsiteX12" fmla="*/ 587104 w 1077095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47223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61807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4939"/>
                  <a:gd name="connsiteX1" fmla="*/ 645264 w 1078273"/>
                  <a:gd name="connsiteY1" fmla="*/ 6178 h 1094939"/>
                  <a:gd name="connsiteX2" fmla="*/ 1033976 w 1078273"/>
                  <a:gd name="connsiteY2" fmla="*/ 115699 h 1094939"/>
                  <a:gd name="connsiteX3" fmla="*/ 1076125 w 1078273"/>
                  <a:gd name="connsiteY3" fmla="*/ 144865 h 1094939"/>
                  <a:gd name="connsiteX4" fmla="*/ 1069459 w 1078273"/>
                  <a:gd name="connsiteY4" fmla="*/ 193677 h 1094939"/>
                  <a:gd name="connsiteX5" fmla="*/ 561807 w 1078273"/>
                  <a:gd name="connsiteY5" fmla="*/ 1056406 h 1094939"/>
                  <a:gd name="connsiteX6" fmla="*/ 500419 w 1078273"/>
                  <a:gd name="connsiteY6" fmla="*/ 1094016 h 1094939"/>
                  <a:gd name="connsiteX7" fmla="*/ 448240 w 1078273"/>
                  <a:gd name="connsiteY7" fmla="*/ 1085539 h 1094939"/>
                  <a:gd name="connsiteX8" fmla="*/ 43235 w 1078273"/>
                  <a:gd name="connsiteY8" fmla="*/ 946537 h 1094939"/>
                  <a:gd name="connsiteX9" fmla="*/ 566 w 1078273"/>
                  <a:gd name="connsiteY9" fmla="*/ 906970 h 1094939"/>
                  <a:gd name="connsiteX10" fmla="*/ 10509 w 1078273"/>
                  <a:gd name="connsiteY10" fmla="*/ 862208 h 1094939"/>
                  <a:gd name="connsiteX11" fmla="*/ 549561 w 1078273"/>
                  <a:gd name="connsiteY11" fmla="*/ 43894 h 1094939"/>
                  <a:gd name="connsiteX12" fmla="*/ 587104 w 1078273"/>
                  <a:gd name="connsiteY12" fmla="*/ 3176 h 1094939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61807 w 1078273"/>
                  <a:gd name="connsiteY5" fmla="*/ 1056406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  <a:gd name="connsiteX0" fmla="*/ 587104 w 1078273"/>
                  <a:gd name="connsiteY0" fmla="*/ 3176 h 1090862"/>
                  <a:gd name="connsiteX1" fmla="*/ 645264 w 1078273"/>
                  <a:gd name="connsiteY1" fmla="*/ 6178 h 1090862"/>
                  <a:gd name="connsiteX2" fmla="*/ 1033976 w 1078273"/>
                  <a:gd name="connsiteY2" fmla="*/ 115699 h 1090862"/>
                  <a:gd name="connsiteX3" fmla="*/ 1076125 w 1078273"/>
                  <a:gd name="connsiteY3" fmla="*/ 144865 h 1090862"/>
                  <a:gd name="connsiteX4" fmla="*/ 1069459 w 1078273"/>
                  <a:gd name="connsiteY4" fmla="*/ 193677 h 1090862"/>
                  <a:gd name="connsiteX5" fmla="*/ 576391 w 1078273"/>
                  <a:gd name="connsiteY5" fmla="*/ 1037845 h 1090862"/>
                  <a:gd name="connsiteX6" fmla="*/ 517654 w 1078273"/>
                  <a:gd name="connsiteY6" fmla="*/ 1088713 h 1090862"/>
                  <a:gd name="connsiteX7" fmla="*/ 448240 w 1078273"/>
                  <a:gd name="connsiteY7" fmla="*/ 1085539 h 1090862"/>
                  <a:gd name="connsiteX8" fmla="*/ 43235 w 1078273"/>
                  <a:gd name="connsiteY8" fmla="*/ 946537 h 1090862"/>
                  <a:gd name="connsiteX9" fmla="*/ 566 w 1078273"/>
                  <a:gd name="connsiteY9" fmla="*/ 906970 h 1090862"/>
                  <a:gd name="connsiteX10" fmla="*/ 10509 w 1078273"/>
                  <a:gd name="connsiteY10" fmla="*/ 862208 h 1090862"/>
                  <a:gd name="connsiteX11" fmla="*/ 549561 w 1078273"/>
                  <a:gd name="connsiteY11" fmla="*/ 43894 h 1090862"/>
                  <a:gd name="connsiteX12" fmla="*/ 587104 w 1078273"/>
                  <a:gd name="connsiteY12" fmla="*/ 3176 h 109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8273" h="1090862">
                    <a:moveTo>
                      <a:pt x="587104" y="3176"/>
                    </a:moveTo>
                    <a:cubicBezTo>
                      <a:pt x="615109" y="-3999"/>
                      <a:pt x="631180" y="2747"/>
                      <a:pt x="645264" y="6178"/>
                    </a:cubicBezTo>
                    <a:lnTo>
                      <a:pt x="1033976" y="115699"/>
                    </a:lnTo>
                    <a:cubicBezTo>
                      <a:pt x="1049793" y="123874"/>
                      <a:pt x="1063623" y="124758"/>
                      <a:pt x="1076125" y="144865"/>
                    </a:cubicBezTo>
                    <a:cubicBezTo>
                      <a:pt x="1080311" y="165114"/>
                      <a:pt x="1078531" y="173428"/>
                      <a:pt x="1069459" y="193677"/>
                    </a:cubicBezTo>
                    <a:cubicBezTo>
                      <a:pt x="891011" y="503941"/>
                      <a:pt x="761552" y="728011"/>
                      <a:pt x="576391" y="1037845"/>
                    </a:cubicBezTo>
                    <a:cubicBezTo>
                      <a:pt x="554824" y="1067175"/>
                      <a:pt x="544524" y="1073968"/>
                      <a:pt x="517654" y="1088713"/>
                    </a:cubicBezTo>
                    <a:cubicBezTo>
                      <a:pt x="487890" y="1091706"/>
                      <a:pt x="467843" y="1092342"/>
                      <a:pt x="448240" y="1085539"/>
                    </a:cubicBezTo>
                    <a:lnTo>
                      <a:pt x="43235" y="946537"/>
                    </a:lnTo>
                    <a:cubicBezTo>
                      <a:pt x="17301" y="934896"/>
                      <a:pt x="5288" y="925904"/>
                      <a:pt x="566" y="906970"/>
                    </a:cubicBezTo>
                    <a:cubicBezTo>
                      <a:pt x="-982" y="896248"/>
                      <a:pt x="125" y="883536"/>
                      <a:pt x="10509" y="862208"/>
                    </a:cubicBezTo>
                    <a:lnTo>
                      <a:pt x="549561" y="43894"/>
                    </a:lnTo>
                    <a:cubicBezTo>
                      <a:pt x="561412" y="23029"/>
                      <a:pt x="573927" y="10120"/>
                      <a:pt x="587104" y="3176"/>
                    </a:cubicBez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/>
              <p:cNvSpPr/>
              <p:nvPr/>
            </p:nvSpPr>
            <p:spPr>
              <a:xfrm>
                <a:off x="8109680" y="2788512"/>
                <a:ext cx="869457" cy="866893"/>
              </a:xfrm>
              <a:custGeom>
                <a:avLst/>
                <a:gdLst>
                  <a:gd name="connsiteX0" fmla="*/ 1751526 w 3245476"/>
                  <a:gd name="connsiteY0" fmla="*/ 0 h 3245476"/>
                  <a:gd name="connsiteX1" fmla="*/ 3245476 w 3245476"/>
                  <a:gd name="connsiteY1" fmla="*/ 450761 h 3245476"/>
                  <a:gd name="connsiteX2" fmla="*/ 1506828 w 3245476"/>
                  <a:gd name="connsiteY2" fmla="*/ 3245476 h 3245476"/>
                  <a:gd name="connsiteX3" fmla="*/ 0 w 3245476"/>
                  <a:gd name="connsiteY3" fmla="*/ 2730321 h 3245476"/>
                  <a:gd name="connsiteX4" fmla="*/ 1751526 w 3245476"/>
                  <a:gd name="connsiteY4" fmla="*/ 0 h 3245476"/>
                  <a:gd name="connsiteX0" fmla="*/ 1751526 w 3245476"/>
                  <a:gd name="connsiteY0" fmla="*/ 0 h 3296991"/>
                  <a:gd name="connsiteX1" fmla="*/ 3245476 w 3245476"/>
                  <a:gd name="connsiteY1" fmla="*/ 450761 h 3296991"/>
                  <a:gd name="connsiteX2" fmla="*/ 1581091 w 3245476"/>
                  <a:gd name="connsiteY2" fmla="*/ 3296991 h 3296991"/>
                  <a:gd name="connsiteX3" fmla="*/ 0 w 3245476"/>
                  <a:gd name="connsiteY3" fmla="*/ 2730321 h 3296991"/>
                  <a:gd name="connsiteX4" fmla="*/ 1751526 w 3245476"/>
                  <a:gd name="connsiteY4" fmla="*/ 0 h 3296991"/>
                  <a:gd name="connsiteX0" fmla="*/ 1751526 w 3158835"/>
                  <a:gd name="connsiteY0" fmla="*/ 0 h 3296991"/>
                  <a:gd name="connsiteX1" fmla="*/ 3158835 w 3158835"/>
                  <a:gd name="connsiteY1" fmla="*/ 515155 h 3296991"/>
                  <a:gd name="connsiteX2" fmla="*/ 1581091 w 3158835"/>
                  <a:gd name="connsiteY2" fmla="*/ 3296991 h 3296991"/>
                  <a:gd name="connsiteX3" fmla="*/ 0 w 3158835"/>
                  <a:gd name="connsiteY3" fmla="*/ 2730321 h 3296991"/>
                  <a:gd name="connsiteX4" fmla="*/ 1751526 w 3158835"/>
                  <a:gd name="connsiteY4" fmla="*/ 0 h 3296991"/>
                  <a:gd name="connsiteX0" fmla="*/ 1689639 w 3158835"/>
                  <a:gd name="connsiteY0" fmla="*/ 0 h 3245476"/>
                  <a:gd name="connsiteX1" fmla="*/ 3158835 w 3158835"/>
                  <a:gd name="connsiteY1" fmla="*/ 463640 h 3245476"/>
                  <a:gd name="connsiteX2" fmla="*/ 1581091 w 3158835"/>
                  <a:gd name="connsiteY2" fmla="*/ 3245476 h 3245476"/>
                  <a:gd name="connsiteX3" fmla="*/ 0 w 3158835"/>
                  <a:gd name="connsiteY3" fmla="*/ 2678806 h 3245476"/>
                  <a:gd name="connsiteX4" fmla="*/ 1689639 w 3158835"/>
                  <a:gd name="connsiteY4" fmla="*/ 0 h 3245476"/>
                  <a:gd name="connsiteX0" fmla="*/ 1664884 w 3158835"/>
                  <a:gd name="connsiteY0" fmla="*/ 0 h 3219719"/>
                  <a:gd name="connsiteX1" fmla="*/ 3158835 w 3158835"/>
                  <a:gd name="connsiteY1" fmla="*/ 437883 h 3219719"/>
                  <a:gd name="connsiteX2" fmla="*/ 1581091 w 3158835"/>
                  <a:gd name="connsiteY2" fmla="*/ 3219719 h 3219719"/>
                  <a:gd name="connsiteX3" fmla="*/ 0 w 3158835"/>
                  <a:gd name="connsiteY3" fmla="*/ 2653049 h 3219719"/>
                  <a:gd name="connsiteX4" fmla="*/ 1664884 w 3158835"/>
                  <a:gd name="connsiteY4" fmla="*/ 0 h 3219719"/>
                  <a:gd name="connsiteX0" fmla="*/ 1615376 w 3158835"/>
                  <a:gd name="connsiteY0" fmla="*/ 0 h 3245476"/>
                  <a:gd name="connsiteX1" fmla="*/ 3158835 w 3158835"/>
                  <a:gd name="connsiteY1" fmla="*/ 463640 h 3245476"/>
                  <a:gd name="connsiteX2" fmla="*/ 1581091 w 3158835"/>
                  <a:gd name="connsiteY2" fmla="*/ 3245476 h 3245476"/>
                  <a:gd name="connsiteX3" fmla="*/ 0 w 3158835"/>
                  <a:gd name="connsiteY3" fmla="*/ 2678806 h 3245476"/>
                  <a:gd name="connsiteX4" fmla="*/ 1615376 w 3158835"/>
                  <a:gd name="connsiteY4" fmla="*/ 0 h 3245476"/>
                  <a:gd name="connsiteX0" fmla="*/ 1677263 w 3220722"/>
                  <a:gd name="connsiteY0" fmla="*/ 0 h 3245476"/>
                  <a:gd name="connsiteX1" fmla="*/ 3220722 w 3220722"/>
                  <a:gd name="connsiteY1" fmla="*/ 463640 h 3245476"/>
                  <a:gd name="connsiteX2" fmla="*/ 1642978 w 3220722"/>
                  <a:gd name="connsiteY2" fmla="*/ 3245476 h 3245476"/>
                  <a:gd name="connsiteX3" fmla="*/ 0 w 3220722"/>
                  <a:gd name="connsiteY3" fmla="*/ 2627290 h 3245476"/>
                  <a:gd name="connsiteX4" fmla="*/ 1677263 w 3220722"/>
                  <a:gd name="connsiteY4" fmla="*/ 0 h 3245476"/>
                  <a:gd name="connsiteX0" fmla="*/ 1652508 w 3195967"/>
                  <a:gd name="connsiteY0" fmla="*/ 0 h 3245476"/>
                  <a:gd name="connsiteX1" fmla="*/ 3195967 w 3195967"/>
                  <a:gd name="connsiteY1" fmla="*/ 463640 h 3245476"/>
                  <a:gd name="connsiteX2" fmla="*/ 1618223 w 3195967"/>
                  <a:gd name="connsiteY2" fmla="*/ 3245476 h 3245476"/>
                  <a:gd name="connsiteX3" fmla="*/ 0 w 3195967"/>
                  <a:gd name="connsiteY3" fmla="*/ 2627290 h 3245476"/>
                  <a:gd name="connsiteX4" fmla="*/ 1652508 w 3195967"/>
                  <a:gd name="connsiteY4" fmla="*/ 0 h 3245476"/>
                  <a:gd name="connsiteX0" fmla="*/ 1677263 w 3220722"/>
                  <a:gd name="connsiteY0" fmla="*/ 0 h 3245476"/>
                  <a:gd name="connsiteX1" fmla="*/ 3220722 w 3220722"/>
                  <a:gd name="connsiteY1" fmla="*/ 463640 h 3245476"/>
                  <a:gd name="connsiteX2" fmla="*/ 1642978 w 3220722"/>
                  <a:gd name="connsiteY2" fmla="*/ 3245476 h 3245476"/>
                  <a:gd name="connsiteX3" fmla="*/ 0 w 3220722"/>
                  <a:gd name="connsiteY3" fmla="*/ 2678805 h 3245476"/>
                  <a:gd name="connsiteX4" fmla="*/ 1677263 w 3220722"/>
                  <a:gd name="connsiteY4" fmla="*/ 0 h 3245476"/>
                  <a:gd name="connsiteX0" fmla="*/ 1702017 w 3245476"/>
                  <a:gd name="connsiteY0" fmla="*/ 0 h 3245476"/>
                  <a:gd name="connsiteX1" fmla="*/ 3245476 w 3245476"/>
                  <a:gd name="connsiteY1" fmla="*/ 463640 h 3245476"/>
                  <a:gd name="connsiteX2" fmla="*/ 1667732 w 3245476"/>
                  <a:gd name="connsiteY2" fmla="*/ 3245476 h 3245476"/>
                  <a:gd name="connsiteX3" fmla="*/ 0 w 3245476"/>
                  <a:gd name="connsiteY3" fmla="*/ 2678805 h 3245476"/>
                  <a:gd name="connsiteX4" fmla="*/ 1702017 w 3245476"/>
                  <a:gd name="connsiteY4" fmla="*/ 0 h 3245476"/>
                  <a:gd name="connsiteX0" fmla="*/ 1735990 w 3245476"/>
                  <a:gd name="connsiteY0" fmla="*/ 0 h 3228263"/>
                  <a:gd name="connsiteX1" fmla="*/ 3245476 w 3245476"/>
                  <a:gd name="connsiteY1" fmla="*/ 446427 h 3228263"/>
                  <a:gd name="connsiteX2" fmla="*/ 1667732 w 3245476"/>
                  <a:gd name="connsiteY2" fmla="*/ 3228263 h 3228263"/>
                  <a:gd name="connsiteX3" fmla="*/ 0 w 3245476"/>
                  <a:gd name="connsiteY3" fmla="*/ 2661592 h 3228263"/>
                  <a:gd name="connsiteX4" fmla="*/ 1735990 w 3245476"/>
                  <a:gd name="connsiteY4" fmla="*/ 0 h 3228263"/>
                  <a:gd name="connsiteX0" fmla="*/ 1735990 w 3245476"/>
                  <a:gd name="connsiteY0" fmla="*/ 0 h 3228263"/>
                  <a:gd name="connsiteX1" fmla="*/ 3245476 w 3245476"/>
                  <a:gd name="connsiteY1" fmla="*/ 446427 h 3228263"/>
                  <a:gd name="connsiteX2" fmla="*/ 1625269 w 3245476"/>
                  <a:gd name="connsiteY2" fmla="*/ 3228263 h 3228263"/>
                  <a:gd name="connsiteX3" fmla="*/ 0 w 3245476"/>
                  <a:gd name="connsiteY3" fmla="*/ 2661592 h 3228263"/>
                  <a:gd name="connsiteX4" fmla="*/ 1735990 w 3245476"/>
                  <a:gd name="connsiteY4" fmla="*/ 0 h 3228263"/>
                  <a:gd name="connsiteX0" fmla="*/ 1702017 w 3211503"/>
                  <a:gd name="connsiteY0" fmla="*/ 0 h 3228263"/>
                  <a:gd name="connsiteX1" fmla="*/ 3211503 w 3211503"/>
                  <a:gd name="connsiteY1" fmla="*/ 446427 h 3228263"/>
                  <a:gd name="connsiteX2" fmla="*/ 1591296 w 3211503"/>
                  <a:gd name="connsiteY2" fmla="*/ 3228263 h 3228263"/>
                  <a:gd name="connsiteX3" fmla="*/ 0 w 3211503"/>
                  <a:gd name="connsiteY3" fmla="*/ 2661594 h 3228263"/>
                  <a:gd name="connsiteX4" fmla="*/ 1702017 w 3211503"/>
                  <a:gd name="connsiteY4" fmla="*/ 0 h 3228263"/>
                  <a:gd name="connsiteX0" fmla="*/ 1642563 w 3211503"/>
                  <a:gd name="connsiteY0" fmla="*/ 0 h 3150792"/>
                  <a:gd name="connsiteX1" fmla="*/ 3211503 w 3211503"/>
                  <a:gd name="connsiteY1" fmla="*/ 368956 h 3150792"/>
                  <a:gd name="connsiteX2" fmla="*/ 1591296 w 3211503"/>
                  <a:gd name="connsiteY2" fmla="*/ 3150792 h 3150792"/>
                  <a:gd name="connsiteX3" fmla="*/ 0 w 3211503"/>
                  <a:gd name="connsiteY3" fmla="*/ 2584123 h 3150792"/>
                  <a:gd name="connsiteX4" fmla="*/ 1642563 w 3211503"/>
                  <a:gd name="connsiteY4" fmla="*/ 0 h 3150792"/>
                  <a:gd name="connsiteX0" fmla="*/ 1642563 w 3152050"/>
                  <a:gd name="connsiteY0" fmla="*/ 0 h 3150792"/>
                  <a:gd name="connsiteX1" fmla="*/ 3152050 w 3152050"/>
                  <a:gd name="connsiteY1" fmla="*/ 420602 h 3150792"/>
                  <a:gd name="connsiteX2" fmla="*/ 1591296 w 3152050"/>
                  <a:gd name="connsiteY2" fmla="*/ 3150792 h 3150792"/>
                  <a:gd name="connsiteX3" fmla="*/ 0 w 3152050"/>
                  <a:gd name="connsiteY3" fmla="*/ 2584123 h 3150792"/>
                  <a:gd name="connsiteX4" fmla="*/ 1642563 w 3152050"/>
                  <a:gd name="connsiteY4" fmla="*/ 0 h 3150792"/>
                  <a:gd name="connsiteX0" fmla="*/ 1642563 w 3194519"/>
                  <a:gd name="connsiteY0" fmla="*/ 0 h 3150792"/>
                  <a:gd name="connsiteX1" fmla="*/ 3194519 w 3194519"/>
                  <a:gd name="connsiteY1" fmla="*/ 429209 h 3150792"/>
                  <a:gd name="connsiteX2" fmla="*/ 1591296 w 3194519"/>
                  <a:gd name="connsiteY2" fmla="*/ 3150792 h 3150792"/>
                  <a:gd name="connsiteX3" fmla="*/ 0 w 3194519"/>
                  <a:gd name="connsiteY3" fmla="*/ 2584123 h 3150792"/>
                  <a:gd name="connsiteX4" fmla="*/ 1642563 w 3194519"/>
                  <a:gd name="connsiteY4" fmla="*/ 0 h 3150792"/>
                  <a:gd name="connsiteX0" fmla="*/ 1642563 w 3135066"/>
                  <a:gd name="connsiteY0" fmla="*/ 0 h 3150792"/>
                  <a:gd name="connsiteX1" fmla="*/ 3135066 w 3135066"/>
                  <a:gd name="connsiteY1" fmla="*/ 429209 h 3150792"/>
                  <a:gd name="connsiteX2" fmla="*/ 1591296 w 3135066"/>
                  <a:gd name="connsiteY2" fmla="*/ 3150792 h 3150792"/>
                  <a:gd name="connsiteX3" fmla="*/ 0 w 3135066"/>
                  <a:gd name="connsiteY3" fmla="*/ 2584123 h 3150792"/>
                  <a:gd name="connsiteX4" fmla="*/ 1642563 w 3135066"/>
                  <a:gd name="connsiteY4" fmla="*/ 0 h 3150792"/>
                  <a:gd name="connsiteX0" fmla="*/ 1642563 w 3169039"/>
                  <a:gd name="connsiteY0" fmla="*/ 0 h 3150792"/>
                  <a:gd name="connsiteX1" fmla="*/ 3169039 w 3169039"/>
                  <a:gd name="connsiteY1" fmla="*/ 480852 h 3150792"/>
                  <a:gd name="connsiteX2" fmla="*/ 1591296 w 3169039"/>
                  <a:gd name="connsiteY2" fmla="*/ 3150792 h 3150792"/>
                  <a:gd name="connsiteX3" fmla="*/ 0 w 3169039"/>
                  <a:gd name="connsiteY3" fmla="*/ 2584123 h 3150792"/>
                  <a:gd name="connsiteX4" fmla="*/ 1642563 w 3169039"/>
                  <a:gd name="connsiteY4" fmla="*/ 0 h 3150792"/>
                  <a:gd name="connsiteX0" fmla="*/ 1710510 w 3169039"/>
                  <a:gd name="connsiteY0" fmla="*/ 0 h 3133579"/>
                  <a:gd name="connsiteX1" fmla="*/ 3169039 w 3169039"/>
                  <a:gd name="connsiteY1" fmla="*/ 463639 h 3133579"/>
                  <a:gd name="connsiteX2" fmla="*/ 1591296 w 3169039"/>
                  <a:gd name="connsiteY2" fmla="*/ 3133579 h 3133579"/>
                  <a:gd name="connsiteX3" fmla="*/ 0 w 3169039"/>
                  <a:gd name="connsiteY3" fmla="*/ 2566910 h 3133579"/>
                  <a:gd name="connsiteX4" fmla="*/ 1710510 w 3169039"/>
                  <a:gd name="connsiteY4" fmla="*/ 0 h 3133579"/>
                  <a:gd name="connsiteX0" fmla="*/ 1651057 w 3109586"/>
                  <a:gd name="connsiteY0" fmla="*/ 0 h 3133579"/>
                  <a:gd name="connsiteX1" fmla="*/ 3109586 w 3109586"/>
                  <a:gd name="connsiteY1" fmla="*/ 463639 h 3133579"/>
                  <a:gd name="connsiteX2" fmla="*/ 1531843 w 3109586"/>
                  <a:gd name="connsiteY2" fmla="*/ 3133579 h 3133579"/>
                  <a:gd name="connsiteX3" fmla="*/ 0 w 3109586"/>
                  <a:gd name="connsiteY3" fmla="*/ 2575520 h 3133579"/>
                  <a:gd name="connsiteX4" fmla="*/ 1651057 w 3109586"/>
                  <a:gd name="connsiteY4" fmla="*/ 0 h 3133579"/>
                  <a:gd name="connsiteX0" fmla="*/ 1651057 w 3101090"/>
                  <a:gd name="connsiteY0" fmla="*/ 0 h 3133579"/>
                  <a:gd name="connsiteX1" fmla="*/ 3101090 w 3101090"/>
                  <a:gd name="connsiteY1" fmla="*/ 420598 h 3133579"/>
                  <a:gd name="connsiteX2" fmla="*/ 1531843 w 3101090"/>
                  <a:gd name="connsiteY2" fmla="*/ 3133579 h 3133579"/>
                  <a:gd name="connsiteX3" fmla="*/ 0 w 3101090"/>
                  <a:gd name="connsiteY3" fmla="*/ 2575520 h 3133579"/>
                  <a:gd name="connsiteX4" fmla="*/ 1651057 w 3101090"/>
                  <a:gd name="connsiteY4" fmla="*/ 0 h 313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1090" h="3133579">
                    <a:moveTo>
                      <a:pt x="1651057" y="0"/>
                    </a:moveTo>
                    <a:lnTo>
                      <a:pt x="3101090" y="420598"/>
                    </a:lnTo>
                    <a:lnTo>
                      <a:pt x="1531843" y="3133579"/>
                    </a:lnTo>
                    <a:lnTo>
                      <a:pt x="0" y="2575520"/>
                    </a:lnTo>
                    <a:lnTo>
                      <a:pt x="1651057" y="0"/>
                    </a:lnTo>
                    <a:close/>
                  </a:path>
                </a:pathLst>
              </a:custGeom>
              <a:gradFill>
                <a:gsLst>
                  <a:gs pos="67000">
                    <a:srgbClr val="E7FAFF"/>
                  </a:gs>
                  <a:gs pos="0">
                    <a:srgbClr val="7DD7FF"/>
                  </a:gs>
                  <a:gs pos="38000">
                    <a:srgbClr val="B0E7FF"/>
                  </a:gs>
                  <a:gs pos="100000">
                    <a:srgbClr val="7DD7FF"/>
                  </a:gs>
                </a:gsLst>
                <a:lin ang="14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/>
              <p:cNvSpPr/>
              <p:nvPr/>
            </p:nvSpPr>
            <p:spPr>
              <a:xfrm>
                <a:off x="8184305" y="3584159"/>
                <a:ext cx="172111" cy="109526"/>
              </a:xfrm>
              <a:custGeom>
                <a:avLst/>
                <a:gdLst>
                  <a:gd name="connsiteX0" fmla="*/ 23813 w 197644"/>
                  <a:gd name="connsiteY0" fmla="*/ 0 h 128588"/>
                  <a:gd name="connsiteX1" fmla="*/ 197644 w 197644"/>
                  <a:gd name="connsiteY1" fmla="*/ 61913 h 128588"/>
                  <a:gd name="connsiteX2" fmla="*/ 159544 w 197644"/>
                  <a:gd name="connsiteY2" fmla="*/ 128588 h 128588"/>
                  <a:gd name="connsiteX3" fmla="*/ 0 w 197644"/>
                  <a:gd name="connsiteY3" fmla="*/ 64294 h 128588"/>
                  <a:gd name="connsiteX4" fmla="*/ 23813 w 197644"/>
                  <a:gd name="connsiteY4" fmla="*/ 0 h 128588"/>
                  <a:gd name="connsiteX0" fmla="*/ 23813 w 197644"/>
                  <a:gd name="connsiteY0" fmla="*/ 0 h 128588"/>
                  <a:gd name="connsiteX1" fmla="*/ 197644 w 197644"/>
                  <a:gd name="connsiteY1" fmla="*/ 61913 h 128588"/>
                  <a:gd name="connsiteX2" fmla="*/ 159544 w 197644"/>
                  <a:gd name="connsiteY2" fmla="*/ 128588 h 128588"/>
                  <a:gd name="connsiteX3" fmla="*/ 0 w 197644"/>
                  <a:gd name="connsiteY3" fmla="*/ 64294 h 128588"/>
                  <a:gd name="connsiteX4" fmla="*/ 23813 w 197644"/>
                  <a:gd name="connsiteY4" fmla="*/ 0 h 128588"/>
                  <a:gd name="connsiteX0" fmla="*/ 23813 w 197644"/>
                  <a:gd name="connsiteY0" fmla="*/ 0 h 119063"/>
                  <a:gd name="connsiteX1" fmla="*/ 197644 w 197644"/>
                  <a:gd name="connsiteY1" fmla="*/ 61913 h 119063"/>
                  <a:gd name="connsiteX2" fmla="*/ 166688 w 197644"/>
                  <a:gd name="connsiteY2" fmla="*/ 119063 h 119063"/>
                  <a:gd name="connsiteX3" fmla="*/ 0 w 197644"/>
                  <a:gd name="connsiteY3" fmla="*/ 64294 h 119063"/>
                  <a:gd name="connsiteX4" fmla="*/ 23813 w 197644"/>
                  <a:gd name="connsiteY4" fmla="*/ 0 h 119063"/>
                  <a:gd name="connsiteX0" fmla="*/ 23813 w 190500"/>
                  <a:gd name="connsiteY0" fmla="*/ 0 h 119063"/>
                  <a:gd name="connsiteX1" fmla="*/ 190500 w 190500"/>
                  <a:gd name="connsiteY1" fmla="*/ 61913 h 119063"/>
                  <a:gd name="connsiteX2" fmla="*/ 166688 w 190500"/>
                  <a:gd name="connsiteY2" fmla="*/ 119063 h 119063"/>
                  <a:gd name="connsiteX3" fmla="*/ 0 w 190500"/>
                  <a:gd name="connsiteY3" fmla="*/ 64294 h 119063"/>
                  <a:gd name="connsiteX4" fmla="*/ 23813 w 190500"/>
                  <a:gd name="connsiteY4" fmla="*/ 0 h 119063"/>
                  <a:gd name="connsiteX0" fmla="*/ 19050 w 185737"/>
                  <a:gd name="connsiteY0" fmla="*/ 0 h 119063"/>
                  <a:gd name="connsiteX1" fmla="*/ 185737 w 185737"/>
                  <a:gd name="connsiteY1" fmla="*/ 61913 h 119063"/>
                  <a:gd name="connsiteX2" fmla="*/ 161925 w 185737"/>
                  <a:gd name="connsiteY2" fmla="*/ 119063 h 119063"/>
                  <a:gd name="connsiteX3" fmla="*/ 0 w 185737"/>
                  <a:gd name="connsiteY3" fmla="*/ 64294 h 119063"/>
                  <a:gd name="connsiteX4" fmla="*/ 19050 w 185737"/>
                  <a:gd name="connsiteY4" fmla="*/ 0 h 119063"/>
                  <a:gd name="connsiteX0" fmla="*/ 19050 w 173831"/>
                  <a:gd name="connsiteY0" fmla="*/ 0 h 119063"/>
                  <a:gd name="connsiteX1" fmla="*/ 173831 w 173831"/>
                  <a:gd name="connsiteY1" fmla="*/ 54769 h 119063"/>
                  <a:gd name="connsiteX2" fmla="*/ 161925 w 173831"/>
                  <a:gd name="connsiteY2" fmla="*/ 119063 h 119063"/>
                  <a:gd name="connsiteX3" fmla="*/ 0 w 173831"/>
                  <a:gd name="connsiteY3" fmla="*/ 64294 h 119063"/>
                  <a:gd name="connsiteX4" fmla="*/ 19050 w 173831"/>
                  <a:gd name="connsiteY4" fmla="*/ 0 h 119063"/>
                  <a:gd name="connsiteX0" fmla="*/ 19050 w 176212"/>
                  <a:gd name="connsiteY0" fmla="*/ 0 h 119063"/>
                  <a:gd name="connsiteX1" fmla="*/ 176212 w 176212"/>
                  <a:gd name="connsiteY1" fmla="*/ 59532 h 119063"/>
                  <a:gd name="connsiteX2" fmla="*/ 161925 w 176212"/>
                  <a:gd name="connsiteY2" fmla="*/ 119063 h 119063"/>
                  <a:gd name="connsiteX3" fmla="*/ 0 w 176212"/>
                  <a:gd name="connsiteY3" fmla="*/ 64294 h 119063"/>
                  <a:gd name="connsiteX4" fmla="*/ 19050 w 176212"/>
                  <a:gd name="connsiteY4" fmla="*/ 0 h 119063"/>
                  <a:gd name="connsiteX0" fmla="*/ 28575 w 185737"/>
                  <a:gd name="connsiteY0" fmla="*/ 0 h 119063"/>
                  <a:gd name="connsiteX1" fmla="*/ 185737 w 185737"/>
                  <a:gd name="connsiteY1" fmla="*/ 59532 h 119063"/>
                  <a:gd name="connsiteX2" fmla="*/ 171450 w 185737"/>
                  <a:gd name="connsiteY2" fmla="*/ 119063 h 119063"/>
                  <a:gd name="connsiteX3" fmla="*/ 0 w 185737"/>
                  <a:gd name="connsiteY3" fmla="*/ 59532 h 119063"/>
                  <a:gd name="connsiteX4" fmla="*/ 28575 w 185737"/>
                  <a:gd name="connsiteY4" fmla="*/ 0 h 119063"/>
                  <a:gd name="connsiteX0" fmla="*/ 28575 w 185737"/>
                  <a:gd name="connsiteY0" fmla="*/ 0 h 116682"/>
                  <a:gd name="connsiteX1" fmla="*/ 185737 w 185737"/>
                  <a:gd name="connsiteY1" fmla="*/ 59532 h 116682"/>
                  <a:gd name="connsiteX2" fmla="*/ 161925 w 185737"/>
                  <a:gd name="connsiteY2" fmla="*/ 116682 h 116682"/>
                  <a:gd name="connsiteX3" fmla="*/ 0 w 185737"/>
                  <a:gd name="connsiteY3" fmla="*/ 59532 h 116682"/>
                  <a:gd name="connsiteX4" fmla="*/ 28575 w 185737"/>
                  <a:gd name="connsiteY4" fmla="*/ 0 h 116682"/>
                  <a:gd name="connsiteX0" fmla="*/ 26194 w 183356"/>
                  <a:gd name="connsiteY0" fmla="*/ 0 h 116682"/>
                  <a:gd name="connsiteX1" fmla="*/ 183356 w 183356"/>
                  <a:gd name="connsiteY1" fmla="*/ 59532 h 116682"/>
                  <a:gd name="connsiteX2" fmla="*/ 159544 w 183356"/>
                  <a:gd name="connsiteY2" fmla="*/ 116682 h 116682"/>
                  <a:gd name="connsiteX3" fmla="*/ 0 w 183356"/>
                  <a:gd name="connsiteY3" fmla="*/ 59532 h 116682"/>
                  <a:gd name="connsiteX4" fmla="*/ 26194 w 183356"/>
                  <a:gd name="connsiteY4" fmla="*/ 0 h 116682"/>
                  <a:gd name="connsiteX0" fmla="*/ 26194 w 183356"/>
                  <a:gd name="connsiteY0" fmla="*/ 0 h 116682"/>
                  <a:gd name="connsiteX1" fmla="*/ 183356 w 183356"/>
                  <a:gd name="connsiteY1" fmla="*/ 59532 h 116682"/>
                  <a:gd name="connsiteX2" fmla="*/ 159544 w 183356"/>
                  <a:gd name="connsiteY2" fmla="*/ 116682 h 116682"/>
                  <a:gd name="connsiteX3" fmla="*/ 0 w 183356"/>
                  <a:gd name="connsiteY3" fmla="*/ 54889 h 116682"/>
                  <a:gd name="connsiteX4" fmla="*/ 26194 w 183356"/>
                  <a:gd name="connsiteY4" fmla="*/ 0 h 11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356" h="116682">
                    <a:moveTo>
                      <a:pt x="26194" y="0"/>
                    </a:moveTo>
                    <a:lnTo>
                      <a:pt x="183356" y="59532"/>
                    </a:lnTo>
                    <a:lnTo>
                      <a:pt x="159544" y="116682"/>
                    </a:lnTo>
                    <a:lnTo>
                      <a:pt x="0" y="54889"/>
                    </a:lnTo>
                    <a:lnTo>
                      <a:pt x="2619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6138AB9-9C22-474D-A7C5-2CE15BBCC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4" t="43377" r="28683"/>
            <a:stretch/>
          </p:blipFill>
          <p:spPr>
            <a:xfrm>
              <a:off x="681482" y="1802270"/>
              <a:ext cx="1553149" cy="1948517"/>
            </a:xfrm>
            <a:prstGeom prst="rect">
              <a:avLst/>
            </a:prstGeom>
            <a:effectLst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10.</a:t>
            </a:r>
            <a:r>
              <a:rPr lang="ja-JP" altLang="en-US" dirty="0"/>
              <a:t> フィルタリングで何を守ってくれているの？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157670" y="1170881"/>
            <a:ext cx="1023949" cy="943756"/>
            <a:chOff x="157670" y="1170881"/>
            <a:chExt cx="1023949" cy="943756"/>
          </a:xfrm>
        </p:grpSpPr>
        <p:grpSp>
          <p:nvGrpSpPr>
            <p:cNvPr id="37" name="グループ化 36"/>
            <p:cNvGrpSpPr/>
            <p:nvPr/>
          </p:nvGrpSpPr>
          <p:grpSpPr>
            <a:xfrm rot="1058712" flipH="1">
              <a:off x="545977" y="1179814"/>
              <a:ext cx="511300" cy="656155"/>
              <a:chOff x="6520844" y="1891940"/>
              <a:chExt cx="1102541" cy="1414898"/>
            </a:xfrm>
            <a:effectLst/>
          </p:grpSpPr>
          <p:sp>
            <p:nvSpPr>
              <p:cNvPr id="38" name="正方形/長方形 2"/>
              <p:cNvSpPr/>
              <p:nvPr/>
            </p:nvSpPr>
            <p:spPr>
              <a:xfrm rot="1052167">
                <a:off x="6690562" y="1891940"/>
                <a:ext cx="288032" cy="1259708"/>
              </a:xfrm>
              <a:custGeom>
                <a:avLst/>
                <a:gdLst>
                  <a:gd name="connsiteX0" fmla="*/ 0 w 288032"/>
                  <a:gd name="connsiteY0" fmla="*/ 0 h 1008112"/>
                  <a:gd name="connsiteX1" fmla="*/ 288032 w 288032"/>
                  <a:gd name="connsiteY1" fmla="*/ 0 h 1008112"/>
                  <a:gd name="connsiteX2" fmla="*/ 288032 w 288032"/>
                  <a:gd name="connsiteY2" fmla="*/ 1008112 h 1008112"/>
                  <a:gd name="connsiteX3" fmla="*/ 0 w 288032"/>
                  <a:gd name="connsiteY3" fmla="*/ 1008112 h 1008112"/>
                  <a:gd name="connsiteX4" fmla="*/ 0 w 288032"/>
                  <a:gd name="connsiteY4" fmla="*/ 0 h 1008112"/>
                  <a:gd name="connsiteX0" fmla="*/ 142875 w 288032"/>
                  <a:gd name="connsiteY0" fmla="*/ 12700 h 1008112"/>
                  <a:gd name="connsiteX1" fmla="*/ 288032 w 288032"/>
                  <a:gd name="connsiteY1" fmla="*/ 0 h 1008112"/>
                  <a:gd name="connsiteX2" fmla="*/ 288032 w 288032"/>
                  <a:gd name="connsiteY2" fmla="*/ 1008112 h 1008112"/>
                  <a:gd name="connsiteX3" fmla="*/ 0 w 288032"/>
                  <a:gd name="connsiteY3" fmla="*/ 1008112 h 1008112"/>
                  <a:gd name="connsiteX4" fmla="*/ 142875 w 288032"/>
                  <a:gd name="connsiteY4" fmla="*/ 12700 h 1008112"/>
                  <a:gd name="connsiteX0" fmla="*/ 142875 w 288032"/>
                  <a:gd name="connsiteY0" fmla="*/ 0 h 995412"/>
                  <a:gd name="connsiteX1" fmla="*/ 288032 w 288032"/>
                  <a:gd name="connsiteY1" fmla="*/ 995412 h 995412"/>
                  <a:gd name="connsiteX2" fmla="*/ 0 w 288032"/>
                  <a:gd name="connsiteY2" fmla="*/ 995412 h 995412"/>
                  <a:gd name="connsiteX3" fmla="*/ 142875 w 288032"/>
                  <a:gd name="connsiteY3" fmla="*/ 0 h 995412"/>
                  <a:gd name="connsiteX0" fmla="*/ 142875 w 288032"/>
                  <a:gd name="connsiteY0" fmla="*/ 0 h 995412"/>
                  <a:gd name="connsiteX1" fmla="*/ 288032 w 288032"/>
                  <a:gd name="connsiteY1" fmla="*/ 995412 h 995412"/>
                  <a:gd name="connsiteX2" fmla="*/ 0 w 288032"/>
                  <a:gd name="connsiteY2" fmla="*/ 995412 h 995412"/>
                  <a:gd name="connsiteX3" fmla="*/ 142875 w 288032"/>
                  <a:gd name="connsiteY3" fmla="*/ 0 h 995412"/>
                  <a:gd name="connsiteX0" fmla="*/ 142875 w 288032"/>
                  <a:gd name="connsiteY0" fmla="*/ 0 h 995412"/>
                  <a:gd name="connsiteX1" fmla="*/ 288032 w 288032"/>
                  <a:gd name="connsiteY1" fmla="*/ 995412 h 995412"/>
                  <a:gd name="connsiteX2" fmla="*/ 0 w 288032"/>
                  <a:gd name="connsiteY2" fmla="*/ 995412 h 995412"/>
                  <a:gd name="connsiteX3" fmla="*/ 142875 w 288032"/>
                  <a:gd name="connsiteY3" fmla="*/ 0 h 995412"/>
                  <a:gd name="connsiteX0" fmla="*/ 142875 w 288032"/>
                  <a:gd name="connsiteY0" fmla="*/ 0 h 995412"/>
                  <a:gd name="connsiteX1" fmla="*/ 288032 w 288032"/>
                  <a:gd name="connsiteY1" fmla="*/ 995412 h 995412"/>
                  <a:gd name="connsiteX2" fmla="*/ 0 w 288032"/>
                  <a:gd name="connsiteY2" fmla="*/ 995412 h 995412"/>
                  <a:gd name="connsiteX3" fmla="*/ 142875 w 288032"/>
                  <a:gd name="connsiteY3" fmla="*/ 0 h 995412"/>
                  <a:gd name="connsiteX0" fmla="*/ 142875 w 288032"/>
                  <a:gd name="connsiteY0" fmla="*/ 0 h 995412"/>
                  <a:gd name="connsiteX1" fmla="*/ 288032 w 288032"/>
                  <a:gd name="connsiteY1" fmla="*/ 995412 h 995412"/>
                  <a:gd name="connsiteX2" fmla="*/ 0 w 288032"/>
                  <a:gd name="connsiteY2" fmla="*/ 995412 h 995412"/>
                  <a:gd name="connsiteX3" fmla="*/ 142875 w 288032"/>
                  <a:gd name="connsiteY3" fmla="*/ 0 h 99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032" h="995412">
                    <a:moveTo>
                      <a:pt x="142875" y="0"/>
                    </a:moveTo>
                    <a:cubicBezTo>
                      <a:pt x="248411" y="427054"/>
                      <a:pt x="268221" y="663608"/>
                      <a:pt x="288032" y="995412"/>
                    </a:cubicBezTo>
                    <a:lnTo>
                      <a:pt x="0" y="995412"/>
                    </a:lnTo>
                    <a:cubicBezTo>
                      <a:pt x="92075" y="663608"/>
                      <a:pt x="123825" y="392129"/>
                      <a:pt x="14287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9" name="上矢印 4"/>
              <p:cNvSpPr/>
              <p:nvPr/>
            </p:nvSpPr>
            <p:spPr>
              <a:xfrm rot="4749254">
                <a:off x="6830504" y="2513957"/>
                <a:ext cx="483221" cy="1102541"/>
              </a:xfrm>
              <a:custGeom>
                <a:avLst/>
                <a:gdLst>
                  <a:gd name="connsiteX0" fmla="*/ 0 w 468560"/>
                  <a:gd name="connsiteY0" fmla="*/ 234280 h 1277878"/>
                  <a:gd name="connsiteX1" fmla="*/ 234280 w 468560"/>
                  <a:gd name="connsiteY1" fmla="*/ 0 h 1277878"/>
                  <a:gd name="connsiteX2" fmla="*/ 468560 w 468560"/>
                  <a:gd name="connsiteY2" fmla="*/ 234280 h 1277878"/>
                  <a:gd name="connsiteX3" fmla="*/ 351420 w 468560"/>
                  <a:gd name="connsiteY3" fmla="*/ 234280 h 1277878"/>
                  <a:gd name="connsiteX4" fmla="*/ 351420 w 468560"/>
                  <a:gd name="connsiteY4" fmla="*/ 1277878 h 1277878"/>
                  <a:gd name="connsiteX5" fmla="*/ 117140 w 468560"/>
                  <a:gd name="connsiteY5" fmla="*/ 1277878 h 1277878"/>
                  <a:gd name="connsiteX6" fmla="*/ 117140 w 468560"/>
                  <a:gd name="connsiteY6" fmla="*/ 234280 h 1277878"/>
                  <a:gd name="connsiteX7" fmla="*/ 0 w 468560"/>
                  <a:gd name="connsiteY7" fmla="*/ 234280 h 1277878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351420 w 468560"/>
                  <a:gd name="connsiteY3" fmla="*/ 234280 h 1298777"/>
                  <a:gd name="connsiteX4" fmla="*/ 351420 w 468560"/>
                  <a:gd name="connsiteY4" fmla="*/ 1277878 h 1298777"/>
                  <a:gd name="connsiteX5" fmla="*/ 121250 w 468560"/>
                  <a:gd name="connsiteY5" fmla="*/ 1298777 h 1298777"/>
                  <a:gd name="connsiteX6" fmla="*/ 117140 w 468560"/>
                  <a:gd name="connsiteY6" fmla="*/ 234280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351420 w 468560"/>
                  <a:gd name="connsiteY3" fmla="*/ 2342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17140 w 468560"/>
                  <a:gd name="connsiteY6" fmla="*/ 234280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351420 w 468560"/>
                  <a:gd name="connsiteY3" fmla="*/ 2342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17140 w 468560"/>
                  <a:gd name="connsiteY6" fmla="*/ 234280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351420 w 468560"/>
                  <a:gd name="connsiteY3" fmla="*/ 2342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17140 w 468560"/>
                  <a:gd name="connsiteY6" fmla="*/ 234280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296537 w 468560"/>
                  <a:gd name="connsiteY3" fmla="*/ 2421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17140 w 468560"/>
                  <a:gd name="connsiteY6" fmla="*/ 234280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296537 w 468560"/>
                  <a:gd name="connsiteY3" fmla="*/ 2421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73918 w 468560"/>
                  <a:gd name="connsiteY6" fmla="*/ 243373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296537 w 468560"/>
                  <a:gd name="connsiteY3" fmla="*/ 2421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73918 w 468560"/>
                  <a:gd name="connsiteY6" fmla="*/ 243373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296537 w 468560"/>
                  <a:gd name="connsiteY3" fmla="*/ 2421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73918 w 468560"/>
                  <a:gd name="connsiteY6" fmla="*/ 243373 h 1298777"/>
                  <a:gd name="connsiteX7" fmla="*/ 0 w 468560"/>
                  <a:gd name="connsiteY7" fmla="*/ 234280 h 1298777"/>
                  <a:gd name="connsiteX0" fmla="*/ 0 w 468560"/>
                  <a:gd name="connsiteY0" fmla="*/ 234280 h 1298777"/>
                  <a:gd name="connsiteX1" fmla="*/ 234280 w 468560"/>
                  <a:gd name="connsiteY1" fmla="*/ 0 h 1298777"/>
                  <a:gd name="connsiteX2" fmla="*/ 468560 w 468560"/>
                  <a:gd name="connsiteY2" fmla="*/ 234280 h 1298777"/>
                  <a:gd name="connsiteX3" fmla="*/ 296537 w 468560"/>
                  <a:gd name="connsiteY3" fmla="*/ 242180 h 1298777"/>
                  <a:gd name="connsiteX4" fmla="*/ 378466 w 468560"/>
                  <a:gd name="connsiteY4" fmla="*/ 1179944 h 1298777"/>
                  <a:gd name="connsiteX5" fmla="*/ 121250 w 468560"/>
                  <a:gd name="connsiteY5" fmla="*/ 1298777 h 1298777"/>
                  <a:gd name="connsiteX6" fmla="*/ 173918 w 468560"/>
                  <a:gd name="connsiteY6" fmla="*/ 243373 h 1298777"/>
                  <a:gd name="connsiteX7" fmla="*/ 0 w 468560"/>
                  <a:gd name="connsiteY7" fmla="*/ 234280 h 1298777"/>
                  <a:gd name="connsiteX0" fmla="*/ 0 w 483221"/>
                  <a:gd name="connsiteY0" fmla="*/ 234280 h 1298777"/>
                  <a:gd name="connsiteX1" fmla="*/ 234280 w 483221"/>
                  <a:gd name="connsiteY1" fmla="*/ 0 h 1298777"/>
                  <a:gd name="connsiteX2" fmla="*/ 483221 w 483221"/>
                  <a:gd name="connsiteY2" fmla="*/ 264679 h 1298777"/>
                  <a:gd name="connsiteX3" fmla="*/ 296537 w 483221"/>
                  <a:gd name="connsiteY3" fmla="*/ 242180 h 1298777"/>
                  <a:gd name="connsiteX4" fmla="*/ 378466 w 483221"/>
                  <a:gd name="connsiteY4" fmla="*/ 1179944 h 1298777"/>
                  <a:gd name="connsiteX5" fmla="*/ 121250 w 483221"/>
                  <a:gd name="connsiteY5" fmla="*/ 1298777 h 1298777"/>
                  <a:gd name="connsiteX6" fmla="*/ 173918 w 483221"/>
                  <a:gd name="connsiteY6" fmla="*/ 243373 h 1298777"/>
                  <a:gd name="connsiteX7" fmla="*/ 0 w 483221"/>
                  <a:gd name="connsiteY7" fmla="*/ 234280 h 129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3221" h="1298777">
                    <a:moveTo>
                      <a:pt x="0" y="234280"/>
                    </a:moveTo>
                    <a:lnTo>
                      <a:pt x="234280" y="0"/>
                    </a:lnTo>
                    <a:lnTo>
                      <a:pt x="483221" y="264679"/>
                    </a:lnTo>
                    <a:lnTo>
                      <a:pt x="296537" y="242180"/>
                    </a:lnTo>
                    <a:cubicBezTo>
                      <a:pt x="253524" y="543032"/>
                      <a:pt x="321881" y="762652"/>
                      <a:pt x="378466" y="1179944"/>
                    </a:cubicBezTo>
                    <a:lnTo>
                      <a:pt x="121250" y="1298777"/>
                    </a:lnTo>
                    <a:cubicBezTo>
                      <a:pt x="102285" y="959947"/>
                      <a:pt x="60732" y="631347"/>
                      <a:pt x="173918" y="243373"/>
                    </a:cubicBezTo>
                    <a:lnTo>
                      <a:pt x="0" y="23428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40" name="星 16 3"/>
            <p:cNvSpPr/>
            <p:nvPr/>
          </p:nvSpPr>
          <p:spPr>
            <a:xfrm rot="2470829" flipH="1">
              <a:off x="810141" y="1589195"/>
              <a:ext cx="371478" cy="525442"/>
            </a:xfrm>
            <a:custGeom>
              <a:avLst/>
              <a:gdLst>
                <a:gd name="connsiteX0" fmla="*/ 0 w 672268"/>
                <a:gd name="connsiteY0" fmla="*/ 603269 h 1206537"/>
                <a:gd name="connsiteX1" fmla="*/ 88876 w 672268"/>
                <a:gd name="connsiteY1" fmla="*/ 515000 h 1206537"/>
                <a:gd name="connsiteX2" fmla="*/ 25587 w 672268"/>
                <a:gd name="connsiteY2" fmla="*/ 372410 h 1206537"/>
                <a:gd name="connsiteX3" fmla="*/ 126520 w 672268"/>
                <a:gd name="connsiteY3" fmla="*/ 351900 h 1206537"/>
                <a:gd name="connsiteX4" fmla="*/ 98450 w 672268"/>
                <a:gd name="connsiteY4" fmla="*/ 176691 h 1206537"/>
                <a:gd name="connsiteX5" fmla="*/ 196075 w 672268"/>
                <a:gd name="connsiteY5" fmla="*/ 227069 h 1206537"/>
                <a:gd name="connsiteX6" fmla="*/ 207502 w 672268"/>
                <a:gd name="connsiteY6" fmla="*/ 45921 h 1206537"/>
                <a:gd name="connsiteX7" fmla="*/ 286952 w 672268"/>
                <a:gd name="connsiteY7" fmla="*/ 159509 h 1206537"/>
                <a:gd name="connsiteX8" fmla="*/ 336134 w 672268"/>
                <a:gd name="connsiteY8" fmla="*/ 0 h 1206537"/>
                <a:gd name="connsiteX9" fmla="*/ 385316 w 672268"/>
                <a:gd name="connsiteY9" fmla="*/ 159509 h 1206537"/>
                <a:gd name="connsiteX10" fmla="*/ 464766 w 672268"/>
                <a:gd name="connsiteY10" fmla="*/ 45921 h 1206537"/>
                <a:gd name="connsiteX11" fmla="*/ 476193 w 672268"/>
                <a:gd name="connsiteY11" fmla="*/ 227069 h 1206537"/>
                <a:gd name="connsiteX12" fmla="*/ 573818 w 672268"/>
                <a:gd name="connsiteY12" fmla="*/ 176691 h 1206537"/>
                <a:gd name="connsiteX13" fmla="*/ 545748 w 672268"/>
                <a:gd name="connsiteY13" fmla="*/ 351900 h 1206537"/>
                <a:gd name="connsiteX14" fmla="*/ 646681 w 672268"/>
                <a:gd name="connsiteY14" fmla="*/ 372410 h 1206537"/>
                <a:gd name="connsiteX15" fmla="*/ 583392 w 672268"/>
                <a:gd name="connsiteY15" fmla="*/ 515000 h 1206537"/>
                <a:gd name="connsiteX16" fmla="*/ 672268 w 672268"/>
                <a:gd name="connsiteY16" fmla="*/ 603269 h 1206537"/>
                <a:gd name="connsiteX17" fmla="*/ 583392 w 672268"/>
                <a:gd name="connsiteY17" fmla="*/ 691537 h 1206537"/>
                <a:gd name="connsiteX18" fmla="*/ 646681 w 672268"/>
                <a:gd name="connsiteY18" fmla="*/ 834127 h 1206537"/>
                <a:gd name="connsiteX19" fmla="*/ 545748 w 672268"/>
                <a:gd name="connsiteY19" fmla="*/ 854637 h 1206537"/>
                <a:gd name="connsiteX20" fmla="*/ 573818 w 672268"/>
                <a:gd name="connsiteY20" fmla="*/ 1029846 h 1206537"/>
                <a:gd name="connsiteX21" fmla="*/ 476193 w 672268"/>
                <a:gd name="connsiteY21" fmla="*/ 979468 h 1206537"/>
                <a:gd name="connsiteX22" fmla="*/ 464766 w 672268"/>
                <a:gd name="connsiteY22" fmla="*/ 1160616 h 1206537"/>
                <a:gd name="connsiteX23" fmla="*/ 385316 w 672268"/>
                <a:gd name="connsiteY23" fmla="*/ 1047028 h 1206537"/>
                <a:gd name="connsiteX24" fmla="*/ 336134 w 672268"/>
                <a:gd name="connsiteY24" fmla="*/ 1206537 h 1206537"/>
                <a:gd name="connsiteX25" fmla="*/ 286952 w 672268"/>
                <a:gd name="connsiteY25" fmla="*/ 1047028 h 1206537"/>
                <a:gd name="connsiteX26" fmla="*/ 207502 w 672268"/>
                <a:gd name="connsiteY26" fmla="*/ 1160616 h 1206537"/>
                <a:gd name="connsiteX27" fmla="*/ 196075 w 672268"/>
                <a:gd name="connsiteY27" fmla="*/ 979468 h 1206537"/>
                <a:gd name="connsiteX28" fmla="*/ 98450 w 672268"/>
                <a:gd name="connsiteY28" fmla="*/ 1029846 h 1206537"/>
                <a:gd name="connsiteX29" fmla="*/ 126520 w 672268"/>
                <a:gd name="connsiteY29" fmla="*/ 854637 h 1206537"/>
                <a:gd name="connsiteX30" fmla="*/ 25587 w 672268"/>
                <a:gd name="connsiteY30" fmla="*/ 834127 h 1206537"/>
                <a:gd name="connsiteX31" fmla="*/ 88876 w 672268"/>
                <a:gd name="connsiteY31" fmla="*/ 691537 h 1206537"/>
                <a:gd name="connsiteX32" fmla="*/ 0 w 672268"/>
                <a:gd name="connsiteY32" fmla="*/ 603269 h 1206537"/>
                <a:gd name="connsiteX0" fmla="*/ 0 w 672268"/>
                <a:gd name="connsiteY0" fmla="*/ 603269 h 1206537"/>
                <a:gd name="connsiteX1" fmla="*/ 88876 w 672268"/>
                <a:gd name="connsiteY1" fmla="*/ 515000 h 1206537"/>
                <a:gd name="connsiteX2" fmla="*/ 25587 w 672268"/>
                <a:gd name="connsiteY2" fmla="*/ 372410 h 1206537"/>
                <a:gd name="connsiteX3" fmla="*/ 126520 w 672268"/>
                <a:gd name="connsiteY3" fmla="*/ 351900 h 1206537"/>
                <a:gd name="connsiteX4" fmla="*/ 98450 w 672268"/>
                <a:gd name="connsiteY4" fmla="*/ 176691 h 1206537"/>
                <a:gd name="connsiteX5" fmla="*/ 196075 w 672268"/>
                <a:gd name="connsiteY5" fmla="*/ 227069 h 1206537"/>
                <a:gd name="connsiteX6" fmla="*/ 207502 w 672268"/>
                <a:gd name="connsiteY6" fmla="*/ 45921 h 1206537"/>
                <a:gd name="connsiteX7" fmla="*/ 286952 w 672268"/>
                <a:gd name="connsiteY7" fmla="*/ 159509 h 1206537"/>
                <a:gd name="connsiteX8" fmla="*/ 336134 w 672268"/>
                <a:gd name="connsiteY8" fmla="*/ 0 h 1206537"/>
                <a:gd name="connsiteX9" fmla="*/ 385316 w 672268"/>
                <a:gd name="connsiteY9" fmla="*/ 159509 h 1206537"/>
                <a:gd name="connsiteX10" fmla="*/ 464766 w 672268"/>
                <a:gd name="connsiteY10" fmla="*/ 45921 h 1206537"/>
                <a:gd name="connsiteX11" fmla="*/ 476193 w 672268"/>
                <a:gd name="connsiteY11" fmla="*/ 227069 h 1206537"/>
                <a:gd name="connsiteX12" fmla="*/ 573818 w 672268"/>
                <a:gd name="connsiteY12" fmla="*/ 176691 h 1206537"/>
                <a:gd name="connsiteX13" fmla="*/ 545748 w 672268"/>
                <a:gd name="connsiteY13" fmla="*/ 351900 h 1206537"/>
                <a:gd name="connsiteX14" fmla="*/ 646681 w 672268"/>
                <a:gd name="connsiteY14" fmla="*/ 372410 h 1206537"/>
                <a:gd name="connsiteX15" fmla="*/ 503757 w 672268"/>
                <a:gd name="connsiteY15" fmla="*/ 541161 h 1206537"/>
                <a:gd name="connsiteX16" fmla="*/ 672268 w 672268"/>
                <a:gd name="connsiteY16" fmla="*/ 603269 h 1206537"/>
                <a:gd name="connsiteX17" fmla="*/ 583392 w 672268"/>
                <a:gd name="connsiteY17" fmla="*/ 691537 h 1206537"/>
                <a:gd name="connsiteX18" fmla="*/ 646681 w 672268"/>
                <a:gd name="connsiteY18" fmla="*/ 834127 h 1206537"/>
                <a:gd name="connsiteX19" fmla="*/ 545748 w 672268"/>
                <a:gd name="connsiteY19" fmla="*/ 854637 h 1206537"/>
                <a:gd name="connsiteX20" fmla="*/ 573818 w 672268"/>
                <a:gd name="connsiteY20" fmla="*/ 1029846 h 1206537"/>
                <a:gd name="connsiteX21" fmla="*/ 476193 w 672268"/>
                <a:gd name="connsiteY21" fmla="*/ 979468 h 1206537"/>
                <a:gd name="connsiteX22" fmla="*/ 464766 w 672268"/>
                <a:gd name="connsiteY22" fmla="*/ 1160616 h 1206537"/>
                <a:gd name="connsiteX23" fmla="*/ 385316 w 672268"/>
                <a:gd name="connsiteY23" fmla="*/ 1047028 h 1206537"/>
                <a:gd name="connsiteX24" fmla="*/ 336134 w 672268"/>
                <a:gd name="connsiteY24" fmla="*/ 1206537 h 1206537"/>
                <a:gd name="connsiteX25" fmla="*/ 286952 w 672268"/>
                <a:gd name="connsiteY25" fmla="*/ 1047028 h 1206537"/>
                <a:gd name="connsiteX26" fmla="*/ 207502 w 672268"/>
                <a:gd name="connsiteY26" fmla="*/ 1160616 h 1206537"/>
                <a:gd name="connsiteX27" fmla="*/ 196075 w 672268"/>
                <a:gd name="connsiteY27" fmla="*/ 979468 h 1206537"/>
                <a:gd name="connsiteX28" fmla="*/ 98450 w 672268"/>
                <a:gd name="connsiteY28" fmla="*/ 1029846 h 1206537"/>
                <a:gd name="connsiteX29" fmla="*/ 126520 w 672268"/>
                <a:gd name="connsiteY29" fmla="*/ 854637 h 1206537"/>
                <a:gd name="connsiteX30" fmla="*/ 25587 w 672268"/>
                <a:gd name="connsiteY30" fmla="*/ 834127 h 1206537"/>
                <a:gd name="connsiteX31" fmla="*/ 88876 w 672268"/>
                <a:gd name="connsiteY31" fmla="*/ 691537 h 1206537"/>
                <a:gd name="connsiteX32" fmla="*/ 0 w 672268"/>
                <a:gd name="connsiteY32" fmla="*/ 603269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102604 w 749285"/>
                <a:gd name="connsiteY2" fmla="*/ 372410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622765 w 749285"/>
                <a:gd name="connsiteY13" fmla="*/ 351900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60409 w 749285"/>
                <a:gd name="connsiteY17" fmla="*/ 691537 h 1206537"/>
                <a:gd name="connsiteX18" fmla="*/ 723698 w 749285"/>
                <a:gd name="connsiteY18" fmla="*/ 834127 h 1206537"/>
                <a:gd name="connsiteX19" fmla="*/ 622765 w 749285"/>
                <a:gd name="connsiteY19" fmla="*/ 854637 h 1206537"/>
                <a:gd name="connsiteX20" fmla="*/ 650835 w 749285"/>
                <a:gd name="connsiteY20" fmla="*/ 1029846 h 1206537"/>
                <a:gd name="connsiteX21" fmla="*/ 553210 w 749285"/>
                <a:gd name="connsiteY21" fmla="*/ 979468 h 1206537"/>
                <a:gd name="connsiteX22" fmla="*/ 541783 w 749285"/>
                <a:gd name="connsiteY22" fmla="*/ 1160616 h 1206537"/>
                <a:gd name="connsiteX23" fmla="*/ 462333 w 749285"/>
                <a:gd name="connsiteY23" fmla="*/ 1047028 h 1206537"/>
                <a:gd name="connsiteX24" fmla="*/ 413151 w 749285"/>
                <a:gd name="connsiteY24" fmla="*/ 1206537 h 1206537"/>
                <a:gd name="connsiteX25" fmla="*/ 363969 w 749285"/>
                <a:gd name="connsiteY25" fmla="*/ 1047028 h 1206537"/>
                <a:gd name="connsiteX26" fmla="*/ 284519 w 749285"/>
                <a:gd name="connsiteY26" fmla="*/ 1160616 h 1206537"/>
                <a:gd name="connsiteX27" fmla="*/ 273092 w 749285"/>
                <a:gd name="connsiteY27" fmla="*/ 979468 h 1206537"/>
                <a:gd name="connsiteX28" fmla="*/ 175467 w 749285"/>
                <a:gd name="connsiteY28" fmla="*/ 1029846 h 1206537"/>
                <a:gd name="connsiteX29" fmla="*/ 203537 w 749285"/>
                <a:gd name="connsiteY29" fmla="*/ 854637 h 1206537"/>
                <a:gd name="connsiteX30" fmla="*/ 102604 w 749285"/>
                <a:gd name="connsiteY30" fmla="*/ 834127 h 1206537"/>
                <a:gd name="connsiteX31" fmla="*/ 165893 w 749285"/>
                <a:gd name="connsiteY31" fmla="*/ 691537 h 1206537"/>
                <a:gd name="connsiteX32" fmla="*/ 0 w 749285"/>
                <a:gd name="connsiteY32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102604 w 749285"/>
                <a:gd name="connsiteY2" fmla="*/ 372410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622765 w 749285"/>
                <a:gd name="connsiteY13" fmla="*/ 351900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60409 w 749285"/>
                <a:gd name="connsiteY17" fmla="*/ 691537 h 1206537"/>
                <a:gd name="connsiteX18" fmla="*/ 723698 w 749285"/>
                <a:gd name="connsiteY18" fmla="*/ 834127 h 1206537"/>
                <a:gd name="connsiteX19" fmla="*/ 622765 w 749285"/>
                <a:gd name="connsiteY19" fmla="*/ 854637 h 1206537"/>
                <a:gd name="connsiteX20" fmla="*/ 650835 w 749285"/>
                <a:gd name="connsiteY20" fmla="*/ 1029846 h 1206537"/>
                <a:gd name="connsiteX21" fmla="*/ 553210 w 749285"/>
                <a:gd name="connsiteY21" fmla="*/ 979468 h 1206537"/>
                <a:gd name="connsiteX22" fmla="*/ 541783 w 749285"/>
                <a:gd name="connsiteY22" fmla="*/ 1160616 h 1206537"/>
                <a:gd name="connsiteX23" fmla="*/ 462333 w 749285"/>
                <a:gd name="connsiteY23" fmla="*/ 1047028 h 1206537"/>
                <a:gd name="connsiteX24" fmla="*/ 413151 w 749285"/>
                <a:gd name="connsiteY24" fmla="*/ 1206537 h 1206537"/>
                <a:gd name="connsiteX25" fmla="*/ 363969 w 749285"/>
                <a:gd name="connsiteY25" fmla="*/ 1047028 h 1206537"/>
                <a:gd name="connsiteX26" fmla="*/ 284519 w 749285"/>
                <a:gd name="connsiteY26" fmla="*/ 1160616 h 1206537"/>
                <a:gd name="connsiteX27" fmla="*/ 273092 w 749285"/>
                <a:gd name="connsiteY27" fmla="*/ 979468 h 1206537"/>
                <a:gd name="connsiteX28" fmla="*/ 175467 w 749285"/>
                <a:gd name="connsiteY28" fmla="*/ 1029846 h 1206537"/>
                <a:gd name="connsiteX29" fmla="*/ 294784 w 749285"/>
                <a:gd name="connsiteY29" fmla="*/ 817193 h 1206537"/>
                <a:gd name="connsiteX30" fmla="*/ 102604 w 749285"/>
                <a:gd name="connsiteY30" fmla="*/ 834127 h 1206537"/>
                <a:gd name="connsiteX31" fmla="*/ 165893 w 749285"/>
                <a:gd name="connsiteY31" fmla="*/ 691537 h 1206537"/>
                <a:gd name="connsiteX32" fmla="*/ 0 w 749285"/>
                <a:gd name="connsiteY32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102604 w 749285"/>
                <a:gd name="connsiteY2" fmla="*/ 372410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622765 w 749285"/>
                <a:gd name="connsiteY13" fmla="*/ 351900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60409 w 749285"/>
                <a:gd name="connsiteY17" fmla="*/ 691537 h 1206537"/>
                <a:gd name="connsiteX18" fmla="*/ 723698 w 749285"/>
                <a:gd name="connsiteY18" fmla="*/ 834127 h 1206537"/>
                <a:gd name="connsiteX19" fmla="*/ 622765 w 749285"/>
                <a:gd name="connsiteY19" fmla="*/ 854637 h 1206537"/>
                <a:gd name="connsiteX20" fmla="*/ 650835 w 749285"/>
                <a:gd name="connsiteY20" fmla="*/ 1029846 h 1206537"/>
                <a:gd name="connsiteX21" fmla="*/ 553210 w 749285"/>
                <a:gd name="connsiteY21" fmla="*/ 979468 h 1206537"/>
                <a:gd name="connsiteX22" fmla="*/ 541783 w 749285"/>
                <a:gd name="connsiteY22" fmla="*/ 1160616 h 1206537"/>
                <a:gd name="connsiteX23" fmla="*/ 462333 w 749285"/>
                <a:gd name="connsiteY23" fmla="*/ 1047028 h 1206537"/>
                <a:gd name="connsiteX24" fmla="*/ 413151 w 749285"/>
                <a:gd name="connsiteY24" fmla="*/ 1206537 h 1206537"/>
                <a:gd name="connsiteX25" fmla="*/ 363969 w 749285"/>
                <a:gd name="connsiteY25" fmla="*/ 1047028 h 1206537"/>
                <a:gd name="connsiteX26" fmla="*/ 284519 w 749285"/>
                <a:gd name="connsiteY26" fmla="*/ 1160616 h 1206537"/>
                <a:gd name="connsiteX27" fmla="*/ 273092 w 749285"/>
                <a:gd name="connsiteY27" fmla="*/ 979468 h 1206537"/>
                <a:gd name="connsiteX28" fmla="*/ 175467 w 749285"/>
                <a:gd name="connsiteY28" fmla="*/ 1029846 h 1206537"/>
                <a:gd name="connsiteX29" fmla="*/ 265677 w 749285"/>
                <a:gd name="connsiteY29" fmla="*/ 820299 h 1206537"/>
                <a:gd name="connsiteX30" fmla="*/ 102604 w 749285"/>
                <a:gd name="connsiteY30" fmla="*/ 834127 h 1206537"/>
                <a:gd name="connsiteX31" fmla="*/ 165893 w 749285"/>
                <a:gd name="connsiteY31" fmla="*/ 691537 h 1206537"/>
                <a:gd name="connsiteX32" fmla="*/ 0 w 749285"/>
                <a:gd name="connsiteY32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622765 w 749285"/>
                <a:gd name="connsiteY13" fmla="*/ 351900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60409 w 749285"/>
                <a:gd name="connsiteY17" fmla="*/ 691537 h 1206537"/>
                <a:gd name="connsiteX18" fmla="*/ 723698 w 749285"/>
                <a:gd name="connsiteY18" fmla="*/ 834127 h 1206537"/>
                <a:gd name="connsiteX19" fmla="*/ 622765 w 749285"/>
                <a:gd name="connsiteY19" fmla="*/ 854637 h 1206537"/>
                <a:gd name="connsiteX20" fmla="*/ 650835 w 749285"/>
                <a:gd name="connsiteY20" fmla="*/ 1029846 h 1206537"/>
                <a:gd name="connsiteX21" fmla="*/ 553210 w 749285"/>
                <a:gd name="connsiteY21" fmla="*/ 979468 h 1206537"/>
                <a:gd name="connsiteX22" fmla="*/ 541783 w 749285"/>
                <a:gd name="connsiteY22" fmla="*/ 1160616 h 1206537"/>
                <a:gd name="connsiteX23" fmla="*/ 462333 w 749285"/>
                <a:gd name="connsiteY23" fmla="*/ 1047028 h 1206537"/>
                <a:gd name="connsiteX24" fmla="*/ 413151 w 749285"/>
                <a:gd name="connsiteY24" fmla="*/ 1206537 h 1206537"/>
                <a:gd name="connsiteX25" fmla="*/ 363969 w 749285"/>
                <a:gd name="connsiteY25" fmla="*/ 1047028 h 1206537"/>
                <a:gd name="connsiteX26" fmla="*/ 284519 w 749285"/>
                <a:gd name="connsiteY26" fmla="*/ 1160616 h 1206537"/>
                <a:gd name="connsiteX27" fmla="*/ 273092 w 749285"/>
                <a:gd name="connsiteY27" fmla="*/ 979468 h 1206537"/>
                <a:gd name="connsiteX28" fmla="*/ 175467 w 749285"/>
                <a:gd name="connsiteY28" fmla="*/ 1029846 h 1206537"/>
                <a:gd name="connsiteX29" fmla="*/ 265677 w 749285"/>
                <a:gd name="connsiteY29" fmla="*/ 820299 h 1206537"/>
                <a:gd name="connsiteX30" fmla="*/ 102604 w 749285"/>
                <a:gd name="connsiteY30" fmla="*/ 834127 h 1206537"/>
                <a:gd name="connsiteX31" fmla="*/ 165893 w 749285"/>
                <a:gd name="connsiteY31" fmla="*/ 691537 h 1206537"/>
                <a:gd name="connsiteX32" fmla="*/ 0 w 749285"/>
                <a:gd name="connsiteY32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60409 w 749285"/>
                <a:gd name="connsiteY17" fmla="*/ 691537 h 1206537"/>
                <a:gd name="connsiteX18" fmla="*/ 723698 w 749285"/>
                <a:gd name="connsiteY18" fmla="*/ 834127 h 1206537"/>
                <a:gd name="connsiteX19" fmla="*/ 622765 w 749285"/>
                <a:gd name="connsiteY19" fmla="*/ 854637 h 1206537"/>
                <a:gd name="connsiteX20" fmla="*/ 650835 w 749285"/>
                <a:gd name="connsiteY20" fmla="*/ 1029846 h 1206537"/>
                <a:gd name="connsiteX21" fmla="*/ 553210 w 749285"/>
                <a:gd name="connsiteY21" fmla="*/ 979468 h 1206537"/>
                <a:gd name="connsiteX22" fmla="*/ 541783 w 749285"/>
                <a:gd name="connsiteY22" fmla="*/ 1160616 h 1206537"/>
                <a:gd name="connsiteX23" fmla="*/ 462333 w 749285"/>
                <a:gd name="connsiteY23" fmla="*/ 1047028 h 1206537"/>
                <a:gd name="connsiteX24" fmla="*/ 413151 w 749285"/>
                <a:gd name="connsiteY24" fmla="*/ 1206537 h 1206537"/>
                <a:gd name="connsiteX25" fmla="*/ 363969 w 749285"/>
                <a:gd name="connsiteY25" fmla="*/ 1047028 h 1206537"/>
                <a:gd name="connsiteX26" fmla="*/ 284519 w 749285"/>
                <a:gd name="connsiteY26" fmla="*/ 1160616 h 1206537"/>
                <a:gd name="connsiteX27" fmla="*/ 273092 w 749285"/>
                <a:gd name="connsiteY27" fmla="*/ 979468 h 1206537"/>
                <a:gd name="connsiteX28" fmla="*/ 175467 w 749285"/>
                <a:gd name="connsiteY28" fmla="*/ 1029846 h 1206537"/>
                <a:gd name="connsiteX29" fmla="*/ 265677 w 749285"/>
                <a:gd name="connsiteY29" fmla="*/ 820299 h 1206537"/>
                <a:gd name="connsiteX30" fmla="*/ 102604 w 749285"/>
                <a:gd name="connsiteY30" fmla="*/ 834127 h 1206537"/>
                <a:gd name="connsiteX31" fmla="*/ 165893 w 749285"/>
                <a:gd name="connsiteY31" fmla="*/ 691537 h 1206537"/>
                <a:gd name="connsiteX32" fmla="*/ 0 w 749285"/>
                <a:gd name="connsiteY32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1792 w 749285"/>
                <a:gd name="connsiteY17" fmla="*/ 721951 h 1206537"/>
                <a:gd name="connsiteX18" fmla="*/ 723698 w 749285"/>
                <a:gd name="connsiteY18" fmla="*/ 834127 h 1206537"/>
                <a:gd name="connsiteX19" fmla="*/ 622765 w 749285"/>
                <a:gd name="connsiteY19" fmla="*/ 854637 h 1206537"/>
                <a:gd name="connsiteX20" fmla="*/ 650835 w 749285"/>
                <a:gd name="connsiteY20" fmla="*/ 1029846 h 1206537"/>
                <a:gd name="connsiteX21" fmla="*/ 553210 w 749285"/>
                <a:gd name="connsiteY21" fmla="*/ 979468 h 1206537"/>
                <a:gd name="connsiteX22" fmla="*/ 541783 w 749285"/>
                <a:gd name="connsiteY22" fmla="*/ 1160616 h 1206537"/>
                <a:gd name="connsiteX23" fmla="*/ 462333 w 749285"/>
                <a:gd name="connsiteY23" fmla="*/ 1047028 h 1206537"/>
                <a:gd name="connsiteX24" fmla="*/ 413151 w 749285"/>
                <a:gd name="connsiteY24" fmla="*/ 1206537 h 1206537"/>
                <a:gd name="connsiteX25" fmla="*/ 363969 w 749285"/>
                <a:gd name="connsiteY25" fmla="*/ 1047028 h 1206537"/>
                <a:gd name="connsiteX26" fmla="*/ 284519 w 749285"/>
                <a:gd name="connsiteY26" fmla="*/ 1160616 h 1206537"/>
                <a:gd name="connsiteX27" fmla="*/ 273092 w 749285"/>
                <a:gd name="connsiteY27" fmla="*/ 979468 h 1206537"/>
                <a:gd name="connsiteX28" fmla="*/ 175467 w 749285"/>
                <a:gd name="connsiteY28" fmla="*/ 1029846 h 1206537"/>
                <a:gd name="connsiteX29" fmla="*/ 265677 w 749285"/>
                <a:gd name="connsiteY29" fmla="*/ 820299 h 1206537"/>
                <a:gd name="connsiteX30" fmla="*/ 102604 w 749285"/>
                <a:gd name="connsiteY30" fmla="*/ 834127 h 1206537"/>
                <a:gd name="connsiteX31" fmla="*/ 165893 w 749285"/>
                <a:gd name="connsiteY31" fmla="*/ 691537 h 1206537"/>
                <a:gd name="connsiteX32" fmla="*/ 0 w 749285"/>
                <a:gd name="connsiteY32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1792 w 749285"/>
                <a:gd name="connsiteY17" fmla="*/ 721951 h 1206537"/>
                <a:gd name="connsiteX18" fmla="*/ 723698 w 749285"/>
                <a:gd name="connsiteY18" fmla="*/ 834127 h 1206537"/>
                <a:gd name="connsiteX19" fmla="*/ 650835 w 749285"/>
                <a:gd name="connsiteY19" fmla="*/ 1029846 h 1206537"/>
                <a:gd name="connsiteX20" fmla="*/ 553210 w 749285"/>
                <a:gd name="connsiteY20" fmla="*/ 979468 h 1206537"/>
                <a:gd name="connsiteX21" fmla="*/ 541783 w 749285"/>
                <a:gd name="connsiteY21" fmla="*/ 1160616 h 1206537"/>
                <a:gd name="connsiteX22" fmla="*/ 462333 w 749285"/>
                <a:gd name="connsiteY22" fmla="*/ 1047028 h 1206537"/>
                <a:gd name="connsiteX23" fmla="*/ 413151 w 749285"/>
                <a:gd name="connsiteY23" fmla="*/ 1206537 h 1206537"/>
                <a:gd name="connsiteX24" fmla="*/ 363969 w 749285"/>
                <a:gd name="connsiteY24" fmla="*/ 1047028 h 1206537"/>
                <a:gd name="connsiteX25" fmla="*/ 284519 w 749285"/>
                <a:gd name="connsiteY25" fmla="*/ 1160616 h 1206537"/>
                <a:gd name="connsiteX26" fmla="*/ 273092 w 749285"/>
                <a:gd name="connsiteY26" fmla="*/ 979468 h 1206537"/>
                <a:gd name="connsiteX27" fmla="*/ 175467 w 749285"/>
                <a:gd name="connsiteY27" fmla="*/ 1029846 h 1206537"/>
                <a:gd name="connsiteX28" fmla="*/ 265677 w 749285"/>
                <a:gd name="connsiteY28" fmla="*/ 820299 h 1206537"/>
                <a:gd name="connsiteX29" fmla="*/ 102604 w 749285"/>
                <a:gd name="connsiteY29" fmla="*/ 834127 h 1206537"/>
                <a:gd name="connsiteX30" fmla="*/ 165893 w 749285"/>
                <a:gd name="connsiteY30" fmla="*/ 691537 h 1206537"/>
                <a:gd name="connsiteX31" fmla="*/ 0 w 749285"/>
                <a:gd name="connsiteY31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1792 w 749285"/>
                <a:gd name="connsiteY17" fmla="*/ 721951 h 1206537"/>
                <a:gd name="connsiteX18" fmla="*/ 723698 w 749285"/>
                <a:gd name="connsiteY18" fmla="*/ 834127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284519 w 749285"/>
                <a:gd name="connsiteY24" fmla="*/ 1160616 h 1206537"/>
                <a:gd name="connsiteX25" fmla="*/ 273092 w 749285"/>
                <a:gd name="connsiteY25" fmla="*/ 979468 h 1206537"/>
                <a:gd name="connsiteX26" fmla="*/ 175467 w 749285"/>
                <a:gd name="connsiteY26" fmla="*/ 1029846 h 1206537"/>
                <a:gd name="connsiteX27" fmla="*/ 265677 w 749285"/>
                <a:gd name="connsiteY27" fmla="*/ 820299 h 1206537"/>
                <a:gd name="connsiteX28" fmla="*/ 102604 w 749285"/>
                <a:gd name="connsiteY28" fmla="*/ 834127 h 1206537"/>
                <a:gd name="connsiteX29" fmla="*/ 165893 w 749285"/>
                <a:gd name="connsiteY29" fmla="*/ 691537 h 1206537"/>
                <a:gd name="connsiteX30" fmla="*/ 0 w 749285"/>
                <a:gd name="connsiteY30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1792 w 749285"/>
                <a:gd name="connsiteY17" fmla="*/ 721951 h 1206537"/>
                <a:gd name="connsiteX18" fmla="*/ 683467 w 749285"/>
                <a:gd name="connsiteY18" fmla="*/ 999119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284519 w 749285"/>
                <a:gd name="connsiteY24" fmla="*/ 1160616 h 1206537"/>
                <a:gd name="connsiteX25" fmla="*/ 273092 w 749285"/>
                <a:gd name="connsiteY25" fmla="*/ 979468 h 1206537"/>
                <a:gd name="connsiteX26" fmla="*/ 175467 w 749285"/>
                <a:gd name="connsiteY26" fmla="*/ 1029846 h 1206537"/>
                <a:gd name="connsiteX27" fmla="*/ 265677 w 749285"/>
                <a:gd name="connsiteY27" fmla="*/ 820299 h 1206537"/>
                <a:gd name="connsiteX28" fmla="*/ 102604 w 749285"/>
                <a:gd name="connsiteY28" fmla="*/ 834127 h 1206537"/>
                <a:gd name="connsiteX29" fmla="*/ 165893 w 749285"/>
                <a:gd name="connsiteY29" fmla="*/ 691537 h 1206537"/>
                <a:gd name="connsiteX30" fmla="*/ 0 w 749285"/>
                <a:gd name="connsiteY30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1792 w 749285"/>
                <a:gd name="connsiteY17" fmla="*/ 721951 h 1206537"/>
                <a:gd name="connsiteX18" fmla="*/ 729090 w 749285"/>
                <a:gd name="connsiteY18" fmla="*/ 949573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284519 w 749285"/>
                <a:gd name="connsiteY24" fmla="*/ 1160616 h 1206537"/>
                <a:gd name="connsiteX25" fmla="*/ 273092 w 749285"/>
                <a:gd name="connsiteY25" fmla="*/ 979468 h 1206537"/>
                <a:gd name="connsiteX26" fmla="*/ 175467 w 749285"/>
                <a:gd name="connsiteY26" fmla="*/ 1029846 h 1206537"/>
                <a:gd name="connsiteX27" fmla="*/ 265677 w 749285"/>
                <a:gd name="connsiteY27" fmla="*/ 820299 h 1206537"/>
                <a:gd name="connsiteX28" fmla="*/ 102604 w 749285"/>
                <a:gd name="connsiteY28" fmla="*/ 834127 h 1206537"/>
                <a:gd name="connsiteX29" fmla="*/ 165893 w 749285"/>
                <a:gd name="connsiteY29" fmla="*/ 691537 h 1206537"/>
                <a:gd name="connsiteX30" fmla="*/ 0 w 749285"/>
                <a:gd name="connsiteY30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3589 w 749285"/>
                <a:gd name="connsiteY17" fmla="*/ 780982 h 1206537"/>
                <a:gd name="connsiteX18" fmla="*/ 729090 w 749285"/>
                <a:gd name="connsiteY18" fmla="*/ 949573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284519 w 749285"/>
                <a:gd name="connsiteY24" fmla="*/ 1160616 h 1206537"/>
                <a:gd name="connsiteX25" fmla="*/ 273092 w 749285"/>
                <a:gd name="connsiteY25" fmla="*/ 979468 h 1206537"/>
                <a:gd name="connsiteX26" fmla="*/ 175467 w 749285"/>
                <a:gd name="connsiteY26" fmla="*/ 1029846 h 1206537"/>
                <a:gd name="connsiteX27" fmla="*/ 265677 w 749285"/>
                <a:gd name="connsiteY27" fmla="*/ 820299 h 1206537"/>
                <a:gd name="connsiteX28" fmla="*/ 102604 w 749285"/>
                <a:gd name="connsiteY28" fmla="*/ 834127 h 1206537"/>
                <a:gd name="connsiteX29" fmla="*/ 165893 w 749285"/>
                <a:gd name="connsiteY29" fmla="*/ 691537 h 1206537"/>
                <a:gd name="connsiteX30" fmla="*/ 0 w 749285"/>
                <a:gd name="connsiteY30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3589 w 749285"/>
                <a:gd name="connsiteY17" fmla="*/ 780982 h 1206537"/>
                <a:gd name="connsiteX18" fmla="*/ 729090 w 749285"/>
                <a:gd name="connsiteY18" fmla="*/ 949573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273092 w 749285"/>
                <a:gd name="connsiteY24" fmla="*/ 979468 h 1206537"/>
                <a:gd name="connsiteX25" fmla="*/ 175467 w 749285"/>
                <a:gd name="connsiteY25" fmla="*/ 1029846 h 1206537"/>
                <a:gd name="connsiteX26" fmla="*/ 265677 w 749285"/>
                <a:gd name="connsiteY26" fmla="*/ 820299 h 1206537"/>
                <a:gd name="connsiteX27" fmla="*/ 102604 w 749285"/>
                <a:gd name="connsiteY27" fmla="*/ 834127 h 1206537"/>
                <a:gd name="connsiteX28" fmla="*/ 165893 w 749285"/>
                <a:gd name="connsiteY28" fmla="*/ 691537 h 1206537"/>
                <a:gd name="connsiteX29" fmla="*/ 0 w 749285"/>
                <a:gd name="connsiteY29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3589 w 749285"/>
                <a:gd name="connsiteY17" fmla="*/ 780982 h 1206537"/>
                <a:gd name="connsiteX18" fmla="*/ 729090 w 749285"/>
                <a:gd name="connsiteY18" fmla="*/ 949573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175467 w 749285"/>
                <a:gd name="connsiteY24" fmla="*/ 1029846 h 1206537"/>
                <a:gd name="connsiteX25" fmla="*/ 265677 w 749285"/>
                <a:gd name="connsiteY25" fmla="*/ 820299 h 1206537"/>
                <a:gd name="connsiteX26" fmla="*/ 102604 w 749285"/>
                <a:gd name="connsiteY26" fmla="*/ 834127 h 1206537"/>
                <a:gd name="connsiteX27" fmla="*/ 165893 w 749285"/>
                <a:gd name="connsiteY27" fmla="*/ 691537 h 1206537"/>
                <a:gd name="connsiteX28" fmla="*/ 0 w 749285"/>
                <a:gd name="connsiteY28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3589 w 749285"/>
                <a:gd name="connsiteY17" fmla="*/ 780982 h 1206537"/>
                <a:gd name="connsiteX18" fmla="*/ 729090 w 749285"/>
                <a:gd name="connsiteY18" fmla="*/ 949573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63969 w 749285"/>
                <a:gd name="connsiteY23" fmla="*/ 1047028 h 1206537"/>
                <a:gd name="connsiteX24" fmla="*/ 206699 w 749285"/>
                <a:gd name="connsiteY24" fmla="*/ 1062877 h 1206537"/>
                <a:gd name="connsiteX25" fmla="*/ 265677 w 749285"/>
                <a:gd name="connsiteY25" fmla="*/ 820299 h 1206537"/>
                <a:gd name="connsiteX26" fmla="*/ 102604 w 749285"/>
                <a:gd name="connsiteY26" fmla="*/ 834127 h 1206537"/>
                <a:gd name="connsiteX27" fmla="*/ 165893 w 749285"/>
                <a:gd name="connsiteY27" fmla="*/ 691537 h 1206537"/>
                <a:gd name="connsiteX28" fmla="*/ 0 w 749285"/>
                <a:gd name="connsiteY28" fmla="*/ 569581 h 1206537"/>
                <a:gd name="connsiteX0" fmla="*/ 0 w 749285"/>
                <a:gd name="connsiteY0" fmla="*/ 569581 h 1206537"/>
                <a:gd name="connsiteX1" fmla="*/ 165893 w 749285"/>
                <a:gd name="connsiteY1" fmla="*/ 515000 h 1206537"/>
                <a:gd name="connsiteX2" fmla="*/ 83310 w 749285"/>
                <a:gd name="connsiteY2" fmla="*/ 305203 h 1206537"/>
                <a:gd name="connsiteX3" fmla="*/ 203537 w 749285"/>
                <a:gd name="connsiteY3" fmla="*/ 351900 h 1206537"/>
                <a:gd name="connsiteX4" fmla="*/ 175467 w 749285"/>
                <a:gd name="connsiteY4" fmla="*/ 176691 h 1206537"/>
                <a:gd name="connsiteX5" fmla="*/ 273092 w 749285"/>
                <a:gd name="connsiteY5" fmla="*/ 227069 h 1206537"/>
                <a:gd name="connsiteX6" fmla="*/ 284519 w 749285"/>
                <a:gd name="connsiteY6" fmla="*/ 45921 h 1206537"/>
                <a:gd name="connsiteX7" fmla="*/ 363969 w 749285"/>
                <a:gd name="connsiteY7" fmla="*/ 159509 h 1206537"/>
                <a:gd name="connsiteX8" fmla="*/ 413151 w 749285"/>
                <a:gd name="connsiteY8" fmla="*/ 0 h 1206537"/>
                <a:gd name="connsiteX9" fmla="*/ 462333 w 749285"/>
                <a:gd name="connsiteY9" fmla="*/ 159509 h 1206537"/>
                <a:gd name="connsiteX10" fmla="*/ 541783 w 749285"/>
                <a:gd name="connsiteY10" fmla="*/ 45921 h 1206537"/>
                <a:gd name="connsiteX11" fmla="*/ 553210 w 749285"/>
                <a:gd name="connsiteY11" fmla="*/ 227069 h 1206537"/>
                <a:gd name="connsiteX12" fmla="*/ 650835 w 749285"/>
                <a:gd name="connsiteY12" fmla="*/ 176691 h 1206537"/>
                <a:gd name="connsiteX13" fmla="*/ 573710 w 749285"/>
                <a:gd name="connsiteY13" fmla="*/ 333584 h 1206537"/>
                <a:gd name="connsiteX14" fmla="*/ 723698 w 749285"/>
                <a:gd name="connsiteY14" fmla="*/ 372410 h 1206537"/>
                <a:gd name="connsiteX15" fmla="*/ 580774 w 749285"/>
                <a:gd name="connsiteY15" fmla="*/ 541161 h 1206537"/>
                <a:gd name="connsiteX16" fmla="*/ 749285 w 749285"/>
                <a:gd name="connsiteY16" fmla="*/ 603269 h 1206537"/>
                <a:gd name="connsiteX17" fmla="*/ 633589 w 749285"/>
                <a:gd name="connsiteY17" fmla="*/ 780982 h 1206537"/>
                <a:gd name="connsiteX18" fmla="*/ 729090 w 749285"/>
                <a:gd name="connsiteY18" fmla="*/ 949573 h 1206537"/>
                <a:gd name="connsiteX19" fmla="*/ 553210 w 749285"/>
                <a:gd name="connsiteY19" fmla="*/ 979468 h 1206537"/>
                <a:gd name="connsiteX20" fmla="*/ 541783 w 749285"/>
                <a:gd name="connsiteY20" fmla="*/ 1160616 h 1206537"/>
                <a:gd name="connsiteX21" fmla="*/ 462333 w 749285"/>
                <a:gd name="connsiteY21" fmla="*/ 1047028 h 1206537"/>
                <a:gd name="connsiteX22" fmla="*/ 413151 w 749285"/>
                <a:gd name="connsiteY22" fmla="*/ 1206537 h 1206537"/>
                <a:gd name="connsiteX23" fmla="*/ 353504 w 749285"/>
                <a:gd name="connsiteY23" fmla="*/ 1039832 h 1206537"/>
                <a:gd name="connsiteX24" fmla="*/ 206699 w 749285"/>
                <a:gd name="connsiteY24" fmla="*/ 1062877 h 1206537"/>
                <a:gd name="connsiteX25" fmla="*/ 265677 w 749285"/>
                <a:gd name="connsiteY25" fmla="*/ 820299 h 1206537"/>
                <a:gd name="connsiteX26" fmla="*/ 102604 w 749285"/>
                <a:gd name="connsiteY26" fmla="*/ 834127 h 1206537"/>
                <a:gd name="connsiteX27" fmla="*/ 165893 w 749285"/>
                <a:gd name="connsiteY27" fmla="*/ 691537 h 1206537"/>
                <a:gd name="connsiteX28" fmla="*/ 0 w 749285"/>
                <a:gd name="connsiteY28" fmla="*/ 569581 h 1206537"/>
                <a:gd name="connsiteX0" fmla="*/ 0 w 749285"/>
                <a:gd name="connsiteY0" fmla="*/ 569581 h 1173995"/>
                <a:gd name="connsiteX1" fmla="*/ 165893 w 749285"/>
                <a:gd name="connsiteY1" fmla="*/ 515000 h 1173995"/>
                <a:gd name="connsiteX2" fmla="*/ 83310 w 749285"/>
                <a:gd name="connsiteY2" fmla="*/ 305203 h 1173995"/>
                <a:gd name="connsiteX3" fmla="*/ 203537 w 749285"/>
                <a:gd name="connsiteY3" fmla="*/ 351900 h 1173995"/>
                <a:gd name="connsiteX4" fmla="*/ 175467 w 749285"/>
                <a:gd name="connsiteY4" fmla="*/ 176691 h 1173995"/>
                <a:gd name="connsiteX5" fmla="*/ 273092 w 749285"/>
                <a:gd name="connsiteY5" fmla="*/ 227069 h 1173995"/>
                <a:gd name="connsiteX6" fmla="*/ 284519 w 749285"/>
                <a:gd name="connsiteY6" fmla="*/ 45921 h 1173995"/>
                <a:gd name="connsiteX7" fmla="*/ 363969 w 749285"/>
                <a:gd name="connsiteY7" fmla="*/ 159509 h 1173995"/>
                <a:gd name="connsiteX8" fmla="*/ 413151 w 749285"/>
                <a:gd name="connsiteY8" fmla="*/ 0 h 1173995"/>
                <a:gd name="connsiteX9" fmla="*/ 462333 w 749285"/>
                <a:gd name="connsiteY9" fmla="*/ 159509 h 1173995"/>
                <a:gd name="connsiteX10" fmla="*/ 541783 w 749285"/>
                <a:gd name="connsiteY10" fmla="*/ 45921 h 1173995"/>
                <a:gd name="connsiteX11" fmla="*/ 553210 w 749285"/>
                <a:gd name="connsiteY11" fmla="*/ 227069 h 1173995"/>
                <a:gd name="connsiteX12" fmla="*/ 650835 w 749285"/>
                <a:gd name="connsiteY12" fmla="*/ 176691 h 1173995"/>
                <a:gd name="connsiteX13" fmla="*/ 573710 w 749285"/>
                <a:gd name="connsiteY13" fmla="*/ 333584 h 1173995"/>
                <a:gd name="connsiteX14" fmla="*/ 723698 w 749285"/>
                <a:gd name="connsiteY14" fmla="*/ 372410 h 1173995"/>
                <a:gd name="connsiteX15" fmla="*/ 580774 w 749285"/>
                <a:gd name="connsiteY15" fmla="*/ 541161 h 1173995"/>
                <a:gd name="connsiteX16" fmla="*/ 749285 w 749285"/>
                <a:gd name="connsiteY16" fmla="*/ 603269 h 1173995"/>
                <a:gd name="connsiteX17" fmla="*/ 633589 w 749285"/>
                <a:gd name="connsiteY17" fmla="*/ 780982 h 1173995"/>
                <a:gd name="connsiteX18" fmla="*/ 729090 w 749285"/>
                <a:gd name="connsiteY18" fmla="*/ 949573 h 1173995"/>
                <a:gd name="connsiteX19" fmla="*/ 553210 w 749285"/>
                <a:gd name="connsiteY19" fmla="*/ 979468 h 1173995"/>
                <a:gd name="connsiteX20" fmla="*/ 541783 w 749285"/>
                <a:gd name="connsiteY20" fmla="*/ 1160616 h 1173995"/>
                <a:gd name="connsiteX21" fmla="*/ 462333 w 749285"/>
                <a:gd name="connsiteY21" fmla="*/ 1047028 h 1173995"/>
                <a:gd name="connsiteX22" fmla="*/ 354611 w 749285"/>
                <a:gd name="connsiteY22" fmla="*/ 1173995 h 1173995"/>
                <a:gd name="connsiteX23" fmla="*/ 353504 w 749285"/>
                <a:gd name="connsiteY23" fmla="*/ 1039832 h 1173995"/>
                <a:gd name="connsiteX24" fmla="*/ 206699 w 749285"/>
                <a:gd name="connsiteY24" fmla="*/ 1062877 h 1173995"/>
                <a:gd name="connsiteX25" fmla="*/ 265677 w 749285"/>
                <a:gd name="connsiteY25" fmla="*/ 820299 h 1173995"/>
                <a:gd name="connsiteX26" fmla="*/ 102604 w 749285"/>
                <a:gd name="connsiteY26" fmla="*/ 834127 h 1173995"/>
                <a:gd name="connsiteX27" fmla="*/ 165893 w 749285"/>
                <a:gd name="connsiteY27" fmla="*/ 691537 h 1173995"/>
                <a:gd name="connsiteX28" fmla="*/ 0 w 749285"/>
                <a:gd name="connsiteY28" fmla="*/ 569581 h 1173995"/>
                <a:gd name="connsiteX0" fmla="*/ 0 w 749285"/>
                <a:gd name="connsiteY0" fmla="*/ 569581 h 1173995"/>
                <a:gd name="connsiteX1" fmla="*/ 165893 w 749285"/>
                <a:gd name="connsiteY1" fmla="*/ 515000 h 1173995"/>
                <a:gd name="connsiteX2" fmla="*/ 83310 w 749285"/>
                <a:gd name="connsiteY2" fmla="*/ 305203 h 1173995"/>
                <a:gd name="connsiteX3" fmla="*/ 203537 w 749285"/>
                <a:gd name="connsiteY3" fmla="*/ 351900 h 1173995"/>
                <a:gd name="connsiteX4" fmla="*/ 175467 w 749285"/>
                <a:gd name="connsiteY4" fmla="*/ 176691 h 1173995"/>
                <a:gd name="connsiteX5" fmla="*/ 273092 w 749285"/>
                <a:gd name="connsiteY5" fmla="*/ 227069 h 1173995"/>
                <a:gd name="connsiteX6" fmla="*/ 284519 w 749285"/>
                <a:gd name="connsiteY6" fmla="*/ 45921 h 1173995"/>
                <a:gd name="connsiteX7" fmla="*/ 413151 w 749285"/>
                <a:gd name="connsiteY7" fmla="*/ 0 h 1173995"/>
                <a:gd name="connsiteX8" fmla="*/ 462333 w 749285"/>
                <a:gd name="connsiteY8" fmla="*/ 159509 h 1173995"/>
                <a:gd name="connsiteX9" fmla="*/ 541783 w 749285"/>
                <a:gd name="connsiteY9" fmla="*/ 45921 h 1173995"/>
                <a:gd name="connsiteX10" fmla="*/ 553210 w 749285"/>
                <a:gd name="connsiteY10" fmla="*/ 227069 h 1173995"/>
                <a:gd name="connsiteX11" fmla="*/ 650835 w 749285"/>
                <a:gd name="connsiteY11" fmla="*/ 176691 h 1173995"/>
                <a:gd name="connsiteX12" fmla="*/ 573710 w 749285"/>
                <a:gd name="connsiteY12" fmla="*/ 333584 h 1173995"/>
                <a:gd name="connsiteX13" fmla="*/ 723698 w 749285"/>
                <a:gd name="connsiteY13" fmla="*/ 372410 h 1173995"/>
                <a:gd name="connsiteX14" fmla="*/ 580774 w 749285"/>
                <a:gd name="connsiteY14" fmla="*/ 541161 h 1173995"/>
                <a:gd name="connsiteX15" fmla="*/ 749285 w 749285"/>
                <a:gd name="connsiteY15" fmla="*/ 603269 h 1173995"/>
                <a:gd name="connsiteX16" fmla="*/ 633589 w 749285"/>
                <a:gd name="connsiteY16" fmla="*/ 780982 h 1173995"/>
                <a:gd name="connsiteX17" fmla="*/ 729090 w 749285"/>
                <a:gd name="connsiteY17" fmla="*/ 949573 h 1173995"/>
                <a:gd name="connsiteX18" fmla="*/ 553210 w 749285"/>
                <a:gd name="connsiteY18" fmla="*/ 979468 h 1173995"/>
                <a:gd name="connsiteX19" fmla="*/ 541783 w 749285"/>
                <a:gd name="connsiteY19" fmla="*/ 1160616 h 1173995"/>
                <a:gd name="connsiteX20" fmla="*/ 462333 w 749285"/>
                <a:gd name="connsiteY20" fmla="*/ 1047028 h 1173995"/>
                <a:gd name="connsiteX21" fmla="*/ 354611 w 749285"/>
                <a:gd name="connsiteY21" fmla="*/ 1173995 h 1173995"/>
                <a:gd name="connsiteX22" fmla="*/ 353504 w 749285"/>
                <a:gd name="connsiteY22" fmla="*/ 1039832 h 1173995"/>
                <a:gd name="connsiteX23" fmla="*/ 206699 w 749285"/>
                <a:gd name="connsiteY23" fmla="*/ 1062877 h 1173995"/>
                <a:gd name="connsiteX24" fmla="*/ 265677 w 749285"/>
                <a:gd name="connsiteY24" fmla="*/ 820299 h 1173995"/>
                <a:gd name="connsiteX25" fmla="*/ 102604 w 749285"/>
                <a:gd name="connsiteY25" fmla="*/ 834127 h 1173995"/>
                <a:gd name="connsiteX26" fmla="*/ 165893 w 749285"/>
                <a:gd name="connsiteY26" fmla="*/ 691537 h 1173995"/>
                <a:gd name="connsiteX27" fmla="*/ 0 w 749285"/>
                <a:gd name="connsiteY27" fmla="*/ 569581 h 1173995"/>
                <a:gd name="connsiteX0" fmla="*/ 0 w 749285"/>
                <a:gd name="connsiteY0" fmla="*/ 569581 h 1173995"/>
                <a:gd name="connsiteX1" fmla="*/ 165893 w 749285"/>
                <a:gd name="connsiteY1" fmla="*/ 515000 h 1173995"/>
                <a:gd name="connsiteX2" fmla="*/ 83310 w 749285"/>
                <a:gd name="connsiteY2" fmla="*/ 305203 h 1173995"/>
                <a:gd name="connsiteX3" fmla="*/ 203537 w 749285"/>
                <a:gd name="connsiteY3" fmla="*/ 351900 h 1173995"/>
                <a:gd name="connsiteX4" fmla="*/ 175467 w 749285"/>
                <a:gd name="connsiteY4" fmla="*/ 176691 h 1173995"/>
                <a:gd name="connsiteX5" fmla="*/ 273092 w 749285"/>
                <a:gd name="connsiteY5" fmla="*/ 227069 h 1173995"/>
                <a:gd name="connsiteX6" fmla="*/ 413151 w 749285"/>
                <a:gd name="connsiteY6" fmla="*/ 0 h 1173995"/>
                <a:gd name="connsiteX7" fmla="*/ 462333 w 749285"/>
                <a:gd name="connsiteY7" fmla="*/ 159509 h 1173995"/>
                <a:gd name="connsiteX8" fmla="*/ 541783 w 749285"/>
                <a:gd name="connsiteY8" fmla="*/ 45921 h 1173995"/>
                <a:gd name="connsiteX9" fmla="*/ 553210 w 749285"/>
                <a:gd name="connsiteY9" fmla="*/ 227069 h 1173995"/>
                <a:gd name="connsiteX10" fmla="*/ 650835 w 749285"/>
                <a:gd name="connsiteY10" fmla="*/ 176691 h 1173995"/>
                <a:gd name="connsiteX11" fmla="*/ 573710 w 749285"/>
                <a:gd name="connsiteY11" fmla="*/ 333584 h 1173995"/>
                <a:gd name="connsiteX12" fmla="*/ 723698 w 749285"/>
                <a:gd name="connsiteY12" fmla="*/ 372410 h 1173995"/>
                <a:gd name="connsiteX13" fmla="*/ 580774 w 749285"/>
                <a:gd name="connsiteY13" fmla="*/ 541161 h 1173995"/>
                <a:gd name="connsiteX14" fmla="*/ 749285 w 749285"/>
                <a:gd name="connsiteY14" fmla="*/ 603269 h 1173995"/>
                <a:gd name="connsiteX15" fmla="*/ 633589 w 749285"/>
                <a:gd name="connsiteY15" fmla="*/ 780982 h 1173995"/>
                <a:gd name="connsiteX16" fmla="*/ 729090 w 749285"/>
                <a:gd name="connsiteY16" fmla="*/ 949573 h 1173995"/>
                <a:gd name="connsiteX17" fmla="*/ 553210 w 749285"/>
                <a:gd name="connsiteY17" fmla="*/ 979468 h 1173995"/>
                <a:gd name="connsiteX18" fmla="*/ 541783 w 749285"/>
                <a:gd name="connsiteY18" fmla="*/ 1160616 h 1173995"/>
                <a:gd name="connsiteX19" fmla="*/ 462333 w 749285"/>
                <a:gd name="connsiteY19" fmla="*/ 1047028 h 1173995"/>
                <a:gd name="connsiteX20" fmla="*/ 354611 w 749285"/>
                <a:gd name="connsiteY20" fmla="*/ 1173995 h 1173995"/>
                <a:gd name="connsiteX21" fmla="*/ 353504 w 749285"/>
                <a:gd name="connsiteY21" fmla="*/ 1039832 h 1173995"/>
                <a:gd name="connsiteX22" fmla="*/ 206699 w 749285"/>
                <a:gd name="connsiteY22" fmla="*/ 1062877 h 1173995"/>
                <a:gd name="connsiteX23" fmla="*/ 265677 w 749285"/>
                <a:gd name="connsiteY23" fmla="*/ 820299 h 1173995"/>
                <a:gd name="connsiteX24" fmla="*/ 102604 w 749285"/>
                <a:gd name="connsiteY24" fmla="*/ 834127 h 1173995"/>
                <a:gd name="connsiteX25" fmla="*/ 165893 w 749285"/>
                <a:gd name="connsiteY25" fmla="*/ 691537 h 1173995"/>
                <a:gd name="connsiteX26" fmla="*/ 0 w 749285"/>
                <a:gd name="connsiteY26" fmla="*/ 569581 h 1173995"/>
                <a:gd name="connsiteX0" fmla="*/ 0 w 749285"/>
                <a:gd name="connsiteY0" fmla="*/ 569581 h 1173995"/>
                <a:gd name="connsiteX1" fmla="*/ 165893 w 749285"/>
                <a:gd name="connsiteY1" fmla="*/ 515000 h 1173995"/>
                <a:gd name="connsiteX2" fmla="*/ 83310 w 749285"/>
                <a:gd name="connsiteY2" fmla="*/ 305203 h 1173995"/>
                <a:gd name="connsiteX3" fmla="*/ 203537 w 749285"/>
                <a:gd name="connsiteY3" fmla="*/ 351900 h 1173995"/>
                <a:gd name="connsiteX4" fmla="*/ 175467 w 749285"/>
                <a:gd name="connsiteY4" fmla="*/ 176691 h 1173995"/>
                <a:gd name="connsiteX5" fmla="*/ 351092 w 749285"/>
                <a:gd name="connsiteY5" fmla="*/ 222902 h 1173995"/>
                <a:gd name="connsiteX6" fmla="*/ 413151 w 749285"/>
                <a:gd name="connsiteY6" fmla="*/ 0 h 1173995"/>
                <a:gd name="connsiteX7" fmla="*/ 462333 w 749285"/>
                <a:gd name="connsiteY7" fmla="*/ 159509 h 1173995"/>
                <a:gd name="connsiteX8" fmla="*/ 541783 w 749285"/>
                <a:gd name="connsiteY8" fmla="*/ 45921 h 1173995"/>
                <a:gd name="connsiteX9" fmla="*/ 553210 w 749285"/>
                <a:gd name="connsiteY9" fmla="*/ 227069 h 1173995"/>
                <a:gd name="connsiteX10" fmla="*/ 650835 w 749285"/>
                <a:gd name="connsiteY10" fmla="*/ 176691 h 1173995"/>
                <a:gd name="connsiteX11" fmla="*/ 573710 w 749285"/>
                <a:gd name="connsiteY11" fmla="*/ 333584 h 1173995"/>
                <a:gd name="connsiteX12" fmla="*/ 723698 w 749285"/>
                <a:gd name="connsiteY12" fmla="*/ 372410 h 1173995"/>
                <a:gd name="connsiteX13" fmla="*/ 580774 w 749285"/>
                <a:gd name="connsiteY13" fmla="*/ 541161 h 1173995"/>
                <a:gd name="connsiteX14" fmla="*/ 749285 w 749285"/>
                <a:gd name="connsiteY14" fmla="*/ 603269 h 1173995"/>
                <a:gd name="connsiteX15" fmla="*/ 633589 w 749285"/>
                <a:gd name="connsiteY15" fmla="*/ 780982 h 1173995"/>
                <a:gd name="connsiteX16" fmla="*/ 729090 w 749285"/>
                <a:gd name="connsiteY16" fmla="*/ 949573 h 1173995"/>
                <a:gd name="connsiteX17" fmla="*/ 553210 w 749285"/>
                <a:gd name="connsiteY17" fmla="*/ 979468 h 1173995"/>
                <a:gd name="connsiteX18" fmla="*/ 541783 w 749285"/>
                <a:gd name="connsiteY18" fmla="*/ 1160616 h 1173995"/>
                <a:gd name="connsiteX19" fmla="*/ 462333 w 749285"/>
                <a:gd name="connsiteY19" fmla="*/ 1047028 h 1173995"/>
                <a:gd name="connsiteX20" fmla="*/ 354611 w 749285"/>
                <a:gd name="connsiteY20" fmla="*/ 1173995 h 1173995"/>
                <a:gd name="connsiteX21" fmla="*/ 353504 w 749285"/>
                <a:gd name="connsiteY21" fmla="*/ 1039832 h 1173995"/>
                <a:gd name="connsiteX22" fmla="*/ 206699 w 749285"/>
                <a:gd name="connsiteY22" fmla="*/ 1062877 h 1173995"/>
                <a:gd name="connsiteX23" fmla="*/ 265677 w 749285"/>
                <a:gd name="connsiteY23" fmla="*/ 820299 h 1173995"/>
                <a:gd name="connsiteX24" fmla="*/ 102604 w 749285"/>
                <a:gd name="connsiteY24" fmla="*/ 834127 h 1173995"/>
                <a:gd name="connsiteX25" fmla="*/ 165893 w 749285"/>
                <a:gd name="connsiteY25" fmla="*/ 691537 h 1173995"/>
                <a:gd name="connsiteX26" fmla="*/ 0 w 749285"/>
                <a:gd name="connsiteY26" fmla="*/ 569581 h 117399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51092 w 749285"/>
                <a:gd name="connsiteY5" fmla="*/ 181942 h 1133035"/>
                <a:gd name="connsiteX6" fmla="*/ 367650 w 749285"/>
                <a:gd name="connsiteY6" fmla="*/ 0 h 1133035"/>
                <a:gd name="connsiteX7" fmla="*/ 462333 w 749285"/>
                <a:gd name="connsiteY7" fmla="*/ 118549 h 1133035"/>
                <a:gd name="connsiteX8" fmla="*/ 541783 w 749285"/>
                <a:gd name="connsiteY8" fmla="*/ 4961 h 1133035"/>
                <a:gd name="connsiteX9" fmla="*/ 553210 w 749285"/>
                <a:gd name="connsiteY9" fmla="*/ 186109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729090 w 749285"/>
                <a:gd name="connsiteY16" fmla="*/ 908613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62333 w 749285"/>
                <a:gd name="connsiteY7" fmla="*/ 118549 h 1133035"/>
                <a:gd name="connsiteX8" fmla="*/ 541783 w 749285"/>
                <a:gd name="connsiteY8" fmla="*/ 4961 h 1133035"/>
                <a:gd name="connsiteX9" fmla="*/ 553210 w 749285"/>
                <a:gd name="connsiteY9" fmla="*/ 186109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729090 w 749285"/>
                <a:gd name="connsiteY16" fmla="*/ 908613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62333 w 749285"/>
                <a:gd name="connsiteY7" fmla="*/ 118549 h 1133035"/>
                <a:gd name="connsiteX8" fmla="*/ 541783 w 749285"/>
                <a:gd name="connsiteY8" fmla="*/ 4961 h 1133035"/>
                <a:gd name="connsiteX9" fmla="*/ 535060 w 749285"/>
                <a:gd name="connsiteY9" fmla="*/ 162071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729090 w 749285"/>
                <a:gd name="connsiteY16" fmla="*/ 908613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62333 w 749285"/>
                <a:gd name="connsiteY7" fmla="*/ 118549 h 1133035"/>
                <a:gd name="connsiteX8" fmla="*/ 541783 w 749285"/>
                <a:gd name="connsiteY8" fmla="*/ 4961 h 1133035"/>
                <a:gd name="connsiteX9" fmla="*/ 535060 w 749285"/>
                <a:gd name="connsiteY9" fmla="*/ 162071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686164 w 749285"/>
                <a:gd name="connsiteY16" fmla="*/ 954234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62333 w 749285"/>
                <a:gd name="connsiteY7" fmla="*/ 118549 h 1133035"/>
                <a:gd name="connsiteX8" fmla="*/ 541783 w 749285"/>
                <a:gd name="connsiteY8" fmla="*/ 4961 h 1133035"/>
                <a:gd name="connsiteX9" fmla="*/ 497408 w 749285"/>
                <a:gd name="connsiteY9" fmla="*/ 208428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686164 w 749285"/>
                <a:gd name="connsiteY16" fmla="*/ 954234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26889 w 749285"/>
                <a:gd name="connsiteY7" fmla="*/ 149085 h 1133035"/>
                <a:gd name="connsiteX8" fmla="*/ 541783 w 749285"/>
                <a:gd name="connsiteY8" fmla="*/ 4961 h 1133035"/>
                <a:gd name="connsiteX9" fmla="*/ 497408 w 749285"/>
                <a:gd name="connsiteY9" fmla="*/ 208428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686164 w 749285"/>
                <a:gd name="connsiteY16" fmla="*/ 954234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26889 w 749285"/>
                <a:gd name="connsiteY7" fmla="*/ 149085 h 1133035"/>
                <a:gd name="connsiteX8" fmla="*/ 541783 w 749285"/>
                <a:gd name="connsiteY8" fmla="*/ 4961 h 1133035"/>
                <a:gd name="connsiteX9" fmla="*/ 497408 w 749285"/>
                <a:gd name="connsiteY9" fmla="*/ 208428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580774 w 749285"/>
                <a:gd name="connsiteY13" fmla="*/ 500201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729947 w 749285"/>
                <a:gd name="connsiteY16" fmla="*/ 940990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749285"/>
                <a:gd name="connsiteY0" fmla="*/ 528621 h 1133035"/>
                <a:gd name="connsiteX1" fmla="*/ 165893 w 749285"/>
                <a:gd name="connsiteY1" fmla="*/ 474040 h 1133035"/>
                <a:gd name="connsiteX2" fmla="*/ 83310 w 749285"/>
                <a:gd name="connsiteY2" fmla="*/ 264243 h 1133035"/>
                <a:gd name="connsiteX3" fmla="*/ 203537 w 749285"/>
                <a:gd name="connsiteY3" fmla="*/ 310940 h 1133035"/>
                <a:gd name="connsiteX4" fmla="*/ 175467 w 749285"/>
                <a:gd name="connsiteY4" fmla="*/ 135731 h 1133035"/>
                <a:gd name="connsiteX5" fmla="*/ 328403 w 749285"/>
                <a:gd name="connsiteY5" fmla="*/ 198130 h 1133035"/>
                <a:gd name="connsiteX6" fmla="*/ 367650 w 749285"/>
                <a:gd name="connsiteY6" fmla="*/ 0 h 1133035"/>
                <a:gd name="connsiteX7" fmla="*/ 426889 w 749285"/>
                <a:gd name="connsiteY7" fmla="*/ 149085 h 1133035"/>
                <a:gd name="connsiteX8" fmla="*/ 541783 w 749285"/>
                <a:gd name="connsiteY8" fmla="*/ 4961 h 1133035"/>
                <a:gd name="connsiteX9" fmla="*/ 497408 w 749285"/>
                <a:gd name="connsiteY9" fmla="*/ 208428 h 1133035"/>
                <a:gd name="connsiteX10" fmla="*/ 650835 w 749285"/>
                <a:gd name="connsiteY10" fmla="*/ 135731 h 1133035"/>
                <a:gd name="connsiteX11" fmla="*/ 573710 w 749285"/>
                <a:gd name="connsiteY11" fmla="*/ 292624 h 1133035"/>
                <a:gd name="connsiteX12" fmla="*/ 723698 w 749285"/>
                <a:gd name="connsiteY12" fmla="*/ 331450 h 1133035"/>
                <a:gd name="connsiteX13" fmla="*/ 603092 w 749285"/>
                <a:gd name="connsiteY13" fmla="*/ 556003 h 1133035"/>
                <a:gd name="connsiteX14" fmla="*/ 749285 w 749285"/>
                <a:gd name="connsiteY14" fmla="*/ 562309 h 1133035"/>
                <a:gd name="connsiteX15" fmla="*/ 633589 w 749285"/>
                <a:gd name="connsiteY15" fmla="*/ 740022 h 1133035"/>
                <a:gd name="connsiteX16" fmla="*/ 729947 w 749285"/>
                <a:gd name="connsiteY16" fmla="*/ 940990 h 1133035"/>
                <a:gd name="connsiteX17" fmla="*/ 553210 w 749285"/>
                <a:gd name="connsiteY17" fmla="*/ 938508 h 1133035"/>
                <a:gd name="connsiteX18" fmla="*/ 541783 w 749285"/>
                <a:gd name="connsiteY18" fmla="*/ 1119656 h 1133035"/>
                <a:gd name="connsiteX19" fmla="*/ 462333 w 749285"/>
                <a:gd name="connsiteY19" fmla="*/ 1006068 h 1133035"/>
                <a:gd name="connsiteX20" fmla="*/ 354611 w 749285"/>
                <a:gd name="connsiteY20" fmla="*/ 1133035 h 1133035"/>
                <a:gd name="connsiteX21" fmla="*/ 353504 w 749285"/>
                <a:gd name="connsiteY21" fmla="*/ 998872 h 1133035"/>
                <a:gd name="connsiteX22" fmla="*/ 206699 w 749285"/>
                <a:gd name="connsiteY22" fmla="*/ 1021917 h 1133035"/>
                <a:gd name="connsiteX23" fmla="*/ 265677 w 749285"/>
                <a:gd name="connsiteY23" fmla="*/ 779339 h 1133035"/>
                <a:gd name="connsiteX24" fmla="*/ 102604 w 749285"/>
                <a:gd name="connsiteY24" fmla="*/ 793167 h 1133035"/>
                <a:gd name="connsiteX25" fmla="*/ 165893 w 749285"/>
                <a:gd name="connsiteY25" fmla="*/ 650577 h 1133035"/>
                <a:gd name="connsiteX26" fmla="*/ 0 w 749285"/>
                <a:gd name="connsiteY26" fmla="*/ 528621 h 1133035"/>
                <a:gd name="connsiteX0" fmla="*/ 0 w 801037"/>
                <a:gd name="connsiteY0" fmla="*/ 528621 h 1133035"/>
                <a:gd name="connsiteX1" fmla="*/ 165893 w 801037"/>
                <a:gd name="connsiteY1" fmla="*/ 474040 h 1133035"/>
                <a:gd name="connsiteX2" fmla="*/ 83310 w 801037"/>
                <a:gd name="connsiteY2" fmla="*/ 264243 h 1133035"/>
                <a:gd name="connsiteX3" fmla="*/ 203537 w 801037"/>
                <a:gd name="connsiteY3" fmla="*/ 310940 h 1133035"/>
                <a:gd name="connsiteX4" fmla="*/ 175467 w 801037"/>
                <a:gd name="connsiteY4" fmla="*/ 135731 h 1133035"/>
                <a:gd name="connsiteX5" fmla="*/ 328403 w 801037"/>
                <a:gd name="connsiteY5" fmla="*/ 198130 h 1133035"/>
                <a:gd name="connsiteX6" fmla="*/ 367650 w 801037"/>
                <a:gd name="connsiteY6" fmla="*/ 0 h 1133035"/>
                <a:gd name="connsiteX7" fmla="*/ 426889 w 801037"/>
                <a:gd name="connsiteY7" fmla="*/ 149085 h 1133035"/>
                <a:gd name="connsiteX8" fmla="*/ 541783 w 801037"/>
                <a:gd name="connsiteY8" fmla="*/ 4961 h 1133035"/>
                <a:gd name="connsiteX9" fmla="*/ 497408 w 801037"/>
                <a:gd name="connsiteY9" fmla="*/ 208428 h 1133035"/>
                <a:gd name="connsiteX10" fmla="*/ 650835 w 801037"/>
                <a:gd name="connsiteY10" fmla="*/ 135731 h 1133035"/>
                <a:gd name="connsiteX11" fmla="*/ 573710 w 801037"/>
                <a:gd name="connsiteY11" fmla="*/ 292624 h 1133035"/>
                <a:gd name="connsiteX12" fmla="*/ 723698 w 801037"/>
                <a:gd name="connsiteY12" fmla="*/ 331450 h 1133035"/>
                <a:gd name="connsiteX13" fmla="*/ 603092 w 801037"/>
                <a:gd name="connsiteY13" fmla="*/ 556003 h 1133035"/>
                <a:gd name="connsiteX14" fmla="*/ 801037 w 801037"/>
                <a:gd name="connsiteY14" fmla="*/ 638348 h 1133035"/>
                <a:gd name="connsiteX15" fmla="*/ 633589 w 801037"/>
                <a:gd name="connsiteY15" fmla="*/ 740022 h 1133035"/>
                <a:gd name="connsiteX16" fmla="*/ 729947 w 801037"/>
                <a:gd name="connsiteY16" fmla="*/ 940990 h 1133035"/>
                <a:gd name="connsiteX17" fmla="*/ 553210 w 801037"/>
                <a:gd name="connsiteY17" fmla="*/ 938508 h 1133035"/>
                <a:gd name="connsiteX18" fmla="*/ 541783 w 801037"/>
                <a:gd name="connsiteY18" fmla="*/ 1119656 h 1133035"/>
                <a:gd name="connsiteX19" fmla="*/ 462333 w 801037"/>
                <a:gd name="connsiteY19" fmla="*/ 1006068 h 1133035"/>
                <a:gd name="connsiteX20" fmla="*/ 354611 w 801037"/>
                <a:gd name="connsiteY20" fmla="*/ 1133035 h 1133035"/>
                <a:gd name="connsiteX21" fmla="*/ 353504 w 801037"/>
                <a:gd name="connsiteY21" fmla="*/ 998872 h 1133035"/>
                <a:gd name="connsiteX22" fmla="*/ 206699 w 801037"/>
                <a:gd name="connsiteY22" fmla="*/ 1021917 h 1133035"/>
                <a:gd name="connsiteX23" fmla="*/ 265677 w 801037"/>
                <a:gd name="connsiteY23" fmla="*/ 779339 h 1133035"/>
                <a:gd name="connsiteX24" fmla="*/ 102604 w 801037"/>
                <a:gd name="connsiteY24" fmla="*/ 793167 h 1133035"/>
                <a:gd name="connsiteX25" fmla="*/ 165893 w 801037"/>
                <a:gd name="connsiteY25" fmla="*/ 650577 h 1133035"/>
                <a:gd name="connsiteX26" fmla="*/ 0 w 801037"/>
                <a:gd name="connsiteY26" fmla="*/ 528621 h 1133035"/>
                <a:gd name="connsiteX0" fmla="*/ 0 w 801037"/>
                <a:gd name="connsiteY0" fmla="*/ 528621 h 1133035"/>
                <a:gd name="connsiteX1" fmla="*/ 165893 w 801037"/>
                <a:gd name="connsiteY1" fmla="*/ 474040 h 1133035"/>
                <a:gd name="connsiteX2" fmla="*/ 83310 w 801037"/>
                <a:gd name="connsiteY2" fmla="*/ 264243 h 1133035"/>
                <a:gd name="connsiteX3" fmla="*/ 203537 w 801037"/>
                <a:gd name="connsiteY3" fmla="*/ 310940 h 1133035"/>
                <a:gd name="connsiteX4" fmla="*/ 175467 w 801037"/>
                <a:gd name="connsiteY4" fmla="*/ 135731 h 1133035"/>
                <a:gd name="connsiteX5" fmla="*/ 328403 w 801037"/>
                <a:gd name="connsiteY5" fmla="*/ 198130 h 1133035"/>
                <a:gd name="connsiteX6" fmla="*/ 367650 w 801037"/>
                <a:gd name="connsiteY6" fmla="*/ 0 h 1133035"/>
                <a:gd name="connsiteX7" fmla="*/ 426889 w 801037"/>
                <a:gd name="connsiteY7" fmla="*/ 149085 h 1133035"/>
                <a:gd name="connsiteX8" fmla="*/ 541783 w 801037"/>
                <a:gd name="connsiteY8" fmla="*/ 4961 h 1133035"/>
                <a:gd name="connsiteX9" fmla="*/ 497408 w 801037"/>
                <a:gd name="connsiteY9" fmla="*/ 208428 h 1133035"/>
                <a:gd name="connsiteX10" fmla="*/ 650835 w 801037"/>
                <a:gd name="connsiteY10" fmla="*/ 135731 h 1133035"/>
                <a:gd name="connsiteX11" fmla="*/ 588916 w 801037"/>
                <a:gd name="connsiteY11" fmla="*/ 337756 h 1133035"/>
                <a:gd name="connsiteX12" fmla="*/ 723698 w 801037"/>
                <a:gd name="connsiteY12" fmla="*/ 331450 h 1133035"/>
                <a:gd name="connsiteX13" fmla="*/ 603092 w 801037"/>
                <a:gd name="connsiteY13" fmla="*/ 556003 h 1133035"/>
                <a:gd name="connsiteX14" fmla="*/ 801037 w 801037"/>
                <a:gd name="connsiteY14" fmla="*/ 638348 h 1133035"/>
                <a:gd name="connsiteX15" fmla="*/ 633589 w 801037"/>
                <a:gd name="connsiteY15" fmla="*/ 740022 h 1133035"/>
                <a:gd name="connsiteX16" fmla="*/ 729947 w 801037"/>
                <a:gd name="connsiteY16" fmla="*/ 940990 h 1133035"/>
                <a:gd name="connsiteX17" fmla="*/ 553210 w 801037"/>
                <a:gd name="connsiteY17" fmla="*/ 938508 h 1133035"/>
                <a:gd name="connsiteX18" fmla="*/ 541783 w 801037"/>
                <a:gd name="connsiteY18" fmla="*/ 1119656 h 1133035"/>
                <a:gd name="connsiteX19" fmla="*/ 462333 w 801037"/>
                <a:gd name="connsiteY19" fmla="*/ 1006068 h 1133035"/>
                <a:gd name="connsiteX20" fmla="*/ 354611 w 801037"/>
                <a:gd name="connsiteY20" fmla="*/ 1133035 h 1133035"/>
                <a:gd name="connsiteX21" fmla="*/ 353504 w 801037"/>
                <a:gd name="connsiteY21" fmla="*/ 998872 h 1133035"/>
                <a:gd name="connsiteX22" fmla="*/ 206699 w 801037"/>
                <a:gd name="connsiteY22" fmla="*/ 1021917 h 1133035"/>
                <a:gd name="connsiteX23" fmla="*/ 265677 w 801037"/>
                <a:gd name="connsiteY23" fmla="*/ 779339 h 1133035"/>
                <a:gd name="connsiteX24" fmla="*/ 102604 w 801037"/>
                <a:gd name="connsiteY24" fmla="*/ 793167 h 1133035"/>
                <a:gd name="connsiteX25" fmla="*/ 165893 w 801037"/>
                <a:gd name="connsiteY25" fmla="*/ 650577 h 1133035"/>
                <a:gd name="connsiteX26" fmla="*/ 0 w 801037"/>
                <a:gd name="connsiteY26" fmla="*/ 528621 h 1133035"/>
                <a:gd name="connsiteX0" fmla="*/ 0 w 801037"/>
                <a:gd name="connsiteY0" fmla="*/ 528621 h 1133035"/>
                <a:gd name="connsiteX1" fmla="*/ 165893 w 801037"/>
                <a:gd name="connsiteY1" fmla="*/ 474040 h 1133035"/>
                <a:gd name="connsiteX2" fmla="*/ 83310 w 801037"/>
                <a:gd name="connsiteY2" fmla="*/ 264243 h 1133035"/>
                <a:gd name="connsiteX3" fmla="*/ 203537 w 801037"/>
                <a:gd name="connsiteY3" fmla="*/ 310940 h 1133035"/>
                <a:gd name="connsiteX4" fmla="*/ 175467 w 801037"/>
                <a:gd name="connsiteY4" fmla="*/ 135731 h 1133035"/>
                <a:gd name="connsiteX5" fmla="*/ 328403 w 801037"/>
                <a:gd name="connsiteY5" fmla="*/ 198130 h 1133035"/>
                <a:gd name="connsiteX6" fmla="*/ 367650 w 801037"/>
                <a:gd name="connsiteY6" fmla="*/ 0 h 1133035"/>
                <a:gd name="connsiteX7" fmla="*/ 426889 w 801037"/>
                <a:gd name="connsiteY7" fmla="*/ 149085 h 1133035"/>
                <a:gd name="connsiteX8" fmla="*/ 541783 w 801037"/>
                <a:gd name="connsiteY8" fmla="*/ 4961 h 1133035"/>
                <a:gd name="connsiteX9" fmla="*/ 497408 w 801037"/>
                <a:gd name="connsiteY9" fmla="*/ 208428 h 1133035"/>
                <a:gd name="connsiteX10" fmla="*/ 650835 w 801037"/>
                <a:gd name="connsiteY10" fmla="*/ 135731 h 1133035"/>
                <a:gd name="connsiteX11" fmla="*/ 588916 w 801037"/>
                <a:gd name="connsiteY11" fmla="*/ 337756 h 1133035"/>
                <a:gd name="connsiteX12" fmla="*/ 750187 w 801037"/>
                <a:gd name="connsiteY12" fmla="*/ 372781 h 1133035"/>
                <a:gd name="connsiteX13" fmla="*/ 603092 w 801037"/>
                <a:gd name="connsiteY13" fmla="*/ 556003 h 1133035"/>
                <a:gd name="connsiteX14" fmla="*/ 801037 w 801037"/>
                <a:gd name="connsiteY14" fmla="*/ 638348 h 1133035"/>
                <a:gd name="connsiteX15" fmla="*/ 633589 w 801037"/>
                <a:gd name="connsiteY15" fmla="*/ 740022 h 1133035"/>
                <a:gd name="connsiteX16" fmla="*/ 729947 w 801037"/>
                <a:gd name="connsiteY16" fmla="*/ 940990 h 1133035"/>
                <a:gd name="connsiteX17" fmla="*/ 553210 w 801037"/>
                <a:gd name="connsiteY17" fmla="*/ 938508 h 1133035"/>
                <a:gd name="connsiteX18" fmla="*/ 541783 w 801037"/>
                <a:gd name="connsiteY18" fmla="*/ 1119656 h 1133035"/>
                <a:gd name="connsiteX19" fmla="*/ 462333 w 801037"/>
                <a:gd name="connsiteY19" fmla="*/ 1006068 h 1133035"/>
                <a:gd name="connsiteX20" fmla="*/ 354611 w 801037"/>
                <a:gd name="connsiteY20" fmla="*/ 1133035 h 1133035"/>
                <a:gd name="connsiteX21" fmla="*/ 353504 w 801037"/>
                <a:gd name="connsiteY21" fmla="*/ 998872 h 1133035"/>
                <a:gd name="connsiteX22" fmla="*/ 206699 w 801037"/>
                <a:gd name="connsiteY22" fmla="*/ 1021917 h 1133035"/>
                <a:gd name="connsiteX23" fmla="*/ 265677 w 801037"/>
                <a:gd name="connsiteY23" fmla="*/ 779339 h 1133035"/>
                <a:gd name="connsiteX24" fmla="*/ 102604 w 801037"/>
                <a:gd name="connsiteY24" fmla="*/ 793167 h 1133035"/>
                <a:gd name="connsiteX25" fmla="*/ 165893 w 801037"/>
                <a:gd name="connsiteY25" fmla="*/ 650577 h 1133035"/>
                <a:gd name="connsiteX26" fmla="*/ 0 w 801037"/>
                <a:gd name="connsiteY26" fmla="*/ 528621 h 1133035"/>
                <a:gd name="connsiteX0" fmla="*/ 0 w 801037"/>
                <a:gd name="connsiteY0" fmla="*/ 528621 h 1133035"/>
                <a:gd name="connsiteX1" fmla="*/ 165893 w 801037"/>
                <a:gd name="connsiteY1" fmla="*/ 474040 h 1133035"/>
                <a:gd name="connsiteX2" fmla="*/ 83310 w 801037"/>
                <a:gd name="connsiteY2" fmla="*/ 264243 h 1133035"/>
                <a:gd name="connsiteX3" fmla="*/ 203537 w 801037"/>
                <a:gd name="connsiteY3" fmla="*/ 310940 h 1133035"/>
                <a:gd name="connsiteX4" fmla="*/ 175467 w 801037"/>
                <a:gd name="connsiteY4" fmla="*/ 135731 h 1133035"/>
                <a:gd name="connsiteX5" fmla="*/ 328403 w 801037"/>
                <a:gd name="connsiteY5" fmla="*/ 198130 h 1133035"/>
                <a:gd name="connsiteX6" fmla="*/ 367650 w 801037"/>
                <a:gd name="connsiteY6" fmla="*/ 0 h 1133035"/>
                <a:gd name="connsiteX7" fmla="*/ 426889 w 801037"/>
                <a:gd name="connsiteY7" fmla="*/ 149085 h 1133035"/>
                <a:gd name="connsiteX8" fmla="*/ 541783 w 801037"/>
                <a:gd name="connsiteY8" fmla="*/ 4961 h 1133035"/>
                <a:gd name="connsiteX9" fmla="*/ 497408 w 801037"/>
                <a:gd name="connsiteY9" fmla="*/ 208428 h 1133035"/>
                <a:gd name="connsiteX10" fmla="*/ 680882 w 801037"/>
                <a:gd name="connsiteY10" fmla="*/ 159279 h 1133035"/>
                <a:gd name="connsiteX11" fmla="*/ 588916 w 801037"/>
                <a:gd name="connsiteY11" fmla="*/ 337756 h 1133035"/>
                <a:gd name="connsiteX12" fmla="*/ 750187 w 801037"/>
                <a:gd name="connsiteY12" fmla="*/ 372781 h 1133035"/>
                <a:gd name="connsiteX13" fmla="*/ 603092 w 801037"/>
                <a:gd name="connsiteY13" fmla="*/ 556003 h 1133035"/>
                <a:gd name="connsiteX14" fmla="*/ 801037 w 801037"/>
                <a:gd name="connsiteY14" fmla="*/ 638348 h 1133035"/>
                <a:gd name="connsiteX15" fmla="*/ 633589 w 801037"/>
                <a:gd name="connsiteY15" fmla="*/ 740022 h 1133035"/>
                <a:gd name="connsiteX16" fmla="*/ 729947 w 801037"/>
                <a:gd name="connsiteY16" fmla="*/ 940990 h 1133035"/>
                <a:gd name="connsiteX17" fmla="*/ 553210 w 801037"/>
                <a:gd name="connsiteY17" fmla="*/ 938508 h 1133035"/>
                <a:gd name="connsiteX18" fmla="*/ 541783 w 801037"/>
                <a:gd name="connsiteY18" fmla="*/ 1119656 h 1133035"/>
                <a:gd name="connsiteX19" fmla="*/ 462333 w 801037"/>
                <a:gd name="connsiteY19" fmla="*/ 1006068 h 1133035"/>
                <a:gd name="connsiteX20" fmla="*/ 354611 w 801037"/>
                <a:gd name="connsiteY20" fmla="*/ 1133035 h 1133035"/>
                <a:gd name="connsiteX21" fmla="*/ 353504 w 801037"/>
                <a:gd name="connsiteY21" fmla="*/ 998872 h 1133035"/>
                <a:gd name="connsiteX22" fmla="*/ 206699 w 801037"/>
                <a:gd name="connsiteY22" fmla="*/ 1021917 h 1133035"/>
                <a:gd name="connsiteX23" fmla="*/ 265677 w 801037"/>
                <a:gd name="connsiteY23" fmla="*/ 779339 h 1133035"/>
                <a:gd name="connsiteX24" fmla="*/ 102604 w 801037"/>
                <a:gd name="connsiteY24" fmla="*/ 793167 h 1133035"/>
                <a:gd name="connsiteX25" fmla="*/ 165893 w 801037"/>
                <a:gd name="connsiteY25" fmla="*/ 650577 h 1133035"/>
                <a:gd name="connsiteX26" fmla="*/ 0 w 801037"/>
                <a:gd name="connsiteY26" fmla="*/ 528621 h 1133035"/>
                <a:gd name="connsiteX0" fmla="*/ 0 w 801037"/>
                <a:gd name="connsiteY0" fmla="*/ 528621 h 1133035"/>
                <a:gd name="connsiteX1" fmla="*/ 165893 w 801037"/>
                <a:gd name="connsiteY1" fmla="*/ 474040 h 1133035"/>
                <a:gd name="connsiteX2" fmla="*/ 83310 w 801037"/>
                <a:gd name="connsiteY2" fmla="*/ 264243 h 1133035"/>
                <a:gd name="connsiteX3" fmla="*/ 203537 w 801037"/>
                <a:gd name="connsiteY3" fmla="*/ 310940 h 1133035"/>
                <a:gd name="connsiteX4" fmla="*/ 175467 w 801037"/>
                <a:gd name="connsiteY4" fmla="*/ 135731 h 1133035"/>
                <a:gd name="connsiteX5" fmla="*/ 328403 w 801037"/>
                <a:gd name="connsiteY5" fmla="*/ 198130 h 1133035"/>
                <a:gd name="connsiteX6" fmla="*/ 367650 w 801037"/>
                <a:gd name="connsiteY6" fmla="*/ 0 h 1133035"/>
                <a:gd name="connsiteX7" fmla="*/ 426889 w 801037"/>
                <a:gd name="connsiteY7" fmla="*/ 149085 h 1133035"/>
                <a:gd name="connsiteX8" fmla="*/ 541783 w 801037"/>
                <a:gd name="connsiteY8" fmla="*/ 4961 h 1133035"/>
                <a:gd name="connsiteX9" fmla="*/ 532728 w 801037"/>
                <a:gd name="connsiteY9" fmla="*/ 232713 h 1133035"/>
                <a:gd name="connsiteX10" fmla="*/ 680882 w 801037"/>
                <a:gd name="connsiteY10" fmla="*/ 159279 h 1133035"/>
                <a:gd name="connsiteX11" fmla="*/ 588916 w 801037"/>
                <a:gd name="connsiteY11" fmla="*/ 337756 h 1133035"/>
                <a:gd name="connsiteX12" fmla="*/ 750187 w 801037"/>
                <a:gd name="connsiteY12" fmla="*/ 372781 h 1133035"/>
                <a:gd name="connsiteX13" fmla="*/ 603092 w 801037"/>
                <a:gd name="connsiteY13" fmla="*/ 556003 h 1133035"/>
                <a:gd name="connsiteX14" fmla="*/ 801037 w 801037"/>
                <a:gd name="connsiteY14" fmla="*/ 638348 h 1133035"/>
                <a:gd name="connsiteX15" fmla="*/ 633589 w 801037"/>
                <a:gd name="connsiteY15" fmla="*/ 740022 h 1133035"/>
                <a:gd name="connsiteX16" fmla="*/ 729947 w 801037"/>
                <a:gd name="connsiteY16" fmla="*/ 940990 h 1133035"/>
                <a:gd name="connsiteX17" fmla="*/ 553210 w 801037"/>
                <a:gd name="connsiteY17" fmla="*/ 938508 h 1133035"/>
                <a:gd name="connsiteX18" fmla="*/ 541783 w 801037"/>
                <a:gd name="connsiteY18" fmla="*/ 1119656 h 1133035"/>
                <a:gd name="connsiteX19" fmla="*/ 462333 w 801037"/>
                <a:gd name="connsiteY19" fmla="*/ 1006068 h 1133035"/>
                <a:gd name="connsiteX20" fmla="*/ 354611 w 801037"/>
                <a:gd name="connsiteY20" fmla="*/ 1133035 h 1133035"/>
                <a:gd name="connsiteX21" fmla="*/ 353504 w 801037"/>
                <a:gd name="connsiteY21" fmla="*/ 998872 h 1133035"/>
                <a:gd name="connsiteX22" fmla="*/ 206699 w 801037"/>
                <a:gd name="connsiteY22" fmla="*/ 1021917 h 1133035"/>
                <a:gd name="connsiteX23" fmla="*/ 265677 w 801037"/>
                <a:gd name="connsiteY23" fmla="*/ 779339 h 1133035"/>
                <a:gd name="connsiteX24" fmla="*/ 102604 w 801037"/>
                <a:gd name="connsiteY24" fmla="*/ 793167 h 1133035"/>
                <a:gd name="connsiteX25" fmla="*/ 165893 w 801037"/>
                <a:gd name="connsiteY25" fmla="*/ 650577 h 1133035"/>
                <a:gd name="connsiteX26" fmla="*/ 0 w 801037"/>
                <a:gd name="connsiteY26" fmla="*/ 528621 h 113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01037" h="1133035">
                  <a:moveTo>
                    <a:pt x="0" y="528621"/>
                  </a:moveTo>
                  <a:lnTo>
                    <a:pt x="165893" y="474040"/>
                  </a:lnTo>
                  <a:lnTo>
                    <a:pt x="83310" y="264243"/>
                  </a:lnTo>
                  <a:lnTo>
                    <a:pt x="203537" y="310940"/>
                  </a:lnTo>
                  <a:lnTo>
                    <a:pt x="175467" y="135731"/>
                  </a:lnTo>
                  <a:lnTo>
                    <a:pt x="328403" y="198130"/>
                  </a:lnTo>
                  <a:lnTo>
                    <a:pt x="367650" y="0"/>
                  </a:lnTo>
                  <a:lnTo>
                    <a:pt x="426889" y="149085"/>
                  </a:lnTo>
                  <a:lnTo>
                    <a:pt x="541783" y="4961"/>
                  </a:lnTo>
                  <a:lnTo>
                    <a:pt x="532728" y="232713"/>
                  </a:lnTo>
                  <a:lnTo>
                    <a:pt x="680882" y="159279"/>
                  </a:lnTo>
                  <a:lnTo>
                    <a:pt x="588916" y="337756"/>
                  </a:lnTo>
                  <a:lnTo>
                    <a:pt x="750187" y="372781"/>
                  </a:lnTo>
                  <a:lnTo>
                    <a:pt x="603092" y="556003"/>
                  </a:lnTo>
                  <a:lnTo>
                    <a:pt x="801037" y="638348"/>
                  </a:lnTo>
                  <a:lnTo>
                    <a:pt x="633589" y="740022"/>
                  </a:lnTo>
                  <a:lnTo>
                    <a:pt x="729947" y="940990"/>
                  </a:lnTo>
                  <a:lnTo>
                    <a:pt x="553210" y="938508"/>
                  </a:lnTo>
                  <a:lnTo>
                    <a:pt x="541783" y="1119656"/>
                  </a:lnTo>
                  <a:lnTo>
                    <a:pt x="462333" y="1006068"/>
                  </a:lnTo>
                  <a:lnTo>
                    <a:pt x="354611" y="1133035"/>
                  </a:lnTo>
                  <a:lnTo>
                    <a:pt x="353504" y="998872"/>
                  </a:lnTo>
                  <a:lnTo>
                    <a:pt x="206699" y="1021917"/>
                  </a:lnTo>
                  <a:lnTo>
                    <a:pt x="265677" y="779339"/>
                  </a:lnTo>
                  <a:lnTo>
                    <a:pt x="102604" y="793167"/>
                  </a:lnTo>
                  <a:lnTo>
                    <a:pt x="165893" y="650577"/>
                  </a:lnTo>
                  <a:lnTo>
                    <a:pt x="0" y="528621"/>
                  </a:lnTo>
                  <a:close/>
                </a:path>
              </a:pathLst>
            </a:custGeom>
            <a:solidFill>
              <a:srgbClr val="ED7D3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41" name="グループ化 40"/>
            <p:cNvGrpSpPr/>
            <p:nvPr/>
          </p:nvGrpSpPr>
          <p:grpSpPr>
            <a:xfrm rot="1635714">
              <a:off x="157670" y="1170881"/>
              <a:ext cx="448718" cy="448718"/>
              <a:chOff x="65134" y="2600497"/>
              <a:chExt cx="783726" cy="783726"/>
            </a:xfrm>
          </p:grpSpPr>
          <p:sp>
            <p:nvSpPr>
              <p:cNvPr id="42" name="星 12 41"/>
              <p:cNvSpPr/>
              <p:nvPr/>
            </p:nvSpPr>
            <p:spPr>
              <a:xfrm rot="809011">
                <a:off x="65134" y="2600497"/>
                <a:ext cx="783726" cy="783726"/>
              </a:xfrm>
              <a:prstGeom prst="star12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 rot="20790989" flipV="1">
                <a:off x="320578" y="3062902"/>
                <a:ext cx="252691" cy="107119"/>
              </a:xfrm>
              <a:custGeom>
                <a:avLst/>
                <a:gdLst>
                  <a:gd name="connsiteX0" fmla="*/ 0 w 2028825"/>
                  <a:gd name="connsiteY0" fmla="*/ 142875 h 1019175"/>
                  <a:gd name="connsiteX1" fmla="*/ 1019175 w 2028825"/>
                  <a:gd name="connsiteY1" fmla="*/ 457200 h 1019175"/>
                  <a:gd name="connsiteX2" fmla="*/ 2028825 w 2028825"/>
                  <a:gd name="connsiteY2" fmla="*/ 0 h 1019175"/>
                  <a:gd name="connsiteX3" fmla="*/ 1009650 w 2028825"/>
                  <a:gd name="connsiteY3" fmla="*/ 1019175 h 1019175"/>
                  <a:gd name="connsiteX4" fmla="*/ 57150 w 2028825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7144 w 1978819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14288 w 1978819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33"/>
                  <a:gd name="connsiteX1" fmla="*/ 959645 w 1971675"/>
                  <a:gd name="connsiteY1" fmla="*/ 423863 h 835833"/>
                  <a:gd name="connsiteX2" fmla="*/ 1971675 w 1971675"/>
                  <a:gd name="connsiteY2" fmla="*/ 0 h 835833"/>
                  <a:gd name="connsiteX3" fmla="*/ 959643 w 1971675"/>
                  <a:gd name="connsiteY3" fmla="*/ 835818 h 835833"/>
                  <a:gd name="connsiteX4" fmla="*/ 7144 w 1971675"/>
                  <a:gd name="connsiteY4" fmla="*/ 42863 h 835833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675" h="835818">
                    <a:moveTo>
                      <a:pt x="0" y="40482"/>
                    </a:moveTo>
                    <a:cubicBezTo>
                      <a:pt x="335757" y="272257"/>
                      <a:pt x="731044" y="439738"/>
                      <a:pt x="959645" y="423863"/>
                    </a:cubicBezTo>
                    <a:cubicBezTo>
                      <a:pt x="1281113" y="411958"/>
                      <a:pt x="1650207" y="319088"/>
                      <a:pt x="1971675" y="0"/>
                    </a:cubicBezTo>
                    <a:cubicBezTo>
                      <a:pt x="1789113" y="508794"/>
                      <a:pt x="1468436" y="819942"/>
                      <a:pt x="959643" y="835818"/>
                    </a:cubicBezTo>
                    <a:cubicBezTo>
                      <a:pt x="384969" y="824708"/>
                      <a:pt x="119857" y="342106"/>
                      <a:pt x="7144" y="42863"/>
                    </a:cubicBezTo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5" name="乗算記号 60"/>
              <p:cNvSpPr/>
              <p:nvPr/>
            </p:nvSpPr>
            <p:spPr>
              <a:xfrm rot="20633417">
                <a:off x="172970" y="2892101"/>
                <a:ext cx="228828" cy="164497"/>
              </a:xfrm>
              <a:prstGeom prst="mathMultiply">
                <a:avLst>
                  <a:gd name="adj1" fmla="val 16282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6" name="乗算記号 61"/>
              <p:cNvSpPr/>
              <p:nvPr/>
            </p:nvSpPr>
            <p:spPr>
              <a:xfrm rot="20633417">
                <a:off x="418937" y="2842905"/>
                <a:ext cx="228828" cy="164497"/>
              </a:xfrm>
              <a:prstGeom prst="mathMultiply">
                <a:avLst>
                  <a:gd name="adj1" fmla="val 16282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grpSp>
        <p:nvGrpSpPr>
          <p:cNvPr id="7" name="グループ化 6"/>
          <p:cNvGrpSpPr/>
          <p:nvPr/>
        </p:nvGrpSpPr>
        <p:grpSpPr>
          <a:xfrm>
            <a:off x="2938184" y="2881324"/>
            <a:ext cx="1124192" cy="931075"/>
            <a:chOff x="2938184" y="2881324"/>
            <a:chExt cx="1124192" cy="931075"/>
          </a:xfrm>
        </p:grpSpPr>
        <p:grpSp>
          <p:nvGrpSpPr>
            <p:cNvPr id="47" name="グループ化 46"/>
            <p:cNvGrpSpPr/>
            <p:nvPr/>
          </p:nvGrpSpPr>
          <p:grpSpPr>
            <a:xfrm rot="618903" flipH="1">
              <a:off x="2938184" y="2881324"/>
              <a:ext cx="873456" cy="656155"/>
              <a:chOff x="4877168" y="3693609"/>
              <a:chExt cx="873456" cy="656155"/>
            </a:xfrm>
          </p:grpSpPr>
          <p:grpSp>
            <p:nvGrpSpPr>
              <p:cNvPr id="48" name="グループ化 47"/>
              <p:cNvGrpSpPr/>
              <p:nvPr/>
            </p:nvGrpSpPr>
            <p:grpSpPr>
              <a:xfrm rot="18942403" flipH="1">
                <a:off x="4877168" y="3693609"/>
                <a:ext cx="511300" cy="656155"/>
                <a:chOff x="6520844" y="1891940"/>
                <a:chExt cx="1102541" cy="1414898"/>
              </a:xfrm>
              <a:effectLst/>
            </p:grpSpPr>
            <p:sp>
              <p:nvSpPr>
                <p:cNvPr id="53" name="正方形/長方形 2"/>
                <p:cNvSpPr/>
                <p:nvPr/>
              </p:nvSpPr>
              <p:spPr>
                <a:xfrm rot="1052167">
                  <a:off x="6690562" y="1891940"/>
                  <a:ext cx="288032" cy="1259708"/>
                </a:xfrm>
                <a:custGeom>
                  <a:avLst/>
                  <a:gdLst>
                    <a:gd name="connsiteX0" fmla="*/ 0 w 288032"/>
                    <a:gd name="connsiteY0" fmla="*/ 0 h 1008112"/>
                    <a:gd name="connsiteX1" fmla="*/ 288032 w 288032"/>
                    <a:gd name="connsiteY1" fmla="*/ 0 h 1008112"/>
                    <a:gd name="connsiteX2" fmla="*/ 288032 w 288032"/>
                    <a:gd name="connsiteY2" fmla="*/ 1008112 h 1008112"/>
                    <a:gd name="connsiteX3" fmla="*/ 0 w 288032"/>
                    <a:gd name="connsiteY3" fmla="*/ 1008112 h 1008112"/>
                    <a:gd name="connsiteX4" fmla="*/ 0 w 288032"/>
                    <a:gd name="connsiteY4" fmla="*/ 0 h 1008112"/>
                    <a:gd name="connsiteX0" fmla="*/ 142875 w 288032"/>
                    <a:gd name="connsiteY0" fmla="*/ 12700 h 1008112"/>
                    <a:gd name="connsiteX1" fmla="*/ 288032 w 288032"/>
                    <a:gd name="connsiteY1" fmla="*/ 0 h 1008112"/>
                    <a:gd name="connsiteX2" fmla="*/ 288032 w 288032"/>
                    <a:gd name="connsiteY2" fmla="*/ 1008112 h 1008112"/>
                    <a:gd name="connsiteX3" fmla="*/ 0 w 288032"/>
                    <a:gd name="connsiteY3" fmla="*/ 1008112 h 1008112"/>
                    <a:gd name="connsiteX4" fmla="*/ 142875 w 288032"/>
                    <a:gd name="connsiteY4" fmla="*/ 12700 h 10081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  <a:gd name="connsiteX0" fmla="*/ 142875 w 288032"/>
                    <a:gd name="connsiteY0" fmla="*/ 0 h 995412"/>
                    <a:gd name="connsiteX1" fmla="*/ 288032 w 288032"/>
                    <a:gd name="connsiteY1" fmla="*/ 995412 h 995412"/>
                    <a:gd name="connsiteX2" fmla="*/ 0 w 288032"/>
                    <a:gd name="connsiteY2" fmla="*/ 995412 h 995412"/>
                    <a:gd name="connsiteX3" fmla="*/ 142875 w 288032"/>
                    <a:gd name="connsiteY3" fmla="*/ 0 h 99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032" h="995412">
                      <a:moveTo>
                        <a:pt x="142875" y="0"/>
                      </a:moveTo>
                      <a:cubicBezTo>
                        <a:pt x="248411" y="427054"/>
                        <a:pt x="268221" y="663608"/>
                        <a:pt x="288032" y="995412"/>
                      </a:cubicBezTo>
                      <a:lnTo>
                        <a:pt x="0" y="995412"/>
                      </a:lnTo>
                      <a:cubicBezTo>
                        <a:pt x="92075" y="663608"/>
                        <a:pt x="123825" y="392129"/>
                        <a:pt x="14287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58" name="上矢印 4"/>
                <p:cNvSpPr/>
                <p:nvPr/>
              </p:nvSpPr>
              <p:spPr>
                <a:xfrm rot="4749254">
                  <a:off x="6830504" y="2513957"/>
                  <a:ext cx="483221" cy="1102541"/>
                </a:xfrm>
                <a:custGeom>
                  <a:avLst/>
                  <a:gdLst>
                    <a:gd name="connsiteX0" fmla="*/ 0 w 468560"/>
                    <a:gd name="connsiteY0" fmla="*/ 234280 h 1277878"/>
                    <a:gd name="connsiteX1" fmla="*/ 234280 w 468560"/>
                    <a:gd name="connsiteY1" fmla="*/ 0 h 1277878"/>
                    <a:gd name="connsiteX2" fmla="*/ 468560 w 468560"/>
                    <a:gd name="connsiteY2" fmla="*/ 234280 h 1277878"/>
                    <a:gd name="connsiteX3" fmla="*/ 351420 w 468560"/>
                    <a:gd name="connsiteY3" fmla="*/ 234280 h 1277878"/>
                    <a:gd name="connsiteX4" fmla="*/ 351420 w 468560"/>
                    <a:gd name="connsiteY4" fmla="*/ 1277878 h 1277878"/>
                    <a:gd name="connsiteX5" fmla="*/ 117140 w 468560"/>
                    <a:gd name="connsiteY5" fmla="*/ 1277878 h 1277878"/>
                    <a:gd name="connsiteX6" fmla="*/ 117140 w 468560"/>
                    <a:gd name="connsiteY6" fmla="*/ 234280 h 1277878"/>
                    <a:gd name="connsiteX7" fmla="*/ 0 w 468560"/>
                    <a:gd name="connsiteY7" fmla="*/ 234280 h 1277878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351420 w 468560"/>
                    <a:gd name="connsiteY3" fmla="*/ 234280 h 1298777"/>
                    <a:gd name="connsiteX4" fmla="*/ 351420 w 468560"/>
                    <a:gd name="connsiteY4" fmla="*/ 1277878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351420 w 468560"/>
                    <a:gd name="connsiteY3" fmla="*/ 2342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351420 w 468560"/>
                    <a:gd name="connsiteY3" fmla="*/ 2342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351420 w 468560"/>
                    <a:gd name="connsiteY3" fmla="*/ 2342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17140 w 468560"/>
                    <a:gd name="connsiteY6" fmla="*/ 234280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73918 w 468560"/>
                    <a:gd name="connsiteY6" fmla="*/ 243373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73918 w 468560"/>
                    <a:gd name="connsiteY6" fmla="*/ 243373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73918 w 468560"/>
                    <a:gd name="connsiteY6" fmla="*/ 243373 h 1298777"/>
                    <a:gd name="connsiteX7" fmla="*/ 0 w 468560"/>
                    <a:gd name="connsiteY7" fmla="*/ 234280 h 1298777"/>
                    <a:gd name="connsiteX0" fmla="*/ 0 w 468560"/>
                    <a:gd name="connsiteY0" fmla="*/ 234280 h 1298777"/>
                    <a:gd name="connsiteX1" fmla="*/ 234280 w 468560"/>
                    <a:gd name="connsiteY1" fmla="*/ 0 h 1298777"/>
                    <a:gd name="connsiteX2" fmla="*/ 468560 w 468560"/>
                    <a:gd name="connsiteY2" fmla="*/ 234280 h 1298777"/>
                    <a:gd name="connsiteX3" fmla="*/ 296537 w 468560"/>
                    <a:gd name="connsiteY3" fmla="*/ 242180 h 1298777"/>
                    <a:gd name="connsiteX4" fmla="*/ 378466 w 468560"/>
                    <a:gd name="connsiteY4" fmla="*/ 1179944 h 1298777"/>
                    <a:gd name="connsiteX5" fmla="*/ 121250 w 468560"/>
                    <a:gd name="connsiteY5" fmla="*/ 1298777 h 1298777"/>
                    <a:gd name="connsiteX6" fmla="*/ 173918 w 468560"/>
                    <a:gd name="connsiteY6" fmla="*/ 243373 h 1298777"/>
                    <a:gd name="connsiteX7" fmla="*/ 0 w 468560"/>
                    <a:gd name="connsiteY7" fmla="*/ 234280 h 1298777"/>
                    <a:gd name="connsiteX0" fmla="*/ 0 w 483221"/>
                    <a:gd name="connsiteY0" fmla="*/ 234280 h 1298777"/>
                    <a:gd name="connsiteX1" fmla="*/ 234280 w 483221"/>
                    <a:gd name="connsiteY1" fmla="*/ 0 h 1298777"/>
                    <a:gd name="connsiteX2" fmla="*/ 483221 w 483221"/>
                    <a:gd name="connsiteY2" fmla="*/ 264679 h 1298777"/>
                    <a:gd name="connsiteX3" fmla="*/ 296537 w 483221"/>
                    <a:gd name="connsiteY3" fmla="*/ 242180 h 1298777"/>
                    <a:gd name="connsiteX4" fmla="*/ 378466 w 483221"/>
                    <a:gd name="connsiteY4" fmla="*/ 1179944 h 1298777"/>
                    <a:gd name="connsiteX5" fmla="*/ 121250 w 483221"/>
                    <a:gd name="connsiteY5" fmla="*/ 1298777 h 1298777"/>
                    <a:gd name="connsiteX6" fmla="*/ 173918 w 483221"/>
                    <a:gd name="connsiteY6" fmla="*/ 243373 h 1298777"/>
                    <a:gd name="connsiteX7" fmla="*/ 0 w 483221"/>
                    <a:gd name="connsiteY7" fmla="*/ 234280 h 12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3221" h="1298777">
                      <a:moveTo>
                        <a:pt x="0" y="234280"/>
                      </a:moveTo>
                      <a:lnTo>
                        <a:pt x="234280" y="0"/>
                      </a:lnTo>
                      <a:lnTo>
                        <a:pt x="483221" y="264679"/>
                      </a:lnTo>
                      <a:lnTo>
                        <a:pt x="296537" y="242180"/>
                      </a:lnTo>
                      <a:cubicBezTo>
                        <a:pt x="253524" y="543032"/>
                        <a:pt x="321881" y="762652"/>
                        <a:pt x="378466" y="1179944"/>
                      </a:cubicBezTo>
                      <a:lnTo>
                        <a:pt x="121250" y="1298777"/>
                      </a:lnTo>
                      <a:cubicBezTo>
                        <a:pt x="102285" y="959947"/>
                        <a:pt x="60732" y="631347"/>
                        <a:pt x="173918" y="243373"/>
                      </a:cubicBezTo>
                      <a:lnTo>
                        <a:pt x="0" y="23428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52" name="星 16 3"/>
              <p:cNvSpPr/>
              <p:nvPr/>
            </p:nvSpPr>
            <p:spPr>
              <a:xfrm rot="20178529" flipH="1">
                <a:off x="5379146" y="3737692"/>
                <a:ext cx="371478" cy="525442"/>
              </a:xfrm>
              <a:custGeom>
                <a:avLst/>
                <a:gdLst>
                  <a:gd name="connsiteX0" fmla="*/ 0 w 672268"/>
                  <a:gd name="connsiteY0" fmla="*/ 603269 h 1206537"/>
                  <a:gd name="connsiteX1" fmla="*/ 88876 w 672268"/>
                  <a:gd name="connsiteY1" fmla="*/ 515000 h 1206537"/>
                  <a:gd name="connsiteX2" fmla="*/ 25587 w 672268"/>
                  <a:gd name="connsiteY2" fmla="*/ 372410 h 1206537"/>
                  <a:gd name="connsiteX3" fmla="*/ 126520 w 672268"/>
                  <a:gd name="connsiteY3" fmla="*/ 351900 h 1206537"/>
                  <a:gd name="connsiteX4" fmla="*/ 98450 w 672268"/>
                  <a:gd name="connsiteY4" fmla="*/ 176691 h 1206537"/>
                  <a:gd name="connsiteX5" fmla="*/ 196075 w 672268"/>
                  <a:gd name="connsiteY5" fmla="*/ 227069 h 1206537"/>
                  <a:gd name="connsiteX6" fmla="*/ 207502 w 672268"/>
                  <a:gd name="connsiteY6" fmla="*/ 45921 h 1206537"/>
                  <a:gd name="connsiteX7" fmla="*/ 286952 w 672268"/>
                  <a:gd name="connsiteY7" fmla="*/ 159509 h 1206537"/>
                  <a:gd name="connsiteX8" fmla="*/ 336134 w 672268"/>
                  <a:gd name="connsiteY8" fmla="*/ 0 h 1206537"/>
                  <a:gd name="connsiteX9" fmla="*/ 385316 w 672268"/>
                  <a:gd name="connsiteY9" fmla="*/ 159509 h 1206537"/>
                  <a:gd name="connsiteX10" fmla="*/ 464766 w 672268"/>
                  <a:gd name="connsiteY10" fmla="*/ 45921 h 1206537"/>
                  <a:gd name="connsiteX11" fmla="*/ 476193 w 672268"/>
                  <a:gd name="connsiteY11" fmla="*/ 227069 h 1206537"/>
                  <a:gd name="connsiteX12" fmla="*/ 573818 w 672268"/>
                  <a:gd name="connsiteY12" fmla="*/ 176691 h 1206537"/>
                  <a:gd name="connsiteX13" fmla="*/ 545748 w 672268"/>
                  <a:gd name="connsiteY13" fmla="*/ 351900 h 1206537"/>
                  <a:gd name="connsiteX14" fmla="*/ 646681 w 672268"/>
                  <a:gd name="connsiteY14" fmla="*/ 372410 h 1206537"/>
                  <a:gd name="connsiteX15" fmla="*/ 583392 w 672268"/>
                  <a:gd name="connsiteY15" fmla="*/ 515000 h 1206537"/>
                  <a:gd name="connsiteX16" fmla="*/ 672268 w 672268"/>
                  <a:gd name="connsiteY16" fmla="*/ 603269 h 1206537"/>
                  <a:gd name="connsiteX17" fmla="*/ 583392 w 672268"/>
                  <a:gd name="connsiteY17" fmla="*/ 691537 h 1206537"/>
                  <a:gd name="connsiteX18" fmla="*/ 646681 w 672268"/>
                  <a:gd name="connsiteY18" fmla="*/ 834127 h 1206537"/>
                  <a:gd name="connsiteX19" fmla="*/ 545748 w 672268"/>
                  <a:gd name="connsiteY19" fmla="*/ 854637 h 1206537"/>
                  <a:gd name="connsiteX20" fmla="*/ 573818 w 672268"/>
                  <a:gd name="connsiteY20" fmla="*/ 1029846 h 1206537"/>
                  <a:gd name="connsiteX21" fmla="*/ 476193 w 672268"/>
                  <a:gd name="connsiteY21" fmla="*/ 979468 h 1206537"/>
                  <a:gd name="connsiteX22" fmla="*/ 464766 w 672268"/>
                  <a:gd name="connsiteY22" fmla="*/ 1160616 h 1206537"/>
                  <a:gd name="connsiteX23" fmla="*/ 385316 w 672268"/>
                  <a:gd name="connsiteY23" fmla="*/ 1047028 h 1206537"/>
                  <a:gd name="connsiteX24" fmla="*/ 336134 w 672268"/>
                  <a:gd name="connsiteY24" fmla="*/ 1206537 h 1206537"/>
                  <a:gd name="connsiteX25" fmla="*/ 286952 w 672268"/>
                  <a:gd name="connsiteY25" fmla="*/ 1047028 h 1206537"/>
                  <a:gd name="connsiteX26" fmla="*/ 207502 w 672268"/>
                  <a:gd name="connsiteY26" fmla="*/ 1160616 h 1206537"/>
                  <a:gd name="connsiteX27" fmla="*/ 196075 w 672268"/>
                  <a:gd name="connsiteY27" fmla="*/ 979468 h 1206537"/>
                  <a:gd name="connsiteX28" fmla="*/ 98450 w 672268"/>
                  <a:gd name="connsiteY28" fmla="*/ 1029846 h 1206537"/>
                  <a:gd name="connsiteX29" fmla="*/ 126520 w 672268"/>
                  <a:gd name="connsiteY29" fmla="*/ 854637 h 1206537"/>
                  <a:gd name="connsiteX30" fmla="*/ 25587 w 672268"/>
                  <a:gd name="connsiteY30" fmla="*/ 834127 h 1206537"/>
                  <a:gd name="connsiteX31" fmla="*/ 88876 w 672268"/>
                  <a:gd name="connsiteY31" fmla="*/ 691537 h 1206537"/>
                  <a:gd name="connsiteX32" fmla="*/ 0 w 672268"/>
                  <a:gd name="connsiteY32" fmla="*/ 603269 h 1206537"/>
                  <a:gd name="connsiteX0" fmla="*/ 0 w 672268"/>
                  <a:gd name="connsiteY0" fmla="*/ 603269 h 1206537"/>
                  <a:gd name="connsiteX1" fmla="*/ 88876 w 672268"/>
                  <a:gd name="connsiteY1" fmla="*/ 515000 h 1206537"/>
                  <a:gd name="connsiteX2" fmla="*/ 25587 w 672268"/>
                  <a:gd name="connsiteY2" fmla="*/ 372410 h 1206537"/>
                  <a:gd name="connsiteX3" fmla="*/ 126520 w 672268"/>
                  <a:gd name="connsiteY3" fmla="*/ 351900 h 1206537"/>
                  <a:gd name="connsiteX4" fmla="*/ 98450 w 672268"/>
                  <a:gd name="connsiteY4" fmla="*/ 176691 h 1206537"/>
                  <a:gd name="connsiteX5" fmla="*/ 196075 w 672268"/>
                  <a:gd name="connsiteY5" fmla="*/ 227069 h 1206537"/>
                  <a:gd name="connsiteX6" fmla="*/ 207502 w 672268"/>
                  <a:gd name="connsiteY6" fmla="*/ 45921 h 1206537"/>
                  <a:gd name="connsiteX7" fmla="*/ 286952 w 672268"/>
                  <a:gd name="connsiteY7" fmla="*/ 159509 h 1206537"/>
                  <a:gd name="connsiteX8" fmla="*/ 336134 w 672268"/>
                  <a:gd name="connsiteY8" fmla="*/ 0 h 1206537"/>
                  <a:gd name="connsiteX9" fmla="*/ 385316 w 672268"/>
                  <a:gd name="connsiteY9" fmla="*/ 159509 h 1206537"/>
                  <a:gd name="connsiteX10" fmla="*/ 464766 w 672268"/>
                  <a:gd name="connsiteY10" fmla="*/ 45921 h 1206537"/>
                  <a:gd name="connsiteX11" fmla="*/ 476193 w 672268"/>
                  <a:gd name="connsiteY11" fmla="*/ 227069 h 1206537"/>
                  <a:gd name="connsiteX12" fmla="*/ 573818 w 672268"/>
                  <a:gd name="connsiteY12" fmla="*/ 176691 h 1206537"/>
                  <a:gd name="connsiteX13" fmla="*/ 545748 w 672268"/>
                  <a:gd name="connsiteY13" fmla="*/ 351900 h 1206537"/>
                  <a:gd name="connsiteX14" fmla="*/ 646681 w 672268"/>
                  <a:gd name="connsiteY14" fmla="*/ 372410 h 1206537"/>
                  <a:gd name="connsiteX15" fmla="*/ 503757 w 672268"/>
                  <a:gd name="connsiteY15" fmla="*/ 541161 h 1206537"/>
                  <a:gd name="connsiteX16" fmla="*/ 672268 w 672268"/>
                  <a:gd name="connsiteY16" fmla="*/ 603269 h 1206537"/>
                  <a:gd name="connsiteX17" fmla="*/ 583392 w 672268"/>
                  <a:gd name="connsiteY17" fmla="*/ 691537 h 1206537"/>
                  <a:gd name="connsiteX18" fmla="*/ 646681 w 672268"/>
                  <a:gd name="connsiteY18" fmla="*/ 834127 h 1206537"/>
                  <a:gd name="connsiteX19" fmla="*/ 545748 w 672268"/>
                  <a:gd name="connsiteY19" fmla="*/ 854637 h 1206537"/>
                  <a:gd name="connsiteX20" fmla="*/ 573818 w 672268"/>
                  <a:gd name="connsiteY20" fmla="*/ 1029846 h 1206537"/>
                  <a:gd name="connsiteX21" fmla="*/ 476193 w 672268"/>
                  <a:gd name="connsiteY21" fmla="*/ 979468 h 1206537"/>
                  <a:gd name="connsiteX22" fmla="*/ 464766 w 672268"/>
                  <a:gd name="connsiteY22" fmla="*/ 1160616 h 1206537"/>
                  <a:gd name="connsiteX23" fmla="*/ 385316 w 672268"/>
                  <a:gd name="connsiteY23" fmla="*/ 1047028 h 1206537"/>
                  <a:gd name="connsiteX24" fmla="*/ 336134 w 672268"/>
                  <a:gd name="connsiteY24" fmla="*/ 1206537 h 1206537"/>
                  <a:gd name="connsiteX25" fmla="*/ 286952 w 672268"/>
                  <a:gd name="connsiteY25" fmla="*/ 1047028 h 1206537"/>
                  <a:gd name="connsiteX26" fmla="*/ 207502 w 672268"/>
                  <a:gd name="connsiteY26" fmla="*/ 1160616 h 1206537"/>
                  <a:gd name="connsiteX27" fmla="*/ 196075 w 672268"/>
                  <a:gd name="connsiteY27" fmla="*/ 979468 h 1206537"/>
                  <a:gd name="connsiteX28" fmla="*/ 98450 w 672268"/>
                  <a:gd name="connsiteY28" fmla="*/ 1029846 h 1206537"/>
                  <a:gd name="connsiteX29" fmla="*/ 126520 w 672268"/>
                  <a:gd name="connsiteY29" fmla="*/ 854637 h 1206537"/>
                  <a:gd name="connsiteX30" fmla="*/ 25587 w 672268"/>
                  <a:gd name="connsiteY30" fmla="*/ 834127 h 1206537"/>
                  <a:gd name="connsiteX31" fmla="*/ 88876 w 672268"/>
                  <a:gd name="connsiteY31" fmla="*/ 691537 h 1206537"/>
                  <a:gd name="connsiteX32" fmla="*/ 0 w 672268"/>
                  <a:gd name="connsiteY32" fmla="*/ 603269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102604 w 749285"/>
                  <a:gd name="connsiteY2" fmla="*/ 372410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622765 w 749285"/>
                  <a:gd name="connsiteY13" fmla="*/ 351900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03537 w 749285"/>
                  <a:gd name="connsiteY29" fmla="*/ 854637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102604 w 749285"/>
                  <a:gd name="connsiteY2" fmla="*/ 372410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622765 w 749285"/>
                  <a:gd name="connsiteY13" fmla="*/ 351900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94784 w 749285"/>
                  <a:gd name="connsiteY29" fmla="*/ 817193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102604 w 749285"/>
                  <a:gd name="connsiteY2" fmla="*/ 372410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622765 w 749285"/>
                  <a:gd name="connsiteY13" fmla="*/ 351900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65677 w 749285"/>
                  <a:gd name="connsiteY29" fmla="*/ 820299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622765 w 749285"/>
                  <a:gd name="connsiteY13" fmla="*/ 351900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65677 w 749285"/>
                  <a:gd name="connsiteY29" fmla="*/ 820299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60409 w 749285"/>
                  <a:gd name="connsiteY17" fmla="*/ 691537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65677 w 749285"/>
                  <a:gd name="connsiteY29" fmla="*/ 820299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723698 w 749285"/>
                  <a:gd name="connsiteY18" fmla="*/ 834127 h 1206537"/>
                  <a:gd name="connsiteX19" fmla="*/ 622765 w 749285"/>
                  <a:gd name="connsiteY19" fmla="*/ 854637 h 1206537"/>
                  <a:gd name="connsiteX20" fmla="*/ 650835 w 749285"/>
                  <a:gd name="connsiteY20" fmla="*/ 1029846 h 1206537"/>
                  <a:gd name="connsiteX21" fmla="*/ 553210 w 749285"/>
                  <a:gd name="connsiteY21" fmla="*/ 979468 h 1206537"/>
                  <a:gd name="connsiteX22" fmla="*/ 541783 w 749285"/>
                  <a:gd name="connsiteY22" fmla="*/ 1160616 h 1206537"/>
                  <a:gd name="connsiteX23" fmla="*/ 462333 w 749285"/>
                  <a:gd name="connsiteY23" fmla="*/ 1047028 h 1206537"/>
                  <a:gd name="connsiteX24" fmla="*/ 413151 w 749285"/>
                  <a:gd name="connsiteY24" fmla="*/ 1206537 h 1206537"/>
                  <a:gd name="connsiteX25" fmla="*/ 363969 w 749285"/>
                  <a:gd name="connsiteY25" fmla="*/ 1047028 h 1206537"/>
                  <a:gd name="connsiteX26" fmla="*/ 284519 w 749285"/>
                  <a:gd name="connsiteY26" fmla="*/ 1160616 h 1206537"/>
                  <a:gd name="connsiteX27" fmla="*/ 273092 w 749285"/>
                  <a:gd name="connsiteY27" fmla="*/ 979468 h 1206537"/>
                  <a:gd name="connsiteX28" fmla="*/ 175467 w 749285"/>
                  <a:gd name="connsiteY28" fmla="*/ 1029846 h 1206537"/>
                  <a:gd name="connsiteX29" fmla="*/ 265677 w 749285"/>
                  <a:gd name="connsiteY29" fmla="*/ 820299 h 1206537"/>
                  <a:gd name="connsiteX30" fmla="*/ 102604 w 749285"/>
                  <a:gd name="connsiteY30" fmla="*/ 834127 h 1206537"/>
                  <a:gd name="connsiteX31" fmla="*/ 165893 w 749285"/>
                  <a:gd name="connsiteY31" fmla="*/ 691537 h 1206537"/>
                  <a:gd name="connsiteX32" fmla="*/ 0 w 749285"/>
                  <a:gd name="connsiteY32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723698 w 749285"/>
                  <a:gd name="connsiteY18" fmla="*/ 834127 h 1206537"/>
                  <a:gd name="connsiteX19" fmla="*/ 650835 w 749285"/>
                  <a:gd name="connsiteY19" fmla="*/ 1029846 h 1206537"/>
                  <a:gd name="connsiteX20" fmla="*/ 553210 w 749285"/>
                  <a:gd name="connsiteY20" fmla="*/ 979468 h 1206537"/>
                  <a:gd name="connsiteX21" fmla="*/ 541783 w 749285"/>
                  <a:gd name="connsiteY21" fmla="*/ 1160616 h 1206537"/>
                  <a:gd name="connsiteX22" fmla="*/ 462333 w 749285"/>
                  <a:gd name="connsiteY22" fmla="*/ 1047028 h 1206537"/>
                  <a:gd name="connsiteX23" fmla="*/ 413151 w 749285"/>
                  <a:gd name="connsiteY23" fmla="*/ 1206537 h 1206537"/>
                  <a:gd name="connsiteX24" fmla="*/ 363969 w 749285"/>
                  <a:gd name="connsiteY24" fmla="*/ 1047028 h 1206537"/>
                  <a:gd name="connsiteX25" fmla="*/ 284519 w 749285"/>
                  <a:gd name="connsiteY25" fmla="*/ 1160616 h 1206537"/>
                  <a:gd name="connsiteX26" fmla="*/ 273092 w 749285"/>
                  <a:gd name="connsiteY26" fmla="*/ 979468 h 1206537"/>
                  <a:gd name="connsiteX27" fmla="*/ 175467 w 749285"/>
                  <a:gd name="connsiteY27" fmla="*/ 1029846 h 1206537"/>
                  <a:gd name="connsiteX28" fmla="*/ 265677 w 749285"/>
                  <a:gd name="connsiteY28" fmla="*/ 820299 h 1206537"/>
                  <a:gd name="connsiteX29" fmla="*/ 102604 w 749285"/>
                  <a:gd name="connsiteY29" fmla="*/ 834127 h 1206537"/>
                  <a:gd name="connsiteX30" fmla="*/ 165893 w 749285"/>
                  <a:gd name="connsiteY30" fmla="*/ 691537 h 1206537"/>
                  <a:gd name="connsiteX31" fmla="*/ 0 w 749285"/>
                  <a:gd name="connsiteY31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723698 w 749285"/>
                  <a:gd name="connsiteY18" fmla="*/ 834127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84519 w 749285"/>
                  <a:gd name="connsiteY24" fmla="*/ 1160616 h 1206537"/>
                  <a:gd name="connsiteX25" fmla="*/ 273092 w 749285"/>
                  <a:gd name="connsiteY25" fmla="*/ 979468 h 1206537"/>
                  <a:gd name="connsiteX26" fmla="*/ 175467 w 749285"/>
                  <a:gd name="connsiteY26" fmla="*/ 1029846 h 1206537"/>
                  <a:gd name="connsiteX27" fmla="*/ 265677 w 749285"/>
                  <a:gd name="connsiteY27" fmla="*/ 820299 h 1206537"/>
                  <a:gd name="connsiteX28" fmla="*/ 102604 w 749285"/>
                  <a:gd name="connsiteY28" fmla="*/ 834127 h 1206537"/>
                  <a:gd name="connsiteX29" fmla="*/ 165893 w 749285"/>
                  <a:gd name="connsiteY29" fmla="*/ 691537 h 1206537"/>
                  <a:gd name="connsiteX30" fmla="*/ 0 w 749285"/>
                  <a:gd name="connsiteY30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683467 w 749285"/>
                  <a:gd name="connsiteY18" fmla="*/ 999119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84519 w 749285"/>
                  <a:gd name="connsiteY24" fmla="*/ 1160616 h 1206537"/>
                  <a:gd name="connsiteX25" fmla="*/ 273092 w 749285"/>
                  <a:gd name="connsiteY25" fmla="*/ 979468 h 1206537"/>
                  <a:gd name="connsiteX26" fmla="*/ 175467 w 749285"/>
                  <a:gd name="connsiteY26" fmla="*/ 1029846 h 1206537"/>
                  <a:gd name="connsiteX27" fmla="*/ 265677 w 749285"/>
                  <a:gd name="connsiteY27" fmla="*/ 820299 h 1206537"/>
                  <a:gd name="connsiteX28" fmla="*/ 102604 w 749285"/>
                  <a:gd name="connsiteY28" fmla="*/ 834127 h 1206537"/>
                  <a:gd name="connsiteX29" fmla="*/ 165893 w 749285"/>
                  <a:gd name="connsiteY29" fmla="*/ 691537 h 1206537"/>
                  <a:gd name="connsiteX30" fmla="*/ 0 w 749285"/>
                  <a:gd name="connsiteY30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1792 w 749285"/>
                  <a:gd name="connsiteY17" fmla="*/ 721951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84519 w 749285"/>
                  <a:gd name="connsiteY24" fmla="*/ 1160616 h 1206537"/>
                  <a:gd name="connsiteX25" fmla="*/ 273092 w 749285"/>
                  <a:gd name="connsiteY25" fmla="*/ 979468 h 1206537"/>
                  <a:gd name="connsiteX26" fmla="*/ 175467 w 749285"/>
                  <a:gd name="connsiteY26" fmla="*/ 1029846 h 1206537"/>
                  <a:gd name="connsiteX27" fmla="*/ 265677 w 749285"/>
                  <a:gd name="connsiteY27" fmla="*/ 820299 h 1206537"/>
                  <a:gd name="connsiteX28" fmla="*/ 102604 w 749285"/>
                  <a:gd name="connsiteY28" fmla="*/ 834127 h 1206537"/>
                  <a:gd name="connsiteX29" fmla="*/ 165893 w 749285"/>
                  <a:gd name="connsiteY29" fmla="*/ 691537 h 1206537"/>
                  <a:gd name="connsiteX30" fmla="*/ 0 w 749285"/>
                  <a:gd name="connsiteY30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84519 w 749285"/>
                  <a:gd name="connsiteY24" fmla="*/ 1160616 h 1206537"/>
                  <a:gd name="connsiteX25" fmla="*/ 273092 w 749285"/>
                  <a:gd name="connsiteY25" fmla="*/ 979468 h 1206537"/>
                  <a:gd name="connsiteX26" fmla="*/ 175467 w 749285"/>
                  <a:gd name="connsiteY26" fmla="*/ 1029846 h 1206537"/>
                  <a:gd name="connsiteX27" fmla="*/ 265677 w 749285"/>
                  <a:gd name="connsiteY27" fmla="*/ 820299 h 1206537"/>
                  <a:gd name="connsiteX28" fmla="*/ 102604 w 749285"/>
                  <a:gd name="connsiteY28" fmla="*/ 834127 h 1206537"/>
                  <a:gd name="connsiteX29" fmla="*/ 165893 w 749285"/>
                  <a:gd name="connsiteY29" fmla="*/ 691537 h 1206537"/>
                  <a:gd name="connsiteX30" fmla="*/ 0 w 749285"/>
                  <a:gd name="connsiteY30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73092 w 749285"/>
                  <a:gd name="connsiteY24" fmla="*/ 979468 h 1206537"/>
                  <a:gd name="connsiteX25" fmla="*/ 175467 w 749285"/>
                  <a:gd name="connsiteY25" fmla="*/ 1029846 h 1206537"/>
                  <a:gd name="connsiteX26" fmla="*/ 265677 w 749285"/>
                  <a:gd name="connsiteY26" fmla="*/ 820299 h 1206537"/>
                  <a:gd name="connsiteX27" fmla="*/ 102604 w 749285"/>
                  <a:gd name="connsiteY27" fmla="*/ 834127 h 1206537"/>
                  <a:gd name="connsiteX28" fmla="*/ 165893 w 749285"/>
                  <a:gd name="connsiteY28" fmla="*/ 691537 h 1206537"/>
                  <a:gd name="connsiteX29" fmla="*/ 0 w 749285"/>
                  <a:gd name="connsiteY29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175467 w 749285"/>
                  <a:gd name="connsiteY24" fmla="*/ 1029846 h 1206537"/>
                  <a:gd name="connsiteX25" fmla="*/ 265677 w 749285"/>
                  <a:gd name="connsiteY25" fmla="*/ 820299 h 1206537"/>
                  <a:gd name="connsiteX26" fmla="*/ 102604 w 749285"/>
                  <a:gd name="connsiteY26" fmla="*/ 834127 h 1206537"/>
                  <a:gd name="connsiteX27" fmla="*/ 165893 w 749285"/>
                  <a:gd name="connsiteY27" fmla="*/ 691537 h 1206537"/>
                  <a:gd name="connsiteX28" fmla="*/ 0 w 749285"/>
                  <a:gd name="connsiteY28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63969 w 749285"/>
                  <a:gd name="connsiteY23" fmla="*/ 1047028 h 1206537"/>
                  <a:gd name="connsiteX24" fmla="*/ 206699 w 749285"/>
                  <a:gd name="connsiteY24" fmla="*/ 1062877 h 1206537"/>
                  <a:gd name="connsiteX25" fmla="*/ 265677 w 749285"/>
                  <a:gd name="connsiteY25" fmla="*/ 820299 h 1206537"/>
                  <a:gd name="connsiteX26" fmla="*/ 102604 w 749285"/>
                  <a:gd name="connsiteY26" fmla="*/ 834127 h 1206537"/>
                  <a:gd name="connsiteX27" fmla="*/ 165893 w 749285"/>
                  <a:gd name="connsiteY27" fmla="*/ 691537 h 1206537"/>
                  <a:gd name="connsiteX28" fmla="*/ 0 w 749285"/>
                  <a:gd name="connsiteY28" fmla="*/ 569581 h 1206537"/>
                  <a:gd name="connsiteX0" fmla="*/ 0 w 749285"/>
                  <a:gd name="connsiteY0" fmla="*/ 569581 h 1206537"/>
                  <a:gd name="connsiteX1" fmla="*/ 165893 w 749285"/>
                  <a:gd name="connsiteY1" fmla="*/ 515000 h 1206537"/>
                  <a:gd name="connsiteX2" fmla="*/ 83310 w 749285"/>
                  <a:gd name="connsiteY2" fmla="*/ 305203 h 1206537"/>
                  <a:gd name="connsiteX3" fmla="*/ 203537 w 749285"/>
                  <a:gd name="connsiteY3" fmla="*/ 351900 h 1206537"/>
                  <a:gd name="connsiteX4" fmla="*/ 175467 w 749285"/>
                  <a:gd name="connsiteY4" fmla="*/ 176691 h 1206537"/>
                  <a:gd name="connsiteX5" fmla="*/ 273092 w 749285"/>
                  <a:gd name="connsiteY5" fmla="*/ 227069 h 1206537"/>
                  <a:gd name="connsiteX6" fmla="*/ 284519 w 749285"/>
                  <a:gd name="connsiteY6" fmla="*/ 45921 h 1206537"/>
                  <a:gd name="connsiteX7" fmla="*/ 363969 w 749285"/>
                  <a:gd name="connsiteY7" fmla="*/ 159509 h 1206537"/>
                  <a:gd name="connsiteX8" fmla="*/ 413151 w 749285"/>
                  <a:gd name="connsiteY8" fmla="*/ 0 h 1206537"/>
                  <a:gd name="connsiteX9" fmla="*/ 462333 w 749285"/>
                  <a:gd name="connsiteY9" fmla="*/ 159509 h 1206537"/>
                  <a:gd name="connsiteX10" fmla="*/ 541783 w 749285"/>
                  <a:gd name="connsiteY10" fmla="*/ 45921 h 1206537"/>
                  <a:gd name="connsiteX11" fmla="*/ 553210 w 749285"/>
                  <a:gd name="connsiteY11" fmla="*/ 227069 h 1206537"/>
                  <a:gd name="connsiteX12" fmla="*/ 650835 w 749285"/>
                  <a:gd name="connsiteY12" fmla="*/ 176691 h 1206537"/>
                  <a:gd name="connsiteX13" fmla="*/ 573710 w 749285"/>
                  <a:gd name="connsiteY13" fmla="*/ 333584 h 1206537"/>
                  <a:gd name="connsiteX14" fmla="*/ 723698 w 749285"/>
                  <a:gd name="connsiteY14" fmla="*/ 372410 h 1206537"/>
                  <a:gd name="connsiteX15" fmla="*/ 580774 w 749285"/>
                  <a:gd name="connsiteY15" fmla="*/ 541161 h 1206537"/>
                  <a:gd name="connsiteX16" fmla="*/ 749285 w 749285"/>
                  <a:gd name="connsiteY16" fmla="*/ 603269 h 1206537"/>
                  <a:gd name="connsiteX17" fmla="*/ 633589 w 749285"/>
                  <a:gd name="connsiteY17" fmla="*/ 780982 h 1206537"/>
                  <a:gd name="connsiteX18" fmla="*/ 729090 w 749285"/>
                  <a:gd name="connsiteY18" fmla="*/ 949573 h 1206537"/>
                  <a:gd name="connsiteX19" fmla="*/ 553210 w 749285"/>
                  <a:gd name="connsiteY19" fmla="*/ 979468 h 1206537"/>
                  <a:gd name="connsiteX20" fmla="*/ 541783 w 749285"/>
                  <a:gd name="connsiteY20" fmla="*/ 1160616 h 1206537"/>
                  <a:gd name="connsiteX21" fmla="*/ 462333 w 749285"/>
                  <a:gd name="connsiteY21" fmla="*/ 1047028 h 1206537"/>
                  <a:gd name="connsiteX22" fmla="*/ 413151 w 749285"/>
                  <a:gd name="connsiteY22" fmla="*/ 1206537 h 1206537"/>
                  <a:gd name="connsiteX23" fmla="*/ 353504 w 749285"/>
                  <a:gd name="connsiteY23" fmla="*/ 1039832 h 1206537"/>
                  <a:gd name="connsiteX24" fmla="*/ 206699 w 749285"/>
                  <a:gd name="connsiteY24" fmla="*/ 1062877 h 1206537"/>
                  <a:gd name="connsiteX25" fmla="*/ 265677 w 749285"/>
                  <a:gd name="connsiteY25" fmla="*/ 820299 h 1206537"/>
                  <a:gd name="connsiteX26" fmla="*/ 102604 w 749285"/>
                  <a:gd name="connsiteY26" fmla="*/ 834127 h 1206537"/>
                  <a:gd name="connsiteX27" fmla="*/ 165893 w 749285"/>
                  <a:gd name="connsiteY27" fmla="*/ 691537 h 1206537"/>
                  <a:gd name="connsiteX28" fmla="*/ 0 w 749285"/>
                  <a:gd name="connsiteY28" fmla="*/ 569581 h 1206537"/>
                  <a:gd name="connsiteX0" fmla="*/ 0 w 749285"/>
                  <a:gd name="connsiteY0" fmla="*/ 569581 h 1173995"/>
                  <a:gd name="connsiteX1" fmla="*/ 165893 w 749285"/>
                  <a:gd name="connsiteY1" fmla="*/ 515000 h 1173995"/>
                  <a:gd name="connsiteX2" fmla="*/ 83310 w 749285"/>
                  <a:gd name="connsiteY2" fmla="*/ 305203 h 1173995"/>
                  <a:gd name="connsiteX3" fmla="*/ 203537 w 749285"/>
                  <a:gd name="connsiteY3" fmla="*/ 351900 h 1173995"/>
                  <a:gd name="connsiteX4" fmla="*/ 175467 w 749285"/>
                  <a:gd name="connsiteY4" fmla="*/ 176691 h 1173995"/>
                  <a:gd name="connsiteX5" fmla="*/ 273092 w 749285"/>
                  <a:gd name="connsiteY5" fmla="*/ 227069 h 1173995"/>
                  <a:gd name="connsiteX6" fmla="*/ 284519 w 749285"/>
                  <a:gd name="connsiteY6" fmla="*/ 45921 h 1173995"/>
                  <a:gd name="connsiteX7" fmla="*/ 363969 w 749285"/>
                  <a:gd name="connsiteY7" fmla="*/ 159509 h 1173995"/>
                  <a:gd name="connsiteX8" fmla="*/ 413151 w 749285"/>
                  <a:gd name="connsiteY8" fmla="*/ 0 h 1173995"/>
                  <a:gd name="connsiteX9" fmla="*/ 462333 w 749285"/>
                  <a:gd name="connsiteY9" fmla="*/ 159509 h 1173995"/>
                  <a:gd name="connsiteX10" fmla="*/ 541783 w 749285"/>
                  <a:gd name="connsiteY10" fmla="*/ 45921 h 1173995"/>
                  <a:gd name="connsiteX11" fmla="*/ 553210 w 749285"/>
                  <a:gd name="connsiteY11" fmla="*/ 227069 h 1173995"/>
                  <a:gd name="connsiteX12" fmla="*/ 650835 w 749285"/>
                  <a:gd name="connsiteY12" fmla="*/ 176691 h 1173995"/>
                  <a:gd name="connsiteX13" fmla="*/ 573710 w 749285"/>
                  <a:gd name="connsiteY13" fmla="*/ 333584 h 1173995"/>
                  <a:gd name="connsiteX14" fmla="*/ 723698 w 749285"/>
                  <a:gd name="connsiteY14" fmla="*/ 372410 h 1173995"/>
                  <a:gd name="connsiteX15" fmla="*/ 580774 w 749285"/>
                  <a:gd name="connsiteY15" fmla="*/ 541161 h 1173995"/>
                  <a:gd name="connsiteX16" fmla="*/ 749285 w 749285"/>
                  <a:gd name="connsiteY16" fmla="*/ 603269 h 1173995"/>
                  <a:gd name="connsiteX17" fmla="*/ 633589 w 749285"/>
                  <a:gd name="connsiteY17" fmla="*/ 780982 h 1173995"/>
                  <a:gd name="connsiteX18" fmla="*/ 729090 w 749285"/>
                  <a:gd name="connsiteY18" fmla="*/ 949573 h 1173995"/>
                  <a:gd name="connsiteX19" fmla="*/ 553210 w 749285"/>
                  <a:gd name="connsiteY19" fmla="*/ 979468 h 1173995"/>
                  <a:gd name="connsiteX20" fmla="*/ 541783 w 749285"/>
                  <a:gd name="connsiteY20" fmla="*/ 1160616 h 1173995"/>
                  <a:gd name="connsiteX21" fmla="*/ 462333 w 749285"/>
                  <a:gd name="connsiteY21" fmla="*/ 1047028 h 1173995"/>
                  <a:gd name="connsiteX22" fmla="*/ 354611 w 749285"/>
                  <a:gd name="connsiteY22" fmla="*/ 1173995 h 1173995"/>
                  <a:gd name="connsiteX23" fmla="*/ 353504 w 749285"/>
                  <a:gd name="connsiteY23" fmla="*/ 1039832 h 1173995"/>
                  <a:gd name="connsiteX24" fmla="*/ 206699 w 749285"/>
                  <a:gd name="connsiteY24" fmla="*/ 1062877 h 1173995"/>
                  <a:gd name="connsiteX25" fmla="*/ 265677 w 749285"/>
                  <a:gd name="connsiteY25" fmla="*/ 820299 h 1173995"/>
                  <a:gd name="connsiteX26" fmla="*/ 102604 w 749285"/>
                  <a:gd name="connsiteY26" fmla="*/ 834127 h 1173995"/>
                  <a:gd name="connsiteX27" fmla="*/ 165893 w 749285"/>
                  <a:gd name="connsiteY27" fmla="*/ 691537 h 1173995"/>
                  <a:gd name="connsiteX28" fmla="*/ 0 w 749285"/>
                  <a:gd name="connsiteY28" fmla="*/ 569581 h 1173995"/>
                  <a:gd name="connsiteX0" fmla="*/ 0 w 749285"/>
                  <a:gd name="connsiteY0" fmla="*/ 569581 h 1173995"/>
                  <a:gd name="connsiteX1" fmla="*/ 165893 w 749285"/>
                  <a:gd name="connsiteY1" fmla="*/ 515000 h 1173995"/>
                  <a:gd name="connsiteX2" fmla="*/ 83310 w 749285"/>
                  <a:gd name="connsiteY2" fmla="*/ 305203 h 1173995"/>
                  <a:gd name="connsiteX3" fmla="*/ 203537 w 749285"/>
                  <a:gd name="connsiteY3" fmla="*/ 351900 h 1173995"/>
                  <a:gd name="connsiteX4" fmla="*/ 175467 w 749285"/>
                  <a:gd name="connsiteY4" fmla="*/ 176691 h 1173995"/>
                  <a:gd name="connsiteX5" fmla="*/ 273092 w 749285"/>
                  <a:gd name="connsiteY5" fmla="*/ 227069 h 1173995"/>
                  <a:gd name="connsiteX6" fmla="*/ 284519 w 749285"/>
                  <a:gd name="connsiteY6" fmla="*/ 45921 h 1173995"/>
                  <a:gd name="connsiteX7" fmla="*/ 413151 w 749285"/>
                  <a:gd name="connsiteY7" fmla="*/ 0 h 1173995"/>
                  <a:gd name="connsiteX8" fmla="*/ 462333 w 749285"/>
                  <a:gd name="connsiteY8" fmla="*/ 159509 h 1173995"/>
                  <a:gd name="connsiteX9" fmla="*/ 541783 w 749285"/>
                  <a:gd name="connsiteY9" fmla="*/ 45921 h 1173995"/>
                  <a:gd name="connsiteX10" fmla="*/ 553210 w 749285"/>
                  <a:gd name="connsiteY10" fmla="*/ 227069 h 1173995"/>
                  <a:gd name="connsiteX11" fmla="*/ 650835 w 749285"/>
                  <a:gd name="connsiteY11" fmla="*/ 176691 h 1173995"/>
                  <a:gd name="connsiteX12" fmla="*/ 573710 w 749285"/>
                  <a:gd name="connsiteY12" fmla="*/ 333584 h 1173995"/>
                  <a:gd name="connsiteX13" fmla="*/ 723698 w 749285"/>
                  <a:gd name="connsiteY13" fmla="*/ 372410 h 1173995"/>
                  <a:gd name="connsiteX14" fmla="*/ 580774 w 749285"/>
                  <a:gd name="connsiteY14" fmla="*/ 541161 h 1173995"/>
                  <a:gd name="connsiteX15" fmla="*/ 749285 w 749285"/>
                  <a:gd name="connsiteY15" fmla="*/ 603269 h 1173995"/>
                  <a:gd name="connsiteX16" fmla="*/ 633589 w 749285"/>
                  <a:gd name="connsiteY16" fmla="*/ 780982 h 1173995"/>
                  <a:gd name="connsiteX17" fmla="*/ 729090 w 749285"/>
                  <a:gd name="connsiteY17" fmla="*/ 949573 h 1173995"/>
                  <a:gd name="connsiteX18" fmla="*/ 553210 w 749285"/>
                  <a:gd name="connsiteY18" fmla="*/ 979468 h 1173995"/>
                  <a:gd name="connsiteX19" fmla="*/ 541783 w 749285"/>
                  <a:gd name="connsiteY19" fmla="*/ 1160616 h 1173995"/>
                  <a:gd name="connsiteX20" fmla="*/ 462333 w 749285"/>
                  <a:gd name="connsiteY20" fmla="*/ 1047028 h 1173995"/>
                  <a:gd name="connsiteX21" fmla="*/ 354611 w 749285"/>
                  <a:gd name="connsiteY21" fmla="*/ 1173995 h 1173995"/>
                  <a:gd name="connsiteX22" fmla="*/ 353504 w 749285"/>
                  <a:gd name="connsiteY22" fmla="*/ 1039832 h 1173995"/>
                  <a:gd name="connsiteX23" fmla="*/ 206699 w 749285"/>
                  <a:gd name="connsiteY23" fmla="*/ 1062877 h 1173995"/>
                  <a:gd name="connsiteX24" fmla="*/ 265677 w 749285"/>
                  <a:gd name="connsiteY24" fmla="*/ 820299 h 1173995"/>
                  <a:gd name="connsiteX25" fmla="*/ 102604 w 749285"/>
                  <a:gd name="connsiteY25" fmla="*/ 834127 h 1173995"/>
                  <a:gd name="connsiteX26" fmla="*/ 165893 w 749285"/>
                  <a:gd name="connsiteY26" fmla="*/ 691537 h 1173995"/>
                  <a:gd name="connsiteX27" fmla="*/ 0 w 749285"/>
                  <a:gd name="connsiteY27" fmla="*/ 569581 h 1173995"/>
                  <a:gd name="connsiteX0" fmla="*/ 0 w 749285"/>
                  <a:gd name="connsiteY0" fmla="*/ 569581 h 1173995"/>
                  <a:gd name="connsiteX1" fmla="*/ 165893 w 749285"/>
                  <a:gd name="connsiteY1" fmla="*/ 515000 h 1173995"/>
                  <a:gd name="connsiteX2" fmla="*/ 83310 w 749285"/>
                  <a:gd name="connsiteY2" fmla="*/ 305203 h 1173995"/>
                  <a:gd name="connsiteX3" fmla="*/ 203537 w 749285"/>
                  <a:gd name="connsiteY3" fmla="*/ 351900 h 1173995"/>
                  <a:gd name="connsiteX4" fmla="*/ 175467 w 749285"/>
                  <a:gd name="connsiteY4" fmla="*/ 176691 h 1173995"/>
                  <a:gd name="connsiteX5" fmla="*/ 273092 w 749285"/>
                  <a:gd name="connsiteY5" fmla="*/ 227069 h 1173995"/>
                  <a:gd name="connsiteX6" fmla="*/ 413151 w 749285"/>
                  <a:gd name="connsiteY6" fmla="*/ 0 h 1173995"/>
                  <a:gd name="connsiteX7" fmla="*/ 462333 w 749285"/>
                  <a:gd name="connsiteY7" fmla="*/ 159509 h 1173995"/>
                  <a:gd name="connsiteX8" fmla="*/ 541783 w 749285"/>
                  <a:gd name="connsiteY8" fmla="*/ 45921 h 1173995"/>
                  <a:gd name="connsiteX9" fmla="*/ 553210 w 749285"/>
                  <a:gd name="connsiteY9" fmla="*/ 227069 h 1173995"/>
                  <a:gd name="connsiteX10" fmla="*/ 650835 w 749285"/>
                  <a:gd name="connsiteY10" fmla="*/ 176691 h 1173995"/>
                  <a:gd name="connsiteX11" fmla="*/ 573710 w 749285"/>
                  <a:gd name="connsiteY11" fmla="*/ 333584 h 1173995"/>
                  <a:gd name="connsiteX12" fmla="*/ 723698 w 749285"/>
                  <a:gd name="connsiteY12" fmla="*/ 372410 h 1173995"/>
                  <a:gd name="connsiteX13" fmla="*/ 580774 w 749285"/>
                  <a:gd name="connsiteY13" fmla="*/ 541161 h 1173995"/>
                  <a:gd name="connsiteX14" fmla="*/ 749285 w 749285"/>
                  <a:gd name="connsiteY14" fmla="*/ 603269 h 1173995"/>
                  <a:gd name="connsiteX15" fmla="*/ 633589 w 749285"/>
                  <a:gd name="connsiteY15" fmla="*/ 780982 h 1173995"/>
                  <a:gd name="connsiteX16" fmla="*/ 729090 w 749285"/>
                  <a:gd name="connsiteY16" fmla="*/ 949573 h 1173995"/>
                  <a:gd name="connsiteX17" fmla="*/ 553210 w 749285"/>
                  <a:gd name="connsiteY17" fmla="*/ 979468 h 1173995"/>
                  <a:gd name="connsiteX18" fmla="*/ 541783 w 749285"/>
                  <a:gd name="connsiteY18" fmla="*/ 1160616 h 1173995"/>
                  <a:gd name="connsiteX19" fmla="*/ 462333 w 749285"/>
                  <a:gd name="connsiteY19" fmla="*/ 1047028 h 1173995"/>
                  <a:gd name="connsiteX20" fmla="*/ 354611 w 749285"/>
                  <a:gd name="connsiteY20" fmla="*/ 1173995 h 1173995"/>
                  <a:gd name="connsiteX21" fmla="*/ 353504 w 749285"/>
                  <a:gd name="connsiteY21" fmla="*/ 1039832 h 1173995"/>
                  <a:gd name="connsiteX22" fmla="*/ 206699 w 749285"/>
                  <a:gd name="connsiteY22" fmla="*/ 1062877 h 1173995"/>
                  <a:gd name="connsiteX23" fmla="*/ 265677 w 749285"/>
                  <a:gd name="connsiteY23" fmla="*/ 820299 h 1173995"/>
                  <a:gd name="connsiteX24" fmla="*/ 102604 w 749285"/>
                  <a:gd name="connsiteY24" fmla="*/ 834127 h 1173995"/>
                  <a:gd name="connsiteX25" fmla="*/ 165893 w 749285"/>
                  <a:gd name="connsiteY25" fmla="*/ 691537 h 1173995"/>
                  <a:gd name="connsiteX26" fmla="*/ 0 w 749285"/>
                  <a:gd name="connsiteY26" fmla="*/ 569581 h 1173995"/>
                  <a:gd name="connsiteX0" fmla="*/ 0 w 749285"/>
                  <a:gd name="connsiteY0" fmla="*/ 569581 h 1173995"/>
                  <a:gd name="connsiteX1" fmla="*/ 165893 w 749285"/>
                  <a:gd name="connsiteY1" fmla="*/ 515000 h 1173995"/>
                  <a:gd name="connsiteX2" fmla="*/ 83310 w 749285"/>
                  <a:gd name="connsiteY2" fmla="*/ 305203 h 1173995"/>
                  <a:gd name="connsiteX3" fmla="*/ 203537 w 749285"/>
                  <a:gd name="connsiteY3" fmla="*/ 351900 h 1173995"/>
                  <a:gd name="connsiteX4" fmla="*/ 175467 w 749285"/>
                  <a:gd name="connsiteY4" fmla="*/ 176691 h 1173995"/>
                  <a:gd name="connsiteX5" fmla="*/ 351092 w 749285"/>
                  <a:gd name="connsiteY5" fmla="*/ 222902 h 1173995"/>
                  <a:gd name="connsiteX6" fmla="*/ 413151 w 749285"/>
                  <a:gd name="connsiteY6" fmla="*/ 0 h 1173995"/>
                  <a:gd name="connsiteX7" fmla="*/ 462333 w 749285"/>
                  <a:gd name="connsiteY7" fmla="*/ 159509 h 1173995"/>
                  <a:gd name="connsiteX8" fmla="*/ 541783 w 749285"/>
                  <a:gd name="connsiteY8" fmla="*/ 45921 h 1173995"/>
                  <a:gd name="connsiteX9" fmla="*/ 553210 w 749285"/>
                  <a:gd name="connsiteY9" fmla="*/ 227069 h 1173995"/>
                  <a:gd name="connsiteX10" fmla="*/ 650835 w 749285"/>
                  <a:gd name="connsiteY10" fmla="*/ 176691 h 1173995"/>
                  <a:gd name="connsiteX11" fmla="*/ 573710 w 749285"/>
                  <a:gd name="connsiteY11" fmla="*/ 333584 h 1173995"/>
                  <a:gd name="connsiteX12" fmla="*/ 723698 w 749285"/>
                  <a:gd name="connsiteY12" fmla="*/ 372410 h 1173995"/>
                  <a:gd name="connsiteX13" fmla="*/ 580774 w 749285"/>
                  <a:gd name="connsiteY13" fmla="*/ 541161 h 1173995"/>
                  <a:gd name="connsiteX14" fmla="*/ 749285 w 749285"/>
                  <a:gd name="connsiteY14" fmla="*/ 603269 h 1173995"/>
                  <a:gd name="connsiteX15" fmla="*/ 633589 w 749285"/>
                  <a:gd name="connsiteY15" fmla="*/ 780982 h 1173995"/>
                  <a:gd name="connsiteX16" fmla="*/ 729090 w 749285"/>
                  <a:gd name="connsiteY16" fmla="*/ 949573 h 1173995"/>
                  <a:gd name="connsiteX17" fmla="*/ 553210 w 749285"/>
                  <a:gd name="connsiteY17" fmla="*/ 979468 h 1173995"/>
                  <a:gd name="connsiteX18" fmla="*/ 541783 w 749285"/>
                  <a:gd name="connsiteY18" fmla="*/ 1160616 h 1173995"/>
                  <a:gd name="connsiteX19" fmla="*/ 462333 w 749285"/>
                  <a:gd name="connsiteY19" fmla="*/ 1047028 h 1173995"/>
                  <a:gd name="connsiteX20" fmla="*/ 354611 w 749285"/>
                  <a:gd name="connsiteY20" fmla="*/ 1173995 h 1173995"/>
                  <a:gd name="connsiteX21" fmla="*/ 353504 w 749285"/>
                  <a:gd name="connsiteY21" fmla="*/ 1039832 h 1173995"/>
                  <a:gd name="connsiteX22" fmla="*/ 206699 w 749285"/>
                  <a:gd name="connsiteY22" fmla="*/ 1062877 h 1173995"/>
                  <a:gd name="connsiteX23" fmla="*/ 265677 w 749285"/>
                  <a:gd name="connsiteY23" fmla="*/ 820299 h 1173995"/>
                  <a:gd name="connsiteX24" fmla="*/ 102604 w 749285"/>
                  <a:gd name="connsiteY24" fmla="*/ 834127 h 1173995"/>
                  <a:gd name="connsiteX25" fmla="*/ 165893 w 749285"/>
                  <a:gd name="connsiteY25" fmla="*/ 691537 h 1173995"/>
                  <a:gd name="connsiteX26" fmla="*/ 0 w 749285"/>
                  <a:gd name="connsiteY26" fmla="*/ 569581 h 117399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51092 w 749285"/>
                  <a:gd name="connsiteY5" fmla="*/ 181942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553210 w 749285"/>
                  <a:gd name="connsiteY9" fmla="*/ 186109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090 w 749285"/>
                  <a:gd name="connsiteY16" fmla="*/ 908613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553210 w 749285"/>
                  <a:gd name="connsiteY9" fmla="*/ 186109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090 w 749285"/>
                  <a:gd name="connsiteY16" fmla="*/ 908613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535060 w 749285"/>
                  <a:gd name="connsiteY9" fmla="*/ 162071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090 w 749285"/>
                  <a:gd name="connsiteY16" fmla="*/ 908613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535060 w 749285"/>
                  <a:gd name="connsiteY9" fmla="*/ 162071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686164 w 749285"/>
                  <a:gd name="connsiteY16" fmla="*/ 954234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62333 w 749285"/>
                  <a:gd name="connsiteY7" fmla="*/ 118549 h 1133035"/>
                  <a:gd name="connsiteX8" fmla="*/ 541783 w 749285"/>
                  <a:gd name="connsiteY8" fmla="*/ 4961 h 1133035"/>
                  <a:gd name="connsiteX9" fmla="*/ 497408 w 749285"/>
                  <a:gd name="connsiteY9" fmla="*/ 208428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686164 w 749285"/>
                  <a:gd name="connsiteY16" fmla="*/ 954234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26889 w 749285"/>
                  <a:gd name="connsiteY7" fmla="*/ 149085 h 1133035"/>
                  <a:gd name="connsiteX8" fmla="*/ 541783 w 749285"/>
                  <a:gd name="connsiteY8" fmla="*/ 4961 h 1133035"/>
                  <a:gd name="connsiteX9" fmla="*/ 497408 w 749285"/>
                  <a:gd name="connsiteY9" fmla="*/ 208428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686164 w 749285"/>
                  <a:gd name="connsiteY16" fmla="*/ 954234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26889 w 749285"/>
                  <a:gd name="connsiteY7" fmla="*/ 149085 h 1133035"/>
                  <a:gd name="connsiteX8" fmla="*/ 541783 w 749285"/>
                  <a:gd name="connsiteY8" fmla="*/ 4961 h 1133035"/>
                  <a:gd name="connsiteX9" fmla="*/ 497408 w 749285"/>
                  <a:gd name="connsiteY9" fmla="*/ 208428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580774 w 749285"/>
                  <a:gd name="connsiteY13" fmla="*/ 500201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947 w 749285"/>
                  <a:gd name="connsiteY16" fmla="*/ 940990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749285"/>
                  <a:gd name="connsiteY0" fmla="*/ 528621 h 1133035"/>
                  <a:gd name="connsiteX1" fmla="*/ 165893 w 749285"/>
                  <a:gd name="connsiteY1" fmla="*/ 474040 h 1133035"/>
                  <a:gd name="connsiteX2" fmla="*/ 83310 w 749285"/>
                  <a:gd name="connsiteY2" fmla="*/ 264243 h 1133035"/>
                  <a:gd name="connsiteX3" fmla="*/ 203537 w 749285"/>
                  <a:gd name="connsiteY3" fmla="*/ 310940 h 1133035"/>
                  <a:gd name="connsiteX4" fmla="*/ 175467 w 749285"/>
                  <a:gd name="connsiteY4" fmla="*/ 135731 h 1133035"/>
                  <a:gd name="connsiteX5" fmla="*/ 328403 w 749285"/>
                  <a:gd name="connsiteY5" fmla="*/ 198130 h 1133035"/>
                  <a:gd name="connsiteX6" fmla="*/ 367650 w 749285"/>
                  <a:gd name="connsiteY6" fmla="*/ 0 h 1133035"/>
                  <a:gd name="connsiteX7" fmla="*/ 426889 w 749285"/>
                  <a:gd name="connsiteY7" fmla="*/ 149085 h 1133035"/>
                  <a:gd name="connsiteX8" fmla="*/ 541783 w 749285"/>
                  <a:gd name="connsiteY8" fmla="*/ 4961 h 1133035"/>
                  <a:gd name="connsiteX9" fmla="*/ 497408 w 749285"/>
                  <a:gd name="connsiteY9" fmla="*/ 208428 h 1133035"/>
                  <a:gd name="connsiteX10" fmla="*/ 650835 w 749285"/>
                  <a:gd name="connsiteY10" fmla="*/ 135731 h 1133035"/>
                  <a:gd name="connsiteX11" fmla="*/ 573710 w 749285"/>
                  <a:gd name="connsiteY11" fmla="*/ 292624 h 1133035"/>
                  <a:gd name="connsiteX12" fmla="*/ 723698 w 749285"/>
                  <a:gd name="connsiteY12" fmla="*/ 331450 h 1133035"/>
                  <a:gd name="connsiteX13" fmla="*/ 603092 w 749285"/>
                  <a:gd name="connsiteY13" fmla="*/ 556003 h 1133035"/>
                  <a:gd name="connsiteX14" fmla="*/ 749285 w 749285"/>
                  <a:gd name="connsiteY14" fmla="*/ 562309 h 1133035"/>
                  <a:gd name="connsiteX15" fmla="*/ 633589 w 749285"/>
                  <a:gd name="connsiteY15" fmla="*/ 740022 h 1133035"/>
                  <a:gd name="connsiteX16" fmla="*/ 729947 w 749285"/>
                  <a:gd name="connsiteY16" fmla="*/ 940990 h 1133035"/>
                  <a:gd name="connsiteX17" fmla="*/ 553210 w 749285"/>
                  <a:gd name="connsiteY17" fmla="*/ 938508 h 1133035"/>
                  <a:gd name="connsiteX18" fmla="*/ 541783 w 749285"/>
                  <a:gd name="connsiteY18" fmla="*/ 1119656 h 1133035"/>
                  <a:gd name="connsiteX19" fmla="*/ 462333 w 749285"/>
                  <a:gd name="connsiteY19" fmla="*/ 1006068 h 1133035"/>
                  <a:gd name="connsiteX20" fmla="*/ 354611 w 749285"/>
                  <a:gd name="connsiteY20" fmla="*/ 1133035 h 1133035"/>
                  <a:gd name="connsiteX21" fmla="*/ 353504 w 749285"/>
                  <a:gd name="connsiteY21" fmla="*/ 998872 h 1133035"/>
                  <a:gd name="connsiteX22" fmla="*/ 206699 w 749285"/>
                  <a:gd name="connsiteY22" fmla="*/ 1021917 h 1133035"/>
                  <a:gd name="connsiteX23" fmla="*/ 265677 w 749285"/>
                  <a:gd name="connsiteY23" fmla="*/ 779339 h 1133035"/>
                  <a:gd name="connsiteX24" fmla="*/ 102604 w 749285"/>
                  <a:gd name="connsiteY24" fmla="*/ 793167 h 1133035"/>
                  <a:gd name="connsiteX25" fmla="*/ 165893 w 749285"/>
                  <a:gd name="connsiteY25" fmla="*/ 650577 h 1133035"/>
                  <a:gd name="connsiteX26" fmla="*/ 0 w 749285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497408 w 801037"/>
                  <a:gd name="connsiteY9" fmla="*/ 208428 h 1133035"/>
                  <a:gd name="connsiteX10" fmla="*/ 650835 w 801037"/>
                  <a:gd name="connsiteY10" fmla="*/ 135731 h 1133035"/>
                  <a:gd name="connsiteX11" fmla="*/ 573710 w 801037"/>
                  <a:gd name="connsiteY11" fmla="*/ 292624 h 1133035"/>
                  <a:gd name="connsiteX12" fmla="*/ 723698 w 801037"/>
                  <a:gd name="connsiteY12" fmla="*/ 331450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497408 w 801037"/>
                  <a:gd name="connsiteY9" fmla="*/ 208428 h 1133035"/>
                  <a:gd name="connsiteX10" fmla="*/ 650835 w 801037"/>
                  <a:gd name="connsiteY10" fmla="*/ 135731 h 1133035"/>
                  <a:gd name="connsiteX11" fmla="*/ 588916 w 801037"/>
                  <a:gd name="connsiteY11" fmla="*/ 337756 h 1133035"/>
                  <a:gd name="connsiteX12" fmla="*/ 723698 w 801037"/>
                  <a:gd name="connsiteY12" fmla="*/ 331450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497408 w 801037"/>
                  <a:gd name="connsiteY9" fmla="*/ 208428 h 1133035"/>
                  <a:gd name="connsiteX10" fmla="*/ 650835 w 801037"/>
                  <a:gd name="connsiteY10" fmla="*/ 135731 h 1133035"/>
                  <a:gd name="connsiteX11" fmla="*/ 588916 w 801037"/>
                  <a:gd name="connsiteY11" fmla="*/ 337756 h 1133035"/>
                  <a:gd name="connsiteX12" fmla="*/ 750187 w 801037"/>
                  <a:gd name="connsiteY12" fmla="*/ 372781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497408 w 801037"/>
                  <a:gd name="connsiteY9" fmla="*/ 208428 h 1133035"/>
                  <a:gd name="connsiteX10" fmla="*/ 680882 w 801037"/>
                  <a:gd name="connsiteY10" fmla="*/ 159279 h 1133035"/>
                  <a:gd name="connsiteX11" fmla="*/ 588916 w 801037"/>
                  <a:gd name="connsiteY11" fmla="*/ 337756 h 1133035"/>
                  <a:gd name="connsiteX12" fmla="*/ 750187 w 801037"/>
                  <a:gd name="connsiteY12" fmla="*/ 372781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  <a:gd name="connsiteX0" fmla="*/ 0 w 801037"/>
                  <a:gd name="connsiteY0" fmla="*/ 528621 h 1133035"/>
                  <a:gd name="connsiteX1" fmla="*/ 165893 w 801037"/>
                  <a:gd name="connsiteY1" fmla="*/ 474040 h 1133035"/>
                  <a:gd name="connsiteX2" fmla="*/ 83310 w 801037"/>
                  <a:gd name="connsiteY2" fmla="*/ 264243 h 1133035"/>
                  <a:gd name="connsiteX3" fmla="*/ 203537 w 801037"/>
                  <a:gd name="connsiteY3" fmla="*/ 310940 h 1133035"/>
                  <a:gd name="connsiteX4" fmla="*/ 175467 w 801037"/>
                  <a:gd name="connsiteY4" fmla="*/ 135731 h 1133035"/>
                  <a:gd name="connsiteX5" fmla="*/ 328403 w 801037"/>
                  <a:gd name="connsiteY5" fmla="*/ 198130 h 1133035"/>
                  <a:gd name="connsiteX6" fmla="*/ 367650 w 801037"/>
                  <a:gd name="connsiteY6" fmla="*/ 0 h 1133035"/>
                  <a:gd name="connsiteX7" fmla="*/ 426889 w 801037"/>
                  <a:gd name="connsiteY7" fmla="*/ 149085 h 1133035"/>
                  <a:gd name="connsiteX8" fmla="*/ 541783 w 801037"/>
                  <a:gd name="connsiteY8" fmla="*/ 4961 h 1133035"/>
                  <a:gd name="connsiteX9" fmla="*/ 532728 w 801037"/>
                  <a:gd name="connsiteY9" fmla="*/ 232713 h 1133035"/>
                  <a:gd name="connsiteX10" fmla="*/ 680882 w 801037"/>
                  <a:gd name="connsiteY10" fmla="*/ 159279 h 1133035"/>
                  <a:gd name="connsiteX11" fmla="*/ 588916 w 801037"/>
                  <a:gd name="connsiteY11" fmla="*/ 337756 h 1133035"/>
                  <a:gd name="connsiteX12" fmla="*/ 750187 w 801037"/>
                  <a:gd name="connsiteY12" fmla="*/ 372781 h 1133035"/>
                  <a:gd name="connsiteX13" fmla="*/ 603092 w 801037"/>
                  <a:gd name="connsiteY13" fmla="*/ 556003 h 1133035"/>
                  <a:gd name="connsiteX14" fmla="*/ 801037 w 801037"/>
                  <a:gd name="connsiteY14" fmla="*/ 638348 h 1133035"/>
                  <a:gd name="connsiteX15" fmla="*/ 633589 w 801037"/>
                  <a:gd name="connsiteY15" fmla="*/ 740022 h 1133035"/>
                  <a:gd name="connsiteX16" fmla="*/ 729947 w 801037"/>
                  <a:gd name="connsiteY16" fmla="*/ 940990 h 1133035"/>
                  <a:gd name="connsiteX17" fmla="*/ 553210 w 801037"/>
                  <a:gd name="connsiteY17" fmla="*/ 938508 h 1133035"/>
                  <a:gd name="connsiteX18" fmla="*/ 541783 w 801037"/>
                  <a:gd name="connsiteY18" fmla="*/ 1119656 h 1133035"/>
                  <a:gd name="connsiteX19" fmla="*/ 462333 w 801037"/>
                  <a:gd name="connsiteY19" fmla="*/ 1006068 h 1133035"/>
                  <a:gd name="connsiteX20" fmla="*/ 354611 w 801037"/>
                  <a:gd name="connsiteY20" fmla="*/ 1133035 h 1133035"/>
                  <a:gd name="connsiteX21" fmla="*/ 353504 w 801037"/>
                  <a:gd name="connsiteY21" fmla="*/ 998872 h 1133035"/>
                  <a:gd name="connsiteX22" fmla="*/ 206699 w 801037"/>
                  <a:gd name="connsiteY22" fmla="*/ 1021917 h 1133035"/>
                  <a:gd name="connsiteX23" fmla="*/ 265677 w 801037"/>
                  <a:gd name="connsiteY23" fmla="*/ 779339 h 1133035"/>
                  <a:gd name="connsiteX24" fmla="*/ 102604 w 801037"/>
                  <a:gd name="connsiteY24" fmla="*/ 793167 h 1133035"/>
                  <a:gd name="connsiteX25" fmla="*/ 165893 w 801037"/>
                  <a:gd name="connsiteY25" fmla="*/ 650577 h 1133035"/>
                  <a:gd name="connsiteX26" fmla="*/ 0 w 801037"/>
                  <a:gd name="connsiteY26" fmla="*/ 528621 h 1133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01037" h="1133035">
                    <a:moveTo>
                      <a:pt x="0" y="528621"/>
                    </a:moveTo>
                    <a:lnTo>
                      <a:pt x="165893" y="474040"/>
                    </a:lnTo>
                    <a:lnTo>
                      <a:pt x="83310" y="264243"/>
                    </a:lnTo>
                    <a:lnTo>
                      <a:pt x="203537" y="310940"/>
                    </a:lnTo>
                    <a:lnTo>
                      <a:pt x="175467" y="135731"/>
                    </a:lnTo>
                    <a:lnTo>
                      <a:pt x="328403" y="198130"/>
                    </a:lnTo>
                    <a:lnTo>
                      <a:pt x="367650" y="0"/>
                    </a:lnTo>
                    <a:lnTo>
                      <a:pt x="426889" y="149085"/>
                    </a:lnTo>
                    <a:lnTo>
                      <a:pt x="541783" y="4961"/>
                    </a:lnTo>
                    <a:lnTo>
                      <a:pt x="532728" y="232713"/>
                    </a:lnTo>
                    <a:lnTo>
                      <a:pt x="680882" y="159279"/>
                    </a:lnTo>
                    <a:lnTo>
                      <a:pt x="588916" y="337756"/>
                    </a:lnTo>
                    <a:lnTo>
                      <a:pt x="750187" y="372781"/>
                    </a:lnTo>
                    <a:lnTo>
                      <a:pt x="603092" y="556003"/>
                    </a:lnTo>
                    <a:lnTo>
                      <a:pt x="801037" y="638348"/>
                    </a:lnTo>
                    <a:lnTo>
                      <a:pt x="633589" y="740022"/>
                    </a:lnTo>
                    <a:lnTo>
                      <a:pt x="729947" y="940990"/>
                    </a:lnTo>
                    <a:lnTo>
                      <a:pt x="553210" y="938508"/>
                    </a:lnTo>
                    <a:lnTo>
                      <a:pt x="541783" y="1119656"/>
                    </a:lnTo>
                    <a:lnTo>
                      <a:pt x="462333" y="1006068"/>
                    </a:lnTo>
                    <a:lnTo>
                      <a:pt x="354611" y="1133035"/>
                    </a:lnTo>
                    <a:lnTo>
                      <a:pt x="353504" y="998872"/>
                    </a:lnTo>
                    <a:lnTo>
                      <a:pt x="206699" y="1021917"/>
                    </a:lnTo>
                    <a:lnTo>
                      <a:pt x="265677" y="779339"/>
                    </a:lnTo>
                    <a:lnTo>
                      <a:pt x="102604" y="793167"/>
                    </a:lnTo>
                    <a:lnTo>
                      <a:pt x="165893" y="650577"/>
                    </a:lnTo>
                    <a:lnTo>
                      <a:pt x="0" y="528621"/>
                    </a:lnTo>
                    <a:close/>
                  </a:path>
                </a:pathLst>
              </a:custGeom>
              <a:solidFill>
                <a:srgbClr val="ED7D3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59" name="グループ化 58"/>
            <p:cNvGrpSpPr/>
            <p:nvPr/>
          </p:nvGrpSpPr>
          <p:grpSpPr>
            <a:xfrm rot="650558">
              <a:off x="3601138" y="3202199"/>
              <a:ext cx="461238" cy="610200"/>
              <a:chOff x="7004137" y="3768598"/>
              <a:chExt cx="1427709" cy="1888805"/>
            </a:xfrm>
          </p:grpSpPr>
          <p:sp>
            <p:nvSpPr>
              <p:cNvPr id="60" name="円/楕円 75"/>
              <p:cNvSpPr/>
              <p:nvPr/>
            </p:nvSpPr>
            <p:spPr>
              <a:xfrm>
                <a:off x="7145931" y="3768598"/>
                <a:ext cx="1173095" cy="119885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ローチャート: 論理積ゲート 56"/>
              <p:cNvSpPr/>
              <p:nvPr/>
            </p:nvSpPr>
            <p:spPr>
              <a:xfrm rot="16200000">
                <a:off x="7357464" y="4583020"/>
                <a:ext cx="721056" cy="1427709"/>
              </a:xfrm>
              <a:custGeom>
                <a:avLst/>
                <a:gdLst>
                  <a:gd name="connsiteX0" fmla="*/ 0 w 388234"/>
                  <a:gd name="connsiteY0" fmla="*/ 0 h 795790"/>
                  <a:gd name="connsiteX1" fmla="*/ 194117 w 388234"/>
                  <a:gd name="connsiteY1" fmla="*/ 0 h 795790"/>
                  <a:gd name="connsiteX2" fmla="*/ 388234 w 388234"/>
                  <a:gd name="connsiteY2" fmla="*/ 397895 h 795790"/>
                  <a:gd name="connsiteX3" fmla="*/ 194117 w 388234"/>
                  <a:gd name="connsiteY3" fmla="*/ 795790 h 795790"/>
                  <a:gd name="connsiteX4" fmla="*/ 0 w 388234"/>
                  <a:gd name="connsiteY4" fmla="*/ 795790 h 795790"/>
                  <a:gd name="connsiteX5" fmla="*/ 0 w 388234"/>
                  <a:gd name="connsiteY5" fmla="*/ 0 h 795790"/>
                  <a:gd name="connsiteX0" fmla="*/ 0 w 388234"/>
                  <a:gd name="connsiteY0" fmla="*/ 0 h 829127"/>
                  <a:gd name="connsiteX1" fmla="*/ 194117 w 388234"/>
                  <a:gd name="connsiteY1" fmla="*/ 33337 h 829127"/>
                  <a:gd name="connsiteX2" fmla="*/ 388234 w 388234"/>
                  <a:gd name="connsiteY2" fmla="*/ 431232 h 829127"/>
                  <a:gd name="connsiteX3" fmla="*/ 194117 w 388234"/>
                  <a:gd name="connsiteY3" fmla="*/ 829127 h 829127"/>
                  <a:gd name="connsiteX4" fmla="*/ 0 w 388234"/>
                  <a:gd name="connsiteY4" fmla="*/ 829127 h 829127"/>
                  <a:gd name="connsiteX5" fmla="*/ 0 w 388234"/>
                  <a:gd name="connsiteY5" fmla="*/ 0 h 829127"/>
                  <a:gd name="connsiteX0" fmla="*/ 0 w 388234"/>
                  <a:gd name="connsiteY0" fmla="*/ 0 h 829127"/>
                  <a:gd name="connsiteX1" fmla="*/ 194117 w 388234"/>
                  <a:gd name="connsiteY1" fmla="*/ 33337 h 829127"/>
                  <a:gd name="connsiteX2" fmla="*/ 388234 w 388234"/>
                  <a:gd name="connsiteY2" fmla="*/ 431232 h 829127"/>
                  <a:gd name="connsiteX3" fmla="*/ 194117 w 388234"/>
                  <a:gd name="connsiteY3" fmla="*/ 829127 h 829127"/>
                  <a:gd name="connsiteX4" fmla="*/ 0 w 388234"/>
                  <a:gd name="connsiteY4" fmla="*/ 829127 h 829127"/>
                  <a:gd name="connsiteX5" fmla="*/ 0 w 388234"/>
                  <a:gd name="connsiteY5" fmla="*/ 0 h 829127"/>
                  <a:gd name="connsiteX0" fmla="*/ 3 w 388237"/>
                  <a:gd name="connsiteY0" fmla="*/ 0 h 867230"/>
                  <a:gd name="connsiteX1" fmla="*/ 194120 w 388237"/>
                  <a:gd name="connsiteY1" fmla="*/ 33337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37"/>
                  <a:gd name="connsiteY0" fmla="*/ 0 h 867230"/>
                  <a:gd name="connsiteX1" fmla="*/ 194120 w 388237"/>
                  <a:gd name="connsiteY1" fmla="*/ 19052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37"/>
                  <a:gd name="connsiteY0" fmla="*/ 0 h 867230"/>
                  <a:gd name="connsiteX1" fmla="*/ 194120 w 388237"/>
                  <a:gd name="connsiteY1" fmla="*/ 19052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92693"/>
                  <a:gd name="connsiteY0" fmla="*/ 0 h 867230"/>
                  <a:gd name="connsiteX1" fmla="*/ 194120 w 392693"/>
                  <a:gd name="connsiteY1" fmla="*/ 19052 h 867230"/>
                  <a:gd name="connsiteX2" fmla="*/ 388237 w 392693"/>
                  <a:gd name="connsiteY2" fmla="*/ 431232 h 867230"/>
                  <a:gd name="connsiteX3" fmla="*/ 318946 w 392693"/>
                  <a:gd name="connsiteY3" fmla="*/ 679683 h 867230"/>
                  <a:gd name="connsiteX4" fmla="*/ 189354 w 392693"/>
                  <a:gd name="connsiteY4" fmla="*/ 845799 h 867230"/>
                  <a:gd name="connsiteX5" fmla="*/ 0 w 392693"/>
                  <a:gd name="connsiteY5" fmla="*/ 867230 h 867230"/>
                  <a:gd name="connsiteX6" fmla="*/ 3 w 392693"/>
                  <a:gd name="connsiteY6" fmla="*/ 0 h 867230"/>
                  <a:gd name="connsiteX0" fmla="*/ 3 w 391949"/>
                  <a:gd name="connsiteY0" fmla="*/ 0 h 867230"/>
                  <a:gd name="connsiteX1" fmla="*/ 194120 w 391949"/>
                  <a:gd name="connsiteY1" fmla="*/ 19052 h 867230"/>
                  <a:gd name="connsiteX2" fmla="*/ 388237 w 391949"/>
                  <a:gd name="connsiteY2" fmla="*/ 431232 h 867230"/>
                  <a:gd name="connsiteX3" fmla="*/ 311798 w 391949"/>
                  <a:gd name="connsiteY3" fmla="*/ 753505 h 867230"/>
                  <a:gd name="connsiteX4" fmla="*/ 189354 w 391949"/>
                  <a:gd name="connsiteY4" fmla="*/ 845799 h 867230"/>
                  <a:gd name="connsiteX5" fmla="*/ 0 w 391949"/>
                  <a:gd name="connsiteY5" fmla="*/ 867230 h 867230"/>
                  <a:gd name="connsiteX6" fmla="*/ 3 w 391949"/>
                  <a:gd name="connsiteY6" fmla="*/ 0 h 867230"/>
                  <a:gd name="connsiteX0" fmla="*/ 3 w 374051"/>
                  <a:gd name="connsiteY0" fmla="*/ 0 h 867230"/>
                  <a:gd name="connsiteX1" fmla="*/ 194120 w 374051"/>
                  <a:gd name="connsiteY1" fmla="*/ 19052 h 867230"/>
                  <a:gd name="connsiteX2" fmla="*/ 369187 w 374051"/>
                  <a:gd name="connsiteY2" fmla="*/ 397897 h 867230"/>
                  <a:gd name="connsiteX3" fmla="*/ 311798 w 374051"/>
                  <a:gd name="connsiteY3" fmla="*/ 753505 h 867230"/>
                  <a:gd name="connsiteX4" fmla="*/ 189354 w 374051"/>
                  <a:gd name="connsiteY4" fmla="*/ 845799 h 867230"/>
                  <a:gd name="connsiteX5" fmla="*/ 0 w 374051"/>
                  <a:gd name="connsiteY5" fmla="*/ 867230 h 867230"/>
                  <a:gd name="connsiteX6" fmla="*/ 3 w 374051"/>
                  <a:gd name="connsiteY6" fmla="*/ 0 h 867230"/>
                  <a:gd name="connsiteX0" fmla="*/ 3 w 369405"/>
                  <a:gd name="connsiteY0" fmla="*/ 0 h 867230"/>
                  <a:gd name="connsiteX1" fmla="*/ 194120 w 369405"/>
                  <a:gd name="connsiteY1" fmla="*/ 19052 h 867230"/>
                  <a:gd name="connsiteX2" fmla="*/ 369187 w 369405"/>
                  <a:gd name="connsiteY2" fmla="*/ 397897 h 867230"/>
                  <a:gd name="connsiteX3" fmla="*/ 311798 w 369405"/>
                  <a:gd name="connsiteY3" fmla="*/ 753505 h 867230"/>
                  <a:gd name="connsiteX4" fmla="*/ 189354 w 369405"/>
                  <a:gd name="connsiteY4" fmla="*/ 845799 h 867230"/>
                  <a:gd name="connsiteX5" fmla="*/ 0 w 369405"/>
                  <a:gd name="connsiteY5" fmla="*/ 867230 h 867230"/>
                  <a:gd name="connsiteX6" fmla="*/ 3 w 369405"/>
                  <a:gd name="connsiteY6" fmla="*/ 0 h 867230"/>
                  <a:gd name="connsiteX0" fmla="*/ 3 w 374051"/>
                  <a:gd name="connsiteY0" fmla="*/ 0 h 867230"/>
                  <a:gd name="connsiteX1" fmla="*/ 194120 w 374051"/>
                  <a:gd name="connsiteY1" fmla="*/ 19052 h 867230"/>
                  <a:gd name="connsiteX2" fmla="*/ 369187 w 374051"/>
                  <a:gd name="connsiteY2" fmla="*/ 397897 h 867230"/>
                  <a:gd name="connsiteX3" fmla="*/ 311795 w 374051"/>
                  <a:gd name="connsiteY3" fmla="*/ 784464 h 867230"/>
                  <a:gd name="connsiteX4" fmla="*/ 189354 w 374051"/>
                  <a:gd name="connsiteY4" fmla="*/ 845799 h 867230"/>
                  <a:gd name="connsiteX5" fmla="*/ 0 w 374051"/>
                  <a:gd name="connsiteY5" fmla="*/ 867230 h 867230"/>
                  <a:gd name="connsiteX6" fmla="*/ 3 w 374051"/>
                  <a:gd name="connsiteY6" fmla="*/ 0 h 867230"/>
                  <a:gd name="connsiteX0" fmla="*/ 3 w 372547"/>
                  <a:gd name="connsiteY0" fmla="*/ 0 h 867230"/>
                  <a:gd name="connsiteX1" fmla="*/ 194120 w 372547"/>
                  <a:gd name="connsiteY1" fmla="*/ 19052 h 867230"/>
                  <a:gd name="connsiteX2" fmla="*/ 369187 w 372547"/>
                  <a:gd name="connsiteY2" fmla="*/ 397897 h 867230"/>
                  <a:gd name="connsiteX3" fmla="*/ 311795 w 372547"/>
                  <a:gd name="connsiteY3" fmla="*/ 784464 h 867230"/>
                  <a:gd name="connsiteX4" fmla="*/ 189354 w 372547"/>
                  <a:gd name="connsiteY4" fmla="*/ 845799 h 867230"/>
                  <a:gd name="connsiteX5" fmla="*/ 0 w 372547"/>
                  <a:gd name="connsiteY5" fmla="*/ 867230 h 867230"/>
                  <a:gd name="connsiteX6" fmla="*/ 3 w 372547"/>
                  <a:gd name="connsiteY6" fmla="*/ 0 h 867230"/>
                  <a:gd name="connsiteX0" fmla="*/ 3 w 372638"/>
                  <a:gd name="connsiteY0" fmla="*/ 0 h 867230"/>
                  <a:gd name="connsiteX1" fmla="*/ 194120 w 372638"/>
                  <a:gd name="connsiteY1" fmla="*/ 19052 h 867230"/>
                  <a:gd name="connsiteX2" fmla="*/ 369187 w 372638"/>
                  <a:gd name="connsiteY2" fmla="*/ 397897 h 867230"/>
                  <a:gd name="connsiteX3" fmla="*/ 311795 w 372638"/>
                  <a:gd name="connsiteY3" fmla="*/ 784464 h 867230"/>
                  <a:gd name="connsiteX4" fmla="*/ 189354 w 372638"/>
                  <a:gd name="connsiteY4" fmla="*/ 845799 h 867230"/>
                  <a:gd name="connsiteX5" fmla="*/ 0 w 372638"/>
                  <a:gd name="connsiteY5" fmla="*/ 867230 h 867230"/>
                  <a:gd name="connsiteX6" fmla="*/ 3 w 372638"/>
                  <a:gd name="connsiteY6" fmla="*/ 0 h 867230"/>
                  <a:gd name="connsiteX0" fmla="*/ 3 w 372638"/>
                  <a:gd name="connsiteY0" fmla="*/ 0 h 867230"/>
                  <a:gd name="connsiteX1" fmla="*/ 194120 w 372638"/>
                  <a:gd name="connsiteY1" fmla="*/ 19052 h 867230"/>
                  <a:gd name="connsiteX2" fmla="*/ 369187 w 372638"/>
                  <a:gd name="connsiteY2" fmla="*/ 397897 h 867230"/>
                  <a:gd name="connsiteX3" fmla="*/ 311795 w 372638"/>
                  <a:gd name="connsiteY3" fmla="*/ 784464 h 867230"/>
                  <a:gd name="connsiteX4" fmla="*/ 189354 w 372638"/>
                  <a:gd name="connsiteY4" fmla="*/ 845799 h 867230"/>
                  <a:gd name="connsiteX5" fmla="*/ 0 w 372638"/>
                  <a:gd name="connsiteY5" fmla="*/ 867230 h 867230"/>
                  <a:gd name="connsiteX6" fmla="*/ 3 w 372638"/>
                  <a:gd name="connsiteY6" fmla="*/ 0 h 867230"/>
                  <a:gd name="connsiteX0" fmla="*/ 3 w 372638"/>
                  <a:gd name="connsiteY0" fmla="*/ 0 h 869901"/>
                  <a:gd name="connsiteX1" fmla="*/ 194120 w 372638"/>
                  <a:gd name="connsiteY1" fmla="*/ 19052 h 869901"/>
                  <a:gd name="connsiteX2" fmla="*/ 369187 w 372638"/>
                  <a:gd name="connsiteY2" fmla="*/ 397897 h 869901"/>
                  <a:gd name="connsiteX3" fmla="*/ 311795 w 372638"/>
                  <a:gd name="connsiteY3" fmla="*/ 784464 h 869901"/>
                  <a:gd name="connsiteX4" fmla="*/ 189354 w 372638"/>
                  <a:gd name="connsiteY4" fmla="*/ 860087 h 869901"/>
                  <a:gd name="connsiteX5" fmla="*/ 0 w 372638"/>
                  <a:gd name="connsiteY5" fmla="*/ 867230 h 869901"/>
                  <a:gd name="connsiteX6" fmla="*/ 3 w 372638"/>
                  <a:gd name="connsiteY6" fmla="*/ 0 h 869901"/>
                  <a:gd name="connsiteX0" fmla="*/ 3 w 372638"/>
                  <a:gd name="connsiteY0" fmla="*/ 0 h 869901"/>
                  <a:gd name="connsiteX1" fmla="*/ 194120 w 372638"/>
                  <a:gd name="connsiteY1" fmla="*/ 19052 h 869901"/>
                  <a:gd name="connsiteX2" fmla="*/ 369187 w 372638"/>
                  <a:gd name="connsiteY2" fmla="*/ 397897 h 869901"/>
                  <a:gd name="connsiteX3" fmla="*/ 311795 w 372638"/>
                  <a:gd name="connsiteY3" fmla="*/ 784464 h 869901"/>
                  <a:gd name="connsiteX4" fmla="*/ 189354 w 372638"/>
                  <a:gd name="connsiteY4" fmla="*/ 860087 h 869901"/>
                  <a:gd name="connsiteX5" fmla="*/ 0 w 372638"/>
                  <a:gd name="connsiteY5" fmla="*/ 867230 h 869901"/>
                  <a:gd name="connsiteX6" fmla="*/ 3 w 372638"/>
                  <a:gd name="connsiteY6" fmla="*/ 0 h 869901"/>
                  <a:gd name="connsiteX0" fmla="*/ 3 w 371718"/>
                  <a:gd name="connsiteY0" fmla="*/ 0 h 869901"/>
                  <a:gd name="connsiteX1" fmla="*/ 194120 w 371718"/>
                  <a:gd name="connsiteY1" fmla="*/ 19052 h 869901"/>
                  <a:gd name="connsiteX2" fmla="*/ 369187 w 371718"/>
                  <a:gd name="connsiteY2" fmla="*/ 397897 h 869901"/>
                  <a:gd name="connsiteX3" fmla="*/ 299886 w 371718"/>
                  <a:gd name="connsiteY3" fmla="*/ 796373 h 869901"/>
                  <a:gd name="connsiteX4" fmla="*/ 189354 w 371718"/>
                  <a:gd name="connsiteY4" fmla="*/ 860087 h 869901"/>
                  <a:gd name="connsiteX5" fmla="*/ 0 w 371718"/>
                  <a:gd name="connsiteY5" fmla="*/ 867230 h 869901"/>
                  <a:gd name="connsiteX6" fmla="*/ 3 w 371718"/>
                  <a:gd name="connsiteY6" fmla="*/ 0 h 869901"/>
                  <a:gd name="connsiteX0" fmla="*/ 3 w 372244"/>
                  <a:gd name="connsiteY0" fmla="*/ 0 h 869901"/>
                  <a:gd name="connsiteX1" fmla="*/ 194120 w 372244"/>
                  <a:gd name="connsiteY1" fmla="*/ 19052 h 869901"/>
                  <a:gd name="connsiteX2" fmla="*/ 369187 w 372244"/>
                  <a:gd name="connsiteY2" fmla="*/ 397897 h 869901"/>
                  <a:gd name="connsiteX3" fmla="*/ 299886 w 372244"/>
                  <a:gd name="connsiteY3" fmla="*/ 796373 h 869901"/>
                  <a:gd name="connsiteX4" fmla="*/ 189354 w 372244"/>
                  <a:gd name="connsiteY4" fmla="*/ 860087 h 869901"/>
                  <a:gd name="connsiteX5" fmla="*/ 0 w 372244"/>
                  <a:gd name="connsiteY5" fmla="*/ 867230 h 869901"/>
                  <a:gd name="connsiteX6" fmla="*/ 3 w 372244"/>
                  <a:gd name="connsiteY6" fmla="*/ 0 h 869901"/>
                  <a:gd name="connsiteX0" fmla="*/ 2384 w 372244"/>
                  <a:gd name="connsiteY0" fmla="*/ 0 h 969912"/>
                  <a:gd name="connsiteX1" fmla="*/ 194120 w 372244"/>
                  <a:gd name="connsiteY1" fmla="*/ 119063 h 969912"/>
                  <a:gd name="connsiteX2" fmla="*/ 369187 w 372244"/>
                  <a:gd name="connsiteY2" fmla="*/ 497908 h 969912"/>
                  <a:gd name="connsiteX3" fmla="*/ 299886 w 372244"/>
                  <a:gd name="connsiteY3" fmla="*/ 896384 h 969912"/>
                  <a:gd name="connsiteX4" fmla="*/ 189354 w 372244"/>
                  <a:gd name="connsiteY4" fmla="*/ 960098 h 969912"/>
                  <a:gd name="connsiteX5" fmla="*/ 0 w 372244"/>
                  <a:gd name="connsiteY5" fmla="*/ 967241 h 969912"/>
                  <a:gd name="connsiteX6" fmla="*/ 2384 w 372244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92039"/>
                  <a:gd name="connsiteX1" fmla="*/ 222695 w 371011"/>
                  <a:gd name="connsiteY1" fmla="*/ 66675 h 992039"/>
                  <a:gd name="connsiteX2" fmla="*/ 369187 w 371011"/>
                  <a:gd name="connsiteY2" fmla="*/ 497908 h 992039"/>
                  <a:gd name="connsiteX3" fmla="*/ 299886 w 371011"/>
                  <a:gd name="connsiteY3" fmla="*/ 896384 h 992039"/>
                  <a:gd name="connsiteX4" fmla="*/ 189352 w 371011"/>
                  <a:gd name="connsiteY4" fmla="*/ 986467 h 992039"/>
                  <a:gd name="connsiteX5" fmla="*/ 0 w 371011"/>
                  <a:gd name="connsiteY5" fmla="*/ 967241 h 992039"/>
                  <a:gd name="connsiteX6" fmla="*/ 2384 w 371011"/>
                  <a:gd name="connsiteY6" fmla="*/ 0 h 992039"/>
                  <a:gd name="connsiteX0" fmla="*/ 11087 w 379714"/>
                  <a:gd name="connsiteY0" fmla="*/ 0 h 1054106"/>
                  <a:gd name="connsiteX1" fmla="*/ 231398 w 379714"/>
                  <a:gd name="connsiteY1" fmla="*/ 66675 h 1054106"/>
                  <a:gd name="connsiteX2" fmla="*/ 377890 w 379714"/>
                  <a:gd name="connsiteY2" fmla="*/ 497908 h 1054106"/>
                  <a:gd name="connsiteX3" fmla="*/ 308589 w 379714"/>
                  <a:gd name="connsiteY3" fmla="*/ 896384 h 1054106"/>
                  <a:gd name="connsiteX4" fmla="*/ 198055 w 379714"/>
                  <a:gd name="connsiteY4" fmla="*/ 986467 h 1054106"/>
                  <a:gd name="connsiteX5" fmla="*/ 15285 w 379714"/>
                  <a:gd name="connsiteY5" fmla="*/ 1018704 h 1054106"/>
                  <a:gd name="connsiteX6" fmla="*/ 8703 w 379714"/>
                  <a:gd name="connsiteY6" fmla="*/ 967241 h 1054106"/>
                  <a:gd name="connsiteX7" fmla="*/ 11087 w 379714"/>
                  <a:gd name="connsiteY7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497908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497908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497908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497908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513289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513289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2384 w 369625"/>
                  <a:gd name="connsiteY0" fmla="*/ 0 h 1067837"/>
                  <a:gd name="connsiteX1" fmla="*/ 222695 w 369625"/>
                  <a:gd name="connsiteY1" fmla="*/ 66675 h 1067837"/>
                  <a:gd name="connsiteX2" fmla="*/ 369187 w 369625"/>
                  <a:gd name="connsiteY2" fmla="*/ 513289 h 1067837"/>
                  <a:gd name="connsiteX3" fmla="*/ 189352 w 369625"/>
                  <a:gd name="connsiteY3" fmla="*/ 986467 h 1067837"/>
                  <a:gd name="connsiteX4" fmla="*/ 0 w 369625"/>
                  <a:gd name="connsiteY4" fmla="*/ 967241 h 1067837"/>
                  <a:gd name="connsiteX5" fmla="*/ 2384 w 369625"/>
                  <a:gd name="connsiteY5" fmla="*/ 0 h 1067837"/>
                  <a:gd name="connsiteX0" fmla="*/ 2384 w 369546"/>
                  <a:gd name="connsiteY0" fmla="*/ 0 h 1065002"/>
                  <a:gd name="connsiteX1" fmla="*/ 222695 w 369546"/>
                  <a:gd name="connsiteY1" fmla="*/ 66675 h 1065002"/>
                  <a:gd name="connsiteX2" fmla="*/ 369187 w 369546"/>
                  <a:gd name="connsiteY2" fmla="*/ 513289 h 1065002"/>
                  <a:gd name="connsiteX3" fmla="*/ 236247 w 369546"/>
                  <a:gd name="connsiteY3" fmla="*/ 979649 h 1065002"/>
                  <a:gd name="connsiteX4" fmla="*/ 0 w 369546"/>
                  <a:gd name="connsiteY4" fmla="*/ 967241 h 1065002"/>
                  <a:gd name="connsiteX5" fmla="*/ 2384 w 369546"/>
                  <a:gd name="connsiteY5" fmla="*/ 0 h 1065002"/>
                  <a:gd name="connsiteX0" fmla="*/ 2384 w 369260"/>
                  <a:gd name="connsiteY0" fmla="*/ 0 h 1065002"/>
                  <a:gd name="connsiteX1" fmla="*/ 222695 w 369260"/>
                  <a:gd name="connsiteY1" fmla="*/ 66675 h 1065002"/>
                  <a:gd name="connsiteX2" fmla="*/ 369187 w 369260"/>
                  <a:gd name="connsiteY2" fmla="*/ 513289 h 1065002"/>
                  <a:gd name="connsiteX3" fmla="*/ 236247 w 369260"/>
                  <a:gd name="connsiteY3" fmla="*/ 979649 h 1065002"/>
                  <a:gd name="connsiteX4" fmla="*/ 0 w 369260"/>
                  <a:gd name="connsiteY4" fmla="*/ 967241 h 1065002"/>
                  <a:gd name="connsiteX5" fmla="*/ 2384 w 369260"/>
                  <a:gd name="connsiteY5" fmla="*/ 0 h 1065002"/>
                  <a:gd name="connsiteX0" fmla="*/ 2384 w 369260"/>
                  <a:gd name="connsiteY0" fmla="*/ 0 h 1057616"/>
                  <a:gd name="connsiteX1" fmla="*/ 222695 w 369260"/>
                  <a:gd name="connsiteY1" fmla="*/ 66675 h 1057616"/>
                  <a:gd name="connsiteX2" fmla="*/ 369187 w 369260"/>
                  <a:gd name="connsiteY2" fmla="*/ 513289 h 1057616"/>
                  <a:gd name="connsiteX3" fmla="*/ 236247 w 369260"/>
                  <a:gd name="connsiteY3" fmla="*/ 979649 h 1057616"/>
                  <a:gd name="connsiteX4" fmla="*/ 0 w 369260"/>
                  <a:gd name="connsiteY4" fmla="*/ 967241 h 1057616"/>
                  <a:gd name="connsiteX5" fmla="*/ 2384 w 369260"/>
                  <a:gd name="connsiteY5" fmla="*/ 0 h 1057616"/>
                  <a:gd name="connsiteX0" fmla="*/ 3728 w 370604"/>
                  <a:gd name="connsiteY0" fmla="*/ 0 h 1079052"/>
                  <a:gd name="connsiteX1" fmla="*/ 224039 w 370604"/>
                  <a:gd name="connsiteY1" fmla="*/ 66675 h 1079052"/>
                  <a:gd name="connsiteX2" fmla="*/ 370531 w 370604"/>
                  <a:gd name="connsiteY2" fmla="*/ 513289 h 1079052"/>
                  <a:gd name="connsiteX3" fmla="*/ 237591 w 370604"/>
                  <a:gd name="connsiteY3" fmla="*/ 979649 h 1079052"/>
                  <a:gd name="connsiteX4" fmla="*/ 0 w 370604"/>
                  <a:gd name="connsiteY4" fmla="*/ 999188 h 1079052"/>
                  <a:gd name="connsiteX5" fmla="*/ 3728 w 370604"/>
                  <a:gd name="connsiteY5" fmla="*/ 0 h 1079052"/>
                  <a:gd name="connsiteX0" fmla="*/ 3728 w 370604"/>
                  <a:gd name="connsiteY0" fmla="*/ 0 h 1018481"/>
                  <a:gd name="connsiteX1" fmla="*/ 224039 w 370604"/>
                  <a:gd name="connsiteY1" fmla="*/ 66675 h 1018481"/>
                  <a:gd name="connsiteX2" fmla="*/ 370531 w 370604"/>
                  <a:gd name="connsiteY2" fmla="*/ 513289 h 1018481"/>
                  <a:gd name="connsiteX3" fmla="*/ 237591 w 370604"/>
                  <a:gd name="connsiteY3" fmla="*/ 979649 h 1018481"/>
                  <a:gd name="connsiteX4" fmla="*/ 0 w 370604"/>
                  <a:gd name="connsiteY4" fmla="*/ 999188 h 1018481"/>
                  <a:gd name="connsiteX5" fmla="*/ 3728 w 370604"/>
                  <a:gd name="connsiteY5" fmla="*/ 0 h 1018481"/>
                  <a:gd name="connsiteX0" fmla="*/ 5216 w 372092"/>
                  <a:gd name="connsiteY0" fmla="*/ 0 h 1048677"/>
                  <a:gd name="connsiteX1" fmla="*/ 225527 w 372092"/>
                  <a:gd name="connsiteY1" fmla="*/ 66675 h 1048677"/>
                  <a:gd name="connsiteX2" fmla="*/ 372019 w 372092"/>
                  <a:gd name="connsiteY2" fmla="*/ 513289 h 1048677"/>
                  <a:gd name="connsiteX3" fmla="*/ 239079 w 372092"/>
                  <a:gd name="connsiteY3" fmla="*/ 979649 h 1048677"/>
                  <a:gd name="connsiteX4" fmla="*/ 0 w 372092"/>
                  <a:gd name="connsiteY4" fmla="*/ 1040193 h 1048677"/>
                  <a:gd name="connsiteX5" fmla="*/ 5216 w 372092"/>
                  <a:gd name="connsiteY5" fmla="*/ 0 h 1048677"/>
                  <a:gd name="connsiteX0" fmla="*/ 5216 w 372092"/>
                  <a:gd name="connsiteY0" fmla="*/ 0 h 1040341"/>
                  <a:gd name="connsiteX1" fmla="*/ 225527 w 372092"/>
                  <a:gd name="connsiteY1" fmla="*/ 66675 h 1040341"/>
                  <a:gd name="connsiteX2" fmla="*/ 372019 w 372092"/>
                  <a:gd name="connsiteY2" fmla="*/ 513289 h 1040341"/>
                  <a:gd name="connsiteX3" fmla="*/ 239079 w 372092"/>
                  <a:gd name="connsiteY3" fmla="*/ 979649 h 1040341"/>
                  <a:gd name="connsiteX4" fmla="*/ 0 w 372092"/>
                  <a:gd name="connsiteY4" fmla="*/ 1040193 h 1040341"/>
                  <a:gd name="connsiteX5" fmla="*/ 5216 w 372092"/>
                  <a:gd name="connsiteY5" fmla="*/ 0 h 1040341"/>
                  <a:gd name="connsiteX0" fmla="*/ 5216 w 372087"/>
                  <a:gd name="connsiteY0" fmla="*/ 0 h 1040341"/>
                  <a:gd name="connsiteX1" fmla="*/ 225527 w 372087"/>
                  <a:gd name="connsiteY1" fmla="*/ 66675 h 1040341"/>
                  <a:gd name="connsiteX2" fmla="*/ 372019 w 372087"/>
                  <a:gd name="connsiteY2" fmla="*/ 513289 h 1040341"/>
                  <a:gd name="connsiteX3" fmla="*/ 239079 w 372087"/>
                  <a:gd name="connsiteY3" fmla="*/ 979649 h 1040341"/>
                  <a:gd name="connsiteX4" fmla="*/ 0 w 372087"/>
                  <a:gd name="connsiteY4" fmla="*/ 1040193 h 1040341"/>
                  <a:gd name="connsiteX5" fmla="*/ 5216 w 372087"/>
                  <a:gd name="connsiteY5" fmla="*/ 0 h 1040341"/>
                  <a:gd name="connsiteX0" fmla="*/ 5216 w 372087"/>
                  <a:gd name="connsiteY0" fmla="*/ 0 h 1040483"/>
                  <a:gd name="connsiteX1" fmla="*/ 225527 w 372087"/>
                  <a:gd name="connsiteY1" fmla="*/ 66675 h 1040483"/>
                  <a:gd name="connsiteX2" fmla="*/ 372019 w 372087"/>
                  <a:gd name="connsiteY2" fmla="*/ 513289 h 1040483"/>
                  <a:gd name="connsiteX3" fmla="*/ 239079 w 372087"/>
                  <a:gd name="connsiteY3" fmla="*/ 979649 h 1040483"/>
                  <a:gd name="connsiteX4" fmla="*/ 0 w 372087"/>
                  <a:gd name="connsiteY4" fmla="*/ 1040193 h 1040483"/>
                  <a:gd name="connsiteX5" fmla="*/ 5216 w 372087"/>
                  <a:gd name="connsiteY5" fmla="*/ 0 h 1040483"/>
                  <a:gd name="connsiteX0" fmla="*/ 5216 w 372085"/>
                  <a:gd name="connsiteY0" fmla="*/ 0 h 1040483"/>
                  <a:gd name="connsiteX1" fmla="*/ 225527 w 372085"/>
                  <a:gd name="connsiteY1" fmla="*/ 66675 h 1040483"/>
                  <a:gd name="connsiteX2" fmla="*/ 372019 w 372085"/>
                  <a:gd name="connsiteY2" fmla="*/ 513289 h 1040483"/>
                  <a:gd name="connsiteX3" fmla="*/ 239079 w 372085"/>
                  <a:gd name="connsiteY3" fmla="*/ 979649 h 1040483"/>
                  <a:gd name="connsiteX4" fmla="*/ 0 w 372085"/>
                  <a:gd name="connsiteY4" fmla="*/ 1040193 h 1040483"/>
                  <a:gd name="connsiteX5" fmla="*/ 5216 w 372085"/>
                  <a:gd name="connsiteY5" fmla="*/ 0 h 1040483"/>
                  <a:gd name="connsiteX0" fmla="*/ 5216 w 372089"/>
                  <a:gd name="connsiteY0" fmla="*/ 0 h 1040483"/>
                  <a:gd name="connsiteX1" fmla="*/ 225527 w 372089"/>
                  <a:gd name="connsiteY1" fmla="*/ 66675 h 1040483"/>
                  <a:gd name="connsiteX2" fmla="*/ 372019 w 372089"/>
                  <a:gd name="connsiteY2" fmla="*/ 513289 h 1040483"/>
                  <a:gd name="connsiteX3" fmla="*/ 239079 w 372089"/>
                  <a:gd name="connsiteY3" fmla="*/ 979649 h 1040483"/>
                  <a:gd name="connsiteX4" fmla="*/ 0 w 372089"/>
                  <a:gd name="connsiteY4" fmla="*/ 1040193 h 1040483"/>
                  <a:gd name="connsiteX5" fmla="*/ 5216 w 372089"/>
                  <a:gd name="connsiteY5" fmla="*/ 0 h 1040483"/>
                  <a:gd name="connsiteX0" fmla="*/ 5216 w 372077"/>
                  <a:gd name="connsiteY0" fmla="*/ 0 h 1042008"/>
                  <a:gd name="connsiteX1" fmla="*/ 225527 w 372077"/>
                  <a:gd name="connsiteY1" fmla="*/ 66675 h 1042008"/>
                  <a:gd name="connsiteX2" fmla="*/ 372019 w 372077"/>
                  <a:gd name="connsiteY2" fmla="*/ 513289 h 1042008"/>
                  <a:gd name="connsiteX3" fmla="*/ 238020 w 372077"/>
                  <a:gd name="connsiteY3" fmla="*/ 993480 h 1042008"/>
                  <a:gd name="connsiteX4" fmla="*/ 0 w 372077"/>
                  <a:gd name="connsiteY4" fmla="*/ 1040193 h 1042008"/>
                  <a:gd name="connsiteX5" fmla="*/ 5216 w 372077"/>
                  <a:gd name="connsiteY5" fmla="*/ 0 h 1042008"/>
                  <a:gd name="connsiteX0" fmla="*/ 5216 w 372075"/>
                  <a:gd name="connsiteY0" fmla="*/ 0 h 1042008"/>
                  <a:gd name="connsiteX1" fmla="*/ 225527 w 372075"/>
                  <a:gd name="connsiteY1" fmla="*/ 66675 h 1042008"/>
                  <a:gd name="connsiteX2" fmla="*/ 372019 w 372075"/>
                  <a:gd name="connsiteY2" fmla="*/ 513289 h 1042008"/>
                  <a:gd name="connsiteX3" fmla="*/ 238020 w 372075"/>
                  <a:gd name="connsiteY3" fmla="*/ 993480 h 1042008"/>
                  <a:gd name="connsiteX4" fmla="*/ 0 w 372075"/>
                  <a:gd name="connsiteY4" fmla="*/ 1040193 h 1042008"/>
                  <a:gd name="connsiteX5" fmla="*/ 5216 w 372075"/>
                  <a:gd name="connsiteY5" fmla="*/ 0 h 1042008"/>
                  <a:gd name="connsiteX0" fmla="*/ 5216 w 372055"/>
                  <a:gd name="connsiteY0" fmla="*/ 0 h 1040518"/>
                  <a:gd name="connsiteX1" fmla="*/ 225527 w 372055"/>
                  <a:gd name="connsiteY1" fmla="*/ 66675 h 1040518"/>
                  <a:gd name="connsiteX2" fmla="*/ 372019 w 372055"/>
                  <a:gd name="connsiteY2" fmla="*/ 513289 h 1040518"/>
                  <a:gd name="connsiteX3" fmla="*/ 235692 w 372055"/>
                  <a:gd name="connsiteY3" fmla="*/ 980629 h 1040518"/>
                  <a:gd name="connsiteX4" fmla="*/ 0 w 372055"/>
                  <a:gd name="connsiteY4" fmla="*/ 1040193 h 1040518"/>
                  <a:gd name="connsiteX5" fmla="*/ 5216 w 372055"/>
                  <a:gd name="connsiteY5" fmla="*/ 0 h 104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055" h="1040518">
                    <a:moveTo>
                      <a:pt x="5216" y="0"/>
                    </a:moveTo>
                    <a:cubicBezTo>
                      <a:pt x="69922" y="0"/>
                      <a:pt x="160821" y="21437"/>
                      <a:pt x="225527" y="66675"/>
                    </a:cubicBezTo>
                    <a:cubicBezTo>
                      <a:pt x="330354" y="123831"/>
                      <a:pt x="370325" y="360963"/>
                      <a:pt x="372019" y="513289"/>
                    </a:cubicBezTo>
                    <a:cubicBezTo>
                      <a:pt x="373713" y="665615"/>
                      <a:pt x="316231" y="913310"/>
                      <a:pt x="235692" y="980629"/>
                    </a:cubicBezTo>
                    <a:cubicBezTo>
                      <a:pt x="160508" y="1039955"/>
                      <a:pt x="126452" y="1041763"/>
                      <a:pt x="0" y="1040193"/>
                    </a:cubicBezTo>
                    <a:cubicBezTo>
                      <a:pt x="1" y="751116"/>
                      <a:pt x="5215" y="289077"/>
                      <a:pt x="5216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63" name="フリーフォーム 62"/>
              <p:cNvSpPr/>
              <p:nvPr/>
            </p:nvSpPr>
            <p:spPr>
              <a:xfrm flipV="1">
                <a:off x="7486541" y="4552862"/>
                <a:ext cx="596361" cy="175985"/>
              </a:xfrm>
              <a:custGeom>
                <a:avLst/>
                <a:gdLst>
                  <a:gd name="connsiteX0" fmla="*/ 0 w 2028825"/>
                  <a:gd name="connsiteY0" fmla="*/ 142875 h 1019175"/>
                  <a:gd name="connsiteX1" fmla="*/ 1019175 w 2028825"/>
                  <a:gd name="connsiteY1" fmla="*/ 457200 h 1019175"/>
                  <a:gd name="connsiteX2" fmla="*/ 2028825 w 2028825"/>
                  <a:gd name="connsiteY2" fmla="*/ 0 h 1019175"/>
                  <a:gd name="connsiteX3" fmla="*/ 1009650 w 2028825"/>
                  <a:gd name="connsiteY3" fmla="*/ 1019175 h 1019175"/>
                  <a:gd name="connsiteX4" fmla="*/ 57150 w 2028825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7144 w 1978819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14288 w 1978819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33"/>
                  <a:gd name="connsiteX1" fmla="*/ 959645 w 1971675"/>
                  <a:gd name="connsiteY1" fmla="*/ 423863 h 835833"/>
                  <a:gd name="connsiteX2" fmla="*/ 1971675 w 1971675"/>
                  <a:gd name="connsiteY2" fmla="*/ 0 h 835833"/>
                  <a:gd name="connsiteX3" fmla="*/ 959643 w 1971675"/>
                  <a:gd name="connsiteY3" fmla="*/ 835818 h 835833"/>
                  <a:gd name="connsiteX4" fmla="*/ 7144 w 1971675"/>
                  <a:gd name="connsiteY4" fmla="*/ 42863 h 835833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675" h="835818">
                    <a:moveTo>
                      <a:pt x="0" y="40482"/>
                    </a:moveTo>
                    <a:cubicBezTo>
                      <a:pt x="335757" y="272257"/>
                      <a:pt x="731044" y="439738"/>
                      <a:pt x="959645" y="423863"/>
                    </a:cubicBezTo>
                    <a:cubicBezTo>
                      <a:pt x="1281113" y="411958"/>
                      <a:pt x="1650207" y="319088"/>
                      <a:pt x="1971675" y="0"/>
                    </a:cubicBezTo>
                    <a:cubicBezTo>
                      <a:pt x="1789113" y="508794"/>
                      <a:pt x="1468436" y="819942"/>
                      <a:pt x="959643" y="835818"/>
                    </a:cubicBezTo>
                    <a:cubicBezTo>
                      <a:pt x="384969" y="824708"/>
                      <a:pt x="119857" y="342106"/>
                      <a:pt x="7144" y="4286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乗算記号 78"/>
              <p:cNvSpPr/>
              <p:nvPr/>
            </p:nvSpPr>
            <p:spPr>
              <a:xfrm rot="21383664" flipH="1">
                <a:off x="7382948" y="4175196"/>
                <a:ext cx="407121" cy="292666"/>
              </a:xfrm>
              <a:prstGeom prst="mathMultiply">
                <a:avLst>
                  <a:gd name="adj1" fmla="val 1628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乗算記号 79"/>
              <p:cNvSpPr/>
              <p:nvPr/>
            </p:nvSpPr>
            <p:spPr>
              <a:xfrm rot="21383664" flipH="1">
                <a:off x="7856841" y="4165807"/>
                <a:ext cx="407121" cy="292666"/>
              </a:xfrm>
              <a:prstGeom prst="mathMultiply">
                <a:avLst>
                  <a:gd name="adj1" fmla="val 1628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" name="グループ化 8"/>
          <p:cNvGrpSpPr/>
          <p:nvPr/>
        </p:nvGrpSpPr>
        <p:grpSpPr>
          <a:xfrm>
            <a:off x="4927953" y="4043304"/>
            <a:ext cx="2503762" cy="1351030"/>
            <a:chOff x="4927953" y="4043304"/>
            <a:chExt cx="2503762" cy="1351030"/>
          </a:xfrm>
        </p:grpSpPr>
        <p:grpSp>
          <p:nvGrpSpPr>
            <p:cNvPr id="66" name="グループ化 65"/>
            <p:cNvGrpSpPr/>
            <p:nvPr/>
          </p:nvGrpSpPr>
          <p:grpSpPr>
            <a:xfrm rot="21372559">
              <a:off x="5101378" y="4043304"/>
              <a:ext cx="2156914" cy="1351030"/>
              <a:chOff x="436799" y="2167836"/>
              <a:chExt cx="3261711" cy="2380886"/>
            </a:xfrm>
          </p:grpSpPr>
          <p:sp>
            <p:nvSpPr>
              <p:cNvPr id="67" name="円/楕円 19"/>
              <p:cNvSpPr/>
              <p:nvPr/>
            </p:nvSpPr>
            <p:spPr>
              <a:xfrm>
                <a:off x="3275048" y="4314659"/>
                <a:ext cx="183844" cy="171238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8" name="雲 31"/>
              <p:cNvSpPr/>
              <p:nvPr/>
            </p:nvSpPr>
            <p:spPr>
              <a:xfrm rot="197991">
                <a:off x="436799" y="2167836"/>
                <a:ext cx="3261711" cy="2380886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円/楕円 21"/>
              <p:cNvSpPr/>
              <p:nvPr/>
            </p:nvSpPr>
            <p:spPr>
              <a:xfrm>
                <a:off x="3498492" y="4401466"/>
                <a:ext cx="118273" cy="11016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70" name="テキスト ボックス 69"/>
            <p:cNvSpPr txBox="1"/>
            <p:nvPr/>
          </p:nvSpPr>
          <p:spPr>
            <a:xfrm rot="21047143">
              <a:off x="4927953" y="4399133"/>
              <a:ext cx="250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危ないサイトは</a:t>
              </a:r>
              <a:br>
                <a:rPr lang="en-US" altLang="ja-JP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見ないでおこう</a:t>
              </a:r>
              <a:endParaRPr kumimoji="1" lang="ja-JP" altLang="en-US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80" name="ドーナツ 79"/>
          <p:cNvSpPr/>
          <p:nvPr/>
        </p:nvSpPr>
        <p:spPr>
          <a:xfrm>
            <a:off x="5882102" y="5287067"/>
            <a:ext cx="1267898" cy="1266090"/>
          </a:xfrm>
          <a:prstGeom prst="donut">
            <a:avLst>
              <a:gd name="adj" fmla="val 16648"/>
            </a:avLst>
          </a:prstGeom>
          <a:solidFill>
            <a:srgbClr val="ED7D31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8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154673" y="860836"/>
            <a:ext cx="8805692" cy="2391717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10.</a:t>
            </a:r>
            <a:r>
              <a:rPr lang="ja-JP" altLang="en-US" dirty="0"/>
              <a:t> フィルタリングで何を守ってくれているの？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09650" y="1432908"/>
            <a:ext cx="73154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フィルタリングによって、インターネット上のさまざまなリスクから自分を守ることができます。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重要性を理解したうえで、上手に活用しましょう。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DA3FABA-469E-44A8-A120-13A0117E4134}"/>
              </a:ext>
            </a:extLst>
          </p:cNvPr>
          <p:cNvGrpSpPr/>
          <p:nvPr/>
        </p:nvGrpSpPr>
        <p:grpSpPr>
          <a:xfrm>
            <a:off x="97321" y="2936824"/>
            <a:ext cx="3480907" cy="1927237"/>
            <a:chOff x="29081" y="2936824"/>
            <a:chExt cx="3480907" cy="1927237"/>
          </a:xfrm>
          <a:effectLst/>
        </p:grpSpPr>
        <p:sp>
          <p:nvSpPr>
            <p:cNvPr id="24" name="雲 31"/>
            <p:cNvSpPr/>
            <p:nvPr/>
          </p:nvSpPr>
          <p:spPr>
            <a:xfrm>
              <a:off x="29081" y="2936824"/>
              <a:ext cx="3480907" cy="192723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 rot="21442876">
              <a:off x="144643" y="3313014"/>
              <a:ext cx="329780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インターネットを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安全に使おう！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BFE8371-3433-4F31-B09D-86DBB753CB4E}"/>
              </a:ext>
            </a:extLst>
          </p:cNvPr>
          <p:cNvGrpSpPr>
            <a:grpSpLocks noChangeAspect="1"/>
          </p:cNvGrpSpPr>
          <p:nvPr/>
        </p:nvGrpSpPr>
        <p:grpSpPr>
          <a:xfrm>
            <a:off x="5319136" y="3171791"/>
            <a:ext cx="3662164" cy="2438198"/>
            <a:chOff x="5244212" y="3755286"/>
            <a:chExt cx="3850348" cy="2563488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4212" y="4133697"/>
              <a:ext cx="2240395" cy="2185077"/>
            </a:xfrm>
            <a:prstGeom prst="rect">
              <a:avLst/>
            </a:prstGeom>
          </p:spPr>
        </p:pic>
        <p:sp>
          <p:nvSpPr>
            <p:cNvPr id="10" name="爆発 1 5"/>
            <p:cNvSpPr/>
            <p:nvPr/>
          </p:nvSpPr>
          <p:spPr>
            <a:xfrm rot="15575499">
              <a:off x="7306674" y="5365633"/>
              <a:ext cx="707721" cy="435616"/>
            </a:xfrm>
            <a:custGeom>
              <a:avLst/>
              <a:gdLst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370 w 21600"/>
                <a:gd name="connsiteY21" fmla="*/ 2295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21600 w 21600"/>
                <a:gd name="connsiteY6" fmla="*/ 13290 h 21600"/>
                <a:gd name="connsiteX7" fmla="*/ 16837 w 21600"/>
                <a:gd name="connsiteY7" fmla="*/ 12942 h 21600"/>
                <a:gd name="connsiteX8" fmla="*/ 18145 w 21600"/>
                <a:gd name="connsiteY8" fmla="*/ 18095 h 21600"/>
                <a:gd name="connsiteX9" fmla="*/ 14020 w 21600"/>
                <a:gd name="connsiteY9" fmla="*/ 14457 h 21600"/>
                <a:gd name="connsiteX10" fmla="*/ 13247 w 21600"/>
                <a:gd name="connsiteY10" fmla="*/ 19737 h 21600"/>
                <a:gd name="connsiteX11" fmla="*/ 10532 w 21600"/>
                <a:gd name="connsiteY11" fmla="*/ 14935 h 21600"/>
                <a:gd name="connsiteX12" fmla="*/ 8485 w 21600"/>
                <a:gd name="connsiteY12" fmla="*/ 21600 h 21600"/>
                <a:gd name="connsiteX13" fmla="*/ 7715 w 21600"/>
                <a:gd name="connsiteY13" fmla="*/ 15627 h 21600"/>
                <a:gd name="connsiteX14" fmla="*/ 4762 w 21600"/>
                <a:gd name="connsiteY14" fmla="*/ 17617 h 21600"/>
                <a:gd name="connsiteX15" fmla="*/ 5667 w 21600"/>
                <a:gd name="connsiteY15" fmla="*/ 13937 h 21600"/>
                <a:gd name="connsiteX16" fmla="*/ 135 w 21600"/>
                <a:gd name="connsiteY16" fmla="*/ 14587 h 21600"/>
                <a:gd name="connsiteX17" fmla="*/ 3722 w 21600"/>
                <a:gd name="connsiteY17" fmla="*/ 11775 h 21600"/>
                <a:gd name="connsiteX18" fmla="*/ 0 w 21600"/>
                <a:gd name="connsiteY18" fmla="*/ 8615 h 21600"/>
                <a:gd name="connsiteX19" fmla="*/ 4627 w 21600"/>
                <a:gd name="connsiteY19" fmla="*/ 7617 h 21600"/>
                <a:gd name="connsiteX20" fmla="*/ 370 w 21600"/>
                <a:gd name="connsiteY20" fmla="*/ 2295 h 21600"/>
                <a:gd name="connsiteX21" fmla="*/ 7312 w 21600"/>
                <a:gd name="connsiteY21" fmla="*/ 6320 h 21600"/>
                <a:gd name="connsiteX22" fmla="*/ 8352 w 21600"/>
                <a:gd name="connsiteY22" fmla="*/ 2295 h 21600"/>
                <a:gd name="connsiteX23" fmla="*/ 10800 w 21600"/>
                <a:gd name="connsiteY23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600 w 21600"/>
                <a:gd name="connsiteY5" fmla="*/ 13290 h 21600"/>
                <a:gd name="connsiteX6" fmla="*/ 16837 w 21600"/>
                <a:gd name="connsiteY6" fmla="*/ 12942 h 21600"/>
                <a:gd name="connsiteX7" fmla="*/ 18145 w 21600"/>
                <a:gd name="connsiteY7" fmla="*/ 18095 h 21600"/>
                <a:gd name="connsiteX8" fmla="*/ 14020 w 21600"/>
                <a:gd name="connsiteY8" fmla="*/ 14457 h 21600"/>
                <a:gd name="connsiteX9" fmla="*/ 13247 w 21600"/>
                <a:gd name="connsiteY9" fmla="*/ 19737 h 21600"/>
                <a:gd name="connsiteX10" fmla="*/ 10532 w 21600"/>
                <a:gd name="connsiteY10" fmla="*/ 14935 h 21600"/>
                <a:gd name="connsiteX11" fmla="*/ 8485 w 21600"/>
                <a:gd name="connsiteY11" fmla="*/ 21600 h 21600"/>
                <a:gd name="connsiteX12" fmla="*/ 7715 w 21600"/>
                <a:gd name="connsiteY12" fmla="*/ 15627 h 21600"/>
                <a:gd name="connsiteX13" fmla="*/ 4762 w 21600"/>
                <a:gd name="connsiteY13" fmla="*/ 17617 h 21600"/>
                <a:gd name="connsiteX14" fmla="*/ 5667 w 21600"/>
                <a:gd name="connsiteY14" fmla="*/ 13937 h 21600"/>
                <a:gd name="connsiteX15" fmla="*/ 135 w 21600"/>
                <a:gd name="connsiteY15" fmla="*/ 14587 h 21600"/>
                <a:gd name="connsiteX16" fmla="*/ 3722 w 21600"/>
                <a:gd name="connsiteY16" fmla="*/ 11775 h 21600"/>
                <a:gd name="connsiteX17" fmla="*/ 0 w 21600"/>
                <a:gd name="connsiteY17" fmla="*/ 8615 h 21600"/>
                <a:gd name="connsiteX18" fmla="*/ 4627 w 21600"/>
                <a:gd name="connsiteY18" fmla="*/ 7617 h 21600"/>
                <a:gd name="connsiteX19" fmla="*/ 370 w 21600"/>
                <a:gd name="connsiteY19" fmla="*/ 2295 h 21600"/>
                <a:gd name="connsiteX20" fmla="*/ 7312 w 21600"/>
                <a:gd name="connsiteY20" fmla="*/ 6320 h 21600"/>
                <a:gd name="connsiteX21" fmla="*/ 8352 w 21600"/>
                <a:gd name="connsiteY21" fmla="*/ 2295 h 21600"/>
                <a:gd name="connsiteX22" fmla="*/ 10800 w 21600"/>
                <a:gd name="connsiteY22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21600 w 21600"/>
                <a:gd name="connsiteY4" fmla="*/ 13290 h 21600"/>
                <a:gd name="connsiteX5" fmla="*/ 16837 w 21600"/>
                <a:gd name="connsiteY5" fmla="*/ 12942 h 21600"/>
                <a:gd name="connsiteX6" fmla="*/ 18145 w 21600"/>
                <a:gd name="connsiteY6" fmla="*/ 18095 h 21600"/>
                <a:gd name="connsiteX7" fmla="*/ 14020 w 21600"/>
                <a:gd name="connsiteY7" fmla="*/ 14457 h 21600"/>
                <a:gd name="connsiteX8" fmla="*/ 13247 w 21600"/>
                <a:gd name="connsiteY8" fmla="*/ 19737 h 21600"/>
                <a:gd name="connsiteX9" fmla="*/ 10532 w 21600"/>
                <a:gd name="connsiteY9" fmla="*/ 14935 h 21600"/>
                <a:gd name="connsiteX10" fmla="*/ 8485 w 21600"/>
                <a:gd name="connsiteY10" fmla="*/ 21600 h 21600"/>
                <a:gd name="connsiteX11" fmla="*/ 7715 w 21600"/>
                <a:gd name="connsiteY11" fmla="*/ 15627 h 21600"/>
                <a:gd name="connsiteX12" fmla="*/ 4762 w 21600"/>
                <a:gd name="connsiteY12" fmla="*/ 17617 h 21600"/>
                <a:gd name="connsiteX13" fmla="*/ 5667 w 21600"/>
                <a:gd name="connsiteY13" fmla="*/ 13937 h 21600"/>
                <a:gd name="connsiteX14" fmla="*/ 135 w 21600"/>
                <a:gd name="connsiteY14" fmla="*/ 14587 h 21600"/>
                <a:gd name="connsiteX15" fmla="*/ 3722 w 21600"/>
                <a:gd name="connsiteY15" fmla="*/ 11775 h 21600"/>
                <a:gd name="connsiteX16" fmla="*/ 0 w 21600"/>
                <a:gd name="connsiteY16" fmla="*/ 8615 h 21600"/>
                <a:gd name="connsiteX17" fmla="*/ 4627 w 21600"/>
                <a:gd name="connsiteY17" fmla="*/ 7617 h 21600"/>
                <a:gd name="connsiteX18" fmla="*/ 370 w 21600"/>
                <a:gd name="connsiteY18" fmla="*/ 2295 h 21600"/>
                <a:gd name="connsiteX19" fmla="*/ 7312 w 21600"/>
                <a:gd name="connsiteY19" fmla="*/ 6320 h 21600"/>
                <a:gd name="connsiteX20" fmla="*/ 8352 w 21600"/>
                <a:gd name="connsiteY20" fmla="*/ 2295 h 21600"/>
                <a:gd name="connsiteX21" fmla="*/ 10800 w 21600"/>
                <a:gd name="connsiteY21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21600 w 21600"/>
                <a:gd name="connsiteY3" fmla="*/ 13290 h 21600"/>
                <a:gd name="connsiteX4" fmla="*/ 16837 w 21600"/>
                <a:gd name="connsiteY4" fmla="*/ 12942 h 21600"/>
                <a:gd name="connsiteX5" fmla="*/ 18145 w 21600"/>
                <a:gd name="connsiteY5" fmla="*/ 18095 h 21600"/>
                <a:gd name="connsiteX6" fmla="*/ 14020 w 21600"/>
                <a:gd name="connsiteY6" fmla="*/ 14457 h 21600"/>
                <a:gd name="connsiteX7" fmla="*/ 13247 w 21600"/>
                <a:gd name="connsiteY7" fmla="*/ 19737 h 21600"/>
                <a:gd name="connsiteX8" fmla="*/ 10532 w 21600"/>
                <a:gd name="connsiteY8" fmla="*/ 14935 h 21600"/>
                <a:gd name="connsiteX9" fmla="*/ 8485 w 21600"/>
                <a:gd name="connsiteY9" fmla="*/ 21600 h 21600"/>
                <a:gd name="connsiteX10" fmla="*/ 7715 w 21600"/>
                <a:gd name="connsiteY10" fmla="*/ 15627 h 21600"/>
                <a:gd name="connsiteX11" fmla="*/ 4762 w 21600"/>
                <a:gd name="connsiteY11" fmla="*/ 17617 h 21600"/>
                <a:gd name="connsiteX12" fmla="*/ 5667 w 21600"/>
                <a:gd name="connsiteY12" fmla="*/ 13937 h 21600"/>
                <a:gd name="connsiteX13" fmla="*/ 135 w 21600"/>
                <a:gd name="connsiteY13" fmla="*/ 14587 h 21600"/>
                <a:gd name="connsiteX14" fmla="*/ 3722 w 21600"/>
                <a:gd name="connsiteY14" fmla="*/ 11775 h 21600"/>
                <a:gd name="connsiteX15" fmla="*/ 0 w 21600"/>
                <a:gd name="connsiteY15" fmla="*/ 8615 h 21600"/>
                <a:gd name="connsiteX16" fmla="*/ 4627 w 21600"/>
                <a:gd name="connsiteY16" fmla="*/ 7617 h 21600"/>
                <a:gd name="connsiteX17" fmla="*/ 370 w 21600"/>
                <a:gd name="connsiteY17" fmla="*/ 2295 h 21600"/>
                <a:gd name="connsiteX18" fmla="*/ 7312 w 21600"/>
                <a:gd name="connsiteY18" fmla="*/ 6320 h 21600"/>
                <a:gd name="connsiteX19" fmla="*/ 8352 w 21600"/>
                <a:gd name="connsiteY19" fmla="*/ 2295 h 21600"/>
                <a:gd name="connsiteX20" fmla="*/ 10800 w 21600"/>
                <a:gd name="connsiteY20" fmla="*/ 5800 h 21600"/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21600 w 21600"/>
                <a:gd name="connsiteY2" fmla="*/ 13290 h 21600"/>
                <a:gd name="connsiteX3" fmla="*/ 16837 w 21600"/>
                <a:gd name="connsiteY3" fmla="*/ 12942 h 21600"/>
                <a:gd name="connsiteX4" fmla="*/ 18145 w 21600"/>
                <a:gd name="connsiteY4" fmla="*/ 18095 h 21600"/>
                <a:gd name="connsiteX5" fmla="*/ 14020 w 21600"/>
                <a:gd name="connsiteY5" fmla="*/ 14457 h 21600"/>
                <a:gd name="connsiteX6" fmla="*/ 13247 w 21600"/>
                <a:gd name="connsiteY6" fmla="*/ 19737 h 21600"/>
                <a:gd name="connsiteX7" fmla="*/ 10532 w 21600"/>
                <a:gd name="connsiteY7" fmla="*/ 14935 h 21600"/>
                <a:gd name="connsiteX8" fmla="*/ 8485 w 21600"/>
                <a:gd name="connsiteY8" fmla="*/ 21600 h 21600"/>
                <a:gd name="connsiteX9" fmla="*/ 7715 w 21600"/>
                <a:gd name="connsiteY9" fmla="*/ 15627 h 21600"/>
                <a:gd name="connsiteX10" fmla="*/ 4762 w 21600"/>
                <a:gd name="connsiteY10" fmla="*/ 17617 h 21600"/>
                <a:gd name="connsiteX11" fmla="*/ 5667 w 21600"/>
                <a:gd name="connsiteY11" fmla="*/ 13937 h 21600"/>
                <a:gd name="connsiteX12" fmla="*/ 135 w 21600"/>
                <a:gd name="connsiteY12" fmla="*/ 14587 h 21600"/>
                <a:gd name="connsiteX13" fmla="*/ 3722 w 21600"/>
                <a:gd name="connsiteY13" fmla="*/ 11775 h 21600"/>
                <a:gd name="connsiteX14" fmla="*/ 0 w 21600"/>
                <a:gd name="connsiteY14" fmla="*/ 8615 h 21600"/>
                <a:gd name="connsiteX15" fmla="*/ 4627 w 21600"/>
                <a:gd name="connsiteY15" fmla="*/ 7617 h 21600"/>
                <a:gd name="connsiteX16" fmla="*/ 370 w 21600"/>
                <a:gd name="connsiteY16" fmla="*/ 2295 h 21600"/>
                <a:gd name="connsiteX17" fmla="*/ 7312 w 21600"/>
                <a:gd name="connsiteY17" fmla="*/ 6320 h 21600"/>
                <a:gd name="connsiteX18" fmla="*/ 8352 w 21600"/>
                <a:gd name="connsiteY18" fmla="*/ 2295 h 21600"/>
                <a:gd name="connsiteX19" fmla="*/ 10800 w 21600"/>
                <a:gd name="connsiteY19" fmla="*/ 5800 h 21600"/>
                <a:gd name="connsiteX0" fmla="*/ 10800 w 21600"/>
                <a:gd name="connsiteY0" fmla="*/ 3505 h 19305"/>
                <a:gd name="connsiteX1" fmla="*/ 21600 w 21600"/>
                <a:gd name="connsiteY1" fmla="*/ 10995 h 19305"/>
                <a:gd name="connsiteX2" fmla="*/ 16837 w 21600"/>
                <a:gd name="connsiteY2" fmla="*/ 10647 h 19305"/>
                <a:gd name="connsiteX3" fmla="*/ 18145 w 21600"/>
                <a:gd name="connsiteY3" fmla="*/ 15800 h 19305"/>
                <a:gd name="connsiteX4" fmla="*/ 14020 w 21600"/>
                <a:gd name="connsiteY4" fmla="*/ 12162 h 19305"/>
                <a:gd name="connsiteX5" fmla="*/ 13247 w 21600"/>
                <a:gd name="connsiteY5" fmla="*/ 17442 h 19305"/>
                <a:gd name="connsiteX6" fmla="*/ 10532 w 21600"/>
                <a:gd name="connsiteY6" fmla="*/ 12640 h 19305"/>
                <a:gd name="connsiteX7" fmla="*/ 8485 w 21600"/>
                <a:gd name="connsiteY7" fmla="*/ 19305 h 19305"/>
                <a:gd name="connsiteX8" fmla="*/ 7715 w 21600"/>
                <a:gd name="connsiteY8" fmla="*/ 13332 h 19305"/>
                <a:gd name="connsiteX9" fmla="*/ 4762 w 21600"/>
                <a:gd name="connsiteY9" fmla="*/ 15322 h 19305"/>
                <a:gd name="connsiteX10" fmla="*/ 5667 w 21600"/>
                <a:gd name="connsiteY10" fmla="*/ 11642 h 19305"/>
                <a:gd name="connsiteX11" fmla="*/ 135 w 21600"/>
                <a:gd name="connsiteY11" fmla="*/ 12292 h 19305"/>
                <a:gd name="connsiteX12" fmla="*/ 3722 w 21600"/>
                <a:gd name="connsiteY12" fmla="*/ 9480 h 19305"/>
                <a:gd name="connsiteX13" fmla="*/ 0 w 21600"/>
                <a:gd name="connsiteY13" fmla="*/ 6320 h 19305"/>
                <a:gd name="connsiteX14" fmla="*/ 4627 w 21600"/>
                <a:gd name="connsiteY14" fmla="*/ 5322 h 19305"/>
                <a:gd name="connsiteX15" fmla="*/ 370 w 21600"/>
                <a:gd name="connsiteY15" fmla="*/ 0 h 19305"/>
                <a:gd name="connsiteX16" fmla="*/ 7312 w 21600"/>
                <a:gd name="connsiteY16" fmla="*/ 4025 h 19305"/>
                <a:gd name="connsiteX17" fmla="*/ 8352 w 21600"/>
                <a:gd name="connsiteY17" fmla="*/ 0 h 19305"/>
                <a:gd name="connsiteX18" fmla="*/ 10800 w 21600"/>
                <a:gd name="connsiteY18" fmla="*/ 3505 h 19305"/>
                <a:gd name="connsiteX0" fmla="*/ 21600 w 21600"/>
                <a:gd name="connsiteY0" fmla="*/ 10995 h 19305"/>
                <a:gd name="connsiteX1" fmla="*/ 16837 w 21600"/>
                <a:gd name="connsiteY1" fmla="*/ 10647 h 19305"/>
                <a:gd name="connsiteX2" fmla="*/ 18145 w 21600"/>
                <a:gd name="connsiteY2" fmla="*/ 15800 h 19305"/>
                <a:gd name="connsiteX3" fmla="*/ 14020 w 21600"/>
                <a:gd name="connsiteY3" fmla="*/ 12162 h 19305"/>
                <a:gd name="connsiteX4" fmla="*/ 13247 w 21600"/>
                <a:gd name="connsiteY4" fmla="*/ 17442 h 19305"/>
                <a:gd name="connsiteX5" fmla="*/ 10532 w 21600"/>
                <a:gd name="connsiteY5" fmla="*/ 12640 h 19305"/>
                <a:gd name="connsiteX6" fmla="*/ 8485 w 21600"/>
                <a:gd name="connsiteY6" fmla="*/ 19305 h 19305"/>
                <a:gd name="connsiteX7" fmla="*/ 7715 w 21600"/>
                <a:gd name="connsiteY7" fmla="*/ 13332 h 19305"/>
                <a:gd name="connsiteX8" fmla="*/ 4762 w 21600"/>
                <a:gd name="connsiteY8" fmla="*/ 15322 h 19305"/>
                <a:gd name="connsiteX9" fmla="*/ 5667 w 21600"/>
                <a:gd name="connsiteY9" fmla="*/ 11642 h 19305"/>
                <a:gd name="connsiteX10" fmla="*/ 135 w 21600"/>
                <a:gd name="connsiteY10" fmla="*/ 12292 h 19305"/>
                <a:gd name="connsiteX11" fmla="*/ 3722 w 21600"/>
                <a:gd name="connsiteY11" fmla="*/ 9480 h 19305"/>
                <a:gd name="connsiteX12" fmla="*/ 0 w 21600"/>
                <a:gd name="connsiteY12" fmla="*/ 6320 h 19305"/>
                <a:gd name="connsiteX13" fmla="*/ 4627 w 21600"/>
                <a:gd name="connsiteY13" fmla="*/ 5322 h 19305"/>
                <a:gd name="connsiteX14" fmla="*/ 370 w 21600"/>
                <a:gd name="connsiteY14" fmla="*/ 0 h 19305"/>
                <a:gd name="connsiteX15" fmla="*/ 7312 w 21600"/>
                <a:gd name="connsiteY15" fmla="*/ 4025 h 19305"/>
                <a:gd name="connsiteX16" fmla="*/ 8352 w 21600"/>
                <a:gd name="connsiteY16" fmla="*/ 0 h 19305"/>
                <a:gd name="connsiteX17" fmla="*/ 12712 w 21600"/>
                <a:gd name="connsiteY17" fmla="*/ 6263 h 19305"/>
                <a:gd name="connsiteX0" fmla="*/ 21600 w 21600"/>
                <a:gd name="connsiteY0" fmla="*/ 10995 h 19305"/>
                <a:gd name="connsiteX1" fmla="*/ 16837 w 21600"/>
                <a:gd name="connsiteY1" fmla="*/ 10647 h 19305"/>
                <a:gd name="connsiteX2" fmla="*/ 18145 w 21600"/>
                <a:gd name="connsiteY2" fmla="*/ 15800 h 19305"/>
                <a:gd name="connsiteX3" fmla="*/ 14020 w 21600"/>
                <a:gd name="connsiteY3" fmla="*/ 12162 h 19305"/>
                <a:gd name="connsiteX4" fmla="*/ 13247 w 21600"/>
                <a:gd name="connsiteY4" fmla="*/ 17442 h 19305"/>
                <a:gd name="connsiteX5" fmla="*/ 10532 w 21600"/>
                <a:gd name="connsiteY5" fmla="*/ 12640 h 19305"/>
                <a:gd name="connsiteX6" fmla="*/ 8485 w 21600"/>
                <a:gd name="connsiteY6" fmla="*/ 19305 h 19305"/>
                <a:gd name="connsiteX7" fmla="*/ 7715 w 21600"/>
                <a:gd name="connsiteY7" fmla="*/ 13332 h 19305"/>
                <a:gd name="connsiteX8" fmla="*/ 4762 w 21600"/>
                <a:gd name="connsiteY8" fmla="*/ 15322 h 19305"/>
                <a:gd name="connsiteX9" fmla="*/ 5667 w 21600"/>
                <a:gd name="connsiteY9" fmla="*/ 11642 h 19305"/>
                <a:gd name="connsiteX10" fmla="*/ 135 w 21600"/>
                <a:gd name="connsiteY10" fmla="*/ 12292 h 19305"/>
                <a:gd name="connsiteX11" fmla="*/ 3722 w 21600"/>
                <a:gd name="connsiteY11" fmla="*/ 9480 h 19305"/>
                <a:gd name="connsiteX12" fmla="*/ 0 w 21600"/>
                <a:gd name="connsiteY12" fmla="*/ 6320 h 19305"/>
                <a:gd name="connsiteX13" fmla="*/ 4627 w 21600"/>
                <a:gd name="connsiteY13" fmla="*/ 5322 h 19305"/>
                <a:gd name="connsiteX14" fmla="*/ 370 w 21600"/>
                <a:gd name="connsiteY14" fmla="*/ 0 h 19305"/>
                <a:gd name="connsiteX15" fmla="*/ 7312 w 21600"/>
                <a:gd name="connsiteY15" fmla="*/ 4025 h 19305"/>
                <a:gd name="connsiteX16" fmla="*/ 8352 w 21600"/>
                <a:gd name="connsiteY16" fmla="*/ 0 h 19305"/>
                <a:gd name="connsiteX0" fmla="*/ 21600 w 21600"/>
                <a:gd name="connsiteY0" fmla="*/ 10995 h 19305"/>
                <a:gd name="connsiteX1" fmla="*/ 16837 w 21600"/>
                <a:gd name="connsiteY1" fmla="*/ 10647 h 19305"/>
                <a:gd name="connsiteX2" fmla="*/ 18145 w 21600"/>
                <a:gd name="connsiteY2" fmla="*/ 15800 h 19305"/>
                <a:gd name="connsiteX3" fmla="*/ 14020 w 21600"/>
                <a:gd name="connsiteY3" fmla="*/ 12162 h 19305"/>
                <a:gd name="connsiteX4" fmla="*/ 13247 w 21600"/>
                <a:gd name="connsiteY4" fmla="*/ 17442 h 19305"/>
                <a:gd name="connsiteX5" fmla="*/ 10532 w 21600"/>
                <a:gd name="connsiteY5" fmla="*/ 12640 h 19305"/>
                <a:gd name="connsiteX6" fmla="*/ 8485 w 21600"/>
                <a:gd name="connsiteY6" fmla="*/ 19305 h 19305"/>
                <a:gd name="connsiteX7" fmla="*/ 7715 w 21600"/>
                <a:gd name="connsiteY7" fmla="*/ 13332 h 19305"/>
                <a:gd name="connsiteX8" fmla="*/ 4762 w 21600"/>
                <a:gd name="connsiteY8" fmla="*/ 15322 h 19305"/>
                <a:gd name="connsiteX9" fmla="*/ 5667 w 21600"/>
                <a:gd name="connsiteY9" fmla="*/ 11642 h 19305"/>
                <a:gd name="connsiteX10" fmla="*/ 135 w 21600"/>
                <a:gd name="connsiteY10" fmla="*/ 12292 h 19305"/>
                <a:gd name="connsiteX11" fmla="*/ 3722 w 21600"/>
                <a:gd name="connsiteY11" fmla="*/ 9480 h 19305"/>
                <a:gd name="connsiteX12" fmla="*/ 0 w 21600"/>
                <a:gd name="connsiteY12" fmla="*/ 6320 h 19305"/>
                <a:gd name="connsiteX13" fmla="*/ 4627 w 21600"/>
                <a:gd name="connsiteY13" fmla="*/ 5322 h 19305"/>
                <a:gd name="connsiteX14" fmla="*/ 370 w 21600"/>
                <a:gd name="connsiteY14" fmla="*/ 0 h 19305"/>
                <a:gd name="connsiteX15" fmla="*/ 7312 w 21600"/>
                <a:gd name="connsiteY15" fmla="*/ 4025 h 19305"/>
                <a:gd name="connsiteX0" fmla="*/ 21600 w 21600"/>
                <a:gd name="connsiteY0" fmla="*/ 10995 h 19305"/>
                <a:gd name="connsiteX1" fmla="*/ 16837 w 21600"/>
                <a:gd name="connsiteY1" fmla="*/ 10647 h 19305"/>
                <a:gd name="connsiteX2" fmla="*/ 18145 w 21600"/>
                <a:gd name="connsiteY2" fmla="*/ 15800 h 19305"/>
                <a:gd name="connsiteX3" fmla="*/ 14020 w 21600"/>
                <a:gd name="connsiteY3" fmla="*/ 12162 h 19305"/>
                <a:gd name="connsiteX4" fmla="*/ 13247 w 21600"/>
                <a:gd name="connsiteY4" fmla="*/ 17442 h 19305"/>
                <a:gd name="connsiteX5" fmla="*/ 10532 w 21600"/>
                <a:gd name="connsiteY5" fmla="*/ 12640 h 19305"/>
                <a:gd name="connsiteX6" fmla="*/ 8485 w 21600"/>
                <a:gd name="connsiteY6" fmla="*/ 19305 h 19305"/>
                <a:gd name="connsiteX7" fmla="*/ 7715 w 21600"/>
                <a:gd name="connsiteY7" fmla="*/ 13332 h 19305"/>
                <a:gd name="connsiteX8" fmla="*/ 4762 w 21600"/>
                <a:gd name="connsiteY8" fmla="*/ 15322 h 19305"/>
                <a:gd name="connsiteX9" fmla="*/ 5667 w 21600"/>
                <a:gd name="connsiteY9" fmla="*/ 11642 h 19305"/>
                <a:gd name="connsiteX10" fmla="*/ 135 w 21600"/>
                <a:gd name="connsiteY10" fmla="*/ 12292 h 19305"/>
                <a:gd name="connsiteX11" fmla="*/ 3722 w 21600"/>
                <a:gd name="connsiteY11" fmla="*/ 9480 h 19305"/>
                <a:gd name="connsiteX12" fmla="*/ 0 w 21600"/>
                <a:gd name="connsiteY12" fmla="*/ 6320 h 19305"/>
                <a:gd name="connsiteX13" fmla="*/ 4627 w 21600"/>
                <a:gd name="connsiteY13" fmla="*/ 5322 h 19305"/>
                <a:gd name="connsiteX14" fmla="*/ 370 w 21600"/>
                <a:gd name="connsiteY14" fmla="*/ 0 h 19305"/>
                <a:gd name="connsiteX0" fmla="*/ 21600 w 21600"/>
                <a:gd name="connsiteY0" fmla="*/ 5673 h 13983"/>
                <a:gd name="connsiteX1" fmla="*/ 16837 w 21600"/>
                <a:gd name="connsiteY1" fmla="*/ 5325 h 13983"/>
                <a:gd name="connsiteX2" fmla="*/ 18145 w 21600"/>
                <a:gd name="connsiteY2" fmla="*/ 10478 h 13983"/>
                <a:gd name="connsiteX3" fmla="*/ 14020 w 21600"/>
                <a:gd name="connsiteY3" fmla="*/ 6840 h 13983"/>
                <a:gd name="connsiteX4" fmla="*/ 13247 w 21600"/>
                <a:gd name="connsiteY4" fmla="*/ 12120 h 13983"/>
                <a:gd name="connsiteX5" fmla="*/ 10532 w 21600"/>
                <a:gd name="connsiteY5" fmla="*/ 7318 h 13983"/>
                <a:gd name="connsiteX6" fmla="*/ 8485 w 21600"/>
                <a:gd name="connsiteY6" fmla="*/ 13983 h 13983"/>
                <a:gd name="connsiteX7" fmla="*/ 7715 w 21600"/>
                <a:gd name="connsiteY7" fmla="*/ 8010 h 13983"/>
                <a:gd name="connsiteX8" fmla="*/ 4762 w 21600"/>
                <a:gd name="connsiteY8" fmla="*/ 10000 h 13983"/>
                <a:gd name="connsiteX9" fmla="*/ 5667 w 21600"/>
                <a:gd name="connsiteY9" fmla="*/ 6320 h 13983"/>
                <a:gd name="connsiteX10" fmla="*/ 135 w 21600"/>
                <a:gd name="connsiteY10" fmla="*/ 6970 h 13983"/>
                <a:gd name="connsiteX11" fmla="*/ 3722 w 21600"/>
                <a:gd name="connsiteY11" fmla="*/ 4158 h 13983"/>
                <a:gd name="connsiteX12" fmla="*/ 0 w 21600"/>
                <a:gd name="connsiteY12" fmla="*/ 998 h 13983"/>
                <a:gd name="connsiteX13" fmla="*/ 4627 w 21600"/>
                <a:gd name="connsiteY13" fmla="*/ 0 h 13983"/>
                <a:gd name="connsiteX0" fmla="*/ 21600 w 21600"/>
                <a:gd name="connsiteY0" fmla="*/ 4675 h 12985"/>
                <a:gd name="connsiteX1" fmla="*/ 16837 w 21600"/>
                <a:gd name="connsiteY1" fmla="*/ 4327 h 12985"/>
                <a:gd name="connsiteX2" fmla="*/ 18145 w 21600"/>
                <a:gd name="connsiteY2" fmla="*/ 9480 h 12985"/>
                <a:gd name="connsiteX3" fmla="*/ 14020 w 21600"/>
                <a:gd name="connsiteY3" fmla="*/ 5842 h 12985"/>
                <a:gd name="connsiteX4" fmla="*/ 13247 w 21600"/>
                <a:gd name="connsiteY4" fmla="*/ 11122 h 12985"/>
                <a:gd name="connsiteX5" fmla="*/ 10532 w 21600"/>
                <a:gd name="connsiteY5" fmla="*/ 6320 h 12985"/>
                <a:gd name="connsiteX6" fmla="*/ 8485 w 21600"/>
                <a:gd name="connsiteY6" fmla="*/ 12985 h 12985"/>
                <a:gd name="connsiteX7" fmla="*/ 7715 w 21600"/>
                <a:gd name="connsiteY7" fmla="*/ 7012 h 12985"/>
                <a:gd name="connsiteX8" fmla="*/ 4762 w 21600"/>
                <a:gd name="connsiteY8" fmla="*/ 9002 h 12985"/>
                <a:gd name="connsiteX9" fmla="*/ 5667 w 21600"/>
                <a:gd name="connsiteY9" fmla="*/ 5322 h 12985"/>
                <a:gd name="connsiteX10" fmla="*/ 135 w 21600"/>
                <a:gd name="connsiteY10" fmla="*/ 5972 h 12985"/>
                <a:gd name="connsiteX11" fmla="*/ 3722 w 21600"/>
                <a:gd name="connsiteY11" fmla="*/ 3160 h 12985"/>
                <a:gd name="connsiteX12" fmla="*/ 0 w 21600"/>
                <a:gd name="connsiteY12" fmla="*/ 0 h 12985"/>
                <a:gd name="connsiteX0" fmla="*/ 21465 w 21465"/>
                <a:gd name="connsiteY0" fmla="*/ 1515 h 9825"/>
                <a:gd name="connsiteX1" fmla="*/ 16702 w 21465"/>
                <a:gd name="connsiteY1" fmla="*/ 1167 h 9825"/>
                <a:gd name="connsiteX2" fmla="*/ 18010 w 21465"/>
                <a:gd name="connsiteY2" fmla="*/ 6320 h 9825"/>
                <a:gd name="connsiteX3" fmla="*/ 13885 w 21465"/>
                <a:gd name="connsiteY3" fmla="*/ 2682 h 9825"/>
                <a:gd name="connsiteX4" fmla="*/ 13112 w 21465"/>
                <a:gd name="connsiteY4" fmla="*/ 7962 h 9825"/>
                <a:gd name="connsiteX5" fmla="*/ 10397 w 21465"/>
                <a:gd name="connsiteY5" fmla="*/ 3160 h 9825"/>
                <a:gd name="connsiteX6" fmla="*/ 8350 w 21465"/>
                <a:gd name="connsiteY6" fmla="*/ 9825 h 9825"/>
                <a:gd name="connsiteX7" fmla="*/ 7580 w 21465"/>
                <a:gd name="connsiteY7" fmla="*/ 3852 h 9825"/>
                <a:gd name="connsiteX8" fmla="*/ 4627 w 21465"/>
                <a:gd name="connsiteY8" fmla="*/ 5842 h 9825"/>
                <a:gd name="connsiteX9" fmla="*/ 5532 w 21465"/>
                <a:gd name="connsiteY9" fmla="*/ 2162 h 9825"/>
                <a:gd name="connsiteX10" fmla="*/ 0 w 21465"/>
                <a:gd name="connsiteY10" fmla="*/ 2812 h 9825"/>
                <a:gd name="connsiteX11" fmla="*/ 3587 w 21465"/>
                <a:gd name="connsiteY11" fmla="*/ 0 h 9825"/>
                <a:gd name="connsiteX0" fmla="*/ 10000 w 10000"/>
                <a:gd name="connsiteY0" fmla="*/ 1542 h 10000"/>
                <a:gd name="connsiteX1" fmla="*/ 9442 w 10000"/>
                <a:gd name="connsiteY1" fmla="*/ 1420 h 10000"/>
                <a:gd name="connsiteX2" fmla="*/ 7781 w 10000"/>
                <a:gd name="connsiteY2" fmla="*/ 1188 h 10000"/>
                <a:gd name="connsiteX3" fmla="*/ 8390 w 10000"/>
                <a:gd name="connsiteY3" fmla="*/ 6433 h 10000"/>
                <a:gd name="connsiteX4" fmla="*/ 6469 w 10000"/>
                <a:gd name="connsiteY4" fmla="*/ 2730 h 10000"/>
                <a:gd name="connsiteX5" fmla="*/ 6109 w 10000"/>
                <a:gd name="connsiteY5" fmla="*/ 8104 h 10000"/>
                <a:gd name="connsiteX6" fmla="*/ 4844 w 10000"/>
                <a:gd name="connsiteY6" fmla="*/ 3216 h 10000"/>
                <a:gd name="connsiteX7" fmla="*/ 3890 w 10000"/>
                <a:gd name="connsiteY7" fmla="*/ 10000 h 10000"/>
                <a:gd name="connsiteX8" fmla="*/ 3531 w 10000"/>
                <a:gd name="connsiteY8" fmla="*/ 3921 h 10000"/>
                <a:gd name="connsiteX9" fmla="*/ 2156 w 10000"/>
                <a:gd name="connsiteY9" fmla="*/ 5946 h 10000"/>
                <a:gd name="connsiteX10" fmla="*/ 2577 w 10000"/>
                <a:gd name="connsiteY10" fmla="*/ 2201 h 10000"/>
                <a:gd name="connsiteX11" fmla="*/ 0 w 10000"/>
                <a:gd name="connsiteY11" fmla="*/ 2862 h 10000"/>
                <a:gd name="connsiteX12" fmla="*/ 1671 w 10000"/>
                <a:gd name="connsiteY12" fmla="*/ 0 h 10000"/>
                <a:gd name="connsiteX0" fmla="*/ 8120 w 9442"/>
                <a:gd name="connsiteY0" fmla="*/ 0 h 12062"/>
                <a:gd name="connsiteX1" fmla="*/ 9442 w 9442"/>
                <a:gd name="connsiteY1" fmla="*/ 3482 h 12062"/>
                <a:gd name="connsiteX2" fmla="*/ 7781 w 9442"/>
                <a:gd name="connsiteY2" fmla="*/ 3250 h 12062"/>
                <a:gd name="connsiteX3" fmla="*/ 8390 w 9442"/>
                <a:gd name="connsiteY3" fmla="*/ 8495 h 12062"/>
                <a:gd name="connsiteX4" fmla="*/ 6469 w 9442"/>
                <a:gd name="connsiteY4" fmla="*/ 4792 h 12062"/>
                <a:gd name="connsiteX5" fmla="*/ 6109 w 9442"/>
                <a:gd name="connsiteY5" fmla="*/ 10166 h 12062"/>
                <a:gd name="connsiteX6" fmla="*/ 4844 w 9442"/>
                <a:gd name="connsiteY6" fmla="*/ 5278 h 12062"/>
                <a:gd name="connsiteX7" fmla="*/ 3890 w 9442"/>
                <a:gd name="connsiteY7" fmla="*/ 12062 h 12062"/>
                <a:gd name="connsiteX8" fmla="*/ 3531 w 9442"/>
                <a:gd name="connsiteY8" fmla="*/ 5983 h 12062"/>
                <a:gd name="connsiteX9" fmla="*/ 2156 w 9442"/>
                <a:gd name="connsiteY9" fmla="*/ 8008 h 12062"/>
                <a:gd name="connsiteX10" fmla="*/ 2577 w 9442"/>
                <a:gd name="connsiteY10" fmla="*/ 4263 h 12062"/>
                <a:gd name="connsiteX11" fmla="*/ 0 w 9442"/>
                <a:gd name="connsiteY11" fmla="*/ 4924 h 12062"/>
                <a:gd name="connsiteX12" fmla="*/ 1671 w 9442"/>
                <a:gd name="connsiteY12" fmla="*/ 2062 h 1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42" h="12062">
                  <a:moveTo>
                    <a:pt x="8120" y="0"/>
                  </a:moveTo>
                  <a:lnTo>
                    <a:pt x="9442" y="3482"/>
                  </a:lnTo>
                  <a:lnTo>
                    <a:pt x="7781" y="3250"/>
                  </a:lnTo>
                  <a:lnTo>
                    <a:pt x="8390" y="8495"/>
                  </a:lnTo>
                  <a:lnTo>
                    <a:pt x="6469" y="4792"/>
                  </a:lnTo>
                  <a:lnTo>
                    <a:pt x="6109" y="10166"/>
                  </a:lnTo>
                  <a:lnTo>
                    <a:pt x="4844" y="5278"/>
                  </a:lnTo>
                  <a:lnTo>
                    <a:pt x="3890" y="12062"/>
                  </a:lnTo>
                  <a:cubicBezTo>
                    <a:pt x="3770" y="10036"/>
                    <a:pt x="3651" y="8009"/>
                    <a:pt x="3531" y="5983"/>
                  </a:cubicBezTo>
                  <a:lnTo>
                    <a:pt x="2156" y="8008"/>
                  </a:lnTo>
                  <a:cubicBezTo>
                    <a:pt x="2296" y="6760"/>
                    <a:pt x="2437" y="5511"/>
                    <a:pt x="2577" y="4263"/>
                  </a:cubicBezTo>
                  <a:lnTo>
                    <a:pt x="0" y="4924"/>
                  </a:lnTo>
                  <a:lnTo>
                    <a:pt x="1671" y="2062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 rot="1635714">
              <a:off x="7661724" y="3755286"/>
              <a:ext cx="840322" cy="840322"/>
              <a:chOff x="65134" y="2600497"/>
              <a:chExt cx="783726" cy="783726"/>
            </a:xfrm>
          </p:grpSpPr>
          <p:sp>
            <p:nvSpPr>
              <p:cNvPr id="12" name="星 12 11"/>
              <p:cNvSpPr/>
              <p:nvPr/>
            </p:nvSpPr>
            <p:spPr>
              <a:xfrm rot="809011">
                <a:off x="65134" y="2600497"/>
                <a:ext cx="783726" cy="783726"/>
              </a:xfrm>
              <a:prstGeom prst="star12">
                <a:avLst/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 rot="20790989" flipV="1">
                <a:off x="320578" y="3062902"/>
                <a:ext cx="252691" cy="107119"/>
              </a:xfrm>
              <a:custGeom>
                <a:avLst/>
                <a:gdLst>
                  <a:gd name="connsiteX0" fmla="*/ 0 w 2028825"/>
                  <a:gd name="connsiteY0" fmla="*/ 142875 h 1019175"/>
                  <a:gd name="connsiteX1" fmla="*/ 1019175 w 2028825"/>
                  <a:gd name="connsiteY1" fmla="*/ 457200 h 1019175"/>
                  <a:gd name="connsiteX2" fmla="*/ 2028825 w 2028825"/>
                  <a:gd name="connsiteY2" fmla="*/ 0 h 1019175"/>
                  <a:gd name="connsiteX3" fmla="*/ 1009650 w 2028825"/>
                  <a:gd name="connsiteY3" fmla="*/ 1019175 h 1019175"/>
                  <a:gd name="connsiteX4" fmla="*/ 57150 w 2028825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7144 w 1978819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14288 w 1978819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33"/>
                  <a:gd name="connsiteX1" fmla="*/ 959645 w 1971675"/>
                  <a:gd name="connsiteY1" fmla="*/ 423863 h 835833"/>
                  <a:gd name="connsiteX2" fmla="*/ 1971675 w 1971675"/>
                  <a:gd name="connsiteY2" fmla="*/ 0 h 835833"/>
                  <a:gd name="connsiteX3" fmla="*/ 959643 w 1971675"/>
                  <a:gd name="connsiteY3" fmla="*/ 835818 h 835833"/>
                  <a:gd name="connsiteX4" fmla="*/ 7144 w 1971675"/>
                  <a:gd name="connsiteY4" fmla="*/ 42863 h 835833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675" h="835818">
                    <a:moveTo>
                      <a:pt x="0" y="40482"/>
                    </a:moveTo>
                    <a:cubicBezTo>
                      <a:pt x="335757" y="272257"/>
                      <a:pt x="731044" y="439738"/>
                      <a:pt x="959645" y="423863"/>
                    </a:cubicBezTo>
                    <a:cubicBezTo>
                      <a:pt x="1281113" y="411958"/>
                      <a:pt x="1650207" y="319088"/>
                      <a:pt x="1971675" y="0"/>
                    </a:cubicBezTo>
                    <a:cubicBezTo>
                      <a:pt x="1789113" y="508794"/>
                      <a:pt x="1468436" y="819942"/>
                      <a:pt x="959643" y="835818"/>
                    </a:cubicBezTo>
                    <a:cubicBezTo>
                      <a:pt x="384969" y="824708"/>
                      <a:pt x="119857" y="342106"/>
                      <a:pt x="7144" y="42863"/>
                    </a:cubicBezTo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" name="乗算記号 60"/>
              <p:cNvSpPr/>
              <p:nvPr/>
            </p:nvSpPr>
            <p:spPr>
              <a:xfrm rot="20633417">
                <a:off x="172970" y="2892101"/>
                <a:ext cx="228828" cy="164497"/>
              </a:xfrm>
              <a:prstGeom prst="mathMultiply">
                <a:avLst>
                  <a:gd name="adj1" fmla="val 16282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6" name="乗算記号 61"/>
              <p:cNvSpPr/>
              <p:nvPr/>
            </p:nvSpPr>
            <p:spPr>
              <a:xfrm rot="20633417">
                <a:off x="418937" y="2842905"/>
                <a:ext cx="228828" cy="164497"/>
              </a:xfrm>
              <a:prstGeom prst="mathMultiply">
                <a:avLst>
                  <a:gd name="adj1" fmla="val 16282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22" name="フリーフォーム 21"/>
            <p:cNvSpPr/>
            <p:nvPr/>
          </p:nvSpPr>
          <p:spPr>
            <a:xfrm rot="16471399" flipH="1">
              <a:off x="7394764" y="4816122"/>
              <a:ext cx="509710" cy="177342"/>
            </a:xfrm>
            <a:custGeom>
              <a:avLst/>
              <a:gdLst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00075"/>
                <a:gd name="connsiteY0" fmla="*/ 323850 h 323850"/>
                <a:gd name="connsiteX1" fmla="*/ 600075 w 600075"/>
                <a:gd name="connsiteY1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0075" h="323850">
                  <a:moveTo>
                    <a:pt x="0" y="323850"/>
                  </a:moveTo>
                  <a:cubicBezTo>
                    <a:pt x="158750" y="164042"/>
                    <a:pt x="323850" y="42333"/>
                    <a:pt x="600075" y="0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 rot="16471399" flipH="1">
              <a:off x="7528748" y="4841840"/>
              <a:ext cx="509710" cy="177342"/>
            </a:xfrm>
            <a:custGeom>
              <a:avLst/>
              <a:gdLst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00075"/>
                <a:gd name="connsiteY0" fmla="*/ 323850 h 323850"/>
                <a:gd name="connsiteX1" fmla="*/ 600075 w 600075"/>
                <a:gd name="connsiteY1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0075" h="323850">
                  <a:moveTo>
                    <a:pt x="0" y="323850"/>
                  </a:moveTo>
                  <a:cubicBezTo>
                    <a:pt x="158750" y="164042"/>
                    <a:pt x="323850" y="42333"/>
                    <a:pt x="600075" y="0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/>
            <p:cNvSpPr/>
            <p:nvPr/>
          </p:nvSpPr>
          <p:spPr>
            <a:xfrm flipH="1">
              <a:off x="7929070" y="5898027"/>
              <a:ext cx="352918" cy="91454"/>
            </a:xfrm>
            <a:custGeom>
              <a:avLst/>
              <a:gdLst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00075"/>
                <a:gd name="connsiteY0" fmla="*/ 323850 h 323850"/>
                <a:gd name="connsiteX1" fmla="*/ 600075 w 600075"/>
                <a:gd name="connsiteY1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0075" h="323850">
                  <a:moveTo>
                    <a:pt x="0" y="323850"/>
                  </a:moveTo>
                  <a:cubicBezTo>
                    <a:pt x="158750" y="164042"/>
                    <a:pt x="323850" y="42333"/>
                    <a:pt x="600075" y="0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 flipH="1">
              <a:off x="7855622" y="5741233"/>
              <a:ext cx="352918" cy="91454"/>
            </a:xfrm>
            <a:custGeom>
              <a:avLst/>
              <a:gdLst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28650"/>
                <a:gd name="connsiteY0" fmla="*/ 307975 h 307975"/>
                <a:gd name="connsiteX1" fmla="*/ 628650 w 628650"/>
                <a:gd name="connsiteY1" fmla="*/ 0 h 307975"/>
                <a:gd name="connsiteX0" fmla="*/ 0 w 600075"/>
                <a:gd name="connsiteY0" fmla="*/ 323850 h 323850"/>
                <a:gd name="connsiteX1" fmla="*/ 600075 w 600075"/>
                <a:gd name="connsiteY1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0075" h="323850">
                  <a:moveTo>
                    <a:pt x="0" y="323850"/>
                  </a:moveTo>
                  <a:cubicBezTo>
                    <a:pt x="158750" y="164042"/>
                    <a:pt x="323850" y="42333"/>
                    <a:pt x="600075" y="0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0" name="グループ化 49"/>
            <p:cNvGrpSpPr/>
            <p:nvPr/>
          </p:nvGrpSpPr>
          <p:grpSpPr>
            <a:xfrm rot="650558">
              <a:off x="8353332" y="5329865"/>
              <a:ext cx="741228" cy="980616"/>
              <a:chOff x="7004137" y="3768598"/>
              <a:chExt cx="1427709" cy="1888805"/>
            </a:xfrm>
          </p:grpSpPr>
          <p:sp>
            <p:nvSpPr>
              <p:cNvPr id="51" name="円/楕円 75"/>
              <p:cNvSpPr/>
              <p:nvPr/>
            </p:nvSpPr>
            <p:spPr>
              <a:xfrm>
                <a:off x="7145931" y="3768598"/>
                <a:ext cx="1173095" cy="119885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ローチャート: 論理積ゲート 56"/>
              <p:cNvSpPr/>
              <p:nvPr/>
            </p:nvSpPr>
            <p:spPr>
              <a:xfrm rot="16200000">
                <a:off x="7357464" y="4583020"/>
                <a:ext cx="721056" cy="1427709"/>
              </a:xfrm>
              <a:custGeom>
                <a:avLst/>
                <a:gdLst>
                  <a:gd name="connsiteX0" fmla="*/ 0 w 388234"/>
                  <a:gd name="connsiteY0" fmla="*/ 0 h 795790"/>
                  <a:gd name="connsiteX1" fmla="*/ 194117 w 388234"/>
                  <a:gd name="connsiteY1" fmla="*/ 0 h 795790"/>
                  <a:gd name="connsiteX2" fmla="*/ 388234 w 388234"/>
                  <a:gd name="connsiteY2" fmla="*/ 397895 h 795790"/>
                  <a:gd name="connsiteX3" fmla="*/ 194117 w 388234"/>
                  <a:gd name="connsiteY3" fmla="*/ 795790 h 795790"/>
                  <a:gd name="connsiteX4" fmla="*/ 0 w 388234"/>
                  <a:gd name="connsiteY4" fmla="*/ 795790 h 795790"/>
                  <a:gd name="connsiteX5" fmla="*/ 0 w 388234"/>
                  <a:gd name="connsiteY5" fmla="*/ 0 h 795790"/>
                  <a:gd name="connsiteX0" fmla="*/ 0 w 388234"/>
                  <a:gd name="connsiteY0" fmla="*/ 0 h 829127"/>
                  <a:gd name="connsiteX1" fmla="*/ 194117 w 388234"/>
                  <a:gd name="connsiteY1" fmla="*/ 33337 h 829127"/>
                  <a:gd name="connsiteX2" fmla="*/ 388234 w 388234"/>
                  <a:gd name="connsiteY2" fmla="*/ 431232 h 829127"/>
                  <a:gd name="connsiteX3" fmla="*/ 194117 w 388234"/>
                  <a:gd name="connsiteY3" fmla="*/ 829127 h 829127"/>
                  <a:gd name="connsiteX4" fmla="*/ 0 w 388234"/>
                  <a:gd name="connsiteY4" fmla="*/ 829127 h 829127"/>
                  <a:gd name="connsiteX5" fmla="*/ 0 w 388234"/>
                  <a:gd name="connsiteY5" fmla="*/ 0 h 829127"/>
                  <a:gd name="connsiteX0" fmla="*/ 0 w 388234"/>
                  <a:gd name="connsiteY0" fmla="*/ 0 h 829127"/>
                  <a:gd name="connsiteX1" fmla="*/ 194117 w 388234"/>
                  <a:gd name="connsiteY1" fmla="*/ 33337 h 829127"/>
                  <a:gd name="connsiteX2" fmla="*/ 388234 w 388234"/>
                  <a:gd name="connsiteY2" fmla="*/ 431232 h 829127"/>
                  <a:gd name="connsiteX3" fmla="*/ 194117 w 388234"/>
                  <a:gd name="connsiteY3" fmla="*/ 829127 h 829127"/>
                  <a:gd name="connsiteX4" fmla="*/ 0 w 388234"/>
                  <a:gd name="connsiteY4" fmla="*/ 829127 h 829127"/>
                  <a:gd name="connsiteX5" fmla="*/ 0 w 388234"/>
                  <a:gd name="connsiteY5" fmla="*/ 0 h 829127"/>
                  <a:gd name="connsiteX0" fmla="*/ 3 w 388237"/>
                  <a:gd name="connsiteY0" fmla="*/ 0 h 867230"/>
                  <a:gd name="connsiteX1" fmla="*/ 194120 w 388237"/>
                  <a:gd name="connsiteY1" fmla="*/ 33337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37"/>
                  <a:gd name="connsiteY0" fmla="*/ 0 h 867230"/>
                  <a:gd name="connsiteX1" fmla="*/ 194120 w 388237"/>
                  <a:gd name="connsiteY1" fmla="*/ 19052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37"/>
                  <a:gd name="connsiteY0" fmla="*/ 0 h 867230"/>
                  <a:gd name="connsiteX1" fmla="*/ 194120 w 388237"/>
                  <a:gd name="connsiteY1" fmla="*/ 19052 h 867230"/>
                  <a:gd name="connsiteX2" fmla="*/ 388237 w 388237"/>
                  <a:gd name="connsiteY2" fmla="*/ 431232 h 867230"/>
                  <a:gd name="connsiteX3" fmla="*/ 194120 w 388237"/>
                  <a:gd name="connsiteY3" fmla="*/ 829127 h 867230"/>
                  <a:gd name="connsiteX4" fmla="*/ 0 w 388237"/>
                  <a:gd name="connsiteY4" fmla="*/ 867230 h 867230"/>
                  <a:gd name="connsiteX5" fmla="*/ 3 w 388237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88242"/>
                  <a:gd name="connsiteY0" fmla="*/ 0 h 867230"/>
                  <a:gd name="connsiteX1" fmla="*/ 194120 w 388242"/>
                  <a:gd name="connsiteY1" fmla="*/ 19052 h 867230"/>
                  <a:gd name="connsiteX2" fmla="*/ 388237 w 388242"/>
                  <a:gd name="connsiteY2" fmla="*/ 431232 h 867230"/>
                  <a:gd name="connsiteX3" fmla="*/ 189354 w 388242"/>
                  <a:gd name="connsiteY3" fmla="*/ 845799 h 867230"/>
                  <a:gd name="connsiteX4" fmla="*/ 0 w 388242"/>
                  <a:gd name="connsiteY4" fmla="*/ 867230 h 867230"/>
                  <a:gd name="connsiteX5" fmla="*/ 3 w 388242"/>
                  <a:gd name="connsiteY5" fmla="*/ 0 h 867230"/>
                  <a:gd name="connsiteX0" fmla="*/ 3 w 392693"/>
                  <a:gd name="connsiteY0" fmla="*/ 0 h 867230"/>
                  <a:gd name="connsiteX1" fmla="*/ 194120 w 392693"/>
                  <a:gd name="connsiteY1" fmla="*/ 19052 h 867230"/>
                  <a:gd name="connsiteX2" fmla="*/ 388237 w 392693"/>
                  <a:gd name="connsiteY2" fmla="*/ 431232 h 867230"/>
                  <a:gd name="connsiteX3" fmla="*/ 318946 w 392693"/>
                  <a:gd name="connsiteY3" fmla="*/ 679683 h 867230"/>
                  <a:gd name="connsiteX4" fmla="*/ 189354 w 392693"/>
                  <a:gd name="connsiteY4" fmla="*/ 845799 h 867230"/>
                  <a:gd name="connsiteX5" fmla="*/ 0 w 392693"/>
                  <a:gd name="connsiteY5" fmla="*/ 867230 h 867230"/>
                  <a:gd name="connsiteX6" fmla="*/ 3 w 392693"/>
                  <a:gd name="connsiteY6" fmla="*/ 0 h 867230"/>
                  <a:gd name="connsiteX0" fmla="*/ 3 w 391949"/>
                  <a:gd name="connsiteY0" fmla="*/ 0 h 867230"/>
                  <a:gd name="connsiteX1" fmla="*/ 194120 w 391949"/>
                  <a:gd name="connsiteY1" fmla="*/ 19052 h 867230"/>
                  <a:gd name="connsiteX2" fmla="*/ 388237 w 391949"/>
                  <a:gd name="connsiteY2" fmla="*/ 431232 h 867230"/>
                  <a:gd name="connsiteX3" fmla="*/ 311798 w 391949"/>
                  <a:gd name="connsiteY3" fmla="*/ 753505 h 867230"/>
                  <a:gd name="connsiteX4" fmla="*/ 189354 w 391949"/>
                  <a:gd name="connsiteY4" fmla="*/ 845799 h 867230"/>
                  <a:gd name="connsiteX5" fmla="*/ 0 w 391949"/>
                  <a:gd name="connsiteY5" fmla="*/ 867230 h 867230"/>
                  <a:gd name="connsiteX6" fmla="*/ 3 w 391949"/>
                  <a:gd name="connsiteY6" fmla="*/ 0 h 867230"/>
                  <a:gd name="connsiteX0" fmla="*/ 3 w 374051"/>
                  <a:gd name="connsiteY0" fmla="*/ 0 h 867230"/>
                  <a:gd name="connsiteX1" fmla="*/ 194120 w 374051"/>
                  <a:gd name="connsiteY1" fmla="*/ 19052 h 867230"/>
                  <a:gd name="connsiteX2" fmla="*/ 369187 w 374051"/>
                  <a:gd name="connsiteY2" fmla="*/ 397897 h 867230"/>
                  <a:gd name="connsiteX3" fmla="*/ 311798 w 374051"/>
                  <a:gd name="connsiteY3" fmla="*/ 753505 h 867230"/>
                  <a:gd name="connsiteX4" fmla="*/ 189354 w 374051"/>
                  <a:gd name="connsiteY4" fmla="*/ 845799 h 867230"/>
                  <a:gd name="connsiteX5" fmla="*/ 0 w 374051"/>
                  <a:gd name="connsiteY5" fmla="*/ 867230 h 867230"/>
                  <a:gd name="connsiteX6" fmla="*/ 3 w 374051"/>
                  <a:gd name="connsiteY6" fmla="*/ 0 h 867230"/>
                  <a:gd name="connsiteX0" fmla="*/ 3 w 369405"/>
                  <a:gd name="connsiteY0" fmla="*/ 0 h 867230"/>
                  <a:gd name="connsiteX1" fmla="*/ 194120 w 369405"/>
                  <a:gd name="connsiteY1" fmla="*/ 19052 h 867230"/>
                  <a:gd name="connsiteX2" fmla="*/ 369187 w 369405"/>
                  <a:gd name="connsiteY2" fmla="*/ 397897 h 867230"/>
                  <a:gd name="connsiteX3" fmla="*/ 311798 w 369405"/>
                  <a:gd name="connsiteY3" fmla="*/ 753505 h 867230"/>
                  <a:gd name="connsiteX4" fmla="*/ 189354 w 369405"/>
                  <a:gd name="connsiteY4" fmla="*/ 845799 h 867230"/>
                  <a:gd name="connsiteX5" fmla="*/ 0 w 369405"/>
                  <a:gd name="connsiteY5" fmla="*/ 867230 h 867230"/>
                  <a:gd name="connsiteX6" fmla="*/ 3 w 369405"/>
                  <a:gd name="connsiteY6" fmla="*/ 0 h 867230"/>
                  <a:gd name="connsiteX0" fmla="*/ 3 w 374051"/>
                  <a:gd name="connsiteY0" fmla="*/ 0 h 867230"/>
                  <a:gd name="connsiteX1" fmla="*/ 194120 w 374051"/>
                  <a:gd name="connsiteY1" fmla="*/ 19052 h 867230"/>
                  <a:gd name="connsiteX2" fmla="*/ 369187 w 374051"/>
                  <a:gd name="connsiteY2" fmla="*/ 397897 h 867230"/>
                  <a:gd name="connsiteX3" fmla="*/ 311795 w 374051"/>
                  <a:gd name="connsiteY3" fmla="*/ 784464 h 867230"/>
                  <a:gd name="connsiteX4" fmla="*/ 189354 w 374051"/>
                  <a:gd name="connsiteY4" fmla="*/ 845799 h 867230"/>
                  <a:gd name="connsiteX5" fmla="*/ 0 w 374051"/>
                  <a:gd name="connsiteY5" fmla="*/ 867230 h 867230"/>
                  <a:gd name="connsiteX6" fmla="*/ 3 w 374051"/>
                  <a:gd name="connsiteY6" fmla="*/ 0 h 867230"/>
                  <a:gd name="connsiteX0" fmla="*/ 3 w 372547"/>
                  <a:gd name="connsiteY0" fmla="*/ 0 h 867230"/>
                  <a:gd name="connsiteX1" fmla="*/ 194120 w 372547"/>
                  <a:gd name="connsiteY1" fmla="*/ 19052 h 867230"/>
                  <a:gd name="connsiteX2" fmla="*/ 369187 w 372547"/>
                  <a:gd name="connsiteY2" fmla="*/ 397897 h 867230"/>
                  <a:gd name="connsiteX3" fmla="*/ 311795 w 372547"/>
                  <a:gd name="connsiteY3" fmla="*/ 784464 h 867230"/>
                  <a:gd name="connsiteX4" fmla="*/ 189354 w 372547"/>
                  <a:gd name="connsiteY4" fmla="*/ 845799 h 867230"/>
                  <a:gd name="connsiteX5" fmla="*/ 0 w 372547"/>
                  <a:gd name="connsiteY5" fmla="*/ 867230 h 867230"/>
                  <a:gd name="connsiteX6" fmla="*/ 3 w 372547"/>
                  <a:gd name="connsiteY6" fmla="*/ 0 h 867230"/>
                  <a:gd name="connsiteX0" fmla="*/ 3 w 372638"/>
                  <a:gd name="connsiteY0" fmla="*/ 0 h 867230"/>
                  <a:gd name="connsiteX1" fmla="*/ 194120 w 372638"/>
                  <a:gd name="connsiteY1" fmla="*/ 19052 h 867230"/>
                  <a:gd name="connsiteX2" fmla="*/ 369187 w 372638"/>
                  <a:gd name="connsiteY2" fmla="*/ 397897 h 867230"/>
                  <a:gd name="connsiteX3" fmla="*/ 311795 w 372638"/>
                  <a:gd name="connsiteY3" fmla="*/ 784464 h 867230"/>
                  <a:gd name="connsiteX4" fmla="*/ 189354 w 372638"/>
                  <a:gd name="connsiteY4" fmla="*/ 845799 h 867230"/>
                  <a:gd name="connsiteX5" fmla="*/ 0 w 372638"/>
                  <a:gd name="connsiteY5" fmla="*/ 867230 h 867230"/>
                  <a:gd name="connsiteX6" fmla="*/ 3 w 372638"/>
                  <a:gd name="connsiteY6" fmla="*/ 0 h 867230"/>
                  <a:gd name="connsiteX0" fmla="*/ 3 w 372638"/>
                  <a:gd name="connsiteY0" fmla="*/ 0 h 867230"/>
                  <a:gd name="connsiteX1" fmla="*/ 194120 w 372638"/>
                  <a:gd name="connsiteY1" fmla="*/ 19052 h 867230"/>
                  <a:gd name="connsiteX2" fmla="*/ 369187 w 372638"/>
                  <a:gd name="connsiteY2" fmla="*/ 397897 h 867230"/>
                  <a:gd name="connsiteX3" fmla="*/ 311795 w 372638"/>
                  <a:gd name="connsiteY3" fmla="*/ 784464 h 867230"/>
                  <a:gd name="connsiteX4" fmla="*/ 189354 w 372638"/>
                  <a:gd name="connsiteY4" fmla="*/ 845799 h 867230"/>
                  <a:gd name="connsiteX5" fmla="*/ 0 w 372638"/>
                  <a:gd name="connsiteY5" fmla="*/ 867230 h 867230"/>
                  <a:gd name="connsiteX6" fmla="*/ 3 w 372638"/>
                  <a:gd name="connsiteY6" fmla="*/ 0 h 867230"/>
                  <a:gd name="connsiteX0" fmla="*/ 3 w 372638"/>
                  <a:gd name="connsiteY0" fmla="*/ 0 h 869901"/>
                  <a:gd name="connsiteX1" fmla="*/ 194120 w 372638"/>
                  <a:gd name="connsiteY1" fmla="*/ 19052 h 869901"/>
                  <a:gd name="connsiteX2" fmla="*/ 369187 w 372638"/>
                  <a:gd name="connsiteY2" fmla="*/ 397897 h 869901"/>
                  <a:gd name="connsiteX3" fmla="*/ 311795 w 372638"/>
                  <a:gd name="connsiteY3" fmla="*/ 784464 h 869901"/>
                  <a:gd name="connsiteX4" fmla="*/ 189354 w 372638"/>
                  <a:gd name="connsiteY4" fmla="*/ 860087 h 869901"/>
                  <a:gd name="connsiteX5" fmla="*/ 0 w 372638"/>
                  <a:gd name="connsiteY5" fmla="*/ 867230 h 869901"/>
                  <a:gd name="connsiteX6" fmla="*/ 3 w 372638"/>
                  <a:gd name="connsiteY6" fmla="*/ 0 h 869901"/>
                  <a:gd name="connsiteX0" fmla="*/ 3 w 372638"/>
                  <a:gd name="connsiteY0" fmla="*/ 0 h 869901"/>
                  <a:gd name="connsiteX1" fmla="*/ 194120 w 372638"/>
                  <a:gd name="connsiteY1" fmla="*/ 19052 h 869901"/>
                  <a:gd name="connsiteX2" fmla="*/ 369187 w 372638"/>
                  <a:gd name="connsiteY2" fmla="*/ 397897 h 869901"/>
                  <a:gd name="connsiteX3" fmla="*/ 311795 w 372638"/>
                  <a:gd name="connsiteY3" fmla="*/ 784464 h 869901"/>
                  <a:gd name="connsiteX4" fmla="*/ 189354 w 372638"/>
                  <a:gd name="connsiteY4" fmla="*/ 860087 h 869901"/>
                  <a:gd name="connsiteX5" fmla="*/ 0 w 372638"/>
                  <a:gd name="connsiteY5" fmla="*/ 867230 h 869901"/>
                  <a:gd name="connsiteX6" fmla="*/ 3 w 372638"/>
                  <a:gd name="connsiteY6" fmla="*/ 0 h 869901"/>
                  <a:gd name="connsiteX0" fmla="*/ 3 w 371718"/>
                  <a:gd name="connsiteY0" fmla="*/ 0 h 869901"/>
                  <a:gd name="connsiteX1" fmla="*/ 194120 w 371718"/>
                  <a:gd name="connsiteY1" fmla="*/ 19052 h 869901"/>
                  <a:gd name="connsiteX2" fmla="*/ 369187 w 371718"/>
                  <a:gd name="connsiteY2" fmla="*/ 397897 h 869901"/>
                  <a:gd name="connsiteX3" fmla="*/ 299886 w 371718"/>
                  <a:gd name="connsiteY3" fmla="*/ 796373 h 869901"/>
                  <a:gd name="connsiteX4" fmla="*/ 189354 w 371718"/>
                  <a:gd name="connsiteY4" fmla="*/ 860087 h 869901"/>
                  <a:gd name="connsiteX5" fmla="*/ 0 w 371718"/>
                  <a:gd name="connsiteY5" fmla="*/ 867230 h 869901"/>
                  <a:gd name="connsiteX6" fmla="*/ 3 w 371718"/>
                  <a:gd name="connsiteY6" fmla="*/ 0 h 869901"/>
                  <a:gd name="connsiteX0" fmla="*/ 3 w 372244"/>
                  <a:gd name="connsiteY0" fmla="*/ 0 h 869901"/>
                  <a:gd name="connsiteX1" fmla="*/ 194120 w 372244"/>
                  <a:gd name="connsiteY1" fmla="*/ 19052 h 869901"/>
                  <a:gd name="connsiteX2" fmla="*/ 369187 w 372244"/>
                  <a:gd name="connsiteY2" fmla="*/ 397897 h 869901"/>
                  <a:gd name="connsiteX3" fmla="*/ 299886 w 372244"/>
                  <a:gd name="connsiteY3" fmla="*/ 796373 h 869901"/>
                  <a:gd name="connsiteX4" fmla="*/ 189354 w 372244"/>
                  <a:gd name="connsiteY4" fmla="*/ 860087 h 869901"/>
                  <a:gd name="connsiteX5" fmla="*/ 0 w 372244"/>
                  <a:gd name="connsiteY5" fmla="*/ 867230 h 869901"/>
                  <a:gd name="connsiteX6" fmla="*/ 3 w 372244"/>
                  <a:gd name="connsiteY6" fmla="*/ 0 h 869901"/>
                  <a:gd name="connsiteX0" fmla="*/ 2384 w 372244"/>
                  <a:gd name="connsiteY0" fmla="*/ 0 h 969912"/>
                  <a:gd name="connsiteX1" fmla="*/ 194120 w 372244"/>
                  <a:gd name="connsiteY1" fmla="*/ 119063 h 969912"/>
                  <a:gd name="connsiteX2" fmla="*/ 369187 w 372244"/>
                  <a:gd name="connsiteY2" fmla="*/ 497908 h 969912"/>
                  <a:gd name="connsiteX3" fmla="*/ 299886 w 372244"/>
                  <a:gd name="connsiteY3" fmla="*/ 896384 h 969912"/>
                  <a:gd name="connsiteX4" fmla="*/ 189354 w 372244"/>
                  <a:gd name="connsiteY4" fmla="*/ 960098 h 969912"/>
                  <a:gd name="connsiteX5" fmla="*/ 0 w 372244"/>
                  <a:gd name="connsiteY5" fmla="*/ 967241 h 969912"/>
                  <a:gd name="connsiteX6" fmla="*/ 2384 w 372244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69912"/>
                  <a:gd name="connsiteX1" fmla="*/ 222695 w 371011"/>
                  <a:gd name="connsiteY1" fmla="*/ 66675 h 969912"/>
                  <a:gd name="connsiteX2" fmla="*/ 369187 w 371011"/>
                  <a:gd name="connsiteY2" fmla="*/ 497908 h 969912"/>
                  <a:gd name="connsiteX3" fmla="*/ 299886 w 371011"/>
                  <a:gd name="connsiteY3" fmla="*/ 896384 h 969912"/>
                  <a:gd name="connsiteX4" fmla="*/ 189354 w 371011"/>
                  <a:gd name="connsiteY4" fmla="*/ 960098 h 969912"/>
                  <a:gd name="connsiteX5" fmla="*/ 0 w 371011"/>
                  <a:gd name="connsiteY5" fmla="*/ 967241 h 969912"/>
                  <a:gd name="connsiteX6" fmla="*/ 2384 w 371011"/>
                  <a:gd name="connsiteY6" fmla="*/ 0 h 969912"/>
                  <a:gd name="connsiteX0" fmla="*/ 2384 w 371011"/>
                  <a:gd name="connsiteY0" fmla="*/ 0 h 992039"/>
                  <a:gd name="connsiteX1" fmla="*/ 222695 w 371011"/>
                  <a:gd name="connsiteY1" fmla="*/ 66675 h 992039"/>
                  <a:gd name="connsiteX2" fmla="*/ 369187 w 371011"/>
                  <a:gd name="connsiteY2" fmla="*/ 497908 h 992039"/>
                  <a:gd name="connsiteX3" fmla="*/ 299886 w 371011"/>
                  <a:gd name="connsiteY3" fmla="*/ 896384 h 992039"/>
                  <a:gd name="connsiteX4" fmla="*/ 189352 w 371011"/>
                  <a:gd name="connsiteY4" fmla="*/ 986467 h 992039"/>
                  <a:gd name="connsiteX5" fmla="*/ 0 w 371011"/>
                  <a:gd name="connsiteY5" fmla="*/ 967241 h 992039"/>
                  <a:gd name="connsiteX6" fmla="*/ 2384 w 371011"/>
                  <a:gd name="connsiteY6" fmla="*/ 0 h 992039"/>
                  <a:gd name="connsiteX0" fmla="*/ 11087 w 379714"/>
                  <a:gd name="connsiteY0" fmla="*/ 0 h 1054106"/>
                  <a:gd name="connsiteX1" fmla="*/ 231398 w 379714"/>
                  <a:gd name="connsiteY1" fmla="*/ 66675 h 1054106"/>
                  <a:gd name="connsiteX2" fmla="*/ 377890 w 379714"/>
                  <a:gd name="connsiteY2" fmla="*/ 497908 h 1054106"/>
                  <a:gd name="connsiteX3" fmla="*/ 308589 w 379714"/>
                  <a:gd name="connsiteY3" fmla="*/ 896384 h 1054106"/>
                  <a:gd name="connsiteX4" fmla="*/ 198055 w 379714"/>
                  <a:gd name="connsiteY4" fmla="*/ 986467 h 1054106"/>
                  <a:gd name="connsiteX5" fmla="*/ 15285 w 379714"/>
                  <a:gd name="connsiteY5" fmla="*/ 1018704 h 1054106"/>
                  <a:gd name="connsiteX6" fmla="*/ 8703 w 379714"/>
                  <a:gd name="connsiteY6" fmla="*/ 967241 h 1054106"/>
                  <a:gd name="connsiteX7" fmla="*/ 11087 w 379714"/>
                  <a:gd name="connsiteY7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497908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497908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497908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497908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513289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11087 w 378328"/>
                  <a:gd name="connsiteY0" fmla="*/ 0 h 1054106"/>
                  <a:gd name="connsiteX1" fmla="*/ 231398 w 378328"/>
                  <a:gd name="connsiteY1" fmla="*/ 66675 h 1054106"/>
                  <a:gd name="connsiteX2" fmla="*/ 377890 w 378328"/>
                  <a:gd name="connsiteY2" fmla="*/ 513289 h 1054106"/>
                  <a:gd name="connsiteX3" fmla="*/ 198055 w 378328"/>
                  <a:gd name="connsiteY3" fmla="*/ 986467 h 1054106"/>
                  <a:gd name="connsiteX4" fmla="*/ 15285 w 378328"/>
                  <a:gd name="connsiteY4" fmla="*/ 1018704 h 1054106"/>
                  <a:gd name="connsiteX5" fmla="*/ 8703 w 378328"/>
                  <a:gd name="connsiteY5" fmla="*/ 967241 h 1054106"/>
                  <a:gd name="connsiteX6" fmla="*/ 11087 w 378328"/>
                  <a:gd name="connsiteY6" fmla="*/ 0 h 1054106"/>
                  <a:gd name="connsiteX0" fmla="*/ 2384 w 369625"/>
                  <a:gd name="connsiteY0" fmla="*/ 0 h 1067837"/>
                  <a:gd name="connsiteX1" fmla="*/ 222695 w 369625"/>
                  <a:gd name="connsiteY1" fmla="*/ 66675 h 1067837"/>
                  <a:gd name="connsiteX2" fmla="*/ 369187 w 369625"/>
                  <a:gd name="connsiteY2" fmla="*/ 513289 h 1067837"/>
                  <a:gd name="connsiteX3" fmla="*/ 189352 w 369625"/>
                  <a:gd name="connsiteY3" fmla="*/ 986467 h 1067837"/>
                  <a:gd name="connsiteX4" fmla="*/ 0 w 369625"/>
                  <a:gd name="connsiteY4" fmla="*/ 967241 h 1067837"/>
                  <a:gd name="connsiteX5" fmla="*/ 2384 w 369625"/>
                  <a:gd name="connsiteY5" fmla="*/ 0 h 1067837"/>
                  <a:gd name="connsiteX0" fmla="*/ 2384 w 369546"/>
                  <a:gd name="connsiteY0" fmla="*/ 0 h 1065002"/>
                  <a:gd name="connsiteX1" fmla="*/ 222695 w 369546"/>
                  <a:gd name="connsiteY1" fmla="*/ 66675 h 1065002"/>
                  <a:gd name="connsiteX2" fmla="*/ 369187 w 369546"/>
                  <a:gd name="connsiteY2" fmla="*/ 513289 h 1065002"/>
                  <a:gd name="connsiteX3" fmla="*/ 236247 w 369546"/>
                  <a:gd name="connsiteY3" fmla="*/ 979649 h 1065002"/>
                  <a:gd name="connsiteX4" fmla="*/ 0 w 369546"/>
                  <a:gd name="connsiteY4" fmla="*/ 967241 h 1065002"/>
                  <a:gd name="connsiteX5" fmla="*/ 2384 w 369546"/>
                  <a:gd name="connsiteY5" fmla="*/ 0 h 1065002"/>
                  <a:gd name="connsiteX0" fmla="*/ 2384 w 369260"/>
                  <a:gd name="connsiteY0" fmla="*/ 0 h 1065002"/>
                  <a:gd name="connsiteX1" fmla="*/ 222695 w 369260"/>
                  <a:gd name="connsiteY1" fmla="*/ 66675 h 1065002"/>
                  <a:gd name="connsiteX2" fmla="*/ 369187 w 369260"/>
                  <a:gd name="connsiteY2" fmla="*/ 513289 h 1065002"/>
                  <a:gd name="connsiteX3" fmla="*/ 236247 w 369260"/>
                  <a:gd name="connsiteY3" fmla="*/ 979649 h 1065002"/>
                  <a:gd name="connsiteX4" fmla="*/ 0 w 369260"/>
                  <a:gd name="connsiteY4" fmla="*/ 967241 h 1065002"/>
                  <a:gd name="connsiteX5" fmla="*/ 2384 w 369260"/>
                  <a:gd name="connsiteY5" fmla="*/ 0 h 1065002"/>
                  <a:gd name="connsiteX0" fmla="*/ 2384 w 369260"/>
                  <a:gd name="connsiteY0" fmla="*/ 0 h 1057616"/>
                  <a:gd name="connsiteX1" fmla="*/ 222695 w 369260"/>
                  <a:gd name="connsiteY1" fmla="*/ 66675 h 1057616"/>
                  <a:gd name="connsiteX2" fmla="*/ 369187 w 369260"/>
                  <a:gd name="connsiteY2" fmla="*/ 513289 h 1057616"/>
                  <a:gd name="connsiteX3" fmla="*/ 236247 w 369260"/>
                  <a:gd name="connsiteY3" fmla="*/ 979649 h 1057616"/>
                  <a:gd name="connsiteX4" fmla="*/ 0 w 369260"/>
                  <a:gd name="connsiteY4" fmla="*/ 967241 h 1057616"/>
                  <a:gd name="connsiteX5" fmla="*/ 2384 w 369260"/>
                  <a:gd name="connsiteY5" fmla="*/ 0 h 1057616"/>
                  <a:gd name="connsiteX0" fmla="*/ 3728 w 370604"/>
                  <a:gd name="connsiteY0" fmla="*/ 0 h 1079052"/>
                  <a:gd name="connsiteX1" fmla="*/ 224039 w 370604"/>
                  <a:gd name="connsiteY1" fmla="*/ 66675 h 1079052"/>
                  <a:gd name="connsiteX2" fmla="*/ 370531 w 370604"/>
                  <a:gd name="connsiteY2" fmla="*/ 513289 h 1079052"/>
                  <a:gd name="connsiteX3" fmla="*/ 237591 w 370604"/>
                  <a:gd name="connsiteY3" fmla="*/ 979649 h 1079052"/>
                  <a:gd name="connsiteX4" fmla="*/ 0 w 370604"/>
                  <a:gd name="connsiteY4" fmla="*/ 999188 h 1079052"/>
                  <a:gd name="connsiteX5" fmla="*/ 3728 w 370604"/>
                  <a:gd name="connsiteY5" fmla="*/ 0 h 1079052"/>
                  <a:gd name="connsiteX0" fmla="*/ 3728 w 370604"/>
                  <a:gd name="connsiteY0" fmla="*/ 0 h 1018481"/>
                  <a:gd name="connsiteX1" fmla="*/ 224039 w 370604"/>
                  <a:gd name="connsiteY1" fmla="*/ 66675 h 1018481"/>
                  <a:gd name="connsiteX2" fmla="*/ 370531 w 370604"/>
                  <a:gd name="connsiteY2" fmla="*/ 513289 h 1018481"/>
                  <a:gd name="connsiteX3" fmla="*/ 237591 w 370604"/>
                  <a:gd name="connsiteY3" fmla="*/ 979649 h 1018481"/>
                  <a:gd name="connsiteX4" fmla="*/ 0 w 370604"/>
                  <a:gd name="connsiteY4" fmla="*/ 999188 h 1018481"/>
                  <a:gd name="connsiteX5" fmla="*/ 3728 w 370604"/>
                  <a:gd name="connsiteY5" fmla="*/ 0 h 1018481"/>
                  <a:gd name="connsiteX0" fmla="*/ 5216 w 372092"/>
                  <a:gd name="connsiteY0" fmla="*/ 0 h 1048677"/>
                  <a:gd name="connsiteX1" fmla="*/ 225527 w 372092"/>
                  <a:gd name="connsiteY1" fmla="*/ 66675 h 1048677"/>
                  <a:gd name="connsiteX2" fmla="*/ 372019 w 372092"/>
                  <a:gd name="connsiteY2" fmla="*/ 513289 h 1048677"/>
                  <a:gd name="connsiteX3" fmla="*/ 239079 w 372092"/>
                  <a:gd name="connsiteY3" fmla="*/ 979649 h 1048677"/>
                  <a:gd name="connsiteX4" fmla="*/ 0 w 372092"/>
                  <a:gd name="connsiteY4" fmla="*/ 1040193 h 1048677"/>
                  <a:gd name="connsiteX5" fmla="*/ 5216 w 372092"/>
                  <a:gd name="connsiteY5" fmla="*/ 0 h 1048677"/>
                  <a:gd name="connsiteX0" fmla="*/ 5216 w 372092"/>
                  <a:gd name="connsiteY0" fmla="*/ 0 h 1040341"/>
                  <a:gd name="connsiteX1" fmla="*/ 225527 w 372092"/>
                  <a:gd name="connsiteY1" fmla="*/ 66675 h 1040341"/>
                  <a:gd name="connsiteX2" fmla="*/ 372019 w 372092"/>
                  <a:gd name="connsiteY2" fmla="*/ 513289 h 1040341"/>
                  <a:gd name="connsiteX3" fmla="*/ 239079 w 372092"/>
                  <a:gd name="connsiteY3" fmla="*/ 979649 h 1040341"/>
                  <a:gd name="connsiteX4" fmla="*/ 0 w 372092"/>
                  <a:gd name="connsiteY4" fmla="*/ 1040193 h 1040341"/>
                  <a:gd name="connsiteX5" fmla="*/ 5216 w 372092"/>
                  <a:gd name="connsiteY5" fmla="*/ 0 h 1040341"/>
                  <a:gd name="connsiteX0" fmla="*/ 5216 w 372087"/>
                  <a:gd name="connsiteY0" fmla="*/ 0 h 1040341"/>
                  <a:gd name="connsiteX1" fmla="*/ 225527 w 372087"/>
                  <a:gd name="connsiteY1" fmla="*/ 66675 h 1040341"/>
                  <a:gd name="connsiteX2" fmla="*/ 372019 w 372087"/>
                  <a:gd name="connsiteY2" fmla="*/ 513289 h 1040341"/>
                  <a:gd name="connsiteX3" fmla="*/ 239079 w 372087"/>
                  <a:gd name="connsiteY3" fmla="*/ 979649 h 1040341"/>
                  <a:gd name="connsiteX4" fmla="*/ 0 w 372087"/>
                  <a:gd name="connsiteY4" fmla="*/ 1040193 h 1040341"/>
                  <a:gd name="connsiteX5" fmla="*/ 5216 w 372087"/>
                  <a:gd name="connsiteY5" fmla="*/ 0 h 1040341"/>
                  <a:gd name="connsiteX0" fmla="*/ 5216 w 372087"/>
                  <a:gd name="connsiteY0" fmla="*/ 0 h 1040483"/>
                  <a:gd name="connsiteX1" fmla="*/ 225527 w 372087"/>
                  <a:gd name="connsiteY1" fmla="*/ 66675 h 1040483"/>
                  <a:gd name="connsiteX2" fmla="*/ 372019 w 372087"/>
                  <a:gd name="connsiteY2" fmla="*/ 513289 h 1040483"/>
                  <a:gd name="connsiteX3" fmla="*/ 239079 w 372087"/>
                  <a:gd name="connsiteY3" fmla="*/ 979649 h 1040483"/>
                  <a:gd name="connsiteX4" fmla="*/ 0 w 372087"/>
                  <a:gd name="connsiteY4" fmla="*/ 1040193 h 1040483"/>
                  <a:gd name="connsiteX5" fmla="*/ 5216 w 372087"/>
                  <a:gd name="connsiteY5" fmla="*/ 0 h 1040483"/>
                  <a:gd name="connsiteX0" fmla="*/ 5216 w 372085"/>
                  <a:gd name="connsiteY0" fmla="*/ 0 h 1040483"/>
                  <a:gd name="connsiteX1" fmla="*/ 225527 w 372085"/>
                  <a:gd name="connsiteY1" fmla="*/ 66675 h 1040483"/>
                  <a:gd name="connsiteX2" fmla="*/ 372019 w 372085"/>
                  <a:gd name="connsiteY2" fmla="*/ 513289 h 1040483"/>
                  <a:gd name="connsiteX3" fmla="*/ 239079 w 372085"/>
                  <a:gd name="connsiteY3" fmla="*/ 979649 h 1040483"/>
                  <a:gd name="connsiteX4" fmla="*/ 0 w 372085"/>
                  <a:gd name="connsiteY4" fmla="*/ 1040193 h 1040483"/>
                  <a:gd name="connsiteX5" fmla="*/ 5216 w 372085"/>
                  <a:gd name="connsiteY5" fmla="*/ 0 h 1040483"/>
                  <a:gd name="connsiteX0" fmla="*/ 5216 w 372089"/>
                  <a:gd name="connsiteY0" fmla="*/ 0 h 1040483"/>
                  <a:gd name="connsiteX1" fmla="*/ 225527 w 372089"/>
                  <a:gd name="connsiteY1" fmla="*/ 66675 h 1040483"/>
                  <a:gd name="connsiteX2" fmla="*/ 372019 w 372089"/>
                  <a:gd name="connsiteY2" fmla="*/ 513289 h 1040483"/>
                  <a:gd name="connsiteX3" fmla="*/ 239079 w 372089"/>
                  <a:gd name="connsiteY3" fmla="*/ 979649 h 1040483"/>
                  <a:gd name="connsiteX4" fmla="*/ 0 w 372089"/>
                  <a:gd name="connsiteY4" fmla="*/ 1040193 h 1040483"/>
                  <a:gd name="connsiteX5" fmla="*/ 5216 w 372089"/>
                  <a:gd name="connsiteY5" fmla="*/ 0 h 1040483"/>
                  <a:gd name="connsiteX0" fmla="*/ 5216 w 372077"/>
                  <a:gd name="connsiteY0" fmla="*/ 0 h 1042008"/>
                  <a:gd name="connsiteX1" fmla="*/ 225527 w 372077"/>
                  <a:gd name="connsiteY1" fmla="*/ 66675 h 1042008"/>
                  <a:gd name="connsiteX2" fmla="*/ 372019 w 372077"/>
                  <a:gd name="connsiteY2" fmla="*/ 513289 h 1042008"/>
                  <a:gd name="connsiteX3" fmla="*/ 238020 w 372077"/>
                  <a:gd name="connsiteY3" fmla="*/ 993480 h 1042008"/>
                  <a:gd name="connsiteX4" fmla="*/ 0 w 372077"/>
                  <a:gd name="connsiteY4" fmla="*/ 1040193 h 1042008"/>
                  <a:gd name="connsiteX5" fmla="*/ 5216 w 372077"/>
                  <a:gd name="connsiteY5" fmla="*/ 0 h 1042008"/>
                  <a:gd name="connsiteX0" fmla="*/ 5216 w 372075"/>
                  <a:gd name="connsiteY0" fmla="*/ 0 h 1042008"/>
                  <a:gd name="connsiteX1" fmla="*/ 225527 w 372075"/>
                  <a:gd name="connsiteY1" fmla="*/ 66675 h 1042008"/>
                  <a:gd name="connsiteX2" fmla="*/ 372019 w 372075"/>
                  <a:gd name="connsiteY2" fmla="*/ 513289 h 1042008"/>
                  <a:gd name="connsiteX3" fmla="*/ 238020 w 372075"/>
                  <a:gd name="connsiteY3" fmla="*/ 993480 h 1042008"/>
                  <a:gd name="connsiteX4" fmla="*/ 0 w 372075"/>
                  <a:gd name="connsiteY4" fmla="*/ 1040193 h 1042008"/>
                  <a:gd name="connsiteX5" fmla="*/ 5216 w 372075"/>
                  <a:gd name="connsiteY5" fmla="*/ 0 h 1042008"/>
                  <a:gd name="connsiteX0" fmla="*/ 5216 w 372055"/>
                  <a:gd name="connsiteY0" fmla="*/ 0 h 1040518"/>
                  <a:gd name="connsiteX1" fmla="*/ 225527 w 372055"/>
                  <a:gd name="connsiteY1" fmla="*/ 66675 h 1040518"/>
                  <a:gd name="connsiteX2" fmla="*/ 372019 w 372055"/>
                  <a:gd name="connsiteY2" fmla="*/ 513289 h 1040518"/>
                  <a:gd name="connsiteX3" fmla="*/ 235692 w 372055"/>
                  <a:gd name="connsiteY3" fmla="*/ 980629 h 1040518"/>
                  <a:gd name="connsiteX4" fmla="*/ 0 w 372055"/>
                  <a:gd name="connsiteY4" fmla="*/ 1040193 h 1040518"/>
                  <a:gd name="connsiteX5" fmla="*/ 5216 w 372055"/>
                  <a:gd name="connsiteY5" fmla="*/ 0 h 104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055" h="1040518">
                    <a:moveTo>
                      <a:pt x="5216" y="0"/>
                    </a:moveTo>
                    <a:cubicBezTo>
                      <a:pt x="69922" y="0"/>
                      <a:pt x="160821" y="21437"/>
                      <a:pt x="225527" y="66675"/>
                    </a:cubicBezTo>
                    <a:cubicBezTo>
                      <a:pt x="330354" y="123831"/>
                      <a:pt x="370325" y="360963"/>
                      <a:pt x="372019" y="513289"/>
                    </a:cubicBezTo>
                    <a:cubicBezTo>
                      <a:pt x="373713" y="665615"/>
                      <a:pt x="316231" y="913310"/>
                      <a:pt x="235692" y="980629"/>
                    </a:cubicBezTo>
                    <a:cubicBezTo>
                      <a:pt x="160508" y="1039955"/>
                      <a:pt x="126452" y="1041763"/>
                      <a:pt x="0" y="1040193"/>
                    </a:cubicBezTo>
                    <a:cubicBezTo>
                      <a:pt x="1" y="751116"/>
                      <a:pt x="5215" y="289077"/>
                      <a:pt x="5216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V="1">
                <a:off x="7486541" y="4552862"/>
                <a:ext cx="596361" cy="175985"/>
              </a:xfrm>
              <a:custGeom>
                <a:avLst/>
                <a:gdLst>
                  <a:gd name="connsiteX0" fmla="*/ 0 w 2028825"/>
                  <a:gd name="connsiteY0" fmla="*/ 142875 h 1019175"/>
                  <a:gd name="connsiteX1" fmla="*/ 1019175 w 2028825"/>
                  <a:gd name="connsiteY1" fmla="*/ 457200 h 1019175"/>
                  <a:gd name="connsiteX2" fmla="*/ 2028825 w 2028825"/>
                  <a:gd name="connsiteY2" fmla="*/ 0 h 1019175"/>
                  <a:gd name="connsiteX3" fmla="*/ 1009650 w 2028825"/>
                  <a:gd name="connsiteY3" fmla="*/ 1019175 h 1019175"/>
                  <a:gd name="connsiteX4" fmla="*/ 57150 w 2028825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7144 w 1978819"/>
                  <a:gd name="connsiteY4" fmla="*/ 161925 h 1019175"/>
                  <a:gd name="connsiteX0" fmla="*/ 0 w 1978819"/>
                  <a:gd name="connsiteY0" fmla="*/ 157163 h 1019175"/>
                  <a:gd name="connsiteX1" fmla="*/ 969169 w 1978819"/>
                  <a:gd name="connsiteY1" fmla="*/ 457200 h 1019175"/>
                  <a:gd name="connsiteX2" fmla="*/ 1978819 w 1978819"/>
                  <a:gd name="connsiteY2" fmla="*/ 0 h 1019175"/>
                  <a:gd name="connsiteX3" fmla="*/ 959644 w 1978819"/>
                  <a:gd name="connsiteY3" fmla="*/ 1019175 h 1019175"/>
                  <a:gd name="connsiteX4" fmla="*/ 14288 w 1978819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62025 w 1971675"/>
                  <a:gd name="connsiteY1" fmla="*/ 457200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7263 w 1971675"/>
                  <a:gd name="connsiteY1" fmla="*/ 428625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1019175"/>
                  <a:gd name="connsiteX1" fmla="*/ 959645 w 1971675"/>
                  <a:gd name="connsiteY1" fmla="*/ 423863 h 1019175"/>
                  <a:gd name="connsiteX2" fmla="*/ 1971675 w 1971675"/>
                  <a:gd name="connsiteY2" fmla="*/ 0 h 1019175"/>
                  <a:gd name="connsiteX3" fmla="*/ 952500 w 1971675"/>
                  <a:gd name="connsiteY3" fmla="*/ 1019175 h 1019175"/>
                  <a:gd name="connsiteX4" fmla="*/ 7144 w 1971675"/>
                  <a:gd name="connsiteY4" fmla="*/ 42863 h 1019175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945356"/>
                  <a:gd name="connsiteX1" fmla="*/ 959645 w 1971675"/>
                  <a:gd name="connsiteY1" fmla="*/ 423863 h 945356"/>
                  <a:gd name="connsiteX2" fmla="*/ 1971675 w 1971675"/>
                  <a:gd name="connsiteY2" fmla="*/ 0 h 945356"/>
                  <a:gd name="connsiteX3" fmla="*/ 966787 w 1971675"/>
                  <a:gd name="connsiteY3" fmla="*/ 945356 h 945356"/>
                  <a:gd name="connsiteX4" fmla="*/ 7144 w 1971675"/>
                  <a:gd name="connsiteY4" fmla="*/ 42863 h 945356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33"/>
                  <a:gd name="connsiteX1" fmla="*/ 959645 w 1971675"/>
                  <a:gd name="connsiteY1" fmla="*/ 423863 h 835833"/>
                  <a:gd name="connsiteX2" fmla="*/ 1971675 w 1971675"/>
                  <a:gd name="connsiteY2" fmla="*/ 0 h 835833"/>
                  <a:gd name="connsiteX3" fmla="*/ 959643 w 1971675"/>
                  <a:gd name="connsiteY3" fmla="*/ 835818 h 835833"/>
                  <a:gd name="connsiteX4" fmla="*/ 7144 w 1971675"/>
                  <a:gd name="connsiteY4" fmla="*/ 42863 h 835833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  <a:gd name="connsiteX0" fmla="*/ 0 w 1971675"/>
                  <a:gd name="connsiteY0" fmla="*/ 40482 h 835818"/>
                  <a:gd name="connsiteX1" fmla="*/ 959645 w 1971675"/>
                  <a:gd name="connsiteY1" fmla="*/ 423863 h 835818"/>
                  <a:gd name="connsiteX2" fmla="*/ 1971675 w 1971675"/>
                  <a:gd name="connsiteY2" fmla="*/ 0 h 835818"/>
                  <a:gd name="connsiteX3" fmla="*/ 959643 w 1971675"/>
                  <a:gd name="connsiteY3" fmla="*/ 835818 h 835818"/>
                  <a:gd name="connsiteX4" fmla="*/ 7144 w 1971675"/>
                  <a:gd name="connsiteY4" fmla="*/ 42863 h 83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1675" h="835818">
                    <a:moveTo>
                      <a:pt x="0" y="40482"/>
                    </a:moveTo>
                    <a:cubicBezTo>
                      <a:pt x="335757" y="272257"/>
                      <a:pt x="731044" y="439738"/>
                      <a:pt x="959645" y="423863"/>
                    </a:cubicBezTo>
                    <a:cubicBezTo>
                      <a:pt x="1281113" y="411958"/>
                      <a:pt x="1650207" y="319088"/>
                      <a:pt x="1971675" y="0"/>
                    </a:cubicBezTo>
                    <a:cubicBezTo>
                      <a:pt x="1789113" y="508794"/>
                      <a:pt x="1468436" y="819942"/>
                      <a:pt x="959643" y="835818"/>
                    </a:cubicBezTo>
                    <a:cubicBezTo>
                      <a:pt x="384969" y="824708"/>
                      <a:pt x="119857" y="342106"/>
                      <a:pt x="7144" y="4286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乗算記号 78"/>
              <p:cNvSpPr/>
              <p:nvPr/>
            </p:nvSpPr>
            <p:spPr>
              <a:xfrm rot="21383664" flipH="1">
                <a:off x="7382948" y="4175196"/>
                <a:ext cx="407121" cy="292666"/>
              </a:xfrm>
              <a:prstGeom prst="mathMultiply">
                <a:avLst>
                  <a:gd name="adj1" fmla="val 1628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乗算記号 79"/>
              <p:cNvSpPr/>
              <p:nvPr/>
            </p:nvSpPr>
            <p:spPr>
              <a:xfrm rot="21383664" flipH="1">
                <a:off x="7856841" y="4165807"/>
                <a:ext cx="407121" cy="292666"/>
              </a:xfrm>
              <a:prstGeom prst="mathMultiply">
                <a:avLst>
                  <a:gd name="adj1" fmla="val 1628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C81ABAD5-0404-4383-8742-7608BB54DB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586"/>
          <a:stretch/>
        </p:blipFill>
        <p:spPr>
          <a:xfrm>
            <a:off x="1688120" y="2691589"/>
            <a:ext cx="5181172" cy="4166410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6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10 話 フィルタリングで何を守ってくれているの？"/>
  <p:tag name="GENSWF_ADVANCE_TIME" val="0.00"/>
  <p:tag name="ISPRING_SLIDE_INDENT_LEVEL" val="0"/>
  <p:tag name="ISPRING_CUSTOM_TIMING_USED" val="0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316</Words>
  <PresentationFormat>画面に合わせる (4:3)</PresentationFormat>
  <Paragraphs>30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10 話 フィルタリングで 何を守ってくれているの？</vt:lpstr>
      <vt:lpstr>10. フィルタリングで何を守ってくれているの？</vt:lpstr>
      <vt:lpstr>10. フィルタリングで何を守ってくれているの？</vt:lpstr>
      <vt:lpstr>10. フィルタリングで何を守ってくれているの？</vt:lpstr>
      <vt:lpstr>10. フィルタリングで何を守ってくれているの？</vt:lpstr>
      <vt:lpstr>10. フィルタリングで何を守ってくれているの？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