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24" r:id="rId2"/>
    <p:sldId id="525" r:id="rId3"/>
    <p:sldId id="526" r:id="rId4"/>
    <p:sldId id="527" r:id="rId5"/>
    <p:sldId id="528" r:id="rId6"/>
    <p:sldId id="529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38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10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61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778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88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31120" y="3124800"/>
            <a:ext cx="7081760" cy="29144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ウイルスに</a:t>
            </a:r>
            <a:br>
              <a:rPr lang="en-US" altLang="ja-JP" dirty="0"/>
            </a:br>
            <a:r>
              <a:rPr lang="ja-JP" altLang="en-US" sz="600" dirty="0"/>
              <a:t>　</a:t>
            </a:r>
            <a:r>
              <a:rPr lang="ja-JP" altLang="en-US" dirty="0"/>
              <a:t>感染してしまったら</a:t>
            </a:r>
            <a:r>
              <a:rPr lang="ja-JP" altLang="en-US" spc="-300" dirty="0"/>
              <a:t>？</a:t>
            </a:r>
            <a:endParaRPr lang="ja-JP" altLang="en-US" sz="7200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40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1DD67A4-E21F-43CC-ADF5-F96E302338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411" b="21139"/>
          <a:stretch/>
        </p:blipFill>
        <p:spPr>
          <a:xfrm>
            <a:off x="-426727" y="1810668"/>
            <a:ext cx="4325867" cy="50473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徳島くんがサイトを見ていると、突然「ウイルスに感染した」とメッセージが表示されました。慌てた徳島くんは、メッセージに書かれていたウイルス除去ソフトをインストールしました。</a:t>
            </a:r>
            <a:endParaRPr kumimoji="1" lang="ja-JP" altLang="en-US" sz="23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80134" y="1902818"/>
            <a:ext cx="4895189" cy="2418562"/>
            <a:chOff x="1780134" y="1902818"/>
            <a:chExt cx="4895189" cy="2418562"/>
          </a:xfrm>
        </p:grpSpPr>
        <p:grpSp>
          <p:nvGrpSpPr>
            <p:cNvPr id="47" name="グループ化 46"/>
            <p:cNvGrpSpPr/>
            <p:nvPr/>
          </p:nvGrpSpPr>
          <p:grpSpPr>
            <a:xfrm rot="319055">
              <a:off x="1780134" y="1902818"/>
              <a:ext cx="4895189" cy="2418562"/>
              <a:chOff x="-5223648" y="1664841"/>
              <a:chExt cx="5424994" cy="2961661"/>
            </a:xfrm>
          </p:grpSpPr>
          <p:sp>
            <p:nvSpPr>
              <p:cNvPr id="48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49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70" cy="2869766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テキスト ボックス 49"/>
            <p:cNvSpPr txBox="1"/>
            <p:nvPr/>
          </p:nvSpPr>
          <p:spPr>
            <a:xfrm rot="96272">
              <a:off x="2508125" y="2870582"/>
              <a:ext cx="326850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3400" b="1" dirty="0"/>
                <a:t>大変だ！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BBD357C-99C4-4369-86F8-E98E9B4D8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8" r="19917" b="21764"/>
          <a:stretch/>
        </p:blipFill>
        <p:spPr>
          <a:xfrm>
            <a:off x="5391509" y="1850678"/>
            <a:ext cx="3743865" cy="500732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4019174" y="6304402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64" name="テキスト ボックス 63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44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CC70378-A43C-4B43-B362-638A5F12DB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6" t="30429" b="3226"/>
          <a:stretch/>
        </p:blipFill>
        <p:spPr>
          <a:xfrm>
            <a:off x="3131388" y="1802921"/>
            <a:ext cx="4847739" cy="505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907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ところが、それ以来スマートフォンの調子がおかしくなることが増えました。突然カメラが撮影を始めたり、知らないアプリが勝手に起動したりするようになったのです。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811030" y="5283624"/>
            <a:ext cx="1449584" cy="1409775"/>
            <a:chOff x="1811030" y="5283624"/>
            <a:chExt cx="1449584" cy="1409775"/>
          </a:xfrm>
        </p:grpSpPr>
        <p:sp>
          <p:nvSpPr>
            <p:cNvPr id="4" name="円形吹き出し 3"/>
            <p:cNvSpPr/>
            <p:nvPr/>
          </p:nvSpPr>
          <p:spPr>
            <a:xfrm>
              <a:off x="1811030" y="5283624"/>
              <a:ext cx="1449584" cy="1409775"/>
            </a:xfrm>
            <a:prstGeom prst="wedgeEllipseCallout">
              <a:avLst>
                <a:gd name="adj1" fmla="val 68081"/>
                <a:gd name="adj2" fmla="val -59109"/>
              </a:avLst>
            </a:prstGeom>
            <a:solidFill>
              <a:schemeClr val="bg1"/>
            </a:solidFill>
            <a:ln w="762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2103822" y="5551983"/>
              <a:ext cx="864000" cy="864000"/>
            </a:xfrm>
            <a:prstGeom prst="roundRect">
              <a:avLst>
                <a:gd name="adj" fmla="val 28352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？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213093" y="2178290"/>
            <a:ext cx="4190347" cy="1900923"/>
            <a:chOff x="1213093" y="2178290"/>
            <a:chExt cx="4190347" cy="1900923"/>
          </a:xfrm>
        </p:grpSpPr>
        <p:sp>
          <p:nvSpPr>
            <p:cNvPr id="36" name="雲 31"/>
            <p:cNvSpPr/>
            <p:nvPr/>
          </p:nvSpPr>
          <p:spPr>
            <a:xfrm rot="5069561">
              <a:off x="2303848" y="1341970"/>
              <a:ext cx="1900923" cy="357356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1148 w 43367"/>
                <a:gd name="connsiteY8" fmla="*/ 7574 h 43219"/>
                <a:gd name="connsiteX9" fmla="*/ 42018 w 43367"/>
                <a:gd name="connsiteY9" fmla="*/ 10177 h 43219"/>
                <a:gd name="connsiteX10" fmla="*/ 41854 w 43367"/>
                <a:gd name="connsiteY10" fmla="*/ 15319 h 43219"/>
                <a:gd name="connsiteX11" fmla="*/ 43052 w 43367"/>
                <a:gd name="connsiteY11" fmla="*/ 23181 h 43219"/>
                <a:gd name="connsiteX12" fmla="*/ 37286 w 43367"/>
                <a:gd name="connsiteY12" fmla="*/ 30591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1655"/>
                <a:gd name="connsiteY0" fmla="*/ 14229 h 43219"/>
                <a:gd name="connsiteX1" fmla="*/ 5659 w 51655"/>
                <a:gd name="connsiteY1" fmla="*/ 6766 h 43219"/>
                <a:gd name="connsiteX2" fmla="*/ 14041 w 51655"/>
                <a:gd name="connsiteY2" fmla="*/ 5061 h 43219"/>
                <a:gd name="connsiteX3" fmla="*/ 22492 w 51655"/>
                <a:gd name="connsiteY3" fmla="*/ 3291 h 43219"/>
                <a:gd name="connsiteX4" fmla="*/ 25785 w 51655"/>
                <a:gd name="connsiteY4" fmla="*/ 59 h 43219"/>
                <a:gd name="connsiteX5" fmla="*/ 29869 w 51655"/>
                <a:gd name="connsiteY5" fmla="*/ 2340 h 43219"/>
                <a:gd name="connsiteX6" fmla="*/ 35499 w 51655"/>
                <a:gd name="connsiteY6" fmla="*/ 549 h 43219"/>
                <a:gd name="connsiteX7" fmla="*/ 38354 w 51655"/>
                <a:gd name="connsiteY7" fmla="*/ 5435 h 43219"/>
                <a:gd name="connsiteX8" fmla="*/ 51624 w 51655"/>
                <a:gd name="connsiteY8" fmla="*/ 4885 h 43219"/>
                <a:gd name="connsiteX9" fmla="*/ 42018 w 51655"/>
                <a:gd name="connsiteY9" fmla="*/ 10177 h 43219"/>
                <a:gd name="connsiteX10" fmla="*/ 41854 w 51655"/>
                <a:gd name="connsiteY10" fmla="*/ 15319 h 43219"/>
                <a:gd name="connsiteX11" fmla="*/ 43052 w 51655"/>
                <a:gd name="connsiteY11" fmla="*/ 23181 h 43219"/>
                <a:gd name="connsiteX12" fmla="*/ 37286 w 51655"/>
                <a:gd name="connsiteY12" fmla="*/ 30591 h 43219"/>
                <a:gd name="connsiteX13" fmla="*/ 34840 w 51655"/>
                <a:gd name="connsiteY13" fmla="*/ 35172 h 43219"/>
                <a:gd name="connsiteX14" fmla="*/ 28591 w 51655"/>
                <a:gd name="connsiteY14" fmla="*/ 36674 h 43219"/>
                <a:gd name="connsiteX15" fmla="*/ 23703 w 51655"/>
                <a:gd name="connsiteY15" fmla="*/ 42965 h 43219"/>
                <a:gd name="connsiteX16" fmla="*/ 16516 w 51655"/>
                <a:gd name="connsiteY16" fmla="*/ 39125 h 43219"/>
                <a:gd name="connsiteX17" fmla="*/ 5840 w 51655"/>
                <a:gd name="connsiteY17" fmla="*/ 35331 h 43219"/>
                <a:gd name="connsiteX18" fmla="*/ 1146 w 51655"/>
                <a:gd name="connsiteY18" fmla="*/ 31109 h 43219"/>
                <a:gd name="connsiteX19" fmla="*/ 2149 w 51655"/>
                <a:gd name="connsiteY19" fmla="*/ 25410 h 43219"/>
                <a:gd name="connsiteX20" fmla="*/ 31 w 51655"/>
                <a:gd name="connsiteY20" fmla="*/ 19563 h 43219"/>
                <a:gd name="connsiteX21" fmla="*/ 3899 w 51655"/>
                <a:gd name="connsiteY21" fmla="*/ 14366 h 43219"/>
                <a:gd name="connsiteX22" fmla="*/ 3936 w 51655"/>
                <a:gd name="connsiteY22" fmla="*/ 14229 h 43219"/>
                <a:gd name="connsiteX0" fmla="*/ 28619 w 51655"/>
                <a:gd name="connsiteY0" fmla="*/ 36455 h 43219"/>
                <a:gd name="connsiteX1" fmla="*/ 28596 w 51655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2018 w 51624"/>
                <a:gd name="connsiteY9" fmla="*/ 10177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2018 w 51624"/>
                <a:gd name="connsiteY9" fmla="*/ 10177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1710 w 52778"/>
                <a:gd name="connsiteY11" fmla="*/ 23236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8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793" y="-227"/>
                    <a:pt x="35499" y="549"/>
                  </a:cubicBezTo>
                  <a:cubicBezTo>
                    <a:pt x="37205" y="1325"/>
                    <a:pt x="43153" y="4203"/>
                    <a:pt x="40105" y="6997"/>
                  </a:cubicBezTo>
                  <a:cubicBezTo>
                    <a:pt x="45486" y="7379"/>
                    <a:pt x="48272" y="6657"/>
                    <a:pt x="52778" y="4503"/>
                  </a:cubicBezTo>
                  <a:cubicBezTo>
                    <a:pt x="48977" y="9284"/>
                    <a:pt x="46418" y="9082"/>
                    <a:pt x="41254" y="10041"/>
                  </a:cubicBezTo>
                  <a:cubicBezTo>
                    <a:pt x="45923" y="12242"/>
                    <a:pt x="42367" y="13690"/>
                    <a:pt x="41854" y="15319"/>
                  </a:cubicBezTo>
                  <a:cubicBezTo>
                    <a:pt x="47013" y="17917"/>
                    <a:pt x="44374" y="21618"/>
                    <a:pt x="41710" y="23236"/>
                  </a:cubicBezTo>
                  <a:cubicBezTo>
                    <a:pt x="42138" y="26361"/>
                    <a:pt x="40010" y="30061"/>
                    <a:pt x="37286" y="30591"/>
                  </a:cubicBezTo>
                  <a:cubicBezTo>
                    <a:pt x="35917" y="32590"/>
                    <a:pt x="36289" y="34158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52778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5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21426613">
              <a:off x="1213093" y="2605056"/>
              <a:ext cx="41903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壊れちゃった</a:t>
              </a:r>
              <a:br>
                <a:rPr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のかな・・・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047967" y="3688590"/>
            <a:ext cx="1587418" cy="1587418"/>
            <a:chOff x="1047967" y="3688590"/>
            <a:chExt cx="1587418" cy="1587418"/>
          </a:xfrm>
        </p:grpSpPr>
        <p:sp>
          <p:nvSpPr>
            <p:cNvPr id="27" name="円形吹き出し 26"/>
            <p:cNvSpPr/>
            <p:nvPr/>
          </p:nvSpPr>
          <p:spPr>
            <a:xfrm rot="19751638">
              <a:off x="1147779" y="3720250"/>
              <a:ext cx="1469274" cy="1436192"/>
            </a:xfrm>
            <a:prstGeom prst="wedgeEllipseCallout">
              <a:avLst>
                <a:gd name="adj1" fmla="val 76464"/>
                <a:gd name="adj2" fmla="val 46644"/>
              </a:avLst>
            </a:prstGeom>
            <a:solidFill>
              <a:schemeClr val="bg1"/>
            </a:solidFill>
            <a:ln w="762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1450416" y="4016495"/>
              <a:ext cx="864000" cy="864000"/>
            </a:xfrm>
            <a:prstGeom prst="roundRect">
              <a:avLst>
                <a:gd name="adj" fmla="val 28352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BC3694FB-9890-4D15-ADFC-93A3F4C2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67" y="3688590"/>
              <a:ext cx="1587418" cy="158741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876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なぜ、こうなったのでしょうか？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" y="42616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59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6006" y="1213142"/>
            <a:ext cx="8775826" cy="2498868"/>
            <a:chOff x="286006" y="1213142"/>
            <a:chExt cx="8775826" cy="2498868"/>
          </a:xfrm>
        </p:grpSpPr>
        <p:sp>
          <p:nvSpPr>
            <p:cNvPr id="27" name="角丸四角形 26"/>
            <p:cNvSpPr/>
            <p:nvPr/>
          </p:nvSpPr>
          <p:spPr>
            <a:xfrm>
              <a:off x="286006" y="1213142"/>
              <a:ext cx="8571987" cy="2498868"/>
            </a:xfrm>
            <a:prstGeom prst="roundRect">
              <a:avLst>
                <a:gd name="adj" fmla="val 1057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21222" y="1482314"/>
              <a:ext cx="54334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スマートフォンには、あなたや家族、友人の個人情報がたくさん入っています。そのため、ウイルス対策をしっかり行いましょう。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00493" y="2639861"/>
              <a:ext cx="486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ウイルス対策ソフトをインストールしておく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ウイルス対策ソフトを毎日アップデートする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6B8E08E-3CEC-4D8F-9168-954654317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7" b="19338"/>
            <a:stretch/>
          </p:blipFill>
          <p:spPr>
            <a:xfrm>
              <a:off x="5145834" y="1260695"/>
              <a:ext cx="3915998" cy="2302014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86006" y="4021614"/>
            <a:ext cx="8571987" cy="2353785"/>
            <a:chOff x="286006" y="4021614"/>
            <a:chExt cx="8571987" cy="2353785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4021614"/>
              <a:ext cx="8571987" cy="2353785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866904" y="4178923"/>
              <a:ext cx="4883050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ウイルスの多くは、アプリやサイト閲覧、メールの添付ファイルから感染します。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「感染した」と騙してアプリをインストールさせ、そのアプリでウイルスに感染させる手口もあります。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信頼できないアプリやサイト、添付ファイルには、十分注意しましょう。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7A8235-7007-4868-93CA-A7306986C576}"/>
              </a:ext>
            </a:extLst>
          </p:cNvPr>
          <p:cNvGrpSpPr/>
          <p:nvPr/>
        </p:nvGrpSpPr>
        <p:grpSpPr>
          <a:xfrm>
            <a:off x="71325" y="3488703"/>
            <a:ext cx="3419142" cy="1790410"/>
            <a:chOff x="80850" y="3741956"/>
            <a:chExt cx="3419142" cy="1680318"/>
          </a:xfrm>
        </p:grpSpPr>
        <p:sp>
          <p:nvSpPr>
            <p:cNvPr id="17" name="円/楕円 21"/>
            <p:cNvSpPr/>
            <p:nvPr/>
          </p:nvSpPr>
          <p:spPr>
            <a:xfrm rot="20584464" flipH="1">
              <a:off x="1808510" y="5268164"/>
              <a:ext cx="185575" cy="104889"/>
            </a:xfrm>
            <a:prstGeom prst="ellipse">
              <a:avLst/>
            </a:pr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雲 31"/>
            <p:cNvSpPr/>
            <p:nvPr/>
          </p:nvSpPr>
          <p:spPr>
            <a:xfrm rot="21240000" flipH="1">
              <a:off x="80850" y="3741956"/>
              <a:ext cx="3419142" cy="132745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6050 w 43256"/>
                <a:gd name="connsiteY12" fmla="*/ 35003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6050 w 43256"/>
                <a:gd name="connsiteY12" fmla="*/ 35003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118 w 43256"/>
                <a:gd name="connsiteY12" fmla="*/ 36183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118 w 43256"/>
                <a:gd name="connsiteY12" fmla="*/ 36183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891" y="32476"/>
                    <a:pt x="36593" y="35081"/>
                    <a:pt x="35118" y="36183"/>
                  </a:cubicBezTo>
                  <a:cubicBezTo>
                    <a:pt x="33643" y="37285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円/楕円 23"/>
            <p:cNvSpPr/>
            <p:nvPr/>
          </p:nvSpPr>
          <p:spPr>
            <a:xfrm rot="21004434" flipH="1">
              <a:off x="2000850" y="5354794"/>
              <a:ext cx="95051" cy="67480"/>
            </a:xfrm>
            <a:prstGeom prst="ellipse">
              <a:avLst/>
            </a:pr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392556">
              <a:off x="335810" y="4030827"/>
              <a:ext cx="2985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アプリは公式マーケットで、しっかりレビュー</a:t>
              </a:r>
              <a:br>
                <a:rPr lang="en-US" altLang="ja-JP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を見てから！</a:t>
              </a:r>
            </a:p>
          </p:txBody>
        </p:sp>
        <p:sp>
          <p:nvSpPr>
            <p:cNvPr id="21" name="円/楕円 21"/>
            <p:cNvSpPr/>
            <p:nvPr/>
          </p:nvSpPr>
          <p:spPr>
            <a:xfrm rot="20831005" flipH="1">
              <a:off x="1673781" y="5122326"/>
              <a:ext cx="252580" cy="146258"/>
            </a:xfrm>
            <a:prstGeom prst="ellipse">
              <a:avLst/>
            </a:pr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ドーナツ 32"/>
          <p:cNvSpPr/>
          <p:nvPr/>
        </p:nvSpPr>
        <p:spPr>
          <a:xfrm>
            <a:off x="563892" y="5248602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B51C6CE-AB50-4B31-8583-4D28809A7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21" y="2780817"/>
            <a:ext cx="4077184" cy="4077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5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1444624" y="708661"/>
            <a:ext cx="7566026" cy="301264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517"/>
            <a:ext cx="1996568" cy="19472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26354" y="1273015"/>
            <a:ext cx="640804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ウイルスに感染したかもしれないと感じたら、ウイルス対策ソフトを使って駆除するなど、すぐに適切な対処をしましょう。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困ったときは、信頼できる大人に相談してください。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929968" y="3021586"/>
            <a:ext cx="4180049" cy="2224040"/>
            <a:chOff x="4929968" y="3021586"/>
            <a:chExt cx="4180049" cy="2224040"/>
          </a:xfrm>
        </p:grpSpPr>
        <p:sp>
          <p:nvSpPr>
            <p:cNvPr id="37" name="雲 31"/>
            <p:cNvSpPr>
              <a:spLocks noChangeAspect="1"/>
            </p:cNvSpPr>
            <p:nvPr/>
          </p:nvSpPr>
          <p:spPr>
            <a:xfrm rot="448597">
              <a:off x="4941849" y="3021586"/>
              <a:ext cx="3963316" cy="222404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21"/>
                <a:gd name="connsiteY0" fmla="*/ 14229 h 43219"/>
                <a:gd name="connsiteX1" fmla="*/ 5659 w 43221"/>
                <a:gd name="connsiteY1" fmla="*/ 6766 h 43219"/>
                <a:gd name="connsiteX2" fmla="*/ 14041 w 43221"/>
                <a:gd name="connsiteY2" fmla="*/ 5061 h 43219"/>
                <a:gd name="connsiteX3" fmla="*/ 22492 w 43221"/>
                <a:gd name="connsiteY3" fmla="*/ 3291 h 43219"/>
                <a:gd name="connsiteX4" fmla="*/ 25785 w 43221"/>
                <a:gd name="connsiteY4" fmla="*/ 59 h 43219"/>
                <a:gd name="connsiteX5" fmla="*/ 29869 w 43221"/>
                <a:gd name="connsiteY5" fmla="*/ 2340 h 43219"/>
                <a:gd name="connsiteX6" fmla="*/ 35499 w 43221"/>
                <a:gd name="connsiteY6" fmla="*/ 549 h 43219"/>
                <a:gd name="connsiteX7" fmla="*/ 38354 w 43221"/>
                <a:gd name="connsiteY7" fmla="*/ 5435 h 43219"/>
                <a:gd name="connsiteX8" fmla="*/ 42018 w 43221"/>
                <a:gd name="connsiteY8" fmla="*/ 10177 h 43219"/>
                <a:gd name="connsiteX9" fmla="*/ 41854 w 43221"/>
                <a:gd name="connsiteY9" fmla="*/ 15319 h 43219"/>
                <a:gd name="connsiteX10" fmla="*/ 43052 w 43221"/>
                <a:gd name="connsiteY10" fmla="*/ 23181 h 43219"/>
                <a:gd name="connsiteX11" fmla="*/ 39308 w 43221"/>
                <a:gd name="connsiteY11" fmla="*/ 30924 h 43219"/>
                <a:gd name="connsiteX12" fmla="*/ 35431 w 43221"/>
                <a:gd name="connsiteY12" fmla="*/ 35960 h 43219"/>
                <a:gd name="connsiteX13" fmla="*/ 28591 w 43221"/>
                <a:gd name="connsiteY13" fmla="*/ 36674 h 43219"/>
                <a:gd name="connsiteX14" fmla="*/ 23703 w 43221"/>
                <a:gd name="connsiteY14" fmla="*/ 42965 h 43219"/>
                <a:gd name="connsiteX15" fmla="*/ 16516 w 43221"/>
                <a:gd name="connsiteY15" fmla="*/ 39125 h 43219"/>
                <a:gd name="connsiteX16" fmla="*/ 5840 w 43221"/>
                <a:gd name="connsiteY16" fmla="*/ 35331 h 43219"/>
                <a:gd name="connsiteX17" fmla="*/ 1146 w 43221"/>
                <a:gd name="connsiteY17" fmla="*/ 31109 h 43219"/>
                <a:gd name="connsiteX18" fmla="*/ 2149 w 43221"/>
                <a:gd name="connsiteY18" fmla="*/ 25410 h 43219"/>
                <a:gd name="connsiteX19" fmla="*/ 31 w 43221"/>
                <a:gd name="connsiteY19" fmla="*/ 19563 h 43219"/>
                <a:gd name="connsiteX20" fmla="*/ 3899 w 43221"/>
                <a:gd name="connsiteY20" fmla="*/ 14366 h 43219"/>
                <a:gd name="connsiteX21" fmla="*/ 3936 w 43221"/>
                <a:gd name="connsiteY21" fmla="*/ 14229 h 43219"/>
                <a:gd name="connsiteX0" fmla="*/ 28619 w 43221"/>
                <a:gd name="connsiteY0" fmla="*/ 36455 h 43219"/>
                <a:gd name="connsiteX1" fmla="*/ 28596 w 43221"/>
                <a:gd name="connsiteY1" fmla="*/ 36519 h 43219"/>
                <a:gd name="connsiteX0" fmla="*/ 3936 w 43221"/>
                <a:gd name="connsiteY0" fmla="*/ 14229 h 43219"/>
                <a:gd name="connsiteX1" fmla="*/ 5659 w 43221"/>
                <a:gd name="connsiteY1" fmla="*/ 6766 h 43219"/>
                <a:gd name="connsiteX2" fmla="*/ 14041 w 43221"/>
                <a:gd name="connsiteY2" fmla="*/ 5061 h 43219"/>
                <a:gd name="connsiteX3" fmla="*/ 22492 w 43221"/>
                <a:gd name="connsiteY3" fmla="*/ 3291 h 43219"/>
                <a:gd name="connsiteX4" fmla="*/ 25785 w 43221"/>
                <a:gd name="connsiteY4" fmla="*/ 59 h 43219"/>
                <a:gd name="connsiteX5" fmla="*/ 29869 w 43221"/>
                <a:gd name="connsiteY5" fmla="*/ 2340 h 43219"/>
                <a:gd name="connsiteX6" fmla="*/ 35499 w 43221"/>
                <a:gd name="connsiteY6" fmla="*/ 549 h 43219"/>
                <a:gd name="connsiteX7" fmla="*/ 38354 w 43221"/>
                <a:gd name="connsiteY7" fmla="*/ 5435 h 43219"/>
                <a:gd name="connsiteX8" fmla="*/ 42018 w 43221"/>
                <a:gd name="connsiteY8" fmla="*/ 10177 h 43219"/>
                <a:gd name="connsiteX9" fmla="*/ 41854 w 43221"/>
                <a:gd name="connsiteY9" fmla="*/ 15319 h 43219"/>
                <a:gd name="connsiteX10" fmla="*/ 43052 w 43221"/>
                <a:gd name="connsiteY10" fmla="*/ 23181 h 43219"/>
                <a:gd name="connsiteX11" fmla="*/ 39308 w 43221"/>
                <a:gd name="connsiteY11" fmla="*/ 30924 h 43219"/>
                <a:gd name="connsiteX12" fmla="*/ 35578 w 43221"/>
                <a:gd name="connsiteY12" fmla="*/ 38730 h 43219"/>
                <a:gd name="connsiteX13" fmla="*/ 28591 w 43221"/>
                <a:gd name="connsiteY13" fmla="*/ 36674 h 43219"/>
                <a:gd name="connsiteX14" fmla="*/ 23703 w 43221"/>
                <a:gd name="connsiteY14" fmla="*/ 42965 h 43219"/>
                <a:gd name="connsiteX15" fmla="*/ 16516 w 43221"/>
                <a:gd name="connsiteY15" fmla="*/ 39125 h 43219"/>
                <a:gd name="connsiteX16" fmla="*/ 5840 w 43221"/>
                <a:gd name="connsiteY16" fmla="*/ 35331 h 43219"/>
                <a:gd name="connsiteX17" fmla="*/ 1146 w 43221"/>
                <a:gd name="connsiteY17" fmla="*/ 31109 h 43219"/>
                <a:gd name="connsiteX18" fmla="*/ 2149 w 43221"/>
                <a:gd name="connsiteY18" fmla="*/ 25410 h 43219"/>
                <a:gd name="connsiteX19" fmla="*/ 31 w 43221"/>
                <a:gd name="connsiteY19" fmla="*/ 19563 h 43219"/>
                <a:gd name="connsiteX20" fmla="*/ 3899 w 43221"/>
                <a:gd name="connsiteY20" fmla="*/ 14366 h 43219"/>
                <a:gd name="connsiteX21" fmla="*/ 3936 w 43221"/>
                <a:gd name="connsiteY21" fmla="*/ 14229 h 43219"/>
                <a:gd name="connsiteX0" fmla="*/ 28619 w 43221"/>
                <a:gd name="connsiteY0" fmla="*/ 36455 h 43219"/>
                <a:gd name="connsiteX1" fmla="*/ 28596 w 43221"/>
                <a:gd name="connsiteY1" fmla="*/ 36519 h 43219"/>
                <a:gd name="connsiteX0" fmla="*/ 3936 w 43251"/>
                <a:gd name="connsiteY0" fmla="*/ 14229 h 43219"/>
                <a:gd name="connsiteX1" fmla="*/ 5659 w 43251"/>
                <a:gd name="connsiteY1" fmla="*/ 6766 h 43219"/>
                <a:gd name="connsiteX2" fmla="*/ 14041 w 43251"/>
                <a:gd name="connsiteY2" fmla="*/ 5061 h 43219"/>
                <a:gd name="connsiteX3" fmla="*/ 22492 w 43251"/>
                <a:gd name="connsiteY3" fmla="*/ 3291 h 43219"/>
                <a:gd name="connsiteX4" fmla="*/ 25785 w 43251"/>
                <a:gd name="connsiteY4" fmla="*/ 59 h 43219"/>
                <a:gd name="connsiteX5" fmla="*/ 29869 w 43251"/>
                <a:gd name="connsiteY5" fmla="*/ 2340 h 43219"/>
                <a:gd name="connsiteX6" fmla="*/ 35499 w 43251"/>
                <a:gd name="connsiteY6" fmla="*/ 549 h 43219"/>
                <a:gd name="connsiteX7" fmla="*/ 38354 w 43251"/>
                <a:gd name="connsiteY7" fmla="*/ 5435 h 43219"/>
                <a:gd name="connsiteX8" fmla="*/ 42018 w 43251"/>
                <a:gd name="connsiteY8" fmla="*/ 10177 h 43219"/>
                <a:gd name="connsiteX9" fmla="*/ 41854 w 43251"/>
                <a:gd name="connsiteY9" fmla="*/ 15319 h 43219"/>
                <a:gd name="connsiteX10" fmla="*/ 43052 w 43251"/>
                <a:gd name="connsiteY10" fmla="*/ 23181 h 43219"/>
                <a:gd name="connsiteX11" fmla="*/ 38895 w 43251"/>
                <a:gd name="connsiteY11" fmla="*/ 31287 h 43219"/>
                <a:gd name="connsiteX12" fmla="*/ 35578 w 43251"/>
                <a:gd name="connsiteY12" fmla="*/ 38730 h 43219"/>
                <a:gd name="connsiteX13" fmla="*/ 28591 w 43251"/>
                <a:gd name="connsiteY13" fmla="*/ 36674 h 43219"/>
                <a:gd name="connsiteX14" fmla="*/ 23703 w 43251"/>
                <a:gd name="connsiteY14" fmla="*/ 42965 h 43219"/>
                <a:gd name="connsiteX15" fmla="*/ 16516 w 43251"/>
                <a:gd name="connsiteY15" fmla="*/ 39125 h 43219"/>
                <a:gd name="connsiteX16" fmla="*/ 5840 w 43251"/>
                <a:gd name="connsiteY16" fmla="*/ 35331 h 43219"/>
                <a:gd name="connsiteX17" fmla="*/ 1146 w 43251"/>
                <a:gd name="connsiteY17" fmla="*/ 31109 h 43219"/>
                <a:gd name="connsiteX18" fmla="*/ 2149 w 43251"/>
                <a:gd name="connsiteY18" fmla="*/ 25410 h 43219"/>
                <a:gd name="connsiteX19" fmla="*/ 31 w 43251"/>
                <a:gd name="connsiteY19" fmla="*/ 19563 h 43219"/>
                <a:gd name="connsiteX20" fmla="*/ 3899 w 43251"/>
                <a:gd name="connsiteY20" fmla="*/ 14366 h 43219"/>
                <a:gd name="connsiteX21" fmla="*/ 3936 w 43251"/>
                <a:gd name="connsiteY21" fmla="*/ 14229 h 43219"/>
                <a:gd name="connsiteX0" fmla="*/ 28619 w 43251"/>
                <a:gd name="connsiteY0" fmla="*/ 36455 h 43219"/>
                <a:gd name="connsiteX1" fmla="*/ 28596 w 43251"/>
                <a:gd name="connsiteY1" fmla="*/ 36519 h 43219"/>
                <a:gd name="connsiteX0" fmla="*/ 3936 w 43251"/>
                <a:gd name="connsiteY0" fmla="*/ 14229 h 43219"/>
                <a:gd name="connsiteX1" fmla="*/ 5659 w 43251"/>
                <a:gd name="connsiteY1" fmla="*/ 6766 h 43219"/>
                <a:gd name="connsiteX2" fmla="*/ 14041 w 43251"/>
                <a:gd name="connsiteY2" fmla="*/ 5061 h 43219"/>
                <a:gd name="connsiteX3" fmla="*/ 22492 w 43251"/>
                <a:gd name="connsiteY3" fmla="*/ 3291 h 43219"/>
                <a:gd name="connsiteX4" fmla="*/ 25785 w 43251"/>
                <a:gd name="connsiteY4" fmla="*/ 59 h 43219"/>
                <a:gd name="connsiteX5" fmla="*/ 29869 w 43251"/>
                <a:gd name="connsiteY5" fmla="*/ 2340 h 43219"/>
                <a:gd name="connsiteX6" fmla="*/ 35499 w 43251"/>
                <a:gd name="connsiteY6" fmla="*/ 549 h 43219"/>
                <a:gd name="connsiteX7" fmla="*/ 38354 w 43251"/>
                <a:gd name="connsiteY7" fmla="*/ 5435 h 43219"/>
                <a:gd name="connsiteX8" fmla="*/ 42018 w 43251"/>
                <a:gd name="connsiteY8" fmla="*/ 10177 h 43219"/>
                <a:gd name="connsiteX9" fmla="*/ 41854 w 43251"/>
                <a:gd name="connsiteY9" fmla="*/ 15319 h 43219"/>
                <a:gd name="connsiteX10" fmla="*/ 43052 w 43251"/>
                <a:gd name="connsiteY10" fmla="*/ 23181 h 43219"/>
                <a:gd name="connsiteX11" fmla="*/ 38895 w 43251"/>
                <a:gd name="connsiteY11" fmla="*/ 31287 h 43219"/>
                <a:gd name="connsiteX12" fmla="*/ 35578 w 43251"/>
                <a:gd name="connsiteY12" fmla="*/ 38730 h 43219"/>
                <a:gd name="connsiteX13" fmla="*/ 28591 w 43251"/>
                <a:gd name="connsiteY13" fmla="*/ 36674 h 43219"/>
                <a:gd name="connsiteX14" fmla="*/ 23703 w 43251"/>
                <a:gd name="connsiteY14" fmla="*/ 42965 h 43219"/>
                <a:gd name="connsiteX15" fmla="*/ 16516 w 43251"/>
                <a:gd name="connsiteY15" fmla="*/ 39125 h 43219"/>
                <a:gd name="connsiteX16" fmla="*/ 5840 w 43251"/>
                <a:gd name="connsiteY16" fmla="*/ 35331 h 43219"/>
                <a:gd name="connsiteX17" fmla="*/ 1146 w 43251"/>
                <a:gd name="connsiteY17" fmla="*/ 31109 h 43219"/>
                <a:gd name="connsiteX18" fmla="*/ 2149 w 43251"/>
                <a:gd name="connsiteY18" fmla="*/ 25410 h 43219"/>
                <a:gd name="connsiteX19" fmla="*/ 31 w 43251"/>
                <a:gd name="connsiteY19" fmla="*/ 19563 h 43219"/>
                <a:gd name="connsiteX20" fmla="*/ 3899 w 43251"/>
                <a:gd name="connsiteY20" fmla="*/ 14366 h 43219"/>
                <a:gd name="connsiteX21" fmla="*/ 3936 w 43251"/>
                <a:gd name="connsiteY21" fmla="*/ 14229 h 43219"/>
                <a:gd name="connsiteX0" fmla="*/ 28619 w 43251"/>
                <a:gd name="connsiteY0" fmla="*/ 36455 h 43219"/>
                <a:gd name="connsiteX1" fmla="*/ 28409 w 43251"/>
                <a:gd name="connsiteY1" fmla="*/ 38105 h 43219"/>
                <a:gd name="connsiteX0" fmla="*/ 3936 w 43251"/>
                <a:gd name="connsiteY0" fmla="*/ 14229 h 43219"/>
                <a:gd name="connsiteX1" fmla="*/ 5659 w 43251"/>
                <a:gd name="connsiteY1" fmla="*/ 6766 h 43219"/>
                <a:gd name="connsiteX2" fmla="*/ 14041 w 43251"/>
                <a:gd name="connsiteY2" fmla="*/ 5061 h 43219"/>
                <a:gd name="connsiteX3" fmla="*/ 22492 w 43251"/>
                <a:gd name="connsiteY3" fmla="*/ 3291 h 43219"/>
                <a:gd name="connsiteX4" fmla="*/ 25785 w 43251"/>
                <a:gd name="connsiteY4" fmla="*/ 59 h 43219"/>
                <a:gd name="connsiteX5" fmla="*/ 29869 w 43251"/>
                <a:gd name="connsiteY5" fmla="*/ 2340 h 43219"/>
                <a:gd name="connsiteX6" fmla="*/ 35499 w 43251"/>
                <a:gd name="connsiteY6" fmla="*/ 549 h 43219"/>
                <a:gd name="connsiteX7" fmla="*/ 38354 w 43251"/>
                <a:gd name="connsiteY7" fmla="*/ 5435 h 43219"/>
                <a:gd name="connsiteX8" fmla="*/ 42018 w 43251"/>
                <a:gd name="connsiteY8" fmla="*/ 10177 h 43219"/>
                <a:gd name="connsiteX9" fmla="*/ 41854 w 43251"/>
                <a:gd name="connsiteY9" fmla="*/ 15319 h 43219"/>
                <a:gd name="connsiteX10" fmla="*/ 43052 w 43251"/>
                <a:gd name="connsiteY10" fmla="*/ 23181 h 43219"/>
                <a:gd name="connsiteX11" fmla="*/ 38895 w 43251"/>
                <a:gd name="connsiteY11" fmla="*/ 31287 h 43219"/>
                <a:gd name="connsiteX12" fmla="*/ 35578 w 43251"/>
                <a:gd name="connsiteY12" fmla="*/ 38730 h 43219"/>
                <a:gd name="connsiteX13" fmla="*/ 28591 w 43251"/>
                <a:gd name="connsiteY13" fmla="*/ 36674 h 43219"/>
                <a:gd name="connsiteX14" fmla="*/ 23703 w 43251"/>
                <a:gd name="connsiteY14" fmla="*/ 42965 h 43219"/>
                <a:gd name="connsiteX15" fmla="*/ 16516 w 43251"/>
                <a:gd name="connsiteY15" fmla="*/ 39125 h 43219"/>
                <a:gd name="connsiteX16" fmla="*/ 5840 w 43251"/>
                <a:gd name="connsiteY16" fmla="*/ 35331 h 43219"/>
                <a:gd name="connsiteX17" fmla="*/ 1146 w 43251"/>
                <a:gd name="connsiteY17" fmla="*/ 31109 h 43219"/>
                <a:gd name="connsiteX18" fmla="*/ 2149 w 43251"/>
                <a:gd name="connsiteY18" fmla="*/ 25410 h 43219"/>
                <a:gd name="connsiteX19" fmla="*/ 31 w 43251"/>
                <a:gd name="connsiteY19" fmla="*/ 19563 h 43219"/>
                <a:gd name="connsiteX20" fmla="*/ 3899 w 43251"/>
                <a:gd name="connsiteY20" fmla="*/ 14366 h 43219"/>
                <a:gd name="connsiteX21" fmla="*/ 3936 w 43251"/>
                <a:gd name="connsiteY21" fmla="*/ 14229 h 43219"/>
                <a:gd name="connsiteX0" fmla="*/ 28865 w 43251"/>
                <a:gd name="connsiteY0" fmla="*/ 37888 h 43219"/>
                <a:gd name="connsiteX1" fmla="*/ 28409 w 43251"/>
                <a:gd name="connsiteY1" fmla="*/ 38105 h 43219"/>
                <a:gd name="connsiteX0" fmla="*/ 3936 w 43251"/>
                <a:gd name="connsiteY0" fmla="*/ 14229 h 42986"/>
                <a:gd name="connsiteX1" fmla="*/ 5659 w 43251"/>
                <a:gd name="connsiteY1" fmla="*/ 6766 h 42986"/>
                <a:gd name="connsiteX2" fmla="*/ 14041 w 43251"/>
                <a:gd name="connsiteY2" fmla="*/ 5061 h 42986"/>
                <a:gd name="connsiteX3" fmla="*/ 22492 w 43251"/>
                <a:gd name="connsiteY3" fmla="*/ 3291 h 42986"/>
                <a:gd name="connsiteX4" fmla="*/ 25785 w 43251"/>
                <a:gd name="connsiteY4" fmla="*/ 59 h 42986"/>
                <a:gd name="connsiteX5" fmla="*/ 29869 w 43251"/>
                <a:gd name="connsiteY5" fmla="*/ 2340 h 42986"/>
                <a:gd name="connsiteX6" fmla="*/ 35499 w 43251"/>
                <a:gd name="connsiteY6" fmla="*/ 549 h 42986"/>
                <a:gd name="connsiteX7" fmla="*/ 38354 w 43251"/>
                <a:gd name="connsiteY7" fmla="*/ 5435 h 42986"/>
                <a:gd name="connsiteX8" fmla="*/ 42018 w 43251"/>
                <a:gd name="connsiteY8" fmla="*/ 10177 h 42986"/>
                <a:gd name="connsiteX9" fmla="*/ 41854 w 43251"/>
                <a:gd name="connsiteY9" fmla="*/ 15319 h 42986"/>
                <a:gd name="connsiteX10" fmla="*/ 43052 w 43251"/>
                <a:gd name="connsiteY10" fmla="*/ 23181 h 42986"/>
                <a:gd name="connsiteX11" fmla="*/ 38895 w 43251"/>
                <a:gd name="connsiteY11" fmla="*/ 31287 h 42986"/>
                <a:gd name="connsiteX12" fmla="*/ 35578 w 43251"/>
                <a:gd name="connsiteY12" fmla="*/ 38730 h 42986"/>
                <a:gd name="connsiteX13" fmla="*/ 28837 w 43251"/>
                <a:gd name="connsiteY13" fmla="*/ 38107 h 42986"/>
                <a:gd name="connsiteX14" fmla="*/ 23703 w 43251"/>
                <a:gd name="connsiteY14" fmla="*/ 42965 h 42986"/>
                <a:gd name="connsiteX15" fmla="*/ 16516 w 43251"/>
                <a:gd name="connsiteY15" fmla="*/ 39125 h 42986"/>
                <a:gd name="connsiteX16" fmla="*/ 5840 w 43251"/>
                <a:gd name="connsiteY16" fmla="*/ 35331 h 42986"/>
                <a:gd name="connsiteX17" fmla="*/ 1146 w 43251"/>
                <a:gd name="connsiteY17" fmla="*/ 31109 h 42986"/>
                <a:gd name="connsiteX18" fmla="*/ 2149 w 43251"/>
                <a:gd name="connsiteY18" fmla="*/ 25410 h 42986"/>
                <a:gd name="connsiteX19" fmla="*/ 31 w 43251"/>
                <a:gd name="connsiteY19" fmla="*/ 19563 h 42986"/>
                <a:gd name="connsiteX20" fmla="*/ 3899 w 43251"/>
                <a:gd name="connsiteY20" fmla="*/ 14366 h 42986"/>
                <a:gd name="connsiteX21" fmla="*/ 3936 w 43251"/>
                <a:gd name="connsiteY21" fmla="*/ 14229 h 42986"/>
                <a:gd name="connsiteX0" fmla="*/ 28865 w 43251"/>
                <a:gd name="connsiteY0" fmla="*/ 37888 h 42986"/>
                <a:gd name="connsiteX1" fmla="*/ 28409 w 43251"/>
                <a:gd name="connsiteY1" fmla="*/ 38105 h 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1" h="42986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45" y="20520"/>
                    <a:pt x="43052" y="23181"/>
                  </a:cubicBezTo>
                  <a:cubicBezTo>
                    <a:pt x="42559" y="25842"/>
                    <a:pt x="41619" y="30757"/>
                    <a:pt x="38895" y="31287"/>
                  </a:cubicBezTo>
                  <a:cubicBezTo>
                    <a:pt x="38882" y="33554"/>
                    <a:pt x="37254" y="37593"/>
                    <a:pt x="35578" y="38730"/>
                  </a:cubicBezTo>
                  <a:cubicBezTo>
                    <a:pt x="33902" y="39867"/>
                    <a:pt x="30986" y="39931"/>
                    <a:pt x="28837" y="38107"/>
                  </a:cubicBezTo>
                  <a:cubicBezTo>
                    <a:pt x="28142" y="41240"/>
                    <a:pt x="25756" y="42795"/>
                    <a:pt x="23703" y="42965"/>
                  </a:cubicBezTo>
                  <a:cubicBezTo>
                    <a:pt x="21650" y="43135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1" h="42986" fill="none" extrusionOk="0">
                  <a:moveTo>
                    <a:pt x="28865" y="37888"/>
                  </a:moveTo>
                  <a:cubicBezTo>
                    <a:pt x="28826" y="38535"/>
                    <a:pt x="28547" y="37483"/>
                    <a:pt x="28409" y="38105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 rot="298572">
              <a:off x="4929968" y="3344494"/>
              <a:ext cx="418004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ウイルス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駆除は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スピードが命！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C05583FB-BC84-4F02-9813-8AE465C37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2" y="1396211"/>
            <a:ext cx="5485946" cy="5485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4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1 話 ウイルスに感染してしまったら？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306</Words>
  <PresentationFormat>画面に合わせる (4:3)</PresentationFormat>
  <Paragraphs>24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11 話 ウイルスに 　感染してしまったら？</vt:lpstr>
      <vt:lpstr>11. ウイルスに感染してしまったら？</vt:lpstr>
      <vt:lpstr>11. ウイルスに感染してしまったら？</vt:lpstr>
      <vt:lpstr>11. ウイルスに感染してしまったら？</vt:lpstr>
      <vt:lpstr>11. ウイルスに感染してしまったら？</vt:lpstr>
      <vt:lpstr>11. ウイルスに感染してしまったら？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