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550" r:id="rId2"/>
    <p:sldId id="551" r:id="rId3"/>
    <p:sldId id="552" r:id="rId4"/>
    <p:sldId id="553" r:id="rId5"/>
    <p:sldId id="554" r:id="rId6"/>
    <p:sldId id="555" r:id="rId7"/>
    <p:sldId id="556" r:id="rId8"/>
  </p:sldIdLst>
  <p:sldSz cx="9144000" cy="6858000" type="screen4x3"/>
  <p:notesSz cx="6735763" cy="9866313"/>
  <p:custDataLst>
    <p:tags r:id="rId11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5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99"/>
    <a:srgbClr val="D2DEE4"/>
    <a:srgbClr val="EBF5FE"/>
    <a:srgbClr val="FFCC00"/>
    <a:srgbClr val="FFCC99"/>
    <a:srgbClr val="ED7D31"/>
    <a:srgbClr val="EF3631"/>
    <a:srgbClr val="F04642"/>
    <a:srgbClr val="C72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3" autoAdjust="0"/>
    <p:restoredTop sz="95584" autoAdjust="0"/>
  </p:normalViewPr>
  <p:slideViewPr>
    <p:cSldViewPr snapToGrid="0">
      <p:cViewPr varScale="1">
        <p:scale>
          <a:sx n="78" d="100"/>
          <a:sy n="78" d="100"/>
        </p:scale>
        <p:origin x="164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3282" y="-102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928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https://www.secom.co.jp/kodomo/m/20160303.html</a:t>
            </a:r>
          </a:p>
          <a:p>
            <a:r>
              <a:rPr kumimoji="1" lang="en-US" altLang="ja-JP" dirty="0"/>
              <a:t>https://www.nhk.or.jp/heart-net/article/55/</a:t>
            </a:r>
          </a:p>
          <a:p>
            <a:r>
              <a:rPr kumimoji="1" lang="en-US" altLang="ja-JP" dirty="0"/>
              <a:t>https://wired.jp/2018/06/30/gaming-disorder-illness/</a:t>
            </a:r>
          </a:p>
          <a:p>
            <a:r>
              <a:rPr kumimoji="1" lang="en-US" altLang="ja-JP" dirty="0"/>
              <a:t>https://news.yahoo.co.jp/byline/mamoruichikawa/20180107-00080186/</a:t>
            </a:r>
          </a:p>
          <a:p>
            <a:r>
              <a:rPr kumimoji="1" lang="en-US" altLang="ja-JP" dirty="0"/>
              <a:t>https://www.asahi.com/articles/ASKDV3VXHKDVUHBI00D.html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214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1731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5896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8119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0445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2569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8167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8000"/>
          </a:xfrm>
          <a:prstGeom prst="rect">
            <a:avLst/>
          </a:prstGeom>
          <a:solidFill>
            <a:srgbClr val="EDE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 userDrawn="1"/>
        </p:nvSpPr>
        <p:spPr>
          <a:xfrm>
            <a:off x="-7142" y="1"/>
            <a:ext cx="7212344" cy="745546"/>
          </a:xfrm>
          <a:custGeom>
            <a:avLst/>
            <a:gdLst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62675 w 6162675"/>
              <a:gd name="connsiteY3" fmla="*/ 38100 h 733425"/>
              <a:gd name="connsiteX4" fmla="*/ 0 w 6162675"/>
              <a:gd name="connsiteY4" fmla="*/ 0 h 733425"/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50451 w 6162675"/>
              <a:gd name="connsiteY3" fmla="*/ 0 h 733425"/>
              <a:gd name="connsiteX4" fmla="*/ 0 w 6162675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89498 w 6150451"/>
              <a:gd name="connsiteY2" fmla="*/ 66675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7274 w 6150451"/>
              <a:gd name="connsiteY2" fmla="*/ 64801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9311 w 6150451"/>
              <a:gd name="connsiteY2" fmla="*/ 659723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64713"/>
              <a:gd name="connsiteY0" fmla="*/ 0 h 733425"/>
              <a:gd name="connsiteX1" fmla="*/ 0 w 6164713"/>
              <a:gd name="connsiteY1" fmla="*/ 733425 h 733425"/>
              <a:gd name="connsiteX2" fmla="*/ 5979311 w 6164713"/>
              <a:gd name="connsiteY2" fmla="*/ 659723 h 733425"/>
              <a:gd name="connsiteX3" fmla="*/ 6164713 w 6164713"/>
              <a:gd name="connsiteY3" fmla="*/ 0 h 733425"/>
              <a:gd name="connsiteX4" fmla="*/ 0 w 6164713"/>
              <a:gd name="connsiteY4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713" h="733425">
                <a:moveTo>
                  <a:pt x="0" y="0"/>
                </a:moveTo>
                <a:lnTo>
                  <a:pt x="0" y="733425"/>
                </a:lnTo>
                <a:lnTo>
                  <a:pt x="5979311" y="659723"/>
                </a:lnTo>
                <a:lnTo>
                  <a:pt x="6164713" y="0"/>
                </a:lnTo>
                <a:lnTo>
                  <a:pt x="0" y="0"/>
                </a:ln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12" name="グループ化 11"/>
          <p:cNvGrpSpPr/>
          <p:nvPr userDrawn="1"/>
        </p:nvGrpSpPr>
        <p:grpSpPr>
          <a:xfrm>
            <a:off x="-7143" y="-8356"/>
            <a:ext cx="9151143" cy="753903"/>
            <a:chOff x="-7143" y="-8356"/>
            <a:chExt cx="9151143" cy="753903"/>
          </a:xfrm>
        </p:grpSpPr>
        <p:cxnSp>
          <p:nvCxnSpPr>
            <p:cNvPr id="13" name="直線コネクタ 12"/>
            <p:cNvCxnSpPr/>
            <p:nvPr/>
          </p:nvCxnSpPr>
          <p:spPr>
            <a:xfrm flipV="1">
              <a:off x="-7143" y="667823"/>
              <a:ext cx="6995160" cy="77724"/>
            </a:xfrm>
            <a:prstGeom prst="line">
              <a:avLst/>
            </a:prstGeom>
            <a:ln w="19050" cap="rnd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V="1">
              <a:off x="7095748" y="643947"/>
              <a:ext cx="2048252" cy="23876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6988968" y="-8356"/>
              <a:ext cx="216233" cy="676180"/>
            </a:xfrm>
            <a:prstGeom prst="line">
              <a:avLst/>
            </a:prstGeom>
            <a:ln w="19050" cap="rnd">
              <a:solidFill>
                <a:srgbClr val="AE907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7098129" y="-2380"/>
              <a:ext cx="213561" cy="667822"/>
            </a:xfrm>
            <a:prstGeom prst="line">
              <a:avLst/>
            </a:prstGeom>
            <a:ln w="19050" cap="rnd">
              <a:solidFill>
                <a:srgbClr val="AE907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9150350" cy="6858000"/>
          </a:xfrm>
          <a:prstGeom prst="rect">
            <a:avLst/>
          </a:prstGeom>
          <a:solidFill>
            <a:srgbClr val="EDEBDF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フリーフォーム 17"/>
          <p:cNvSpPr/>
          <p:nvPr userDrawn="1"/>
        </p:nvSpPr>
        <p:spPr>
          <a:xfrm>
            <a:off x="-6350" y="1"/>
            <a:ext cx="7211552" cy="745546"/>
          </a:xfrm>
          <a:custGeom>
            <a:avLst/>
            <a:gdLst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62675 w 6162675"/>
              <a:gd name="connsiteY3" fmla="*/ 38100 h 733425"/>
              <a:gd name="connsiteX4" fmla="*/ 0 w 6162675"/>
              <a:gd name="connsiteY4" fmla="*/ 0 h 733425"/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50451 w 6162675"/>
              <a:gd name="connsiteY3" fmla="*/ 0 h 733425"/>
              <a:gd name="connsiteX4" fmla="*/ 0 w 6162675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89498 w 6150451"/>
              <a:gd name="connsiteY2" fmla="*/ 66675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7274 w 6150451"/>
              <a:gd name="connsiteY2" fmla="*/ 64801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9311 w 6150451"/>
              <a:gd name="connsiteY2" fmla="*/ 659723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64713"/>
              <a:gd name="connsiteY0" fmla="*/ 0 h 733425"/>
              <a:gd name="connsiteX1" fmla="*/ 0 w 6164713"/>
              <a:gd name="connsiteY1" fmla="*/ 733425 h 733425"/>
              <a:gd name="connsiteX2" fmla="*/ 5979311 w 6164713"/>
              <a:gd name="connsiteY2" fmla="*/ 659723 h 733425"/>
              <a:gd name="connsiteX3" fmla="*/ 6164713 w 6164713"/>
              <a:gd name="connsiteY3" fmla="*/ 0 h 733425"/>
              <a:gd name="connsiteX4" fmla="*/ 0 w 6164713"/>
              <a:gd name="connsiteY4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713" h="733425">
                <a:moveTo>
                  <a:pt x="0" y="0"/>
                </a:moveTo>
                <a:lnTo>
                  <a:pt x="0" y="733425"/>
                </a:lnTo>
                <a:lnTo>
                  <a:pt x="5979311" y="659723"/>
                </a:lnTo>
                <a:lnTo>
                  <a:pt x="6164713" y="0"/>
                </a:lnTo>
                <a:lnTo>
                  <a:pt x="0" y="0"/>
                </a:ln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0" name="グループ化 19"/>
          <p:cNvGrpSpPr/>
          <p:nvPr userDrawn="1"/>
        </p:nvGrpSpPr>
        <p:grpSpPr>
          <a:xfrm>
            <a:off x="0" y="0"/>
            <a:ext cx="9144000" cy="745547"/>
            <a:chOff x="0" y="0"/>
            <a:chExt cx="9144000" cy="745547"/>
          </a:xfrm>
        </p:grpSpPr>
        <p:cxnSp>
          <p:nvCxnSpPr>
            <p:cNvPr id="21" name="直線コネクタ 20"/>
            <p:cNvCxnSpPr/>
            <p:nvPr/>
          </p:nvCxnSpPr>
          <p:spPr>
            <a:xfrm flipV="1">
              <a:off x="0" y="667823"/>
              <a:ext cx="6995160" cy="77724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V="1">
              <a:off x="7095748" y="643947"/>
              <a:ext cx="2048252" cy="23876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V="1">
              <a:off x="6988968" y="0"/>
              <a:ext cx="213561" cy="667823"/>
            </a:xfrm>
            <a:prstGeom prst="line">
              <a:avLst/>
            </a:prstGeom>
            <a:ln w="19050" cap="rnd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V="1">
              <a:off x="7095748" y="1"/>
              <a:ext cx="213561" cy="667822"/>
            </a:xfrm>
            <a:prstGeom prst="line">
              <a:avLst/>
            </a:prstGeom>
            <a:ln w="19050" cap="rnd">
              <a:solidFill>
                <a:srgbClr val="AE907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角丸四角形 1"/>
          <p:cNvSpPr/>
          <p:nvPr userDrawn="1"/>
        </p:nvSpPr>
        <p:spPr>
          <a:xfrm>
            <a:off x="922414" y="2881808"/>
            <a:ext cx="7451571" cy="3735807"/>
          </a:xfrm>
          <a:custGeom>
            <a:avLst/>
            <a:gdLst>
              <a:gd name="connsiteX0" fmla="*/ 0 w 7343775"/>
              <a:gd name="connsiteY0" fmla="*/ 1293818 h 3711575"/>
              <a:gd name="connsiteX1" fmla="*/ 1293818 w 7343775"/>
              <a:gd name="connsiteY1" fmla="*/ 0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93818 h 3711575"/>
              <a:gd name="connsiteX1" fmla="*/ 922343 w 7343775"/>
              <a:gd name="connsiteY1" fmla="*/ 9525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93818 h 3711575"/>
              <a:gd name="connsiteX1" fmla="*/ 1065218 w 7343775"/>
              <a:gd name="connsiteY1" fmla="*/ 142875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84293 h 3702050"/>
              <a:gd name="connsiteX1" fmla="*/ 1065218 w 7343775"/>
              <a:gd name="connsiteY1" fmla="*/ 133350 h 3702050"/>
              <a:gd name="connsiteX2" fmla="*/ 5611807 w 7343775"/>
              <a:gd name="connsiteY2" fmla="*/ 0 h 3702050"/>
              <a:gd name="connsiteX3" fmla="*/ 7343775 w 7343775"/>
              <a:gd name="connsiteY3" fmla="*/ 1284293 h 3702050"/>
              <a:gd name="connsiteX4" fmla="*/ 7343775 w 7343775"/>
              <a:gd name="connsiteY4" fmla="*/ 2408232 h 3702050"/>
              <a:gd name="connsiteX5" fmla="*/ 6049957 w 7343775"/>
              <a:gd name="connsiteY5" fmla="*/ 3702050 h 3702050"/>
              <a:gd name="connsiteX6" fmla="*/ 1293818 w 7343775"/>
              <a:gd name="connsiteY6" fmla="*/ 3702050 h 3702050"/>
              <a:gd name="connsiteX7" fmla="*/ 0 w 7343775"/>
              <a:gd name="connsiteY7" fmla="*/ 2408232 h 3702050"/>
              <a:gd name="connsiteX8" fmla="*/ 0 w 7343775"/>
              <a:gd name="connsiteY8" fmla="*/ 1284293 h 3702050"/>
              <a:gd name="connsiteX0" fmla="*/ 0 w 7343775"/>
              <a:gd name="connsiteY0" fmla="*/ 1306518 h 3724275"/>
              <a:gd name="connsiteX1" fmla="*/ 1065218 w 7343775"/>
              <a:gd name="connsiteY1" fmla="*/ 155575 h 3724275"/>
              <a:gd name="connsiteX2" fmla="*/ 3895725 w 7343775"/>
              <a:gd name="connsiteY2" fmla="*/ 0 h 3724275"/>
              <a:gd name="connsiteX3" fmla="*/ 5611807 w 7343775"/>
              <a:gd name="connsiteY3" fmla="*/ 22225 h 3724275"/>
              <a:gd name="connsiteX4" fmla="*/ 7343775 w 7343775"/>
              <a:gd name="connsiteY4" fmla="*/ 1306518 h 3724275"/>
              <a:gd name="connsiteX5" fmla="*/ 7343775 w 7343775"/>
              <a:gd name="connsiteY5" fmla="*/ 2430457 h 3724275"/>
              <a:gd name="connsiteX6" fmla="*/ 6049957 w 7343775"/>
              <a:gd name="connsiteY6" fmla="*/ 3724275 h 3724275"/>
              <a:gd name="connsiteX7" fmla="*/ 1293818 w 7343775"/>
              <a:gd name="connsiteY7" fmla="*/ 3724275 h 3724275"/>
              <a:gd name="connsiteX8" fmla="*/ 0 w 7343775"/>
              <a:gd name="connsiteY8" fmla="*/ 2430457 h 3724275"/>
              <a:gd name="connsiteX9" fmla="*/ 0 w 7343775"/>
              <a:gd name="connsiteY9" fmla="*/ 1306518 h 3724275"/>
              <a:gd name="connsiteX0" fmla="*/ 0 w 7343775"/>
              <a:gd name="connsiteY0" fmla="*/ 1306545 h 3724302"/>
              <a:gd name="connsiteX1" fmla="*/ 1065218 w 7343775"/>
              <a:gd name="connsiteY1" fmla="*/ 155602 h 3724302"/>
              <a:gd name="connsiteX2" fmla="*/ 3895725 w 7343775"/>
              <a:gd name="connsiteY2" fmla="*/ 27 h 3724302"/>
              <a:gd name="connsiteX3" fmla="*/ 5611807 w 7343775"/>
              <a:gd name="connsiteY3" fmla="*/ 22252 h 3724302"/>
              <a:gd name="connsiteX4" fmla="*/ 7343775 w 7343775"/>
              <a:gd name="connsiteY4" fmla="*/ 1306545 h 3724302"/>
              <a:gd name="connsiteX5" fmla="*/ 7343775 w 7343775"/>
              <a:gd name="connsiteY5" fmla="*/ 2430484 h 3724302"/>
              <a:gd name="connsiteX6" fmla="*/ 6049957 w 7343775"/>
              <a:gd name="connsiteY6" fmla="*/ 3724302 h 3724302"/>
              <a:gd name="connsiteX7" fmla="*/ 1293818 w 7343775"/>
              <a:gd name="connsiteY7" fmla="*/ 3724302 h 3724302"/>
              <a:gd name="connsiteX8" fmla="*/ 0 w 7343775"/>
              <a:gd name="connsiteY8" fmla="*/ 2430484 h 3724302"/>
              <a:gd name="connsiteX9" fmla="*/ 0 w 7343775"/>
              <a:gd name="connsiteY9" fmla="*/ 1306545 h 3724302"/>
              <a:gd name="connsiteX0" fmla="*/ 0 w 7343775"/>
              <a:gd name="connsiteY0" fmla="*/ 1306538 h 3724295"/>
              <a:gd name="connsiteX1" fmla="*/ 1065218 w 7343775"/>
              <a:gd name="connsiteY1" fmla="*/ 155595 h 3724295"/>
              <a:gd name="connsiteX2" fmla="*/ 3895725 w 7343775"/>
              <a:gd name="connsiteY2" fmla="*/ 20 h 3724295"/>
              <a:gd name="connsiteX3" fmla="*/ 5611807 w 7343775"/>
              <a:gd name="connsiteY3" fmla="*/ 22245 h 3724295"/>
              <a:gd name="connsiteX4" fmla="*/ 7343775 w 7343775"/>
              <a:gd name="connsiteY4" fmla="*/ 1306538 h 3724295"/>
              <a:gd name="connsiteX5" fmla="*/ 7343775 w 7343775"/>
              <a:gd name="connsiteY5" fmla="*/ 2430477 h 3724295"/>
              <a:gd name="connsiteX6" fmla="*/ 6049957 w 7343775"/>
              <a:gd name="connsiteY6" fmla="*/ 3724295 h 3724295"/>
              <a:gd name="connsiteX7" fmla="*/ 1293818 w 7343775"/>
              <a:gd name="connsiteY7" fmla="*/ 3724295 h 3724295"/>
              <a:gd name="connsiteX8" fmla="*/ 0 w 7343775"/>
              <a:gd name="connsiteY8" fmla="*/ 2430477 h 3724295"/>
              <a:gd name="connsiteX9" fmla="*/ 0 w 7343775"/>
              <a:gd name="connsiteY9" fmla="*/ 1306538 h 3724295"/>
              <a:gd name="connsiteX0" fmla="*/ 0 w 7343775"/>
              <a:gd name="connsiteY0" fmla="*/ 1307002 h 3724759"/>
              <a:gd name="connsiteX1" fmla="*/ 1065218 w 7343775"/>
              <a:gd name="connsiteY1" fmla="*/ 156059 h 3724759"/>
              <a:gd name="connsiteX2" fmla="*/ 3895725 w 7343775"/>
              <a:gd name="connsiteY2" fmla="*/ 484 h 3724759"/>
              <a:gd name="connsiteX3" fmla="*/ 5611807 w 7343775"/>
              <a:gd name="connsiteY3" fmla="*/ 22709 h 3724759"/>
              <a:gd name="connsiteX4" fmla="*/ 7343775 w 7343775"/>
              <a:gd name="connsiteY4" fmla="*/ 1307002 h 3724759"/>
              <a:gd name="connsiteX5" fmla="*/ 7343775 w 7343775"/>
              <a:gd name="connsiteY5" fmla="*/ 2430941 h 3724759"/>
              <a:gd name="connsiteX6" fmla="*/ 6049957 w 7343775"/>
              <a:gd name="connsiteY6" fmla="*/ 3724759 h 3724759"/>
              <a:gd name="connsiteX7" fmla="*/ 1293818 w 7343775"/>
              <a:gd name="connsiteY7" fmla="*/ 3724759 h 3724759"/>
              <a:gd name="connsiteX8" fmla="*/ 0 w 7343775"/>
              <a:gd name="connsiteY8" fmla="*/ 2430941 h 3724759"/>
              <a:gd name="connsiteX9" fmla="*/ 0 w 7343775"/>
              <a:gd name="connsiteY9" fmla="*/ 1307002 h 3724759"/>
              <a:gd name="connsiteX0" fmla="*/ 0 w 7343775"/>
              <a:gd name="connsiteY0" fmla="*/ 1308348 h 3726105"/>
              <a:gd name="connsiteX1" fmla="*/ 1065218 w 7343775"/>
              <a:gd name="connsiteY1" fmla="*/ 157405 h 3726105"/>
              <a:gd name="connsiteX2" fmla="*/ 3895725 w 7343775"/>
              <a:gd name="connsiteY2" fmla="*/ 1830 h 3726105"/>
              <a:gd name="connsiteX3" fmla="*/ 5611807 w 7343775"/>
              <a:gd name="connsiteY3" fmla="*/ 24055 h 3726105"/>
              <a:gd name="connsiteX4" fmla="*/ 7343775 w 7343775"/>
              <a:gd name="connsiteY4" fmla="*/ 1308348 h 3726105"/>
              <a:gd name="connsiteX5" fmla="*/ 7343775 w 7343775"/>
              <a:gd name="connsiteY5" fmla="*/ 2432287 h 3726105"/>
              <a:gd name="connsiteX6" fmla="*/ 6049957 w 7343775"/>
              <a:gd name="connsiteY6" fmla="*/ 3726105 h 3726105"/>
              <a:gd name="connsiteX7" fmla="*/ 1293818 w 7343775"/>
              <a:gd name="connsiteY7" fmla="*/ 3726105 h 3726105"/>
              <a:gd name="connsiteX8" fmla="*/ 0 w 7343775"/>
              <a:gd name="connsiteY8" fmla="*/ 2432287 h 3726105"/>
              <a:gd name="connsiteX9" fmla="*/ 0 w 7343775"/>
              <a:gd name="connsiteY9" fmla="*/ 1308348 h 3726105"/>
              <a:gd name="connsiteX0" fmla="*/ 0 w 7343775"/>
              <a:gd name="connsiteY0" fmla="*/ 1317876 h 3735633"/>
              <a:gd name="connsiteX1" fmla="*/ 1065218 w 7343775"/>
              <a:gd name="connsiteY1" fmla="*/ 166933 h 3735633"/>
              <a:gd name="connsiteX2" fmla="*/ 3895725 w 7343775"/>
              <a:gd name="connsiteY2" fmla="*/ 11358 h 3735633"/>
              <a:gd name="connsiteX3" fmla="*/ 5611807 w 7343775"/>
              <a:gd name="connsiteY3" fmla="*/ 33583 h 3735633"/>
              <a:gd name="connsiteX4" fmla="*/ 7343775 w 7343775"/>
              <a:gd name="connsiteY4" fmla="*/ 1317876 h 3735633"/>
              <a:gd name="connsiteX5" fmla="*/ 7343775 w 7343775"/>
              <a:gd name="connsiteY5" fmla="*/ 2441815 h 3735633"/>
              <a:gd name="connsiteX6" fmla="*/ 6049957 w 7343775"/>
              <a:gd name="connsiteY6" fmla="*/ 3735633 h 3735633"/>
              <a:gd name="connsiteX7" fmla="*/ 1293818 w 7343775"/>
              <a:gd name="connsiteY7" fmla="*/ 3735633 h 3735633"/>
              <a:gd name="connsiteX8" fmla="*/ 0 w 7343775"/>
              <a:gd name="connsiteY8" fmla="*/ 2441815 h 3735633"/>
              <a:gd name="connsiteX9" fmla="*/ 0 w 7343775"/>
              <a:gd name="connsiteY9" fmla="*/ 1317876 h 3735633"/>
              <a:gd name="connsiteX0" fmla="*/ 0 w 7386108"/>
              <a:gd name="connsiteY0" fmla="*/ 1317876 h 3735633"/>
              <a:gd name="connsiteX1" fmla="*/ 1065218 w 7386108"/>
              <a:gd name="connsiteY1" fmla="*/ 166933 h 3735633"/>
              <a:gd name="connsiteX2" fmla="*/ 3895725 w 7386108"/>
              <a:gd name="connsiteY2" fmla="*/ 11358 h 3735633"/>
              <a:gd name="connsiteX3" fmla="*/ 5611807 w 7386108"/>
              <a:gd name="connsiteY3" fmla="*/ 33583 h 3735633"/>
              <a:gd name="connsiteX4" fmla="*/ 7343775 w 7386108"/>
              <a:gd name="connsiteY4" fmla="*/ 1317876 h 3735633"/>
              <a:gd name="connsiteX5" fmla="*/ 7343775 w 7386108"/>
              <a:gd name="connsiteY5" fmla="*/ 2441815 h 3735633"/>
              <a:gd name="connsiteX6" fmla="*/ 6049957 w 7386108"/>
              <a:gd name="connsiteY6" fmla="*/ 3735633 h 3735633"/>
              <a:gd name="connsiteX7" fmla="*/ 1293818 w 7386108"/>
              <a:gd name="connsiteY7" fmla="*/ 3735633 h 3735633"/>
              <a:gd name="connsiteX8" fmla="*/ 0 w 7386108"/>
              <a:gd name="connsiteY8" fmla="*/ 2441815 h 3735633"/>
              <a:gd name="connsiteX9" fmla="*/ 0 w 7386108"/>
              <a:gd name="connsiteY9" fmla="*/ 1317876 h 3735633"/>
              <a:gd name="connsiteX0" fmla="*/ 0 w 7460077"/>
              <a:gd name="connsiteY0" fmla="*/ 1317876 h 3735633"/>
              <a:gd name="connsiteX1" fmla="*/ 1065218 w 7460077"/>
              <a:gd name="connsiteY1" fmla="*/ 166933 h 3735633"/>
              <a:gd name="connsiteX2" fmla="*/ 3895725 w 7460077"/>
              <a:gd name="connsiteY2" fmla="*/ 11358 h 3735633"/>
              <a:gd name="connsiteX3" fmla="*/ 5611807 w 7460077"/>
              <a:gd name="connsiteY3" fmla="*/ 33583 h 3735633"/>
              <a:gd name="connsiteX4" fmla="*/ 7343775 w 7460077"/>
              <a:gd name="connsiteY4" fmla="*/ 1317876 h 3735633"/>
              <a:gd name="connsiteX5" fmla="*/ 7305675 w 7460077"/>
              <a:gd name="connsiteY5" fmla="*/ 2937115 h 3735633"/>
              <a:gd name="connsiteX6" fmla="*/ 6049957 w 7460077"/>
              <a:gd name="connsiteY6" fmla="*/ 3735633 h 3735633"/>
              <a:gd name="connsiteX7" fmla="*/ 1293818 w 7460077"/>
              <a:gd name="connsiteY7" fmla="*/ 3735633 h 3735633"/>
              <a:gd name="connsiteX8" fmla="*/ 0 w 7460077"/>
              <a:gd name="connsiteY8" fmla="*/ 2441815 h 3735633"/>
              <a:gd name="connsiteX9" fmla="*/ 0 w 7460077"/>
              <a:gd name="connsiteY9" fmla="*/ 1317876 h 3735633"/>
              <a:gd name="connsiteX0" fmla="*/ 0 w 7352914"/>
              <a:gd name="connsiteY0" fmla="*/ 1317876 h 3735633"/>
              <a:gd name="connsiteX1" fmla="*/ 1065218 w 7352914"/>
              <a:gd name="connsiteY1" fmla="*/ 166933 h 3735633"/>
              <a:gd name="connsiteX2" fmla="*/ 3895725 w 7352914"/>
              <a:gd name="connsiteY2" fmla="*/ 11358 h 3735633"/>
              <a:gd name="connsiteX3" fmla="*/ 5611807 w 7352914"/>
              <a:gd name="connsiteY3" fmla="*/ 33583 h 3735633"/>
              <a:gd name="connsiteX4" fmla="*/ 7343775 w 7352914"/>
              <a:gd name="connsiteY4" fmla="*/ 1317876 h 3735633"/>
              <a:gd name="connsiteX5" fmla="*/ 6049957 w 7352914"/>
              <a:gd name="connsiteY5" fmla="*/ 3735633 h 3735633"/>
              <a:gd name="connsiteX6" fmla="*/ 1293818 w 7352914"/>
              <a:gd name="connsiteY6" fmla="*/ 3735633 h 3735633"/>
              <a:gd name="connsiteX7" fmla="*/ 0 w 7352914"/>
              <a:gd name="connsiteY7" fmla="*/ 2441815 h 3735633"/>
              <a:gd name="connsiteX8" fmla="*/ 0 w 7352914"/>
              <a:gd name="connsiteY8" fmla="*/ 1317876 h 3735633"/>
              <a:gd name="connsiteX0" fmla="*/ 0 w 7352914"/>
              <a:gd name="connsiteY0" fmla="*/ 1436116 h 3853873"/>
              <a:gd name="connsiteX1" fmla="*/ 1065218 w 7352914"/>
              <a:gd name="connsiteY1" fmla="*/ 285173 h 3853873"/>
              <a:gd name="connsiteX2" fmla="*/ 3895725 w 7352914"/>
              <a:gd name="connsiteY2" fmla="*/ 129598 h 3853873"/>
              <a:gd name="connsiteX3" fmla="*/ 5611807 w 7352914"/>
              <a:gd name="connsiteY3" fmla="*/ 151823 h 3853873"/>
              <a:gd name="connsiteX4" fmla="*/ 7343775 w 7352914"/>
              <a:gd name="connsiteY4" fmla="*/ 2121916 h 3853873"/>
              <a:gd name="connsiteX5" fmla="*/ 6049957 w 7352914"/>
              <a:gd name="connsiteY5" fmla="*/ 3853873 h 3853873"/>
              <a:gd name="connsiteX6" fmla="*/ 1293818 w 7352914"/>
              <a:gd name="connsiteY6" fmla="*/ 3853873 h 3853873"/>
              <a:gd name="connsiteX7" fmla="*/ 0 w 7352914"/>
              <a:gd name="connsiteY7" fmla="*/ 2560055 h 3853873"/>
              <a:gd name="connsiteX8" fmla="*/ 0 w 7352914"/>
              <a:gd name="connsiteY8" fmla="*/ 1436116 h 3853873"/>
              <a:gd name="connsiteX0" fmla="*/ 0 w 7344084"/>
              <a:gd name="connsiteY0" fmla="*/ 1436116 h 3853873"/>
              <a:gd name="connsiteX1" fmla="*/ 1065218 w 7344084"/>
              <a:gd name="connsiteY1" fmla="*/ 285173 h 3853873"/>
              <a:gd name="connsiteX2" fmla="*/ 3895725 w 7344084"/>
              <a:gd name="connsiteY2" fmla="*/ 129598 h 3853873"/>
              <a:gd name="connsiteX3" fmla="*/ 5611807 w 7344084"/>
              <a:gd name="connsiteY3" fmla="*/ 151823 h 3853873"/>
              <a:gd name="connsiteX4" fmla="*/ 7343775 w 7344084"/>
              <a:gd name="connsiteY4" fmla="*/ 2121916 h 3853873"/>
              <a:gd name="connsiteX5" fmla="*/ 6049957 w 7344084"/>
              <a:gd name="connsiteY5" fmla="*/ 3853873 h 3853873"/>
              <a:gd name="connsiteX6" fmla="*/ 1293818 w 7344084"/>
              <a:gd name="connsiteY6" fmla="*/ 3853873 h 3853873"/>
              <a:gd name="connsiteX7" fmla="*/ 0 w 7344084"/>
              <a:gd name="connsiteY7" fmla="*/ 2560055 h 3853873"/>
              <a:gd name="connsiteX8" fmla="*/ 0 w 7344084"/>
              <a:gd name="connsiteY8" fmla="*/ 1436116 h 3853873"/>
              <a:gd name="connsiteX0" fmla="*/ 0 w 7345362"/>
              <a:gd name="connsiteY0" fmla="*/ 1350697 h 3768454"/>
              <a:gd name="connsiteX1" fmla="*/ 1065218 w 7345362"/>
              <a:gd name="connsiteY1" fmla="*/ 199754 h 3768454"/>
              <a:gd name="connsiteX2" fmla="*/ 3895725 w 7345362"/>
              <a:gd name="connsiteY2" fmla="*/ 44179 h 3768454"/>
              <a:gd name="connsiteX3" fmla="*/ 5888032 w 7345362"/>
              <a:gd name="connsiteY3" fmla="*/ 199754 h 3768454"/>
              <a:gd name="connsiteX4" fmla="*/ 7343775 w 7345362"/>
              <a:gd name="connsiteY4" fmla="*/ 2036497 h 3768454"/>
              <a:gd name="connsiteX5" fmla="*/ 6049957 w 7345362"/>
              <a:gd name="connsiteY5" fmla="*/ 3768454 h 3768454"/>
              <a:gd name="connsiteX6" fmla="*/ 1293818 w 7345362"/>
              <a:gd name="connsiteY6" fmla="*/ 3768454 h 3768454"/>
              <a:gd name="connsiteX7" fmla="*/ 0 w 7345362"/>
              <a:gd name="connsiteY7" fmla="*/ 2474636 h 3768454"/>
              <a:gd name="connsiteX8" fmla="*/ 0 w 7345362"/>
              <a:gd name="connsiteY8" fmla="*/ 1350697 h 3768454"/>
              <a:gd name="connsiteX0" fmla="*/ 0 w 7345362"/>
              <a:gd name="connsiteY0" fmla="*/ 1340072 h 3757829"/>
              <a:gd name="connsiteX1" fmla="*/ 1065218 w 7345362"/>
              <a:gd name="connsiteY1" fmla="*/ 189129 h 3757829"/>
              <a:gd name="connsiteX2" fmla="*/ 5888032 w 7345362"/>
              <a:gd name="connsiteY2" fmla="*/ 189129 h 3757829"/>
              <a:gd name="connsiteX3" fmla="*/ 7343775 w 7345362"/>
              <a:gd name="connsiteY3" fmla="*/ 2025872 h 3757829"/>
              <a:gd name="connsiteX4" fmla="*/ 6049957 w 7345362"/>
              <a:gd name="connsiteY4" fmla="*/ 3757829 h 3757829"/>
              <a:gd name="connsiteX5" fmla="*/ 1293818 w 7345362"/>
              <a:gd name="connsiteY5" fmla="*/ 3757829 h 3757829"/>
              <a:gd name="connsiteX6" fmla="*/ 0 w 7345362"/>
              <a:gd name="connsiteY6" fmla="*/ 2464011 h 3757829"/>
              <a:gd name="connsiteX7" fmla="*/ 0 w 7345362"/>
              <a:gd name="connsiteY7" fmla="*/ 1340072 h 3757829"/>
              <a:gd name="connsiteX0" fmla="*/ 0 w 7345547"/>
              <a:gd name="connsiteY0" fmla="*/ 1340072 h 3822621"/>
              <a:gd name="connsiteX1" fmla="*/ 1065218 w 7345547"/>
              <a:gd name="connsiteY1" fmla="*/ 189129 h 3822621"/>
              <a:gd name="connsiteX2" fmla="*/ 5888032 w 7345547"/>
              <a:gd name="connsiteY2" fmla="*/ 189129 h 3822621"/>
              <a:gd name="connsiteX3" fmla="*/ 7343775 w 7345547"/>
              <a:gd name="connsiteY3" fmla="*/ 2025872 h 3822621"/>
              <a:gd name="connsiteX4" fmla="*/ 6049957 w 7345547"/>
              <a:gd name="connsiteY4" fmla="*/ 3757829 h 3822621"/>
              <a:gd name="connsiteX5" fmla="*/ 1293818 w 7345547"/>
              <a:gd name="connsiteY5" fmla="*/ 3757829 h 3822621"/>
              <a:gd name="connsiteX6" fmla="*/ 0 w 7345547"/>
              <a:gd name="connsiteY6" fmla="*/ 2464011 h 3822621"/>
              <a:gd name="connsiteX7" fmla="*/ 0 w 7345547"/>
              <a:gd name="connsiteY7" fmla="*/ 1340072 h 3822621"/>
              <a:gd name="connsiteX0" fmla="*/ 0 w 7345547"/>
              <a:gd name="connsiteY0" fmla="*/ 1340072 h 3873299"/>
              <a:gd name="connsiteX1" fmla="*/ 1065218 w 7345547"/>
              <a:gd name="connsiteY1" fmla="*/ 189129 h 3873299"/>
              <a:gd name="connsiteX2" fmla="*/ 5888032 w 7345547"/>
              <a:gd name="connsiteY2" fmla="*/ 189129 h 3873299"/>
              <a:gd name="connsiteX3" fmla="*/ 7343775 w 7345547"/>
              <a:gd name="connsiteY3" fmla="*/ 2025872 h 3873299"/>
              <a:gd name="connsiteX4" fmla="*/ 6049957 w 7345547"/>
              <a:gd name="connsiteY4" fmla="*/ 3757829 h 3873299"/>
              <a:gd name="connsiteX5" fmla="*/ 1293818 w 7345547"/>
              <a:gd name="connsiteY5" fmla="*/ 3757829 h 3873299"/>
              <a:gd name="connsiteX6" fmla="*/ 0 w 7345547"/>
              <a:gd name="connsiteY6" fmla="*/ 2464011 h 3873299"/>
              <a:gd name="connsiteX7" fmla="*/ 0 w 7345547"/>
              <a:gd name="connsiteY7" fmla="*/ 1340072 h 3873299"/>
              <a:gd name="connsiteX0" fmla="*/ 5931 w 7351478"/>
              <a:gd name="connsiteY0" fmla="*/ 1340072 h 3873299"/>
              <a:gd name="connsiteX1" fmla="*/ 1071149 w 7351478"/>
              <a:gd name="connsiteY1" fmla="*/ 189129 h 3873299"/>
              <a:gd name="connsiteX2" fmla="*/ 5893963 w 7351478"/>
              <a:gd name="connsiteY2" fmla="*/ 189129 h 3873299"/>
              <a:gd name="connsiteX3" fmla="*/ 7349706 w 7351478"/>
              <a:gd name="connsiteY3" fmla="*/ 2025872 h 3873299"/>
              <a:gd name="connsiteX4" fmla="*/ 6055888 w 7351478"/>
              <a:gd name="connsiteY4" fmla="*/ 3757829 h 3873299"/>
              <a:gd name="connsiteX5" fmla="*/ 1299749 w 7351478"/>
              <a:gd name="connsiteY5" fmla="*/ 3757829 h 3873299"/>
              <a:gd name="connsiteX6" fmla="*/ 5931 w 7351478"/>
              <a:gd name="connsiteY6" fmla="*/ 1340072 h 3873299"/>
              <a:gd name="connsiteX0" fmla="*/ 4180 w 7454502"/>
              <a:gd name="connsiteY0" fmla="*/ 1836743 h 3735807"/>
              <a:gd name="connsiteX1" fmla="*/ 1174173 w 7454502"/>
              <a:gd name="connsiteY1" fmla="*/ 0 h 3735807"/>
              <a:gd name="connsiteX2" fmla="*/ 5996987 w 7454502"/>
              <a:gd name="connsiteY2" fmla="*/ 0 h 3735807"/>
              <a:gd name="connsiteX3" fmla="*/ 7452730 w 7454502"/>
              <a:gd name="connsiteY3" fmla="*/ 1836743 h 3735807"/>
              <a:gd name="connsiteX4" fmla="*/ 6158912 w 7454502"/>
              <a:gd name="connsiteY4" fmla="*/ 3568700 h 3735807"/>
              <a:gd name="connsiteX5" fmla="*/ 1402773 w 7454502"/>
              <a:gd name="connsiteY5" fmla="*/ 3568700 h 3735807"/>
              <a:gd name="connsiteX6" fmla="*/ 4180 w 7454502"/>
              <a:gd name="connsiteY6" fmla="*/ 1836743 h 3735807"/>
              <a:gd name="connsiteX0" fmla="*/ 1249 w 7451571"/>
              <a:gd name="connsiteY0" fmla="*/ 1836743 h 3735807"/>
              <a:gd name="connsiteX1" fmla="*/ 1171242 w 7451571"/>
              <a:gd name="connsiteY1" fmla="*/ 0 h 3735807"/>
              <a:gd name="connsiteX2" fmla="*/ 5994056 w 7451571"/>
              <a:gd name="connsiteY2" fmla="*/ 0 h 3735807"/>
              <a:gd name="connsiteX3" fmla="*/ 7449799 w 7451571"/>
              <a:gd name="connsiteY3" fmla="*/ 1836743 h 3735807"/>
              <a:gd name="connsiteX4" fmla="*/ 6155981 w 7451571"/>
              <a:gd name="connsiteY4" fmla="*/ 3568700 h 3735807"/>
              <a:gd name="connsiteX5" fmla="*/ 1399842 w 7451571"/>
              <a:gd name="connsiteY5" fmla="*/ 3568700 h 3735807"/>
              <a:gd name="connsiteX6" fmla="*/ 1249 w 7451571"/>
              <a:gd name="connsiteY6" fmla="*/ 1836743 h 3735807"/>
              <a:gd name="connsiteX0" fmla="*/ 1249 w 7451571"/>
              <a:gd name="connsiteY0" fmla="*/ 1836743 h 3735807"/>
              <a:gd name="connsiteX1" fmla="*/ 1171242 w 7451571"/>
              <a:gd name="connsiteY1" fmla="*/ 0 h 3735807"/>
              <a:gd name="connsiteX2" fmla="*/ 5994056 w 7451571"/>
              <a:gd name="connsiteY2" fmla="*/ 0 h 3735807"/>
              <a:gd name="connsiteX3" fmla="*/ 7449799 w 7451571"/>
              <a:gd name="connsiteY3" fmla="*/ 1836743 h 3735807"/>
              <a:gd name="connsiteX4" fmla="*/ 6155981 w 7451571"/>
              <a:gd name="connsiteY4" fmla="*/ 3568700 h 3735807"/>
              <a:gd name="connsiteX5" fmla="*/ 1399842 w 7451571"/>
              <a:gd name="connsiteY5" fmla="*/ 3568700 h 3735807"/>
              <a:gd name="connsiteX6" fmla="*/ 1249 w 7451571"/>
              <a:gd name="connsiteY6" fmla="*/ 1836743 h 373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51571" h="3735807">
                <a:moveTo>
                  <a:pt x="1249" y="1836743"/>
                </a:moveTo>
                <a:cubicBezTo>
                  <a:pt x="-17801" y="832385"/>
                  <a:pt x="172441" y="306124"/>
                  <a:pt x="1171242" y="0"/>
                </a:cubicBezTo>
                <a:cubicBezTo>
                  <a:pt x="2170043" y="-306124"/>
                  <a:pt x="4947630" y="-306124"/>
                  <a:pt x="5994056" y="0"/>
                </a:cubicBezTo>
                <a:cubicBezTo>
                  <a:pt x="7040482" y="306124"/>
                  <a:pt x="7422812" y="1241960"/>
                  <a:pt x="7449799" y="1836743"/>
                </a:cubicBezTo>
                <a:cubicBezTo>
                  <a:pt x="7476787" y="2431526"/>
                  <a:pt x="7202407" y="3422916"/>
                  <a:pt x="6155981" y="3568700"/>
                </a:cubicBezTo>
                <a:cubicBezTo>
                  <a:pt x="5109555" y="3714484"/>
                  <a:pt x="2425631" y="3857359"/>
                  <a:pt x="1399842" y="3568700"/>
                </a:cubicBezTo>
                <a:cubicBezTo>
                  <a:pt x="374053" y="3280041"/>
                  <a:pt x="29824" y="2983976"/>
                  <a:pt x="1249" y="1836743"/>
                </a:cubicBez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878481" y="2412179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5845171" y="2457078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1248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5559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77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microsoft.com/office/2007/relationships/hdphoto" Target="../media/hdphoto5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1036824" y="2870800"/>
            <a:ext cx="7070353" cy="3644300"/>
          </a:xfrm>
        </p:spPr>
        <p:txBody>
          <a:bodyPr>
            <a:normAutofit/>
          </a:bodyPr>
          <a:lstStyle/>
          <a:p>
            <a:r>
              <a:rPr lang="ja-JP" altLang="en-US" sz="4000" dirty="0"/>
              <a:t>第 </a:t>
            </a:r>
            <a:r>
              <a:rPr lang="en-US" altLang="ja-JP" sz="6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15</a:t>
            </a:r>
            <a:r>
              <a:rPr lang="ja-JP" altLang="en-US" sz="4000" dirty="0"/>
              <a:t>話</a:t>
            </a:r>
            <a:br>
              <a:rPr lang="en-US" altLang="ja-JP" sz="4000" dirty="0"/>
            </a:br>
            <a:r>
              <a:rPr lang="ja-JP" altLang="en-US" dirty="0"/>
              <a:t>オンラインゲームが</a:t>
            </a:r>
            <a:br>
              <a:rPr lang="en-US" altLang="ja-JP" dirty="0"/>
            </a:br>
            <a:r>
              <a:rPr lang="ja-JP" altLang="en-US" dirty="0"/>
              <a:t>やめられない</a:t>
            </a:r>
            <a:endParaRPr lang="ja-JP" altLang="en-US" spc="-3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2623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図 52">
            <a:extLst>
              <a:ext uri="{FF2B5EF4-FFF2-40B4-BE49-F238E27FC236}">
                <a16:creationId xmlns:a16="http://schemas.microsoft.com/office/drawing/2014/main" id="{E97F7342-E89D-45F4-84C1-9BCF8B592D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342" y="1274219"/>
            <a:ext cx="5714285" cy="571428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8348" y="869489"/>
            <a:ext cx="9075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オンラインゲームに熱中している徳島くんは、</a:t>
            </a:r>
            <a:endParaRPr lang="en-US" altLang="ja-JP" sz="24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最近、夜更かしが多くなっています。</a:t>
            </a:r>
          </a:p>
        </p:txBody>
      </p:sp>
      <p:grpSp>
        <p:nvGrpSpPr>
          <p:cNvPr id="6" name="グループ化 5"/>
          <p:cNvGrpSpPr/>
          <p:nvPr/>
        </p:nvGrpSpPr>
        <p:grpSpPr>
          <a:xfrm flipH="1">
            <a:off x="301517" y="3552617"/>
            <a:ext cx="3983535" cy="1858693"/>
            <a:chOff x="5073433" y="2457933"/>
            <a:chExt cx="3983535" cy="1858693"/>
          </a:xfrm>
        </p:grpSpPr>
        <p:sp>
          <p:nvSpPr>
            <p:cNvPr id="7" name="円/楕円 89"/>
            <p:cNvSpPr/>
            <p:nvPr/>
          </p:nvSpPr>
          <p:spPr>
            <a:xfrm flipH="1">
              <a:off x="6121311" y="4074124"/>
              <a:ext cx="183844" cy="171240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8" name="円/楕円 91"/>
            <p:cNvSpPr/>
            <p:nvPr/>
          </p:nvSpPr>
          <p:spPr>
            <a:xfrm flipH="1">
              <a:off x="5970643" y="4156697"/>
              <a:ext cx="118273" cy="110164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9" name="雲 31"/>
            <p:cNvSpPr/>
            <p:nvPr/>
          </p:nvSpPr>
          <p:spPr>
            <a:xfrm rot="21402009" flipH="1">
              <a:off x="5946018" y="2457933"/>
              <a:ext cx="3110950" cy="1858693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80" y="30755"/>
                    <a:pt x="37355" y="31595"/>
                    <a:pt x="37012" y="32109"/>
                  </a:cubicBezTo>
                  <a:cubicBezTo>
                    <a:pt x="37971" y="31489"/>
                    <a:pt x="40400" y="32535"/>
                    <a:pt x="39224" y="35749"/>
                  </a:cubicBezTo>
                  <a:cubicBezTo>
                    <a:pt x="38594" y="37485"/>
                    <a:pt x="36043" y="37989"/>
                    <a:pt x="36050" y="35003"/>
                  </a:cubicBezTo>
                  <a:cubicBezTo>
                    <a:pt x="35764" y="35454"/>
                    <a:pt x="35423" y="35938"/>
                    <a:pt x="35118" y="36183"/>
                  </a:cubicBezTo>
                  <a:cubicBezTo>
                    <a:pt x="34125" y="36981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073433" y="2996922"/>
              <a:ext cx="36108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後</a:t>
              </a:r>
              <a:r>
                <a:rPr lang="en-US" altLang="ja-JP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</a:t>
              </a:r>
              <a:r>
                <a:rPr lang="ja-JP" altLang="en-US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ステージで</a:t>
              </a:r>
              <a:endParaRPr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クリアだし・・・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5847978" y="2830595"/>
            <a:ext cx="3233175" cy="1858693"/>
            <a:chOff x="5945779" y="2451139"/>
            <a:chExt cx="3914938" cy="1858693"/>
          </a:xfrm>
        </p:grpSpPr>
        <p:sp>
          <p:nvSpPr>
            <p:cNvPr id="12" name="円/楕円 89"/>
            <p:cNvSpPr/>
            <p:nvPr/>
          </p:nvSpPr>
          <p:spPr>
            <a:xfrm flipH="1">
              <a:off x="6121311" y="4074124"/>
              <a:ext cx="183844" cy="171240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13" name="円/楕円 91"/>
            <p:cNvSpPr/>
            <p:nvPr/>
          </p:nvSpPr>
          <p:spPr>
            <a:xfrm flipH="1">
              <a:off x="5970643" y="4156697"/>
              <a:ext cx="118273" cy="110164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14" name="雲 31"/>
            <p:cNvSpPr/>
            <p:nvPr/>
          </p:nvSpPr>
          <p:spPr>
            <a:xfrm rot="21402009" flipH="1">
              <a:off x="5945779" y="2451139"/>
              <a:ext cx="3396799" cy="1858693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80" y="30755"/>
                    <a:pt x="37355" y="31595"/>
                    <a:pt x="37012" y="32109"/>
                  </a:cubicBezTo>
                  <a:cubicBezTo>
                    <a:pt x="37971" y="31489"/>
                    <a:pt x="40400" y="32535"/>
                    <a:pt x="39224" y="35749"/>
                  </a:cubicBezTo>
                  <a:cubicBezTo>
                    <a:pt x="38594" y="37485"/>
                    <a:pt x="36043" y="37989"/>
                    <a:pt x="36050" y="35003"/>
                  </a:cubicBezTo>
                  <a:cubicBezTo>
                    <a:pt x="35764" y="35454"/>
                    <a:pt x="35423" y="35938"/>
                    <a:pt x="35118" y="36183"/>
                  </a:cubicBezTo>
                  <a:cubicBezTo>
                    <a:pt x="34125" y="36981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6249826" y="2956822"/>
              <a:ext cx="36108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限定アイテム</a:t>
              </a:r>
              <a:endParaRPr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欲しいし・・・</a:t>
              </a:r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2037454" y="2066622"/>
            <a:ext cx="1265896" cy="1308861"/>
            <a:chOff x="2546003" y="1723870"/>
            <a:chExt cx="1265896" cy="1308861"/>
          </a:xfrm>
        </p:grpSpPr>
        <p:sp>
          <p:nvSpPr>
            <p:cNvPr id="29" name="円/楕円 15"/>
            <p:cNvSpPr/>
            <p:nvPr/>
          </p:nvSpPr>
          <p:spPr>
            <a:xfrm>
              <a:off x="2546003" y="1723870"/>
              <a:ext cx="1265896" cy="126589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9C8D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rgbClr val="706453"/>
                </a:solidFill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2994398" y="1759421"/>
              <a:ext cx="3609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12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3038528" y="2755732"/>
              <a:ext cx="2808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6</a:t>
              </a:r>
              <a:endParaRPr kumimoji="1" lang="ja-JP" altLang="en-US" sz="12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3536800" y="2239800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3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2553416" y="2250725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9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3479767" y="2478981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4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3320451" y="2687799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5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3479767" y="2014796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3324701" y="1825236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2779748" y="2661148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7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2601578" y="2024220"/>
              <a:ext cx="3609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2762225" y="1838694"/>
              <a:ext cx="3609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11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2610622" y="2489907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8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2" name="フリーフォーム 41"/>
            <p:cNvSpPr/>
            <p:nvPr/>
          </p:nvSpPr>
          <p:spPr>
            <a:xfrm>
              <a:off x="3166220" y="1955170"/>
              <a:ext cx="38628" cy="397836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6453"/>
                </a:solidFill>
              </a:endParaRPr>
            </a:p>
          </p:txBody>
        </p:sp>
        <p:sp>
          <p:nvSpPr>
            <p:cNvPr id="43" name="フリーフォーム 42"/>
            <p:cNvSpPr/>
            <p:nvPr/>
          </p:nvSpPr>
          <p:spPr>
            <a:xfrm rot="19920000">
              <a:off x="3053204" y="2074368"/>
              <a:ext cx="51458" cy="263347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rgbClr val="706453"/>
                </a:solidFill>
              </a:endParaRPr>
            </a:p>
          </p:txBody>
        </p:sp>
        <p:sp>
          <p:nvSpPr>
            <p:cNvPr id="44" name="円/楕円 32"/>
            <p:cNvSpPr/>
            <p:nvPr/>
          </p:nvSpPr>
          <p:spPr>
            <a:xfrm>
              <a:off x="3113794" y="2291661"/>
              <a:ext cx="130314" cy="13031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rgbClr val="706453"/>
                </a:solidFill>
              </a:endParaRPr>
            </a:p>
          </p:txBody>
        </p:sp>
      </p:grpSp>
      <p:grpSp>
        <p:nvGrpSpPr>
          <p:cNvPr id="45" name="グループ化 44"/>
          <p:cNvGrpSpPr/>
          <p:nvPr/>
        </p:nvGrpSpPr>
        <p:grpSpPr>
          <a:xfrm>
            <a:off x="724714" y="6272061"/>
            <a:ext cx="2625479" cy="403644"/>
            <a:chOff x="5603630" y="6383924"/>
            <a:chExt cx="2625479" cy="403644"/>
          </a:xfrm>
          <a:solidFill>
            <a:srgbClr val="AE9070"/>
          </a:solidFill>
        </p:grpSpPr>
        <p:sp>
          <p:nvSpPr>
            <p:cNvPr id="46" name="テキスト ボックス 45"/>
            <p:cNvSpPr txBox="1"/>
            <p:nvPr/>
          </p:nvSpPr>
          <p:spPr>
            <a:xfrm>
              <a:off x="5725892" y="6383924"/>
              <a:ext cx="2387594" cy="403644"/>
            </a:xfrm>
            <a:prstGeom prst="rect">
              <a:avLst/>
            </a:prstGeom>
            <a:grpFill/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徳島</a:t>
              </a:r>
              <a:r>
                <a:rPr lang="ja-JP" altLang="en-US" sz="1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（とくしま</a:t>
              </a:r>
              <a:r>
                <a:rPr kumimoji="1" lang="ja-JP" altLang="en-US" sz="1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）</a:t>
              </a:r>
              <a:r>
                <a:rPr kumimoji="1"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くん</a:t>
              </a: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5651304" y="6383924"/>
              <a:ext cx="46258" cy="403644"/>
            </a:xfrm>
            <a:prstGeom prst="rect">
              <a:avLst/>
            </a:prstGeom>
            <a:solidFill>
              <a:srgbClr val="AE9070">
                <a:alpha val="69804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8138641" y="6383924"/>
              <a:ext cx="46258" cy="403644"/>
            </a:xfrm>
            <a:prstGeom prst="rect">
              <a:avLst/>
            </a:prstGeom>
            <a:solidFill>
              <a:srgbClr val="AE9070">
                <a:alpha val="69804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8209720" y="6383924"/>
              <a:ext cx="19389" cy="403644"/>
            </a:xfrm>
            <a:prstGeom prst="rect">
              <a:avLst/>
            </a:prstGeom>
            <a:solidFill>
              <a:srgbClr val="AE9070">
                <a:alpha val="40000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5603630" y="6383924"/>
              <a:ext cx="19389" cy="403644"/>
            </a:xfrm>
            <a:prstGeom prst="rect">
              <a:avLst/>
            </a:prstGeom>
            <a:solidFill>
              <a:srgbClr val="AE9070">
                <a:alpha val="40000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17" name="タイトル 16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ja-JP" dirty="0"/>
              <a:t>15.</a:t>
            </a:r>
            <a:r>
              <a:rPr lang="ja-JP" altLang="en-US" dirty="0"/>
              <a:t>オンラインゲームがやめられない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233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68348" y="869489"/>
            <a:ext cx="9075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日中もずっとゲームをやっている徳島くん。</a:t>
            </a:r>
            <a:endParaRPr lang="en-US" altLang="ja-JP" sz="24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家の人にゲームのやりすぎを指摘されると、イライラして、</a:t>
            </a:r>
            <a:b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いつも言い争いをしてしまいます。</a:t>
            </a:r>
            <a:endParaRPr lang="en-US" altLang="ja-JP" sz="24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980969" y="2151908"/>
            <a:ext cx="4797707" cy="2514080"/>
            <a:chOff x="4728635" y="1613754"/>
            <a:chExt cx="4797707" cy="2514080"/>
          </a:xfrm>
        </p:grpSpPr>
        <p:grpSp>
          <p:nvGrpSpPr>
            <p:cNvPr id="11" name="グループ化 10"/>
            <p:cNvGrpSpPr/>
            <p:nvPr/>
          </p:nvGrpSpPr>
          <p:grpSpPr>
            <a:xfrm rot="816526">
              <a:off x="4728635" y="1613754"/>
              <a:ext cx="4797707" cy="2514080"/>
              <a:chOff x="-5223648" y="1664841"/>
              <a:chExt cx="5424994" cy="2961661"/>
            </a:xfrm>
          </p:grpSpPr>
          <p:sp>
            <p:nvSpPr>
              <p:cNvPr id="13" name="爆発 2 6"/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14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92236">
                <a:off x="-5185587" y="1715376"/>
                <a:ext cx="5347869" cy="2869766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" name="テキスト ボックス 11"/>
            <p:cNvSpPr txBox="1"/>
            <p:nvPr/>
          </p:nvSpPr>
          <p:spPr>
            <a:xfrm rot="321852">
              <a:off x="5915988" y="2324466"/>
              <a:ext cx="30476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食事中くらい</a:t>
              </a:r>
              <a:endParaRPr lang="en-US" altLang="ja-JP" sz="24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スマホしまい</a:t>
              </a:r>
              <a:endParaRPr lang="en-US" altLang="ja-JP" sz="24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なさい！！</a:t>
              </a:r>
            </a:p>
          </p:txBody>
        </p:sp>
      </p:grpSp>
      <p:grpSp>
        <p:nvGrpSpPr>
          <p:cNvPr id="74" name="グループ化 73"/>
          <p:cNvGrpSpPr/>
          <p:nvPr/>
        </p:nvGrpSpPr>
        <p:grpSpPr>
          <a:xfrm rot="391241">
            <a:off x="5872201" y="1628100"/>
            <a:ext cx="3275424" cy="2095340"/>
            <a:chOff x="4728635" y="1613754"/>
            <a:chExt cx="4797707" cy="2514080"/>
          </a:xfrm>
        </p:grpSpPr>
        <p:grpSp>
          <p:nvGrpSpPr>
            <p:cNvPr id="75" name="グループ化 74"/>
            <p:cNvGrpSpPr/>
            <p:nvPr/>
          </p:nvGrpSpPr>
          <p:grpSpPr>
            <a:xfrm rot="816526">
              <a:off x="4728635" y="1613754"/>
              <a:ext cx="4797707" cy="2514080"/>
              <a:chOff x="-5223648" y="1664841"/>
              <a:chExt cx="5424994" cy="2961661"/>
            </a:xfrm>
          </p:grpSpPr>
          <p:sp>
            <p:nvSpPr>
              <p:cNvPr id="77" name="爆発 2 6"/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78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92236">
                <a:off x="-5185587" y="1715376"/>
                <a:ext cx="5347869" cy="2869766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6" name="テキスト ボックス 75"/>
            <p:cNvSpPr txBox="1"/>
            <p:nvPr/>
          </p:nvSpPr>
          <p:spPr>
            <a:xfrm rot="321852">
              <a:off x="5915988" y="2426097"/>
              <a:ext cx="3047642" cy="997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今真剣</a:t>
              </a:r>
              <a:endParaRPr lang="en-US" altLang="ja-JP" sz="24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なんだよ！</a:t>
              </a:r>
            </a:p>
          </p:txBody>
        </p:sp>
      </p:grpSp>
      <p:pic>
        <p:nvPicPr>
          <p:cNvPr id="7" name="図 6">
            <a:extLst>
              <a:ext uri="{FF2B5EF4-FFF2-40B4-BE49-F238E27FC236}">
                <a16:creationId xmlns:a16="http://schemas.microsoft.com/office/drawing/2014/main" id="{07CAD52D-D577-43D4-BCD2-592D593CB75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312" r="1374" b="18423"/>
          <a:stretch/>
        </p:blipFill>
        <p:spPr>
          <a:xfrm>
            <a:off x="-613411" y="2582357"/>
            <a:ext cx="8500111" cy="5624888"/>
          </a:xfrm>
          <a:prstGeom prst="rect">
            <a:avLst/>
          </a:prstGeom>
        </p:spPr>
      </p:pic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ja-JP" dirty="0"/>
              <a:t>15.</a:t>
            </a:r>
            <a:r>
              <a:rPr lang="ja-JP" altLang="en-US" dirty="0"/>
              <a:t>オンラインゲームがやめられない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448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8858D3E-14C0-42A7-AF3B-79717199F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543" y="1638838"/>
            <a:ext cx="5714285" cy="571428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8348" y="869489"/>
            <a:ext cx="9075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言い争いの後は少し反省して、しばらくスマートフォンに</a:t>
            </a:r>
            <a:b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触らないようにしようと思うのですが、イライラしてしまい、</a:t>
            </a:r>
            <a:b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結局、またすぐにゲームを始めてしまいます。</a:t>
            </a:r>
            <a:endParaRPr lang="en-US" altLang="ja-JP" sz="24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36AA26ED-2A6E-45A8-96F0-880896BA248F}"/>
              </a:ext>
            </a:extLst>
          </p:cNvPr>
          <p:cNvGrpSpPr/>
          <p:nvPr/>
        </p:nvGrpSpPr>
        <p:grpSpPr>
          <a:xfrm rot="21370423">
            <a:off x="121830" y="3487039"/>
            <a:ext cx="3446607" cy="1625589"/>
            <a:chOff x="8441265" y="4516732"/>
            <a:chExt cx="3446607" cy="1625589"/>
          </a:xfrm>
        </p:grpSpPr>
        <p:sp>
          <p:nvSpPr>
            <p:cNvPr id="83" name="円/楕円 55"/>
            <p:cNvSpPr/>
            <p:nvPr/>
          </p:nvSpPr>
          <p:spPr>
            <a:xfrm rot="21313003" flipH="1">
              <a:off x="11505477" y="5672942"/>
              <a:ext cx="172496" cy="137872"/>
            </a:xfrm>
            <a:prstGeom prst="ellipse">
              <a:avLst/>
            </a:prstGeom>
            <a:solidFill>
              <a:srgbClr val="004DA0"/>
            </a:solidFill>
            <a:ln w="38100">
              <a:solidFill>
                <a:srgbClr val="004DA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84" name="雲 31"/>
            <p:cNvSpPr/>
            <p:nvPr/>
          </p:nvSpPr>
          <p:spPr>
            <a:xfrm flipH="1">
              <a:off x="8441265" y="4516732"/>
              <a:ext cx="2990999" cy="1625589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6050 w 43256"/>
                <a:gd name="connsiteY13" fmla="*/ 35003 h 43219"/>
                <a:gd name="connsiteX14" fmla="*/ 35118 w 43256"/>
                <a:gd name="connsiteY14" fmla="*/ 36183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80" y="30755"/>
                    <a:pt x="37355" y="31595"/>
                    <a:pt x="37012" y="32109"/>
                  </a:cubicBezTo>
                  <a:cubicBezTo>
                    <a:pt x="36780" y="32932"/>
                    <a:pt x="36366" y="34324"/>
                    <a:pt x="36050" y="35003"/>
                  </a:cubicBezTo>
                  <a:cubicBezTo>
                    <a:pt x="35764" y="35454"/>
                    <a:pt x="35423" y="35938"/>
                    <a:pt x="35118" y="36183"/>
                  </a:cubicBezTo>
                  <a:cubicBezTo>
                    <a:pt x="34125" y="36981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rgbClr val="004DA0"/>
            </a:solidFill>
            <a:ln w="38100">
              <a:solidFill>
                <a:srgbClr val="004DA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85" name="円/楕円 57"/>
            <p:cNvSpPr/>
            <p:nvPr/>
          </p:nvSpPr>
          <p:spPr>
            <a:xfrm rot="21313003" flipH="1">
              <a:off x="11776899" y="5837447"/>
              <a:ext cx="110973" cy="88699"/>
            </a:xfrm>
            <a:prstGeom prst="ellipse">
              <a:avLst/>
            </a:prstGeom>
            <a:solidFill>
              <a:srgbClr val="004DA0"/>
            </a:solidFill>
            <a:ln w="38100">
              <a:solidFill>
                <a:srgbClr val="004DA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86" name="テキスト ボックス 85"/>
            <p:cNvSpPr txBox="1"/>
            <p:nvPr/>
          </p:nvSpPr>
          <p:spPr>
            <a:xfrm rot="229577">
              <a:off x="8739103" y="4823135"/>
              <a:ext cx="25037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もう夜も遅いし、</a:t>
              </a:r>
              <a:endParaRPr lang="en-US" altLang="ja-JP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0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宿題も</a:t>
              </a:r>
              <a:endParaRPr lang="en-US" altLang="ja-JP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0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してないし・・・</a:t>
              </a:r>
            </a:p>
          </p:txBody>
        </p:sp>
      </p:grpSp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36AA26ED-2A6E-45A8-96F0-880896BA248F}"/>
              </a:ext>
            </a:extLst>
          </p:cNvPr>
          <p:cNvGrpSpPr/>
          <p:nvPr/>
        </p:nvGrpSpPr>
        <p:grpSpPr>
          <a:xfrm rot="21200179">
            <a:off x="5166977" y="4139877"/>
            <a:ext cx="4469389" cy="1844088"/>
            <a:chOff x="7744413" y="5615082"/>
            <a:chExt cx="4469389" cy="1844088"/>
          </a:xfrm>
        </p:grpSpPr>
        <p:sp>
          <p:nvSpPr>
            <p:cNvPr id="88" name="円/楕円 55"/>
            <p:cNvSpPr/>
            <p:nvPr/>
          </p:nvSpPr>
          <p:spPr>
            <a:xfrm rot="21313003" flipH="1">
              <a:off x="8529872" y="5733953"/>
              <a:ext cx="172496" cy="137872"/>
            </a:xfrm>
            <a:prstGeom prst="ellipse">
              <a:avLst/>
            </a:prstGeom>
            <a:solidFill>
              <a:srgbClr val="004DA0"/>
            </a:solidFill>
            <a:ln w="38100">
              <a:solidFill>
                <a:srgbClr val="004DA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89" name="雲 31"/>
            <p:cNvSpPr/>
            <p:nvPr/>
          </p:nvSpPr>
          <p:spPr>
            <a:xfrm flipH="1">
              <a:off x="8465787" y="5833581"/>
              <a:ext cx="2990999" cy="1625589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6050 w 43256"/>
                <a:gd name="connsiteY13" fmla="*/ 35003 h 43219"/>
                <a:gd name="connsiteX14" fmla="*/ 35118 w 43256"/>
                <a:gd name="connsiteY14" fmla="*/ 36183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80" y="30755"/>
                    <a:pt x="37355" y="31595"/>
                    <a:pt x="37012" y="32109"/>
                  </a:cubicBezTo>
                  <a:cubicBezTo>
                    <a:pt x="36780" y="32932"/>
                    <a:pt x="36366" y="34324"/>
                    <a:pt x="36050" y="35003"/>
                  </a:cubicBezTo>
                  <a:cubicBezTo>
                    <a:pt x="35764" y="35454"/>
                    <a:pt x="35423" y="35938"/>
                    <a:pt x="35118" y="36183"/>
                  </a:cubicBezTo>
                  <a:cubicBezTo>
                    <a:pt x="34125" y="36981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rgbClr val="004DA0"/>
            </a:solidFill>
            <a:ln w="38100">
              <a:solidFill>
                <a:srgbClr val="004DA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90" name="円/楕円 57"/>
            <p:cNvSpPr/>
            <p:nvPr/>
          </p:nvSpPr>
          <p:spPr>
            <a:xfrm rot="21313003" flipH="1">
              <a:off x="8311971" y="5615082"/>
              <a:ext cx="110973" cy="88699"/>
            </a:xfrm>
            <a:prstGeom prst="ellipse">
              <a:avLst/>
            </a:prstGeom>
            <a:solidFill>
              <a:srgbClr val="004DA0"/>
            </a:solidFill>
            <a:ln w="38100">
              <a:solidFill>
                <a:srgbClr val="004DA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91" name="テキスト ボックス 90"/>
            <p:cNvSpPr txBox="1"/>
            <p:nvPr/>
          </p:nvSpPr>
          <p:spPr>
            <a:xfrm rot="399821">
              <a:off x="7744413" y="6134282"/>
              <a:ext cx="44693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やめないと、って</a:t>
              </a:r>
              <a:endParaRPr lang="en-US" altLang="ja-JP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0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思うのに</a:t>
              </a:r>
              <a:endParaRPr lang="en-US" altLang="ja-JP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0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やめられない。</a:t>
              </a:r>
            </a:p>
          </p:txBody>
        </p:sp>
      </p:grpSp>
      <p:grpSp>
        <p:nvGrpSpPr>
          <p:cNvPr id="92" name="グループ化 91"/>
          <p:cNvGrpSpPr/>
          <p:nvPr/>
        </p:nvGrpSpPr>
        <p:grpSpPr>
          <a:xfrm>
            <a:off x="2037454" y="2066622"/>
            <a:ext cx="1265896" cy="1308861"/>
            <a:chOff x="2546003" y="1723870"/>
            <a:chExt cx="1265896" cy="1308861"/>
          </a:xfrm>
        </p:grpSpPr>
        <p:sp>
          <p:nvSpPr>
            <p:cNvPr id="93" name="円/楕円 15"/>
            <p:cNvSpPr/>
            <p:nvPr/>
          </p:nvSpPr>
          <p:spPr>
            <a:xfrm>
              <a:off x="2546003" y="1723870"/>
              <a:ext cx="1265896" cy="126589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9C8D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rgbClr val="706453"/>
                </a:solidFill>
              </a:endParaRPr>
            </a:p>
          </p:txBody>
        </p:sp>
        <p:sp>
          <p:nvSpPr>
            <p:cNvPr id="94" name="テキスト ボックス 93"/>
            <p:cNvSpPr txBox="1"/>
            <p:nvPr/>
          </p:nvSpPr>
          <p:spPr>
            <a:xfrm>
              <a:off x="2994398" y="1759421"/>
              <a:ext cx="3609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12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5" name="テキスト ボックス 94"/>
            <p:cNvSpPr txBox="1"/>
            <p:nvPr/>
          </p:nvSpPr>
          <p:spPr>
            <a:xfrm>
              <a:off x="3038528" y="2755732"/>
              <a:ext cx="2808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6</a:t>
              </a:r>
              <a:endParaRPr kumimoji="1" lang="ja-JP" altLang="en-US" sz="12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6" name="テキスト ボックス 95"/>
            <p:cNvSpPr txBox="1"/>
            <p:nvPr/>
          </p:nvSpPr>
          <p:spPr>
            <a:xfrm>
              <a:off x="3536800" y="2239800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3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7" name="テキスト ボックス 96"/>
            <p:cNvSpPr txBox="1"/>
            <p:nvPr/>
          </p:nvSpPr>
          <p:spPr>
            <a:xfrm>
              <a:off x="2553416" y="2250725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9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8" name="テキスト ボックス 97"/>
            <p:cNvSpPr txBox="1"/>
            <p:nvPr/>
          </p:nvSpPr>
          <p:spPr>
            <a:xfrm>
              <a:off x="3479767" y="2478981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4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9" name="テキスト ボックス 98"/>
            <p:cNvSpPr txBox="1"/>
            <p:nvPr/>
          </p:nvSpPr>
          <p:spPr>
            <a:xfrm>
              <a:off x="3320451" y="2687799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5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0" name="テキスト ボックス 99"/>
            <p:cNvSpPr txBox="1"/>
            <p:nvPr/>
          </p:nvSpPr>
          <p:spPr>
            <a:xfrm>
              <a:off x="3479767" y="2014796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1" name="テキスト ボックス 100"/>
            <p:cNvSpPr txBox="1"/>
            <p:nvPr/>
          </p:nvSpPr>
          <p:spPr>
            <a:xfrm>
              <a:off x="3324701" y="1825236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2" name="テキスト ボックス 101"/>
            <p:cNvSpPr txBox="1"/>
            <p:nvPr/>
          </p:nvSpPr>
          <p:spPr>
            <a:xfrm>
              <a:off x="2779748" y="2661148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7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3" name="テキスト ボックス 102"/>
            <p:cNvSpPr txBox="1"/>
            <p:nvPr/>
          </p:nvSpPr>
          <p:spPr>
            <a:xfrm>
              <a:off x="2601578" y="2024220"/>
              <a:ext cx="3609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4" name="テキスト ボックス 103"/>
            <p:cNvSpPr txBox="1"/>
            <p:nvPr/>
          </p:nvSpPr>
          <p:spPr>
            <a:xfrm>
              <a:off x="2762225" y="1838694"/>
              <a:ext cx="3609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11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2610622" y="2489907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8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6" name="フリーフォーム 105"/>
            <p:cNvSpPr/>
            <p:nvPr/>
          </p:nvSpPr>
          <p:spPr>
            <a:xfrm>
              <a:off x="3166220" y="1955170"/>
              <a:ext cx="38628" cy="397836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6453"/>
                </a:solidFill>
              </a:endParaRPr>
            </a:p>
          </p:txBody>
        </p:sp>
        <p:sp>
          <p:nvSpPr>
            <p:cNvPr id="107" name="フリーフォーム 106"/>
            <p:cNvSpPr/>
            <p:nvPr/>
          </p:nvSpPr>
          <p:spPr>
            <a:xfrm rot="21120000">
              <a:off x="3126010" y="2048943"/>
              <a:ext cx="51458" cy="263347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rgbClr val="706453"/>
                </a:solidFill>
              </a:endParaRPr>
            </a:p>
          </p:txBody>
        </p:sp>
        <p:sp>
          <p:nvSpPr>
            <p:cNvPr id="108" name="円/楕円 32"/>
            <p:cNvSpPr/>
            <p:nvPr/>
          </p:nvSpPr>
          <p:spPr>
            <a:xfrm>
              <a:off x="3113794" y="2291661"/>
              <a:ext cx="130314" cy="13031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rgbClr val="706453"/>
                </a:solidFill>
              </a:endParaRPr>
            </a:p>
          </p:txBody>
        </p:sp>
      </p:grp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ja-JP" dirty="0"/>
              <a:t>15.</a:t>
            </a:r>
            <a:r>
              <a:rPr lang="ja-JP" altLang="en-US" dirty="0"/>
              <a:t>オンラインゲームがやめられない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775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テキスト ボックス 51"/>
          <p:cNvSpPr txBox="1"/>
          <p:nvPr/>
        </p:nvSpPr>
        <p:spPr>
          <a:xfrm>
            <a:off x="0" y="307505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sz="3200" b="1">
                <a:solidFill>
                  <a:srgbClr val="675B4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sz="4000" dirty="0"/>
              <a:t>なぜ、こうなったのでしょうか？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4883C2C-8AC3-4D54-BDEB-9A476E1821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70" y="4105358"/>
            <a:ext cx="2606714" cy="2596329"/>
          </a:xfrm>
          <a:prstGeom prst="rect">
            <a:avLst/>
          </a:prstGeom>
        </p:spPr>
      </p:pic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ja-JP" dirty="0"/>
              <a:t>15.</a:t>
            </a:r>
            <a:r>
              <a:rPr lang="ja-JP" altLang="en-US" dirty="0"/>
              <a:t>オンラインゲームがやめられない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8253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286006" y="844884"/>
            <a:ext cx="8571987" cy="2820653"/>
            <a:chOff x="286006" y="844884"/>
            <a:chExt cx="8571987" cy="2820653"/>
          </a:xfrm>
        </p:grpSpPr>
        <p:sp>
          <p:nvSpPr>
            <p:cNvPr id="17" name="角丸四角形 16"/>
            <p:cNvSpPr/>
            <p:nvPr/>
          </p:nvSpPr>
          <p:spPr>
            <a:xfrm>
              <a:off x="286006" y="1192566"/>
              <a:ext cx="8571987" cy="2378611"/>
            </a:xfrm>
            <a:prstGeom prst="roundRect">
              <a:avLst>
                <a:gd name="adj" fmla="val 9407"/>
              </a:avLst>
            </a:prstGeom>
            <a:solidFill>
              <a:srgbClr val="AE9070">
                <a:alpha val="50196"/>
              </a:srgbClr>
            </a:solidFill>
            <a:ln w="3810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ker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F500BE27-C73D-46DD-AC71-7574B433B5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88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912" b="57000"/>
            <a:stretch/>
          </p:blipFill>
          <p:spPr>
            <a:xfrm>
              <a:off x="5375609" y="844884"/>
              <a:ext cx="3482384" cy="2820653"/>
            </a:xfrm>
            <a:prstGeom prst="rect">
              <a:avLst/>
            </a:prstGeom>
          </p:spPr>
        </p:pic>
        <p:sp>
          <p:nvSpPr>
            <p:cNvPr id="55" name="テキスト ボックス 54"/>
            <p:cNvSpPr txBox="1"/>
            <p:nvPr/>
          </p:nvSpPr>
          <p:spPr>
            <a:xfrm>
              <a:off x="495427" y="1348254"/>
              <a:ext cx="5178622" cy="2067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ゲームに没頭するあまり、日常生活に</a:t>
              </a:r>
              <a:b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支障をきたすことは</a:t>
              </a: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「ゲーム障害」</a:t>
              </a: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として、</a:t>
              </a:r>
              <a:b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世界的に問題になっています。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やめようと思っていても、長時間ゲームをしてしまう、</a:t>
              </a:r>
              <a:b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夜、ゲームに熱中して、翌日寝不足になってしまう、という経験はありませんか？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34" name="乗算記号 37"/>
          <p:cNvSpPr/>
          <p:nvPr/>
        </p:nvSpPr>
        <p:spPr>
          <a:xfrm rot="20932626">
            <a:off x="7079653" y="1833776"/>
            <a:ext cx="2248850" cy="2219805"/>
          </a:xfrm>
          <a:prstGeom prst="mathMultiply">
            <a:avLst>
              <a:gd name="adj1" fmla="val 9715"/>
            </a:avLst>
          </a:prstGeom>
          <a:solidFill>
            <a:srgbClr val="C00000">
              <a:alpha val="8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92828D0D-43C3-460B-9F43-7089271C9F9A}"/>
              </a:ext>
            </a:extLst>
          </p:cNvPr>
          <p:cNvGrpSpPr/>
          <p:nvPr/>
        </p:nvGrpSpPr>
        <p:grpSpPr>
          <a:xfrm>
            <a:off x="7042153" y="881806"/>
            <a:ext cx="1588250" cy="1100595"/>
            <a:chOff x="7344312" y="882261"/>
            <a:chExt cx="1588250" cy="1100595"/>
          </a:xfrm>
        </p:grpSpPr>
        <p:sp>
          <p:nvSpPr>
            <p:cNvPr id="8" name="雲 31"/>
            <p:cNvSpPr/>
            <p:nvPr/>
          </p:nvSpPr>
          <p:spPr>
            <a:xfrm rot="21302277" flipH="1">
              <a:off x="7344312" y="882261"/>
              <a:ext cx="1548865" cy="977787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457 w 43256"/>
                <a:gd name="connsiteY0" fmla="*/ 12676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457 w 43256"/>
                <a:gd name="connsiteY24" fmla="*/ 12676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457 w 43256"/>
                <a:gd name="connsiteY0" fmla="*/ 12676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480 w 43256"/>
                <a:gd name="connsiteY23" fmla="*/ 13267 h 43219"/>
                <a:gd name="connsiteX24" fmla="*/ 3457 w 43256"/>
                <a:gd name="connsiteY24" fmla="*/ 12676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457 w 43256"/>
                <a:gd name="connsiteY0" fmla="*/ 12676 h 43219"/>
                <a:gd name="connsiteX1" fmla="*/ 6612 w 43256"/>
                <a:gd name="connsiteY1" fmla="*/ 585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480 w 43256"/>
                <a:gd name="connsiteY23" fmla="*/ 13267 h 43219"/>
                <a:gd name="connsiteX24" fmla="*/ 3457 w 43256"/>
                <a:gd name="connsiteY24" fmla="*/ 12676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417 w 43256"/>
                <a:gd name="connsiteY0" fmla="*/ 11566 h 43219"/>
                <a:gd name="connsiteX1" fmla="*/ 6612 w 43256"/>
                <a:gd name="connsiteY1" fmla="*/ 585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480 w 43256"/>
                <a:gd name="connsiteY23" fmla="*/ 13267 h 43219"/>
                <a:gd name="connsiteX24" fmla="*/ 3417 w 43256"/>
                <a:gd name="connsiteY24" fmla="*/ 11566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417 w 43256"/>
                <a:gd name="connsiteY0" fmla="*/ 11566 h 43219"/>
                <a:gd name="connsiteX1" fmla="*/ 6612 w 43256"/>
                <a:gd name="connsiteY1" fmla="*/ 585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445 w 43256"/>
                <a:gd name="connsiteY23" fmla="*/ 12000 h 43219"/>
                <a:gd name="connsiteX24" fmla="*/ 3417 w 43256"/>
                <a:gd name="connsiteY24" fmla="*/ 11566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417 w 43256"/>
                <a:gd name="connsiteY0" fmla="*/ 11566 h 43219"/>
                <a:gd name="connsiteX1" fmla="*/ 6612 w 43256"/>
                <a:gd name="connsiteY1" fmla="*/ 585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445 w 43256"/>
                <a:gd name="connsiteY23" fmla="*/ 12000 h 43219"/>
                <a:gd name="connsiteX24" fmla="*/ 3417 w 43256"/>
                <a:gd name="connsiteY24" fmla="*/ 11566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417 w 43256"/>
                <a:gd name="connsiteY0" fmla="*/ 11566 h 43219"/>
                <a:gd name="connsiteX1" fmla="*/ 6612 w 43256"/>
                <a:gd name="connsiteY1" fmla="*/ 585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445 w 43256"/>
                <a:gd name="connsiteY23" fmla="*/ 12000 h 43219"/>
                <a:gd name="connsiteX24" fmla="*/ 3417 w 43256"/>
                <a:gd name="connsiteY24" fmla="*/ 11566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417 w 43256"/>
                <a:gd name="connsiteY0" fmla="*/ 11566 h 43219"/>
                <a:gd name="connsiteX1" fmla="*/ 6612 w 43256"/>
                <a:gd name="connsiteY1" fmla="*/ 585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445 w 43256"/>
                <a:gd name="connsiteY23" fmla="*/ 12000 h 43219"/>
                <a:gd name="connsiteX24" fmla="*/ 3417 w 43256"/>
                <a:gd name="connsiteY24" fmla="*/ 11566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417 w 43256"/>
                <a:gd name="connsiteY0" fmla="*/ 11566 h 43219"/>
                <a:gd name="connsiteX1" fmla="*/ 6612 w 43256"/>
                <a:gd name="connsiteY1" fmla="*/ 585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445 w 43256"/>
                <a:gd name="connsiteY23" fmla="*/ 12000 h 43219"/>
                <a:gd name="connsiteX24" fmla="*/ 3417 w 43256"/>
                <a:gd name="connsiteY24" fmla="*/ 11566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417 w 43256"/>
                <a:gd name="connsiteY0" fmla="*/ 11566 h 43219"/>
                <a:gd name="connsiteX1" fmla="*/ 6612 w 43256"/>
                <a:gd name="connsiteY1" fmla="*/ 585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445 w 43256"/>
                <a:gd name="connsiteY23" fmla="*/ 12000 h 43219"/>
                <a:gd name="connsiteX24" fmla="*/ 3417 w 43256"/>
                <a:gd name="connsiteY24" fmla="*/ 11566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417 w 43256"/>
                <a:gd name="connsiteY0" fmla="*/ 11566 h 43219"/>
                <a:gd name="connsiteX1" fmla="*/ 7513 w 43256"/>
                <a:gd name="connsiteY1" fmla="*/ 5508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445 w 43256"/>
                <a:gd name="connsiteY23" fmla="*/ 12000 h 43219"/>
                <a:gd name="connsiteX24" fmla="*/ 3417 w 43256"/>
                <a:gd name="connsiteY24" fmla="*/ 11566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417 w 43256"/>
                <a:gd name="connsiteY0" fmla="*/ 11566 h 43219"/>
                <a:gd name="connsiteX1" fmla="*/ 6951 w 43256"/>
                <a:gd name="connsiteY1" fmla="*/ 5430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445 w 43256"/>
                <a:gd name="connsiteY23" fmla="*/ 12000 h 43219"/>
                <a:gd name="connsiteX24" fmla="*/ 3417 w 43256"/>
                <a:gd name="connsiteY24" fmla="*/ 11566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417 w 43256"/>
                <a:gd name="connsiteY0" fmla="*/ 11566 h 43219"/>
                <a:gd name="connsiteX1" fmla="*/ 6951 w 43256"/>
                <a:gd name="connsiteY1" fmla="*/ 5430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370 w 43256"/>
                <a:gd name="connsiteY23" fmla="*/ 11832 h 43219"/>
                <a:gd name="connsiteX24" fmla="*/ 3417 w 43256"/>
                <a:gd name="connsiteY24" fmla="*/ 11566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583 w 43256"/>
                <a:gd name="connsiteY0" fmla="*/ 11431 h 43219"/>
                <a:gd name="connsiteX1" fmla="*/ 6951 w 43256"/>
                <a:gd name="connsiteY1" fmla="*/ 5430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370 w 43256"/>
                <a:gd name="connsiteY23" fmla="*/ 11832 h 43219"/>
                <a:gd name="connsiteX24" fmla="*/ 3583 w 43256"/>
                <a:gd name="connsiteY24" fmla="*/ 11431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583 w 43256"/>
                <a:gd name="connsiteY0" fmla="*/ 11431 h 43219"/>
                <a:gd name="connsiteX1" fmla="*/ 6951 w 43256"/>
                <a:gd name="connsiteY1" fmla="*/ 5430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545 w 43256"/>
                <a:gd name="connsiteY23" fmla="*/ 11462 h 43219"/>
                <a:gd name="connsiteX24" fmla="*/ 3583 w 43256"/>
                <a:gd name="connsiteY24" fmla="*/ 11431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2893 w 42566"/>
                <a:gd name="connsiteY0" fmla="*/ 11431 h 43219"/>
                <a:gd name="connsiteX1" fmla="*/ 6261 w 42566"/>
                <a:gd name="connsiteY1" fmla="*/ 5430 h 43219"/>
                <a:gd name="connsiteX2" fmla="*/ 13351 w 42566"/>
                <a:gd name="connsiteY2" fmla="*/ 5061 h 43219"/>
                <a:gd name="connsiteX3" fmla="*/ 21802 w 42566"/>
                <a:gd name="connsiteY3" fmla="*/ 3291 h 43219"/>
                <a:gd name="connsiteX4" fmla="*/ 25095 w 42566"/>
                <a:gd name="connsiteY4" fmla="*/ 59 h 43219"/>
                <a:gd name="connsiteX5" fmla="*/ 29179 w 42566"/>
                <a:gd name="connsiteY5" fmla="*/ 2340 h 43219"/>
                <a:gd name="connsiteX6" fmla="*/ 34809 w 42566"/>
                <a:gd name="connsiteY6" fmla="*/ 549 h 43219"/>
                <a:gd name="connsiteX7" fmla="*/ 37664 w 42566"/>
                <a:gd name="connsiteY7" fmla="*/ 5435 h 43219"/>
                <a:gd name="connsiteX8" fmla="*/ 41328 w 42566"/>
                <a:gd name="connsiteY8" fmla="*/ 10177 h 43219"/>
                <a:gd name="connsiteX9" fmla="*/ 41164 w 42566"/>
                <a:gd name="connsiteY9" fmla="*/ 15319 h 43219"/>
                <a:gd name="connsiteX10" fmla="*/ 42362 w 42566"/>
                <a:gd name="connsiteY10" fmla="*/ 23181 h 43219"/>
                <a:gd name="connsiteX11" fmla="*/ 36750 w 42566"/>
                <a:gd name="connsiteY11" fmla="*/ 30063 h 43219"/>
                <a:gd name="connsiteX12" fmla="*/ 36322 w 42566"/>
                <a:gd name="connsiteY12" fmla="*/ 32109 h 43219"/>
                <a:gd name="connsiteX13" fmla="*/ 38623 w 42566"/>
                <a:gd name="connsiteY13" fmla="*/ 36007 h 43219"/>
                <a:gd name="connsiteX14" fmla="*/ 35360 w 42566"/>
                <a:gd name="connsiteY14" fmla="*/ 35003 h 43219"/>
                <a:gd name="connsiteX15" fmla="*/ 34428 w 42566"/>
                <a:gd name="connsiteY15" fmla="*/ 36183 h 43219"/>
                <a:gd name="connsiteX16" fmla="*/ 27901 w 42566"/>
                <a:gd name="connsiteY16" fmla="*/ 36674 h 43219"/>
                <a:gd name="connsiteX17" fmla="*/ 23013 w 42566"/>
                <a:gd name="connsiteY17" fmla="*/ 42965 h 43219"/>
                <a:gd name="connsiteX18" fmla="*/ 15826 w 42566"/>
                <a:gd name="connsiteY18" fmla="*/ 39125 h 43219"/>
                <a:gd name="connsiteX19" fmla="*/ 5150 w 42566"/>
                <a:gd name="connsiteY19" fmla="*/ 35331 h 43219"/>
                <a:gd name="connsiteX20" fmla="*/ 456 w 42566"/>
                <a:gd name="connsiteY20" fmla="*/ 31109 h 43219"/>
                <a:gd name="connsiteX21" fmla="*/ 1459 w 42566"/>
                <a:gd name="connsiteY21" fmla="*/ 25410 h 43219"/>
                <a:gd name="connsiteX22" fmla="*/ 83 w 42566"/>
                <a:gd name="connsiteY22" fmla="*/ 19047 h 43219"/>
                <a:gd name="connsiteX23" fmla="*/ 2855 w 42566"/>
                <a:gd name="connsiteY23" fmla="*/ 11462 h 43219"/>
                <a:gd name="connsiteX24" fmla="*/ 2893 w 42566"/>
                <a:gd name="connsiteY24" fmla="*/ 11431 h 43219"/>
                <a:gd name="connsiteX0" fmla="*/ 27929 w 42566"/>
                <a:gd name="connsiteY0" fmla="*/ 36455 h 43219"/>
                <a:gd name="connsiteX1" fmla="*/ 27906 w 42566"/>
                <a:gd name="connsiteY1" fmla="*/ 36519 h 43219"/>
                <a:gd name="connsiteX0" fmla="*/ 2778 w 42451"/>
                <a:gd name="connsiteY0" fmla="*/ 11431 h 43219"/>
                <a:gd name="connsiteX1" fmla="*/ 6146 w 42451"/>
                <a:gd name="connsiteY1" fmla="*/ 5430 h 43219"/>
                <a:gd name="connsiteX2" fmla="*/ 13236 w 42451"/>
                <a:gd name="connsiteY2" fmla="*/ 5061 h 43219"/>
                <a:gd name="connsiteX3" fmla="*/ 21687 w 42451"/>
                <a:gd name="connsiteY3" fmla="*/ 3291 h 43219"/>
                <a:gd name="connsiteX4" fmla="*/ 24980 w 42451"/>
                <a:gd name="connsiteY4" fmla="*/ 59 h 43219"/>
                <a:gd name="connsiteX5" fmla="*/ 29064 w 42451"/>
                <a:gd name="connsiteY5" fmla="*/ 2340 h 43219"/>
                <a:gd name="connsiteX6" fmla="*/ 34694 w 42451"/>
                <a:gd name="connsiteY6" fmla="*/ 549 h 43219"/>
                <a:gd name="connsiteX7" fmla="*/ 37549 w 42451"/>
                <a:gd name="connsiteY7" fmla="*/ 5435 h 43219"/>
                <a:gd name="connsiteX8" fmla="*/ 41213 w 42451"/>
                <a:gd name="connsiteY8" fmla="*/ 10177 h 43219"/>
                <a:gd name="connsiteX9" fmla="*/ 41049 w 42451"/>
                <a:gd name="connsiteY9" fmla="*/ 15319 h 43219"/>
                <a:gd name="connsiteX10" fmla="*/ 42247 w 42451"/>
                <a:gd name="connsiteY10" fmla="*/ 23181 h 43219"/>
                <a:gd name="connsiteX11" fmla="*/ 36635 w 42451"/>
                <a:gd name="connsiteY11" fmla="*/ 30063 h 43219"/>
                <a:gd name="connsiteX12" fmla="*/ 36207 w 42451"/>
                <a:gd name="connsiteY12" fmla="*/ 32109 h 43219"/>
                <a:gd name="connsiteX13" fmla="*/ 38508 w 42451"/>
                <a:gd name="connsiteY13" fmla="*/ 36007 h 43219"/>
                <a:gd name="connsiteX14" fmla="*/ 35245 w 42451"/>
                <a:gd name="connsiteY14" fmla="*/ 35003 h 43219"/>
                <a:gd name="connsiteX15" fmla="*/ 34313 w 42451"/>
                <a:gd name="connsiteY15" fmla="*/ 36183 h 43219"/>
                <a:gd name="connsiteX16" fmla="*/ 27786 w 42451"/>
                <a:gd name="connsiteY16" fmla="*/ 36674 h 43219"/>
                <a:gd name="connsiteX17" fmla="*/ 22898 w 42451"/>
                <a:gd name="connsiteY17" fmla="*/ 42965 h 43219"/>
                <a:gd name="connsiteX18" fmla="*/ 15711 w 42451"/>
                <a:gd name="connsiteY18" fmla="*/ 39125 h 43219"/>
                <a:gd name="connsiteX19" fmla="*/ 5035 w 42451"/>
                <a:gd name="connsiteY19" fmla="*/ 35331 h 43219"/>
                <a:gd name="connsiteX20" fmla="*/ 341 w 42451"/>
                <a:gd name="connsiteY20" fmla="*/ 31109 h 43219"/>
                <a:gd name="connsiteX21" fmla="*/ 1344 w 42451"/>
                <a:gd name="connsiteY21" fmla="*/ 25410 h 43219"/>
                <a:gd name="connsiteX22" fmla="*/ 108 w 42451"/>
                <a:gd name="connsiteY22" fmla="*/ 18514 h 43219"/>
                <a:gd name="connsiteX23" fmla="*/ 2740 w 42451"/>
                <a:gd name="connsiteY23" fmla="*/ 11462 h 43219"/>
                <a:gd name="connsiteX24" fmla="*/ 2778 w 42451"/>
                <a:gd name="connsiteY24" fmla="*/ 11431 h 43219"/>
                <a:gd name="connsiteX0" fmla="*/ 27814 w 42451"/>
                <a:gd name="connsiteY0" fmla="*/ 36455 h 43219"/>
                <a:gd name="connsiteX1" fmla="*/ 27791 w 42451"/>
                <a:gd name="connsiteY1" fmla="*/ 36519 h 43219"/>
                <a:gd name="connsiteX0" fmla="*/ 3060 w 42733"/>
                <a:gd name="connsiteY0" fmla="*/ 11431 h 43219"/>
                <a:gd name="connsiteX1" fmla="*/ 6428 w 42733"/>
                <a:gd name="connsiteY1" fmla="*/ 5430 h 43219"/>
                <a:gd name="connsiteX2" fmla="*/ 13518 w 42733"/>
                <a:gd name="connsiteY2" fmla="*/ 5061 h 43219"/>
                <a:gd name="connsiteX3" fmla="*/ 21969 w 42733"/>
                <a:gd name="connsiteY3" fmla="*/ 3291 h 43219"/>
                <a:gd name="connsiteX4" fmla="*/ 25262 w 42733"/>
                <a:gd name="connsiteY4" fmla="*/ 59 h 43219"/>
                <a:gd name="connsiteX5" fmla="*/ 29346 w 42733"/>
                <a:gd name="connsiteY5" fmla="*/ 2340 h 43219"/>
                <a:gd name="connsiteX6" fmla="*/ 34976 w 42733"/>
                <a:gd name="connsiteY6" fmla="*/ 549 h 43219"/>
                <a:gd name="connsiteX7" fmla="*/ 37831 w 42733"/>
                <a:gd name="connsiteY7" fmla="*/ 5435 h 43219"/>
                <a:gd name="connsiteX8" fmla="*/ 41495 w 42733"/>
                <a:gd name="connsiteY8" fmla="*/ 10177 h 43219"/>
                <a:gd name="connsiteX9" fmla="*/ 41331 w 42733"/>
                <a:gd name="connsiteY9" fmla="*/ 15319 h 43219"/>
                <a:gd name="connsiteX10" fmla="*/ 42529 w 42733"/>
                <a:gd name="connsiteY10" fmla="*/ 23181 h 43219"/>
                <a:gd name="connsiteX11" fmla="*/ 36917 w 42733"/>
                <a:gd name="connsiteY11" fmla="*/ 30063 h 43219"/>
                <a:gd name="connsiteX12" fmla="*/ 36489 w 42733"/>
                <a:gd name="connsiteY12" fmla="*/ 32109 h 43219"/>
                <a:gd name="connsiteX13" fmla="*/ 38790 w 42733"/>
                <a:gd name="connsiteY13" fmla="*/ 36007 h 43219"/>
                <a:gd name="connsiteX14" fmla="*/ 35527 w 42733"/>
                <a:gd name="connsiteY14" fmla="*/ 35003 h 43219"/>
                <a:gd name="connsiteX15" fmla="*/ 34595 w 42733"/>
                <a:gd name="connsiteY15" fmla="*/ 36183 h 43219"/>
                <a:gd name="connsiteX16" fmla="*/ 28068 w 42733"/>
                <a:gd name="connsiteY16" fmla="*/ 36674 h 43219"/>
                <a:gd name="connsiteX17" fmla="*/ 23180 w 42733"/>
                <a:gd name="connsiteY17" fmla="*/ 42965 h 43219"/>
                <a:gd name="connsiteX18" fmla="*/ 15993 w 42733"/>
                <a:gd name="connsiteY18" fmla="*/ 39125 h 43219"/>
                <a:gd name="connsiteX19" fmla="*/ 5317 w 42733"/>
                <a:gd name="connsiteY19" fmla="*/ 35331 h 43219"/>
                <a:gd name="connsiteX20" fmla="*/ 623 w 42733"/>
                <a:gd name="connsiteY20" fmla="*/ 31109 h 43219"/>
                <a:gd name="connsiteX21" fmla="*/ 1626 w 42733"/>
                <a:gd name="connsiteY21" fmla="*/ 25410 h 43219"/>
                <a:gd name="connsiteX22" fmla="*/ 60 w 42733"/>
                <a:gd name="connsiteY22" fmla="*/ 17600 h 43219"/>
                <a:gd name="connsiteX23" fmla="*/ 3022 w 42733"/>
                <a:gd name="connsiteY23" fmla="*/ 11462 h 43219"/>
                <a:gd name="connsiteX24" fmla="*/ 3060 w 42733"/>
                <a:gd name="connsiteY24" fmla="*/ 11431 h 43219"/>
                <a:gd name="connsiteX0" fmla="*/ 28096 w 42733"/>
                <a:gd name="connsiteY0" fmla="*/ 36455 h 43219"/>
                <a:gd name="connsiteX1" fmla="*/ 28073 w 42733"/>
                <a:gd name="connsiteY1" fmla="*/ 36519 h 43219"/>
                <a:gd name="connsiteX0" fmla="*/ 3060 w 42733"/>
                <a:gd name="connsiteY0" fmla="*/ 11431 h 43219"/>
                <a:gd name="connsiteX1" fmla="*/ 7478 w 42733"/>
                <a:gd name="connsiteY1" fmla="*/ 4313 h 43219"/>
                <a:gd name="connsiteX2" fmla="*/ 13518 w 42733"/>
                <a:gd name="connsiteY2" fmla="*/ 5061 h 43219"/>
                <a:gd name="connsiteX3" fmla="*/ 21969 w 42733"/>
                <a:gd name="connsiteY3" fmla="*/ 3291 h 43219"/>
                <a:gd name="connsiteX4" fmla="*/ 25262 w 42733"/>
                <a:gd name="connsiteY4" fmla="*/ 59 h 43219"/>
                <a:gd name="connsiteX5" fmla="*/ 29346 w 42733"/>
                <a:gd name="connsiteY5" fmla="*/ 2340 h 43219"/>
                <a:gd name="connsiteX6" fmla="*/ 34976 w 42733"/>
                <a:gd name="connsiteY6" fmla="*/ 549 h 43219"/>
                <a:gd name="connsiteX7" fmla="*/ 37831 w 42733"/>
                <a:gd name="connsiteY7" fmla="*/ 5435 h 43219"/>
                <a:gd name="connsiteX8" fmla="*/ 41495 w 42733"/>
                <a:gd name="connsiteY8" fmla="*/ 10177 h 43219"/>
                <a:gd name="connsiteX9" fmla="*/ 41331 w 42733"/>
                <a:gd name="connsiteY9" fmla="*/ 15319 h 43219"/>
                <a:gd name="connsiteX10" fmla="*/ 42529 w 42733"/>
                <a:gd name="connsiteY10" fmla="*/ 23181 h 43219"/>
                <a:gd name="connsiteX11" fmla="*/ 36917 w 42733"/>
                <a:gd name="connsiteY11" fmla="*/ 30063 h 43219"/>
                <a:gd name="connsiteX12" fmla="*/ 36489 w 42733"/>
                <a:gd name="connsiteY12" fmla="*/ 32109 h 43219"/>
                <a:gd name="connsiteX13" fmla="*/ 38790 w 42733"/>
                <a:gd name="connsiteY13" fmla="*/ 36007 h 43219"/>
                <a:gd name="connsiteX14" fmla="*/ 35527 w 42733"/>
                <a:gd name="connsiteY14" fmla="*/ 35003 h 43219"/>
                <a:gd name="connsiteX15" fmla="*/ 34595 w 42733"/>
                <a:gd name="connsiteY15" fmla="*/ 36183 h 43219"/>
                <a:gd name="connsiteX16" fmla="*/ 28068 w 42733"/>
                <a:gd name="connsiteY16" fmla="*/ 36674 h 43219"/>
                <a:gd name="connsiteX17" fmla="*/ 23180 w 42733"/>
                <a:gd name="connsiteY17" fmla="*/ 42965 h 43219"/>
                <a:gd name="connsiteX18" fmla="*/ 15993 w 42733"/>
                <a:gd name="connsiteY18" fmla="*/ 39125 h 43219"/>
                <a:gd name="connsiteX19" fmla="*/ 5317 w 42733"/>
                <a:gd name="connsiteY19" fmla="*/ 35331 h 43219"/>
                <a:gd name="connsiteX20" fmla="*/ 623 w 42733"/>
                <a:gd name="connsiteY20" fmla="*/ 31109 h 43219"/>
                <a:gd name="connsiteX21" fmla="*/ 1626 w 42733"/>
                <a:gd name="connsiteY21" fmla="*/ 25410 h 43219"/>
                <a:gd name="connsiteX22" fmla="*/ 60 w 42733"/>
                <a:gd name="connsiteY22" fmla="*/ 17600 h 43219"/>
                <a:gd name="connsiteX23" fmla="*/ 3022 w 42733"/>
                <a:gd name="connsiteY23" fmla="*/ 11462 h 43219"/>
                <a:gd name="connsiteX24" fmla="*/ 3060 w 42733"/>
                <a:gd name="connsiteY24" fmla="*/ 11431 h 43219"/>
                <a:gd name="connsiteX0" fmla="*/ 28096 w 42733"/>
                <a:gd name="connsiteY0" fmla="*/ 36455 h 43219"/>
                <a:gd name="connsiteX1" fmla="*/ 28073 w 42733"/>
                <a:gd name="connsiteY1" fmla="*/ 36519 h 43219"/>
                <a:gd name="connsiteX0" fmla="*/ 3060 w 42733"/>
                <a:gd name="connsiteY0" fmla="*/ 11431 h 43219"/>
                <a:gd name="connsiteX1" fmla="*/ 7065 w 42733"/>
                <a:gd name="connsiteY1" fmla="*/ 4571 h 43219"/>
                <a:gd name="connsiteX2" fmla="*/ 13518 w 42733"/>
                <a:gd name="connsiteY2" fmla="*/ 5061 h 43219"/>
                <a:gd name="connsiteX3" fmla="*/ 21969 w 42733"/>
                <a:gd name="connsiteY3" fmla="*/ 3291 h 43219"/>
                <a:gd name="connsiteX4" fmla="*/ 25262 w 42733"/>
                <a:gd name="connsiteY4" fmla="*/ 59 h 43219"/>
                <a:gd name="connsiteX5" fmla="*/ 29346 w 42733"/>
                <a:gd name="connsiteY5" fmla="*/ 2340 h 43219"/>
                <a:gd name="connsiteX6" fmla="*/ 34976 w 42733"/>
                <a:gd name="connsiteY6" fmla="*/ 549 h 43219"/>
                <a:gd name="connsiteX7" fmla="*/ 37831 w 42733"/>
                <a:gd name="connsiteY7" fmla="*/ 5435 h 43219"/>
                <a:gd name="connsiteX8" fmla="*/ 41495 w 42733"/>
                <a:gd name="connsiteY8" fmla="*/ 10177 h 43219"/>
                <a:gd name="connsiteX9" fmla="*/ 41331 w 42733"/>
                <a:gd name="connsiteY9" fmla="*/ 15319 h 43219"/>
                <a:gd name="connsiteX10" fmla="*/ 42529 w 42733"/>
                <a:gd name="connsiteY10" fmla="*/ 23181 h 43219"/>
                <a:gd name="connsiteX11" fmla="*/ 36917 w 42733"/>
                <a:gd name="connsiteY11" fmla="*/ 30063 h 43219"/>
                <a:gd name="connsiteX12" fmla="*/ 36489 w 42733"/>
                <a:gd name="connsiteY12" fmla="*/ 32109 h 43219"/>
                <a:gd name="connsiteX13" fmla="*/ 38790 w 42733"/>
                <a:gd name="connsiteY13" fmla="*/ 36007 h 43219"/>
                <a:gd name="connsiteX14" fmla="*/ 35527 w 42733"/>
                <a:gd name="connsiteY14" fmla="*/ 35003 h 43219"/>
                <a:gd name="connsiteX15" fmla="*/ 34595 w 42733"/>
                <a:gd name="connsiteY15" fmla="*/ 36183 h 43219"/>
                <a:gd name="connsiteX16" fmla="*/ 28068 w 42733"/>
                <a:gd name="connsiteY16" fmla="*/ 36674 h 43219"/>
                <a:gd name="connsiteX17" fmla="*/ 23180 w 42733"/>
                <a:gd name="connsiteY17" fmla="*/ 42965 h 43219"/>
                <a:gd name="connsiteX18" fmla="*/ 15993 w 42733"/>
                <a:gd name="connsiteY18" fmla="*/ 39125 h 43219"/>
                <a:gd name="connsiteX19" fmla="*/ 5317 w 42733"/>
                <a:gd name="connsiteY19" fmla="*/ 35331 h 43219"/>
                <a:gd name="connsiteX20" fmla="*/ 623 w 42733"/>
                <a:gd name="connsiteY20" fmla="*/ 31109 h 43219"/>
                <a:gd name="connsiteX21" fmla="*/ 1626 w 42733"/>
                <a:gd name="connsiteY21" fmla="*/ 25410 h 43219"/>
                <a:gd name="connsiteX22" fmla="*/ 60 w 42733"/>
                <a:gd name="connsiteY22" fmla="*/ 17600 h 43219"/>
                <a:gd name="connsiteX23" fmla="*/ 3022 w 42733"/>
                <a:gd name="connsiteY23" fmla="*/ 11462 h 43219"/>
                <a:gd name="connsiteX24" fmla="*/ 3060 w 42733"/>
                <a:gd name="connsiteY24" fmla="*/ 11431 h 43219"/>
                <a:gd name="connsiteX0" fmla="*/ 28096 w 42733"/>
                <a:gd name="connsiteY0" fmla="*/ 36455 h 43219"/>
                <a:gd name="connsiteX1" fmla="*/ 28073 w 42733"/>
                <a:gd name="connsiteY1" fmla="*/ 36519 h 43219"/>
                <a:gd name="connsiteX0" fmla="*/ 3060 w 42733"/>
                <a:gd name="connsiteY0" fmla="*/ 11431 h 43219"/>
                <a:gd name="connsiteX1" fmla="*/ 7065 w 42733"/>
                <a:gd name="connsiteY1" fmla="*/ 4571 h 43219"/>
                <a:gd name="connsiteX2" fmla="*/ 13518 w 42733"/>
                <a:gd name="connsiteY2" fmla="*/ 5061 h 43219"/>
                <a:gd name="connsiteX3" fmla="*/ 21969 w 42733"/>
                <a:gd name="connsiteY3" fmla="*/ 3291 h 43219"/>
                <a:gd name="connsiteX4" fmla="*/ 25262 w 42733"/>
                <a:gd name="connsiteY4" fmla="*/ 59 h 43219"/>
                <a:gd name="connsiteX5" fmla="*/ 29346 w 42733"/>
                <a:gd name="connsiteY5" fmla="*/ 2340 h 43219"/>
                <a:gd name="connsiteX6" fmla="*/ 34976 w 42733"/>
                <a:gd name="connsiteY6" fmla="*/ 549 h 43219"/>
                <a:gd name="connsiteX7" fmla="*/ 37831 w 42733"/>
                <a:gd name="connsiteY7" fmla="*/ 5435 h 43219"/>
                <a:gd name="connsiteX8" fmla="*/ 41495 w 42733"/>
                <a:gd name="connsiteY8" fmla="*/ 10177 h 43219"/>
                <a:gd name="connsiteX9" fmla="*/ 41331 w 42733"/>
                <a:gd name="connsiteY9" fmla="*/ 15319 h 43219"/>
                <a:gd name="connsiteX10" fmla="*/ 42529 w 42733"/>
                <a:gd name="connsiteY10" fmla="*/ 23181 h 43219"/>
                <a:gd name="connsiteX11" fmla="*/ 36917 w 42733"/>
                <a:gd name="connsiteY11" fmla="*/ 30063 h 43219"/>
                <a:gd name="connsiteX12" fmla="*/ 36489 w 42733"/>
                <a:gd name="connsiteY12" fmla="*/ 32109 h 43219"/>
                <a:gd name="connsiteX13" fmla="*/ 38790 w 42733"/>
                <a:gd name="connsiteY13" fmla="*/ 36007 h 43219"/>
                <a:gd name="connsiteX14" fmla="*/ 35527 w 42733"/>
                <a:gd name="connsiteY14" fmla="*/ 35003 h 43219"/>
                <a:gd name="connsiteX15" fmla="*/ 34595 w 42733"/>
                <a:gd name="connsiteY15" fmla="*/ 36183 h 43219"/>
                <a:gd name="connsiteX16" fmla="*/ 28068 w 42733"/>
                <a:gd name="connsiteY16" fmla="*/ 36674 h 43219"/>
                <a:gd name="connsiteX17" fmla="*/ 23180 w 42733"/>
                <a:gd name="connsiteY17" fmla="*/ 42965 h 43219"/>
                <a:gd name="connsiteX18" fmla="*/ 15993 w 42733"/>
                <a:gd name="connsiteY18" fmla="*/ 39125 h 43219"/>
                <a:gd name="connsiteX19" fmla="*/ 5317 w 42733"/>
                <a:gd name="connsiteY19" fmla="*/ 35331 h 43219"/>
                <a:gd name="connsiteX20" fmla="*/ 623 w 42733"/>
                <a:gd name="connsiteY20" fmla="*/ 31109 h 43219"/>
                <a:gd name="connsiteX21" fmla="*/ 1626 w 42733"/>
                <a:gd name="connsiteY21" fmla="*/ 25410 h 43219"/>
                <a:gd name="connsiteX22" fmla="*/ 60 w 42733"/>
                <a:gd name="connsiteY22" fmla="*/ 17600 h 43219"/>
                <a:gd name="connsiteX23" fmla="*/ 3022 w 42733"/>
                <a:gd name="connsiteY23" fmla="*/ 11462 h 43219"/>
                <a:gd name="connsiteX24" fmla="*/ 3060 w 42733"/>
                <a:gd name="connsiteY24" fmla="*/ 11431 h 43219"/>
                <a:gd name="connsiteX0" fmla="*/ 28096 w 42733"/>
                <a:gd name="connsiteY0" fmla="*/ 36455 h 43219"/>
                <a:gd name="connsiteX1" fmla="*/ 28073 w 42733"/>
                <a:gd name="connsiteY1" fmla="*/ 36519 h 43219"/>
                <a:gd name="connsiteX0" fmla="*/ 3060 w 42733"/>
                <a:gd name="connsiteY0" fmla="*/ 11431 h 43219"/>
                <a:gd name="connsiteX1" fmla="*/ 7065 w 42733"/>
                <a:gd name="connsiteY1" fmla="*/ 4571 h 43219"/>
                <a:gd name="connsiteX2" fmla="*/ 13518 w 42733"/>
                <a:gd name="connsiteY2" fmla="*/ 5061 h 43219"/>
                <a:gd name="connsiteX3" fmla="*/ 21969 w 42733"/>
                <a:gd name="connsiteY3" fmla="*/ 3291 h 43219"/>
                <a:gd name="connsiteX4" fmla="*/ 25262 w 42733"/>
                <a:gd name="connsiteY4" fmla="*/ 59 h 43219"/>
                <a:gd name="connsiteX5" fmla="*/ 29346 w 42733"/>
                <a:gd name="connsiteY5" fmla="*/ 2340 h 43219"/>
                <a:gd name="connsiteX6" fmla="*/ 34976 w 42733"/>
                <a:gd name="connsiteY6" fmla="*/ 549 h 43219"/>
                <a:gd name="connsiteX7" fmla="*/ 37831 w 42733"/>
                <a:gd name="connsiteY7" fmla="*/ 5435 h 43219"/>
                <a:gd name="connsiteX8" fmla="*/ 41495 w 42733"/>
                <a:gd name="connsiteY8" fmla="*/ 10177 h 43219"/>
                <a:gd name="connsiteX9" fmla="*/ 41331 w 42733"/>
                <a:gd name="connsiteY9" fmla="*/ 15319 h 43219"/>
                <a:gd name="connsiteX10" fmla="*/ 42529 w 42733"/>
                <a:gd name="connsiteY10" fmla="*/ 23181 h 43219"/>
                <a:gd name="connsiteX11" fmla="*/ 36917 w 42733"/>
                <a:gd name="connsiteY11" fmla="*/ 30063 h 43219"/>
                <a:gd name="connsiteX12" fmla="*/ 36489 w 42733"/>
                <a:gd name="connsiteY12" fmla="*/ 32109 h 43219"/>
                <a:gd name="connsiteX13" fmla="*/ 38790 w 42733"/>
                <a:gd name="connsiteY13" fmla="*/ 36007 h 43219"/>
                <a:gd name="connsiteX14" fmla="*/ 35527 w 42733"/>
                <a:gd name="connsiteY14" fmla="*/ 35003 h 43219"/>
                <a:gd name="connsiteX15" fmla="*/ 34595 w 42733"/>
                <a:gd name="connsiteY15" fmla="*/ 36183 h 43219"/>
                <a:gd name="connsiteX16" fmla="*/ 28068 w 42733"/>
                <a:gd name="connsiteY16" fmla="*/ 36674 h 43219"/>
                <a:gd name="connsiteX17" fmla="*/ 23180 w 42733"/>
                <a:gd name="connsiteY17" fmla="*/ 42965 h 43219"/>
                <a:gd name="connsiteX18" fmla="*/ 15993 w 42733"/>
                <a:gd name="connsiteY18" fmla="*/ 39125 h 43219"/>
                <a:gd name="connsiteX19" fmla="*/ 5317 w 42733"/>
                <a:gd name="connsiteY19" fmla="*/ 35331 h 43219"/>
                <a:gd name="connsiteX20" fmla="*/ 623 w 42733"/>
                <a:gd name="connsiteY20" fmla="*/ 31109 h 43219"/>
                <a:gd name="connsiteX21" fmla="*/ 1626 w 42733"/>
                <a:gd name="connsiteY21" fmla="*/ 25410 h 43219"/>
                <a:gd name="connsiteX22" fmla="*/ 60 w 42733"/>
                <a:gd name="connsiteY22" fmla="*/ 17600 h 43219"/>
                <a:gd name="connsiteX23" fmla="*/ 3022 w 42733"/>
                <a:gd name="connsiteY23" fmla="*/ 11462 h 43219"/>
                <a:gd name="connsiteX24" fmla="*/ 3060 w 42733"/>
                <a:gd name="connsiteY24" fmla="*/ 11431 h 43219"/>
                <a:gd name="connsiteX0" fmla="*/ 28096 w 42733"/>
                <a:gd name="connsiteY0" fmla="*/ 36455 h 43219"/>
                <a:gd name="connsiteX1" fmla="*/ 28073 w 42733"/>
                <a:gd name="connsiteY1" fmla="*/ 36519 h 43219"/>
                <a:gd name="connsiteX0" fmla="*/ 3060 w 42733"/>
                <a:gd name="connsiteY0" fmla="*/ 11431 h 43219"/>
                <a:gd name="connsiteX1" fmla="*/ 7065 w 42733"/>
                <a:gd name="connsiteY1" fmla="*/ 4571 h 43219"/>
                <a:gd name="connsiteX2" fmla="*/ 13518 w 42733"/>
                <a:gd name="connsiteY2" fmla="*/ 5061 h 43219"/>
                <a:gd name="connsiteX3" fmla="*/ 21969 w 42733"/>
                <a:gd name="connsiteY3" fmla="*/ 3291 h 43219"/>
                <a:gd name="connsiteX4" fmla="*/ 25262 w 42733"/>
                <a:gd name="connsiteY4" fmla="*/ 59 h 43219"/>
                <a:gd name="connsiteX5" fmla="*/ 29346 w 42733"/>
                <a:gd name="connsiteY5" fmla="*/ 2340 h 43219"/>
                <a:gd name="connsiteX6" fmla="*/ 34976 w 42733"/>
                <a:gd name="connsiteY6" fmla="*/ 549 h 43219"/>
                <a:gd name="connsiteX7" fmla="*/ 37831 w 42733"/>
                <a:gd name="connsiteY7" fmla="*/ 5435 h 43219"/>
                <a:gd name="connsiteX8" fmla="*/ 41495 w 42733"/>
                <a:gd name="connsiteY8" fmla="*/ 10177 h 43219"/>
                <a:gd name="connsiteX9" fmla="*/ 41331 w 42733"/>
                <a:gd name="connsiteY9" fmla="*/ 15319 h 43219"/>
                <a:gd name="connsiteX10" fmla="*/ 42529 w 42733"/>
                <a:gd name="connsiteY10" fmla="*/ 23181 h 43219"/>
                <a:gd name="connsiteX11" fmla="*/ 36917 w 42733"/>
                <a:gd name="connsiteY11" fmla="*/ 30063 h 43219"/>
                <a:gd name="connsiteX12" fmla="*/ 36489 w 42733"/>
                <a:gd name="connsiteY12" fmla="*/ 32109 h 43219"/>
                <a:gd name="connsiteX13" fmla="*/ 38790 w 42733"/>
                <a:gd name="connsiteY13" fmla="*/ 36007 h 43219"/>
                <a:gd name="connsiteX14" fmla="*/ 35527 w 42733"/>
                <a:gd name="connsiteY14" fmla="*/ 35003 h 43219"/>
                <a:gd name="connsiteX15" fmla="*/ 34595 w 42733"/>
                <a:gd name="connsiteY15" fmla="*/ 36183 h 43219"/>
                <a:gd name="connsiteX16" fmla="*/ 28068 w 42733"/>
                <a:gd name="connsiteY16" fmla="*/ 36674 h 43219"/>
                <a:gd name="connsiteX17" fmla="*/ 23180 w 42733"/>
                <a:gd name="connsiteY17" fmla="*/ 42965 h 43219"/>
                <a:gd name="connsiteX18" fmla="*/ 15993 w 42733"/>
                <a:gd name="connsiteY18" fmla="*/ 39125 h 43219"/>
                <a:gd name="connsiteX19" fmla="*/ 5317 w 42733"/>
                <a:gd name="connsiteY19" fmla="*/ 35331 h 43219"/>
                <a:gd name="connsiteX20" fmla="*/ 623 w 42733"/>
                <a:gd name="connsiteY20" fmla="*/ 31109 h 43219"/>
                <a:gd name="connsiteX21" fmla="*/ 1626 w 42733"/>
                <a:gd name="connsiteY21" fmla="*/ 25410 h 43219"/>
                <a:gd name="connsiteX22" fmla="*/ 60 w 42733"/>
                <a:gd name="connsiteY22" fmla="*/ 17600 h 43219"/>
                <a:gd name="connsiteX23" fmla="*/ 3022 w 42733"/>
                <a:gd name="connsiteY23" fmla="*/ 11462 h 43219"/>
                <a:gd name="connsiteX24" fmla="*/ 3060 w 42733"/>
                <a:gd name="connsiteY24" fmla="*/ 11431 h 43219"/>
                <a:gd name="connsiteX0" fmla="*/ 28096 w 42733"/>
                <a:gd name="connsiteY0" fmla="*/ 36455 h 43219"/>
                <a:gd name="connsiteX1" fmla="*/ 28073 w 42733"/>
                <a:gd name="connsiteY1" fmla="*/ 36519 h 43219"/>
                <a:gd name="connsiteX0" fmla="*/ 3060 w 42733"/>
                <a:gd name="connsiteY0" fmla="*/ 11431 h 43219"/>
                <a:gd name="connsiteX1" fmla="*/ 7065 w 42733"/>
                <a:gd name="connsiteY1" fmla="*/ 4571 h 43219"/>
                <a:gd name="connsiteX2" fmla="*/ 13518 w 42733"/>
                <a:gd name="connsiteY2" fmla="*/ 5061 h 43219"/>
                <a:gd name="connsiteX3" fmla="*/ 21969 w 42733"/>
                <a:gd name="connsiteY3" fmla="*/ 3291 h 43219"/>
                <a:gd name="connsiteX4" fmla="*/ 25262 w 42733"/>
                <a:gd name="connsiteY4" fmla="*/ 59 h 43219"/>
                <a:gd name="connsiteX5" fmla="*/ 29346 w 42733"/>
                <a:gd name="connsiteY5" fmla="*/ 2340 h 43219"/>
                <a:gd name="connsiteX6" fmla="*/ 34976 w 42733"/>
                <a:gd name="connsiteY6" fmla="*/ 549 h 43219"/>
                <a:gd name="connsiteX7" fmla="*/ 37831 w 42733"/>
                <a:gd name="connsiteY7" fmla="*/ 5435 h 43219"/>
                <a:gd name="connsiteX8" fmla="*/ 41495 w 42733"/>
                <a:gd name="connsiteY8" fmla="*/ 10177 h 43219"/>
                <a:gd name="connsiteX9" fmla="*/ 41331 w 42733"/>
                <a:gd name="connsiteY9" fmla="*/ 15319 h 43219"/>
                <a:gd name="connsiteX10" fmla="*/ 42529 w 42733"/>
                <a:gd name="connsiteY10" fmla="*/ 23181 h 43219"/>
                <a:gd name="connsiteX11" fmla="*/ 36917 w 42733"/>
                <a:gd name="connsiteY11" fmla="*/ 30063 h 43219"/>
                <a:gd name="connsiteX12" fmla="*/ 36489 w 42733"/>
                <a:gd name="connsiteY12" fmla="*/ 32109 h 43219"/>
                <a:gd name="connsiteX13" fmla="*/ 38790 w 42733"/>
                <a:gd name="connsiteY13" fmla="*/ 36007 h 43219"/>
                <a:gd name="connsiteX14" fmla="*/ 35527 w 42733"/>
                <a:gd name="connsiteY14" fmla="*/ 35003 h 43219"/>
                <a:gd name="connsiteX15" fmla="*/ 34595 w 42733"/>
                <a:gd name="connsiteY15" fmla="*/ 36183 h 43219"/>
                <a:gd name="connsiteX16" fmla="*/ 28068 w 42733"/>
                <a:gd name="connsiteY16" fmla="*/ 36674 h 43219"/>
                <a:gd name="connsiteX17" fmla="*/ 23180 w 42733"/>
                <a:gd name="connsiteY17" fmla="*/ 42965 h 43219"/>
                <a:gd name="connsiteX18" fmla="*/ 15993 w 42733"/>
                <a:gd name="connsiteY18" fmla="*/ 39125 h 43219"/>
                <a:gd name="connsiteX19" fmla="*/ 5317 w 42733"/>
                <a:gd name="connsiteY19" fmla="*/ 35331 h 43219"/>
                <a:gd name="connsiteX20" fmla="*/ 623 w 42733"/>
                <a:gd name="connsiteY20" fmla="*/ 31109 h 43219"/>
                <a:gd name="connsiteX21" fmla="*/ 1626 w 42733"/>
                <a:gd name="connsiteY21" fmla="*/ 25410 h 43219"/>
                <a:gd name="connsiteX22" fmla="*/ 60 w 42733"/>
                <a:gd name="connsiteY22" fmla="*/ 17600 h 43219"/>
                <a:gd name="connsiteX23" fmla="*/ 3022 w 42733"/>
                <a:gd name="connsiteY23" fmla="*/ 11462 h 43219"/>
                <a:gd name="connsiteX24" fmla="*/ 3060 w 42733"/>
                <a:gd name="connsiteY24" fmla="*/ 11431 h 43219"/>
                <a:gd name="connsiteX0" fmla="*/ 28096 w 42733"/>
                <a:gd name="connsiteY0" fmla="*/ 36455 h 43219"/>
                <a:gd name="connsiteX1" fmla="*/ 28073 w 42733"/>
                <a:gd name="connsiteY1" fmla="*/ 36519 h 43219"/>
                <a:gd name="connsiteX0" fmla="*/ 3060 w 42733"/>
                <a:gd name="connsiteY0" fmla="*/ 11431 h 43219"/>
                <a:gd name="connsiteX1" fmla="*/ 7065 w 42733"/>
                <a:gd name="connsiteY1" fmla="*/ 4571 h 43219"/>
                <a:gd name="connsiteX2" fmla="*/ 13518 w 42733"/>
                <a:gd name="connsiteY2" fmla="*/ 5061 h 43219"/>
                <a:gd name="connsiteX3" fmla="*/ 21969 w 42733"/>
                <a:gd name="connsiteY3" fmla="*/ 3291 h 43219"/>
                <a:gd name="connsiteX4" fmla="*/ 25262 w 42733"/>
                <a:gd name="connsiteY4" fmla="*/ 59 h 43219"/>
                <a:gd name="connsiteX5" fmla="*/ 29346 w 42733"/>
                <a:gd name="connsiteY5" fmla="*/ 2340 h 43219"/>
                <a:gd name="connsiteX6" fmla="*/ 34976 w 42733"/>
                <a:gd name="connsiteY6" fmla="*/ 549 h 43219"/>
                <a:gd name="connsiteX7" fmla="*/ 37831 w 42733"/>
                <a:gd name="connsiteY7" fmla="*/ 5435 h 43219"/>
                <a:gd name="connsiteX8" fmla="*/ 41495 w 42733"/>
                <a:gd name="connsiteY8" fmla="*/ 10177 h 43219"/>
                <a:gd name="connsiteX9" fmla="*/ 41331 w 42733"/>
                <a:gd name="connsiteY9" fmla="*/ 15319 h 43219"/>
                <a:gd name="connsiteX10" fmla="*/ 42529 w 42733"/>
                <a:gd name="connsiteY10" fmla="*/ 23181 h 43219"/>
                <a:gd name="connsiteX11" fmla="*/ 36917 w 42733"/>
                <a:gd name="connsiteY11" fmla="*/ 30063 h 43219"/>
                <a:gd name="connsiteX12" fmla="*/ 36489 w 42733"/>
                <a:gd name="connsiteY12" fmla="*/ 32109 h 43219"/>
                <a:gd name="connsiteX13" fmla="*/ 38790 w 42733"/>
                <a:gd name="connsiteY13" fmla="*/ 36007 h 43219"/>
                <a:gd name="connsiteX14" fmla="*/ 35527 w 42733"/>
                <a:gd name="connsiteY14" fmla="*/ 35003 h 43219"/>
                <a:gd name="connsiteX15" fmla="*/ 34595 w 42733"/>
                <a:gd name="connsiteY15" fmla="*/ 36183 h 43219"/>
                <a:gd name="connsiteX16" fmla="*/ 28068 w 42733"/>
                <a:gd name="connsiteY16" fmla="*/ 36674 h 43219"/>
                <a:gd name="connsiteX17" fmla="*/ 23180 w 42733"/>
                <a:gd name="connsiteY17" fmla="*/ 42965 h 43219"/>
                <a:gd name="connsiteX18" fmla="*/ 15993 w 42733"/>
                <a:gd name="connsiteY18" fmla="*/ 39125 h 43219"/>
                <a:gd name="connsiteX19" fmla="*/ 5317 w 42733"/>
                <a:gd name="connsiteY19" fmla="*/ 35331 h 43219"/>
                <a:gd name="connsiteX20" fmla="*/ 623 w 42733"/>
                <a:gd name="connsiteY20" fmla="*/ 31109 h 43219"/>
                <a:gd name="connsiteX21" fmla="*/ 1626 w 42733"/>
                <a:gd name="connsiteY21" fmla="*/ 25410 h 43219"/>
                <a:gd name="connsiteX22" fmla="*/ 60 w 42733"/>
                <a:gd name="connsiteY22" fmla="*/ 17600 h 43219"/>
                <a:gd name="connsiteX23" fmla="*/ 3022 w 42733"/>
                <a:gd name="connsiteY23" fmla="*/ 11462 h 43219"/>
                <a:gd name="connsiteX24" fmla="*/ 3060 w 42733"/>
                <a:gd name="connsiteY24" fmla="*/ 11431 h 43219"/>
                <a:gd name="connsiteX0" fmla="*/ 28096 w 42733"/>
                <a:gd name="connsiteY0" fmla="*/ 36455 h 43219"/>
                <a:gd name="connsiteX1" fmla="*/ 28073 w 42733"/>
                <a:gd name="connsiteY1" fmla="*/ 36519 h 43219"/>
                <a:gd name="connsiteX0" fmla="*/ 3060 w 42733"/>
                <a:gd name="connsiteY0" fmla="*/ 11431 h 43219"/>
                <a:gd name="connsiteX1" fmla="*/ 7065 w 42733"/>
                <a:gd name="connsiteY1" fmla="*/ 4571 h 43219"/>
                <a:gd name="connsiteX2" fmla="*/ 13518 w 42733"/>
                <a:gd name="connsiteY2" fmla="*/ 5061 h 43219"/>
                <a:gd name="connsiteX3" fmla="*/ 21969 w 42733"/>
                <a:gd name="connsiteY3" fmla="*/ 3291 h 43219"/>
                <a:gd name="connsiteX4" fmla="*/ 25262 w 42733"/>
                <a:gd name="connsiteY4" fmla="*/ 59 h 43219"/>
                <a:gd name="connsiteX5" fmla="*/ 29346 w 42733"/>
                <a:gd name="connsiteY5" fmla="*/ 2340 h 43219"/>
                <a:gd name="connsiteX6" fmla="*/ 34976 w 42733"/>
                <a:gd name="connsiteY6" fmla="*/ 549 h 43219"/>
                <a:gd name="connsiteX7" fmla="*/ 37831 w 42733"/>
                <a:gd name="connsiteY7" fmla="*/ 5435 h 43219"/>
                <a:gd name="connsiteX8" fmla="*/ 41495 w 42733"/>
                <a:gd name="connsiteY8" fmla="*/ 10177 h 43219"/>
                <a:gd name="connsiteX9" fmla="*/ 41331 w 42733"/>
                <a:gd name="connsiteY9" fmla="*/ 15319 h 43219"/>
                <a:gd name="connsiteX10" fmla="*/ 42529 w 42733"/>
                <a:gd name="connsiteY10" fmla="*/ 23181 h 43219"/>
                <a:gd name="connsiteX11" fmla="*/ 36917 w 42733"/>
                <a:gd name="connsiteY11" fmla="*/ 30063 h 43219"/>
                <a:gd name="connsiteX12" fmla="*/ 36489 w 42733"/>
                <a:gd name="connsiteY12" fmla="*/ 32109 h 43219"/>
                <a:gd name="connsiteX13" fmla="*/ 38790 w 42733"/>
                <a:gd name="connsiteY13" fmla="*/ 36007 h 43219"/>
                <a:gd name="connsiteX14" fmla="*/ 35527 w 42733"/>
                <a:gd name="connsiteY14" fmla="*/ 35003 h 43219"/>
                <a:gd name="connsiteX15" fmla="*/ 34595 w 42733"/>
                <a:gd name="connsiteY15" fmla="*/ 36183 h 43219"/>
                <a:gd name="connsiteX16" fmla="*/ 28068 w 42733"/>
                <a:gd name="connsiteY16" fmla="*/ 36674 h 43219"/>
                <a:gd name="connsiteX17" fmla="*/ 23180 w 42733"/>
                <a:gd name="connsiteY17" fmla="*/ 42965 h 43219"/>
                <a:gd name="connsiteX18" fmla="*/ 15993 w 42733"/>
                <a:gd name="connsiteY18" fmla="*/ 39125 h 43219"/>
                <a:gd name="connsiteX19" fmla="*/ 5317 w 42733"/>
                <a:gd name="connsiteY19" fmla="*/ 35331 h 43219"/>
                <a:gd name="connsiteX20" fmla="*/ 623 w 42733"/>
                <a:gd name="connsiteY20" fmla="*/ 31109 h 43219"/>
                <a:gd name="connsiteX21" fmla="*/ 1626 w 42733"/>
                <a:gd name="connsiteY21" fmla="*/ 25410 h 43219"/>
                <a:gd name="connsiteX22" fmla="*/ 60 w 42733"/>
                <a:gd name="connsiteY22" fmla="*/ 17600 h 43219"/>
                <a:gd name="connsiteX23" fmla="*/ 3022 w 42733"/>
                <a:gd name="connsiteY23" fmla="*/ 11462 h 43219"/>
                <a:gd name="connsiteX24" fmla="*/ 3060 w 42733"/>
                <a:gd name="connsiteY24" fmla="*/ 11431 h 43219"/>
                <a:gd name="connsiteX0" fmla="*/ 28096 w 42733"/>
                <a:gd name="connsiteY0" fmla="*/ 36455 h 43219"/>
                <a:gd name="connsiteX1" fmla="*/ 28073 w 42733"/>
                <a:gd name="connsiteY1" fmla="*/ 36519 h 43219"/>
                <a:gd name="connsiteX0" fmla="*/ 3060 w 42733"/>
                <a:gd name="connsiteY0" fmla="*/ 11431 h 43219"/>
                <a:gd name="connsiteX1" fmla="*/ 7065 w 42733"/>
                <a:gd name="connsiteY1" fmla="*/ 4571 h 43219"/>
                <a:gd name="connsiteX2" fmla="*/ 13518 w 42733"/>
                <a:gd name="connsiteY2" fmla="*/ 5061 h 43219"/>
                <a:gd name="connsiteX3" fmla="*/ 21969 w 42733"/>
                <a:gd name="connsiteY3" fmla="*/ 3291 h 43219"/>
                <a:gd name="connsiteX4" fmla="*/ 25262 w 42733"/>
                <a:gd name="connsiteY4" fmla="*/ 59 h 43219"/>
                <a:gd name="connsiteX5" fmla="*/ 29346 w 42733"/>
                <a:gd name="connsiteY5" fmla="*/ 2340 h 43219"/>
                <a:gd name="connsiteX6" fmla="*/ 34976 w 42733"/>
                <a:gd name="connsiteY6" fmla="*/ 549 h 43219"/>
                <a:gd name="connsiteX7" fmla="*/ 37831 w 42733"/>
                <a:gd name="connsiteY7" fmla="*/ 5435 h 43219"/>
                <a:gd name="connsiteX8" fmla="*/ 41495 w 42733"/>
                <a:gd name="connsiteY8" fmla="*/ 10177 h 43219"/>
                <a:gd name="connsiteX9" fmla="*/ 41331 w 42733"/>
                <a:gd name="connsiteY9" fmla="*/ 15319 h 43219"/>
                <a:gd name="connsiteX10" fmla="*/ 42529 w 42733"/>
                <a:gd name="connsiteY10" fmla="*/ 23181 h 43219"/>
                <a:gd name="connsiteX11" fmla="*/ 36917 w 42733"/>
                <a:gd name="connsiteY11" fmla="*/ 30063 h 43219"/>
                <a:gd name="connsiteX12" fmla="*/ 36489 w 42733"/>
                <a:gd name="connsiteY12" fmla="*/ 32109 h 43219"/>
                <a:gd name="connsiteX13" fmla="*/ 38790 w 42733"/>
                <a:gd name="connsiteY13" fmla="*/ 36007 h 43219"/>
                <a:gd name="connsiteX14" fmla="*/ 35527 w 42733"/>
                <a:gd name="connsiteY14" fmla="*/ 35003 h 43219"/>
                <a:gd name="connsiteX15" fmla="*/ 34595 w 42733"/>
                <a:gd name="connsiteY15" fmla="*/ 36183 h 43219"/>
                <a:gd name="connsiteX16" fmla="*/ 28068 w 42733"/>
                <a:gd name="connsiteY16" fmla="*/ 36674 h 43219"/>
                <a:gd name="connsiteX17" fmla="*/ 23180 w 42733"/>
                <a:gd name="connsiteY17" fmla="*/ 42965 h 43219"/>
                <a:gd name="connsiteX18" fmla="*/ 15993 w 42733"/>
                <a:gd name="connsiteY18" fmla="*/ 39125 h 43219"/>
                <a:gd name="connsiteX19" fmla="*/ 5317 w 42733"/>
                <a:gd name="connsiteY19" fmla="*/ 35331 h 43219"/>
                <a:gd name="connsiteX20" fmla="*/ 623 w 42733"/>
                <a:gd name="connsiteY20" fmla="*/ 31109 h 43219"/>
                <a:gd name="connsiteX21" fmla="*/ 1626 w 42733"/>
                <a:gd name="connsiteY21" fmla="*/ 25410 h 43219"/>
                <a:gd name="connsiteX22" fmla="*/ 60 w 42733"/>
                <a:gd name="connsiteY22" fmla="*/ 17600 h 43219"/>
                <a:gd name="connsiteX23" fmla="*/ 3022 w 42733"/>
                <a:gd name="connsiteY23" fmla="*/ 11462 h 43219"/>
                <a:gd name="connsiteX24" fmla="*/ 3060 w 42733"/>
                <a:gd name="connsiteY24" fmla="*/ 11431 h 43219"/>
                <a:gd name="connsiteX0" fmla="*/ 28096 w 42733"/>
                <a:gd name="connsiteY0" fmla="*/ 36455 h 43219"/>
                <a:gd name="connsiteX1" fmla="*/ 28073 w 42733"/>
                <a:gd name="connsiteY1" fmla="*/ 36519 h 43219"/>
                <a:gd name="connsiteX0" fmla="*/ 3060 w 42733"/>
                <a:gd name="connsiteY0" fmla="*/ 11431 h 43219"/>
                <a:gd name="connsiteX1" fmla="*/ 7065 w 42733"/>
                <a:gd name="connsiteY1" fmla="*/ 4571 h 43219"/>
                <a:gd name="connsiteX2" fmla="*/ 13518 w 42733"/>
                <a:gd name="connsiteY2" fmla="*/ 5061 h 43219"/>
                <a:gd name="connsiteX3" fmla="*/ 21969 w 42733"/>
                <a:gd name="connsiteY3" fmla="*/ 3291 h 43219"/>
                <a:gd name="connsiteX4" fmla="*/ 25262 w 42733"/>
                <a:gd name="connsiteY4" fmla="*/ 59 h 43219"/>
                <a:gd name="connsiteX5" fmla="*/ 29346 w 42733"/>
                <a:gd name="connsiteY5" fmla="*/ 2340 h 43219"/>
                <a:gd name="connsiteX6" fmla="*/ 34976 w 42733"/>
                <a:gd name="connsiteY6" fmla="*/ 549 h 43219"/>
                <a:gd name="connsiteX7" fmla="*/ 37831 w 42733"/>
                <a:gd name="connsiteY7" fmla="*/ 5435 h 43219"/>
                <a:gd name="connsiteX8" fmla="*/ 41495 w 42733"/>
                <a:gd name="connsiteY8" fmla="*/ 10177 h 43219"/>
                <a:gd name="connsiteX9" fmla="*/ 41331 w 42733"/>
                <a:gd name="connsiteY9" fmla="*/ 15319 h 43219"/>
                <a:gd name="connsiteX10" fmla="*/ 42529 w 42733"/>
                <a:gd name="connsiteY10" fmla="*/ 23181 h 43219"/>
                <a:gd name="connsiteX11" fmla="*/ 36917 w 42733"/>
                <a:gd name="connsiteY11" fmla="*/ 30063 h 43219"/>
                <a:gd name="connsiteX12" fmla="*/ 36489 w 42733"/>
                <a:gd name="connsiteY12" fmla="*/ 32109 h 43219"/>
                <a:gd name="connsiteX13" fmla="*/ 38790 w 42733"/>
                <a:gd name="connsiteY13" fmla="*/ 36007 h 43219"/>
                <a:gd name="connsiteX14" fmla="*/ 35527 w 42733"/>
                <a:gd name="connsiteY14" fmla="*/ 35003 h 43219"/>
                <a:gd name="connsiteX15" fmla="*/ 34595 w 42733"/>
                <a:gd name="connsiteY15" fmla="*/ 36183 h 43219"/>
                <a:gd name="connsiteX16" fmla="*/ 28068 w 42733"/>
                <a:gd name="connsiteY16" fmla="*/ 36674 h 43219"/>
                <a:gd name="connsiteX17" fmla="*/ 23180 w 42733"/>
                <a:gd name="connsiteY17" fmla="*/ 42965 h 43219"/>
                <a:gd name="connsiteX18" fmla="*/ 15993 w 42733"/>
                <a:gd name="connsiteY18" fmla="*/ 39125 h 43219"/>
                <a:gd name="connsiteX19" fmla="*/ 5317 w 42733"/>
                <a:gd name="connsiteY19" fmla="*/ 35331 h 43219"/>
                <a:gd name="connsiteX20" fmla="*/ 623 w 42733"/>
                <a:gd name="connsiteY20" fmla="*/ 31109 h 43219"/>
                <a:gd name="connsiteX21" fmla="*/ 1626 w 42733"/>
                <a:gd name="connsiteY21" fmla="*/ 25410 h 43219"/>
                <a:gd name="connsiteX22" fmla="*/ 60 w 42733"/>
                <a:gd name="connsiteY22" fmla="*/ 17600 h 43219"/>
                <a:gd name="connsiteX23" fmla="*/ 3022 w 42733"/>
                <a:gd name="connsiteY23" fmla="*/ 11462 h 43219"/>
                <a:gd name="connsiteX24" fmla="*/ 3060 w 42733"/>
                <a:gd name="connsiteY24" fmla="*/ 11431 h 43219"/>
                <a:gd name="connsiteX0" fmla="*/ 28096 w 42733"/>
                <a:gd name="connsiteY0" fmla="*/ 36455 h 43219"/>
                <a:gd name="connsiteX1" fmla="*/ 28073 w 42733"/>
                <a:gd name="connsiteY1" fmla="*/ 36519 h 43219"/>
                <a:gd name="connsiteX0" fmla="*/ 3060 w 42733"/>
                <a:gd name="connsiteY0" fmla="*/ 11431 h 43219"/>
                <a:gd name="connsiteX1" fmla="*/ 7065 w 42733"/>
                <a:gd name="connsiteY1" fmla="*/ 4571 h 43219"/>
                <a:gd name="connsiteX2" fmla="*/ 13518 w 42733"/>
                <a:gd name="connsiteY2" fmla="*/ 5061 h 43219"/>
                <a:gd name="connsiteX3" fmla="*/ 21969 w 42733"/>
                <a:gd name="connsiteY3" fmla="*/ 3291 h 43219"/>
                <a:gd name="connsiteX4" fmla="*/ 25262 w 42733"/>
                <a:gd name="connsiteY4" fmla="*/ 59 h 43219"/>
                <a:gd name="connsiteX5" fmla="*/ 29346 w 42733"/>
                <a:gd name="connsiteY5" fmla="*/ 2340 h 43219"/>
                <a:gd name="connsiteX6" fmla="*/ 34976 w 42733"/>
                <a:gd name="connsiteY6" fmla="*/ 549 h 43219"/>
                <a:gd name="connsiteX7" fmla="*/ 37831 w 42733"/>
                <a:gd name="connsiteY7" fmla="*/ 5435 h 43219"/>
                <a:gd name="connsiteX8" fmla="*/ 41495 w 42733"/>
                <a:gd name="connsiteY8" fmla="*/ 10177 h 43219"/>
                <a:gd name="connsiteX9" fmla="*/ 41331 w 42733"/>
                <a:gd name="connsiteY9" fmla="*/ 15319 h 43219"/>
                <a:gd name="connsiteX10" fmla="*/ 42529 w 42733"/>
                <a:gd name="connsiteY10" fmla="*/ 23181 h 43219"/>
                <a:gd name="connsiteX11" fmla="*/ 36917 w 42733"/>
                <a:gd name="connsiteY11" fmla="*/ 30063 h 43219"/>
                <a:gd name="connsiteX12" fmla="*/ 36489 w 42733"/>
                <a:gd name="connsiteY12" fmla="*/ 32109 h 43219"/>
                <a:gd name="connsiteX13" fmla="*/ 38790 w 42733"/>
                <a:gd name="connsiteY13" fmla="*/ 36007 h 43219"/>
                <a:gd name="connsiteX14" fmla="*/ 35527 w 42733"/>
                <a:gd name="connsiteY14" fmla="*/ 35003 h 43219"/>
                <a:gd name="connsiteX15" fmla="*/ 34595 w 42733"/>
                <a:gd name="connsiteY15" fmla="*/ 36183 h 43219"/>
                <a:gd name="connsiteX16" fmla="*/ 28068 w 42733"/>
                <a:gd name="connsiteY16" fmla="*/ 36674 h 43219"/>
                <a:gd name="connsiteX17" fmla="*/ 23180 w 42733"/>
                <a:gd name="connsiteY17" fmla="*/ 42965 h 43219"/>
                <a:gd name="connsiteX18" fmla="*/ 15993 w 42733"/>
                <a:gd name="connsiteY18" fmla="*/ 39125 h 43219"/>
                <a:gd name="connsiteX19" fmla="*/ 5317 w 42733"/>
                <a:gd name="connsiteY19" fmla="*/ 35331 h 43219"/>
                <a:gd name="connsiteX20" fmla="*/ 623 w 42733"/>
                <a:gd name="connsiteY20" fmla="*/ 31109 h 43219"/>
                <a:gd name="connsiteX21" fmla="*/ 1626 w 42733"/>
                <a:gd name="connsiteY21" fmla="*/ 25410 h 43219"/>
                <a:gd name="connsiteX22" fmla="*/ 60 w 42733"/>
                <a:gd name="connsiteY22" fmla="*/ 17600 h 43219"/>
                <a:gd name="connsiteX23" fmla="*/ 3022 w 42733"/>
                <a:gd name="connsiteY23" fmla="*/ 11462 h 43219"/>
                <a:gd name="connsiteX24" fmla="*/ 3060 w 42733"/>
                <a:gd name="connsiteY24" fmla="*/ 11431 h 43219"/>
                <a:gd name="connsiteX0" fmla="*/ 28096 w 42733"/>
                <a:gd name="connsiteY0" fmla="*/ 36455 h 43219"/>
                <a:gd name="connsiteX1" fmla="*/ 28073 w 42733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733" h="43219">
                  <a:moveTo>
                    <a:pt x="3060" y="11431"/>
                  </a:moveTo>
                  <a:cubicBezTo>
                    <a:pt x="3036" y="11335"/>
                    <a:pt x="4524" y="6219"/>
                    <a:pt x="7065" y="4571"/>
                  </a:cubicBezTo>
                  <a:cubicBezTo>
                    <a:pt x="8463" y="3344"/>
                    <a:pt x="10777" y="2876"/>
                    <a:pt x="13518" y="5061"/>
                  </a:cubicBezTo>
                  <a:cubicBezTo>
                    <a:pt x="15191" y="768"/>
                    <a:pt x="19427" y="-119"/>
                    <a:pt x="21969" y="3291"/>
                  </a:cubicBezTo>
                  <a:cubicBezTo>
                    <a:pt x="22610" y="1542"/>
                    <a:pt x="23841" y="333"/>
                    <a:pt x="25262" y="59"/>
                  </a:cubicBezTo>
                  <a:cubicBezTo>
                    <a:pt x="26826" y="-243"/>
                    <a:pt x="28388" y="629"/>
                    <a:pt x="29346" y="2340"/>
                  </a:cubicBezTo>
                  <a:cubicBezTo>
                    <a:pt x="30728" y="126"/>
                    <a:pt x="33014" y="-601"/>
                    <a:pt x="34976" y="549"/>
                  </a:cubicBezTo>
                  <a:cubicBezTo>
                    <a:pt x="36471" y="1425"/>
                    <a:pt x="37543" y="3259"/>
                    <a:pt x="37831" y="5435"/>
                  </a:cubicBezTo>
                  <a:cubicBezTo>
                    <a:pt x="39559" y="6077"/>
                    <a:pt x="40935" y="7857"/>
                    <a:pt x="41495" y="10177"/>
                  </a:cubicBezTo>
                  <a:cubicBezTo>
                    <a:pt x="41902" y="11861"/>
                    <a:pt x="41844" y="13690"/>
                    <a:pt x="41331" y="15319"/>
                  </a:cubicBezTo>
                  <a:cubicBezTo>
                    <a:pt x="42592" y="17553"/>
                    <a:pt x="43033" y="20449"/>
                    <a:pt x="42529" y="23181"/>
                  </a:cubicBezTo>
                  <a:cubicBezTo>
                    <a:pt x="41859" y="26813"/>
                    <a:pt x="39641" y="29533"/>
                    <a:pt x="36917" y="30063"/>
                  </a:cubicBezTo>
                  <a:cubicBezTo>
                    <a:pt x="36957" y="30755"/>
                    <a:pt x="36832" y="31595"/>
                    <a:pt x="36489" y="32109"/>
                  </a:cubicBezTo>
                  <a:cubicBezTo>
                    <a:pt x="37448" y="31489"/>
                    <a:pt x="39966" y="32793"/>
                    <a:pt x="38790" y="36007"/>
                  </a:cubicBezTo>
                  <a:cubicBezTo>
                    <a:pt x="37981" y="38128"/>
                    <a:pt x="35221" y="37404"/>
                    <a:pt x="35527" y="35003"/>
                  </a:cubicBezTo>
                  <a:cubicBezTo>
                    <a:pt x="35241" y="35454"/>
                    <a:pt x="34900" y="35938"/>
                    <a:pt x="34595" y="36183"/>
                  </a:cubicBezTo>
                  <a:cubicBezTo>
                    <a:pt x="33602" y="36981"/>
                    <a:pt x="30217" y="38498"/>
                    <a:pt x="28068" y="36674"/>
                  </a:cubicBezTo>
                  <a:cubicBezTo>
                    <a:pt x="27373" y="39807"/>
                    <a:pt x="25512" y="42202"/>
                    <a:pt x="23180" y="42965"/>
                  </a:cubicBezTo>
                  <a:cubicBezTo>
                    <a:pt x="20432" y="43864"/>
                    <a:pt x="17564" y="42332"/>
                    <a:pt x="15993" y="39125"/>
                  </a:cubicBezTo>
                  <a:cubicBezTo>
                    <a:pt x="12285" y="42169"/>
                    <a:pt x="7469" y="40458"/>
                    <a:pt x="5317" y="35331"/>
                  </a:cubicBezTo>
                  <a:cubicBezTo>
                    <a:pt x="3203" y="35668"/>
                    <a:pt x="1218" y="33883"/>
                    <a:pt x="623" y="31109"/>
                  </a:cubicBezTo>
                  <a:cubicBezTo>
                    <a:pt x="192" y="29102"/>
                    <a:pt x="573" y="26936"/>
                    <a:pt x="1626" y="25410"/>
                  </a:cubicBezTo>
                  <a:cubicBezTo>
                    <a:pt x="132" y="24213"/>
                    <a:pt x="-148" y="19953"/>
                    <a:pt x="60" y="17600"/>
                  </a:cubicBezTo>
                  <a:cubicBezTo>
                    <a:pt x="304" y="14845"/>
                    <a:pt x="1004" y="11746"/>
                    <a:pt x="3022" y="11462"/>
                  </a:cubicBezTo>
                  <a:cubicBezTo>
                    <a:pt x="3034" y="11416"/>
                    <a:pt x="3048" y="11477"/>
                    <a:pt x="3060" y="11431"/>
                  </a:cubicBezTo>
                  <a:close/>
                </a:path>
                <a:path w="42733" h="43219" fill="none" extrusionOk="0">
                  <a:moveTo>
                    <a:pt x="28096" y="36455"/>
                  </a:moveTo>
                  <a:cubicBezTo>
                    <a:pt x="28057" y="37102"/>
                    <a:pt x="28211" y="35897"/>
                    <a:pt x="28073" y="36519"/>
                  </a:cubicBezTo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  <a:rou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dk1"/>
                </a:solidFill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7411768" y="1186488"/>
              <a:ext cx="1520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朝か・・・</a:t>
              </a:r>
            </a:p>
          </p:txBody>
        </p:sp>
        <p:sp>
          <p:nvSpPr>
            <p:cNvPr id="88" name="雲 31"/>
            <p:cNvSpPr/>
            <p:nvPr/>
          </p:nvSpPr>
          <p:spPr>
            <a:xfrm rot="21302277" flipH="1">
              <a:off x="7591719" y="1798213"/>
              <a:ext cx="135430" cy="100597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2"/>
              </a:solidFill>
              <a:rou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dk1"/>
                </a:solidFill>
              </a:endParaRPr>
            </a:p>
          </p:txBody>
        </p:sp>
        <p:sp>
          <p:nvSpPr>
            <p:cNvPr id="95" name="雲 31"/>
            <p:cNvSpPr/>
            <p:nvPr/>
          </p:nvSpPr>
          <p:spPr>
            <a:xfrm rot="21302277" flipH="1">
              <a:off x="7529591" y="1937137"/>
              <a:ext cx="71871" cy="4571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2"/>
              </a:solidFill>
              <a:rou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dk1"/>
                </a:solidFill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286006" y="3698206"/>
            <a:ext cx="8571987" cy="2967231"/>
            <a:chOff x="286006" y="3698206"/>
            <a:chExt cx="8571987" cy="2967231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286006" y="3698206"/>
              <a:ext cx="8571987" cy="2490588"/>
              <a:chOff x="286006" y="3698206"/>
              <a:chExt cx="8571987" cy="2490588"/>
            </a:xfrm>
          </p:grpSpPr>
          <p:sp>
            <p:nvSpPr>
              <p:cNvPr id="97" name="角丸四角形 96"/>
              <p:cNvSpPr/>
              <p:nvPr/>
            </p:nvSpPr>
            <p:spPr>
              <a:xfrm>
                <a:off x="286006" y="3925511"/>
                <a:ext cx="8571987" cy="2263283"/>
              </a:xfrm>
              <a:prstGeom prst="roundRect">
                <a:avLst>
                  <a:gd name="adj" fmla="val 11701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 cap="rnd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7" name="テキスト ボックス 6"/>
              <p:cNvSpPr txBox="1"/>
              <p:nvPr/>
            </p:nvSpPr>
            <p:spPr>
              <a:xfrm>
                <a:off x="3823109" y="4012716"/>
                <a:ext cx="4938547" cy="2067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ja-JP" altLang="en-US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無料で手軽に楽しめたり、友達と対戦</a:t>
                </a:r>
                <a:br>
                  <a:rPr lang="en-US" altLang="ja-JP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</a:br>
                <a:r>
                  <a:rPr lang="ja-JP" altLang="en-US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できるなど、魅力的なオンラインゲームには、</a:t>
                </a:r>
                <a:br>
                  <a:rPr lang="en-US" altLang="ja-JP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</a:br>
                <a:r>
                  <a:rPr lang="ja-JP" altLang="en-US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時間を忘れて熱中してしまう人も多くいます。</a:t>
                </a:r>
                <a:endPara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ja-JP" altLang="en-US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ゲームの時間が多くなっているな、と感じたときは、</a:t>
                </a:r>
                <a:br>
                  <a:rPr lang="en-US" altLang="ja-JP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</a:br>
                <a:r>
                  <a:rPr lang="ja-JP" altLang="en-US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実際のプレイ時間を記録するなど、</a:t>
                </a:r>
                <a:br>
                  <a:rPr lang="en-US" altLang="ja-JP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</a:br>
                <a:r>
                  <a:rPr lang="ja-JP" altLang="en-US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適切な利用をしているか見直してみてください。</a:t>
                </a:r>
              </a:p>
            </p:txBody>
          </p:sp>
          <p:grpSp>
            <p:nvGrpSpPr>
              <p:cNvPr id="3" name="グループ化 2"/>
              <p:cNvGrpSpPr/>
              <p:nvPr/>
            </p:nvGrpSpPr>
            <p:grpSpPr>
              <a:xfrm>
                <a:off x="1523854" y="3698206"/>
                <a:ext cx="2199695" cy="1825449"/>
                <a:chOff x="5791839" y="3999610"/>
                <a:chExt cx="3073270" cy="2550399"/>
              </a:xfrm>
            </p:grpSpPr>
            <p:grpSp>
              <p:nvGrpSpPr>
                <p:cNvPr id="14" name="グループ化 13"/>
                <p:cNvGrpSpPr/>
                <p:nvPr/>
              </p:nvGrpSpPr>
              <p:grpSpPr>
                <a:xfrm>
                  <a:off x="5791839" y="4031567"/>
                  <a:ext cx="1141172" cy="720011"/>
                  <a:chOff x="1529884" y="3386324"/>
                  <a:chExt cx="1406865" cy="887648"/>
                </a:xfrm>
              </p:grpSpPr>
              <p:sp>
                <p:nvSpPr>
                  <p:cNvPr id="19" name="テキスト ボックス 18"/>
                  <p:cNvSpPr txBox="1"/>
                  <p:nvPr/>
                </p:nvSpPr>
                <p:spPr>
                  <a:xfrm>
                    <a:off x="2070900" y="3996973"/>
                    <a:ext cx="280846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rPr>
                      <a:t>6</a:t>
                    </a:r>
                    <a:endParaRPr kumimoji="1" lang="ja-JP" altLang="en-US" sz="1200" dirty="0">
                      <a:latin typeface="メイリオ" panose="020B0604030504040204" pitchFamily="50" charset="-128"/>
                      <a:ea typeface="メイリオ" panose="020B0604030504040204" pitchFamily="50" charset="-128"/>
                    </a:endParaRPr>
                  </a:p>
                </p:txBody>
              </p:sp>
              <p:sp>
                <p:nvSpPr>
                  <p:cNvPr id="20" name="テキスト ボックス 19"/>
                  <p:cNvSpPr txBox="1"/>
                  <p:nvPr/>
                </p:nvSpPr>
                <p:spPr>
                  <a:xfrm>
                    <a:off x="2655903" y="3386324"/>
                    <a:ext cx="280846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rPr>
                      <a:t>3</a:t>
                    </a:r>
                    <a:endParaRPr kumimoji="1" lang="ja-JP" altLang="en-US" sz="1200" dirty="0">
                      <a:latin typeface="メイリオ" panose="020B0604030504040204" pitchFamily="50" charset="-128"/>
                      <a:ea typeface="メイリオ" panose="020B0604030504040204" pitchFamily="50" charset="-128"/>
                    </a:endParaRPr>
                  </a:p>
                </p:txBody>
              </p:sp>
              <p:sp>
                <p:nvSpPr>
                  <p:cNvPr id="22" name="テキスト ボックス 21"/>
                  <p:cNvSpPr txBox="1"/>
                  <p:nvPr/>
                </p:nvSpPr>
                <p:spPr>
                  <a:xfrm>
                    <a:off x="2588400" y="3669415"/>
                    <a:ext cx="280846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rPr>
                      <a:t>4</a:t>
                    </a:r>
                    <a:endParaRPr kumimoji="1" lang="ja-JP" altLang="en-US" sz="1200" dirty="0">
                      <a:latin typeface="メイリオ" panose="020B0604030504040204" pitchFamily="50" charset="-128"/>
                      <a:ea typeface="メイリオ" panose="020B0604030504040204" pitchFamily="50" charset="-128"/>
                    </a:endParaRPr>
                  </a:p>
                </p:txBody>
              </p:sp>
              <p:sp>
                <p:nvSpPr>
                  <p:cNvPr id="23" name="テキスト ボックス 22"/>
                  <p:cNvSpPr txBox="1"/>
                  <p:nvPr/>
                </p:nvSpPr>
                <p:spPr>
                  <a:xfrm>
                    <a:off x="2399836" y="3916569"/>
                    <a:ext cx="280846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rPr>
                      <a:t>5</a:t>
                    </a:r>
                    <a:endParaRPr kumimoji="1" lang="ja-JP" altLang="en-US" sz="1200" dirty="0">
                      <a:latin typeface="メイリオ" panose="020B0604030504040204" pitchFamily="50" charset="-128"/>
                      <a:ea typeface="メイリオ" panose="020B0604030504040204" pitchFamily="50" charset="-128"/>
                    </a:endParaRPr>
                  </a:p>
                </p:txBody>
              </p:sp>
              <p:sp>
                <p:nvSpPr>
                  <p:cNvPr id="30" name="テキスト ボックス 29"/>
                  <p:cNvSpPr txBox="1"/>
                  <p:nvPr/>
                </p:nvSpPr>
                <p:spPr>
                  <a:xfrm>
                    <a:off x="1529884" y="3669416"/>
                    <a:ext cx="279008" cy="4183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endParaRPr kumimoji="1" lang="ja-JP" altLang="en-US" sz="1200" dirty="0">
                      <a:latin typeface="メイリオ" panose="020B0604030504040204" pitchFamily="50" charset="-128"/>
                      <a:ea typeface="メイリオ" panose="020B0604030504040204" pitchFamily="50" charset="-128"/>
                    </a:endParaRPr>
                  </a:p>
                </p:txBody>
              </p:sp>
            </p:grpSp>
            <p:grpSp>
              <p:nvGrpSpPr>
                <p:cNvPr id="37" name="グループ化 36"/>
                <p:cNvGrpSpPr/>
                <p:nvPr/>
              </p:nvGrpSpPr>
              <p:grpSpPr>
                <a:xfrm>
                  <a:off x="6353115" y="3999610"/>
                  <a:ext cx="1573700" cy="1573700"/>
                  <a:chOff x="6339845" y="2489083"/>
                  <a:chExt cx="1573700" cy="1573700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grpSp>
                <p:nvGrpSpPr>
                  <p:cNvPr id="38" name="グループ化 37"/>
                  <p:cNvGrpSpPr/>
                  <p:nvPr/>
                </p:nvGrpSpPr>
                <p:grpSpPr>
                  <a:xfrm>
                    <a:off x="6379538" y="2524500"/>
                    <a:ext cx="1498294" cy="1498294"/>
                    <a:chOff x="3403513" y="2379031"/>
                    <a:chExt cx="1498294" cy="1498294"/>
                  </a:xfrm>
                </p:grpSpPr>
                <p:sp>
                  <p:nvSpPr>
                    <p:cNvPr id="40" name="円/楕円 63"/>
                    <p:cNvSpPr/>
                    <p:nvPr/>
                  </p:nvSpPr>
                  <p:spPr>
                    <a:xfrm>
                      <a:off x="3403513" y="2379031"/>
                      <a:ext cx="1498294" cy="149829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76200">
                      <a:solidFill>
                        <a:srgbClr val="0093E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1" name="テキスト ボックス 40"/>
                    <p:cNvSpPr txBox="1"/>
                    <p:nvPr/>
                  </p:nvSpPr>
                  <p:spPr>
                    <a:xfrm>
                      <a:off x="3964147" y="2408178"/>
                      <a:ext cx="37702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p:txBody>
                </p:sp>
                <p:sp>
                  <p:nvSpPr>
                    <p:cNvPr id="42" name="テキスト ボックス 41"/>
                    <p:cNvSpPr txBox="1"/>
                    <p:nvPr/>
                  </p:nvSpPr>
                  <p:spPr>
                    <a:xfrm>
                      <a:off x="4012237" y="3600326"/>
                      <a:ext cx="28084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p:txBody>
                </p:sp>
                <p:sp>
                  <p:nvSpPr>
                    <p:cNvPr id="43" name="テキスト ボックス 42"/>
                    <p:cNvSpPr txBox="1"/>
                    <p:nvPr/>
                  </p:nvSpPr>
                  <p:spPr>
                    <a:xfrm>
                      <a:off x="4597240" y="2989677"/>
                      <a:ext cx="28084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p:txBody>
                </p:sp>
                <p:sp>
                  <p:nvSpPr>
                    <p:cNvPr id="44" name="テキスト ボックス 43"/>
                    <p:cNvSpPr txBox="1"/>
                    <p:nvPr/>
                  </p:nvSpPr>
                  <p:spPr>
                    <a:xfrm>
                      <a:off x="3403513" y="2989677"/>
                      <a:ext cx="28084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p:txBody>
                </p:sp>
                <p:sp>
                  <p:nvSpPr>
                    <p:cNvPr id="45" name="テキスト ボックス 44"/>
                    <p:cNvSpPr txBox="1"/>
                    <p:nvPr/>
                  </p:nvSpPr>
                  <p:spPr>
                    <a:xfrm>
                      <a:off x="4529737" y="3272768"/>
                      <a:ext cx="28084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p:txBody>
                </p:sp>
                <p:sp>
                  <p:nvSpPr>
                    <p:cNvPr id="46" name="テキスト ボックス 45"/>
                    <p:cNvSpPr txBox="1"/>
                    <p:nvPr/>
                  </p:nvSpPr>
                  <p:spPr>
                    <a:xfrm>
                      <a:off x="4341173" y="3519922"/>
                      <a:ext cx="28084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p:txBody>
                </p:sp>
                <p:sp>
                  <p:nvSpPr>
                    <p:cNvPr id="47" name="テキスト ボックス 46"/>
                    <p:cNvSpPr txBox="1"/>
                    <p:nvPr/>
                  </p:nvSpPr>
                  <p:spPr>
                    <a:xfrm>
                      <a:off x="4529737" y="2723366"/>
                      <a:ext cx="28084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p:txBody>
                </p:sp>
                <p:sp>
                  <p:nvSpPr>
                    <p:cNvPr id="48" name="テキスト ボックス 47"/>
                    <p:cNvSpPr txBox="1"/>
                    <p:nvPr/>
                  </p:nvSpPr>
                  <p:spPr>
                    <a:xfrm>
                      <a:off x="4316394" y="2486076"/>
                      <a:ext cx="28084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p:txBody>
                </p:sp>
                <p:sp>
                  <p:nvSpPr>
                    <p:cNvPr id="49" name="テキスト ボックス 48"/>
                    <p:cNvSpPr txBox="1"/>
                    <p:nvPr/>
                  </p:nvSpPr>
                  <p:spPr>
                    <a:xfrm>
                      <a:off x="3701206" y="3488378"/>
                      <a:ext cx="28084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p:txBody>
                </p:sp>
                <p:sp>
                  <p:nvSpPr>
                    <p:cNvPr id="50" name="テキスト ボックス 49"/>
                    <p:cNvSpPr txBox="1"/>
                    <p:nvPr/>
                  </p:nvSpPr>
                  <p:spPr>
                    <a:xfrm>
                      <a:off x="3464603" y="2721590"/>
                      <a:ext cx="37702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p:txBody>
                </p:sp>
                <p:sp>
                  <p:nvSpPr>
                    <p:cNvPr id="51" name="テキスト ボックス 50"/>
                    <p:cNvSpPr txBox="1"/>
                    <p:nvPr/>
                  </p:nvSpPr>
                  <p:spPr>
                    <a:xfrm>
                      <a:off x="3654742" y="2502004"/>
                      <a:ext cx="37702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11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p:txBody>
                </p:sp>
                <p:sp>
                  <p:nvSpPr>
                    <p:cNvPr id="52" name="テキスト ボックス 51"/>
                    <p:cNvSpPr txBox="1"/>
                    <p:nvPr/>
                  </p:nvSpPr>
                  <p:spPr>
                    <a:xfrm>
                      <a:off x="3471221" y="3272769"/>
                      <a:ext cx="28084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p:txBody>
                </p:sp>
                <p:sp>
                  <p:nvSpPr>
                    <p:cNvPr id="53" name="フリーフォーム 52"/>
                    <p:cNvSpPr/>
                    <p:nvPr/>
                  </p:nvSpPr>
                  <p:spPr>
                    <a:xfrm>
                      <a:off x="4138332" y="2616362"/>
                      <a:ext cx="45719" cy="470872"/>
                    </a:xfrm>
                    <a:custGeom>
                      <a:avLst/>
                      <a:gdLst>
                        <a:gd name="connsiteX0" fmla="*/ 9189 w 78114"/>
                        <a:gd name="connsiteY0" fmla="*/ 0 h 399763"/>
                        <a:gd name="connsiteX1" fmla="*/ 59734 w 78114"/>
                        <a:gd name="connsiteY1" fmla="*/ 0 h 399763"/>
                        <a:gd name="connsiteX2" fmla="*/ 78114 w 78114"/>
                        <a:gd name="connsiteY2" fmla="*/ 399763 h 399763"/>
                        <a:gd name="connsiteX3" fmla="*/ 0 w 78114"/>
                        <a:gd name="connsiteY3" fmla="*/ 395168 h 399763"/>
                        <a:gd name="connsiteX4" fmla="*/ 9189 w 78114"/>
                        <a:gd name="connsiteY4" fmla="*/ 0 h 3997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8114" h="399763">
                          <a:moveTo>
                            <a:pt x="9189" y="0"/>
                          </a:moveTo>
                          <a:lnTo>
                            <a:pt x="59734" y="0"/>
                          </a:lnTo>
                          <a:lnTo>
                            <a:pt x="78114" y="399763"/>
                          </a:lnTo>
                          <a:lnTo>
                            <a:pt x="0" y="395168"/>
                          </a:lnTo>
                          <a:lnTo>
                            <a:pt x="918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b="1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54" name="フリーフォーム 53"/>
                    <p:cNvSpPr/>
                    <p:nvPr/>
                  </p:nvSpPr>
                  <p:spPr>
                    <a:xfrm rot="-7140000">
                      <a:off x="3961823" y="3060325"/>
                      <a:ext cx="60905" cy="311693"/>
                    </a:xfrm>
                    <a:custGeom>
                      <a:avLst/>
                      <a:gdLst>
                        <a:gd name="connsiteX0" fmla="*/ 9189 w 78114"/>
                        <a:gd name="connsiteY0" fmla="*/ 0 h 399763"/>
                        <a:gd name="connsiteX1" fmla="*/ 59734 w 78114"/>
                        <a:gd name="connsiteY1" fmla="*/ 0 h 399763"/>
                        <a:gd name="connsiteX2" fmla="*/ 78114 w 78114"/>
                        <a:gd name="connsiteY2" fmla="*/ 399763 h 399763"/>
                        <a:gd name="connsiteX3" fmla="*/ 0 w 78114"/>
                        <a:gd name="connsiteY3" fmla="*/ 395168 h 399763"/>
                        <a:gd name="connsiteX4" fmla="*/ 9189 w 78114"/>
                        <a:gd name="connsiteY4" fmla="*/ 0 h 3997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8114" h="399763">
                          <a:moveTo>
                            <a:pt x="9189" y="0"/>
                          </a:moveTo>
                          <a:lnTo>
                            <a:pt x="59734" y="0"/>
                          </a:lnTo>
                          <a:lnTo>
                            <a:pt x="78114" y="399763"/>
                          </a:lnTo>
                          <a:lnTo>
                            <a:pt x="0" y="395168"/>
                          </a:lnTo>
                          <a:lnTo>
                            <a:pt x="918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6" name="円/楕円 78"/>
                    <p:cNvSpPr/>
                    <p:nvPr/>
                  </p:nvSpPr>
                  <p:spPr>
                    <a:xfrm>
                      <a:off x="4075541" y="3049895"/>
                      <a:ext cx="154237" cy="154237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39" name="円/楕円 96"/>
                  <p:cNvSpPr/>
                  <p:nvPr/>
                </p:nvSpPr>
                <p:spPr>
                  <a:xfrm>
                    <a:off x="6339845" y="2489083"/>
                    <a:ext cx="1573700" cy="1573700"/>
                  </a:xfrm>
                  <a:prstGeom prst="ellipse">
                    <a:avLst/>
                  </a:prstGeom>
                  <a:solidFill>
                    <a:srgbClr val="FFFFFF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57" name="グループ化 56"/>
                <p:cNvGrpSpPr/>
                <p:nvPr/>
              </p:nvGrpSpPr>
              <p:grpSpPr>
                <a:xfrm>
                  <a:off x="7058329" y="4743228"/>
                  <a:ext cx="1806780" cy="1806781"/>
                  <a:chOff x="5059077" y="2018830"/>
                  <a:chExt cx="1498294" cy="1498295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58" name="円/楕円 42"/>
                  <p:cNvSpPr/>
                  <p:nvPr/>
                </p:nvSpPr>
                <p:spPr>
                  <a:xfrm>
                    <a:off x="5059077" y="2018830"/>
                    <a:ext cx="1498294" cy="1498295"/>
                  </a:xfrm>
                  <a:prstGeom prst="ellipse">
                    <a:avLst/>
                  </a:prstGeom>
                  <a:solidFill>
                    <a:schemeClr val="bg1"/>
                  </a:solidFill>
                  <a:ln w="76200">
                    <a:solidFill>
                      <a:srgbClr val="0093E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9" name="テキスト ボックス 58"/>
                  <p:cNvSpPr txBox="1"/>
                  <p:nvPr/>
                </p:nvSpPr>
                <p:spPr>
                  <a:xfrm>
                    <a:off x="5619711" y="2047978"/>
                    <a:ext cx="377026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rPr>
                      <a:t>12</a:t>
                    </a:r>
                    <a:endParaRPr kumimoji="1" lang="ja-JP" altLang="en-US" sz="1200" dirty="0">
                      <a:latin typeface="メイリオ" panose="020B0604030504040204" pitchFamily="50" charset="-128"/>
                      <a:ea typeface="メイリオ" panose="020B0604030504040204" pitchFamily="50" charset="-128"/>
                    </a:endParaRPr>
                  </a:p>
                </p:txBody>
              </p:sp>
              <p:sp>
                <p:nvSpPr>
                  <p:cNvPr id="60" name="テキスト ボックス 59"/>
                  <p:cNvSpPr txBox="1"/>
                  <p:nvPr/>
                </p:nvSpPr>
                <p:spPr>
                  <a:xfrm>
                    <a:off x="5667801" y="3240126"/>
                    <a:ext cx="280846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rPr>
                      <a:t>6</a:t>
                    </a:r>
                    <a:endParaRPr kumimoji="1" lang="ja-JP" altLang="en-US" sz="1200" dirty="0">
                      <a:latin typeface="メイリオ" panose="020B0604030504040204" pitchFamily="50" charset="-128"/>
                      <a:ea typeface="メイリオ" panose="020B0604030504040204" pitchFamily="50" charset="-128"/>
                    </a:endParaRPr>
                  </a:p>
                </p:txBody>
              </p:sp>
              <p:sp>
                <p:nvSpPr>
                  <p:cNvPr id="61" name="テキスト ボックス 60"/>
                  <p:cNvSpPr txBox="1"/>
                  <p:nvPr/>
                </p:nvSpPr>
                <p:spPr>
                  <a:xfrm>
                    <a:off x="6252804" y="2629477"/>
                    <a:ext cx="280846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rPr>
                      <a:t>3</a:t>
                    </a:r>
                    <a:endParaRPr kumimoji="1" lang="ja-JP" altLang="en-US" sz="1200" dirty="0">
                      <a:latin typeface="メイリオ" panose="020B0604030504040204" pitchFamily="50" charset="-128"/>
                      <a:ea typeface="メイリオ" panose="020B0604030504040204" pitchFamily="50" charset="-128"/>
                    </a:endParaRPr>
                  </a:p>
                </p:txBody>
              </p:sp>
              <p:sp>
                <p:nvSpPr>
                  <p:cNvPr id="62" name="テキスト ボックス 61"/>
                  <p:cNvSpPr txBox="1"/>
                  <p:nvPr/>
                </p:nvSpPr>
                <p:spPr>
                  <a:xfrm>
                    <a:off x="5059077" y="2629477"/>
                    <a:ext cx="280846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rPr>
                      <a:t>9</a:t>
                    </a:r>
                    <a:endParaRPr kumimoji="1" lang="ja-JP" altLang="en-US" sz="1200" dirty="0">
                      <a:latin typeface="メイリオ" panose="020B0604030504040204" pitchFamily="50" charset="-128"/>
                      <a:ea typeface="メイリオ" panose="020B0604030504040204" pitchFamily="50" charset="-128"/>
                    </a:endParaRPr>
                  </a:p>
                </p:txBody>
              </p:sp>
              <p:sp>
                <p:nvSpPr>
                  <p:cNvPr id="63" name="テキスト ボックス 62"/>
                  <p:cNvSpPr txBox="1"/>
                  <p:nvPr/>
                </p:nvSpPr>
                <p:spPr>
                  <a:xfrm>
                    <a:off x="6185301" y="2912568"/>
                    <a:ext cx="280846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rPr>
                      <a:t>4</a:t>
                    </a:r>
                    <a:endParaRPr kumimoji="1" lang="ja-JP" altLang="en-US" sz="1200" dirty="0">
                      <a:latin typeface="メイリオ" panose="020B0604030504040204" pitchFamily="50" charset="-128"/>
                      <a:ea typeface="メイリオ" panose="020B0604030504040204" pitchFamily="50" charset="-128"/>
                    </a:endParaRPr>
                  </a:p>
                </p:txBody>
              </p:sp>
              <p:sp>
                <p:nvSpPr>
                  <p:cNvPr id="64" name="テキスト ボックス 63"/>
                  <p:cNvSpPr txBox="1"/>
                  <p:nvPr/>
                </p:nvSpPr>
                <p:spPr>
                  <a:xfrm>
                    <a:off x="5996737" y="3159722"/>
                    <a:ext cx="280846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rPr>
                      <a:t>5</a:t>
                    </a:r>
                    <a:endParaRPr kumimoji="1" lang="ja-JP" altLang="en-US" sz="1200" dirty="0">
                      <a:latin typeface="メイリオ" panose="020B0604030504040204" pitchFamily="50" charset="-128"/>
                      <a:ea typeface="メイリオ" panose="020B0604030504040204" pitchFamily="50" charset="-128"/>
                    </a:endParaRPr>
                  </a:p>
                </p:txBody>
              </p:sp>
              <p:sp>
                <p:nvSpPr>
                  <p:cNvPr id="65" name="テキスト ボックス 64"/>
                  <p:cNvSpPr txBox="1"/>
                  <p:nvPr/>
                </p:nvSpPr>
                <p:spPr>
                  <a:xfrm>
                    <a:off x="6185301" y="2363166"/>
                    <a:ext cx="280846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rPr>
                      <a:t>2</a:t>
                    </a:r>
                    <a:endParaRPr kumimoji="1" lang="ja-JP" altLang="en-US" sz="1200" dirty="0">
                      <a:latin typeface="メイリオ" panose="020B0604030504040204" pitchFamily="50" charset="-128"/>
                      <a:ea typeface="メイリオ" panose="020B0604030504040204" pitchFamily="50" charset="-128"/>
                    </a:endParaRPr>
                  </a:p>
                </p:txBody>
              </p:sp>
              <p:sp>
                <p:nvSpPr>
                  <p:cNvPr id="66" name="テキスト ボックス 65"/>
                  <p:cNvSpPr txBox="1"/>
                  <p:nvPr/>
                </p:nvSpPr>
                <p:spPr>
                  <a:xfrm>
                    <a:off x="5971958" y="2125876"/>
                    <a:ext cx="280846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rPr>
                      <a:t>1</a:t>
                    </a:r>
                    <a:endParaRPr kumimoji="1" lang="ja-JP" altLang="en-US" sz="1200" dirty="0">
                      <a:latin typeface="メイリオ" panose="020B0604030504040204" pitchFamily="50" charset="-128"/>
                      <a:ea typeface="メイリオ" panose="020B0604030504040204" pitchFamily="50" charset="-128"/>
                    </a:endParaRPr>
                  </a:p>
                </p:txBody>
              </p:sp>
              <p:sp>
                <p:nvSpPr>
                  <p:cNvPr id="67" name="テキスト ボックス 66"/>
                  <p:cNvSpPr txBox="1"/>
                  <p:nvPr/>
                </p:nvSpPr>
                <p:spPr>
                  <a:xfrm>
                    <a:off x="5356770" y="3128178"/>
                    <a:ext cx="280846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rPr>
                      <a:t>7</a:t>
                    </a:r>
                    <a:endParaRPr kumimoji="1" lang="ja-JP" altLang="en-US" sz="1200" dirty="0">
                      <a:latin typeface="メイリオ" panose="020B0604030504040204" pitchFamily="50" charset="-128"/>
                      <a:ea typeface="メイリオ" panose="020B0604030504040204" pitchFamily="50" charset="-128"/>
                    </a:endParaRPr>
                  </a:p>
                </p:txBody>
              </p:sp>
              <p:sp>
                <p:nvSpPr>
                  <p:cNvPr id="68" name="テキスト ボックス 67"/>
                  <p:cNvSpPr txBox="1"/>
                  <p:nvPr/>
                </p:nvSpPr>
                <p:spPr>
                  <a:xfrm>
                    <a:off x="5120167" y="2361390"/>
                    <a:ext cx="377026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rPr>
                      <a:t>10</a:t>
                    </a:r>
                    <a:endParaRPr kumimoji="1" lang="ja-JP" altLang="en-US" sz="1200" dirty="0">
                      <a:latin typeface="メイリオ" panose="020B0604030504040204" pitchFamily="50" charset="-128"/>
                      <a:ea typeface="メイリオ" panose="020B0604030504040204" pitchFamily="50" charset="-128"/>
                    </a:endParaRPr>
                  </a:p>
                </p:txBody>
              </p:sp>
              <p:sp>
                <p:nvSpPr>
                  <p:cNvPr id="69" name="テキスト ボックス 68"/>
                  <p:cNvSpPr txBox="1"/>
                  <p:nvPr/>
                </p:nvSpPr>
                <p:spPr>
                  <a:xfrm>
                    <a:off x="5310306" y="2141804"/>
                    <a:ext cx="377026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rPr>
                      <a:t>11</a:t>
                    </a:r>
                    <a:endParaRPr kumimoji="1" lang="ja-JP" altLang="en-US" sz="1200" dirty="0">
                      <a:latin typeface="メイリオ" panose="020B0604030504040204" pitchFamily="50" charset="-128"/>
                      <a:ea typeface="メイリオ" panose="020B0604030504040204" pitchFamily="50" charset="-128"/>
                    </a:endParaRPr>
                  </a:p>
                </p:txBody>
              </p:sp>
              <p:sp>
                <p:nvSpPr>
                  <p:cNvPr id="70" name="テキスト ボックス 69"/>
                  <p:cNvSpPr txBox="1"/>
                  <p:nvPr/>
                </p:nvSpPr>
                <p:spPr>
                  <a:xfrm>
                    <a:off x="5126785" y="2912569"/>
                    <a:ext cx="280846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rPr>
                      <a:t>8</a:t>
                    </a:r>
                    <a:endParaRPr kumimoji="1" lang="ja-JP" altLang="en-US" sz="1200" dirty="0">
                      <a:latin typeface="メイリオ" panose="020B0604030504040204" pitchFamily="50" charset="-128"/>
                      <a:ea typeface="メイリオ" panose="020B0604030504040204" pitchFamily="50" charset="-128"/>
                    </a:endParaRPr>
                  </a:p>
                </p:txBody>
              </p:sp>
              <p:sp>
                <p:nvSpPr>
                  <p:cNvPr id="71" name="フリーフォーム 70"/>
                  <p:cNvSpPr/>
                  <p:nvPr/>
                </p:nvSpPr>
                <p:spPr>
                  <a:xfrm>
                    <a:off x="5793896" y="2256162"/>
                    <a:ext cx="45719" cy="470872"/>
                  </a:xfrm>
                  <a:custGeom>
                    <a:avLst/>
                    <a:gdLst>
                      <a:gd name="connsiteX0" fmla="*/ 9189 w 78114"/>
                      <a:gd name="connsiteY0" fmla="*/ 0 h 399763"/>
                      <a:gd name="connsiteX1" fmla="*/ 59734 w 78114"/>
                      <a:gd name="connsiteY1" fmla="*/ 0 h 399763"/>
                      <a:gd name="connsiteX2" fmla="*/ 78114 w 78114"/>
                      <a:gd name="connsiteY2" fmla="*/ 399763 h 399763"/>
                      <a:gd name="connsiteX3" fmla="*/ 0 w 78114"/>
                      <a:gd name="connsiteY3" fmla="*/ 395168 h 399763"/>
                      <a:gd name="connsiteX4" fmla="*/ 9189 w 78114"/>
                      <a:gd name="connsiteY4" fmla="*/ 0 h 399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114" h="399763">
                        <a:moveTo>
                          <a:pt x="9189" y="0"/>
                        </a:moveTo>
                        <a:lnTo>
                          <a:pt x="59734" y="0"/>
                        </a:lnTo>
                        <a:lnTo>
                          <a:pt x="78114" y="399763"/>
                        </a:lnTo>
                        <a:lnTo>
                          <a:pt x="0" y="395168"/>
                        </a:lnTo>
                        <a:lnTo>
                          <a:pt x="918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>
                      <a:ln w="22225">
                        <a:solidFill>
                          <a:schemeClr val="accent2"/>
                        </a:solidFill>
                        <a:prstDash val="solid"/>
                      </a:ln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  <p:sp>
                <p:nvSpPr>
                  <p:cNvPr id="72" name="フリーフォーム 71"/>
                  <p:cNvSpPr/>
                  <p:nvPr/>
                </p:nvSpPr>
                <p:spPr>
                  <a:xfrm rot="-5400000">
                    <a:off x="5551828" y="2597222"/>
                    <a:ext cx="60905" cy="311693"/>
                  </a:xfrm>
                  <a:custGeom>
                    <a:avLst/>
                    <a:gdLst>
                      <a:gd name="connsiteX0" fmla="*/ 9189 w 78114"/>
                      <a:gd name="connsiteY0" fmla="*/ 0 h 399763"/>
                      <a:gd name="connsiteX1" fmla="*/ 59734 w 78114"/>
                      <a:gd name="connsiteY1" fmla="*/ 0 h 399763"/>
                      <a:gd name="connsiteX2" fmla="*/ 78114 w 78114"/>
                      <a:gd name="connsiteY2" fmla="*/ 399763 h 399763"/>
                      <a:gd name="connsiteX3" fmla="*/ 0 w 78114"/>
                      <a:gd name="connsiteY3" fmla="*/ 395168 h 399763"/>
                      <a:gd name="connsiteX4" fmla="*/ 9189 w 78114"/>
                      <a:gd name="connsiteY4" fmla="*/ 0 h 399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114" h="399763">
                        <a:moveTo>
                          <a:pt x="9189" y="0"/>
                        </a:moveTo>
                        <a:lnTo>
                          <a:pt x="59734" y="0"/>
                        </a:lnTo>
                        <a:lnTo>
                          <a:pt x="78114" y="399763"/>
                        </a:lnTo>
                        <a:lnTo>
                          <a:pt x="0" y="395168"/>
                        </a:lnTo>
                        <a:lnTo>
                          <a:pt x="918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3" name="円/楕円 61"/>
                  <p:cNvSpPr/>
                  <p:nvPr/>
                </p:nvSpPr>
                <p:spPr>
                  <a:xfrm>
                    <a:off x="5731105" y="2689695"/>
                    <a:ext cx="154237" cy="154237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</p:grpSp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2F78EE68-241B-4C97-BBAF-0653705811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88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38" t="17856" r="24757" b="5859"/>
            <a:stretch/>
          </p:blipFill>
          <p:spPr>
            <a:xfrm>
              <a:off x="1265610" y="4235194"/>
              <a:ext cx="1487905" cy="2430243"/>
            </a:xfrm>
            <a:prstGeom prst="rect">
              <a:avLst/>
            </a:prstGeom>
          </p:spPr>
        </p:pic>
      </p:grpSp>
      <p:sp>
        <p:nvSpPr>
          <p:cNvPr id="96" name="ドーナツ 95"/>
          <p:cNvSpPr/>
          <p:nvPr/>
        </p:nvSpPr>
        <p:spPr>
          <a:xfrm>
            <a:off x="102596" y="5145311"/>
            <a:ext cx="1502251" cy="1500109"/>
          </a:xfrm>
          <a:prstGeom prst="donut">
            <a:avLst>
              <a:gd name="adj" fmla="val 16648"/>
            </a:avLst>
          </a:prstGeom>
          <a:solidFill>
            <a:srgbClr val="ED7D31">
              <a:alpha val="8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 dirty="0"/>
          </a:p>
        </p:txBody>
      </p:sp>
      <p:grpSp>
        <p:nvGrpSpPr>
          <p:cNvPr id="89" name="グループ化 88"/>
          <p:cNvGrpSpPr/>
          <p:nvPr/>
        </p:nvGrpSpPr>
        <p:grpSpPr>
          <a:xfrm rot="362288">
            <a:off x="44831" y="3620215"/>
            <a:ext cx="1519573" cy="1092775"/>
            <a:chOff x="5047150" y="3956202"/>
            <a:chExt cx="2256418" cy="1092775"/>
          </a:xfrm>
        </p:grpSpPr>
        <p:grpSp>
          <p:nvGrpSpPr>
            <p:cNvPr id="90" name="グループ化 89"/>
            <p:cNvGrpSpPr/>
            <p:nvPr/>
          </p:nvGrpSpPr>
          <p:grpSpPr>
            <a:xfrm rot="21414378">
              <a:off x="5047150" y="3956202"/>
              <a:ext cx="2256418" cy="1092775"/>
              <a:chOff x="369689" y="2682597"/>
              <a:chExt cx="3479339" cy="1963661"/>
            </a:xfrm>
            <a:solidFill>
              <a:srgbClr val="004DA0"/>
            </a:solidFill>
          </p:grpSpPr>
          <p:sp>
            <p:nvSpPr>
              <p:cNvPr id="92" name="円/楕円 70"/>
              <p:cNvSpPr/>
              <p:nvPr/>
            </p:nvSpPr>
            <p:spPr>
              <a:xfrm>
                <a:off x="3491867" y="4340407"/>
                <a:ext cx="183843" cy="171238"/>
              </a:xfrm>
              <a:prstGeom prst="ellipse">
                <a:avLst/>
              </a:prstGeom>
              <a:solidFill>
                <a:srgbClr val="ED7D31"/>
              </a:solidFill>
              <a:ln w="38100">
                <a:noFill/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3" name="雲 31"/>
              <p:cNvSpPr/>
              <p:nvPr/>
            </p:nvSpPr>
            <p:spPr>
              <a:xfrm rot="197991">
                <a:off x="369689" y="2682597"/>
                <a:ext cx="3479339" cy="196366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80" y="30755"/>
                      <a:pt x="37355" y="31595"/>
                      <a:pt x="37012" y="32109"/>
                    </a:cubicBezTo>
                    <a:cubicBezTo>
                      <a:pt x="37971" y="31489"/>
                      <a:pt x="40489" y="32793"/>
                      <a:pt x="39313" y="36007"/>
                    </a:cubicBezTo>
                    <a:cubicBezTo>
                      <a:pt x="38504" y="38128"/>
                      <a:pt x="35744" y="37404"/>
                      <a:pt x="36050" y="35003"/>
                    </a:cubicBezTo>
                    <a:cubicBezTo>
                      <a:pt x="35764" y="35454"/>
                      <a:pt x="35423" y="35938"/>
                      <a:pt x="35118" y="36183"/>
                    </a:cubicBezTo>
                    <a:cubicBezTo>
                      <a:pt x="34125" y="36981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solidFill>
                <a:srgbClr val="ED7D31"/>
              </a:solidFill>
              <a:ln w="38100">
                <a:noFill/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円/楕円 72"/>
              <p:cNvSpPr/>
              <p:nvPr/>
            </p:nvSpPr>
            <p:spPr>
              <a:xfrm>
                <a:off x="3712838" y="4424493"/>
                <a:ext cx="118274" cy="110166"/>
              </a:xfrm>
              <a:prstGeom prst="ellipse">
                <a:avLst/>
              </a:prstGeom>
              <a:solidFill>
                <a:srgbClr val="ED7D31"/>
              </a:solidFill>
              <a:ln w="38100">
                <a:noFill/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1" name="テキスト ボックス 90"/>
            <p:cNvSpPr txBox="1"/>
            <p:nvPr/>
          </p:nvSpPr>
          <p:spPr>
            <a:xfrm rot="21213218">
              <a:off x="5237676" y="4095424"/>
              <a:ext cx="18963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6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今日は</a:t>
              </a:r>
              <a:endParaRPr lang="en-US" altLang="ja-JP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16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ここまでに</a:t>
              </a:r>
              <a:endParaRPr lang="en-US" altLang="ja-JP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16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しよう</a:t>
              </a:r>
            </a:p>
          </p:txBody>
        </p:sp>
      </p:grpSp>
      <p:sp>
        <p:nvSpPr>
          <p:cNvPr id="18" name="タイトル 1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ja-JP" dirty="0"/>
              <a:t>15.</a:t>
            </a:r>
            <a:r>
              <a:rPr lang="ja-JP" altLang="en-US" dirty="0"/>
              <a:t>オンラインゲームがやめられない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710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154673" y="793707"/>
            <a:ext cx="8805692" cy="3146537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17369" y="1365178"/>
            <a:ext cx="7823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どんなに面白いゲームでも、大切なのは</a:t>
            </a:r>
            <a:br>
              <a:rPr lang="en-US" altLang="ja-JP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「適度に楽しむ」ということです。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オンラインゲームと上手に付き合えるよう、</a:t>
            </a:r>
            <a:br>
              <a:rPr lang="en-US" altLang="ja-JP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時には自分の行動を振り返り、問題がないか</a:t>
            </a:r>
            <a:br>
              <a:rPr lang="en-US" altLang="ja-JP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確認しましょう。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052" y="4382307"/>
            <a:ext cx="3652090" cy="2683168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-244976" y="3667287"/>
            <a:ext cx="4252158" cy="2176693"/>
            <a:chOff x="-301670" y="3991848"/>
            <a:chExt cx="4572000" cy="2240620"/>
          </a:xfrm>
        </p:grpSpPr>
        <p:sp>
          <p:nvSpPr>
            <p:cNvPr id="7" name="雲 31"/>
            <p:cNvSpPr/>
            <p:nvPr/>
          </p:nvSpPr>
          <p:spPr>
            <a:xfrm rot="197991">
              <a:off x="199530" y="3991848"/>
              <a:ext cx="3424674" cy="224062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 rot="21098764">
              <a:off x="-301670" y="4582793"/>
              <a:ext cx="4572000" cy="10772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何事も適度に</a:t>
              </a:r>
              <a:endParaRPr kumimoji="0" lang="en-US" altLang="ja-JP" sz="3200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楽しもう！</a:t>
              </a:r>
            </a:p>
          </p:txBody>
        </p:sp>
      </p:grpSp>
      <p:pic>
        <p:nvPicPr>
          <p:cNvPr id="17" name="図 16">
            <a:extLst>
              <a:ext uri="{FF2B5EF4-FFF2-40B4-BE49-F238E27FC236}">
                <a16:creationId xmlns:a16="http://schemas.microsoft.com/office/drawing/2014/main" id="{7957DC33-E9B8-406C-B102-E3F196EBCE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730" y="1501237"/>
            <a:ext cx="5396825" cy="539682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15.</a:t>
            </a:r>
            <a:r>
              <a:rPr lang="ja-JP" altLang="en-US" dirty="0"/>
              <a:t>オンラインゲームがやめられない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395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SCORM_PASSING_SCORE" val="100.000000"/>
  <p:tag name="ISPRING_PLAYERS_CUSTOMIZATION" val="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QIFRSjkrzaQJBgAAjBQAAB0AAAB1bml2ZXJzYWwvY29tbW9uX21lc3NhZ2VzLmxuZ7VY62/TVhT/jsT/YFlC2qStwCQQH9ogJ7ltLRw72A6FTZOV0QwilaRqymPfYrvp+lw7SkF9iLY8EqC04VFYoa//ZbdO0k/8Czv32s7iwogdmNRGvrbP7xyfx++ce9vP3rrWx9xIDeTS2UwHe7LtBMukMpezvenMlQ42oXZ+f4ZlcoPJTG+yL5tJdbCZLMucDR090t6XzFy5nrySguujRxim/Voql4NlLkRW/66ZdG8HGw9rESkW58RLmiB1SVqY72JD+9t65fEaNtewsfHND6fP3Dp56vS37ccdOT8wSowTBC8QQ5FOnfABJKqyJGiAhgRNRBdVNlR5voL1zWCSUkIVeBGxoerCOsgHE47L6AIbskYn/ahNyDISVU0R+CjSeEUTJZW6Q0AqigJK4QnWi1hfx8Y7bD7FxiNsjmLjdq04Tu9PYX0Z67NYH2qmKSrFOF7UZKSoMh9ReUlkQ9i8h83n2NjG5mtsDmNzGxt/YbNElvq6NfJ2f2exli9gfQLrM8QI0G2uUCPghXFsjMLNg7uvasUS2FQdWrHG3mF9Fev3sL5Lf5dw3qjegZfv1Z7A7x2s3wVb6dMFbMzA0+Z294iCxEU1Lh7XYkhRuC6Ii5plbqRTN5nBq+kc0z+QyqUyg8lByHbmZnrwKjzrTWW/Y3qzNzN92WQv8+tACgAlhUn29/elL9tvppX+ASgIJt6X/K2pFTLXw4tdmipJgqIhMereIU4cJVlKfEf9YrwAp1TfGPvvhwOiypyCZEjYtyPEd8YGNpdbQNBo+diJA1DWH1vBQLr5rm4B/lViCzan6GfZmTcSDCmOaI7Ng1eaCUINIBnqR1F6JDn6+cy0s98Yp5lWxuaftDbK5B1aG1bhsTW24CbhXDPVvBiRoAgjqke9F1SfqKw9pIhQcAY2xuoZ3Axd4BJipFsLqyJchhFERkhez1y+6lMOKvaTed+Y5ddzKU8utzXDdtC0sHQR+Aa+llQk/I0EEZTOsSHpXBCJS0ghuso+yErkLvBdHCEpwokuZ1FCnDKqhVJlc8RDiEBN+h7JB+MBNsrY2IKn1lS5Zu4E06Sg8wlIRZ6DOHkVlGvFKWt9nvDd8rD1HtKgZJtCsyIQE0N/iKAoKZPzCf5HrZPjBRTVoG6A6jSV9qxG3cwxpzmIUXTxGEOIeXbqYAUoeWJ/cxLyslZ6SB2whA0d53WrAPSxepB/RZYBiPaQWZ5G5LWuQUPeKcK87s/kVTC2unbnY6e1ZiCp2K9nnXHb9eYc0Iu1V6gVddr76hU/F8hMJYJETualVkJc3q09fQnmW49eVpa3PR2VxLp0KL4tGPWZADvgdYr9nKklx1TjNjXvGdaBOsFnL8h1AKL8Dws/FeEg5jV4cnrE9eSXGKnYrSrMA3FWZx9X1jb8CyEYwYBZDha2rLVpMkmR7rLqX54XO6VDvdHYA5CKWbCWX/rHEaUmUN6sD+aZC+D/T0JjcwubM9j8HRvP/MP1oLDCq9D6elK/MNh4428QoQxhp4K36uw51kPtZI6tlras8Vmn8MnkvlrnBGt9Aka5lhirYdj2dEKVVwX4osrMJAzY4GuYtA/mpgksScqiOyHP+cBPxJDrLLuLeT63spi3dintkv3C0sffbQ1PHtwdr89KcPPD9tKXqLW/rMnGgiptpqVOA18WRped3DDO0nxumd0VxMkwl0U4MYLokACT/0Oa4ls+StmRhvojPhRUxR0KsXkfmyY2dTcUfmrOQbN3nVHUyQGiG/hHi9WNB21tbT4xDplji1ffTFfuL37Yng8EQmZWYG5UB/uJMt2Dn5uhqFzYK2jL+RFz9uuuoL9du8pDEre4H97fzFfmjOr8EBk1/t8NMC0pJ8icqnKR7hhUHRmlTehdO9TId0FAYpx8DoiV7tGczAOIVcrQQ/5aUiMcDZnvYDUI1g9Z6NReBFZ3q/l1EJiv1R6JP1Q+rnHRKD2IInaViY+hLuGC8n/joRTZh+7tWGPLfoEj3ZwIDeDrYssI1Y+fyDEJPZIQskly1Pd3vthMnjZrl1uBlux1vf6cbt1sHKivcvTcsP14wzHiP1BLAwQUAAIACABAgVFKqNYaVMcEAADmEQAAJwAAAHVuaXZlcnNhbC9mbGFzaF9wdWJsaXNoaW5nX3NldHRpbmdzLnhtbNVY60/bVhT/nr/C8tSPjaGDQVGSqoNEReW1JpM6TRO6iS+Jhx+RfTPKPsX2QDBAYWWsaovKU8m6UVj3ZC2l/8suefCp/8LOtZNACDAzxtQKCPG95/7OOb/zsh24cU+RuS+wbkiaGuRb/S08h9WEJkpqMsh/HItc7eQ5gyBVRLKm4iCvajx3I+QLpDNxWTJSUUwIiBocwKhGV5oE+RQh6S5BGBsb80tGWme7mpwhgG/4E5oipHVsYJVgXUjLaBz+kfE0NvgqggcA+FM0tXos5PNxXMBF6tfEjIw5SQTLVYk5heSIjIwUL7hicZQYTepaRhW7NVnTOT0ZD/LvfRhhPzUZF6pHUrDKODFCsMiWSRcSRYlZgeSo9CXmUlhKpsDcjjaeG5NEkgry19oYCkgLzSgOtus6YijdGnCgkiq8ggkSEUHupauP4HvEqC24S+K4ihQpEYMdjvkf5Htiw9G+3p7w8MBgLBwdvhXr73NtOMehWPhu7ByHYr2xvvB55L3C3/pkKHynr3fg9nBscLAv1jt0eAoYbSAkIDQyFgBmtYyewHXCAiSVUeIqkmTI0WM0GphAlstIT+KYFpEgiCNINjDPfZ7GyY8ySJbIOBRDCxTDKMbpm0YaJ8gdFrYgT/QM5g/hXEAwDGJZT4n26/WU6OhscF1wtR+6daKVAUQISqQgeWDNMS0gHF2qiY1oaoNr7JqLa7JYdwgrcSwOIAUfKYnoqKRGQLKV50YgCDK4OpjGKhdFKpShRMD9RB3AyMQNIhGn/CJV6Zu6hGQO8KBPYK4/2kRHIoV0o4H1OvMs+ROhT6m9Su21z1w+3LXTZEtL2eLeLDV/rORnqLlMrT+p/ZRaG9SepuYMtaaLk3MH38HWA2ruUfMhLL7ZXfaCTM0Fam41A5YLL4sziwzKmilOz4Hq4mLuYHWWWveLW7P7LyYdXXlq5qi5Qk2Q/IpmLS8aixNTgHaQ/ZlaWfhCzW2aNY8awF1xa6Z3oCd89woH5tVVl56tVwrrVateT1TyJjWBFotaX1cdv2wbIASF9fKzb/+1+960zO7vzNWc3XIiboKFR8w2HX8fU2vBq17vgd7eqzx9fiTQi46iCxFetdmaqbJ9NgmuAWDJ/FRpZdeh+gdqfkMtUP0T+17Vztz/r7UX6u5fXK9XNzee19zccz6XnaAXjgXaW2J/76RlY6Ct+07faEhXT2g5qzxRKO1MNaYN2PaaMWmtUQvIfAm7xdx2xX51Xk4gFpV8rrj1CDAPViaLL3KMf0dpc315AW9pvfZ+W/sHHZ3Xu/zCX9n81TMPVQfwkIwktTaBu0+d8N5OHZvz/3DojGnfdDai6QoMQCw2KT35DqY6aZvnUEBgM/LkkelM9rd1YpY2lsq/rpV/my89WXqz+8hTttlPqG1T26xVl9dCKj/eKm2ueioS1jR3PE3xzVWPkqxJect4NnjY75QX4cHb3jh7QO1Nau1S+xdqT1J7l1p/ULvALqFrOXcantxdmNt/tQTzojj1+8HDeVbFrJHmHXvZ7HgnKvq04rp4M/hfCvrC98BuR7jMgvb7/ZeWCe9E07xMit8m1tyr+tNrw+NqQDjxxQDbUSRVUoBLWRJx/W1CqL2tBR6AT9zy+QCt8d1MyPc3UEsDBBQAAgAIAECBUUrkoshX1AIAAHwKAAAhAAAAdW5pdmVyc2FsL2ZsYXNoX3NraW5fc2V0dGluZ3MueG1slVZRb9owEH7fr0DsvelW2lIpRWqgSJW6rVqrvjvJESwcO7IvdPz72bFNHCAlJULCd993dz5/vhCrDeWzb6NRnNVSAsc3KCtGEEZVLWFeKxTl/RhlDePIwgQT8hUQKS+UsXjbiOb347RGFPwiExx1rAsuZEnYePZ92XziqEGeY4ktyKGcFcmgTXNze51MkiEUl+Ph8e7y9rKPkImyInz3LApxkZJsU0hR8/xsaetdBZJRvjEJlubpQzKq8Amh7NSULJbLh8kwSiVBKTAlXd1Nryd3Z1mMpMB8psnCPAM5barPd39A21JFsaFNfyTT6U0frSIFdJucLM3Tj+c6+hdOxRIQ/qGG3v40Ty+UkR3IbvDHq0Wy6D2VSlR19aVqpChMQ7ucz+W45zBBcn39zgp+TzAbMonOMlx7joThfob3PjbXVQr2Yvp6MBDMoacMZmZuxJFfWZ9ai48/Ner74f2hpcW86JpfSK1CVGtrcX/hg/I8ADlDi3gXrC5hbsudrQhTDtl1tIT5PGlGRYjd24IKJWydMSixNbbI37qtR8jA2CJfGc3hD2e7I/ihx3L8ESfEHebn3dde4EQvfcP8yntNpmdzcVWQ2hk8phQ5zJQp542WYI4tjhqbLSk6qinmZEsLglTwXwaX7prNqDg6cDilndZVjBQZnJJbU6Me0uF5NeuuGp23K0f7Umg3Z9cj1DP8fkwQSbYu9UtJjUeOF74NjxlmSmo4yCe+EgGnyd1HKoncgHwTgg1NwwWCGhpe2LvVB4+joAdxdLrLsQtyqv28LlOQj/rUKCjf5a7RAte0WDP9xXcKH5B7pxVaj9Myca3DcUL3sgwMTgNAZLb2orUL6ylrhpTBFpjzBoZmx31bi5UWaZ/eHvAZVhgqzlkGSdJNilYqIa7rOEF413WdZljPANkjSVWztc7N91M4CN0ZzH6cGfWFIGtwauqE1v7jJmqj+df5H1BLAwQUAAIACABAgVFKbH6tybIEAAB3EQAAJgAAAHVuaXZlcnNhbC9odG1sX3B1Ymxpc2hpbmdfc2V0dGluZ3MueG1s1VhtT9tWFP7Or7A89WNj2tFBUULVQSJQeWvjSZ2mCd3El8SrY0f2zSj7FNsFwQCFlbGqLSqvStaNwrpX1lL6X3bJC5/6F3au7QRCgJkxxibe4utzn3Oe55xzj03wxv2Uwn2OdUPW1BB/JdDMc1iNa5KsJkL8R2LkchvPGQSpElI0FYd4VeO5Gx1NwXQmpshGMooJAVODAxjVaE+TEJ8kJN0uCCMjIwHZSOvsrqZkCOAbgbiWEtI6NrBKsC6kFTQKf8hoGhu8h+ADAH5Smupt62hq4rigi9SnSRkFc7IEkasyI4WUbpJSeMG1iqH4vYSuZVSpU1M0ndMTsRD/3ocR9lW1cZG65BRWmSRGByyyZdKOJElmQSAlKn+BuSSWE0mItrWF50ZkiSRD/NUWhgLWQiOKg+0yRwylUwMJVOLBpzBBEiLIvXT9EXyfGNUFd0kaVVFKjotwh2P0Q3yXOBTt7ekKD/UPiOHoULfY1+vGcIpNYviueIpNYo/YGz6NvV/47o8Hw3d6e/pvDYkDA71iz+D+LlC0TpCgUK9YEJTVMnoc1wQLkmQmFVORrECJHpLRwASKXEF6AotaRIYkDiPFwDz3WRonbmeQIpNR6IVm6IV7GKdvGmkcJ3dY2kI80TOY34dzASEwyGWtJK5dr5VEa1sddcH1vk/ryCiDiBAUT0LxwJoTWlA4uFQ1G9bUOmrsmotpilQjhFMxLPWjFAg8GFF5bhhUV4DbQBqrXBSp0HYyAb7x2g4jEzOITJx2i3jWN3UZKRy0FJwLmOuLNvCPJ5Fu1Mlck5pVe7zjE2ovU3vlU1cAd+0429JCtrgzTc3vK/kpai5S63dqP6fWGrUnqTlFrcni+MzeN3DrETV3qPkYFt9tL/pBpuYcNTcaAcuF18WpeQZlTRUnZ8B1cT63tzxNrYfFjendV+OOrzw1c9RcoiZYPqBZy4/H4tgEoO1lf6RWFj5Qc5NmzYMBcJfcJunp7wrfvcRBeDXXpRerlcKqF9XbsUrepCbIYlHrS4/4eccAKSisll98/bfp+/Myvbs1UyW74WTchAgPhG06fJ9Sa86vX/+J3typPH95INHzjqMzCe7FbE15ap8sghsARDI7UVradqT+jppfUQtc/8A+e94Z/X/ae6FG/+x+/dJce1mlueP8XnSSXjiUaH+F/a1TlvWJth4650ZdufpCy1nlsUJpa6K+bCC2t0xJa4VaIOZruFvMbVbsN6fVBHJRyeeKG08Ac29pvPgqx/R3nDb2lx/w5itX32+59kFr2/X2gPBHNn/5xE3exB1UkKxWR27nsSPd365Dg/0vNp0w3hv2RjQ9BRMPSw1Oj35k8UZr4xwKCmwoHj0jnVF+aETGLm5GltYWyj+vlH+ZLT1beLf9xFd92c+obVPbrPaT39YpP90orS/7agt2TG75mtvryz4t2bHkr8bZqGHfE36MB2750+wRtdeptU3tn6g9Tu1tav1G7QK7hHPKebbwRXduZvfNAkyI4sSve49nWd+yozPvxMumxf+ih49rp7O3/7/Swkc+5son9rDb9efZwoFA4Nxyf3EH48Wp+l8Syr2qvYXWvXYGhSNf8Jtgvf6fJR1NfwJQSwMEFAACAAgAQIFRSkWxgQugAQAAHwYAAB8AAAB1bml2ZXJzYWwvaHRtbF9za2luX3NldHRpbmdzLmpzjZRBb4IwFMfvfgrCrotxExV3kyDJEg9L5m3ZoeATiaVt2spkxu8+ikxpKXPthf7z4//6Xvt6GjjVcBPXeXFO9Xe9ftPXtQZKk/wAj7qOe/Rc6a7A2QbWWQ44I+AaSPH761U+3wibsUtq07h8V7ai5edSC80sGrdowqIVFu1LaVuERVs82sRvLbMmq0tGrTLHBykpGSaUSCBySCjPUc24D1E92gkaMC2A30G3KAHNdDqbBF7QR94cF8v5aDZqcwnNGSLliqZ0GKNkn3J6IJu++LuSAa8OfN/YRWq2AZwJ+SohNwMHYRQtvH6ScRACmrjjuT/x5lYYoxhwy9cL1fwD1Yy7CRl0kYlM/tL+U+D70zbNUAqdKgWRmjpGKq/71bxwEo7yQsye1dQIjErgHavlOAxCrZqMsgP7T0hOU1WRDtq9GVcUU7TJSNp3066c2qyy7QNviTanprUQNVpoZ2nTvO/hMLvU1vfS2rnCCLuy2WGbaA1MbSKzicVV1PYjzZdErT8cF0mJkl1ePRDV41hVAvE98DWluErg895WzViD8w9QSwMEFAACAAgAQYFRSjAoHFNPDAAAHCEAABcAAAB1bml2ZXJzYWwvdW5pdmVyc2FsLnBuZ+1XfVzS977HVcc93HKutqmklrke7jEdo0BDZZXTvGW03DktS01JuhxCRiTI5OFst0VP4tGzkxaR7bZ0e63pIXxCBE6zIFOgZQmIQA2FTB5SElQePL8funt377/3df/j+3rx/b2+D+/v5/t5fx6+H87u25uz/PWY1yEQyPLcXVn7IZCluRDIEtKrvwNm1naeegZ8wij7c3ZAWlSrx4HB0mPb87ZDIIKaN3wly4Dxa5/tOkiBQFb0gr8wBem7oxDIGkFu1vZPKovsBuUPNs92xaTvvYSN5/afe2NZ7Zflq+78cdPjgjPEuWuar0p3HMijIgqbEnadKy+ITDrz718lJz3KO0X9+N0v1jx8i7Hm9P6C62fyBN1RJhN2vSpWdowFt/osIyhRa0RPl3vAh1NdT3Nd5bi0uGMmv9p5vMgr/4FHks5FHAjMjsnA61X2axE1P6Ozw3UGXu2oSTo7PX4bmIaQ/nCdc5z2dq7U75zflrEOmPnHIcOzhAO1o7L5CfEgHNyT/q/Z8fTj6eHHqAng+vXSl7UKaaCmmHf1VWD84rso5qhA9xq4syamdinwWZMAjj7Megvo/3wmEVyJzAX7hDqwz0oMA/ozu14B+jdDgBAgBAgBQoAQIAQIAUKAECAECAFCgBAgBAgBQoAQIAT4fwCMCqovLbazibjFhk04uzh3cGXuwGK7vKt0cXko6y34QhOur2tY3Lm19s7ixpv/fVBeImxxJwF5LrGV7UUjGueFaCNjamW8Pt01ykHIAjPqH3GHjV0j5Fnz544/WX0NQ1PXMpELePeQ3mF/oiM+2CmH9Tb6fo6/ctJ78gpttTCDRdVxLmBVdN7M6K6pFJNPbvm+uMr5kl+o77pKZlqNhaw9BNEP6kXlJNPu+2i//08Rb0Z1YhRjm4lXjv2oN5qZaMs2jKGvdjSCPU9rcj4RXZhAeRxz2IL+Qkb5gG3OftGzNbCEMphzPiPJyQEPKpTLYx0En7FrIl/mskHrWX45HacwPpqJGmK9+AdwUks8GdbiHBFP1OA30yZFMOGsyv9qG1mn8KF9nDH/+yBp/dqulTZdM5syJzYRNxOpA8TqmjIlyr2XmyikPR9RSXQVRefaPcOEVmKmfxxDKmJOP0Yab/WoWW7hAYXdcaO+qLv7irWRHbj/RkrPC/kmKlfim+onsaQKmbi4ppUx9nsSKzbTI1ITpS6+s4d83486KcWmYNlCZzXZ9q70xVfIFJKnChtkksg4LNzMJx1WVKIVXmaL4e66B1x6m7Z3igWaVld2PL2g0o0yxVxEoHDLzdgCQkIur9B641OK+bSFos7opLt1x1ol5G5ZZL4c5oUiGTkbo5F/VJQxX16Pz9jUo8VDi4WTs3GNE5Oi+LCS43dO2TWUqLCyd1as4Du1/VpThQlq1pKj9f1Qa7QGhjA6I/fJ9QoFvIXWsdMKrd+azD7sSFWL3I+i4yWCrS1YfES/twR0joh5OaFygGU61P8Qp7hZ4pN2D0389UwikcqvL1VWQ3lYjuO2ydTVGWjIOXvlxCXqsFxDzPrCkOEagJMyL5d6JoTQ5Ow92uxTO62ok8PfFHokMK5hOc6cbu4x+2OdHodc0e6XriaXMSIAfnwoFTyzg5Jdp1Ob05IAo6Ut0ENKf6/Mrlmr62zTwQjRGPFB7AI/qYq9r8XooebdUM9Lp/H9jmnE+TB961MbIS3uMRwhjdN3nXjG4OxFtU1Ike4aAxMN2E7v12bvig47Os7QK40dFhy6xvr3tnyuSJlPAQPLdqvTfb5JBQq/LG98R2rPqkOIVbvJXGX5KjXCoTNl/mh+IF+3zB0/fmSC+M4S6vXegObEO6kLRBu+cVbzsuvs3AyTjUgod7u6SD7Os7uy2SkLge15WL3k7kNuhqWjtTAY5vXiFNmLu+POSsKhYVtDe7VJRoLXfqtsca1302z4zgWZHd5VnAmEw2+SbSdMlC8KnEpO6ANE5aytu8CZs6M3TDWl/KW9Dcs9aL4rCmrxAc0hO91FwAuxQ4jMIb2vIvt/H+wkeUuvchBxee8XsX9paDZrlcjSO4F1FVx6Xp0hdptJUC8wPPTI84r/elSMVXuuJfTlV81j6D6TMAcQ+gp3EHAgmLjZXjAMU9ycPGZcFNuC9qCEgJmsn/E0GyJzh23bSKVsxVUq1KqF1R6t6nV3E5f0dV350QCVdziyt2hZrJwkbebD0h7i0vPE74YDf2gQRMLlGrztwewKPkIP3CCViXx+XIaRy/Wd23E9bHEr4QOjZrJDsNOqd2z/qC4yqwP18lWunxPG5XyoCizpaPO7nHHwZIo48t9W3G14DySaSofSBpSsTlT9DSU3rZ4nzTy76yFOQ1/pRbnb9KkK+fKRG9dg5RtJpL+rEOXfOlEne3XlnZPtUU+PMK4CPnP7yNIzOs2RHqYnMlrDJ9ke4L2H5oxR0C+wVXT9PjgQT+RZ/SBVFqGYN56uBS5WftjhKGuVAG5c+ck96m61t6fcW1KGF1sNGTjvvb8ZPPj0Zc+avglm82SCWSXWOSusbSBtbVXhFsHK3/CGcx9BeOkjmduOjtMbzcsKaci4Mdgv92yYW5uJ877eQH6VfN0n8ooRCz6Yz6kHxedlOCEJsLwKP+9xYNfXtekqjHcC3Aw7YsB22/ZAbS72jxXvwZiGmTED2spTChujFwjugQupJwY//GAh4IhulEEEZk0Rf9tvHKcEF4HjsOLqA5cHUpmf2CedVKFr+W5eLOWmbt2BFmzQp9t1zpPWDlAV6vNg7PC0JkGz4fSljIbYOfrhzxP7hlJNVOEgBzSFvHJLv20cqckYXqSieWRtx0VwpXkyLbUiGOV5Nqd2sNz8SDJ1//c8NcMCP8D++KimUp+qHODqbVay96d95q25uGYnFCOMFp9v1tvmRjdkuuU/e+bpTyadMyavNX4hsqm2WBqhAAg1yrAkf0p7FkxjSIEMixFXY5Gv3Duz1pM5dVsp2cDCU5x+p9S00mkY8T6OKObnJMEOGQFRnpS+pIwxnOejb1f48R1BBRzebT/dmzGZTQLdrBKUMoVwrOb5y2nJIC/JYtq/XP3gt6E3UMT2TysHMWjm2ztw9YIK5yStiH8MeCSwOA3JDd9yIaf2OK1wY/QXR6GJchkmdmZ3apBgw75bYh19QULHS7FlGHgqLKvlih4/0/vof2ji9rnUJAfz2eT4JBzIslFwMUvYyC/xfv03uzwfn52kGw5cemK/GNiiB6x+pbQH4+Xx1UH2KeZNT4Ump6oEdJ6SeZojP+g8ReduMKd/KJZ8HqO0aXeyRjkykqvfOdc3jk8fYXk7jZ2zLhPz3JLAHIbtrG78C4/kFpliUt5sZ0pqJxA77sMi2IcBzrH2cL4dZ90afJwNFTWfFYHyb9q7c3bHo4IM7U8i9qyZqFxepxNwfD+pfXcszSyffXCwckb5E8QjtuMaPYXmtSxzeza1kQVHBDyVYd9ji4kM4LZccuGaaB7fFFSjSv/uBLoZsM7BwZlYbxNGqNubiBdO9KzaXTXVtwHpYY1ZmxVxU3dSAi8tRPSMJCjhPxclUD4F/WOhhDB2CR0jrZhb4KtT8PkWDywYlyl3HzoMYmSGIwr90m+CM1ERsoOrnrA6DYU9kKEu7o1fy5gMH7T1MczLJG0GDCi8CKZ6ZMsY9dczsupyBpNe/0ymL0/XkN2i4kGYupnxqTECLOTEF/gujwLUoPeyrPXq6lzHL0X9hTRyhKWQvYeQZqGYxxE1TQtSRfEtqclV89N7cFW/oq/EusKX7t1aFHEUr5AmmzbJFbcsQN1DI7eOtYi7wl0t6Kb21S6RaM4lQzKeDtF8Wn1T8+QL3kdhjk65nBKnnoxvIF9qTm+cKqGjF/I6lYsa5oqY3W6ikzLyDe1EYppHclHseB43IAaKyRM2q+Xuu8UjI9574c315Hs1Un84wjmro+3BmJ+6ofGVmi2vv2Bnzn9fQRCC1OhuEEeiO4bsT7Ckxha6vuqwKs3xAJVWd4E/AerJBPRkAHpOU1yTNWwGxXnWLItU0BWwXwtWQ0znf2AkzLk1La6vDRvrtGX2Q6a5oXkpoi/chPT/Tt/tmUG1quAqFHexNK76en1degL0Z/Pz6dxMX0Ap8ci88+F1ET3W5/g0c/ori6V4xrmVuXEC5vju4uF0zwjlADumciHRBJvtY/7/rTz/r4pfhxPOxku2sK7Zt0HeBv8h5H60N6tlx5Ev/wlQSwECAAAUAAIACAAkk/RGiiTiqPoCAACwCAAAFAAAAAAAAAABAAAAAAAAAAAAdW5pdmVyc2FsL3BsYXllci54bWxQSwECAAAUAAIACABAgVFKOSvNpAkGAACMFAAAHQAAAAAAAAABAAAAAAAsAwAAdW5pdmVyc2FsL2NvbW1vbl9tZXNzYWdlcy5sbmdQSwECAAAUAAIACABAgVFKqNYaVMcEAADmEQAAJwAAAAAAAAABAAAAAABwCQAAdW5pdmVyc2FsL2ZsYXNoX3B1Ymxpc2hpbmdfc2V0dGluZ3MueG1sUEsBAgAAFAACAAgAQIFRSuSiyFfUAgAAfAoAACEAAAAAAAAAAQAAAAAAfA4AAHVuaXZlcnNhbC9mbGFzaF9za2luX3NldHRpbmdzLnhtbFBLAQIAABQAAgAIAECBUUpsfq3JsgQAAHcRAAAmAAAAAAAAAAEAAAAAAI8RAAB1bml2ZXJzYWwvaHRtbF9wdWJsaXNoaW5nX3NldHRpbmdzLnhtbFBLAQIAABQAAgAIAECBUUpFsYELoAEAAB8GAAAfAAAAAAAAAAEAAAAAAIUWAAB1bml2ZXJzYWwvaHRtbF9za2luX3NldHRpbmdzLmpzUEsBAgAAFAACAAgAQYFRSjAoHFNPDAAAHCEAABcAAAAAAAAAAAAAAAAAYhgAAHVuaXZlcnNhbC91bml2ZXJzYWwucG5nUEsFBgAAAAAHAAcAFwIAAOYkAAAAAA=="/>
  <p:tag name="ISPRING_FIRST_PUBLISH" val="1"/>
  <p:tag name="ISPRING_ULTRA_SCORM_COURCE_TITLE" val="情報モラル教育 中高生向け"/>
  <p:tag name="ISPRING_ULTRA_SCORM_LESSON_TITLE" val="情報モラル教育 中高生向け"/>
  <p:tag name="ISPRING_PRESENTATION_TITLE" val="情報モラル教育 中高生向け"/>
  <p:tag name="MMPROD_UIDATA" val="&lt;database version=&quot;11.0&quot;&gt;&lt;object type=&quot;1&quot; unique_id=&quot;10001&quot;&gt;&lt;object type=&quot;2&quot; unique_id=&quot;215453&quot;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34678&quot;&gt;&lt;property id=&quot;20148&quot; value=&quot;5&quot;/&gt;&lt;property id=&quot;20300&quot; value=&quot;スライド 3 - &amp;quot;1. インターネットの情報は正しいの？&amp;quot;&quot;/&gt;&lt;property id=&quot;20307&quot; value=&quot;302&quot;/&gt;&lt;/object&gt;&lt;object type=&quot;3&quot; unique_id=&quot;234715&quot;&gt;&lt;property id=&quot;20148&quot; value=&quot;5&quot;/&gt;&lt;property id=&quot;20300&quot; value=&quot;スライド 2 - &amp;quot;第 1 話 インターネットの 情報は正しいの？&amp;quot;&quot;/&gt;&lt;property id=&quot;20307&quot; value=&quot;305&quot;/&gt;&lt;/object&gt;&lt;object type=&quot;3&quot; unique_id=&quot;449236&quot;&gt;&lt;property id=&quot;20148&quot; value=&quot;5&quot;/&gt;&lt;property id=&quot;20300&quot; value=&quot;スライド 5 - &amp;quot;1. インターネットの情報は正しいの？&amp;quot;&quot;/&gt;&lt;property id=&quot;20307&quot; value=&quot;315&quot;/&gt;&lt;/object&gt;&lt;object type=&quot;3&quot; unique_id=&quot;449237&quot;&gt;&lt;property id=&quot;20148&quot; value=&quot;5&quot;/&gt;&lt;property id=&quot;20300&quot; value=&quot;スライド 8 - &amp;quot;第 2 話 無料の動画試聴サイト&amp;quot;&quot;/&gt;&lt;property id=&quot;20307&quot; value=&quot;313&quot;/&gt;&lt;/object&gt;&lt;object type=&quot;3&quot; unique_id=&quot;449245&quot;&gt;&lt;property id=&quot;20148&quot; value=&quot;5&quot;/&gt;&lt;property id=&quot;20300&quot; value=&quot;スライド 1 - &amp;quot;情報モラル教育&amp;quot;&quot;/&gt;&lt;property id=&quot;20307&quot; value=&quot;317&quot;/&gt;&lt;/object&gt;&lt;object type=&quot;3&quot; unique_id=&quot;449655&quot;&gt;&lt;property id=&quot;20148&quot; value=&quot;5&quot;/&gt;&lt;property id=&quot;20300&quot; value=&quot;スライド 7 - &amp;quot;1. インターネットの情報は正しいの？&amp;quot;&quot;/&gt;&lt;property id=&quot;20307&quot; value=&quot;318&quot;/&gt;&lt;/object&gt;&lt;object type=&quot;3&quot; unique_id=&quot;449657&quot;&gt;&lt;property id=&quot;20148&quot; value=&quot;5&quot;/&gt;&lt;property id=&quot;20300&quot; value=&quot;スライド 9 - &amp;quot;2. 無料の動画試聴サイト&amp;quot;&quot;/&gt;&lt;property id=&quot;20307&quot; value=&quot;319&quot;/&gt;&lt;/object&gt;&lt;object type=&quot;3&quot; unique_id=&quot;449658&quot;&gt;&lt;property id=&quot;20148&quot; value=&quot;5&quot;/&gt;&lt;property id=&quot;20300&quot; value=&quot;スライド 10 - &amp;quot;2. 無料の動画試聴サイト&amp;quot;&quot;/&gt;&lt;property id=&quot;20307&quot; value=&quot;363&quot;/&gt;&lt;/object&gt;&lt;object type=&quot;3&quot; unique_id=&quot;449659&quot;&gt;&lt;property id=&quot;20148&quot; value=&quot;5&quot;/&gt;&lt;property id=&quot;20300&quot; value=&quot;スライド 11 - &amp;quot;2. 無料の動画試聴サイト&amp;quot;&quot;/&gt;&lt;property id=&quot;20307&quot; value=&quot;321&quot;/&gt;&lt;/object&gt;&lt;object type=&quot;3&quot; unique_id=&quot;449660&quot;&gt;&lt;property id=&quot;20148&quot; value=&quot;5&quot;/&gt;&lt;property id=&quot;20300&quot; value=&quot;スライド 13 - &amp;quot;2. 無料の動画試聴サイト&amp;quot;&quot;/&gt;&lt;property id=&quot;20307&quot; value=&quot;322&quot;/&gt;&lt;/object&gt;&lt;object type=&quot;3&quot; unique_id=&quot;449661&quot;&gt;&lt;property id=&quot;20148&quot; value=&quot;5&quot;/&gt;&lt;property id=&quot;20300&quot; value=&quot;スライド 14 - &amp;quot;第 3 話 個人情報を守ろう&amp;quot;&quot;/&gt;&lt;property id=&quot;20307&quot; value=&quot;323&quot;/&gt;&lt;/object&gt;&lt;object type=&quot;3&quot; unique_id=&quot;449662&quot;&gt;&lt;property id=&quot;20148&quot; value=&quot;5&quot;/&gt;&lt;property id=&quot;20300&quot; value=&quot;スライド 15 - &amp;quot;3. 個人情報を守ろう&amp;quot;&quot;/&gt;&lt;property id=&quot;20307&quot; value=&quot;324&quot;/&gt;&lt;/object&gt;&lt;object type=&quot;3&quot; unique_id=&quot;449663&quot;&gt;&lt;property id=&quot;20148&quot; value=&quot;5&quot;/&gt;&lt;property id=&quot;20300&quot; value=&quot;スライド 16 - &amp;quot;3. 個人情報を守ろう&amp;quot;&quot;/&gt;&lt;property id=&quot;20307&quot; value=&quot;325&quot;/&gt;&lt;/object&gt;&lt;object type=&quot;3&quot; unique_id=&quot;449664&quot;&gt;&lt;property id=&quot;20148&quot; value=&quot;5&quot;/&gt;&lt;property id=&quot;20300&quot; value=&quot;スライド 17 - &amp;quot;3. 個人情報を守ろう&amp;quot;&quot;/&gt;&lt;property id=&quot;20307&quot; value=&quot;326&quot;/&gt;&lt;/object&gt;&lt;object type=&quot;3&quot; unique_id=&quot;449665&quot;&gt;&lt;property id=&quot;20148&quot; value=&quot;5&quot;/&gt;&lt;property id=&quot;20300&quot; value=&quot;スライド 19 - &amp;quot;3. 個人情報を守ろう&amp;quot;&quot;/&gt;&lt;property id=&quot;20307&quot; value=&quot;327&quot;/&gt;&lt;/object&gt;&lt;object type=&quot;3&quot; unique_id=&quot;449666&quot;&gt;&lt;property id=&quot;20148&quot; value=&quot;5&quot;/&gt;&lt;property id=&quot;20300&quot; value=&quot;スライド 20 - &amp;quot;第 4 話 インターネットで 知り合った人&amp;quot;&quot;/&gt;&lt;property id=&quot;20307&quot; value=&quot;328&quot;/&gt;&lt;/object&gt;&lt;object type=&quot;3&quot; unique_id=&quot;449667&quot;&gt;&lt;property id=&quot;20148&quot; value=&quot;5&quot;/&gt;&lt;property id=&quot;20300&quot; value=&quot;スライド 21 - &amp;quot;4. インターネットで知り合った人&amp;quot;&quot;/&gt;&lt;property id=&quot;20307&quot; value=&quot;329&quot;/&gt;&lt;/object&gt;&lt;object type=&quot;3&quot; unique_id=&quot;449668&quot;&gt;&lt;property id=&quot;20148&quot; value=&quot;5&quot;/&gt;&lt;property id=&quot;20300&quot; value=&quot;スライド 22 - &amp;quot;4. インターネットで知り合った人&amp;quot;&quot;/&gt;&lt;property id=&quot;20307&quot; value=&quot;330&quot;/&gt;&lt;/object&gt;&lt;object type=&quot;3&quot; unique_id=&quot;449669&quot;&gt;&lt;property id=&quot;20148&quot; value=&quot;5&quot;/&gt;&lt;property id=&quot;20300&quot; value=&quot;スライド 23 - &amp;quot;4. インターネットで知り合った人&amp;quot;&quot;/&gt;&lt;property id=&quot;20307&quot; value=&quot;331&quot;/&gt;&lt;/object&gt;&lt;object type=&quot;3&quot; unique_id=&quot;449670&quot;&gt;&lt;property id=&quot;20148&quot; value=&quot;5&quot;/&gt;&lt;property id=&quot;20300&quot; value=&quot;スライド 25 - &amp;quot;4. インターネットで知り合った人&amp;quot;&quot;/&gt;&lt;property id=&quot;20307&quot; value=&quot;332&quot;/&gt;&lt;/object&gt;&lt;object type=&quot;3&quot; unique_id=&quot;449671&quot;&gt;&lt;property id=&quot;20148&quot; value=&quot;5&quot;/&gt;&lt;property id=&quot;20300&quot; value=&quot;スライド 26 - &amp;quot;4. インターネットで知り合った人&amp;quot;&quot;/&gt;&lt;property id=&quot;20307&quot; value=&quot;333&quot;/&gt;&lt;/object&gt;&lt;object type=&quot;3&quot; unique_id=&quot;449672&quot;&gt;&lt;property id=&quot;20148&quot; value=&quot;5&quot;/&gt;&lt;property id=&quot;20300&quot; value=&quot;スライド 27 - &amp;quot;第 5 話 いきすぎたイタズラ ~ その 1 ~　&amp;quot;&quot;/&gt;&lt;property id=&quot;20307&quot; value=&quot;334&quot;/&gt;&lt;/object&gt;&lt;object type=&quot;3&quot; unique_id=&quot;449674&quot;&gt;&lt;property id=&quot;20148&quot; value=&quot;5&quot;/&gt;&lt;property id=&quot;20300&quot; value=&quot;スライド 29 - &amp;quot;5. いきすぎたイタズラ　~ その 1 ~&amp;quot;&quot;/&gt;&lt;property id=&quot;20307&quot; value=&quot;336&quot;/&gt;&lt;/object&gt;&lt;object type=&quot;3&quot; unique_id=&quot;449675&quot;&gt;&lt;property id=&quot;20148&quot; value=&quot;5&quot;/&gt;&lt;property id=&quot;20300&quot; value=&quot;スライド 30 - &amp;quot;5. いきすぎたイタズラ　~ その 1 ~&amp;quot;&quot;/&gt;&lt;property id=&quot;20307&quot; value=&quot;337&quot;/&gt;&lt;/object&gt;&lt;object type=&quot;3&quot; unique_id=&quot;449676&quot;&gt;&lt;property id=&quot;20148&quot; value=&quot;5&quot;/&gt;&lt;property id=&quot;20300&quot; value=&quot;スライド 32 - &amp;quot;5. いきすぎたイタズラ　~ その 1 ~&amp;quot;&quot;/&gt;&lt;property id=&quot;20307&quot; value=&quot;338&quot;/&gt;&lt;/object&gt;&lt;object type=&quot;3&quot; unique_id=&quot;449677&quot;&gt;&lt;property id=&quot;20148&quot; value=&quot;5&quot;/&gt;&lt;property id=&quot;20300&quot; value=&quot;スライド 33 - &amp;quot;第 5 話 いきすぎたイタズラ ~ その 2 ~　&amp;quot;&quot;/&gt;&lt;property id=&quot;20307&quot; value=&quot;364&quot;/&gt;&lt;/object&gt;&lt;object type=&quot;3&quot; unique_id=&quot;449678&quot;&gt;&lt;property id=&quot;20148&quot; value=&quot;5&quot;/&gt;&lt;property id=&quot;20300&quot; value=&quot;スライド 34 - &amp;quot;5. いきすぎたイタズラ　~ その 2 ~&amp;quot;&quot;/&gt;&lt;property id=&quot;20307&quot; value=&quot;340&quot;/&gt;&lt;/object&gt;&lt;object type=&quot;3&quot; unique_id=&quot;449679&quot;&gt;&lt;property id=&quot;20148&quot; value=&quot;5&quot;/&gt;&lt;property id=&quot;20300&quot; value=&quot;スライド 35 - &amp;quot;5. いきすぎたイタズラ　~ その 2 ~&amp;quot;&quot;/&gt;&lt;property id=&quot;20307&quot; value=&quot;341&quot;/&gt;&lt;/object&gt;&lt;object type=&quot;3&quot; unique_id=&quot;449680&quot;&gt;&lt;property id=&quot;20148&quot; value=&quot;5&quot;/&gt;&lt;property id=&quot;20300&quot; value=&quot;スライド 36 - &amp;quot;5. いきすぎたイタズラ　~ その 2 ~&amp;quot;&quot;/&gt;&lt;property id=&quot;20307&quot; value=&quot;342&quot;/&gt;&lt;/object&gt;&lt;object type=&quot;3&quot; unique_id=&quot;449681&quot;&gt;&lt;property id=&quot;20148&quot; value=&quot;5&quot;/&gt;&lt;property id=&quot;20300&quot; value=&quot;スライド 38 - &amp;quot;5. いきすぎたイタズラ　~ その 2 ~&amp;quot;&quot;/&gt;&lt;property id=&quot;20307&quot; value=&quot;343&quot;/&gt;&lt;/object&gt;&lt;object type=&quot;3&quot; unique_id=&quot;449682&quot;&gt;&lt;property id=&quot;20148&quot; value=&quot;5&quot;/&gt;&lt;property id=&quot;20300&quot; value=&quot;スライド 39 - &amp;quot;5. いきすぎたイタズラ　~ その 2 ~&amp;quot;&quot;/&gt;&lt;property id=&quot;20307&quot; value=&quot;344&quot;/&gt;&lt;/object&gt;&lt;object type=&quot;3&quot; unique_id=&quot;449683&quot;&gt;&lt;property id=&quot;20148&quot; value=&quot;5&quot;/&gt;&lt;property id=&quot;20300&quot; value=&quot;スライド 40 - &amp;quot;第 6 話 コミュニケーション・トラブル&amp;quot;&quot;/&gt;&lt;property id=&quot;20307&quot; value=&quot;345&quot;/&gt;&lt;/object&gt;&lt;object type=&quot;3&quot; unique_id=&quot;449684&quot;&gt;&lt;property id=&quot;20148&quot; value=&quot;5&quot;/&gt;&lt;property id=&quot;20300&quot; value=&quot;スライド 41 - &amp;quot;6. コミュニケーション・トラブル&amp;quot;&quot;/&gt;&lt;property id=&quot;20307&quot; value=&quot;346&quot;/&gt;&lt;/object&gt;&lt;object type=&quot;3&quot; unique_id=&quot;449685&quot;&gt;&lt;property id=&quot;20148&quot; value=&quot;5&quot;/&gt;&lt;property id=&quot;20300&quot; value=&quot;スライド 42 - &amp;quot;6. コミュニケーション・トラブル&amp;quot;&quot;/&gt;&lt;property id=&quot;20307&quot; value=&quot;347&quot;/&gt;&lt;/object&gt;&lt;object type=&quot;3&quot; unique_id=&quot;449686&quot;&gt;&lt;property id=&quot;20148&quot; value=&quot;5&quot;/&gt;&lt;property id=&quot;20300&quot; value=&quot;スライド 43 - &amp;quot;6. コミュニケーション・トラブル&amp;quot;&quot;/&gt;&lt;property id=&quot;20307&quot; value=&quot;348&quot;/&gt;&lt;/object&gt;&lt;object type=&quot;3&quot; unique_id=&quot;449687&quot;&gt;&lt;property id=&quot;20148&quot; value=&quot;5&quot;/&gt;&lt;property id=&quot;20300&quot; value=&quot;スライド 44 - &amp;quot;6. コミュニケーション・トラブル&amp;quot;&quot;/&gt;&lt;property id=&quot;20307&quot; value=&quot;349&quot;/&gt;&lt;/object&gt;&lt;object type=&quot;3&quot; unique_id=&quot;449688&quot;&gt;&lt;property id=&quot;20148&quot; value=&quot;5&quot;/&gt;&lt;property id=&quot;20300&quot; value=&quot;スライド 46 - &amp;quot;6. コミュニケーション・トラブル&amp;quot;&quot;/&gt;&lt;property id=&quot;20307&quot; value=&quot;350&quot;/&gt;&lt;/object&gt;&lt;object type=&quot;3&quot; unique_id=&quot;449689&quot;&gt;&lt;property id=&quot;20148&quot; value=&quot;5&quot;/&gt;&lt;property id=&quot;20300&quot; value=&quot;スライド 47 - &amp;quot;第 7 話 インターネットを 使うときのルール&amp;quot;&quot;/&gt;&lt;property id=&quot;20307&quot; value=&quot;351&quot;/&gt;&lt;/object&gt;&lt;object type=&quot;3&quot; unique_id=&quot;449690&quot;&gt;&lt;property id=&quot;20148&quot; value=&quot;5&quot;/&gt;&lt;property id=&quot;20300&quot; value=&quot;スライド 48 - &amp;quot;7. インターネットを使うときのルール&amp;quot;&quot;/&gt;&lt;property id=&quot;20307&quot; value=&quot;352&quot;/&gt;&lt;/object&gt;&lt;object type=&quot;3&quot; unique_id=&quot;449691&quot;&gt;&lt;property id=&quot;20148&quot; value=&quot;5&quot;/&gt;&lt;property id=&quot;20300&quot; value=&quot;スライド 49 - &amp;quot;7. インターネットを使うときのルール&amp;quot;&quot;/&gt;&lt;property id=&quot;20307&quot; value=&quot;353&quot;/&gt;&lt;/object&gt;&lt;object type=&quot;3&quot; unique_id=&quot;449692&quot;&gt;&lt;property id=&quot;20148&quot; value=&quot;5&quot;/&gt;&lt;property id=&quot;20300&quot; value=&quot;スライド 50 - &amp;quot;7. インターネットを使うときのルール&amp;quot;&quot;/&gt;&lt;property id=&quot;20307&quot; value=&quot;354&quot;/&gt;&lt;/object&gt;&lt;object type=&quot;3&quot; unique_id=&quot;449693&quot;&gt;&lt;property id=&quot;20148&quot; value=&quot;5&quot;/&gt;&lt;property id=&quot;20300&quot; value=&quot;スライド 52 - &amp;quot;7. インターネットを使うときのルール&amp;quot;&quot;/&gt;&lt;property id=&quot;20307&quot; value=&quot;355&quot;/&gt;&lt;/object&gt;&lt;object type=&quot;3&quot; unique_id=&quot;449694&quot;&gt;&lt;property id=&quot;20148&quot; value=&quot;5&quot;/&gt;&lt;property id=&quot;20300&quot; value=&quot;スライド 53 - &amp;quot;第 8 話 インターネットゲーム&amp;quot;&quot;/&gt;&lt;property id=&quot;20307&quot; value=&quot;356&quot;/&gt;&lt;/object&gt;&lt;object type=&quot;3&quot; unique_id=&quot;449695&quot;&gt;&lt;property id=&quot;20148&quot; value=&quot;5&quot;/&gt;&lt;property id=&quot;20300&quot; value=&quot;スライド 54 - &amp;quot;8. インターネットゲーム&amp;quot;&quot;/&gt;&lt;property id=&quot;20307&quot; value=&quot;357&quot;/&gt;&lt;/object&gt;&lt;object type=&quot;3&quot; unique_id=&quot;449696&quot;&gt;&lt;property id=&quot;20148&quot; value=&quot;5&quot;/&gt;&lt;property id=&quot;20300&quot; value=&quot;スライド 55 - &amp;quot;8. インターネットゲーム&amp;quot;&quot;/&gt;&lt;property id=&quot;20307&quot; value=&quot;358&quot;/&gt;&lt;/object&gt;&lt;object type=&quot;3&quot; unique_id=&quot;449697&quot;&gt;&lt;property id=&quot;20148&quot; value=&quot;5&quot;/&gt;&lt;property id=&quot;20300&quot; value=&quot;スライド 56 - &amp;quot;8. インターネットゲーム&amp;quot;&quot;/&gt;&lt;property id=&quot;20307&quot; value=&quot;359&quot;/&gt;&lt;/object&gt;&lt;object type=&quot;3&quot; unique_id=&quot;449698&quot;&gt;&lt;property id=&quot;20148&quot; value=&quot;5&quot;/&gt;&lt;property id=&quot;20300&quot; value=&quot;スライド 57 - &amp;quot;8. インターネットゲーム&amp;quot;&quot;/&gt;&lt;property id=&quot;20307&quot; value=&quot;360&quot;/&gt;&lt;/object&gt;&lt;object type=&quot;3&quot; unique_id=&quot;449699&quot;&gt;&lt;property id=&quot;20148&quot; value=&quot;5&quot;/&gt;&lt;property id=&quot;20300&quot; value=&quot;スライド 58 - &amp;quot;8. インターネットゲーム&amp;quot;&quot;/&gt;&lt;property id=&quot;20307&quot; value=&quot;361&quot;/&gt;&lt;/object&gt;&lt;object type=&quot;3&quot; unique_id=&quot;449700&quot;&gt;&lt;property id=&quot;20148&quot; value=&quot;5&quot;/&gt;&lt;property id=&quot;20300&quot; value=&quot;スライド 60 - &amp;quot;8. インターネットゲーム&amp;quot;&quot;/&gt;&lt;property id=&quot;20307&quot; value=&quot;362&quot;/&gt;&lt;/object&gt;&lt;object type=&quot;3&quot; unique_id=&quot;450079&quot;&gt;&lt;property id=&quot;20148&quot; value=&quot;5&quot;/&gt;&lt;property id=&quot;20300&quot; value=&quot;スライド 6 - &amp;quot;1. インターネットの情報は正しいの？&amp;quot;&quot;/&gt;&lt;property id=&quot;20307&quot; value=&quot;365&quot;/&gt;&lt;/object&gt;&lt;object type=&quot;3&quot; unique_id=&quot;450296&quot;&gt;&lt;property id=&quot;20148&quot; value=&quot;5&quot;/&gt;&lt;property id=&quot;20300&quot; value=&quot;スライド 12 - &amp;quot;2. 無料の動画試聴サイト&amp;quot;&quot;/&gt;&lt;property id=&quot;20307&quot; value=&quot;366&quot;/&gt;&lt;/object&gt;&lt;object type=&quot;3&quot; unique_id=&quot;450902&quot;&gt;&lt;property id=&quot;20148&quot; value=&quot;5&quot;/&gt;&lt;property id=&quot;20300&quot; value=&quot;スライド 18 - &amp;quot;3. 個人情報を守ろう&amp;quot;&quot;/&gt;&lt;property id=&quot;20307&quot; value=&quot;368&quot;/&gt;&lt;/object&gt;&lt;object type=&quot;3&quot; unique_id=&quot;450903&quot;&gt;&lt;property id=&quot;20148&quot; value=&quot;5&quot;/&gt;&lt;property id=&quot;20300&quot; value=&quot;スライド 24 - &amp;quot;4. インターネットで知り合った人&amp;quot;&quot;/&gt;&lt;property id=&quot;20307&quot; value=&quot;367&quot;/&gt;&lt;/object&gt;&lt;object type=&quot;3&quot; unique_id=&quot;450904&quot;&gt;&lt;property id=&quot;20148&quot; value=&quot;5&quot;/&gt;&lt;property id=&quot;20300&quot; value=&quot;スライド 31 - &amp;quot;5. いきすぎたイタズラ　~ その 1 ~&amp;quot;&quot;/&gt;&lt;property id=&quot;20307&quot; value=&quot;369&quot;/&gt;&lt;/object&gt;&lt;object type=&quot;3&quot; unique_id=&quot;450905&quot;&gt;&lt;property id=&quot;20148&quot; value=&quot;5&quot;/&gt;&lt;property id=&quot;20300&quot; value=&quot;スライド 37 - &amp;quot;5. いきすぎたイタズラ　~ その 2 ~&amp;quot;&quot;/&gt;&lt;property id=&quot;20307&quot; value=&quot;370&quot;/&gt;&lt;/object&gt;&lt;object type=&quot;3&quot; unique_id=&quot;450906&quot;&gt;&lt;property id=&quot;20148&quot; value=&quot;5&quot;/&gt;&lt;property id=&quot;20300&quot; value=&quot;スライド 45 - &amp;quot;6. コミュニケーション・トラブル&amp;quot;&quot;/&gt;&lt;property id=&quot;20307&quot; value=&quot;371&quot;/&gt;&lt;/object&gt;&lt;object type=&quot;3&quot; unique_id=&quot;450907&quot;&gt;&lt;property id=&quot;20148&quot; value=&quot;5&quot;/&gt;&lt;property id=&quot;20300&quot; value=&quot;スライド 51 - &amp;quot;7. インターネットを使うときのルール&amp;quot;&quot;/&gt;&lt;property id=&quot;20307&quot; value=&quot;372&quot;/&gt;&lt;/object&gt;&lt;object type=&quot;3&quot; unique_id=&quot;450908&quot;&gt;&lt;property id=&quot;20148&quot; value=&quot;5&quot;/&gt;&lt;property id=&quot;20300&quot; value=&quot;スライド 59 - &amp;quot;8. インターネットゲーム&amp;quot;&quot;/&gt;&lt;property id=&quot;20307&quot; value=&quot;373&quot;/&gt;&lt;/object&gt;&lt;object type=&quot;3&quot; unique_id=&quot;451290&quot;&gt;&lt;property id=&quot;20148&quot; value=&quot;5&quot;/&gt;&lt;property id=&quot;20300&quot; value=&quot;スライド 28 - &amp;quot;5. いきすぎたイタズラ　~ その 1 ~&amp;quot;&quot;/&gt;&lt;property id=&quot;20307&quot; value=&quot;374&quot;/&gt;&lt;/object&gt;&lt;object type=&quot;3&quot; unique_id=&quot;496898&quot;&gt;&lt;property id=&quot;20148&quot; value=&quot;5&quot;/&gt;&lt;property id=&quot;20300&quot; value=&quot;スライド 61 - &amp;quot;第 9 話 チケットの転売は いけないの？&amp;quot;&quot;/&gt;&lt;property id=&quot;20307&quot; value=&quot;375&quot;/&gt;&lt;/object&gt;&lt;object type=&quot;3&quot; unique_id=&quot;496899&quot;&gt;&lt;property id=&quot;20148&quot; value=&quot;5&quot;/&gt;&lt;property id=&quot;20300&quot; value=&quot;スライド 62 - &amp;quot;9. チケットの転売はいけないの？&amp;quot;&quot;/&gt;&lt;property id=&quot;20307&quot; value=&quot;376&quot;/&gt;&lt;/object&gt;&lt;object type=&quot;3&quot; unique_id=&quot;496900&quot;&gt;&lt;property id=&quot;20148&quot; value=&quot;5&quot;/&gt;&lt;property id=&quot;20300&quot; value=&quot;スライド 63 - &amp;quot;9. チケットの転売はいけないの？&amp;quot;&quot;/&gt;&lt;property id=&quot;20307&quot; value=&quot;377&quot;/&gt;&lt;/object&gt;&lt;object type=&quot;3&quot; unique_id=&quot;496901&quot;&gt;&lt;property id=&quot;20148&quot; value=&quot;5&quot;/&gt;&lt;property id=&quot;20300&quot; value=&quot;スライド 64 - &amp;quot;9. チケットの転売はいけないの？&amp;quot;&quot;/&gt;&lt;property id=&quot;20307&quot; value=&quot;378&quot;/&gt;&lt;/object&gt;&lt;object type=&quot;3&quot; unique_id=&quot;496902&quot;&gt;&lt;property id=&quot;20148&quot; value=&quot;5&quot;/&gt;&lt;property id=&quot;20300&quot; value=&quot;スライド 65 - &amp;quot;9. チケットの転売はいけないの？&amp;quot;&quot;/&gt;&lt;property id=&quot;20307&quot; value=&quot;379&quot;/&gt;&lt;/object&gt;&lt;object type=&quot;3&quot; unique_id=&quot;496903&quot;&gt;&lt;property id=&quot;20148&quot; value=&quot;5&quot;/&gt;&lt;property id=&quot;20300&quot; value=&quot;スライド 66 - &amp;quot;9. チケットの転売はいけないの？&amp;quot;&quot;/&gt;&lt;property id=&quot;20307&quot; value=&quot;380&quot;/&gt;&lt;/object&gt;&lt;object type=&quot;3&quot; unique_id=&quot;496904&quot;&gt;&lt;property id=&quot;20148&quot; value=&quot;5&quot;/&gt;&lt;property id=&quot;20300&quot; value=&quot;スライド 67 - &amp;quot;9. チケットの転売はいけないの？&amp;quot;&quot;/&gt;&lt;property id=&quot;20307&quot; value=&quot;381&quot;/&gt;&lt;/object&gt;&lt;object type=&quot;3&quot; unique_id=&quot;496905&quot;&gt;&lt;property id=&quot;20148&quot; value=&quot;5&quot;/&gt;&lt;property id=&quot;20300&quot; value=&quot;スライド 68 - &amp;quot;第 10 話 フィルタリングで 何を守ってくれているの？&amp;quot;&quot;/&gt;&lt;property id=&quot;20307&quot; value=&quot;382&quot;/&gt;&lt;/object&gt;&lt;object type=&quot;3&quot; unique_id=&quot;496906&quot;&gt;&lt;property id=&quot;20148&quot; value=&quot;5&quot;/&gt;&lt;property id=&quot;20300&quot; value=&quot;スライド 69 - &amp;quot;10. フィルタリングで何を守ってくれているの？&amp;quot;&quot;/&gt;&lt;property id=&quot;20307&quot; value=&quot;383&quot;/&gt;&lt;/object&gt;&lt;object type=&quot;3&quot; unique_id=&quot;496907&quot;&gt;&lt;property id=&quot;20148&quot; value=&quot;5&quot;/&gt;&lt;property id=&quot;20300&quot; value=&quot;スライド 70 - &amp;quot;10. フィルタリングで何を守ってくれているの？&amp;quot;&quot;/&gt;&lt;property id=&quot;20307&quot; value=&quot;384&quot;/&gt;&lt;/object&gt;&lt;object type=&quot;3&quot; unique_id=&quot;496908&quot;&gt;&lt;property id=&quot;20148&quot; value=&quot;5&quot;/&gt;&lt;property id=&quot;20300&quot; value=&quot;スライド 71 - &amp;quot;10. フィルタリングで何を守ってくれているの？&amp;quot;&quot;/&gt;&lt;property id=&quot;20307&quot; value=&quot;385&quot;/&gt;&lt;/object&gt;&lt;object type=&quot;3&quot; unique_id=&quot;496909&quot;&gt;&lt;property id=&quot;20148&quot; value=&quot;5&quot;/&gt;&lt;property id=&quot;20300&quot; value=&quot;スライド 72 - &amp;quot;10. フィルタリングで何を守ってくれているの？&amp;quot;&quot;/&gt;&lt;property id=&quot;20307&quot; value=&quot;386&quot;/&gt;&lt;/object&gt;&lt;object type=&quot;3&quot; unique_id=&quot;496910&quot;&gt;&lt;property id=&quot;20148&quot; value=&quot;5&quot;/&gt;&lt;property id=&quot;20300&quot; value=&quot;スライド 73 - &amp;quot;10. フィルタリングで何を守ってくれているの？&amp;quot;&quot;/&gt;&lt;property id=&quot;20307&quot; value=&quot;387&quot;/&gt;&lt;/object&gt;&lt;object type=&quot;3&quot; unique_id=&quot;496911&quot;&gt;&lt;property id=&quot;20148&quot; value=&quot;5&quot;/&gt;&lt;property id=&quot;20300&quot; value=&quot;スライド 74 - &amp;quot;第 11 話 ウイルスに 　感染してしまったら？&amp;quot;&quot;/&gt;&lt;property id=&quot;20307&quot; value=&quot;388&quot;/&gt;&lt;/object&gt;&lt;object type=&quot;3&quot; unique_id=&quot;496912&quot;&gt;&lt;property id=&quot;20148&quot; value=&quot;5&quot;/&gt;&lt;property id=&quot;20300&quot; value=&quot;スライド 75 - &amp;quot;11. ウイルスに感染してしまったら？&amp;quot;&quot;/&gt;&lt;property id=&quot;20307&quot; value=&quot;389&quot;/&gt;&lt;/object&gt;&lt;object type=&quot;3&quot; unique_id=&quot;496913&quot;&gt;&lt;property id=&quot;20148&quot; value=&quot;5&quot;/&gt;&lt;property id=&quot;20300&quot; value=&quot;スライド 76 - &amp;quot;11. ウイルスに感染してしまったら？&amp;quot;&quot;/&gt;&lt;property id=&quot;20307&quot; value=&quot;390&quot;/&gt;&lt;/object&gt;&lt;object type=&quot;3&quot; unique_id=&quot;496914&quot;&gt;&lt;property id=&quot;20148&quot; value=&quot;5&quot;/&gt;&lt;property id=&quot;20300&quot; value=&quot;スライド 77 - &amp;quot;11. ウイルスに感染してしまったら？&amp;quot;&quot;/&gt;&lt;property id=&quot;20307&quot; value=&quot;391&quot;/&gt;&lt;/object&gt;&lt;object type=&quot;3&quot; unique_id=&quot;496915&quot;&gt;&lt;property id=&quot;20148&quot; value=&quot;5&quot;/&gt;&lt;property id=&quot;20300&quot; value=&quot;スライド 78 - &amp;quot;11. ウイルスに感染してしまったら？&amp;quot;&quot;/&gt;&lt;property id=&quot;20307&quot; value=&quot;392&quot;/&gt;&lt;/object&gt;&lt;object type=&quot;3&quot; unique_id=&quot;496916&quot;&gt;&lt;property id=&quot;20148&quot; value=&quot;5&quot;/&gt;&lt;property id=&quot;20300&quot; value=&quot;スライド 79 - &amp;quot;11. ウイルスに感染してしまったら？&amp;quot;&quot;/&gt;&lt;property id=&quot;20307&quot; value=&quot;393&quot;/&gt;&lt;/object&gt;&lt;object type=&quot;3&quot; unique_id=&quot;496917&quot;&gt;&lt;property id=&quot;20148&quot; value=&quot;5&quot;/&gt;&lt;property id=&quot;20300&quot; value=&quot;スライド 80 - &amp;quot;第 12 話 ネットオークションや フリマアプリで 　トラブルにあったら？&amp;quot;&quot;/&gt;&lt;property id=&quot;20307&quot; value=&quot;394&quot;/&gt;&lt;/object&gt;&lt;object type=&quot;3&quot; unique_id=&quot;496918&quot;&gt;&lt;property id=&quot;20148&quot; value=&quot;5&quot;/&gt;&lt;property id=&quot;20300&quot; value=&quot;スライド 81 - &amp;quot;12. ネットオークションやフリマアプリでトラブルにあったら？&amp;quot;&quot;/&gt;&lt;property id=&quot;20307&quot; value=&quot;395&quot;/&gt;&lt;/object&gt;&lt;object type=&quot;3&quot; unique_id=&quot;496919&quot;&gt;&lt;property id=&quot;20148&quot; value=&quot;5&quot;/&gt;&lt;property id=&quot;20300&quot; value=&quot;スライド 82 - &amp;quot;12. ネットオークションやフリマアプリでトラブルにあったら？&amp;quot;&quot;/&gt;&lt;property id=&quot;20307&quot; value=&quot;396&quot;/&gt;&lt;/object&gt;&lt;object type=&quot;3&quot; unique_id=&quot;496920&quot;&gt;&lt;property id=&quot;20148&quot; value=&quot;5&quot;/&gt;&lt;property id=&quot;20300&quot; value=&quot;スライド 83 - &amp;quot;12. ネットオークションやフリマアプリでトラブルにあったら？&amp;quot;&quot;/&gt;&lt;property id=&quot;20307&quot; value=&quot;397&quot;/&gt;&lt;/object&gt;&lt;object type=&quot;3&quot; unique_id=&quot;496921&quot;&gt;&lt;property id=&quot;20148&quot; value=&quot;5&quot;/&gt;&lt;property id=&quot;20300&quot; value=&quot;スライド 84 - &amp;quot;12. ネットオークションやフリマアプリでトラブルにあったら？&amp;quot;&quot;/&gt;&lt;property id=&quot;20307&quot; value=&quot;398&quot;/&gt;&lt;/object&gt;&lt;object type=&quot;3&quot; unique_id=&quot;496922&quot;&gt;&lt;property id=&quot;20148&quot; value=&quot;5&quot;/&gt;&lt;property id=&quot;20300&quot; value=&quot;スライド 85 - &amp;quot;12. ネットオークションやフリマアプリでトラブルにあったら？&amp;quot;&quot;/&gt;&lt;property id=&quot;20307&quot; value=&quot;399&quot;/&gt;&lt;/object&gt;&lt;object type=&quot;3&quot; unique_id=&quot;496923&quot;&gt;&lt;property id=&quot;20148&quot; value=&quot;5&quot;/&gt;&lt;property id=&quot;20300&quot; value=&quot;スライド 86 - &amp;quot;12. ネットオークションやフリマアプリでトラブルにあったら？&amp;quot;&quot;/&gt;&lt;property id=&quot;20307&quot; value=&quot;400&quot;/&gt;&lt;/object&gt;&lt;/object&gt;&lt;object type=&quot;8&quot; unique_id=&quot;215459&quot;&gt;&lt;/object&gt;&lt;/object&gt;&lt;/database&gt;"/>
  <p:tag name="SECTOMILLISECCONVERTED" val="1"/>
  <p:tag name="ISPRING_RESOURCE_PATHS_HASH_PRESENTER" val="fdb1f59c8fb1dad720f2d7ef3b68f929c950ef77"/>
  <p:tag name="ARTICULATE_DESIGN_ID_OFFICE テーマ" val="z8XGxCcH"/>
  <p:tag name="ISPRING_UUID" val="{8EF6E16F-36AF-479E-A3B5-6A2D42D68CBC}"/>
  <p:tag name="ISPRING_RESOURCE_FOLDER" val="D:\_プロジェクト\201911_徳島\09_contents\20200303\情報モラル教育 中高生向け 第17話～20話200227\"/>
  <p:tag name="ISPRING_PRESENTATION_PATH" val="D:\_プロジェクト\201911_徳島\09_contents\20200303\情報モラル教育 中高生向け 第17話～20話200227.pptx"/>
  <p:tag name="ISPRING_SCREEN_RECS_UPDATED" val="D:\_プロジェクト\201911_徳島\09_contents\20200303\情報モラル教育 中高生向け 第17話～20話200227\"/>
  <p:tag name="ARTICULATE_SLIDE_COUNT" val="135"/>
  <p:tag name="ISPRING_PRESENTATION_COURSE_TITLE" val="情報モラル教育 中高生向け"/>
  <p:tag name="ISPRING_PLAYERS_CUSTOMIZATION_2" val="UEsDBBQAAgAIABxda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HF1p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HF1p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Bxda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HF1p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BxdaVCOc/b6agAAAOUAAAAaAAAAbm9uZS9odG1sX3NraW5fc2V0dGluZ3MuanOr5lIAAqUcJQUrhWowG8xPKi0pyc/TS87PK0nNK9HLyy/KTQSrUVJ2AwMlHZyK88tSiwgoTUtMTkUx1NTIwskFp0qEiSZO5i7OlsjqChLTU/WSEpOz04vyS/NSIMqcXV0MXYyVwKpquWoBUEsDBBQAAgAIABxda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MF1p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MF1p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wXWlQPk6vBEMFAABeFgAAJwAAAHVuaXZlcnNhbC9mbGFzaF9wdWJsaXNoaW5nX3NldHRpbmdzLnhtbOVYW1MURxR+51d0TcpHd9BAVGp3LYXdcksuxp2ktFIpqnenYTvOrWZ6RPLEzEQKAhRGYyyV8l5sTBRirkYR/0va5fLkX8jpmd2FZcEMClUYC1h2uk9/55zvXLqnk0cv6Bo6T2yHmkZKOpBolRAxiqZKjcGU9JmS3X9YQg7Dhoo10yApyTAldDTdkrTcgkadUp4wBqIOAhjD6bBYSioxZnXI8tDQUII6li1mTc1lgO8kiqYuWzZxiMGILVsaHoZ/bNgijlRFiAEAf7ppVJelW1oQSkZIPabqagRRFSw3qHAKa1kNOyVJjsQKuHhu0DZdQ+00NdNG9mAhJX10PCt+ajIRVBfViSE4cdIwKIZZB1ZVKqzAWp5+TVCJ0MESmHuoTUJDVGWllHSwTaCAtNyMEmJHrmOB0mkCBwarwuuEYRUzHD1G+hi5wJzaQDSkDhtYp0UFZpDwPyV1Kf357lxXpr+3T8nk+08oPd2RDdtYpGTOKNtYpOSU7sx25OPCnzh7KnO6O9d7sl/p6+tWcqfWVgGjDYQk5UbGksCs6dpFUicsyUquXjAw1SBHN9DoEAZZrmF7kChmlkIQB7DmEAl9ZZHBT12sUTYMxdAKxXCOEOuYY5EiOy3ClpKY7RJpDS4CBMMglvWUaD9ST4lDhxtclyPta25tamUSM4aLJUgeGAtNS8rrh2piVJQRLjJ6HhKTbHBywNW0vGtZps3SwuhQ9/rBug1bwCQHTKOBOfGMCqam1vkieoGovVgn6youf44aWZA8IKEBiLEGTPZZxEB5bECVUwbsFusAjltwGGVhdWer0sdsijUEeNCGCOrJN7FdLGHbaQhqPbCitorpL3hwlwf3vozojsa2lM1rFNSI3IolvzQzUlmc5N7PK7MT3LvN/b958JD7D3gwzr0J7o9XRqdWf4Cpa9xb5N51GHy9cDsOMveucG+uGXC5/LwycVVA+ROV8SlQXbk6vXp3kvuXK3OTr56NhrpmuTfNvTvcA8lv+IgfR2Pl4higrY78yv0R+MK9eT7irTcA7YtKONfblTmzD4F5ddVLj++vlO9XrXp5cWXW4x7Q4nP/26rju20DhKB8f/nx92/tfjwtk6+eTtWcnQsj7oGF68z2Qn9vcv9KTL1nTRfprsMQ7GSWRhhkXwm2rVoVmgYqkAHTJkgj+DxsfzBNHeSIPE3scCLNL648fLIuka6GjrxTQKuc+BPVaL6Z5MgAsOTS2NKdhTCUP3HvO+6D6l/E96p2Qe9Oay/X3X93vXHdfPCk5uZi+Hk7TKryhkSKVzg/hmnfGGj/ctiXGsohFtq0v3yxvPR0rDFtwLaXgkn/HveBzOcwW5meXwlebJcTiMXK7HRl7gZgrt4ZrTybFvyHSpvrNw5464GDH7e1f3Lo8JGOhPzPyOz+Ny6qnjdOaZgatQNH55YHmnirNhxr/mPRGw43TWuzpq3Dfk/UJqWbH9hiLM/1KpnTxzqV3Oc55ewmACF7zRtrUhab/uZngPAktFePAEsPZpZ/v7f8x6WlWzOvF27EStfgFg8CHni18oxdiaKXPo11eHh0N6bk8s05EI7X7edjlozYGcXvWBzhvpPxOLvGg0fcX+DBbzwY5cEC9//iQVk8QtsLj0KxiLky9erFDGw4lbE/V69fEm1AdOLZ0F6x+bwXLSFWdb5VN3k/OsI7vxVELWU3O0Iikdi1VPow2vZuxuh/TPvefmPeMeIbmctnenLH+7q7PoD2skcZjJ7qt2YN12RJedMLSTGjU4PqQKt456zfYqbb21qT8uZTLS2A1ngnnG75F1BLAwQUAAIACAAwXWlQKgfsO3wDAACvDAAAIQAAAHVuaXZlcnNhbC9mbGFzaF9za2luX3NldHRpbmdzLnhtbJVXXW/aMBR9769A2XvpKG2pFJCggFSt66oV8VoZciEWjh3ZDh3/ftexkziQFNqoUn3vOfb9OL7eQrWjvLMHqajgw6AXjK46nXCdSQlcLyBJGdHQ4SSBYbAQu0zFNCEfvQ8FWlO+VUHXEgQT8t3ZjKWwdWg0DFaZ1oJfrwXXuOs1FzIhLBj9mOc/YTdHnmMJDPJSzoasoTrm/uFu0p9cQnFnjGePNw83bYS1SFLCDy9iK65XZL3bSpHx6Gxo8SEFySjfmQPm5mtDMqr0s4akFtNkOp+P+5dRUglKgQnp9nFw1388y2JkBaw4qT8134Wc6qivsz+i7amiOqcNfk4Gg/s2Wkq2UC/yZG6+djzH3b/RFUvQ8E8j9KFnvlYoIweQ9c1nt9PJtLUrqUiz9FvRSLE1Ba1zvpZjyWGCRHj9zgq+JJiEzEFnGYrRCNsgZJQLZHZjvjawq+WJityf/pAIzd2Wgr2ZJhxND6OQFYORlhmE3WJlfSoWn38yjZep8PuWCvOGCb6RTPmoylbh/sIn5ZEHcoYKsRQsS+DJhjvaEKYcsu6oCE9Pk3yu+NjS5kUoYe+MXoiVsUK+YllPkJ6xQr6bbv3h7HACP/ZYTqGHCXHN/Lr66AVOcFkUrFgVXnPSi7nlyjvaGQpMIiIY5bJa0ARM28JubrMhdU9iCjnZ0y3R+Er9NrjVIU9Ghd0jh1Nas65CTTWDJrmtRSYVBoPupcvWda7BYyn24VBj/QIbXaDrxqop5rXwtZCv60p33n3TIWXh7Lqj8TEZBkRrso4TfB1V0HE8vIBYdPssnzLMuEY4yGe+ER4nP7uNlBC5A7kQgl16DBca1KXbC3tv2+BlTW1rmzsYuk2aWsuzZAVyhoqgoIoq140WGNNtzPBXLyl8QlQ4rYhbnJapY9yOE1pK3jM4DQCR67i4EHZhPUnGNGWwB+a8niHPuC21UOEFaErY6KuuSs9ykSTdFKqk4uPqjgbCEuNqZljPBbLXZKXy1GpTpZjw3ta1oV+MSqM+H2QNTk21rdHfVMRQ1StKMi3eNZHatahau/TJHsYc/2VsxhA6dCmbJo/lMCFSV5jcWQR8Yq9CMG9XuVmZYYOnjWKG7ajXRMk9x5N2gfdztJEA/pTNjVfeO/ALDitBZPRaQmoPQ4PbsjFHfDrzoY3jPkl12PVMtjllG/Bv/I/K6D9QSwMEFAACAAgAMF1pUMxyn+09BQAA6BUAACYAAAB1bml2ZXJzYWwvaHRtbF9wdWJsaXNoaW5nX3NldHRpbmdzLnhtbN1Y61MTVxT/zl9xZzt+NFGLRZkERyGMGXnVbDs6nQ5zk70kt+5rdu+K9BO7WxksMFitdVTGBzCktgq1T6uI/4uX8Pjkv9Bzd5NASKCLQh06QMjee+7vnPM7rzubOHVFU9FlYtnU0JPS0dgRCRE9ZyhUzyelz+TOwyckZDOsK1g1dJKUdENCp9qaEqaTValdyBDGQNRGAKPbrSZLSgXGzNZ4fHBwMEZt0xK7huowwLdjOUOLmxaxic6IFTdVPAT/2JBJbKmMEAEA/jRDLx9ra2pCKBEidRuKoxJEFbBcp8IprJ5lmirFQ6kszl3KW4ajK+2GaljIymeT0kdnOsVPRSZE6qAa0QUldhssimXWihWFCiOwmqFfE1QgNF8Aa1uaJTRIFVZISseaBQpIx+tRAuzQcyxQ2g2gQGdleI0wrGCGw8dQHyNXmF1ZCJeUIR1rNCfDDhLuJ6UOuT/Tle5I9ff0yqlM/1m5uyu0YReH5NQFeReH5LTcldqNfFT4sxf7Uue70j3n+uXe3i453bdxChitISQRr2UsAcwajpUjVcISrOBoWR1TFVJ0C402YZDkKrbyRDY6KQRxAKs2kdBXJsl/6mCVsiGohSNQC5cIMU/bJsmx8yJsSYlZDpE24EJAMAxiWU2J4yerKdFyosb1eKh9w62GViYwYzhXgOSBtcC0RHzzUkWMiirCOUYvQ2KSLU4OOKqacUzTsFibMDrQvXmxasM2MIkBQ69hTjyjrKEqVb6IliVKD9Ygfn2duoQGIKgqUNdrEh1lsA5VTRnQmauesJ2szSgLqrmzLH3aolhFULHQdgjqztTRmytgy66JYjWSophybV9w/xH3p78M+Q3XtpXNqBTUiGSKJL8yNVxaGufuz2tzY9x9wL2/uf+Ye7Pcv8bdMe5dK41MrP8AW7e5u8TdO7D4dvFBFGTu3uTufD3gavFlaeyWgPLGStcmQHXp1uT6o3Hu3SjNjy+/GAl0zXF3krsPuQuS3/BhL4rG0tVRQFsf/pV7w/CFuwt82N1sADoU1my6pyN14RAC86qqV57OrBVnyla9vro253IXaPG4923Z8f22AUJQnFl9+v07ux9Ny/jy84mKs/NBxF2wcJPZbuDvPe7djKj3ouEgzbEZgsllqoRB9hVgTFXKztBRlgwYFkEqwZdh3ME2tZEt8jS2x4m0sLT2+NmmRLoVOPJeAS1z4o2Vo7kzyaEBYMn10ZWHi0Eof+Lud9wD1b+I72Xtgt691l6suv/+eqO6Ofus4uZS8PkgSKrilkSKVjg/BmlfG2jvRtCXasohEtqkt3q1uPJ8tDZtwLbXgklvmntA5kvYLU0urPmvdssJxGJtbrI0fxcw1x+OlF5MCv4DpfX1GwX8yNFjHzcf/6TlxMnWWPzN8NzhHQ+VLxh9KqZ65YbRvu0NJtqpLfeYfzm0w22m7mynYWkw4IlSp7TxDS3C8XSPnDp/ul1Of56WLzYACNirH6yJuJjyjYd+cPXZMvOzH27or8xOrf4+vfrH9ZX7U28X70ZKUP8+933uu5WCjFx7ons+j3RdePIoouTqvXkQjtbfFyIWiZiF4nc0inDvuWic3eb+E+4tcv837o9wf5F7f3G/KB6h0QWXn0jE3JxYfjUFI6Y0+uf6neui8EXvnQvsFePmQDSBSPX4Tv3jYPSAhhd/umMTCNvGfvaAWCy2b8lzgFvzhwvL/5jphgVgNxqDKEM0Kg79R/Nwz0ivZS2T6k6f6e3q2Ff6aDT+DkTO7i194VP1tVfNe65EvOEbxSZYr30729b0D1BLAwQUAAIACAAwXWlQN86RX7QBAABuBgAAHwAAAHVuaXZlcnNhbC9odG1sX3NraW5fc2V0dGluZ3MuanONlE1PwzAMhu/8iqlc0TRgYxs3qq0S0g5IcEMc0s501dI4SrLCQPx3mu4rSV1YfWlePX0dO42/L3r1E2VR77733bw36yd/3WhgNaM2cOXrvEMvrR5pXizhpSiBFwKiAKkOnx7lnxNBGUeiMU23z9ZWO34RErQkNEVomtAqQvuw2jvj2hU/KfHLq2xf1a4ip83pxhgU/QyFAWH6AlXJGia6TJrHLTCAsQL1D/rOMvBM78ajeBh3kSfHh/l0MB64XIalZGK7wBz7KcvWucKNWHblX20lqPrA13u7xIYL8EKbRwNlmDieJcnDsJuUCrSGfd7b6WQ0nJIwZylwx3c4s/EH6hm3CwroqtCFOdCT63gyuXNpyXJodSlObPiYqL3+7+aOM/BpdsT4xoZHcLYF1bKa387imddNiXIjz0mpMLcdaaHtP+OIcmTLQuRdf9qRs5u1tl1gMzH6Karl4fTmAxsuc2rG/mS9a4bBNVsRV7nsGi7hTaZmgyFvtw7SLig7TolkYqRESYnVUfT2Y8JpY9evvYgZw7JVWQ+ReoDWnWBqDeoFkdcFvLmzgdxrdnZV4bYufn4BUEsDBBQAAgAIADBdaVDLnEA/agAAAHMAAAAcAAAAdW5pdmVyc2FsL2xvY2FsX3NldHRpbmdzLnhtbC3KOw7CMAwA0L2nsLzz68TQtBsjC+lcWa0FEY5d1QHB7cnA9obXDZ8s8ObNk2nA0/6IwDrbkvQecIyX3RnBC+lCYsoB1RCGvunEZpIbl1Kjwyr05S1yrih8pVxntOfLHynT1E7+j3jomx9QSwMEFAACAAgAMF1pUDX4grdRDQAAziUAABcAAAB1bml2ZXJzYWwvdW5pdmVyc2FsLnBuZ+1aaVhTZxa+KBZEUVuHiqxjtXVkKahAkCWIiFRUUMCCbKlNAYskLCEECCFMqVJFSK0jWFnd2IREVAiETauSViCgEKLADbUpJiSEyJIEss5NKPaZmT6d+TE/84Pn4373e893vnPe99xz89xzRwP8jI3MjAAAMD74yf4gANDPAYCV3xq+A814vzQKhAY9TJDfPoDMsJiELvTjvI94A0AjaY3i5CroenXSJycwALDukeZPj55Y8wUAfIg8uN87JD1aCI5TEnBR9FdzXt+ni858dGCjg+OBrTtNt0UCl4eOLm55UhX2xH/VLWP9kBUPv1k9dF7/y3yjJynJNduKDJv06oaNVm3TD/ARf/7rPfzwSayiN3w3PlZSLob3+5eXYmKVCgb7kqcAO1xPiHG+Wq5+iLmdSFROMu8FEsW9RI9FX8g54P3PeHuYaXUzF6rN9Xju/fBB8lpo9sFsiGBz1T1gXilS4dr+qlnYc7yPawcoRWqP8Y8B7ZLj8tagijWC2BXQ1Z0sZjbZY65p+8j3mpt2iKYKW1BjCUgx3KsZXulrrOQkrdgADXtd9Qyh4a+lgD40bEBXA/NDwYF60P9JP9HQu2O4wJDnOs0eTzbkaMA/rP6vNgIAjRuG2wGNla836mA6mA6mg+lgOpgOpoPpYDqYDqaD6WA6mA6mg+lgOpgOpoPpYDrY/wfWsmZpNrKcKH/a1QzGPg3QGsqZePe/7jXG0OP9RKeQ4fNsr0hQXMWqR+OZh0IpiomKPauxdtjD2ATsBbCxgl5biHvaWL4GwhQ1MN5V/0oSubnH2YF7JnaYFVILle3cVtjci54APd7M7YoT4Oxs8X2DVH++qSCsbefU5zs4ZSk1XOg4OTFtsh9z873o9s5nzQ7Buo+gXzeuTzPaK2UT8HiguqawyfzRx0VO7B156Zqf+sOaqeOLNElp8rl4O9AU1vo9Hf5iB2BfW8RsTEO+8N1nabe8bjor+SfaTvTzhq4vQFPu1F9yaGXld9Fr23jNrSHgArSkJSOVe/7QcEHyJbTyQ0G3qx9wdQCFqaXN6G26gR5K+7HkpwrpAVF1igUUx8JpT/A7LHLsZgQRMsp4N+ej1NHIOnTWgxlLeexskxCFns+2oesBDyYm2XT7E9AxaOLienOOhd6pfdS+W/xuA4tx37HD2SXmHRVPkwEgKYMmTfqjvYWCfBIBjRVZdyDFL7hwkCFqF3lKyxpg2VMia8XCy7Tpxdxxr7kHfnDF9UULxg31m4ECLk1lQbRXSZDS8QWzrDf9bGrmbD6p4xSIKhpNMxfQRPnhUge1IhfWDFN11sScLjsZXXC6fbq5hwnnuwpa6CTr5zsptM1DcBqBVPbn3t0IuEmU4tg0mZA61jnzKz7qzPXwOOWMWyPFMGQ7p6khIrEDW13zWMIXHO/HevaL20Mtaum2/1iL6AlKrsn/ILgH1VaALel0iAdHuu90hFdJjs3xW2zXMTnO5SMimQzTw2yOlzeB4bHt7C1YCh3Jk3gON2DWgp16gKsxKKdC3rQcpKqgVJRuBY4spVJybPugmDvE3CTg++ejyNMvY0oSKJ2xJh7dpI5XYkpXsknvwundhbtM/M/u3dU0NtS+Q+tAsmF9TPxLN7bb9MxdZ/Ir/N0fjhHUvfahxOFdzs0lzgDqKls9jR+ZoD4TmgM5gwMdxIi76AslqQIHKL17Vgx8jS45xCwQbUg75+yTwHtdwDxuxtlIXHdjjeUjFkXuNnw5TBxHsD+b5LS85TDL0jpOuaccZhXhe/28O6bniGfaJ6AgGSRIx1plPzD9QgMVPV4V7p2pcivB8GQV4ZfASYkx8OBLHrurzK8j0bJKhqf2+vK0EWiMfDw3WJDMOLZywBFLKoszS4wzB03TnqEw1oLB5rl118zHt6RuV5bRbJALLc/+QXuKVNqYaJzjVN5VYad+6RtKGUUjE/jyX9r1Tt0RpoDIvKEOKwNc5yvmbSKRb8tCiB0OW8t/zBuJ4Wr9OVHBaBM1oscBoPTstHKUDFf8XRpJlLaER8lV0k8TFWIEqrjNEJLk5LBXUWYAv3VzVSaDNiF5VpBcCDhdG30NH65GcS33wTp9eAEydw6JnRAUiq6vuINxjeKZGlwWUzi++pW1ovx5YH4kVPEDP6I/WymzzcZKpNNGlbKTEFFmwuM8EutHpWFUhizE66aNP7YHfXsUBgDV1/Dq5vxMims531+Cbs1/rmUuso4b6yGUw/FRUL7gK1z+3QeWMcxg+rUx3/9bGrfHxfpdTpbN/XpEVFOfZ053lUY5ua2i/Dn2Sk14ik1yuovPBERlBFsbmweSsmXXJHl+VFGjeKLHkemSV/vBQMipq4PLRBl9ssAXZ1aM2GMuaisQMYEjnRWPYXtKQ5epIw+raC7DGYIL606WAE6lLbi5pxuI8e65M+e88oK9v0hH2369NvTHIaQJ8iwAU0jqZfgzV2VmffYwZ8puKeHYHP1h/IJVbReL45NQxzEf94PqpFVJBDpps14N+fXmqvMO4K7cI4OZTnyJp0t02tHBpCfPFq7w8wYzth6lJgJAgI9UhYoQqzBXJMrARz6TS5xiYpxUf3uxBd3qyFsW/e9sGlqtiKyv3eBY+i3OZl99idHKUgTB0ub8ECaSWIj85Mnl6UUKnR76PCEcjWbToMgFzcS+YG+45m+JQxGvwFRW9cT1z+LiW71RuHahjyCa9EitP+TXVpWdREa4hHt58PMOSPcI0ONIQU+xmFTCvOzbREphHwppI6wEksxo0sTRdHkEgqi0nFwTrGyLmL6urcbqDywErVCF4t4U6TlFizxoO6eu/55m+M8LNBbH0VNxriueu77buq/uS/7dZ9AeoFuZkZc8C976lj0FwXIeq9Kc8xEo2zRhar1K8O8BsE7KgrR65fXHeg2LWJOBBUg+rc+F+PqIuIg2RWzeW2G4BEzCiAVvnYN9BZUqztbPNtJQ00jCSBp7SypnZSEF77lucMxkb244+gpt8ZaW0i58m5vTW0+WkN/jL6seJbgCc4JTtFUH8TUyypP5H2LaEeolx93GjydL+WR3tuIDcVifYFhP1TUtdlW8c4dmcBRGBN/4IPkGKIit6LI9nH5b0tajyhPqaARUZ94BfnZKFY03Y3vNzSpCtU8tEirrQ6InLq89Oe0/uOpmgrOZH1v0IWVLLjI3IlTP8z0UA9tDExV9464RBwy/yoAipDCnvs5OKkzU98S2ntLuibpAaso+xezKs1aAs28reVS9+rvvCNOWGb/VjKpMdHewJw5M4UKHZByEZNeugP9rOjuxgXDVIhNFZae8n1FVdZpFLrMP7hl2A5tzNqVS6EGh6rWDVYYhXtvOvtgl9XoH7KTTsM3OhXs5tRHNbxN9e8bBptZ2aH3G8R7ykjjtxKUXvGTH+09Qx+DLz/Yxuuy+sN2H102dFibiBXwlUcYW+Dl6dcxJ2XczxQ7KIf4NUbr9/kzeysTTCNs2XjQpZsGU6chc/42Rd+5MXP3pq3LrXC3T2mqQ4RW0Cdoyj9vqWnaq+ntRotMZa38rlzOeHoJWtwPbINLR/R781logK5RD2xnwkSbB/HmE4iWT0CW+K/l183uplOIo6LTeygM5M+q1qcG+12mbAqmqsKVYN9DrTvKLhMsM+qNWBPYpDEfGq+oDsf0X3RbtOAgl7HCF7DGCglZerkAHlm7xlma+9JVmWtxWG9ewhheIx+LriCy1RYLc1qWNQMIKEpDBitraiM63Mf1Cew4E9HjE6FeuBl2K68zHX9hTMif4EeOK1+JB2qaqacx5Tj9+eL5ALetn9kPNInU749tKfMfU50rnVDttqgqv/blBW6IwhnWJQapCu8cQZK0VC42Sx0vhGNM0l5QbPnUE6FHlfpkDAD/PpopeFdVr9axpZJZUE4TlmG/MqWR1RKcli0Aq9X+ECOArPpV+eGKcISPkZOlfSAUFMZtICGXvMUpnLYr1L11T8h91TQVMSo4IvUKpwo1jkOZiqbgWvUIY+vAS/+84cLgzOg0rvmgQiuuYdHbIPGK1D3WvGRTewyx1kzx2zx+mUPKGLkKAGfQSSlyZsDq8eljYvBoAHkzyGCbFvx+BATXfV6ytXe+7DUONb9jz9OoEeeSYqpvVYJXNu8QaZChCtPKBmmFXe2oH/5ZwD+c9Zhgki5TdJMKdYID2Tck3Vk+3oA/Qbs4EvJS0pivm1OlpDpUkzyS1+PFgIIsc5R5RVdSApaGgV5Kk8CBGcg+Zq4D6fgP3VZXI8f3zR/mm65N3P791AfeU3O+7qoxmPUAQZXL55xyIk5mzi8/mzxAzp6aQiKYLCysB4I7Fam7LhMeShVCaQbWF4KPreSm8kovlsvTqqblIRZ+f+nMsyzIRLhe/QS4VOyh19+0XLahTmHL8blLHlIX2FSfs/T95dWqb7WWVn4oDlj8WypILAqm7NbfCOuO9QjWfJwkPa+4WUUb6LzPXV4s85IfbgN8+PaquugeEDOK6lAVp3tpF1eH9jqDhXmdPaYeIXE6Q3Rb6a+ZLO+PdmenZTg2fqg3OODy8aps4T9PMH/QN2E/e99lX/wRQSwMEFAACAAgAMF1pUOsqoEJKAAAAawAAABsAAAB1bml2ZXJzYWwvdW5pdmVyc2FsLnBuZy54bWyzsa/IzVEoSy0qzszPs1Uy1DNQsrfj5bIpKEoty0wtV6gAigEFIUBJoRLINUJwyzNTSjJAKowsEIIZqZnpGSW2ShYmZnBBfaCZAFBLAwQUAAIACAAgXWlQ9/eNrfIEAABZEgAAIAAAAHZpZGVvbGVjdHVyZS9jb21tb25fbWVzc2FnZXMubG5nrVjfb9s2EH4v0P+BEFBgA7q2w176kLiQZToVooiqRMXJXghGohOilOjphxPvr9+RklV7WyA56YthUf6+O959d0f67MtTodBWVLXU5bnz+4dPDhJlpnNZ3p87KV3+9tlBdcPLnCtdinOn1A76Mnv75kzx8r7l9wK+v32D0Fkh6hoe65l5+vGMZH7uRHPmeh5OEn8eYBYF7i2OWeLh0I19wkJCWZJGEYkpXjgz+iBQLYtW8QZ8QrJGpW5Q3W42umpEjmSJGvgJzzKwIO+kks0OFToXZx97m+MuJJd+yMC8+b5f9gOf3rIrssDODJf8ToEbWSVEiSrBc1G9xkZI4is36MkXsn49+8qlGDjjy86OF2NYWLCVT786Mw84TageZfOAZLKpIJtIbLlqu5j2+R4zN3e9S0YJc6OIzVNKScgCd44DZzbn2fcxtEeuIje8ZQG5ICyB7QPO08WGlzsU6HuNfvnj86enz59+HScKaUwCBmw4YCG+oc7MfJ6Gi2J87czM5ygujWMcgiYDf4GZn1iBmt0E2Ar0VrfogW8FajTaSvFo5SjKRlaQUyVz+yLTsFC2oyldkCsX8hfjhMa+R30SOrNEV9XufafytnnQFZirUd7JJrc2TULN+00lajDdpVWbyoB6yXXBZflh3PQqDIi7sPm9AmG5F6BOOmwKmI7orZq2sD/9Hkw8lkrzHK1Bw0iSBPHNRsmsr9lecpHiuzEvINLQDCI3SVYkXpjSa6AaONrwun7UVX4U5UN/xoj90COQSI8ekJveMhDD/iS0uqoSWTNOBl66Nj+9LlZ+CAFk1MrRSKJo6wbSXmyUaIT1Vpqt8MyG5E6sNehDCb7tcgfWrVhG0xS4aeh9ZXM6VF/A2zJ7mIgDcf1vfg+z2dbiKGejPvVsbE5uoDqgHMkpCHLpzMjlKYhbnECQcTKGCd1r/8K1WYK63RfVvmgzbmpE7frZYdS0lbqtYcWEBErLZqQ+zUqCv6UgYt8NnmkNHel+bt3LLTR90J+oRsNMUhr4IWbUpwGkrn8cQ0GP8/DCDy/Yt9T/ky1dP7CT4d965Ts7WXm+5WUmQKEZN0LYwbtc5vadqRXr9V+t/Bvxpu9v7/rWGC7wzbsPJ/pz1E2fKSPeNKLYNGOmTZh791/ihekLz7owZesvsz8cfH5KZg6OSq/Oz9GR7JQcjTrxykhNz9bP9iTp5hOGKQ31jWGwqumokIDRpemPGkXd6ILZ5pdrPZ2jr/1hYTpyheeJTwG7Ene1bEaPIrYuJg83WxYvn2rgJUljOM4eBQlipNsqs91yPEg/OPogDQsTkPvj1tGc6XlC2M79cP1QsoDo5RM40yu8j383Ho7iuNKtym0RK/ndjgjYbluI/x7k1pUu7Kri9V7E3YT68hov+iB1RqMTjlJDHU5Wx0EZvlwjSTq3PieMLJcw/tbrMQT1Ye8/5SzNu8ZW6AKWRj2lhATUj5jnmXMaWG3vGtmo8aPEAPzqhqBBc1eCWxIcpL8bfYhcQp+1kTW3JgW3pqmEyzQIErgV4rDzaNkq1V04X8AA4e9Y8BM4tB6oJl1a93zmytYLyHKF4qnX9lSG/XHIwknbKFlOxkZumvTIyAzTybjAve1hEy4zA2powh103/tPwF8fxirqT6qnxetHf7Qk8b65TsVfk8D0Egu+1gq6xjFyeKrtn0BnHw/+E/oHUEsDBBQAAgAIACBdaVAVHmAbowAAAH8BAAAxAAAAdmlkZW9sZWN0dXJ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IF1pUKeK7jYMBQAA5RkAACoAAAB2aWRlb2xlY3R1cmUvZmxhc2hfcHVibGlzaGluZ19zZXR0aW5ncy54bWztWV9v4jgQf++nsHLaxy3077UVULE0aKOlwJG03T5VJjHgq2NnbYeWfbpPcx/sPsmNEwhQCjXVtrenu0qoij2/n8fjmfFMUjl/jBkaE6mo4FVnb7fsIMJDEVE+rDpXQfPjiYOUxjzCTHBSdbhw0Hltp5KkfUbVyCdag6hCQMPVWaKrzkjr5KxUenh42KUqkWZWsFQDv9oNRVxKJFGEayJLCcMT+KcnCVHOlMGCAH6x4FNYbWcHoUrOdCmilBFEo6pzTSMiWiTUqSRNhtXIKeWSfRzeD6VIedQQTEgkh/2q88tB9jeTydkuaEy4MYuqwaAZ1mc4iqhRBDOffidoROhwBBqD0R5opEdV56BcNiwgXVplybjz3WPD0hBgBq6n9DHROMIa54/5epIMiITzIKqmZUqAdGlsQVKTR10M5EPRhOOYhgHMIGOsqnMR3PXcpttz2w337qrXylW1RgRe0HKtMH7Lu9hGvttzfbcduL27T15nS8RrVnEv615rS8yN+8n3gm1Xatcvt4V0P3faW2Hqgddpb2GHRueyW2/fbrWjz7ddt9fy2l/ugk6nFXjdOSrzygX/q5SWXbkCLi9SueiwepTGfY4pg/zxxGsV0ZCBGJZDEogmhegaYKaIg35PyPC3FDOqJ5CoIM7QPSFJXSUQ5T0TT1XHxIgzp8sJQTEIsiJWT/eLYN3bP13aeylffr6vZ9WsFAmsOxJavLP6e+WjQv/Tw83qr1G0Agk0wXzSEsN31/7oeJ4qT8qb1X9OzcrYJPY2ljLLoKvqv2i+/cP5+R8cH29WYc1qFaw1DkeQ2fUsMS+OzKSosT0ONR3DpUGe6DpIGfPTJBFSz3P74mChxBqaykDwpeAxz6gvWFScGon7JGrjmEwvRJZfiP495U0Q3nPQACKdwZF2EsKRjzncw1TDMYcFh0r7SlOd3b/NqXRdUszQFadQKBB06a8cezjCUi2FdnFE5uoLa124HHNz589r5XCqiI1g22QrxWCXVrSSjKlIlT3iGkqQ2Eqyk2pGuZVob5YYLXXOo9lG2I0ha9kI3pC+otrOxAIVOiCPD4QNqAkerUJJCLdS+5FqNCggKBZ2p3MjUhahiUgRo/cEaYFAUTgvpEcELZZcaCBFnI1CUTh1GDSm5IFE5zYL3cIScQpIk5wY0fkK31L6HfXJQEjgJXgMJSuM06l77b6euAh90PwH8SdYqbnSeGaDD3nJ5rUv3K8fjAFxNMZQZG5HDlmQxIl+E348QVzoGQ7MEZrckB16RKNszmZv1guO8DjzJOMdGSn4EIUDyDlhIoQUSnlKbAlDzJHgbIJwCCGvjF9mSQhGcg/MqdWrFczh4DTZ05COIYKEjIi02nN5b//g8Oj415PTs93SX3/8+XEjaFokQh43y+VVYmNjs2CNfNKYvIBb02q8gFrbcFjjXr/iSvNhjXymYLfGPm1ErIEr7Ygdck1T8gJ4Q2vyAnJDg7KCbQoZm1QVLeA9s9l6I/CuveD2LnC/BssEWTSs1jWVkim7nq/Csor4Jy7COlcBGMy1qlRcv3PVa7i+VaUy8x2rTGbH2e5Y1V5fLMsuUxt0F+oCKxXg4h3mVQRcvYzGUDdF75ZZ3yGS3yksfkRzkofW24TFq47r35NS/qum++l74jcynu9eep86rYv/g/cfNGL+VLwgXXojWryoW/4oYGZiymmMmW8K++JLQu3osFwpPT+1swNsy59majt/A1BLAwQUAAIACAAgXWlQj3ZV/m8CAACHCAAAJAAAAHZpZGVvbGVjdHVyZS9mbGFzaF9za2luX3NldHRpbmdzLnhtbJ1W247aMBB971eg7QfQJRCElCIlXERVdkELP2DIECwcO7IntPx9becGJFnYJi945py5nLEdPHWifPyt0/H2ggm5AUTKI2Usha1Dw58vIVVkxyAMUkTBX8bfB77rDH2vayE1+FGcQZbY+XwyG/RbsZcEJKP8ZJBuEPR7bUguZExYGXbqTN3pqA1sKtgwGsKSKpwxiIGjJvVGrh+0ZkhIBEGkYY59WmGMXHZkbyqeTf3R6/QzoBbCRHz9Yd5WoEjSZE04sCz90PHbdajACyChnpdRzjdvG0MBgz1CuPofUQry14kavyNybcpdmHn8QogDrVskRcpDs4t6A9d9im+oW/iL73YPPG64gWqat7vRPF8hbnIBzGBcx3eeIhekWs+f73FlRFZvRJ5AqofVoq7uoRZ4TOMdJ5Q9sbORxqDPItxU3Hf6fvv5RSEY0uSG8SBJxthmxc+G5m3HJoHQB15rKG9TjJx5/1qY/Of1FeYhRQb2pNzdbGeqqL7PxihT8LrFKvOpo/izFJHIneXS5miOqAvmKAVrSkVSFAs91DxcuaySrVK0mtuL7Srrrb3CTya56UCYyrGlrYKtJSh9TIuL+CrwvafifIASqdyDqnHuPRVnnjKm9hKA10g1Vz6nZrGsirqu5oGFIKxjxZdwwHJyd+YyQVMcT9VHs0Ei8Wo22TrvjpzB5zQmSAXXDgRVNNfgyThMiCTX1zqLIdXsVQlr/ZUog6mC0OBpo2z1qR33mijWk9E4OdPIWrf6izs+6Kl43TtjhgRuvvW/4bITRIbvJSTvvdWdsXWPaQxvQm/xRIo4Qa97ZbLzqcagf5s/IP8AUEsDBBQAAgAIACBdaVB8n4QKAgUAAF0ZAAApAAAAdmlkZW9sZWN0dXJlL2h0bWxfcHVibGlzaGluZ19zZXR0aW5ncy54bWztWd1u4jgUvu9TWFnN5RT6u20FVJQGTTT8LaTt9KoyiQFvHTtjO7TM1T7NPtg+yR4nEKAUarpbRittpaqKc77Px8fnfD5OS5fPEUNjIhUVvOwc7BcdRHggQsqHZefGr38+c5DSmIeYCU7KDhcOuqzsleKkz6ga9YjWYKoQ0HB1EeuyM9I6vigUnp6e9qmKpXkrWKKBX+0HIirEkijCNZGFmOEJ/NGTmChnymBBAL+R4FNYZW8PoVLG1BRhwgiiYdm5pSERDRLoRJIvOmJOITPs4+BxKEXCw5pgQiI57JedX47Sn5lNRnZNI8JNVFQFBs2wvsBhSI0fmPXoD4JGhA5H4DDE7ImGelR2jopFwwLWhVWWlDtbPDYsNQFR4HpKHxGNQ6xx9pjNJ8mASNgOoipaJgRIl8YWLDV51vlANhROOI5o4MMbZGJVdq79h65bd7tuq+Y+3HQbmavWCN/zG64Vptfwrrex73Tdntvy3e7DldfeEvGeWdxm1Wtsiblzr3qev+1MrWpzW0jnS7u1Fabqe+3WFnGotZudaut+qxV9ue+43YbX+vrgt9sN3+vMUWlWLuRfqbCcyiVIeZHIxYTVoyTqc0wZyMeLrFVEgwAxLIfEF3UK1TXATBEH/R6T4W8JZlRPQKegztAjIXFVxVDkXVNPZcfUiDOnywjBMSiyvFbPD/NiPTg8X1p7IZt+vq5X3Szl+tUZCS127P5B8ST3//x4s/trHC2BfsaYTxpiuHPvT07nUnlW3Oz+a26WxkbXW1jKVEFX3X8zfIfH8/0/Oj3d7MKa2UpYaxyMQNn1TJgXR2ZW1MQeB5qO4dAgL3wdJIz1kjgWUs+1fXEwd2INTWkg+FLxmGfUFyzMd41EfRK2cAQl3KlzBw2grhlsYDsmHPUwh0OXatjUIEeopK801elhW59aVyXFDN1wCl0BQc3eyiYHIyzVUiHnG2IOuqDSgaMwC272vNYOJ4rYGLaMNikGu2NFK8mYikTZI26h34isLNuJZpRbmXZnMmjpc1a7NsZuBBplY3hH+opquxALlPuAPD4QNqA65K8KJCHcyu1nqtEgh6BI2O3OnUhYiCYiQYw+EqQFAkdhv5AeEbTYYKGBFFE6yrCaJgwaU/JEwkubie5hiigBpJEiRnQ2w/eE/kB9MhASeAkeQ38K43SaXvvvJ84LHTz/l/hjrNTcaTyLwaesQfNa1+63TyaAOBxjaCm3IwfNI1GsP4QfTxAXeoaDcARGG9JND2mYvrNZm/WEIzxOM8lkR0oKOURhAzJOeBGAulKeEFvCAHMkOJsgHEDJK5OXqQjBSJaBGbV6t4MZHJImfRrSMVSQkCGRVmsuHhweHZ+c/np2frFf+OuPPz9vBE1bQtBxM13WE9Y2Xg2skS+uIW/g1lws3kCtvV5Y494/48pVwxr5SntujX157bAGrlw+7JBrriBvgDdcRN5AbriOrGDrQkZGqsIFvGcWW6353q3n3z/47jd/mSCthtW+plQwTdbrPVfa/75oufo/r+dq3/gQH9eqMXF77Ztuze1ZNSazVLESLjvOVtuq1fpq2WWZVqCz0AZYuQDn7DBrGuCkZTSCNincmZDuoHB3VAWv3jzoxjLICudjquBdu/MzBeP/UFlnlXpNXVGPRNSAdiSzHxS1ntv0rtqN6w8NH7WL338w6f5p+LKn/Hvm0gfM/Lva8jf8PRhf/pdIZe9vUEsDBBQAAgAIACBdaVCTaEB+hwEAANkEAAAiAAAAdmlkZW9sZWN0dXJlL2h0bWxfc2tpbl9zZXR0aW5ncy5qc5WUzY6CMBDH7z6FYa8edi1i2FtZIG6yHyb6AkVGbSy0KcVojO++FFEpluxue6Ezv2nnP3R6Ggyr4ayc4evwVH/X67VeK1nC6G7bWmzcYhMWm7TYDtq2JqyA2nYeNamITi57dg02ONbBUlqQhEEalErxXDudpwn20BQ7bRF8D7KNxPFbNHEN5ChAMprvGsALAnfcBnIuM8Lam4Qo9EK/zehjFoym8EELFTHIIFcXdux7ODD2E2QDwebiRfUwvIwcE7JqsolC7L+EXX8lqYl/edbT8HNRijnJgd3OmCJsKrozMyApzRswxnq2wQIYrBSk3/+Qd435M19hCZFzndNM1/FdQRZUFdhIXuZp82fHE8/rDdMRSzior/pP9YqxRGhh14uhx2/8ohHXVNZDGPXGXFmbnsdbVuhyFZ9E7kAWfSmpKoU+eWpbZklOKOu/W4pmUN106GbjIhebTaE4Z4qKLmjZ8gIub4lFUz1NRAS8ap6qCPJhQx/FbuwYna46nc4sj8nefCMG5x9QSwMEFAACAAgAIF1pULx9NfdKAAAASQAAAB8AAAB2aWRlb2xlY3R1cmUvbG9jYWxfc2V0dGluZ3MueG1ss7GvyM1RKEstKs7Mz7NVMtQzUFJIzUvOT8nMS7dVCg1x07VQUiguScxLSczJz0u1VcrLV1Kwt+OyyclPTswJTi0pASos1rfjAgBQSwECAAAUAAIACAAcXWlQGdLPV4ADAABNDAAAGAAAAAAAAAABAAAAAAAAAAAAbm9uZS9jb21tb25fbWVzc2FnZXMubG5nUEsBAgAAFAACAAgAHF1pUBUeYBujAAAAfwEAACkAAAAAAAAAAQAAAAAAtgMAAG5vbmUvcGxheWJhY2tfYW5kX25hdmlnYXRpb25fc2V0dGluZ3MueG1sUEsBAgAAFAACAAgAHF1pUB9UimowAwAAxw4AACIAAAAAAAAAAQAAAAAAoAQAAG5vbmUvZmxhc2hfcHVibGlzaGluZ19zZXR0aW5ncy54bWxQSwECAAAUAAIACAAcXWlQcVeUnRUBAADRAgAAHAAAAAAAAAABAAAAAAAQCAAAbm9uZS9mbGFzaF9za2luX3NldHRpbmdzLnhtbFBLAQIAABQAAgAIABxdaVDXm3CWKwMAAG8OAAAhAAAAAAAAAAEAAAAAAF8JAABub25lL2h0bWxfcHVibGlzaGluZ19zZXR0aW5ncy54bWxQSwECAAAUAAIACAAcXWlQjnP2+moAAADlAAAAGgAAAAAAAAABAAAAAADJDAAAbm9uZS9odG1sX3NraW5fc2V0dGluZ3MuanNQSwECAAAUAAIACAAcXWlQvH0190oAAABJAAAAFwAAAAAAAAABAAAAAABrDQAAbm9uZS9sb2NhbF9zZXR0aW5ncy54bWxQSwECAAAUAAIACAA7B2NQNmFYAkcDAADhCQAAFAAAAAAAAAABAAAAAADqDQAAdW5pdmVyc2FsL3BsYXllci54bWxQSwECAAAUAAIACAAwXWlQlJ6DL0sHAAA+GAAAHQAAAAAAAAABAAAAAABjEQAAdW5pdmVyc2FsL2NvbW1vbl9tZXNzYWdlcy5sbmdQSwECAAAUAAIACAAwXWlQFR5gG6MAAAB/AQAALgAAAAAAAAABAAAAAADpGAAAdW5pdmVyc2FsL3BsYXliYWNrX2FuZF9uYXZpZ2F0aW9uX3NldHRpbmdzLnhtbFBLAQIAABQAAgAIADBdaVA+Tq8EQwUAAF4WAAAnAAAAAAAAAAEAAAAAANgZAAB1bml2ZXJzYWwvZmxhc2hfcHVibGlzaGluZ19zZXR0aW5ncy54bWxQSwECAAAUAAIACAAwXWlQKgfsO3wDAACvDAAAIQAAAAAAAAABAAAAAABgHwAAdW5pdmVyc2FsL2ZsYXNoX3NraW5fc2V0dGluZ3MueG1sUEsBAgAAFAACAAgAMF1pUMxyn+09BQAA6BUAACYAAAAAAAAAAQAAAAAAGyMAAHVuaXZlcnNhbC9odG1sX3B1Ymxpc2hpbmdfc2V0dGluZ3MueG1sUEsBAgAAFAACAAgAMF1pUDfOkV+0AQAAbgYAAB8AAAAAAAAAAQAAAAAAnCgAAHVuaXZlcnNhbC9odG1sX3NraW5fc2V0dGluZ3MuanNQSwECAAAUAAIACAAwXWlQy5xAP2oAAABzAAAAHAAAAAAAAAABAAAAAACNKgAAdW5pdmVyc2FsL2xvY2FsX3NldHRpbmdzLnhtbFBLAQIAABQAAgAIADBdaVA1+IK3UQ0AAM4lAAAXAAAAAAAAAAAAAAAAADErAAB1bml2ZXJzYWwvdW5pdmVyc2FsLnBuZ1BLAQIAABQAAgAIADBdaVDrKqBCSgAAAGsAAAAbAAAAAAAAAAEAAAAAALc4AAB1bml2ZXJzYWwvdW5pdmVyc2FsLnBuZy54bWxQSwECAAAUAAIACAAgXWlQ9/eNrfIEAABZEgAAIAAAAAAAAAABAAAAAAA6OQAAdmlkZW9sZWN0dXJlL2NvbW1vbl9tZXNzYWdlcy5sbmdQSwECAAAUAAIACAAgXWlQFR5gG6MAAAB/AQAAMQAAAAAAAAABAAAAAABqPgAAdmlkZW9sZWN0dXJlL3BsYXliYWNrX2FuZF9uYXZpZ2F0aW9uX3NldHRpbmdzLnhtbFBLAQIAABQAAgAIACBdaVCniu42DAUAAOUZAAAqAAAAAAAAAAEAAAAAAFw/AAB2aWRlb2xlY3R1cmUvZmxhc2hfcHVibGlzaGluZ19zZXR0aW5ncy54bWxQSwECAAAUAAIACAAgXWlQj3ZV/m8CAACHCAAAJAAAAAAAAAABAAAAAACwRAAAdmlkZW9sZWN0dXJlL2ZsYXNoX3NraW5fc2V0dGluZ3MueG1sUEsBAgAAFAACAAgAIF1pUHyfhAoCBQAAXRkAACkAAAAAAAAAAQAAAAAAYUcAAHZpZGVvbGVjdHVyZS9odG1sX3B1Ymxpc2hpbmdfc2V0dGluZ3MueG1sUEsBAgAAFAACAAgAIF1pUJNoQH6HAQAA2QQAACIAAAAAAAAAAQAAAAAAqkwAAHZpZGVvbGVjdHVyZS9odG1sX3NraW5fc2V0dGluZ3MuanNQSwECAAAUAAIACAAgXWlQvH0190oAAABJAAAAHwAAAAAAAAABAAAAAABxTgAAdmlkZW9sZWN0dXJlL2xvY2FsX3NldHRpbmdzLnhtbFBLBQYAAAAAGAAYAGQHAAD4TgAAAAA="/>
  <p:tag name="ISPRING_CURRENT_PLAYER_ID" val="universal"/>
  <p:tag name="ISPRING_LMS_API_VERSION" val="SCORM 2004 (2nd edition)"/>
  <p:tag name="ISPRING_CMI5_LAUNCH_METHOD" val="any window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第 15 話 オンラインゲームがやめられない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12086</TotalTime>
  <Words>510</Words>
  <PresentationFormat>画面に合わせる (4:3)</PresentationFormat>
  <Paragraphs>99</Paragraphs>
  <Slides>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5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第 15話 オンラインゲームが やめられない</vt:lpstr>
      <vt:lpstr>15.オンラインゲームがやめられない</vt:lpstr>
      <vt:lpstr>15.オンラインゲームがやめられない</vt:lpstr>
      <vt:lpstr>15.オンラインゲームがやめられない</vt:lpstr>
      <vt:lpstr>15.オンラインゲームがやめられない</vt:lpstr>
      <vt:lpstr>15.オンラインゲームがやめられない</vt:lpstr>
      <vt:lpstr>15.オンラインゲームがやめられない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2019-12-18T05:51:00Z</cp:lastPrinted>
  <dcterms:created xsi:type="dcterms:W3CDTF">2016-01-27T02:00:48Z</dcterms:created>
  <dcterms:modified xsi:type="dcterms:W3CDTF">2022-08-15T09:09:47Z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