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57" r:id="rId2"/>
    <p:sldId id="558" r:id="rId3"/>
    <p:sldId id="559" r:id="rId4"/>
    <p:sldId id="560" r:id="rId5"/>
    <p:sldId id="561" r:id="rId6"/>
    <p:sldId id="562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https://www.nhk.or.jp/heart-net/article/55/</a:t>
            </a:r>
          </a:p>
          <a:p>
            <a:r>
              <a:rPr kumimoji="1" lang="en-US" altLang="ja-JP" dirty="0"/>
              <a:t>https://www.secom.co.jp/kodomo/m/20180315.html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1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18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726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722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549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94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16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災害時の</a:t>
            </a:r>
            <a:r>
              <a:rPr lang="en-US" altLang="ja-JP" dirty="0"/>
              <a:t>SNS</a:t>
            </a:r>
            <a:r>
              <a:rPr lang="ja-JP" altLang="en-US" dirty="0"/>
              <a:t>利用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35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眉山さんが小さな地震に気付き、インターネットで情報を収集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していると、衝撃的なニュースを見つけました。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336615" y="1606463"/>
            <a:ext cx="4379960" cy="2343965"/>
            <a:chOff x="5336615" y="1606463"/>
            <a:chExt cx="4379960" cy="2343965"/>
          </a:xfrm>
        </p:grpSpPr>
        <p:grpSp>
          <p:nvGrpSpPr>
            <p:cNvPr id="52" name="グループ化 51"/>
            <p:cNvGrpSpPr/>
            <p:nvPr/>
          </p:nvGrpSpPr>
          <p:grpSpPr>
            <a:xfrm rot="996894">
              <a:off x="5336615" y="1606463"/>
              <a:ext cx="4047934" cy="2343965"/>
              <a:chOff x="-5223648" y="1664841"/>
              <a:chExt cx="5424994" cy="2961661"/>
            </a:xfrm>
          </p:grpSpPr>
          <p:sp>
            <p:nvSpPr>
              <p:cNvPr id="53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54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74879" y="1707916"/>
                <a:ext cx="5347869" cy="2869765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テキスト ボックス 54"/>
            <p:cNvSpPr txBox="1"/>
            <p:nvPr/>
          </p:nvSpPr>
          <p:spPr>
            <a:xfrm rot="593034">
              <a:off x="6330075" y="2497017"/>
              <a:ext cx="33865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え～っ！</a:t>
              </a:r>
              <a:endParaRPr lang="en-US" altLang="ja-JP" sz="28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大変・・・！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518234" y="612804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6" name="テキスト ボックス 45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眉山（びざん）さん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42621" y="1830864"/>
            <a:ext cx="4529995" cy="3398632"/>
            <a:chOff x="142621" y="1830864"/>
            <a:chExt cx="4529995" cy="3398632"/>
          </a:xfrm>
        </p:grpSpPr>
        <p:sp>
          <p:nvSpPr>
            <p:cNvPr id="19" name="二等辺三角形 18"/>
            <p:cNvSpPr/>
            <p:nvPr/>
          </p:nvSpPr>
          <p:spPr>
            <a:xfrm rot="6531082">
              <a:off x="3838433" y="3834577"/>
              <a:ext cx="420342" cy="1248024"/>
            </a:xfrm>
            <a:prstGeom prst="triangle">
              <a:avLst>
                <a:gd name="adj" fmla="val 551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33"/>
            <p:cNvSpPr/>
            <p:nvPr/>
          </p:nvSpPr>
          <p:spPr>
            <a:xfrm>
              <a:off x="318649" y="1830864"/>
              <a:ext cx="3398632" cy="3398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E57BE44-24C8-4428-97A5-31FBCF575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6" t="17823" r="13267" b="26156"/>
            <a:stretch/>
          </p:blipFill>
          <p:spPr>
            <a:xfrm rot="21144605">
              <a:off x="142621" y="2072462"/>
              <a:ext cx="3843424" cy="27905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0CFB9F96-3755-4CCC-BF6F-92A998AAD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7" t="28478"/>
          <a:stretch/>
        </p:blipFill>
        <p:spPr>
          <a:xfrm>
            <a:off x="4116078" y="2411269"/>
            <a:ext cx="3308987" cy="4434174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6434381" y="4898383"/>
            <a:ext cx="2994839" cy="1745750"/>
            <a:chOff x="6351881" y="4699812"/>
            <a:chExt cx="2994839" cy="1745750"/>
          </a:xfrm>
        </p:grpSpPr>
        <p:sp>
          <p:nvSpPr>
            <p:cNvPr id="57" name="円/楕円 89"/>
            <p:cNvSpPr/>
            <p:nvPr/>
          </p:nvSpPr>
          <p:spPr>
            <a:xfrm flipH="1">
              <a:off x="6402325" y="4825491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8" name="円/楕円 91"/>
            <p:cNvSpPr/>
            <p:nvPr/>
          </p:nvSpPr>
          <p:spPr>
            <a:xfrm flipH="1">
              <a:off x="6352885" y="4699812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9" name="雲 31"/>
            <p:cNvSpPr/>
            <p:nvPr/>
          </p:nvSpPr>
          <p:spPr>
            <a:xfrm rot="197991" flipH="1" flipV="1">
              <a:off x="6351881" y="4749415"/>
              <a:ext cx="2520874" cy="169614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672063" y="5103772"/>
              <a:ext cx="267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みんなにも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知らせて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あげなきゃ！</a:t>
              </a:r>
            </a:p>
          </p:txBody>
        </p:sp>
      </p:grp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16.</a:t>
            </a:r>
            <a:r>
              <a:rPr lang="ja-JP" altLang="en-US" dirty="0"/>
              <a:t>災害時の</a:t>
            </a:r>
            <a:r>
              <a:rPr lang="en-US" altLang="ja-JP" dirty="0"/>
              <a:t>SNS</a:t>
            </a:r>
            <a:r>
              <a:rPr lang="ja-JP" altLang="en-US" dirty="0"/>
              <a:t>利用</a:t>
            </a:r>
            <a:r>
              <a:rPr lang="en-US" altLang="ja-JP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22F6866-B810-4B74-B233-B9DAC4637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8" t="31656" r="8314"/>
          <a:stretch/>
        </p:blipFill>
        <p:spPr>
          <a:xfrm>
            <a:off x="4339837" y="2608027"/>
            <a:ext cx="2569012" cy="4229977"/>
          </a:xfrm>
          <a:prstGeom prst="rect">
            <a:avLst/>
          </a:prstGeom>
        </p:spPr>
      </p:pic>
      <p:grpSp>
        <p:nvGrpSpPr>
          <p:cNvPr id="57" name="グループ化 56"/>
          <p:cNvGrpSpPr/>
          <p:nvPr/>
        </p:nvGrpSpPr>
        <p:grpSpPr>
          <a:xfrm>
            <a:off x="5524470" y="2054670"/>
            <a:ext cx="4088287" cy="1702576"/>
            <a:chOff x="7956621" y="2225372"/>
            <a:chExt cx="4088287" cy="1702576"/>
          </a:xfrm>
        </p:grpSpPr>
        <p:sp>
          <p:nvSpPr>
            <p:cNvPr id="58" name="雲 31"/>
            <p:cNvSpPr/>
            <p:nvPr/>
          </p:nvSpPr>
          <p:spPr>
            <a:xfrm rot="16915691" flipH="1">
              <a:off x="9139364" y="1562830"/>
              <a:ext cx="1702576" cy="302765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57150" cap="rnd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420865">
              <a:off x="7956621" y="2637113"/>
              <a:ext cx="4088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そんなつもりじゃ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ないのに・・・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眉山さんは、あせってニュースを拡散しました。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良いことをしたと思いましたが、しばらくすると、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自分の投稿が「デマだ」と指摘され、炎上し始めました。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49621" y="2232281"/>
            <a:ext cx="4367829" cy="3595350"/>
            <a:chOff x="549621" y="2232281"/>
            <a:chExt cx="4367829" cy="3595350"/>
          </a:xfrm>
        </p:grpSpPr>
        <p:sp>
          <p:nvSpPr>
            <p:cNvPr id="50" name="二等辺三角形 49"/>
            <p:cNvSpPr/>
            <p:nvPr/>
          </p:nvSpPr>
          <p:spPr>
            <a:xfrm rot="6531082">
              <a:off x="4083267" y="4152389"/>
              <a:ext cx="420342" cy="1248024"/>
            </a:xfrm>
            <a:prstGeom prst="triangle">
              <a:avLst>
                <a:gd name="adj" fmla="val 551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33"/>
            <p:cNvSpPr/>
            <p:nvPr/>
          </p:nvSpPr>
          <p:spPr>
            <a:xfrm>
              <a:off x="549621" y="2401209"/>
              <a:ext cx="3398632" cy="3398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53" name="グループ化 52"/>
            <p:cNvGrpSpPr/>
            <p:nvPr/>
          </p:nvGrpSpPr>
          <p:grpSpPr>
            <a:xfrm rot="20927657">
              <a:off x="893107" y="2232281"/>
              <a:ext cx="2738163" cy="3595350"/>
              <a:chOff x="1378490" y="2712192"/>
              <a:chExt cx="2738163" cy="35953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正方形/長方形 6"/>
              <p:cNvSpPr/>
              <p:nvPr/>
            </p:nvSpPr>
            <p:spPr>
              <a:xfrm>
                <a:off x="1378490" y="2743328"/>
                <a:ext cx="2667731" cy="35642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楕円 7"/>
              <p:cNvSpPr/>
              <p:nvPr/>
            </p:nvSpPr>
            <p:spPr>
              <a:xfrm>
                <a:off x="1448922" y="3296591"/>
                <a:ext cx="402286" cy="40228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</a:rPr>
                  <a:t>眉</a:t>
                </a:r>
                <a:endParaRPr kumimoji="1"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853966" y="3269616"/>
                <a:ext cx="2262687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今日の地震ヤバイ！</a:t>
                </a:r>
                <a:endPara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みんな気をつけて～！</a:t>
                </a:r>
              </a:p>
            </p:txBody>
          </p:sp>
          <p:sp>
            <p:nvSpPr>
              <p:cNvPr id="11" name="角丸四角形吹き出し 10"/>
              <p:cNvSpPr/>
              <p:nvPr/>
            </p:nvSpPr>
            <p:spPr>
              <a:xfrm>
                <a:off x="2058394" y="4626580"/>
                <a:ext cx="1933942" cy="658101"/>
              </a:xfrm>
              <a:prstGeom prst="wedgeRoundRectCallout">
                <a:avLst>
                  <a:gd name="adj1" fmla="val -56149"/>
                  <a:gd name="adj2" fmla="val -23217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どうしてこういうデマを流すんですか？他の人の迷惑を考えてください！</a:t>
                </a:r>
              </a:p>
            </p:txBody>
          </p:sp>
          <p:sp>
            <p:nvSpPr>
              <p:cNvPr id="12" name="角丸四角形吹き出し 11"/>
              <p:cNvSpPr/>
              <p:nvPr/>
            </p:nvSpPr>
            <p:spPr>
              <a:xfrm>
                <a:off x="2058394" y="5410861"/>
                <a:ext cx="1922971" cy="344504"/>
              </a:xfrm>
              <a:prstGeom prst="wedgeRoundRectCallout">
                <a:avLst>
                  <a:gd name="adj1" fmla="val -55061"/>
                  <a:gd name="adj2" fmla="val -24432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デマなの？サイテ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~</a:t>
                </a:r>
                <a:endParaRPr kumimoji="1"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387929" y="2751365"/>
                <a:ext cx="2649396" cy="4473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9093" y="2712192"/>
                <a:ext cx="486523" cy="486523"/>
              </a:xfrm>
              <a:prstGeom prst="rect">
                <a:avLst/>
              </a:prstGeom>
            </p:spPr>
          </p:pic>
          <p:grpSp>
            <p:nvGrpSpPr>
              <p:cNvPr id="15" name="グループ化 14"/>
              <p:cNvGrpSpPr/>
              <p:nvPr/>
            </p:nvGrpSpPr>
            <p:grpSpPr>
              <a:xfrm>
                <a:off x="1448922" y="4640993"/>
                <a:ext cx="459865" cy="467515"/>
                <a:chOff x="6129522" y="3387412"/>
                <a:chExt cx="459865" cy="467515"/>
              </a:xfrm>
            </p:grpSpPr>
            <p:sp>
              <p:nvSpPr>
                <p:cNvPr id="17" name="円/楕円 169"/>
                <p:cNvSpPr/>
                <p:nvPr/>
              </p:nvSpPr>
              <p:spPr>
                <a:xfrm>
                  <a:off x="6136928" y="3402468"/>
                  <a:ext cx="452459" cy="452459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8" name="図 1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129522" y="3387412"/>
                  <a:ext cx="452459" cy="452459"/>
                </a:xfrm>
                <a:prstGeom prst="ellipse">
                  <a:avLst/>
                </a:prstGeom>
              </p:spPr>
            </p:pic>
          </p:grpSp>
          <p:pic>
            <p:nvPicPr>
              <p:cNvPr id="16" name="図 1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77350" y="5213776"/>
                <a:ext cx="452459" cy="452460"/>
              </a:xfrm>
              <a:prstGeom prst="ellipse">
                <a:avLst/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0" ty="0" sx="100000" sy="100000" flip="none" algn="tl"/>
              </a:blipFill>
            </p:spPr>
          </p:pic>
          <p:sp>
            <p:nvSpPr>
              <p:cNvPr id="21" name="正方形/長方形 20"/>
              <p:cNvSpPr/>
              <p:nvPr/>
            </p:nvSpPr>
            <p:spPr>
              <a:xfrm rot="17443">
                <a:off x="1542245" y="3842247"/>
                <a:ext cx="2340216" cy="6978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 rot="21581671">
                <a:off x="1517363" y="3872422"/>
                <a:ext cx="24292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リンク：</a:t>
                </a:r>
                <a:r>
                  <a:rPr lang="ja-JP" altLang="en-US" sz="1200" b="1" u="sng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衝撃ニュースまとめ</a:t>
                </a:r>
                <a:endParaRPr lang="en-US" sz="1200" b="1" u="sng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 rot="23501">
                <a:off x="1517688" y="4123803"/>
                <a:ext cx="2268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今日の地震は大地震の前兆！</a:t>
                </a:r>
                <a:endPara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今週中に</a:t>
                </a:r>
                <a:r>
                  <a:rPr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M6</a:t>
                </a:r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以上？</a:t>
                </a:r>
                <a:endParaRPr 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4" name="角丸四角形吹き出し 23"/>
              <p:cNvSpPr/>
              <p:nvPr/>
            </p:nvSpPr>
            <p:spPr>
              <a:xfrm>
                <a:off x="2058394" y="5853876"/>
                <a:ext cx="1933942" cy="344504"/>
              </a:xfrm>
              <a:prstGeom prst="wedgeRoundRectCallout">
                <a:avLst>
                  <a:gd name="adj1" fmla="val -55061"/>
                  <a:gd name="adj2" fmla="val -24432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ソースは？</a:t>
                </a:r>
                <a:endParaRPr kumimoji="1" 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 rot="21560637">
                <a:off x="1479926" y="5769537"/>
                <a:ext cx="452460" cy="452460"/>
                <a:chOff x="-250355" y="4952424"/>
                <a:chExt cx="452460" cy="452460"/>
              </a:xfrm>
            </p:grpSpPr>
            <p:sp>
              <p:nvSpPr>
                <p:cNvPr id="26" name="円/楕円 71"/>
                <p:cNvSpPr/>
                <p:nvPr/>
              </p:nvSpPr>
              <p:spPr>
                <a:xfrm>
                  <a:off x="-250354" y="4952425"/>
                  <a:ext cx="452459" cy="4524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64" t="33812" r="36345" b="36496"/>
                <a:stretch/>
              </p:blipFill>
              <p:spPr>
                <a:xfrm>
                  <a:off x="-250355" y="4952424"/>
                  <a:ext cx="452460" cy="452460"/>
                </a:xfrm>
                <a:prstGeom prst="ellipse">
                  <a:avLst/>
                </a:prstGeom>
              </p:spPr>
            </p:pic>
          </p:grpSp>
        </p:grpSp>
      </p:grp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15778" r="16651" b="5049"/>
          <a:stretch/>
        </p:blipFill>
        <p:spPr>
          <a:xfrm>
            <a:off x="3148984" y="1969848"/>
            <a:ext cx="863601" cy="120650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15778" r="16651" b="5049"/>
          <a:stretch/>
        </p:blipFill>
        <p:spPr>
          <a:xfrm>
            <a:off x="129362" y="4710141"/>
            <a:ext cx="1421485" cy="1985897"/>
          </a:xfrm>
          <a:prstGeom prst="rect">
            <a:avLst/>
          </a:prstGeom>
        </p:spPr>
      </p:pic>
      <p:sp>
        <p:nvSpPr>
          <p:cNvPr id="28" name="タイトル 2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16.</a:t>
            </a:r>
            <a:r>
              <a:rPr lang="ja-JP" altLang="en-US" dirty="0"/>
              <a:t>災害時の</a:t>
            </a:r>
            <a:r>
              <a:rPr lang="en-US" altLang="ja-JP" dirty="0"/>
              <a:t>SNS</a:t>
            </a:r>
            <a:r>
              <a:rPr lang="ja-JP" altLang="en-US" dirty="0"/>
              <a:t>利用</a:t>
            </a:r>
            <a:r>
              <a:rPr lang="en-US" altLang="ja-JP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3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AFF8510-2B1A-4751-B6A0-87A211282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0" y="4105358"/>
            <a:ext cx="2606714" cy="2596329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16.</a:t>
            </a:r>
            <a:r>
              <a:rPr lang="ja-JP" altLang="en-US" dirty="0"/>
              <a:t>災害時の</a:t>
            </a:r>
            <a:r>
              <a:rPr lang="en-US" altLang="ja-JP" dirty="0"/>
              <a:t>SNS</a:t>
            </a:r>
            <a:r>
              <a:rPr lang="ja-JP" altLang="en-US" dirty="0"/>
              <a:t>利用</a:t>
            </a:r>
            <a:r>
              <a:rPr lang="en-US" altLang="ja-JP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62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286006" y="3925511"/>
            <a:ext cx="8571987" cy="2945654"/>
            <a:chOff x="286006" y="3925511"/>
            <a:chExt cx="8571987" cy="2945654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5511"/>
              <a:ext cx="8571987" cy="226328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79182A3-3132-4518-AA91-4ED1520BD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6" t="34727" r="27277" b="16135"/>
            <a:stretch/>
          </p:blipFill>
          <p:spPr>
            <a:xfrm>
              <a:off x="5171283" y="4487194"/>
              <a:ext cx="2433408" cy="2383971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424279" y="4166218"/>
              <a:ext cx="5486663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災害時に、誤った情報を信頼して動くことは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大変危険です。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身の安全を守るためにも、情報源を調べたり、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政府や公的機関の発表と照らし合わせたりすることで、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情報が正しいか判断するようにしてください。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6" name="ドーナツ 15"/>
          <p:cNvSpPr/>
          <p:nvPr/>
        </p:nvSpPr>
        <p:spPr>
          <a:xfrm>
            <a:off x="7451491" y="5057152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86006" y="1028873"/>
            <a:ext cx="8571987" cy="2727040"/>
            <a:chOff x="286006" y="1028873"/>
            <a:chExt cx="8571987" cy="2727040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192566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780065" y="1351031"/>
              <a:ext cx="4979958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インターネットには、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「フェイクニュース」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と呼ばれる、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悪ふざけや、閲覧数を伸ばすことを目的とした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嘘のニュースが出回ることがあります。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不安をあおる内容が多いため、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災害などの緊急時には特に拡散されやすく、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混乱を生む原因となっています。</a:t>
              </a: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87"/>
            <a:stretch/>
          </p:blipFill>
          <p:spPr bwMode="auto">
            <a:xfrm>
              <a:off x="383022" y="1028873"/>
              <a:ext cx="3120877" cy="252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角丸四角形 2"/>
            <p:cNvSpPr/>
            <p:nvPr/>
          </p:nvSpPr>
          <p:spPr>
            <a:xfrm rot="20932771">
              <a:off x="940070" y="1333811"/>
              <a:ext cx="1957485" cy="2422102"/>
            </a:xfrm>
            <a:custGeom>
              <a:avLst/>
              <a:gdLst>
                <a:gd name="connsiteX0" fmla="*/ 0 w 1869870"/>
                <a:gd name="connsiteY0" fmla="*/ 115988 h 2408156"/>
                <a:gd name="connsiteX1" fmla="*/ 115988 w 1869870"/>
                <a:gd name="connsiteY1" fmla="*/ 0 h 2408156"/>
                <a:gd name="connsiteX2" fmla="*/ 1753882 w 1869870"/>
                <a:gd name="connsiteY2" fmla="*/ 0 h 2408156"/>
                <a:gd name="connsiteX3" fmla="*/ 1869870 w 1869870"/>
                <a:gd name="connsiteY3" fmla="*/ 115988 h 2408156"/>
                <a:gd name="connsiteX4" fmla="*/ 1869870 w 1869870"/>
                <a:gd name="connsiteY4" fmla="*/ 2292168 h 2408156"/>
                <a:gd name="connsiteX5" fmla="*/ 1753882 w 1869870"/>
                <a:gd name="connsiteY5" fmla="*/ 2408156 h 2408156"/>
                <a:gd name="connsiteX6" fmla="*/ 115988 w 1869870"/>
                <a:gd name="connsiteY6" fmla="*/ 2408156 h 2408156"/>
                <a:gd name="connsiteX7" fmla="*/ 0 w 1869870"/>
                <a:gd name="connsiteY7" fmla="*/ 2292168 h 2408156"/>
                <a:gd name="connsiteX8" fmla="*/ 0 w 1869870"/>
                <a:gd name="connsiteY8" fmla="*/ 115988 h 2408156"/>
                <a:gd name="connsiteX0" fmla="*/ 0 w 1869870"/>
                <a:gd name="connsiteY0" fmla="*/ 191099 h 2483267"/>
                <a:gd name="connsiteX1" fmla="*/ 72509 w 1869870"/>
                <a:gd name="connsiteY1" fmla="*/ 0 h 2483267"/>
                <a:gd name="connsiteX2" fmla="*/ 1753882 w 1869870"/>
                <a:gd name="connsiteY2" fmla="*/ 75111 h 2483267"/>
                <a:gd name="connsiteX3" fmla="*/ 1869870 w 1869870"/>
                <a:gd name="connsiteY3" fmla="*/ 191099 h 2483267"/>
                <a:gd name="connsiteX4" fmla="*/ 1869870 w 1869870"/>
                <a:gd name="connsiteY4" fmla="*/ 2367279 h 2483267"/>
                <a:gd name="connsiteX5" fmla="*/ 1753882 w 1869870"/>
                <a:gd name="connsiteY5" fmla="*/ 2483267 h 2483267"/>
                <a:gd name="connsiteX6" fmla="*/ 115988 w 1869870"/>
                <a:gd name="connsiteY6" fmla="*/ 2483267 h 2483267"/>
                <a:gd name="connsiteX7" fmla="*/ 0 w 1869870"/>
                <a:gd name="connsiteY7" fmla="*/ 2367279 h 2483267"/>
                <a:gd name="connsiteX8" fmla="*/ 0 w 1869870"/>
                <a:gd name="connsiteY8" fmla="*/ 191099 h 2483267"/>
                <a:gd name="connsiteX0" fmla="*/ 0 w 1887605"/>
                <a:gd name="connsiteY0" fmla="*/ 154333 h 2483267"/>
                <a:gd name="connsiteX1" fmla="*/ 90244 w 1887605"/>
                <a:gd name="connsiteY1" fmla="*/ 0 h 2483267"/>
                <a:gd name="connsiteX2" fmla="*/ 1771617 w 1887605"/>
                <a:gd name="connsiteY2" fmla="*/ 75111 h 2483267"/>
                <a:gd name="connsiteX3" fmla="*/ 1887605 w 1887605"/>
                <a:gd name="connsiteY3" fmla="*/ 191099 h 2483267"/>
                <a:gd name="connsiteX4" fmla="*/ 1887605 w 1887605"/>
                <a:gd name="connsiteY4" fmla="*/ 2367279 h 2483267"/>
                <a:gd name="connsiteX5" fmla="*/ 1771617 w 1887605"/>
                <a:gd name="connsiteY5" fmla="*/ 2483267 h 2483267"/>
                <a:gd name="connsiteX6" fmla="*/ 133723 w 1887605"/>
                <a:gd name="connsiteY6" fmla="*/ 2483267 h 2483267"/>
                <a:gd name="connsiteX7" fmla="*/ 17735 w 1887605"/>
                <a:gd name="connsiteY7" fmla="*/ 2367279 h 2483267"/>
                <a:gd name="connsiteX8" fmla="*/ 0 w 1887605"/>
                <a:gd name="connsiteY8" fmla="*/ 154333 h 2483267"/>
                <a:gd name="connsiteX0" fmla="*/ 20272 w 1907877"/>
                <a:gd name="connsiteY0" fmla="*/ 154333 h 2483267"/>
                <a:gd name="connsiteX1" fmla="*/ 110516 w 1907877"/>
                <a:gd name="connsiteY1" fmla="*/ 0 h 2483267"/>
                <a:gd name="connsiteX2" fmla="*/ 1791889 w 1907877"/>
                <a:gd name="connsiteY2" fmla="*/ 75111 h 2483267"/>
                <a:gd name="connsiteX3" fmla="*/ 1907877 w 1907877"/>
                <a:gd name="connsiteY3" fmla="*/ 191099 h 2483267"/>
                <a:gd name="connsiteX4" fmla="*/ 1907877 w 1907877"/>
                <a:gd name="connsiteY4" fmla="*/ 2367279 h 2483267"/>
                <a:gd name="connsiteX5" fmla="*/ 1791889 w 1907877"/>
                <a:gd name="connsiteY5" fmla="*/ 2483267 h 2483267"/>
                <a:gd name="connsiteX6" fmla="*/ 153995 w 1907877"/>
                <a:gd name="connsiteY6" fmla="*/ 2483267 h 2483267"/>
                <a:gd name="connsiteX7" fmla="*/ 0 w 1907877"/>
                <a:gd name="connsiteY7" fmla="*/ 2010347 h 2483267"/>
                <a:gd name="connsiteX8" fmla="*/ 20272 w 1907877"/>
                <a:gd name="connsiteY8" fmla="*/ 154333 h 2483267"/>
                <a:gd name="connsiteX0" fmla="*/ 20272 w 1907877"/>
                <a:gd name="connsiteY0" fmla="*/ 154333 h 2483267"/>
                <a:gd name="connsiteX1" fmla="*/ 110516 w 1907877"/>
                <a:gd name="connsiteY1" fmla="*/ 0 h 2483267"/>
                <a:gd name="connsiteX2" fmla="*/ 1791889 w 1907877"/>
                <a:gd name="connsiteY2" fmla="*/ 75111 h 2483267"/>
                <a:gd name="connsiteX3" fmla="*/ 1907877 w 1907877"/>
                <a:gd name="connsiteY3" fmla="*/ 191099 h 2483267"/>
                <a:gd name="connsiteX4" fmla="*/ 1907877 w 1907877"/>
                <a:gd name="connsiteY4" fmla="*/ 2367279 h 2483267"/>
                <a:gd name="connsiteX5" fmla="*/ 1791889 w 1907877"/>
                <a:gd name="connsiteY5" fmla="*/ 2483267 h 2483267"/>
                <a:gd name="connsiteX6" fmla="*/ 341595 w 1907877"/>
                <a:gd name="connsiteY6" fmla="*/ 2079155 h 2483267"/>
                <a:gd name="connsiteX7" fmla="*/ 0 w 1907877"/>
                <a:gd name="connsiteY7" fmla="*/ 2010347 h 2483267"/>
                <a:gd name="connsiteX8" fmla="*/ 20272 w 1907877"/>
                <a:gd name="connsiteY8" fmla="*/ 154333 h 2483267"/>
                <a:gd name="connsiteX0" fmla="*/ 20272 w 1907877"/>
                <a:gd name="connsiteY0" fmla="*/ 154333 h 2390174"/>
                <a:gd name="connsiteX1" fmla="*/ 110516 w 1907877"/>
                <a:gd name="connsiteY1" fmla="*/ 0 h 2390174"/>
                <a:gd name="connsiteX2" fmla="*/ 1791889 w 1907877"/>
                <a:gd name="connsiteY2" fmla="*/ 75111 h 2390174"/>
                <a:gd name="connsiteX3" fmla="*/ 1907877 w 1907877"/>
                <a:gd name="connsiteY3" fmla="*/ 191099 h 2390174"/>
                <a:gd name="connsiteX4" fmla="*/ 1907877 w 1907877"/>
                <a:gd name="connsiteY4" fmla="*/ 2367279 h 2390174"/>
                <a:gd name="connsiteX5" fmla="*/ 1828244 w 1907877"/>
                <a:gd name="connsiteY5" fmla="*/ 2340643 h 2390174"/>
                <a:gd name="connsiteX6" fmla="*/ 341595 w 1907877"/>
                <a:gd name="connsiteY6" fmla="*/ 2079155 h 2390174"/>
                <a:gd name="connsiteX7" fmla="*/ 0 w 1907877"/>
                <a:gd name="connsiteY7" fmla="*/ 2010347 h 2390174"/>
                <a:gd name="connsiteX8" fmla="*/ 20272 w 1907877"/>
                <a:gd name="connsiteY8" fmla="*/ 154333 h 2390174"/>
                <a:gd name="connsiteX0" fmla="*/ 20272 w 1908014"/>
                <a:gd name="connsiteY0" fmla="*/ 154333 h 2426417"/>
                <a:gd name="connsiteX1" fmla="*/ 110516 w 1908014"/>
                <a:gd name="connsiteY1" fmla="*/ 0 h 2426417"/>
                <a:gd name="connsiteX2" fmla="*/ 1791889 w 1908014"/>
                <a:gd name="connsiteY2" fmla="*/ 75111 h 2426417"/>
                <a:gd name="connsiteX3" fmla="*/ 1907877 w 1908014"/>
                <a:gd name="connsiteY3" fmla="*/ 191099 h 2426417"/>
                <a:gd name="connsiteX4" fmla="*/ 1908014 w 1908014"/>
                <a:gd name="connsiteY4" fmla="*/ 2408908 h 2426417"/>
                <a:gd name="connsiteX5" fmla="*/ 1828244 w 1908014"/>
                <a:gd name="connsiteY5" fmla="*/ 2340643 h 2426417"/>
                <a:gd name="connsiteX6" fmla="*/ 341595 w 1908014"/>
                <a:gd name="connsiteY6" fmla="*/ 2079155 h 2426417"/>
                <a:gd name="connsiteX7" fmla="*/ 0 w 1908014"/>
                <a:gd name="connsiteY7" fmla="*/ 2010347 h 2426417"/>
                <a:gd name="connsiteX8" fmla="*/ 20272 w 1908014"/>
                <a:gd name="connsiteY8" fmla="*/ 154333 h 2426417"/>
                <a:gd name="connsiteX0" fmla="*/ 20272 w 1908014"/>
                <a:gd name="connsiteY0" fmla="*/ 154333 h 2432072"/>
                <a:gd name="connsiteX1" fmla="*/ 110516 w 1908014"/>
                <a:gd name="connsiteY1" fmla="*/ 0 h 2432072"/>
                <a:gd name="connsiteX2" fmla="*/ 1791889 w 1908014"/>
                <a:gd name="connsiteY2" fmla="*/ 75111 h 2432072"/>
                <a:gd name="connsiteX3" fmla="*/ 1907877 w 1908014"/>
                <a:gd name="connsiteY3" fmla="*/ 191099 h 2432072"/>
                <a:gd name="connsiteX4" fmla="*/ 1908014 w 1908014"/>
                <a:gd name="connsiteY4" fmla="*/ 2408908 h 2432072"/>
                <a:gd name="connsiteX5" fmla="*/ 1836393 w 1908014"/>
                <a:gd name="connsiteY5" fmla="*/ 2383847 h 2432072"/>
                <a:gd name="connsiteX6" fmla="*/ 341595 w 1908014"/>
                <a:gd name="connsiteY6" fmla="*/ 2079155 h 2432072"/>
                <a:gd name="connsiteX7" fmla="*/ 0 w 1908014"/>
                <a:gd name="connsiteY7" fmla="*/ 2010347 h 2432072"/>
                <a:gd name="connsiteX8" fmla="*/ 20272 w 1908014"/>
                <a:gd name="connsiteY8" fmla="*/ 154333 h 2432072"/>
                <a:gd name="connsiteX0" fmla="*/ 20272 w 1908014"/>
                <a:gd name="connsiteY0" fmla="*/ 154333 h 2432072"/>
                <a:gd name="connsiteX1" fmla="*/ 110516 w 1908014"/>
                <a:gd name="connsiteY1" fmla="*/ 0 h 2432072"/>
                <a:gd name="connsiteX2" fmla="*/ 1791889 w 1908014"/>
                <a:gd name="connsiteY2" fmla="*/ 75111 h 2432072"/>
                <a:gd name="connsiteX3" fmla="*/ 1907877 w 1908014"/>
                <a:gd name="connsiteY3" fmla="*/ 191099 h 2432072"/>
                <a:gd name="connsiteX4" fmla="*/ 1908014 w 1908014"/>
                <a:gd name="connsiteY4" fmla="*/ 2408908 h 2432072"/>
                <a:gd name="connsiteX5" fmla="*/ 1836393 w 1908014"/>
                <a:gd name="connsiteY5" fmla="*/ 2383847 h 2432072"/>
                <a:gd name="connsiteX6" fmla="*/ 384936 w 1908014"/>
                <a:gd name="connsiteY6" fmla="*/ 2112637 h 2432072"/>
                <a:gd name="connsiteX7" fmla="*/ 0 w 1908014"/>
                <a:gd name="connsiteY7" fmla="*/ 2010347 h 2432072"/>
                <a:gd name="connsiteX8" fmla="*/ 20272 w 1908014"/>
                <a:gd name="connsiteY8" fmla="*/ 154333 h 2432072"/>
                <a:gd name="connsiteX0" fmla="*/ 20272 w 1908014"/>
                <a:gd name="connsiteY0" fmla="*/ 154333 h 2432072"/>
                <a:gd name="connsiteX1" fmla="*/ 110516 w 1908014"/>
                <a:gd name="connsiteY1" fmla="*/ 0 h 2432072"/>
                <a:gd name="connsiteX2" fmla="*/ 1791889 w 1908014"/>
                <a:gd name="connsiteY2" fmla="*/ 75111 h 2432072"/>
                <a:gd name="connsiteX3" fmla="*/ 1907877 w 1908014"/>
                <a:gd name="connsiteY3" fmla="*/ 191099 h 2432072"/>
                <a:gd name="connsiteX4" fmla="*/ 1908014 w 1908014"/>
                <a:gd name="connsiteY4" fmla="*/ 2408908 h 2432072"/>
                <a:gd name="connsiteX5" fmla="*/ 1836393 w 1908014"/>
                <a:gd name="connsiteY5" fmla="*/ 2383847 h 2432072"/>
                <a:gd name="connsiteX6" fmla="*/ 0 w 1908014"/>
                <a:gd name="connsiteY6" fmla="*/ 2010347 h 2432072"/>
                <a:gd name="connsiteX7" fmla="*/ 20272 w 1908014"/>
                <a:gd name="connsiteY7" fmla="*/ 154333 h 2432072"/>
                <a:gd name="connsiteX0" fmla="*/ 26571 w 1914313"/>
                <a:gd name="connsiteY0" fmla="*/ 154333 h 2432072"/>
                <a:gd name="connsiteX1" fmla="*/ 116815 w 1914313"/>
                <a:gd name="connsiteY1" fmla="*/ 0 h 2432072"/>
                <a:gd name="connsiteX2" fmla="*/ 1798188 w 1914313"/>
                <a:gd name="connsiteY2" fmla="*/ 75111 h 2432072"/>
                <a:gd name="connsiteX3" fmla="*/ 1914176 w 1914313"/>
                <a:gd name="connsiteY3" fmla="*/ 191099 h 2432072"/>
                <a:gd name="connsiteX4" fmla="*/ 1914313 w 1914313"/>
                <a:gd name="connsiteY4" fmla="*/ 2408908 h 2432072"/>
                <a:gd name="connsiteX5" fmla="*/ 1842692 w 1914313"/>
                <a:gd name="connsiteY5" fmla="*/ 2383847 h 2432072"/>
                <a:gd name="connsiteX6" fmla="*/ 0 w 1914313"/>
                <a:gd name="connsiteY6" fmla="*/ 2042708 h 2432072"/>
                <a:gd name="connsiteX7" fmla="*/ 26571 w 1914313"/>
                <a:gd name="connsiteY7" fmla="*/ 154333 h 24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313" h="2432072">
                  <a:moveTo>
                    <a:pt x="26571" y="154333"/>
                  </a:moveTo>
                  <a:cubicBezTo>
                    <a:pt x="26571" y="90275"/>
                    <a:pt x="52757" y="0"/>
                    <a:pt x="116815" y="0"/>
                  </a:cubicBezTo>
                  <a:cubicBezTo>
                    <a:pt x="662780" y="0"/>
                    <a:pt x="1252223" y="75111"/>
                    <a:pt x="1798188" y="75111"/>
                  </a:cubicBezTo>
                  <a:cubicBezTo>
                    <a:pt x="1862246" y="75111"/>
                    <a:pt x="1914176" y="127041"/>
                    <a:pt x="1914176" y="191099"/>
                  </a:cubicBezTo>
                  <a:cubicBezTo>
                    <a:pt x="1914222" y="930369"/>
                    <a:pt x="1914267" y="1669638"/>
                    <a:pt x="1914313" y="2408908"/>
                  </a:cubicBezTo>
                  <a:cubicBezTo>
                    <a:pt x="1914313" y="2472966"/>
                    <a:pt x="1906750" y="2383847"/>
                    <a:pt x="1842692" y="2383847"/>
                  </a:cubicBezTo>
                  <a:lnTo>
                    <a:pt x="0" y="2042708"/>
                  </a:lnTo>
                  <a:lnTo>
                    <a:pt x="26571" y="1543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5FFF607-1C21-40EB-8672-395B5CAA3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64" b="40237"/>
            <a:stretch/>
          </p:blipFill>
          <p:spPr>
            <a:xfrm rot="20952329">
              <a:off x="894511" y="1349714"/>
              <a:ext cx="1886879" cy="1966749"/>
            </a:xfrm>
            <a:prstGeom prst="rect">
              <a:avLst/>
            </a:prstGeom>
          </p:spPr>
        </p:pic>
        <p:grpSp>
          <p:nvGrpSpPr>
            <p:cNvPr id="19" name="グループ化 18"/>
            <p:cNvGrpSpPr/>
            <p:nvPr/>
          </p:nvGrpSpPr>
          <p:grpSpPr>
            <a:xfrm>
              <a:off x="2679859" y="2066578"/>
              <a:ext cx="970004" cy="1480487"/>
              <a:chOff x="5540819" y="4343061"/>
              <a:chExt cx="1173095" cy="1790458"/>
            </a:xfrm>
          </p:grpSpPr>
          <p:sp>
            <p:nvSpPr>
              <p:cNvPr id="20" name="円/楕円 12"/>
              <p:cNvSpPr/>
              <p:nvPr/>
            </p:nvSpPr>
            <p:spPr>
              <a:xfrm>
                <a:off x="5540819" y="4343061"/>
                <a:ext cx="1173095" cy="127989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ローチャート: 論理積ゲート 56"/>
              <p:cNvSpPr/>
              <p:nvPr/>
            </p:nvSpPr>
            <p:spPr>
              <a:xfrm rot="16200000">
                <a:off x="5765750" y="5191821"/>
                <a:ext cx="723234" cy="1160162"/>
              </a:xfrm>
              <a:custGeom>
                <a:avLst/>
                <a:gdLst>
                  <a:gd name="connsiteX0" fmla="*/ 0 w 388234"/>
                  <a:gd name="connsiteY0" fmla="*/ 0 h 795790"/>
                  <a:gd name="connsiteX1" fmla="*/ 194117 w 388234"/>
                  <a:gd name="connsiteY1" fmla="*/ 0 h 795790"/>
                  <a:gd name="connsiteX2" fmla="*/ 388234 w 388234"/>
                  <a:gd name="connsiteY2" fmla="*/ 397895 h 795790"/>
                  <a:gd name="connsiteX3" fmla="*/ 194117 w 388234"/>
                  <a:gd name="connsiteY3" fmla="*/ 795790 h 795790"/>
                  <a:gd name="connsiteX4" fmla="*/ 0 w 388234"/>
                  <a:gd name="connsiteY4" fmla="*/ 795790 h 795790"/>
                  <a:gd name="connsiteX5" fmla="*/ 0 w 388234"/>
                  <a:gd name="connsiteY5" fmla="*/ 0 h 795790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3 w 388237"/>
                  <a:gd name="connsiteY0" fmla="*/ 0 h 867230"/>
                  <a:gd name="connsiteX1" fmla="*/ 194120 w 388237"/>
                  <a:gd name="connsiteY1" fmla="*/ 33337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92693"/>
                  <a:gd name="connsiteY0" fmla="*/ 0 h 867230"/>
                  <a:gd name="connsiteX1" fmla="*/ 194120 w 392693"/>
                  <a:gd name="connsiteY1" fmla="*/ 19052 h 867230"/>
                  <a:gd name="connsiteX2" fmla="*/ 388237 w 392693"/>
                  <a:gd name="connsiteY2" fmla="*/ 431232 h 867230"/>
                  <a:gd name="connsiteX3" fmla="*/ 318946 w 392693"/>
                  <a:gd name="connsiteY3" fmla="*/ 679683 h 867230"/>
                  <a:gd name="connsiteX4" fmla="*/ 189354 w 392693"/>
                  <a:gd name="connsiteY4" fmla="*/ 845799 h 867230"/>
                  <a:gd name="connsiteX5" fmla="*/ 0 w 392693"/>
                  <a:gd name="connsiteY5" fmla="*/ 867230 h 867230"/>
                  <a:gd name="connsiteX6" fmla="*/ 3 w 392693"/>
                  <a:gd name="connsiteY6" fmla="*/ 0 h 867230"/>
                  <a:gd name="connsiteX0" fmla="*/ 3 w 391949"/>
                  <a:gd name="connsiteY0" fmla="*/ 0 h 867230"/>
                  <a:gd name="connsiteX1" fmla="*/ 194120 w 391949"/>
                  <a:gd name="connsiteY1" fmla="*/ 19052 h 867230"/>
                  <a:gd name="connsiteX2" fmla="*/ 388237 w 391949"/>
                  <a:gd name="connsiteY2" fmla="*/ 431232 h 867230"/>
                  <a:gd name="connsiteX3" fmla="*/ 311798 w 391949"/>
                  <a:gd name="connsiteY3" fmla="*/ 753505 h 867230"/>
                  <a:gd name="connsiteX4" fmla="*/ 189354 w 391949"/>
                  <a:gd name="connsiteY4" fmla="*/ 845799 h 867230"/>
                  <a:gd name="connsiteX5" fmla="*/ 0 w 391949"/>
                  <a:gd name="connsiteY5" fmla="*/ 867230 h 867230"/>
                  <a:gd name="connsiteX6" fmla="*/ 3 w 391949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8 w 374051"/>
                  <a:gd name="connsiteY3" fmla="*/ 753505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69405"/>
                  <a:gd name="connsiteY0" fmla="*/ 0 h 867230"/>
                  <a:gd name="connsiteX1" fmla="*/ 194120 w 369405"/>
                  <a:gd name="connsiteY1" fmla="*/ 19052 h 867230"/>
                  <a:gd name="connsiteX2" fmla="*/ 369187 w 369405"/>
                  <a:gd name="connsiteY2" fmla="*/ 397897 h 867230"/>
                  <a:gd name="connsiteX3" fmla="*/ 311798 w 369405"/>
                  <a:gd name="connsiteY3" fmla="*/ 753505 h 867230"/>
                  <a:gd name="connsiteX4" fmla="*/ 189354 w 369405"/>
                  <a:gd name="connsiteY4" fmla="*/ 845799 h 867230"/>
                  <a:gd name="connsiteX5" fmla="*/ 0 w 369405"/>
                  <a:gd name="connsiteY5" fmla="*/ 867230 h 867230"/>
                  <a:gd name="connsiteX6" fmla="*/ 3 w 369405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5 w 374051"/>
                  <a:gd name="connsiteY3" fmla="*/ 784464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72547"/>
                  <a:gd name="connsiteY0" fmla="*/ 0 h 867230"/>
                  <a:gd name="connsiteX1" fmla="*/ 194120 w 372547"/>
                  <a:gd name="connsiteY1" fmla="*/ 19052 h 867230"/>
                  <a:gd name="connsiteX2" fmla="*/ 369187 w 372547"/>
                  <a:gd name="connsiteY2" fmla="*/ 397897 h 867230"/>
                  <a:gd name="connsiteX3" fmla="*/ 311795 w 372547"/>
                  <a:gd name="connsiteY3" fmla="*/ 784464 h 867230"/>
                  <a:gd name="connsiteX4" fmla="*/ 189354 w 372547"/>
                  <a:gd name="connsiteY4" fmla="*/ 845799 h 867230"/>
                  <a:gd name="connsiteX5" fmla="*/ 0 w 372547"/>
                  <a:gd name="connsiteY5" fmla="*/ 867230 h 867230"/>
                  <a:gd name="connsiteX6" fmla="*/ 3 w 372547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1718"/>
                  <a:gd name="connsiteY0" fmla="*/ 0 h 869901"/>
                  <a:gd name="connsiteX1" fmla="*/ 194120 w 371718"/>
                  <a:gd name="connsiteY1" fmla="*/ 19052 h 869901"/>
                  <a:gd name="connsiteX2" fmla="*/ 369187 w 371718"/>
                  <a:gd name="connsiteY2" fmla="*/ 397897 h 869901"/>
                  <a:gd name="connsiteX3" fmla="*/ 299886 w 371718"/>
                  <a:gd name="connsiteY3" fmla="*/ 796373 h 869901"/>
                  <a:gd name="connsiteX4" fmla="*/ 189354 w 371718"/>
                  <a:gd name="connsiteY4" fmla="*/ 860087 h 869901"/>
                  <a:gd name="connsiteX5" fmla="*/ 0 w 371718"/>
                  <a:gd name="connsiteY5" fmla="*/ 867230 h 869901"/>
                  <a:gd name="connsiteX6" fmla="*/ 3 w 371718"/>
                  <a:gd name="connsiteY6" fmla="*/ 0 h 869901"/>
                  <a:gd name="connsiteX0" fmla="*/ 3 w 372244"/>
                  <a:gd name="connsiteY0" fmla="*/ 0 h 869901"/>
                  <a:gd name="connsiteX1" fmla="*/ 194120 w 372244"/>
                  <a:gd name="connsiteY1" fmla="*/ 19052 h 869901"/>
                  <a:gd name="connsiteX2" fmla="*/ 369187 w 372244"/>
                  <a:gd name="connsiteY2" fmla="*/ 397897 h 869901"/>
                  <a:gd name="connsiteX3" fmla="*/ 299886 w 372244"/>
                  <a:gd name="connsiteY3" fmla="*/ 796373 h 869901"/>
                  <a:gd name="connsiteX4" fmla="*/ 189354 w 372244"/>
                  <a:gd name="connsiteY4" fmla="*/ 860087 h 869901"/>
                  <a:gd name="connsiteX5" fmla="*/ 0 w 372244"/>
                  <a:gd name="connsiteY5" fmla="*/ 867230 h 869901"/>
                  <a:gd name="connsiteX6" fmla="*/ 3 w 372244"/>
                  <a:gd name="connsiteY6" fmla="*/ 0 h 869901"/>
                  <a:gd name="connsiteX0" fmla="*/ 2384 w 372244"/>
                  <a:gd name="connsiteY0" fmla="*/ 0 h 969912"/>
                  <a:gd name="connsiteX1" fmla="*/ 194120 w 372244"/>
                  <a:gd name="connsiteY1" fmla="*/ 119063 h 969912"/>
                  <a:gd name="connsiteX2" fmla="*/ 369187 w 372244"/>
                  <a:gd name="connsiteY2" fmla="*/ 497908 h 969912"/>
                  <a:gd name="connsiteX3" fmla="*/ 299886 w 372244"/>
                  <a:gd name="connsiteY3" fmla="*/ 896384 h 969912"/>
                  <a:gd name="connsiteX4" fmla="*/ 189354 w 372244"/>
                  <a:gd name="connsiteY4" fmla="*/ 960098 h 969912"/>
                  <a:gd name="connsiteX5" fmla="*/ 0 w 372244"/>
                  <a:gd name="connsiteY5" fmla="*/ 967241 h 969912"/>
                  <a:gd name="connsiteX6" fmla="*/ 2384 w 372244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1029411"/>
                  <a:gd name="connsiteX1" fmla="*/ 222695 w 371011"/>
                  <a:gd name="connsiteY1" fmla="*/ 66675 h 1029411"/>
                  <a:gd name="connsiteX2" fmla="*/ 369187 w 371011"/>
                  <a:gd name="connsiteY2" fmla="*/ 497908 h 1029411"/>
                  <a:gd name="connsiteX3" fmla="*/ 299886 w 371011"/>
                  <a:gd name="connsiteY3" fmla="*/ 896384 h 1029411"/>
                  <a:gd name="connsiteX4" fmla="*/ 184959 w 371011"/>
                  <a:gd name="connsiteY4" fmla="*/ 1026017 h 1029411"/>
                  <a:gd name="connsiteX5" fmla="*/ 0 w 371011"/>
                  <a:gd name="connsiteY5" fmla="*/ 967241 h 1029411"/>
                  <a:gd name="connsiteX6" fmla="*/ 2384 w 371011"/>
                  <a:gd name="connsiteY6" fmla="*/ 0 h 1029411"/>
                  <a:gd name="connsiteX0" fmla="*/ 2384 w 371011"/>
                  <a:gd name="connsiteY0" fmla="*/ 0 h 1070514"/>
                  <a:gd name="connsiteX1" fmla="*/ 222695 w 371011"/>
                  <a:gd name="connsiteY1" fmla="*/ 66675 h 1070514"/>
                  <a:gd name="connsiteX2" fmla="*/ 369187 w 371011"/>
                  <a:gd name="connsiteY2" fmla="*/ 497908 h 1070514"/>
                  <a:gd name="connsiteX3" fmla="*/ 299886 w 371011"/>
                  <a:gd name="connsiteY3" fmla="*/ 896384 h 1070514"/>
                  <a:gd name="connsiteX4" fmla="*/ 184959 w 371011"/>
                  <a:gd name="connsiteY4" fmla="*/ 1026017 h 1070514"/>
                  <a:gd name="connsiteX5" fmla="*/ 0 w 371011"/>
                  <a:gd name="connsiteY5" fmla="*/ 1070514 h 1070514"/>
                  <a:gd name="connsiteX6" fmla="*/ 2384 w 371011"/>
                  <a:gd name="connsiteY6" fmla="*/ 0 h 10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011" h="1070514">
                    <a:moveTo>
                      <a:pt x="2384" y="0"/>
                    </a:moveTo>
                    <a:cubicBezTo>
                      <a:pt x="67090" y="0"/>
                      <a:pt x="157989" y="21437"/>
                      <a:pt x="222695" y="66675"/>
                    </a:cubicBezTo>
                    <a:cubicBezTo>
                      <a:pt x="327522" y="123831"/>
                      <a:pt x="356322" y="359623"/>
                      <a:pt x="369187" y="497908"/>
                    </a:cubicBezTo>
                    <a:cubicBezTo>
                      <a:pt x="382052" y="636193"/>
                      <a:pt x="323499" y="827299"/>
                      <a:pt x="299886" y="896384"/>
                    </a:cubicBezTo>
                    <a:cubicBezTo>
                      <a:pt x="285789" y="948809"/>
                      <a:pt x="230970" y="1009049"/>
                      <a:pt x="184959" y="1026017"/>
                    </a:cubicBezTo>
                    <a:cubicBezTo>
                      <a:pt x="112316" y="1047448"/>
                      <a:pt x="63118" y="1063370"/>
                      <a:pt x="0" y="1070514"/>
                    </a:cubicBezTo>
                    <a:cubicBezTo>
                      <a:pt x="1" y="781437"/>
                      <a:pt x="2383" y="289077"/>
                      <a:pt x="23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5773830" y="4858855"/>
                <a:ext cx="707072" cy="220254"/>
                <a:chOff x="3241258" y="2397667"/>
                <a:chExt cx="652436" cy="203235"/>
              </a:xfrm>
            </p:grpSpPr>
            <p:sp>
              <p:nvSpPr>
                <p:cNvPr id="24" name="弦 31"/>
                <p:cNvSpPr/>
                <p:nvPr/>
              </p:nvSpPr>
              <p:spPr>
                <a:xfrm rot="20635771">
                  <a:off x="3241258" y="2397667"/>
                  <a:ext cx="236728" cy="203233"/>
                </a:xfrm>
                <a:custGeom>
                  <a:avLst/>
                  <a:gdLst>
                    <a:gd name="connsiteX0" fmla="*/ 848845 w 1016085"/>
                    <a:gd name="connsiteY0" fmla="*/ 800338 h 919070"/>
                    <a:gd name="connsiteX1" fmla="*/ 272867 w 1016085"/>
                    <a:gd name="connsiteY1" fmla="*/ 866871 h 919070"/>
                    <a:gd name="connsiteX2" fmla="*/ 20923 w 1016085"/>
                    <a:gd name="connsiteY2" fmla="*/ 329012 h 919070"/>
                    <a:gd name="connsiteX3" fmla="*/ 508042 w 1016085"/>
                    <a:gd name="connsiteY3" fmla="*/ 0 h 919070"/>
                    <a:gd name="connsiteX4" fmla="*/ 848845 w 1016085"/>
                    <a:gd name="connsiteY4" fmla="*/ 800338 h 919070"/>
                    <a:gd name="connsiteX0" fmla="*/ 848908 w 848908"/>
                    <a:gd name="connsiteY0" fmla="*/ 641487 h 760226"/>
                    <a:gd name="connsiteX1" fmla="*/ 272930 w 848908"/>
                    <a:gd name="connsiteY1" fmla="*/ 708020 h 760226"/>
                    <a:gd name="connsiteX2" fmla="*/ 20986 w 848908"/>
                    <a:gd name="connsiteY2" fmla="*/ 170161 h 760226"/>
                    <a:gd name="connsiteX3" fmla="*/ 256645 w 848908"/>
                    <a:gd name="connsiteY3" fmla="*/ 1169 h 760226"/>
                    <a:gd name="connsiteX4" fmla="*/ 848908 w 848908"/>
                    <a:gd name="connsiteY4" fmla="*/ 641487 h 760226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3804 w 953804"/>
                    <a:gd name="connsiteY0" fmla="*/ 594598 h 758831"/>
                    <a:gd name="connsiteX1" fmla="*/ 354966 w 953804"/>
                    <a:gd name="connsiteY1" fmla="*/ 737331 h 758831"/>
                    <a:gd name="connsiteX2" fmla="*/ 11582 w 953804"/>
                    <a:gd name="connsiteY2" fmla="*/ 229952 h 758831"/>
                    <a:gd name="connsiteX3" fmla="*/ 163421 w 953804"/>
                    <a:gd name="connsiteY3" fmla="*/ 0 h 758831"/>
                    <a:gd name="connsiteX4" fmla="*/ 953804 w 953804"/>
                    <a:gd name="connsiteY4" fmla="*/ 594598 h 758831"/>
                    <a:gd name="connsiteX0" fmla="*/ 946424 w 946424"/>
                    <a:gd name="connsiteY0" fmla="*/ 594598 h 751011"/>
                    <a:gd name="connsiteX1" fmla="*/ 347586 w 946424"/>
                    <a:gd name="connsiteY1" fmla="*/ 737331 h 751011"/>
                    <a:gd name="connsiteX2" fmla="*/ 11822 w 946424"/>
                    <a:gd name="connsiteY2" fmla="*/ 344252 h 751011"/>
                    <a:gd name="connsiteX3" fmla="*/ 156041 w 946424"/>
                    <a:gd name="connsiteY3" fmla="*/ 0 h 751011"/>
                    <a:gd name="connsiteX4" fmla="*/ 946424 w 946424"/>
                    <a:gd name="connsiteY4" fmla="*/ 594598 h 751011"/>
                    <a:gd name="connsiteX0" fmla="*/ 968741 w 968741"/>
                    <a:gd name="connsiteY0" fmla="*/ 594598 h 751011"/>
                    <a:gd name="connsiteX1" fmla="*/ 369903 w 968741"/>
                    <a:gd name="connsiteY1" fmla="*/ 737331 h 751011"/>
                    <a:gd name="connsiteX2" fmla="*/ 34139 w 968741"/>
                    <a:gd name="connsiteY2" fmla="*/ 344252 h 751011"/>
                    <a:gd name="connsiteX3" fmla="*/ 178358 w 968741"/>
                    <a:gd name="connsiteY3" fmla="*/ 0 h 751011"/>
                    <a:gd name="connsiteX4" fmla="*/ 968741 w 968741"/>
                    <a:gd name="connsiteY4" fmla="*/ 594598 h 751011"/>
                    <a:gd name="connsiteX0" fmla="*/ 1013653 w 1013653"/>
                    <a:gd name="connsiteY0" fmla="*/ 594598 h 751011"/>
                    <a:gd name="connsiteX1" fmla="*/ 414815 w 1013653"/>
                    <a:gd name="connsiteY1" fmla="*/ 737331 h 751011"/>
                    <a:gd name="connsiteX2" fmla="*/ 25711 w 1013653"/>
                    <a:gd name="connsiteY2" fmla="*/ 344252 h 751011"/>
                    <a:gd name="connsiteX3" fmla="*/ 223270 w 1013653"/>
                    <a:gd name="connsiteY3" fmla="*/ 0 h 751011"/>
                    <a:gd name="connsiteX4" fmla="*/ 1013653 w 1013653"/>
                    <a:gd name="connsiteY4" fmla="*/ 594598 h 751011"/>
                    <a:gd name="connsiteX0" fmla="*/ 998267 w 998267"/>
                    <a:gd name="connsiteY0" fmla="*/ 594598 h 751011"/>
                    <a:gd name="connsiteX1" fmla="*/ 399429 w 998267"/>
                    <a:gd name="connsiteY1" fmla="*/ 737331 h 751011"/>
                    <a:gd name="connsiteX2" fmla="*/ 10325 w 998267"/>
                    <a:gd name="connsiteY2" fmla="*/ 344252 h 751011"/>
                    <a:gd name="connsiteX3" fmla="*/ 207884 w 998267"/>
                    <a:gd name="connsiteY3" fmla="*/ 0 h 751011"/>
                    <a:gd name="connsiteX4" fmla="*/ 998267 w 998267"/>
                    <a:gd name="connsiteY4" fmla="*/ 594598 h 751011"/>
                    <a:gd name="connsiteX0" fmla="*/ 987942 w 987942"/>
                    <a:gd name="connsiteY0" fmla="*/ 594598 h 751011"/>
                    <a:gd name="connsiteX1" fmla="*/ 38910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87942 w 987942"/>
                    <a:gd name="connsiteY0" fmla="*/ 594598 h 751011"/>
                    <a:gd name="connsiteX1" fmla="*/ 47292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888882 w 888882"/>
                    <a:gd name="connsiteY0" fmla="*/ 594598 h 742720"/>
                    <a:gd name="connsiteX1" fmla="*/ 373864 w 888882"/>
                    <a:gd name="connsiteY1" fmla="*/ 737331 h 742720"/>
                    <a:gd name="connsiteX2" fmla="*/ 0 w 888882"/>
                    <a:gd name="connsiteY2" fmla="*/ 473792 h 742720"/>
                    <a:gd name="connsiteX3" fmla="*/ 98499 w 888882"/>
                    <a:gd name="connsiteY3" fmla="*/ 0 h 742720"/>
                    <a:gd name="connsiteX4" fmla="*/ 888882 w 888882"/>
                    <a:gd name="connsiteY4" fmla="*/ 594598 h 742720"/>
                    <a:gd name="connsiteX0" fmla="*/ 903908 w 903908"/>
                    <a:gd name="connsiteY0" fmla="*/ 594598 h 742720"/>
                    <a:gd name="connsiteX1" fmla="*/ 388890 w 903908"/>
                    <a:gd name="connsiteY1" fmla="*/ 737331 h 742720"/>
                    <a:gd name="connsiteX2" fmla="*/ 15026 w 903908"/>
                    <a:gd name="connsiteY2" fmla="*/ 473792 h 742720"/>
                    <a:gd name="connsiteX3" fmla="*/ 113525 w 903908"/>
                    <a:gd name="connsiteY3" fmla="*/ 0 h 742720"/>
                    <a:gd name="connsiteX4" fmla="*/ 903908 w 903908"/>
                    <a:gd name="connsiteY4" fmla="*/ 594598 h 742720"/>
                    <a:gd name="connsiteX0" fmla="*/ 903908 w 903908"/>
                    <a:gd name="connsiteY0" fmla="*/ 594598 h 778779"/>
                    <a:gd name="connsiteX1" fmla="*/ 472710 w 903908"/>
                    <a:gd name="connsiteY1" fmla="*/ 775431 h 778779"/>
                    <a:gd name="connsiteX2" fmla="*/ 15026 w 903908"/>
                    <a:gd name="connsiteY2" fmla="*/ 473792 h 778779"/>
                    <a:gd name="connsiteX3" fmla="*/ 113525 w 903908"/>
                    <a:gd name="connsiteY3" fmla="*/ 0 h 778779"/>
                    <a:gd name="connsiteX4" fmla="*/ 903908 w 903908"/>
                    <a:gd name="connsiteY4" fmla="*/ 594598 h 778779"/>
                    <a:gd name="connsiteX0" fmla="*/ 903908 w 903908"/>
                    <a:gd name="connsiteY0" fmla="*/ 594598 h 776257"/>
                    <a:gd name="connsiteX1" fmla="*/ 472710 w 903908"/>
                    <a:gd name="connsiteY1" fmla="*/ 775431 h 776257"/>
                    <a:gd name="connsiteX2" fmla="*/ 15026 w 903908"/>
                    <a:gd name="connsiteY2" fmla="*/ 473792 h 776257"/>
                    <a:gd name="connsiteX3" fmla="*/ 113525 w 903908"/>
                    <a:gd name="connsiteY3" fmla="*/ 0 h 776257"/>
                    <a:gd name="connsiteX4" fmla="*/ 903908 w 903908"/>
                    <a:gd name="connsiteY4" fmla="*/ 594598 h 776257"/>
                    <a:gd name="connsiteX0" fmla="*/ 903908 w 903908"/>
                    <a:gd name="connsiteY0" fmla="*/ 594598 h 776015"/>
                    <a:gd name="connsiteX1" fmla="*/ 472710 w 903908"/>
                    <a:gd name="connsiteY1" fmla="*/ 775431 h 776015"/>
                    <a:gd name="connsiteX2" fmla="*/ 15026 w 903908"/>
                    <a:gd name="connsiteY2" fmla="*/ 473792 h 776015"/>
                    <a:gd name="connsiteX3" fmla="*/ 113525 w 903908"/>
                    <a:gd name="connsiteY3" fmla="*/ 0 h 776015"/>
                    <a:gd name="connsiteX4" fmla="*/ 903908 w 903908"/>
                    <a:gd name="connsiteY4" fmla="*/ 594598 h 77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3908" h="776015">
                      <a:moveTo>
                        <a:pt x="903908" y="594598"/>
                      </a:moveTo>
                      <a:cubicBezTo>
                        <a:pt x="746223" y="723609"/>
                        <a:pt x="653394" y="762336"/>
                        <a:pt x="472710" y="775431"/>
                      </a:cubicBezTo>
                      <a:cubicBezTo>
                        <a:pt x="354898" y="783969"/>
                        <a:pt x="98417" y="699746"/>
                        <a:pt x="15026" y="473792"/>
                      </a:cubicBezTo>
                      <a:cubicBezTo>
                        <a:pt x="-27745" y="271032"/>
                        <a:pt x="25679" y="160020"/>
                        <a:pt x="113525" y="0"/>
                      </a:cubicBezTo>
                      <a:cubicBezTo>
                        <a:pt x="448106" y="282019"/>
                        <a:pt x="668387" y="442119"/>
                        <a:pt x="903908" y="5945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3355203" y="2428324"/>
                  <a:ext cx="37717" cy="10585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弦 31"/>
                <p:cNvSpPr/>
                <p:nvPr/>
              </p:nvSpPr>
              <p:spPr>
                <a:xfrm rot="939498" flipH="1">
                  <a:off x="3656966" y="2397669"/>
                  <a:ext cx="236728" cy="203233"/>
                </a:xfrm>
                <a:custGeom>
                  <a:avLst/>
                  <a:gdLst>
                    <a:gd name="connsiteX0" fmla="*/ 848845 w 1016085"/>
                    <a:gd name="connsiteY0" fmla="*/ 800338 h 919070"/>
                    <a:gd name="connsiteX1" fmla="*/ 272867 w 1016085"/>
                    <a:gd name="connsiteY1" fmla="*/ 866871 h 919070"/>
                    <a:gd name="connsiteX2" fmla="*/ 20923 w 1016085"/>
                    <a:gd name="connsiteY2" fmla="*/ 329012 h 919070"/>
                    <a:gd name="connsiteX3" fmla="*/ 508042 w 1016085"/>
                    <a:gd name="connsiteY3" fmla="*/ 0 h 919070"/>
                    <a:gd name="connsiteX4" fmla="*/ 848845 w 1016085"/>
                    <a:gd name="connsiteY4" fmla="*/ 800338 h 919070"/>
                    <a:gd name="connsiteX0" fmla="*/ 848908 w 848908"/>
                    <a:gd name="connsiteY0" fmla="*/ 641487 h 760226"/>
                    <a:gd name="connsiteX1" fmla="*/ 272930 w 848908"/>
                    <a:gd name="connsiteY1" fmla="*/ 708020 h 760226"/>
                    <a:gd name="connsiteX2" fmla="*/ 20986 w 848908"/>
                    <a:gd name="connsiteY2" fmla="*/ 170161 h 760226"/>
                    <a:gd name="connsiteX3" fmla="*/ 256645 w 848908"/>
                    <a:gd name="connsiteY3" fmla="*/ 1169 h 760226"/>
                    <a:gd name="connsiteX4" fmla="*/ 848908 w 848908"/>
                    <a:gd name="connsiteY4" fmla="*/ 641487 h 760226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34807 h 725728"/>
                    <a:gd name="connsiteX1" fmla="*/ 268164 w 958442"/>
                    <a:gd name="connsiteY1" fmla="*/ 708020 h 725728"/>
                    <a:gd name="connsiteX2" fmla="*/ 16220 w 958442"/>
                    <a:gd name="connsiteY2" fmla="*/ 170161 h 725728"/>
                    <a:gd name="connsiteX3" fmla="*/ 251879 w 958442"/>
                    <a:gd name="connsiteY3" fmla="*/ 1169 h 725728"/>
                    <a:gd name="connsiteX4" fmla="*/ 958442 w 958442"/>
                    <a:gd name="connsiteY4" fmla="*/ 534807 h 725728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8442 w 958442"/>
                    <a:gd name="connsiteY0" fmla="*/ 594598 h 785519"/>
                    <a:gd name="connsiteX1" fmla="*/ 268164 w 958442"/>
                    <a:gd name="connsiteY1" fmla="*/ 767811 h 785519"/>
                    <a:gd name="connsiteX2" fmla="*/ 16220 w 958442"/>
                    <a:gd name="connsiteY2" fmla="*/ 229952 h 785519"/>
                    <a:gd name="connsiteX3" fmla="*/ 168059 w 958442"/>
                    <a:gd name="connsiteY3" fmla="*/ 0 h 785519"/>
                    <a:gd name="connsiteX4" fmla="*/ 958442 w 958442"/>
                    <a:gd name="connsiteY4" fmla="*/ 594598 h 785519"/>
                    <a:gd name="connsiteX0" fmla="*/ 953804 w 953804"/>
                    <a:gd name="connsiteY0" fmla="*/ 594598 h 758831"/>
                    <a:gd name="connsiteX1" fmla="*/ 354966 w 953804"/>
                    <a:gd name="connsiteY1" fmla="*/ 737331 h 758831"/>
                    <a:gd name="connsiteX2" fmla="*/ 11582 w 953804"/>
                    <a:gd name="connsiteY2" fmla="*/ 229952 h 758831"/>
                    <a:gd name="connsiteX3" fmla="*/ 163421 w 953804"/>
                    <a:gd name="connsiteY3" fmla="*/ 0 h 758831"/>
                    <a:gd name="connsiteX4" fmla="*/ 953804 w 953804"/>
                    <a:gd name="connsiteY4" fmla="*/ 594598 h 758831"/>
                    <a:gd name="connsiteX0" fmla="*/ 946424 w 946424"/>
                    <a:gd name="connsiteY0" fmla="*/ 594598 h 751011"/>
                    <a:gd name="connsiteX1" fmla="*/ 347586 w 946424"/>
                    <a:gd name="connsiteY1" fmla="*/ 737331 h 751011"/>
                    <a:gd name="connsiteX2" fmla="*/ 11822 w 946424"/>
                    <a:gd name="connsiteY2" fmla="*/ 344252 h 751011"/>
                    <a:gd name="connsiteX3" fmla="*/ 156041 w 946424"/>
                    <a:gd name="connsiteY3" fmla="*/ 0 h 751011"/>
                    <a:gd name="connsiteX4" fmla="*/ 946424 w 946424"/>
                    <a:gd name="connsiteY4" fmla="*/ 594598 h 751011"/>
                    <a:gd name="connsiteX0" fmla="*/ 968741 w 968741"/>
                    <a:gd name="connsiteY0" fmla="*/ 594598 h 751011"/>
                    <a:gd name="connsiteX1" fmla="*/ 369903 w 968741"/>
                    <a:gd name="connsiteY1" fmla="*/ 737331 h 751011"/>
                    <a:gd name="connsiteX2" fmla="*/ 34139 w 968741"/>
                    <a:gd name="connsiteY2" fmla="*/ 344252 h 751011"/>
                    <a:gd name="connsiteX3" fmla="*/ 178358 w 968741"/>
                    <a:gd name="connsiteY3" fmla="*/ 0 h 751011"/>
                    <a:gd name="connsiteX4" fmla="*/ 968741 w 968741"/>
                    <a:gd name="connsiteY4" fmla="*/ 594598 h 751011"/>
                    <a:gd name="connsiteX0" fmla="*/ 1013653 w 1013653"/>
                    <a:gd name="connsiteY0" fmla="*/ 594598 h 751011"/>
                    <a:gd name="connsiteX1" fmla="*/ 414815 w 1013653"/>
                    <a:gd name="connsiteY1" fmla="*/ 737331 h 751011"/>
                    <a:gd name="connsiteX2" fmla="*/ 25711 w 1013653"/>
                    <a:gd name="connsiteY2" fmla="*/ 344252 h 751011"/>
                    <a:gd name="connsiteX3" fmla="*/ 223270 w 1013653"/>
                    <a:gd name="connsiteY3" fmla="*/ 0 h 751011"/>
                    <a:gd name="connsiteX4" fmla="*/ 1013653 w 1013653"/>
                    <a:gd name="connsiteY4" fmla="*/ 594598 h 751011"/>
                    <a:gd name="connsiteX0" fmla="*/ 998267 w 998267"/>
                    <a:gd name="connsiteY0" fmla="*/ 594598 h 751011"/>
                    <a:gd name="connsiteX1" fmla="*/ 399429 w 998267"/>
                    <a:gd name="connsiteY1" fmla="*/ 737331 h 751011"/>
                    <a:gd name="connsiteX2" fmla="*/ 10325 w 998267"/>
                    <a:gd name="connsiteY2" fmla="*/ 344252 h 751011"/>
                    <a:gd name="connsiteX3" fmla="*/ 207884 w 998267"/>
                    <a:gd name="connsiteY3" fmla="*/ 0 h 751011"/>
                    <a:gd name="connsiteX4" fmla="*/ 998267 w 998267"/>
                    <a:gd name="connsiteY4" fmla="*/ 594598 h 751011"/>
                    <a:gd name="connsiteX0" fmla="*/ 987942 w 987942"/>
                    <a:gd name="connsiteY0" fmla="*/ 594598 h 751011"/>
                    <a:gd name="connsiteX1" fmla="*/ 38910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87942 w 987942"/>
                    <a:gd name="connsiteY0" fmla="*/ 594598 h 751011"/>
                    <a:gd name="connsiteX1" fmla="*/ 472924 w 987942"/>
                    <a:gd name="connsiteY1" fmla="*/ 737331 h 751011"/>
                    <a:gd name="connsiteX2" fmla="*/ 0 w 987942"/>
                    <a:gd name="connsiteY2" fmla="*/ 344252 h 751011"/>
                    <a:gd name="connsiteX3" fmla="*/ 197559 w 987942"/>
                    <a:gd name="connsiteY3" fmla="*/ 0 h 751011"/>
                    <a:gd name="connsiteX4" fmla="*/ 987942 w 987942"/>
                    <a:gd name="connsiteY4" fmla="*/ 594598 h 751011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942222 w 942222"/>
                    <a:gd name="connsiteY0" fmla="*/ 594598 h 747488"/>
                    <a:gd name="connsiteX1" fmla="*/ 427204 w 942222"/>
                    <a:gd name="connsiteY1" fmla="*/ 737331 h 747488"/>
                    <a:gd name="connsiteX2" fmla="*/ 0 w 942222"/>
                    <a:gd name="connsiteY2" fmla="*/ 397592 h 747488"/>
                    <a:gd name="connsiteX3" fmla="*/ 151839 w 942222"/>
                    <a:gd name="connsiteY3" fmla="*/ 0 h 747488"/>
                    <a:gd name="connsiteX4" fmla="*/ 942222 w 942222"/>
                    <a:gd name="connsiteY4" fmla="*/ 594598 h 747488"/>
                    <a:gd name="connsiteX0" fmla="*/ 888882 w 888882"/>
                    <a:gd name="connsiteY0" fmla="*/ 594598 h 742720"/>
                    <a:gd name="connsiteX1" fmla="*/ 373864 w 888882"/>
                    <a:gd name="connsiteY1" fmla="*/ 737331 h 742720"/>
                    <a:gd name="connsiteX2" fmla="*/ 0 w 888882"/>
                    <a:gd name="connsiteY2" fmla="*/ 473792 h 742720"/>
                    <a:gd name="connsiteX3" fmla="*/ 98499 w 888882"/>
                    <a:gd name="connsiteY3" fmla="*/ 0 h 742720"/>
                    <a:gd name="connsiteX4" fmla="*/ 888882 w 888882"/>
                    <a:gd name="connsiteY4" fmla="*/ 594598 h 742720"/>
                    <a:gd name="connsiteX0" fmla="*/ 903908 w 903908"/>
                    <a:gd name="connsiteY0" fmla="*/ 594598 h 742720"/>
                    <a:gd name="connsiteX1" fmla="*/ 388890 w 903908"/>
                    <a:gd name="connsiteY1" fmla="*/ 737331 h 742720"/>
                    <a:gd name="connsiteX2" fmla="*/ 15026 w 903908"/>
                    <a:gd name="connsiteY2" fmla="*/ 473792 h 742720"/>
                    <a:gd name="connsiteX3" fmla="*/ 113525 w 903908"/>
                    <a:gd name="connsiteY3" fmla="*/ 0 h 742720"/>
                    <a:gd name="connsiteX4" fmla="*/ 903908 w 903908"/>
                    <a:gd name="connsiteY4" fmla="*/ 594598 h 742720"/>
                    <a:gd name="connsiteX0" fmla="*/ 903908 w 903908"/>
                    <a:gd name="connsiteY0" fmla="*/ 594598 h 778779"/>
                    <a:gd name="connsiteX1" fmla="*/ 472710 w 903908"/>
                    <a:gd name="connsiteY1" fmla="*/ 775431 h 778779"/>
                    <a:gd name="connsiteX2" fmla="*/ 15026 w 903908"/>
                    <a:gd name="connsiteY2" fmla="*/ 473792 h 778779"/>
                    <a:gd name="connsiteX3" fmla="*/ 113525 w 903908"/>
                    <a:gd name="connsiteY3" fmla="*/ 0 h 778779"/>
                    <a:gd name="connsiteX4" fmla="*/ 903908 w 903908"/>
                    <a:gd name="connsiteY4" fmla="*/ 594598 h 778779"/>
                    <a:gd name="connsiteX0" fmla="*/ 903908 w 903908"/>
                    <a:gd name="connsiteY0" fmla="*/ 594598 h 776257"/>
                    <a:gd name="connsiteX1" fmla="*/ 472710 w 903908"/>
                    <a:gd name="connsiteY1" fmla="*/ 775431 h 776257"/>
                    <a:gd name="connsiteX2" fmla="*/ 15026 w 903908"/>
                    <a:gd name="connsiteY2" fmla="*/ 473792 h 776257"/>
                    <a:gd name="connsiteX3" fmla="*/ 113525 w 903908"/>
                    <a:gd name="connsiteY3" fmla="*/ 0 h 776257"/>
                    <a:gd name="connsiteX4" fmla="*/ 903908 w 903908"/>
                    <a:gd name="connsiteY4" fmla="*/ 594598 h 776257"/>
                    <a:gd name="connsiteX0" fmla="*/ 903908 w 903908"/>
                    <a:gd name="connsiteY0" fmla="*/ 594598 h 776015"/>
                    <a:gd name="connsiteX1" fmla="*/ 472710 w 903908"/>
                    <a:gd name="connsiteY1" fmla="*/ 775431 h 776015"/>
                    <a:gd name="connsiteX2" fmla="*/ 15026 w 903908"/>
                    <a:gd name="connsiteY2" fmla="*/ 473792 h 776015"/>
                    <a:gd name="connsiteX3" fmla="*/ 113525 w 903908"/>
                    <a:gd name="connsiteY3" fmla="*/ 0 h 776015"/>
                    <a:gd name="connsiteX4" fmla="*/ 903908 w 903908"/>
                    <a:gd name="connsiteY4" fmla="*/ 594598 h 77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3908" h="776015">
                      <a:moveTo>
                        <a:pt x="903908" y="594598"/>
                      </a:moveTo>
                      <a:cubicBezTo>
                        <a:pt x="746223" y="723609"/>
                        <a:pt x="653394" y="762336"/>
                        <a:pt x="472710" y="775431"/>
                      </a:cubicBezTo>
                      <a:cubicBezTo>
                        <a:pt x="354898" y="783969"/>
                        <a:pt x="98417" y="699746"/>
                        <a:pt x="15026" y="473792"/>
                      </a:cubicBezTo>
                      <a:cubicBezTo>
                        <a:pt x="-27745" y="271032"/>
                        <a:pt x="25679" y="160020"/>
                        <a:pt x="113525" y="0"/>
                      </a:cubicBezTo>
                      <a:cubicBezTo>
                        <a:pt x="448106" y="282019"/>
                        <a:pt x="668387" y="442119"/>
                        <a:pt x="903908" y="5945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 flipH="1">
                  <a:off x="3742032" y="2428326"/>
                  <a:ext cx="37717" cy="10585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" name="フリーフォーム 22"/>
              <p:cNvSpPr/>
              <p:nvPr/>
            </p:nvSpPr>
            <p:spPr>
              <a:xfrm>
                <a:off x="5829187" y="5204804"/>
                <a:ext cx="596361" cy="175985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" name="乗算記号 29"/>
          <p:cNvSpPr/>
          <p:nvPr/>
        </p:nvSpPr>
        <p:spPr>
          <a:xfrm rot="20932626">
            <a:off x="-119433" y="1780647"/>
            <a:ext cx="2331647" cy="2301533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6774321" y="3486288"/>
            <a:ext cx="2503762" cy="1296394"/>
            <a:chOff x="6774321" y="3486288"/>
            <a:chExt cx="2503762" cy="1296394"/>
          </a:xfrm>
        </p:grpSpPr>
        <p:grpSp>
          <p:nvGrpSpPr>
            <p:cNvPr id="10" name="グループ化 9"/>
            <p:cNvGrpSpPr/>
            <p:nvPr/>
          </p:nvGrpSpPr>
          <p:grpSpPr>
            <a:xfrm rot="299488" flipH="1">
              <a:off x="6988082" y="3486288"/>
              <a:ext cx="2067322" cy="1296394"/>
              <a:chOff x="430644" y="2487728"/>
              <a:chExt cx="3187758" cy="2329554"/>
            </a:xfrm>
            <a:solidFill>
              <a:srgbClr val="004DA0"/>
            </a:solidFill>
          </p:grpSpPr>
          <p:sp>
            <p:nvSpPr>
              <p:cNvPr id="11" name="円/楕円 21"/>
              <p:cNvSpPr/>
              <p:nvPr/>
            </p:nvSpPr>
            <p:spPr>
              <a:xfrm>
                <a:off x="3295964" y="4522569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雲 31"/>
              <p:cNvSpPr/>
              <p:nvPr/>
            </p:nvSpPr>
            <p:spPr>
              <a:xfrm rot="197991">
                <a:off x="430644" y="2487728"/>
                <a:ext cx="3187758" cy="227521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円/楕円 23"/>
              <p:cNvSpPr/>
              <p:nvPr/>
            </p:nvSpPr>
            <p:spPr>
              <a:xfrm>
                <a:off x="3494499" y="4707116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 rot="462286">
              <a:off x="6774321" y="3802275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違うサイトでも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調べてみよう</a:t>
              </a:r>
            </a:p>
          </p:txBody>
        </p:sp>
      </p:grpSp>
      <p:sp>
        <p:nvSpPr>
          <p:cNvPr id="30" name="タイトル 2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16.</a:t>
            </a:r>
            <a:r>
              <a:rPr lang="ja-JP" altLang="en-US" dirty="0"/>
              <a:t>災害時の</a:t>
            </a:r>
            <a:r>
              <a:rPr lang="en-US" altLang="ja-JP" dirty="0"/>
              <a:t>SNS</a:t>
            </a:r>
            <a:r>
              <a:rPr lang="ja-JP" altLang="en-US" dirty="0"/>
              <a:t>利用</a:t>
            </a:r>
            <a:r>
              <a:rPr lang="en-US" altLang="ja-JP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2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26547" y="663832"/>
            <a:ext cx="8890907" cy="302027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2013" y="1320361"/>
            <a:ext cx="79399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フェイクニュースを拡散してしまうと、あなた自身も、混乱を広める加害者になってしまう可能性があります。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自分や家族、友達の身の安全を守るためにも、情報が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信頼できるかどうか、必ず確認するようにしましょう。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00" y="3738507"/>
            <a:ext cx="5328889" cy="384241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 rot="20801675">
            <a:off x="221296" y="3630421"/>
            <a:ext cx="4572000" cy="2456387"/>
            <a:chOff x="57558" y="3843929"/>
            <a:chExt cx="4572000" cy="2456387"/>
          </a:xfrm>
        </p:grpSpPr>
        <p:sp>
          <p:nvSpPr>
            <p:cNvPr id="7" name="雲 31"/>
            <p:cNvSpPr/>
            <p:nvPr/>
          </p:nvSpPr>
          <p:spPr>
            <a:xfrm rot="197991">
              <a:off x="115159" y="3843929"/>
              <a:ext cx="4357508" cy="245638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7558" y="4623614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正しい情報かどうか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確認しよう！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 rot="20119472">
            <a:off x="4963733" y="3394678"/>
            <a:ext cx="2188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solidFill>
                  <a:srgbClr val="F2874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8800" b="1" dirty="0">
              <a:solidFill>
                <a:srgbClr val="F2874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114937">
            <a:off x="5593879" y="3686037"/>
            <a:ext cx="2188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F2874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6000" b="1" dirty="0">
              <a:solidFill>
                <a:srgbClr val="F2874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16.</a:t>
            </a:r>
            <a:r>
              <a:rPr lang="ja-JP" altLang="en-US" dirty="0"/>
              <a:t>災害時の</a:t>
            </a:r>
            <a:r>
              <a:rPr lang="en-US" altLang="ja-JP" dirty="0"/>
              <a:t>SNS</a:t>
            </a:r>
            <a:r>
              <a:rPr lang="ja-JP" altLang="en-US" dirty="0"/>
              <a:t>利用</a:t>
            </a:r>
            <a:r>
              <a:rPr lang="en-US" altLang="ja-JP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第 16 話 災害時のSNS利用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421</Words>
  <PresentationFormat>画面に合わせる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16 話 災害時のSNS利用</vt:lpstr>
      <vt:lpstr>16.災害時のSNS利用 </vt:lpstr>
      <vt:lpstr>16.災害時のSNS利用 </vt:lpstr>
      <vt:lpstr>16.災害時のSNS利用 </vt:lpstr>
      <vt:lpstr>16.災害時のSNS利用 </vt:lpstr>
      <vt:lpstr>16.災害時のSNS利用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