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431" r:id="rId2"/>
    <p:sldId id="434" r:id="rId3"/>
    <p:sldId id="435" r:id="rId4"/>
    <p:sldId id="437" r:id="rId5"/>
    <p:sldId id="436" r:id="rId6"/>
    <p:sldId id="438" r:id="rId7"/>
  </p:sldIdLst>
  <p:sldSz cx="9144000" cy="6858000" type="screen4x3"/>
  <p:notesSz cx="6735763" cy="986631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5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  <a:srgbClr val="D2DEE4"/>
    <a:srgbClr val="EBF5FE"/>
    <a:srgbClr val="FFCC00"/>
    <a:srgbClr val="FFCC99"/>
    <a:srgbClr val="ED7D31"/>
    <a:srgbClr val="EF3631"/>
    <a:srgbClr val="F04642"/>
    <a:srgbClr val="C72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5584" autoAdjust="0"/>
  </p:normalViewPr>
  <p:slideViewPr>
    <p:cSldViewPr snapToGrid="0">
      <p:cViewPr varScale="1">
        <p:scale>
          <a:sx n="78" d="100"/>
          <a:sy n="78" d="100"/>
        </p:scale>
        <p:origin x="164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3282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https://www.nhk.or.jp/heart-net/article/55/</a:t>
            </a:r>
          </a:p>
          <a:p>
            <a:r>
              <a:rPr kumimoji="1" lang="en-US" altLang="ja-JP" dirty="0"/>
              <a:t>https://www.secom.co.jp/kodomo/m/20180315.html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798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141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6474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4093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5566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4501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 userDrawn="1"/>
        </p:nvSpPr>
        <p:spPr>
          <a:xfrm>
            <a:off x="-7142" y="1"/>
            <a:ext cx="7212344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2" name="グループ化 11"/>
          <p:cNvGrpSpPr/>
          <p:nvPr userDrawn="1"/>
        </p:nvGrpSpPr>
        <p:grpSpPr>
          <a:xfrm>
            <a:off x="-7143" y="-8356"/>
            <a:ext cx="9151143" cy="753903"/>
            <a:chOff x="-7143" y="-8356"/>
            <a:chExt cx="9151143" cy="753903"/>
          </a:xfrm>
        </p:grpSpPr>
        <p:cxnSp>
          <p:nvCxnSpPr>
            <p:cNvPr id="13" name="直線コネクタ 12"/>
            <p:cNvCxnSpPr/>
            <p:nvPr/>
          </p:nvCxnSpPr>
          <p:spPr>
            <a:xfrm flipV="1">
              <a:off x="-7143" y="667823"/>
              <a:ext cx="6995160" cy="77724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6988968" y="-8356"/>
              <a:ext cx="216233" cy="676180"/>
            </a:xfrm>
            <a:prstGeom prst="line">
              <a:avLst/>
            </a:prstGeom>
            <a:ln w="19050" cap="rnd">
              <a:solidFill>
                <a:srgbClr val="AE907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7098129" y="-2380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フリーフォーム 17"/>
          <p:cNvSpPr/>
          <p:nvPr userDrawn="1"/>
        </p:nvSpPr>
        <p:spPr>
          <a:xfrm>
            <a:off x="-6350" y="1"/>
            <a:ext cx="7211552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0" y="0"/>
            <a:ext cx="9144000" cy="745547"/>
            <a:chOff x="0" y="0"/>
            <a:chExt cx="9144000" cy="745547"/>
          </a:xfrm>
        </p:grpSpPr>
        <p:cxnSp>
          <p:nvCxnSpPr>
            <p:cNvPr id="21" name="直線コネクタ 20"/>
            <p:cNvCxnSpPr/>
            <p:nvPr/>
          </p:nvCxnSpPr>
          <p:spPr>
            <a:xfrm flipV="1">
              <a:off x="0" y="667823"/>
              <a:ext cx="6995160" cy="77724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V="1">
              <a:off x="6988968" y="0"/>
              <a:ext cx="213561" cy="667823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V="1">
              <a:off x="7095748" y="1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角丸四角形 1"/>
          <p:cNvSpPr/>
          <p:nvPr userDrawn="1"/>
        </p:nvSpPr>
        <p:spPr>
          <a:xfrm>
            <a:off x="922414" y="2881808"/>
            <a:ext cx="7451571" cy="3735807"/>
          </a:xfrm>
          <a:custGeom>
            <a:avLst/>
            <a:gdLst>
              <a:gd name="connsiteX0" fmla="*/ 0 w 7343775"/>
              <a:gd name="connsiteY0" fmla="*/ 1293818 h 3711575"/>
              <a:gd name="connsiteX1" fmla="*/ 1293818 w 7343775"/>
              <a:gd name="connsiteY1" fmla="*/ 0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922343 w 7343775"/>
              <a:gd name="connsiteY1" fmla="*/ 952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1065218 w 7343775"/>
              <a:gd name="connsiteY1" fmla="*/ 14287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84293 h 3702050"/>
              <a:gd name="connsiteX1" fmla="*/ 1065218 w 7343775"/>
              <a:gd name="connsiteY1" fmla="*/ 133350 h 3702050"/>
              <a:gd name="connsiteX2" fmla="*/ 5611807 w 7343775"/>
              <a:gd name="connsiteY2" fmla="*/ 0 h 3702050"/>
              <a:gd name="connsiteX3" fmla="*/ 7343775 w 7343775"/>
              <a:gd name="connsiteY3" fmla="*/ 1284293 h 3702050"/>
              <a:gd name="connsiteX4" fmla="*/ 7343775 w 7343775"/>
              <a:gd name="connsiteY4" fmla="*/ 2408232 h 3702050"/>
              <a:gd name="connsiteX5" fmla="*/ 6049957 w 7343775"/>
              <a:gd name="connsiteY5" fmla="*/ 3702050 h 3702050"/>
              <a:gd name="connsiteX6" fmla="*/ 1293818 w 7343775"/>
              <a:gd name="connsiteY6" fmla="*/ 3702050 h 3702050"/>
              <a:gd name="connsiteX7" fmla="*/ 0 w 7343775"/>
              <a:gd name="connsiteY7" fmla="*/ 2408232 h 3702050"/>
              <a:gd name="connsiteX8" fmla="*/ 0 w 7343775"/>
              <a:gd name="connsiteY8" fmla="*/ 1284293 h 3702050"/>
              <a:gd name="connsiteX0" fmla="*/ 0 w 7343775"/>
              <a:gd name="connsiteY0" fmla="*/ 1306518 h 3724275"/>
              <a:gd name="connsiteX1" fmla="*/ 1065218 w 7343775"/>
              <a:gd name="connsiteY1" fmla="*/ 155575 h 3724275"/>
              <a:gd name="connsiteX2" fmla="*/ 3895725 w 7343775"/>
              <a:gd name="connsiteY2" fmla="*/ 0 h 3724275"/>
              <a:gd name="connsiteX3" fmla="*/ 5611807 w 7343775"/>
              <a:gd name="connsiteY3" fmla="*/ 22225 h 3724275"/>
              <a:gd name="connsiteX4" fmla="*/ 7343775 w 7343775"/>
              <a:gd name="connsiteY4" fmla="*/ 1306518 h 3724275"/>
              <a:gd name="connsiteX5" fmla="*/ 7343775 w 7343775"/>
              <a:gd name="connsiteY5" fmla="*/ 2430457 h 3724275"/>
              <a:gd name="connsiteX6" fmla="*/ 6049957 w 7343775"/>
              <a:gd name="connsiteY6" fmla="*/ 3724275 h 3724275"/>
              <a:gd name="connsiteX7" fmla="*/ 1293818 w 7343775"/>
              <a:gd name="connsiteY7" fmla="*/ 3724275 h 3724275"/>
              <a:gd name="connsiteX8" fmla="*/ 0 w 7343775"/>
              <a:gd name="connsiteY8" fmla="*/ 2430457 h 3724275"/>
              <a:gd name="connsiteX9" fmla="*/ 0 w 7343775"/>
              <a:gd name="connsiteY9" fmla="*/ 1306518 h 3724275"/>
              <a:gd name="connsiteX0" fmla="*/ 0 w 7343775"/>
              <a:gd name="connsiteY0" fmla="*/ 1306545 h 3724302"/>
              <a:gd name="connsiteX1" fmla="*/ 1065218 w 7343775"/>
              <a:gd name="connsiteY1" fmla="*/ 155602 h 3724302"/>
              <a:gd name="connsiteX2" fmla="*/ 3895725 w 7343775"/>
              <a:gd name="connsiteY2" fmla="*/ 27 h 3724302"/>
              <a:gd name="connsiteX3" fmla="*/ 5611807 w 7343775"/>
              <a:gd name="connsiteY3" fmla="*/ 22252 h 3724302"/>
              <a:gd name="connsiteX4" fmla="*/ 7343775 w 7343775"/>
              <a:gd name="connsiteY4" fmla="*/ 1306545 h 3724302"/>
              <a:gd name="connsiteX5" fmla="*/ 7343775 w 7343775"/>
              <a:gd name="connsiteY5" fmla="*/ 2430484 h 3724302"/>
              <a:gd name="connsiteX6" fmla="*/ 6049957 w 7343775"/>
              <a:gd name="connsiteY6" fmla="*/ 3724302 h 3724302"/>
              <a:gd name="connsiteX7" fmla="*/ 1293818 w 7343775"/>
              <a:gd name="connsiteY7" fmla="*/ 3724302 h 3724302"/>
              <a:gd name="connsiteX8" fmla="*/ 0 w 7343775"/>
              <a:gd name="connsiteY8" fmla="*/ 2430484 h 3724302"/>
              <a:gd name="connsiteX9" fmla="*/ 0 w 7343775"/>
              <a:gd name="connsiteY9" fmla="*/ 1306545 h 3724302"/>
              <a:gd name="connsiteX0" fmla="*/ 0 w 7343775"/>
              <a:gd name="connsiteY0" fmla="*/ 1306538 h 3724295"/>
              <a:gd name="connsiteX1" fmla="*/ 1065218 w 7343775"/>
              <a:gd name="connsiteY1" fmla="*/ 155595 h 3724295"/>
              <a:gd name="connsiteX2" fmla="*/ 3895725 w 7343775"/>
              <a:gd name="connsiteY2" fmla="*/ 20 h 3724295"/>
              <a:gd name="connsiteX3" fmla="*/ 5611807 w 7343775"/>
              <a:gd name="connsiteY3" fmla="*/ 22245 h 3724295"/>
              <a:gd name="connsiteX4" fmla="*/ 7343775 w 7343775"/>
              <a:gd name="connsiteY4" fmla="*/ 1306538 h 3724295"/>
              <a:gd name="connsiteX5" fmla="*/ 7343775 w 7343775"/>
              <a:gd name="connsiteY5" fmla="*/ 2430477 h 3724295"/>
              <a:gd name="connsiteX6" fmla="*/ 6049957 w 7343775"/>
              <a:gd name="connsiteY6" fmla="*/ 3724295 h 3724295"/>
              <a:gd name="connsiteX7" fmla="*/ 1293818 w 7343775"/>
              <a:gd name="connsiteY7" fmla="*/ 3724295 h 3724295"/>
              <a:gd name="connsiteX8" fmla="*/ 0 w 7343775"/>
              <a:gd name="connsiteY8" fmla="*/ 2430477 h 3724295"/>
              <a:gd name="connsiteX9" fmla="*/ 0 w 7343775"/>
              <a:gd name="connsiteY9" fmla="*/ 1306538 h 3724295"/>
              <a:gd name="connsiteX0" fmla="*/ 0 w 7343775"/>
              <a:gd name="connsiteY0" fmla="*/ 1307002 h 3724759"/>
              <a:gd name="connsiteX1" fmla="*/ 1065218 w 7343775"/>
              <a:gd name="connsiteY1" fmla="*/ 156059 h 3724759"/>
              <a:gd name="connsiteX2" fmla="*/ 3895725 w 7343775"/>
              <a:gd name="connsiteY2" fmla="*/ 484 h 3724759"/>
              <a:gd name="connsiteX3" fmla="*/ 5611807 w 7343775"/>
              <a:gd name="connsiteY3" fmla="*/ 22709 h 3724759"/>
              <a:gd name="connsiteX4" fmla="*/ 7343775 w 7343775"/>
              <a:gd name="connsiteY4" fmla="*/ 1307002 h 3724759"/>
              <a:gd name="connsiteX5" fmla="*/ 7343775 w 7343775"/>
              <a:gd name="connsiteY5" fmla="*/ 2430941 h 3724759"/>
              <a:gd name="connsiteX6" fmla="*/ 6049957 w 7343775"/>
              <a:gd name="connsiteY6" fmla="*/ 3724759 h 3724759"/>
              <a:gd name="connsiteX7" fmla="*/ 1293818 w 7343775"/>
              <a:gd name="connsiteY7" fmla="*/ 3724759 h 3724759"/>
              <a:gd name="connsiteX8" fmla="*/ 0 w 7343775"/>
              <a:gd name="connsiteY8" fmla="*/ 2430941 h 3724759"/>
              <a:gd name="connsiteX9" fmla="*/ 0 w 7343775"/>
              <a:gd name="connsiteY9" fmla="*/ 1307002 h 3724759"/>
              <a:gd name="connsiteX0" fmla="*/ 0 w 7343775"/>
              <a:gd name="connsiteY0" fmla="*/ 1308348 h 3726105"/>
              <a:gd name="connsiteX1" fmla="*/ 1065218 w 7343775"/>
              <a:gd name="connsiteY1" fmla="*/ 157405 h 3726105"/>
              <a:gd name="connsiteX2" fmla="*/ 3895725 w 7343775"/>
              <a:gd name="connsiteY2" fmla="*/ 1830 h 3726105"/>
              <a:gd name="connsiteX3" fmla="*/ 5611807 w 7343775"/>
              <a:gd name="connsiteY3" fmla="*/ 24055 h 3726105"/>
              <a:gd name="connsiteX4" fmla="*/ 7343775 w 7343775"/>
              <a:gd name="connsiteY4" fmla="*/ 1308348 h 3726105"/>
              <a:gd name="connsiteX5" fmla="*/ 7343775 w 7343775"/>
              <a:gd name="connsiteY5" fmla="*/ 2432287 h 3726105"/>
              <a:gd name="connsiteX6" fmla="*/ 6049957 w 7343775"/>
              <a:gd name="connsiteY6" fmla="*/ 3726105 h 3726105"/>
              <a:gd name="connsiteX7" fmla="*/ 1293818 w 7343775"/>
              <a:gd name="connsiteY7" fmla="*/ 3726105 h 3726105"/>
              <a:gd name="connsiteX8" fmla="*/ 0 w 7343775"/>
              <a:gd name="connsiteY8" fmla="*/ 2432287 h 3726105"/>
              <a:gd name="connsiteX9" fmla="*/ 0 w 7343775"/>
              <a:gd name="connsiteY9" fmla="*/ 1308348 h 3726105"/>
              <a:gd name="connsiteX0" fmla="*/ 0 w 7343775"/>
              <a:gd name="connsiteY0" fmla="*/ 1317876 h 3735633"/>
              <a:gd name="connsiteX1" fmla="*/ 1065218 w 7343775"/>
              <a:gd name="connsiteY1" fmla="*/ 166933 h 3735633"/>
              <a:gd name="connsiteX2" fmla="*/ 3895725 w 7343775"/>
              <a:gd name="connsiteY2" fmla="*/ 11358 h 3735633"/>
              <a:gd name="connsiteX3" fmla="*/ 5611807 w 7343775"/>
              <a:gd name="connsiteY3" fmla="*/ 33583 h 3735633"/>
              <a:gd name="connsiteX4" fmla="*/ 7343775 w 7343775"/>
              <a:gd name="connsiteY4" fmla="*/ 1317876 h 3735633"/>
              <a:gd name="connsiteX5" fmla="*/ 7343775 w 7343775"/>
              <a:gd name="connsiteY5" fmla="*/ 2441815 h 3735633"/>
              <a:gd name="connsiteX6" fmla="*/ 6049957 w 7343775"/>
              <a:gd name="connsiteY6" fmla="*/ 3735633 h 3735633"/>
              <a:gd name="connsiteX7" fmla="*/ 1293818 w 7343775"/>
              <a:gd name="connsiteY7" fmla="*/ 3735633 h 3735633"/>
              <a:gd name="connsiteX8" fmla="*/ 0 w 7343775"/>
              <a:gd name="connsiteY8" fmla="*/ 2441815 h 3735633"/>
              <a:gd name="connsiteX9" fmla="*/ 0 w 7343775"/>
              <a:gd name="connsiteY9" fmla="*/ 1317876 h 3735633"/>
              <a:gd name="connsiteX0" fmla="*/ 0 w 7386108"/>
              <a:gd name="connsiteY0" fmla="*/ 1317876 h 3735633"/>
              <a:gd name="connsiteX1" fmla="*/ 1065218 w 7386108"/>
              <a:gd name="connsiteY1" fmla="*/ 166933 h 3735633"/>
              <a:gd name="connsiteX2" fmla="*/ 3895725 w 7386108"/>
              <a:gd name="connsiteY2" fmla="*/ 11358 h 3735633"/>
              <a:gd name="connsiteX3" fmla="*/ 5611807 w 7386108"/>
              <a:gd name="connsiteY3" fmla="*/ 33583 h 3735633"/>
              <a:gd name="connsiteX4" fmla="*/ 7343775 w 7386108"/>
              <a:gd name="connsiteY4" fmla="*/ 1317876 h 3735633"/>
              <a:gd name="connsiteX5" fmla="*/ 7343775 w 7386108"/>
              <a:gd name="connsiteY5" fmla="*/ 2441815 h 3735633"/>
              <a:gd name="connsiteX6" fmla="*/ 6049957 w 7386108"/>
              <a:gd name="connsiteY6" fmla="*/ 3735633 h 3735633"/>
              <a:gd name="connsiteX7" fmla="*/ 1293818 w 7386108"/>
              <a:gd name="connsiteY7" fmla="*/ 3735633 h 3735633"/>
              <a:gd name="connsiteX8" fmla="*/ 0 w 7386108"/>
              <a:gd name="connsiteY8" fmla="*/ 2441815 h 3735633"/>
              <a:gd name="connsiteX9" fmla="*/ 0 w 7386108"/>
              <a:gd name="connsiteY9" fmla="*/ 1317876 h 3735633"/>
              <a:gd name="connsiteX0" fmla="*/ 0 w 7460077"/>
              <a:gd name="connsiteY0" fmla="*/ 1317876 h 3735633"/>
              <a:gd name="connsiteX1" fmla="*/ 1065218 w 7460077"/>
              <a:gd name="connsiteY1" fmla="*/ 166933 h 3735633"/>
              <a:gd name="connsiteX2" fmla="*/ 3895725 w 7460077"/>
              <a:gd name="connsiteY2" fmla="*/ 11358 h 3735633"/>
              <a:gd name="connsiteX3" fmla="*/ 5611807 w 7460077"/>
              <a:gd name="connsiteY3" fmla="*/ 33583 h 3735633"/>
              <a:gd name="connsiteX4" fmla="*/ 7343775 w 7460077"/>
              <a:gd name="connsiteY4" fmla="*/ 1317876 h 3735633"/>
              <a:gd name="connsiteX5" fmla="*/ 7305675 w 7460077"/>
              <a:gd name="connsiteY5" fmla="*/ 2937115 h 3735633"/>
              <a:gd name="connsiteX6" fmla="*/ 6049957 w 7460077"/>
              <a:gd name="connsiteY6" fmla="*/ 3735633 h 3735633"/>
              <a:gd name="connsiteX7" fmla="*/ 1293818 w 7460077"/>
              <a:gd name="connsiteY7" fmla="*/ 3735633 h 3735633"/>
              <a:gd name="connsiteX8" fmla="*/ 0 w 7460077"/>
              <a:gd name="connsiteY8" fmla="*/ 2441815 h 3735633"/>
              <a:gd name="connsiteX9" fmla="*/ 0 w 7460077"/>
              <a:gd name="connsiteY9" fmla="*/ 1317876 h 3735633"/>
              <a:gd name="connsiteX0" fmla="*/ 0 w 7352914"/>
              <a:gd name="connsiteY0" fmla="*/ 1317876 h 3735633"/>
              <a:gd name="connsiteX1" fmla="*/ 1065218 w 7352914"/>
              <a:gd name="connsiteY1" fmla="*/ 166933 h 3735633"/>
              <a:gd name="connsiteX2" fmla="*/ 3895725 w 7352914"/>
              <a:gd name="connsiteY2" fmla="*/ 11358 h 3735633"/>
              <a:gd name="connsiteX3" fmla="*/ 5611807 w 7352914"/>
              <a:gd name="connsiteY3" fmla="*/ 33583 h 3735633"/>
              <a:gd name="connsiteX4" fmla="*/ 7343775 w 7352914"/>
              <a:gd name="connsiteY4" fmla="*/ 1317876 h 3735633"/>
              <a:gd name="connsiteX5" fmla="*/ 6049957 w 7352914"/>
              <a:gd name="connsiteY5" fmla="*/ 3735633 h 3735633"/>
              <a:gd name="connsiteX6" fmla="*/ 1293818 w 7352914"/>
              <a:gd name="connsiteY6" fmla="*/ 3735633 h 3735633"/>
              <a:gd name="connsiteX7" fmla="*/ 0 w 7352914"/>
              <a:gd name="connsiteY7" fmla="*/ 2441815 h 3735633"/>
              <a:gd name="connsiteX8" fmla="*/ 0 w 7352914"/>
              <a:gd name="connsiteY8" fmla="*/ 1317876 h 3735633"/>
              <a:gd name="connsiteX0" fmla="*/ 0 w 7352914"/>
              <a:gd name="connsiteY0" fmla="*/ 1436116 h 3853873"/>
              <a:gd name="connsiteX1" fmla="*/ 1065218 w 7352914"/>
              <a:gd name="connsiteY1" fmla="*/ 285173 h 3853873"/>
              <a:gd name="connsiteX2" fmla="*/ 3895725 w 7352914"/>
              <a:gd name="connsiteY2" fmla="*/ 129598 h 3853873"/>
              <a:gd name="connsiteX3" fmla="*/ 5611807 w 7352914"/>
              <a:gd name="connsiteY3" fmla="*/ 151823 h 3853873"/>
              <a:gd name="connsiteX4" fmla="*/ 7343775 w 7352914"/>
              <a:gd name="connsiteY4" fmla="*/ 2121916 h 3853873"/>
              <a:gd name="connsiteX5" fmla="*/ 6049957 w 7352914"/>
              <a:gd name="connsiteY5" fmla="*/ 3853873 h 3853873"/>
              <a:gd name="connsiteX6" fmla="*/ 1293818 w 7352914"/>
              <a:gd name="connsiteY6" fmla="*/ 3853873 h 3853873"/>
              <a:gd name="connsiteX7" fmla="*/ 0 w 7352914"/>
              <a:gd name="connsiteY7" fmla="*/ 2560055 h 3853873"/>
              <a:gd name="connsiteX8" fmla="*/ 0 w 7352914"/>
              <a:gd name="connsiteY8" fmla="*/ 1436116 h 3853873"/>
              <a:gd name="connsiteX0" fmla="*/ 0 w 7344084"/>
              <a:gd name="connsiteY0" fmla="*/ 1436116 h 3853873"/>
              <a:gd name="connsiteX1" fmla="*/ 1065218 w 7344084"/>
              <a:gd name="connsiteY1" fmla="*/ 285173 h 3853873"/>
              <a:gd name="connsiteX2" fmla="*/ 3895725 w 7344084"/>
              <a:gd name="connsiteY2" fmla="*/ 129598 h 3853873"/>
              <a:gd name="connsiteX3" fmla="*/ 5611807 w 7344084"/>
              <a:gd name="connsiteY3" fmla="*/ 151823 h 3853873"/>
              <a:gd name="connsiteX4" fmla="*/ 7343775 w 7344084"/>
              <a:gd name="connsiteY4" fmla="*/ 2121916 h 3853873"/>
              <a:gd name="connsiteX5" fmla="*/ 6049957 w 7344084"/>
              <a:gd name="connsiteY5" fmla="*/ 3853873 h 3853873"/>
              <a:gd name="connsiteX6" fmla="*/ 1293818 w 7344084"/>
              <a:gd name="connsiteY6" fmla="*/ 3853873 h 3853873"/>
              <a:gd name="connsiteX7" fmla="*/ 0 w 7344084"/>
              <a:gd name="connsiteY7" fmla="*/ 2560055 h 3853873"/>
              <a:gd name="connsiteX8" fmla="*/ 0 w 7344084"/>
              <a:gd name="connsiteY8" fmla="*/ 1436116 h 3853873"/>
              <a:gd name="connsiteX0" fmla="*/ 0 w 7345362"/>
              <a:gd name="connsiteY0" fmla="*/ 1350697 h 3768454"/>
              <a:gd name="connsiteX1" fmla="*/ 1065218 w 7345362"/>
              <a:gd name="connsiteY1" fmla="*/ 199754 h 3768454"/>
              <a:gd name="connsiteX2" fmla="*/ 3895725 w 7345362"/>
              <a:gd name="connsiteY2" fmla="*/ 44179 h 3768454"/>
              <a:gd name="connsiteX3" fmla="*/ 5888032 w 7345362"/>
              <a:gd name="connsiteY3" fmla="*/ 199754 h 3768454"/>
              <a:gd name="connsiteX4" fmla="*/ 7343775 w 7345362"/>
              <a:gd name="connsiteY4" fmla="*/ 2036497 h 3768454"/>
              <a:gd name="connsiteX5" fmla="*/ 6049957 w 7345362"/>
              <a:gd name="connsiteY5" fmla="*/ 3768454 h 3768454"/>
              <a:gd name="connsiteX6" fmla="*/ 1293818 w 7345362"/>
              <a:gd name="connsiteY6" fmla="*/ 3768454 h 3768454"/>
              <a:gd name="connsiteX7" fmla="*/ 0 w 7345362"/>
              <a:gd name="connsiteY7" fmla="*/ 2474636 h 3768454"/>
              <a:gd name="connsiteX8" fmla="*/ 0 w 7345362"/>
              <a:gd name="connsiteY8" fmla="*/ 1350697 h 3768454"/>
              <a:gd name="connsiteX0" fmla="*/ 0 w 7345362"/>
              <a:gd name="connsiteY0" fmla="*/ 1340072 h 3757829"/>
              <a:gd name="connsiteX1" fmla="*/ 1065218 w 7345362"/>
              <a:gd name="connsiteY1" fmla="*/ 189129 h 3757829"/>
              <a:gd name="connsiteX2" fmla="*/ 5888032 w 7345362"/>
              <a:gd name="connsiteY2" fmla="*/ 189129 h 3757829"/>
              <a:gd name="connsiteX3" fmla="*/ 7343775 w 7345362"/>
              <a:gd name="connsiteY3" fmla="*/ 2025872 h 3757829"/>
              <a:gd name="connsiteX4" fmla="*/ 6049957 w 7345362"/>
              <a:gd name="connsiteY4" fmla="*/ 3757829 h 3757829"/>
              <a:gd name="connsiteX5" fmla="*/ 1293818 w 7345362"/>
              <a:gd name="connsiteY5" fmla="*/ 3757829 h 3757829"/>
              <a:gd name="connsiteX6" fmla="*/ 0 w 7345362"/>
              <a:gd name="connsiteY6" fmla="*/ 2464011 h 3757829"/>
              <a:gd name="connsiteX7" fmla="*/ 0 w 7345362"/>
              <a:gd name="connsiteY7" fmla="*/ 1340072 h 3757829"/>
              <a:gd name="connsiteX0" fmla="*/ 0 w 7345547"/>
              <a:gd name="connsiteY0" fmla="*/ 1340072 h 3822621"/>
              <a:gd name="connsiteX1" fmla="*/ 1065218 w 7345547"/>
              <a:gd name="connsiteY1" fmla="*/ 189129 h 3822621"/>
              <a:gd name="connsiteX2" fmla="*/ 5888032 w 7345547"/>
              <a:gd name="connsiteY2" fmla="*/ 189129 h 3822621"/>
              <a:gd name="connsiteX3" fmla="*/ 7343775 w 7345547"/>
              <a:gd name="connsiteY3" fmla="*/ 2025872 h 3822621"/>
              <a:gd name="connsiteX4" fmla="*/ 6049957 w 7345547"/>
              <a:gd name="connsiteY4" fmla="*/ 3757829 h 3822621"/>
              <a:gd name="connsiteX5" fmla="*/ 1293818 w 7345547"/>
              <a:gd name="connsiteY5" fmla="*/ 3757829 h 3822621"/>
              <a:gd name="connsiteX6" fmla="*/ 0 w 7345547"/>
              <a:gd name="connsiteY6" fmla="*/ 2464011 h 3822621"/>
              <a:gd name="connsiteX7" fmla="*/ 0 w 7345547"/>
              <a:gd name="connsiteY7" fmla="*/ 1340072 h 3822621"/>
              <a:gd name="connsiteX0" fmla="*/ 0 w 7345547"/>
              <a:gd name="connsiteY0" fmla="*/ 1340072 h 3873299"/>
              <a:gd name="connsiteX1" fmla="*/ 1065218 w 7345547"/>
              <a:gd name="connsiteY1" fmla="*/ 189129 h 3873299"/>
              <a:gd name="connsiteX2" fmla="*/ 5888032 w 7345547"/>
              <a:gd name="connsiteY2" fmla="*/ 189129 h 3873299"/>
              <a:gd name="connsiteX3" fmla="*/ 7343775 w 7345547"/>
              <a:gd name="connsiteY3" fmla="*/ 2025872 h 3873299"/>
              <a:gd name="connsiteX4" fmla="*/ 6049957 w 7345547"/>
              <a:gd name="connsiteY4" fmla="*/ 3757829 h 3873299"/>
              <a:gd name="connsiteX5" fmla="*/ 1293818 w 7345547"/>
              <a:gd name="connsiteY5" fmla="*/ 3757829 h 3873299"/>
              <a:gd name="connsiteX6" fmla="*/ 0 w 7345547"/>
              <a:gd name="connsiteY6" fmla="*/ 2464011 h 3873299"/>
              <a:gd name="connsiteX7" fmla="*/ 0 w 7345547"/>
              <a:gd name="connsiteY7" fmla="*/ 1340072 h 3873299"/>
              <a:gd name="connsiteX0" fmla="*/ 5931 w 7351478"/>
              <a:gd name="connsiteY0" fmla="*/ 1340072 h 3873299"/>
              <a:gd name="connsiteX1" fmla="*/ 1071149 w 7351478"/>
              <a:gd name="connsiteY1" fmla="*/ 189129 h 3873299"/>
              <a:gd name="connsiteX2" fmla="*/ 5893963 w 7351478"/>
              <a:gd name="connsiteY2" fmla="*/ 189129 h 3873299"/>
              <a:gd name="connsiteX3" fmla="*/ 7349706 w 7351478"/>
              <a:gd name="connsiteY3" fmla="*/ 2025872 h 3873299"/>
              <a:gd name="connsiteX4" fmla="*/ 6055888 w 7351478"/>
              <a:gd name="connsiteY4" fmla="*/ 3757829 h 3873299"/>
              <a:gd name="connsiteX5" fmla="*/ 1299749 w 7351478"/>
              <a:gd name="connsiteY5" fmla="*/ 3757829 h 3873299"/>
              <a:gd name="connsiteX6" fmla="*/ 5931 w 7351478"/>
              <a:gd name="connsiteY6" fmla="*/ 1340072 h 3873299"/>
              <a:gd name="connsiteX0" fmla="*/ 4180 w 7454502"/>
              <a:gd name="connsiteY0" fmla="*/ 1836743 h 3735807"/>
              <a:gd name="connsiteX1" fmla="*/ 1174173 w 7454502"/>
              <a:gd name="connsiteY1" fmla="*/ 0 h 3735807"/>
              <a:gd name="connsiteX2" fmla="*/ 5996987 w 7454502"/>
              <a:gd name="connsiteY2" fmla="*/ 0 h 3735807"/>
              <a:gd name="connsiteX3" fmla="*/ 7452730 w 7454502"/>
              <a:gd name="connsiteY3" fmla="*/ 1836743 h 3735807"/>
              <a:gd name="connsiteX4" fmla="*/ 6158912 w 7454502"/>
              <a:gd name="connsiteY4" fmla="*/ 3568700 h 3735807"/>
              <a:gd name="connsiteX5" fmla="*/ 1402773 w 7454502"/>
              <a:gd name="connsiteY5" fmla="*/ 3568700 h 3735807"/>
              <a:gd name="connsiteX6" fmla="*/ 4180 w 7454502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51571" h="3735807">
                <a:moveTo>
                  <a:pt x="1249" y="1836743"/>
                </a:moveTo>
                <a:cubicBezTo>
                  <a:pt x="-17801" y="832385"/>
                  <a:pt x="172441" y="306124"/>
                  <a:pt x="1171242" y="0"/>
                </a:cubicBezTo>
                <a:cubicBezTo>
                  <a:pt x="2170043" y="-306124"/>
                  <a:pt x="4947630" y="-306124"/>
                  <a:pt x="5994056" y="0"/>
                </a:cubicBezTo>
                <a:cubicBezTo>
                  <a:pt x="7040482" y="306124"/>
                  <a:pt x="7422812" y="1241960"/>
                  <a:pt x="7449799" y="1836743"/>
                </a:cubicBezTo>
                <a:cubicBezTo>
                  <a:pt x="7476787" y="2431526"/>
                  <a:pt x="7202407" y="3422916"/>
                  <a:pt x="6155981" y="3568700"/>
                </a:cubicBezTo>
                <a:cubicBezTo>
                  <a:pt x="5109555" y="3714484"/>
                  <a:pt x="2425631" y="3857359"/>
                  <a:pt x="1399842" y="3568700"/>
                </a:cubicBezTo>
                <a:cubicBezTo>
                  <a:pt x="374053" y="3280041"/>
                  <a:pt x="29824" y="2983976"/>
                  <a:pt x="1249" y="1836743"/>
                </a:cubicBez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878481" y="2412179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5845171" y="2457078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1248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5559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77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microsoft.com/office/2007/relationships/hdphoto" Target="../media/hdphoto6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7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1036824" y="2870800"/>
            <a:ext cx="7070353" cy="3644300"/>
          </a:xfrm>
        </p:spPr>
        <p:txBody>
          <a:bodyPr>
            <a:normAutofit/>
          </a:bodyPr>
          <a:lstStyle/>
          <a:p>
            <a:r>
              <a:rPr lang="ja-JP" altLang="en-US" sz="4000" dirty="0"/>
              <a:t>第 </a:t>
            </a:r>
            <a:r>
              <a:rPr lang="en-US" altLang="ja-JP" sz="6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18</a:t>
            </a:r>
            <a:r>
              <a:rPr lang="ja-JP" altLang="en-US" sz="4000" dirty="0"/>
              <a:t> 話</a:t>
            </a:r>
            <a:br>
              <a:rPr lang="en-US" altLang="ja-JP" sz="4000" dirty="0"/>
            </a:br>
            <a:r>
              <a:rPr lang="ja-JP" altLang="en-US" dirty="0"/>
              <a:t>海賊版は利用しない！</a:t>
            </a:r>
            <a:endParaRPr lang="ja-JP" altLang="en-US" spc="-3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9701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テキスト ボックス 29"/>
          <p:cNvSpPr txBox="1"/>
          <p:nvPr/>
        </p:nvSpPr>
        <p:spPr>
          <a:xfrm>
            <a:off x="68348" y="869489"/>
            <a:ext cx="9075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徳島くんは、最近見つけた「漫画を無料で読めるサイト」に夢中です。違法サイトであることは気づいていますが、バレないだろうし、問題ないと思っています。</a:t>
            </a:r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6" name="グループ化 55"/>
          <p:cNvGrpSpPr/>
          <p:nvPr/>
        </p:nvGrpSpPr>
        <p:grpSpPr>
          <a:xfrm>
            <a:off x="101185" y="2608939"/>
            <a:ext cx="3553641" cy="1965932"/>
            <a:chOff x="6156372" y="3815458"/>
            <a:chExt cx="3553641" cy="1965932"/>
          </a:xfrm>
        </p:grpSpPr>
        <p:sp>
          <p:nvSpPr>
            <p:cNvPr id="57" name="円/楕円 89"/>
            <p:cNvSpPr/>
            <p:nvPr/>
          </p:nvSpPr>
          <p:spPr>
            <a:xfrm flipH="1">
              <a:off x="9254820" y="5555068"/>
              <a:ext cx="183844" cy="171240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58" name="円/楕円 91"/>
            <p:cNvSpPr/>
            <p:nvPr/>
          </p:nvSpPr>
          <p:spPr>
            <a:xfrm flipH="1">
              <a:off x="9453577" y="5671226"/>
              <a:ext cx="118273" cy="110164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59" name="雲 31"/>
            <p:cNvSpPr/>
            <p:nvPr/>
          </p:nvSpPr>
          <p:spPr>
            <a:xfrm rot="289942">
              <a:off x="6156372" y="3815458"/>
              <a:ext cx="3553641" cy="196191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80" y="30755"/>
                    <a:pt x="37355" y="31595"/>
                    <a:pt x="37012" y="32109"/>
                  </a:cubicBezTo>
                  <a:cubicBezTo>
                    <a:pt x="37971" y="31489"/>
                    <a:pt x="40400" y="32535"/>
                    <a:pt x="39224" y="35749"/>
                  </a:cubicBezTo>
                  <a:cubicBezTo>
                    <a:pt x="38594" y="37485"/>
                    <a:pt x="36043" y="37989"/>
                    <a:pt x="36050" y="35003"/>
                  </a:cubicBezTo>
                  <a:cubicBezTo>
                    <a:pt x="35764" y="35454"/>
                    <a:pt x="35423" y="35938"/>
                    <a:pt x="35118" y="36183"/>
                  </a:cubicBezTo>
                  <a:cubicBezTo>
                    <a:pt x="34125" y="36981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6595865" y="4195579"/>
              <a:ext cx="2674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このサイト、漫画を無料でたくさん読めていいな！</a:t>
              </a:r>
            </a:p>
          </p:txBody>
        </p:sp>
      </p:grpSp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18.</a:t>
            </a:r>
            <a:r>
              <a:rPr lang="ja-JP" altLang="en-US" dirty="0"/>
              <a:t>海賊版は利用しない！</a:t>
            </a:r>
            <a:endParaRPr lang="en-US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6331824" y="6215988"/>
            <a:ext cx="2625479" cy="403644"/>
            <a:chOff x="5603630" y="6383924"/>
            <a:chExt cx="2625479" cy="403644"/>
          </a:xfrm>
          <a:solidFill>
            <a:srgbClr val="AE9070"/>
          </a:solidFill>
        </p:grpSpPr>
        <p:sp>
          <p:nvSpPr>
            <p:cNvPr id="17" name="テキスト ボックス 16"/>
            <p:cNvSpPr txBox="1"/>
            <p:nvPr/>
          </p:nvSpPr>
          <p:spPr>
            <a:xfrm>
              <a:off x="5725892" y="6383924"/>
              <a:ext cx="2387594" cy="403644"/>
            </a:xfrm>
            <a:prstGeom prst="rect">
              <a:avLst/>
            </a:prstGeom>
            <a:grpFill/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徳島</a:t>
              </a:r>
              <a:r>
                <a:rPr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（とくしま</a:t>
              </a:r>
              <a:r>
                <a:rPr kumimoji="1"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）</a:t>
              </a:r>
              <a:r>
                <a:rPr kumimoji="1"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くん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5651304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8138641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820972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60363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5722685" y="2180487"/>
            <a:ext cx="3234618" cy="2062063"/>
            <a:chOff x="6571240" y="4217494"/>
            <a:chExt cx="3234618" cy="2062063"/>
          </a:xfrm>
        </p:grpSpPr>
        <p:sp>
          <p:nvSpPr>
            <p:cNvPr id="44" name="円/楕円 89"/>
            <p:cNvSpPr/>
            <p:nvPr/>
          </p:nvSpPr>
          <p:spPr>
            <a:xfrm flipH="1">
              <a:off x="6853892" y="6108317"/>
              <a:ext cx="183844" cy="171240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48" name="円/楕円 91"/>
            <p:cNvSpPr/>
            <p:nvPr/>
          </p:nvSpPr>
          <p:spPr>
            <a:xfrm flipH="1">
              <a:off x="6656268" y="6169393"/>
              <a:ext cx="118273" cy="110164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50" name="雲 31"/>
            <p:cNvSpPr/>
            <p:nvPr/>
          </p:nvSpPr>
          <p:spPr>
            <a:xfrm rot="20932732" flipH="1">
              <a:off x="6571240" y="4217494"/>
              <a:ext cx="3234618" cy="196584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80" y="30755"/>
                    <a:pt x="37355" y="31595"/>
                    <a:pt x="37012" y="32109"/>
                  </a:cubicBezTo>
                  <a:cubicBezTo>
                    <a:pt x="37971" y="31489"/>
                    <a:pt x="40400" y="32535"/>
                    <a:pt x="39224" y="35749"/>
                  </a:cubicBezTo>
                  <a:cubicBezTo>
                    <a:pt x="38594" y="37485"/>
                    <a:pt x="36043" y="37989"/>
                    <a:pt x="36050" y="35003"/>
                  </a:cubicBezTo>
                  <a:cubicBezTo>
                    <a:pt x="35764" y="35454"/>
                    <a:pt x="35423" y="35938"/>
                    <a:pt x="35118" y="36183"/>
                  </a:cubicBezTo>
                  <a:cubicBezTo>
                    <a:pt x="34125" y="36981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6656268" y="4832378"/>
              <a:ext cx="29925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違法なんだろうけど、別にバレないし</a:t>
              </a:r>
              <a:r>
                <a:rPr lang="en-US" altLang="ja-JP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…</a:t>
              </a:r>
              <a:endPara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4" name="図 3" descr="おもちゃ, 人形, レゴ が含まれている画像&#10;&#10;自動的に生成された説明">
            <a:extLst>
              <a:ext uri="{FF2B5EF4-FFF2-40B4-BE49-F238E27FC236}">
                <a16:creationId xmlns:a16="http://schemas.microsoft.com/office/drawing/2014/main" id="{341CD7DD-EFDE-45C4-88F6-2E83CE3D0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64" y="1990864"/>
            <a:ext cx="4876396" cy="48763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822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テキスト ボックス 29"/>
          <p:cNvSpPr txBox="1"/>
          <p:nvPr/>
        </p:nvSpPr>
        <p:spPr>
          <a:xfrm>
            <a:off x="68349" y="869489"/>
            <a:ext cx="8998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ある日、人気漫画の最新話がアップされていることに気づいた徳島くん。その画像を保存して、自分の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で公開しました。</a:t>
            </a:r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18.</a:t>
            </a:r>
            <a:r>
              <a:rPr lang="ja-JP" altLang="en-US" dirty="0"/>
              <a:t>海賊版は利用しない！</a:t>
            </a:r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F88C2A1-A392-46BF-A2B6-81249B36F3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07"/>
          <a:stretch/>
        </p:blipFill>
        <p:spPr>
          <a:xfrm>
            <a:off x="503970" y="1757177"/>
            <a:ext cx="5364036" cy="5100823"/>
          </a:xfrm>
          <a:prstGeom prst="rect">
            <a:avLst/>
          </a:prstGeom>
        </p:spPr>
      </p:pic>
      <p:grpSp>
        <p:nvGrpSpPr>
          <p:cNvPr id="36" name="グループ化 35"/>
          <p:cNvGrpSpPr/>
          <p:nvPr/>
        </p:nvGrpSpPr>
        <p:grpSpPr>
          <a:xfrm>
            <a:off x="4872634" y="1757177"/>
            <a:ext cx="4136857" cy="2473661"/>
            <a:chOff x="5639255" y="3799460"/>
            <a:chExt cx="4136857" cy="2473661"/>
          </a:xfrm>
        </p:grpSpPr>
        <p:sp>
          <p:nvSpPr>
            <p:cNvPr id="37" name="円/楕円 89"/>
            <p:cNvSpPr/>
            <p:nvPr/>
          </p:nvSpPr>
          <p:spPr>
            <a:xfrm>
              <a:off x="5956494" y="5991717"/>
              <a:ext cx="183844" cy="171240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38" name="円/楕円 91"/>
            <p:cNvSpPr/>
            <p:nvPr/>
          </p:nvSpPr>
          <p:spPr>
            <a:xfrm>
              <a:off x="5838221" y="6162957"/>
              <a:ext cx="118273" cy="110164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39" name="雲 31"/>
            <p:cNvSpPr/>
            <p:nvPr/>
          </p:nvSpPr>
          <p:spPr>
            <a:xfrm rot="21197156" flipH="1">
              <a:off x="5639255" y="3799460"/>
              <a:ext cx="4136857" cy="236212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80" y="30755"/>
                    <a:pt x="37355" y="31595"/>
                    <a:pt x="37012" y="32109"/>
                  </a:cubicBezTo>
                  <a:cubicBezTo>
                    <a:pt x="37971" y="31489"/>
                    <a:pt x="40400" y="32535"/>
                    <a:pt x="39224" y="35749"/>
                  </a:cubicBezTo>
                  <a:cubicBezTo>
                    <a:pt x="38594" y="37485"/>
                    <a:pt x="36043" y="37989"/>
                    <a:pt x="36050" y="35003"/>
                  </a:cubicBezTo>
                  <a:cubicBezTo>
                    <a:pt x="35764" y="35454"/>
                    <a:pt x="35423" y="35938"/>
                    <a:pt x="35118" y="36183"/>
                  </a:cubicBezTo>
                  <a:cubicBezTo>
                    <a:pt x="34125" y="36981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6048416" y="4338234"/>
              <a:ext cx="35959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雑誌を買わなくても</a:t>
              </a:r>
              <a:br>
                <a:rPr lang="en-US" altLang="ja-JP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読めるなんて、</a:t>
              </a:r>
              <a:br>
                <a:rPr lang="en-US" altLang="ja-JP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きっと感謝されるぞ～！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6763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54202C1-EF2F-42E3-8748-23ECCA8380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99"/>
          <a:stretch/>
        </p:blipFill>
        <p:spPr>
          <a:xfrm>
            <a:off x="1496881" y="1673351"/>
            <a:ext cx="5851675" cy="5184650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68348" y="869489"/>
            <a:ext cx="9075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ところが、「違法サイトを広めるな」「海賊版を平気で見るなんておかしい」とのコメントが殺到し、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はあっという間に炎上してしまいました。</a:t>
            </a:r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18.</a:t>
            </a:r>
            <a:r>
              <a:rPr lang="ja-JP" altLang="en-US" dirty="0"/>
              <a:t>海賊版は利用しない！</a:t>
            </a:r>
            <a:endParaRPr 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886AF4D-9B36-47C6-B09A-6A8E72978EB9}"/>
              </a:ext>
            </a:extLst>
          </p:cNvPr>
          <p:cNvGrpSpPr/>
          <p:nvPr/>
        </p:nvGrpSpPr>
        <p:grpSpPr>
          <a:xfrm>
            <a:off x="5702718" y="1469653"/>
            <a:ext cx="3473484" cy="2438852"/>
            <a:chOff x="1935331" y="1519952"/>
            <a:chExt cx="3473484" cy="2438852"/>
          </a:xfrm>
        </p:grpSpPr>
        <p:grpSp>
          <p:nvGrpSpPr>
            <p:cNvPr id="82" name="グループ化 81"/>
            <p:cNvGrpSpPr/>
            <p:nvPr/>
          </p:nvGrpSpPr>
          <p:grpSpPr>
            <a:xfrm rot="816526">
              <a:off x="1935331" y="1519952"/>
              <a:ext cx="3473484" cy="2438852"/>
              <a:chOff x="-5223648" y="1664841"/>
              <a:chExt cx="5424994" cy="2961661"/>
            </a:xfrm>
          </p:grpSpPr>
          <p:sp>
            <p:nvSpPr>
              <p:cNvPr id="83" name="爆発 2 6"/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84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71619">
                <a:off x="-5185587" y="1715376"/>
                <a:ext cx="5347869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5" name="テキスト ボックス 84"/>
            <p:cNvSpPr txBox="1"/>
            <p:nvPr/>
          </p:nvSpPr>
          <p:spPr>
            <a:xfrm rot="260126">
              <a:off x="2622783" y="2376159"/>
              <a:ext cx="23004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そんなもの</a:t>
              </a:r>
              <a:br>
                <a:rPr lang="en-US" altLang="ja-JP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広めるなよ！</a:t>
              </a: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91117C41-8FC1-4914-A5D7-0953122B7E9D}"/>
              </a:ext>
            </a:extLst>
          </p:cNvPr>
          <p:cNvGrpSpPr/>
          <p:nvPr/>
        </p:nvGrpSpPr>
        <p:grpSpPr>
          <a:xfrm>
            <a:off x="5582460" y="4400611"/>
            <a:ext cx="3473484" cy="2438852"/>
            <a:chOff x="5862503" y="4644476"/>
            <a:chExt cx="3473484" cy="2438852"/>
          </a:xfrm>
        </p:grpSpPr>
        <p:grpSp>
          <p:nvGrpSpPr>
            <p:cNvPr id="86" name="グループ化 85"/>
            <p:cNvGrpSpPr/>
            <p:nvPr/>
          </p:nvGrpSpPr>
          <p:grpSpPr>
            <a:xfrm rot="199934">
              <a:off x="5862503" y="4644476"/>
              <a:ext cx="3473484" cy="2438852"/>
              <a:chOff x="-5223648" y="1664841"/>
              <a:chExt cx="5424994" cy="2961661"/>
            </a:xfrm>
          </p:grpSpPr>
          <p:sp>
            <p:nvSpPr>
              <p:cNvPr id="87" name="爆発 2 6"/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88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71619">
                <a:off x="-5185587" y="1715376"/>
                <a:ext cx="5347869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9" name="テキスト ボックス 88"/>
            <p:cNvSpPr txBox="1"/>
            <p:nvPr/>
          </p:nvSpPr>
          <p:spPr>
            <a:xfrm rot="21243534">
              <a:off x="6623825" y="5519238"/>
              <a:ext cx="23004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普通に</a:t>
              </a:r>
              <a:br>
                <a:rPr lang="en-US" altLang="ja-JP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犯罪だよね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264A349B-583B-4A60-8533-DBE5DB3CE7A2}"/>
              </a:ext>
            </a:extLst>
          </p:cNvPr>
          <p:cNvGrpSpPr/>
          <p:nvPr/>
        </p:nvGrpSpPr>
        <p:grpSpPr>
          <a:xfrm>
            <a:off x="76497" y="4182988"/>
            <a:ext cx="3473484" cy="2438852"/>
            <a:chOff x="500720" y="4555351"/>
            <a:chExt cx="3473484" cy="2438852"/>
          </a:xfrm>
        </p:grpSpPr>
        <p:grpSp>
          <p:nvGrpSpPr>
            <p:cNvPr id="90" name="グループ化 89"/>
            <p:cNvGrpSpPr/>
            <p:nvPr/>
          </p:nvGrpSpPr>
          <p:grpSpPr>
            <a:xfrm rot="424041">
              <a:off x="500720" y="4555351"/>
              <a:ext cx="3473484" cy="2438852"/>
              <a:chOff x="-5223648" y="1664841"/>
              <a:chExt cx="5424994" cy="2961661"/>
            </a:xfrm>
          </p:grpSpPr>
          <p:sp>
            <p:nvSpPr>
              <p:cNvPr id="91" name="爆発 2 6"/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92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71619">
                <a:off x="-5185587" y="1715376"/>
                <a:ext cx="5347869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3" name="テキスト ボックス 92"/>
            <p:cNvSpPr txBox="1"/>
            <p:nvPr/>
          </p:nvSpPr>
          <p:spPr>
            <a:xfrm rot="21467641">
              <a:off x="1401511" y="5417670"/>
              <a:ext cx="23004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ちゃんと</a:t>
              </a:r>
              <a:endParaRPr lang="en-US" altLang="ja-JP" sz="24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買いなよ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2061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 29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18.</a:t>
            </a:r>
            <a:r>
              <a:rPr lang="ja-JP" altLang="en-US" dirty="0"/>
              <a:t>海賊版は利用しない！</a:t>
            </a:r>
            <a:endParaRPr lang="en-US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286006" y="918489"/>
            <a:ext cx="8571987" cy="2773381"/>
            <a:chOff x="286006" y="918489"/>
            <a:chExt cx="8571987" cy="2773381"/>
          </a:xfrm>
        </p:grpSpPr>
        <p:sp>
          <p:nvSpPr>
            <p:cNvPr id="17" name="角丸四角形 16"/>
            <p:cNvSpPr/>
            <p:nvPr/>
          </p:nvSpPr>
          <p:spPr>
            <a:xfrm>
              <a:off x="286006" y="1192566"/>
              <a:ext cx="8571987" cy="2378611"/>
            </a:xfrm>
            <a:prstGeom prst="roundRect">
              <a:avLst>
                <a:gd name="adj" fmla="val 9407"/>
              </a:avLst>
            </a:prstGeom>
            <a:solidFill>
              <a:srgbClr val="AE9070">
                <a:alpha val="50196"/>
              </a:srgb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ker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3693805" y="1351031"/>
              <a:ext cx="4979958" cy="2067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海賊版や違法サイトが無料なのは、広告収入など何らかの手段で利益を生んでいるからです。そのお金は、反社会的勢力の資金源になっている可能性があります。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海賊版を閲覧することで、反社会的勢力を助けていることにもなるのです。</a:t>
              </a:r>
            </a:p>
          </p:txBody>
        </p:sp>
        <p:pic>
          <p:nvPicPr>
            <p:cNvPr id="5" name="図 4" descr="光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CF99DAAF-3E3C-4602-A738-B0B1D4DB5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9992" y="918489"/>
              <a:ext cx="1497790" cy="2773381"/>
            </a:xfrm>
            <a:prstGeom prst="rect">
              <a:avLst/>
            </a:prstGeom>
          </p:spPr>
        </p:pic>
      </p:grpSp>
      <p:sp>
        <p:nvSpPr>
          <p:cNvPr id="31" name="乗算記号 29"/>
          <p:cNvSpPr/>
          <p:nvPr/>
        </p:nvSpPr>
        <p:spPr>
          <a:xfrm rot="20932626">
            <a:off x="59009" y="845888"/>
            <a:ext cx="2331647" cy="2301533"/>
          </a:xfrm>
          <a:prstGeom prst="mathMultiply">
            <a:avLst>
              <a:gd name="adj1" fmla="val 9715"/>
            </a:avLst>
          </a:prstGeom>
          <a:solidFill>
            <a:srgbClr val="C00000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286006" y="3702473"/>
            <a:ext cx="8571987" cy="2926085"/>
            <a:chOff x="286006" y="3702473"/>
            <a:chExt cx="8571987" cy="2926085"/>
          </a:xfrm>
        </p:grpSpPr>
        <p:sp>
          <p:nvSpPr>
            <p:cNvPr id="54" name="角丸四角形 53"/>
            <p:cNvSpPr/>
            <p:nvPr/>
          </p:nvSpPr>
          <p:spPr>
            <a:xfrm>
              <a:off x="286006" y="3925511"/>
              <a:ext cx="8571987" cy="2526089"/>
            </a:xfrm>
            <a:prstGeom prst="roundRect">
              <a:avLst>
                <a:gd name="adj" fmla="val 10193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BFE7EBC6-089C-4376-8EE0-702267369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495" y="3702473"/>
              <a:ext cx="4000508" cy="2926085"/>
            </a:xfrm>
            <a:prstGeom prst="rect">
              <a:avLst/>
            </a:prstGeom>
          </p:spPr>
        </p:pic>
        <p:sp>
          <p:nvSpPr>
            <p:cNvPr id="44" name="テキスト ボックス 43"/>
            <p:cNvSpPr txBox="1"/>
            <p:nvPr/>
          </p:nvSpPr>
          <p:spPr>
            <a:xfrm>
              <a:off x="424279" y="4166218"/>
              <a:ext cx="4932725" cy="2067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画像や動画を投稿・拡散すれば、海賊版がどんどん広まってしまいます。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読者が正しい方法で作品を購入しなければ、漫画家や出版社は報酬を得られません。いずれは漫画家になる人が減り、漫画文化そのものが途絶えてしまうかもしれません。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6840650" y="3649325"/>
            <a:ext cx="2503762" cy="1296394"/>
            <a:chOff x="6774321" y="3486288"/>
            <a:chExt cx="2503762" cy="1296394"/>
          </a:xfrm>
        </p:grpSpPr>
        <p:grpSp>
          <p:nvGrpSpPr>
            <p:cNvPr id="34" name="グループ化 33"/>
            <p:cNvGrpSpPr/>
            <p:nvPr/>
          </p:nvGrpSpPr>
          <p:grpSpPr>
            <a:xfrm rot="299488" flipH="1">
              <a:off x="6988082" y="3486288"/>
              <a:ext cx="2067322" cy="1296394"/>
              <a:chOff x="430644" y="2487728"/>
              <a:chExt cx="3187758" cy="2329554"/>
            </a:xfrm>
            <a:solidFill>
              <a:srgbClr val="004DA0"/>
            </a:solidFill>
          </p:grpSpPr>
          <p:sp>
            <p:nvSpPr>
              <p:cNvPr id="36" name="円/楕円 21"/>
              <p:cNvSpPr/>
              <p:nvPr/>
            </p:nvSpPr>
            <p:spPr>
              <a:xfrm>
                <a:off x="3295964" y="4522569"/>
                <a:ext cx="183843" cy="171238"/>
              </a:xfrm>
              <a:prstGeom prst="ellipse">
                <a:avLst/>
              </a:prstGeom>
              <a:solidFill>
                <a:srgbClr val="ED7D31"/>
              </a:solidFill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雲 31"/>
              <p:cNvSpPr/>
              <p:nvPr/>
            </p:nvSpPr>
            <p:spPr>
              <a:xfrm rot="197991">
                <a:off x="430644" y="2487728"/>
                <a:ext cx="3187758" cy="2275216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ED7D31"/>
              </a:solidFill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円/楕円 23"/>
              <p:cNvSpPr/>
              <p:nvPr/>
            </p:nvSpPr>
            <p:spPr>
              <a:xfrm>
                <a:off x="3494499" y="4707116"/>
                <a:ext cx="118273" cy="110166"/>
              </a:xfrm>
              <a:prstGeom prst="ellipse">
                <a:avLst/>
              </a:prstGeom>
              <a:solidFill>
                <a:srgbClr val="ED7D31"/>
              </a:solidFill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テキスト ボックス 34"/>
            <p:cNvSpPr txBox="1"/>
            <p:nvPr/>
          </p:nvSpPr>
          <p:spPr>
            <a:xfrm rot="462286">
              <a:off x="6774321" y="3802275"/>
              <a:ext cx="25037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買ってくれないと</a:t>
              </a:r>
              <a:endPara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生活できない</a:t>
              </a:r>
              <a:r>
                <a:rPr lang="en-US" altLang="ja-JP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…</a:t>
              </a:r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304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212284" y="723775"/>
            <a:ext cx="8805692" cy="2753959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0400" y="1281336"/>
            <a:ext cx="7823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漫画家など、作品を作る人が時間と労力をかけたものを、タダで手に入れようとするのはおかしなことです。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漫画家が一生懸命作った作品を、違法なやり方で手に入れても良いのかどうか、考えてみましょう。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 rot="335314">
            <a:off x="4403770" y="3082965"/>
            <a:ext cx="4671687" cy="2132660"/>
            <a:chOff x="198922" y="4012896"/>
            <a:chExt cx="4240013" cy="2243040"/>
          </a:xfrm>
        </p:grpSpPr>
        <p:sp>
          <p:nvSpPr>
            <p:cNvPr id="8" name="雲 31"/>
            <p:cNvSpPr/>
            <p:nvPr/>
          </p:nvSpPr>
          <p:spPr>
            <a:xfrm rot="197991">
              <a:off x="198922" y="4012896"/>
              <a:ext cx="4240013" cy="224304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dk1"/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 rot="21437055">
              <a:off x="302088" y="4669136"/>
              <a:ext cx="408322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作品は対価を支払って手に入れよう！</a:t>
              </a:r>
            </a:p>
          </p:txBody>
        </p:sp>
      </p:grpSp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18.</a:t>
            </a:r>
            <a:r>
              <a:rPr lang="ja-JP" altLang="en-US" dirty="0"/>
              <a:t>海賊版は利用しない！</a:t>
            </a:r>
            <a:endParaRPr lang="en-US" dirty="0"/>
          </a:p>
        </p:txBody>
      </p:sp>
      <p:pic>
        <p:nvPicPr>
          <p:cNvPr id="11" name="Picture 2" descr="D:\_プロジェクト\201512_徳島市教育研究所\07_illustration\ICTすだちくん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68" y="4568226"/>
            <a:ext cx="1818799" cy="22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 descr="おもちゃ, 人形 が含まれている画像&#10;&#10;自動的に生成された説明">
            <a:extLst>
              <a:ext uri="{FF2B5EF4-FFF2-40B4-BE49-F238E27FC236}">
                <a16:creationId xmlns:a16="http://schemas.microsoft.com/office/drawing/2014/main" id="{02D8276B-2005-4513-A024-1A4C09BA3F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85"/>
          <a:stretch/>
        </p:blipFill>
        <p:spPr>
          <a:xfrm>
            <a:off x="-203124" y="2564727"/>
            <a:ext cx="4388756" cy="42928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151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SCORM_PASSING_SCORE" val="100.000000"/>
  <p:tag name="ISPRING_PLAYERS_CUSTOMIZATION" val="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QIFRSjkrzaQJBgAAjBQAAB0AAAB1bml2ZXJzYWwvY29tbW9uX21lc3NhZ2VzLmxuZ7VY62/TVhT/jsT/YFlC2qStwCQQH9ogJ7ltLRw72A6FTZOV0QwilaRqymPfYrvp+lw7SkF9iLY8EqC04VFYoa//ZbdO0k/8Czv32s7iwogdmNRGvrbP7xyfx++ce9vP3rrWx9xIDeTS2UwHe7LtBMukMpezvenMlQ42oXZ+f4ZlcoPJTG+yL5tJdbCZLMucDR090t6XzFy5nrySguujRxim/Voql4NlLkRW/66ZdG8HGw9rESkW58RLmiB1SVqY72JD+9t65fEaNtewsfHND6fP3Dp56vS37ccdOT8wSowTBC8QQ5FOnfABJKqyJGiAhgRNRBdVNlR5voL1zWCSUkIVeBGxoerCOsgHE47L6AIbskYn/ahNyDISVU0R+CjSeEUTJZW6Q0AqigJK4QnWi1hfx8Y7bD7FxiNsjmLjdq04Tu9PYX0Z67NYH2qmKSrFOF7UZKSoMh9ReUlkQ9i8h83n2NjG5mtsDmNzGxt/YbNElvq6NfJ2f2exli9gfQLrM8QI0G2uUCPghXFsjMLNg7uvasUS2FQdWrHG3mF9Fev3sL5Lf5dw3qjegZfv1Z7A7x2s3wVb6dMFbMzA0+Z294iCxEU1Lh7XYkhRuC6Ii5plbqRTN5nBq+kc0z+QyqUyg8lByHbmZnrwKjzrTWW/Y3qzNzN92WQv8+tACgAlhUn29/elL9tvppX+ASgIJt6X/K2pFTLXw4tdmipJgqIhMereIU4cJVlKfEf9YrwAp1TfGPvvhwOiypyCZEjYtyPEd8YGNpdbQNBo+diJA1DWH1vBQLr5rm4B/lViCzan6GfZmTcSDCmOaI7Ng1eaCUINIBnqR1F6JDn6+cy0s98Yp5lWxuaftDbK5B1aG1bhsTW24CbhXDPVvBiRoAgjqke9F1SfqKw9pIhQcAY2xuoZ3Axd4BJipFsLqyJchhFERkhez1y+6lMOKvaTed+Y5ddzKU8utzXDdtC0sHQR+Aa+llQk/I0EEZTOsSHpXBCJS0ghuso+yErkLvBdHCEpwokuZ1FCnDKqhVJlc8RDiEBN+h7JB+MBNsrY2IKn1lS5Zu4E06Sg8wlIRZ6DOHkVlGvFKWt9nvDd8rD1HtKgZJtCsyIQE0N/iKAoKZPzCf5HrZPjBRTVoG6A6jSV9qxG3cwxpzmIUXTxGEOIeXbqYAUoeWJ/cxLyslZ6SB2whA0d53WrAPSxepB/RZYBiPaQWZ5G5LWuQUPeKcK87s/kVTC2unbnY6e1ZiCp2K9nnXHb9eYc0Iu1V6gVddr76hU/F8hMJYJETualVkJc3q09fQnmW49eVpa3PR2VxLp0KL4tGPWZADvgdYr9nKklx1TjNjXvGdaBOsFnL8h1AKL8Dws/FeEg5jV4cnrE9eSXGKnYrSrMA3FWZx9X1jb8CyEYwYBZDha2rLVpMkmR7rLqX54XO6VDvdHYA5CKWbCWX/rHEaUmUN6sD+aZC+D/T0JjcwubM9j8HRvP/MP1oLDCq9D6elK/MNh4428QoQxhp4K36uw51kPtZI6tlras8Vmn8MnkvlrnBGt9Aka5lhirYdj2dEKVVwX4osrMJAzY4GuYtA/mpgksScqiOyHP+cBPxJDrLLuLeT63spi3dintkv3C0sffbQ1PHtwdr89KcPPD9tKXqLW/rMnGgiptpqVOA18WRped3DDO0nxumd0VxMkwl0U4MYLokACT/0Oa4ls+StmRhvojPhRUxR0KsXkfmyY2dTcUfmrOQbN3nVHUyQGiG/hHi9WNB21tbT4xDplji1ffTFfuL37Yng8EQmZWYG5UB/uJMt2Dn5uhqFzYK2jL+RFz9uuuoL9du8pDEre4H97fzFfmjOr8EBk1/t8NMC0pJ8icqnKR7hhUHRmlTehdO9TId0FAYpx8DoiV7tGczAOIVcrQQ/5aUiMcDZnvYDUI1g9Z6NReBFZ3q/l1EJiv1R6JP1Q+rnHRKD2IInaViY+hLuGC8n/joRTZh+7tWGPLfoEj3ZwIDeDrYssI1Y+fyDEJPZIQskly1Pd3vthMnjZrl1uBlux1vf6cbt1sHKivcvTcsP14wzHiP1BLAwQUAAIACABAgVFKqNYaVMcEAADmEQAAJwAAAHVuaXZlcnNhbC9mbGFzaF9wdWJsaXNoaW5nX3NldHRpbmdzLnhtbNVY60/bVhT/nr/C8tSPjaGDQVGSqoNEReW1JpM6TRO6iS+Jhx+RfTPKPsX2QDBAYWWsaovKU8m6UVj3ZC2l/8suefCp/8LOtZNACDAzxtQKCPG95/7OOb/zsh24cU+RuS+wbkiaGuRb/S08h9WEJkpqMsh/HItc7eQ5gyBVRLKm4iCvajx3I+QLpDNxWTJSUUwIiBocwKhGV5oE+RQh6S5BGBsb80tGWme7mpwhgG/4E5oipHVsYJVgXUjLaBz+kfE0NvgqggcA+FM0tXos5PNxXMBF6tfEjIw5SQTLVYk5heSIjIwUL7hicZQYTepaRhW7NVnTOT0ZD/LvfRhhPzUZF6pHUrDKODFCsMiWSRcSRYlZgeSo9CXmUlhKpsDcjjaeG5NEkgry19oYCkgLzSgOtus6YijdGnCgkiq8ggkSEUHupauP4HvEqC24S+K4ihQpEYMdjvkf5Htiw9G+3p7w8MBgLBwdvhXr73NtOMehWPhu7ByHYr2xvvB55L3C3/pkKHynr3fg9nBscLAv1jt0eAoYbSAkIDQyFgBmtYyewHXCAiSVUeIqkmTI0WM0GphAlstIT+KYFpEgiCNINjDPfZ7GyY8ySJbIOBRDCxTDKMbpm0YaJ8gdFrYgT/QM5g/hXEAwDGJZT4n26/WU6OhscF1wtR+6daKVAUQISqQgeWDNMS0gHF2qiY1oaoNr7JqLa7JYdwgrcSwOIAUfKYnoqKRGQLKV50YgCDK4OpjGKhdFKpShRMD9RB3AyMQNIhGn/CJV6Zu6hGQO8KBPYK4/2kRHIoV0o4H1OvMs+ROhT6m9Su21z1w+3LXTZEtL2eLeLDV/rORnqLlMrT+p/ZRaG9SepuYMtaaLk3MH38HWA2ruUfMhLL7ZXfaCTM0Fam41A5YLL4sziwzKmilOz4Hq4mLuYHWWWveLW7P7LyYdXXlq5qi5Qk2Q/IpmLS8aixNTgHaQ/ZlaWfhCzW2aNY8awF1xa6Z3oCd89woH5tVVl56tVwrrVateT1TyJjWBFotaX1cdv2wbIASF9fKzb/+1+960zO7vzNWc3XIiboKFR8w2HX8fU2vBq17vgd7eqzx9fiTQi46iCxFetdmaqbJ9NgmuAWDJ/FRpZdeh+gdqfkMtUP0T+17Vztz/r7UX6u5fXK9XNzee19zccz6XnaAXjgXaW2J/76RlY6Ct+07faEhXT2g5qzxRKO1MNaYN2PaaMWmtUQvIfAm7xdx2xX51Xk4gFpV8rrj1CDAPViaLL3KMf0dpc315AW9pvfZ+W/sHHZ3Xu/zCX9n81TMPVQfwkIwktTaBu0+d8N5OHZvz/3DojGnfdDai6QoMQCw2KT35DqY6aZvnUEBgM/LkkelM9rd1YpY2lsq/rpV/my89WXqz+8hTttlPqG1T26xVl9dCKj/eKm2ueioS1jR3PE3xzVWPkqxJect4NnjY75QX4cHb3jh7QO1Nau1S+xdqT1J7l1p/ULvALqFrOXcantxdmNt/tQTzojj1+8HDeVbFrJHmHXvZ7HgnKvq04rp4M/hfCvrC98BuR7jMgvb7/ZeWCe9E07xMit8m1tyr+tNrw+NqQDjxxQDbUSRVUoBLWRJx/W1CqL2tBR6AT9zy+QCt8d1MyPc3UEsDBBQAAgAIAECBUUrkoshX1AIAAHwKAAAhAAAAdW5pdmVyc2FsL2ZsYXNoX3NraW5fc2V0dGluZ3MueG1slVZRb9owEH7fr0DsvelW2lIpRWqgSJW6rVqrvjvJESwcO7IvdPz72bFNHCAlJULCd993dz5/vhCrDeWzb6NRnNVSAsc3KCtGEEZVLWFeKxTl/RhlDePIwgQT8hUQKS+UsXjbiOb347RGFPwiExx1rAsuZEnYePZ92XziqEGeY4ktyKGcFcmgTXNze51MkiEUl+Ph8e7y9rKPkImyInz3LApxkZJsU0hR8/xsaetdBZJRvjEJlubpQzKq8Amh7NSULJbLh8kwSiVBKTAlXd1Nryd3Z1mMpMB8psnCPAM5barPd39A21JFsaFNfyTT6U0frSIFdJucLM3Tj+c6+hdOxRIQ/qGG3v40Ty+UkR3IbvDHq0Wy6D2VSlR19aVqpChMQ7ucz+W45zBBcn39zgp+TzAbMonOMlx7joThfob3PjbXVQr2Yvp6MBDMoacMZmZuxJFfWZ9ai48/Ner74f2hpcW86JpfSK1CVGtrcX/hg/I8ADlDi3gXrC5hbsudrQhTDtl1tIT5PGlGRYjd24IKJWydMSixNbbI37qtR8jA2CJfGc3hD2e7I/ihx3L8ESfEHebn3dde4EQvfcP8yntNpmdzcVWQ2hk8phQ5zJQp542WYI4tjhqbLSk6qinmZEsLglTwXwaX7prNqDg6cDilndZVjBQZnJJbU6Me0uF5NeuuGp23K0f7Umg3Z9cj1DP8fkwQSbYu9UtJjUeOF74NjxlmSmo4yCe+EgGnyd1HKoncgHwTgg1NwwWCGhpe2LvVB4+joAdxdLrLsQtyqv28LlOQj/rUKCjf5a7RAte0WDP9xXcKH5B7pxVaj9Myca3DcUL3sgwMTgNAZLb2orUL6ylrhpTBFpjzBoZmx31bi5UWaZ/eHvAZVhgqzlkGSdJNilYqIa7rOEF413WdZljPANkjSVWztc7N91M4CN0ZzH6cGfWFIGtwauqE1v7jJmqj+df5H1BLAwQUAAIACABAgVFKbH6tybIEAAB3EQAAJgAAAHVuaXZlcnNhbC9odG1sX3B1Ymxpc2hpbmdfc2V0dGluZ3MueG1s1VhtT9tWFP7Or7A89WNj2tFBUULVQSJQeWvjSZ2mCd3El8SrY0f2zSj7FNsFwQCFlbGqLSqvStaNwrpX1lL6X3bJC5/6F3au7QRCgJkxxibe4utzn3Oe55xzj03wxv2Uwn2OdUPW1BB/JdDMc1iNa5KsJkL8R2LkchvPGQSpElI0FYd4VeO5Gx1NwXQmpshGMooJAVODAxjVaE+TEJ8kJN0uCCMjIwHZSOvsrqZkCOAbgbiWEtI6NrBKsC6kFTQKf8hoGhu8h+ADAH5Smupt62hq4rigi9SnSRkFc7IEkasyI4WUbpJSeMG1iqH4vYSuZVSpU1M0ndMTsRD/3ocR9lW1cZG65BRWmSRGByyyZdKOJElmQSAlKn+BuSSWE0mItrWF50ZkiSRD/NUWhgLWQiOKg+0yRwylUwMJVOLBpzBBEiLIvXT9EXyfGNUFd0kaVVFKjotwh2P0Q3yXOBTt7ekKD/UPiOHoULfY1+vGcIpNYviueIpNYo/YGz6NvV/47o8Hw3d6e/pvDYkDA71iz+D+LlC0TpCgUK9YEJTVMnoc1wQLkmQmFVORrECJHpLRwASKXEF6AotaRIYkDiPFwDz3WRonbmeQIpNR6IVm6IV7GKdvGmkcJ3dY2kI80TOY34dzASEwyGWtJK5dr5VEa1sddcH1vk/ryCiDiBAUT0LxwJoTWlA4uFQ1G9bUOmrsmotpilQjhFMxLPWjFAg8GFF5bhhUV4DbQBqrXBSp0HYyAb7x2g4jEzOITJx2i3jWN3UZKRy0FJwLmOuLNvCPJ5Fu1Mlck5pVe7zjE2ovU3vlU1cAd+0429JCtrgzTc3vK/kpai5S63dqP6fWGrUnqTlFrcni+MzeN3DrETV3qPkYFt9tL/pBpuYcNTcaAcuF18WpeQZlTRUnZ8B1cT63tzxNrYfFjendV+OOrzw1c9RcoiZYPqBZy4/H4tgEoO1lf6RWFj5Qc5NmzYMBcJfcJunp7wrfvcRBeDXXpRerlcKqF9XbsUrepCbIYlHrS4/4eccAKSisll98/bfp+/Myvbs1UyW74WTchAgPhG06fJ9Sa86vX/+J3typPH95INHzjqMzCe7FbE15ap8sghsARDI7UVradqT+jppfUQtc/8A+e94Z/X/ae6FG/+x+/dJce1mlueP8XnSSXjiUaH+F/a1TlvWJth4650ZdufpCy1nlsUJpa6K+bCC2t0xJa4VaIOZruFvMbVbsN6fVBHJRyeeKG08Ac29pvPgqx/R3nDb2lx/w5itX32+59kFr2/X2gPBHNn/5xE3exB1UkKxWR27nsSPd365Dg/0vNp0w3hv2RjQ9BRMPSw1Oj35k8UZr4xwKCmwoHj0jnVF+aETGLm5GltYWyj+vlH+ZLT1beLf9xFd92c+obVPbrPaT39YpP90orS/7agt2TG75mtvryz4t2bHkr8bZqGHfE36MB2750+wRtdeptU3tn6g9Tu1tav1G7QK7hHPKebbwRXduZvfNAkyI4sSve49nWd+yozPvxMumxf+ih49rp7O3/7/Swkc+5son9rDb9efZwoFA4Nxyf3EH48Wp+l8Syr2qvYXWvXYGhSNf8Jtgvf6fJR1NfwJQSwMEFAACAAgAQIFRSkWxgQugAQAAHwYAAB8AAAB1bml2ZXJzYWwvaHRtbF9za2luX3NldHRpbmdzLmpzjZRBb4IwFMfvfgrCrotxExV3kyDJEg9L5m3ZoeATiaVt2spkxu8+ikxpKXPthf7z4//6Xvt6GjjVcBPXeXFO9Xe9ftPXtQZKk/wAj7qOe/Rc6a7A2QbWWQ44I+AaSPH761U+3wibsUtq07h8V7ai5edSC80sGrdowqIVFu1LaVuERVs82sRvLbMmq0tGrTLHBykpGSaUSCBySCjPUc24D1E92gkaMC2A30G3KAHNdDqbBF7QR94cF8v5aDZqcwnNGSLliqZ0GKNkn3J6IJu++LuSAa8OfN/YRWq2AZwJ+SohNwMHYRQtvH6ScRACmrjjuT/x5lYYoxhwy9cL1fwD1Yy7CRl0kYlM/tL+U+D70zbNUAqdKgWRmjpGKq/71bxwEo7yQsye1dQIjErgHavlOAxCrZqMsgP7T0hOU1WRDtq9GVcUU7TJSNp3066c2qyy7QNviTanprUQNVpoZ2nTvO/hMLvU1vfS2rnCCLuy2WGbaA1MbSKzicVV1PYjzZdErT8cF0mJkl1ePRDV41hVAvE98DWluErg895WzViD8w9QSwMEFAACAAgAQYFRSjAoHFNPDAAAHCEAABcAAAB1bml2ZXJzYWwvdW5pdmVyc2FsLnBuZ+1XfVzS977HVcc93HKutqmklrke7jEdo0BDZZXTvGW03DktS01JuhxCRiTI5OFst0VP4tGzkxaR7bZ0e63pIXxCBE6zIFOgZQmIQA2FTB5SElQePL8funt377/3df/j+3rx/b2+D+/v5/t5fx6+H87u25uz/PWY1yEQyPLcXVn7IZCluRDIEtKrvwNm1naeegZ8wij7c3ZAWlSrx4HB0mPb87ZDIIKaN3wly4Dxa5/tOkiBQFb0gr8wBem7oxDIGkFu1vZPKovsBuUPNs92xaTvvYSN5/afe2NZ7Zflq+78cdPjgjPEuWuar0p3HMijIgqbEnadKy+ITDrz718lJz3KO0X9+N0v1jx8i7Hm9P6C62fyBN1RJhN2vSpWdowFt/osIyhRa0RPl3vAh1NdT3Nd5bi0uGMmv9p5vMgr/4FHks5FHAjMjsnA61X2axE1P6Ozw3UGXu2oSTo7PX4bmIaQ/nCdc5z2dq7U75zflrEOmPnHIcOzhAO1o7L5CfEgHNyT/q/Z8fTj6eHHqAng+vXSl7UKaaCmmHf1VWD84rso5qhA9xq4syamdinwWZMAjj7Megvo/3wmEVyJzAX7hDqwz0oMA/ozu14B+jdDgBAgBAgBQoAQIAQIAUKAECAECAFCgBAgBAgBQoAQIAT4fwCMCqovLbazibjFhk04uzh3cGXuwGK7vKt0cXko6y34QhOur2tY3Lm19s7ixpv/fVBeImxxJwF5LrGV7UUjGueFaCNjamW8Pt01ykHIAjPqH3GHjV0j5Fnz544/WX0NQ1PXMpELePeQ3mF/oiM+2CmH9Tb6fo6/ctJ78gpttTCDRdVxLmBVdN7M6K6pFJNPbvm+uMr5kl+o77pKZlqNhaw9BNEP6kXlJNPu+2i//08Rb0Z1YhRjm4lXjv2oN5qZaMs2jKGvdjSCPU9rcj4RXZhAeRxz2IL+Qkb5gG3OftGzNbCEMphzPiPJyQEPKpTLYx0En7FrIl/mskHrWX45HacwPpqJGmK9+AdwUks8GdbiHBFP1OA30yZFMOGsyv9qG1mn8KF9nDH/+yBp/dqulTZdM5syJzYRNxOpA8TqmjIlyr2XmyikPR9RSXQVRefaPcOEVmKmfxxDKmJOP0Yab/WoWW7hAYXdcaO+qLv7irWRHbj/RkrPC/kmKlfim+onsaQKmbi4ppUx9nsSKzbTI1ITpS6+s4d83486KcWmYNlCZzXZ9q70xVfIFJKnChtkksg4LNzMJx1WVKIVXmaL4e66B1x6m7Z3igWaVld2PL2g0o0yxVxEoHDLzdgCQkIur9B641OK+bSFos7opLt1x1ol5G5ZZL4c5oUiGTkbo5F/VJQxX16Pz9jUo8VDi4WTs3GNE5Oi+LCS43dO2TWUqLCyd1as4Du1/VpThQlq1pKj9f1Qa7QGhjA6I/fJ9QoFvIXWsdMKrd+azD7sSFWL3I+i4yWCrS1YfES/twR0joh5OaFygGU61P8Qp7hZ4pN2D0389UwikcqvL1VWQ3lYjuO2ydTVGWjIOXvlxCXqsFxDzPrCkOEagJMyL5d6JoTQ5Ow92uxTO62ok8PfFHokMK5hOc6cbu4x+2OdHodc0e6XriaXMSIAfnwoFTyzg5Jdp1Ob05IAo6Ut0ENKf6/Mrlmr62zTwQjRGPFB7AI/qYq9r8XooebdUM9Lp/H9jmnE+TB961MbIS3uMRwhjdN3nXjG4OxFtU1Ike4aAxMN2E7v12bvig47Os7QK40dFhy6xvr3tnyuSJlPAQPLdqvTfb5JBQq/LG98R2rPqkOIVbvJXGX5KjXCoTNl/mh+IF+3zB0/fmSC+M4S6vXegObEO6kLRBu+cVbzsuvs3AyTjUgod7u6SD7Os7uy2SkLge15WL3k7kNuhqWjtTAY5vXiFNmLu+POSsKhYVtDe7VJRoLXfqtsca1302z4zgWZHd5VnAmEw2+SbSdMlC8KnEpO6ANE5aytu8CZs6M3TDWl/KW9Dcs9aL4rCmrxAc0hO91FwAuxQ4jMIb2vIvt/H+wkeUuvchBxee8XsX9paDZrlcjSO4F1FVx6Xp0hdptJUC8wPPTI84r/elSMVXuuJfTlV81j6D6TMAcQ+gp3EHAgmLjZXjAMU9ycPGZcFNuC9qCEgJmsn/E0GyJzh23bSKVsxVUq1KqF1R6t6nV3E5f0dV350QCVdziyt2hZrJwkbebD0h7i0vPE74YDf2gQRMLlGrztwewKPkIP3CCViXx+XIaRy/Wd23E9bHEr4QOjZrJDsNOqd2z/qC4yqwP18lWunxPG5XyoCizpaPO7nHHwZIo48t9W3G14DySaSofSBpSsTlT9DSU3rZ4nzTy76yFOQ1/pRbnb9KkK+fKRG9dg5RtJpL+rEOXfOlEne3XlnZPtUU+PMK4CPnP7yNIzOs2RHqYnMlrDJ9ke4L2H5oxR0C+wVXT9PjgQT+RZ/SBVFqGYN56uBS5WftjhKGuVAG5c+ck96m61t6fcW1KGF1sNGTjvvb8ZPPj0Zc+avglm82SCWSXWOSusbSBtbVXhFsHK3/CGcx9BeOkjmduOjtMbzcsKaci4Mdgv92yYW5uJ877eQH6VfN0n8ooRCz6Yz6kHxedlOCEJsLwKP+9xYNfXtekqjHcC3Aw7YsB22/ZAbS72jxXvwZiGmTED2spTChujFwjugQupJwY//GAh4IhulEEEZk0Rf9tvHKcEF4HjsOLqA5cHUpmf2CedVKFr+W5eLOWmbt2BFmzQp9t1zpPWDlAV6vNg7PC0JkGz4fSljIbYOfrhzxP7hlJNVOEgBzSFvHJLv20cqckYXqSieWRtx0VwpXkyLbUiGOV5Nqd2sNz8SDJ1//c8NcMCP8D++KimUp+qHODqbVay96d95q25uGYnFCOMFp9v1tvmRjdkuuU/e+bpTyadMyavNX4hsqm2WBqhAAg1yrAkf0p7FkxjSIEMixFXY5Gv3Duz1pM5dVsp2cDCU5x+p9S00mkY8T6OKObnJMEOGQFRnpS+pIwxnOejb1f48R1BBRzebT/dmzGZTQLdrBKUMoVwrOb5y2nJIC/JYtq/XP3gt6E3UMT2TysHMWjm2ztw9YIK5yStiH8MeCSwOA3JDd9yIaf2OK1wY/QXR6GJchkmdmZ3apBgw75bYh19QULHS7FlGHgqLKvlih4/0/vof2ji9rnUJAfz2eT4JBzIslFwMUvYyC/xfv03uzwfn52kGw5cemK/GNiiB6x+pbQH4+Xx1UH2KeZNT4Ump6oEdJ6SeZojP+g8ReduMKd/KJZ8HqO0aXeyRjkykqvfOdc3jk8fYXk7jZ2zLhPz3JLAHIbtrG78C4/kFpliUt5sZ0pqJxA77sMi2IcBzrH2cL4dZ90afJwNFTWfFYHyb9q7c3bHo4IM7U8i9qyZqFxepxNwfD+pfXcszSyffXCwckb5E8QjtuMaPYXmtSxzeza1kQVHBDyVYd9ji4kM4LZccuGaaB7fFFSjSv/uBLoZsM7BwZlYbxNGqNubiBdO9KzaXTXVtwHpYY1ZmxVxU3dSAi8tRPSMJCjhPxclUD4F/WOhhDB2CR0jrZhb4KtT8PkWDywYlyl3HzoMYmSGIwr90m+CM1ERsoOrnrA6DYU9kKEu7o1fy5gMH7T1MczLJG0GDCi8CKZ6ZMsY9dczsupyBpNe/0ymL0/XkN2i4kGYupnxqTECLOTEF/gujwLUoPeyrPXq6lzHL0X9hTRyhKWQvYeQZqGYxxE1TQtSRfEtqclV89N7cFW/oq/EusKX7t1aFHEUr5AmmzbJFbcsQN1DI7eOtYi7wl0t6Kb21S6RaM4lQzKeDtF8Wn1T8+QL3kdhjk65nBKnnoxvIF9qTm+cKqGjF/I6lYsa5oqY3W6ikzLyDe1EYppHclHseB43IAaKyRM2q+Xuu8UjI9574c315Hs1Un84wjmro+3BmJ+6ofGVmi2vv2Bnzn9fQRCC1OhuEEeiO4bsT7Ckxha6vuqwKs3xAJVWd4E/AerJBPRkAHpOU1yTNWwGxXnWLItU0BWwXwtWQ0znf2AkzLk1La6vDRvrtGX2Q6a5oXkpoi/chPT/Tt/tmUG1quAqFHexNK76en1degL0Z/Pz6dxMX0Ap8ci88+F1ET3W5/g0c/ori6V4xrmVuXEC5vju4uF0zwjlADumciHRBJvtY/7/rTz/r4pfhxPOxku2sK7Zt0HeBv8h5H60N6tlx5Ev/wlQSwECAAAUAAIACAAkk/RGiiTiqPoCAACwCAAAFAAAAAAAAAABAAAAAAAAAAAAdW5pdmVyc2FsL3BsYXllci54bWxQSwECAAAUAAIACABAgVFKOSvNpAkGAACMFAAAHQAAAAAAAAABAAAAAAAsAwAAdW5pdmVyc2FsL2NvbW1vbl9tZXNzYWdlcy5sbmdQSwECAAAUAAIACABAgVFKqNYaVMcEAADmEQAAJwAAAAAAAAABAAAAAABwCQAAdW5pdmVyc2FsL2ZsYXNoX3B1Ymxpc2hpbmdfc2V0dGluZ3MueG1sUEsBAgAAFAACAAgAQIFRSuSiyFfUAgAAfAoAACEAAAAAAAAAAQAAAAAAfA4AAHVuaXZlcnNhbC9mbGFzaF9za2luX3NldHRpbmdzLnhtbFBLAQIAABQAAgAIAECBUUpsfq3JsgQAAHcRAAAmAAAAAAAAAAEAAAAAAI8RAAB1bml2ZXJzYWwvaHRtbF9wdWJsaXNoaW5nX3NldHRpbmdzLnhtbFBLAQIAABQAAgAIAECBUUpFsYELoAEAAB8GAAAfAAAAAAAAAAEAAAAAAIUWAAB1bml2ZXJzYWwvaHRtbF9za2luX3NldHRpbmdzLmpzUEsBAgAAFAACAAgAQYFRSjAoHFNPDAAAHCEAABcAAAAAAAAAAAAAAAAAYhgAAHVuaXZlcnNhbC91bml2ZXJzYWwucG5nUEsFBgAAAAAHAAcAFwIAAOYkAAAAAA=="/>
  <p:tag name="ISPRING_FIRST_PUBLISH" val="1"/>
  <p:tag name="ISPRING_ULTRA_SCORM_COURCE_TITLE" val="情報モラル教育 中高生向け"/>
  <p:tag name="ISPRING_ULTRA_SCORM_LESSON_TITLE" val="情報モラル教育 中高生向け"/>
  <p:tag name="ISPRING_PRESENTATION_TITLE" val="情報モラル教育 中高生向け"/>
  <p:tag name="MMPROD_UIDATA" val="&lt;database version=&quot;11.0&quot;&gt;&lt;object type=&quot;1&quot; unique_id=&quot;10001&quot;&gt;&lt;object type=&quot;2&quot; unique_id=&quot;215453&quot;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34678&quot;&gt;&lt;property id=&quot;20148&quot; value=&quot;5&quot;/&gt;&lt;property id=&quot;20300&quot; value=&quot;スライド 3 - &amp;quot;1. インターネットの情報は正しいの？&amp;quot;&quot;/&gt;&lt;property id=&quot;20307&quot; value=&quot;302&quot;/&gt;&lt;/object&gt;&lt;object type=&quot;3&quot; unique_id=&quot;234715&quot;&gt;&lt;property id=&quot;20148&quot; value=&quot;5&quot;/&gt;&lt;property id=&quot;20300&quot; value=&quot;スライド 2 - &amp;quot;第 1 話 インターネットの 情報は正しいの？&amp;quot;&quot;/&gt;&lt;property id=&quot;20307&quot; value=&quot;305&quot;/&gt;&lt;/object&gt;&lt;object type=&quot;3&quot; unique_id=&quot;449236&quot;&gt;&lt;property id=&quot;20148&quot; value=&quot;5&quot;/&gt;&lt;property id=&quot;20300&quot; value=&quot;スライド 5 - &amp;quot;1. インターネットの情報は正しいの？&amp;quot;&quot;/&gt;&lt;property id=&quot;20307&quot; value=&quot;315&quot;/&gt;&lt;/object&gt;&lt;object type=&quot;3&quot; unique_id=&quot;449237&quot;&gt;&lt;property id=&quot;20148&quot; value=&quot;5&quot;/&gt;&lt;property id=&quot;20300&quot; value=&quot;スライド 8 - &amp;quot;第 2 話 無料の動画試聴サイト&amp;quot;&quot;/&gt;&lt;property id=&quot;20307&quot; value=&quot;313&quot;/&gt;&lt;/object&gt;&lt;object type=&quot;3&quot; unique_id=&quot;449245&quot;&gt;&lt;property id=&quot;20148&quot; value=&quot;5&quot;/&gt;&lt;property id=&quot;20300&quot; value=&quot;スライド 1 - &amp;quot;情報モラル教育&amp;quot;&quot;/&gt;&lt;property id=&quot;20307&quot; value=&quot;317&quot;/&gt;&lt;/object&gt;&lt;object type=&quot;3&quot; unique_id=&quot;449655&quot;&gt;&lt;property id=&quot;20148&quot; value=&quot;5&quot;/&gt;&lt;property id=&quot;20300&quot; value=&quot;スライド 7 - &amp;quot;1. インターネットの情報は正しいの？&amp;quot;&quot;/&gt;&lt;property id=&quot;20307&quot; value=&quot;318&quot;/&gt;&lt;/object&gt;&lt;object type=&quot;3&quot; unique_id=&quot;449657&quot;&gt;&lt;property id=&quot;20148&quot; value=&quot;5&quot;/&gt;&lt;property id=&quot;20300&quot; value=&quot;スライド 9 - &amp;quot;2. 無料の動画試聴サイト&amp;quot;&quot;/&gt;&lt;property id=&quot;20307&quot; value=&quot;319&quot;/&gt;&lt;/object&gt;&lt;object type=&quot;3&quot; unique_id=&quot;449658&quot;&gt;&lt;property id=&quot;20148&quot; value=&quot;5&quot;/&gt;&lt;property id=&quot;20300&quot; value=&quot;スライド 10 - &amp;quot;2. 無料の動画試聴サイト&amp;quot;&quot;/&gt;&lt;property id=&quot;20307&quot; value=&quot;363&quot;/&gt;&lt;/object&gt;&lt;object type=&quot;3&quot; unique_id=&quot;449659&quot;&gt;&lt;property id=&quot;20148&quot; value=&quot;5&quot;/&gt;&lt;property id=&quot;20300&quot; value=&quot;スライド 11 - &amp;quot;2. 無料の動画試聴サイト&amp;quot;&quot;/&gt;&lt;property id=&quot;20307&quot; value=&quot;321&quot;/&gt;&lt;/object&gt;&lt;object type=&quot;3&quot; unique_id=&quot;449660&quot;&gt;&lt;property id=&quot;20148&quot; value=&quot;5&quot;/&gt;&lt;property id=&quot;20300&quot; value=&quot;スライド 13 - &amp;quot;2. 無料の動画試聴サイト&amp;quot;&quot;/&gt;&lt;property id=&quot;20307&quot; value=&quot;322&quot;/&gt;&lt;/object&gt;&lt;object type=&quot;3&quot; unique_id=&quot;449661&quot;&gt;&lt;property id=&quot;20148&quot; value=&quot;5&quot;/&gt;&lt;property id=&quot;20300&quot; value=&quot;スライド 14 - &amp;quot;第 3 話 個人情報を守ろう&amp;quot;&quot;/&gt;&lt;property id=&quot;20307&quot; value=&quot;323&quot;/&gt;&lt;/object&gt;&lt;object type=&quot;3&quot; unique_id=&quot;449662&quot;&gt;&lt;property id=&quot;20148&quot; value=&quot;5&quot;/&gt;&lt;property id=&quot;20300&quot; value=&quot;スライド 15 - &amp;quot;3. 個人情報を守ろう&amp;quot;&quot;/&gt;&lt;property id=&quot;20307&quot; value=&quot;324&quot;/&gt;&lt;/object&gt;&lt;object type=&quot;3&quot; unique_id=&quot;449663&quot;&gt;&lt;property id=&quot;20148&quot; value=&quot;5&quot;/&gt;&lt;property id=&quot;20300&quot; value=&quot;スライド 16 - &amp;quot;3. 個人情報を守ろう&amp;quot;&quot;/&gt;&lt;property id=&quot;20307&quot; value=&quot;325&quot;/&gt;&lt;/object&gt;&lt;object type=&quot;3&quot; unique_id=&quot;449664&quot;&gt;&lt;property id=&quot;20148&quot; value=&quot;5&quot;/&gt;&lt;property id=&quot;20300&quot; value=&quot;スライド 17 - &amp;quot;3. 個人情報を守ろう&amp;quot;&quot;/&gt;&lt;property id=&quot;20307&quot; value=&quot;326&quot;/&gt;&lt;/object&gt;&lt;object type=&quot;3&quot; unique_id=&quot;449665&quot;&gt;&lt;property id=&quot;20148&quot; value=&quot;5&quot;/&gt;&lt;property id=&quot;20300&quot; value=&quot;スライド 19 - &amp;quot;3. 個人情報を守ろう&amp;quot;&quot;/&gt;&lt;property id=&quot;20307&quot; value=&quot;327&quot;/&gt;&lt;/object&gt;&lt;object type=&quot;3&quot; unique_id=&quot;449666&quot;&gt;&lt;property id=&quot;20148&quot; value=&quot;5&quot;/&gt;&lt;property id=&quot;20300&quot; value=&quot;スライド 20 - &amp;quot;第 4 話 インターネットで 知り合った人&amp;quot;&quot;/&gt;&lt;property id=&quot;20307&quot; value=&quot;328&quot;/&gt;&lt;/object&gt;&lt;object type=&quot;3&quot; unique_id=&quot;449667&quot;&gt;&lt;property id=&quot;20148&quot; value=&quot;5&quot;/&gt;&lt;property id=&quot;20300&quot; value=&quot;スライド 21 - &amp;quot;4. インターネットで知り合った人&amp;quot;&quot;/&gt;&lt;property id=&quot;20307&quot; value=&quot;329&quot;/&gt;&lt;/object&gt;&lt;object type=&quot;3&quot; unique_id=&quot;449668&quot;&gt;&lt;property id=&quot;20148&quot; value=&quot;5&quot;/&gt;&lt;property id=&quot;20300&quot; value=&quot;スライド 22 - &amp;quot;4. インターネットで知り合った人&amp;quot;&quot;/&gt;&lt;property id=&quot;20307&quot; value=&quot;330&quot;/&gt;&lt;/object&gt;&lt;object type=&quot;3&quot; unique_id=&quot;449669&quot;&gt;&lt;property id=&quot;20148&quot; value=&quot;5&quot;/&gt;&lt;property id=&quot;20300&quot; value=&quot;スライド 23 - &amp;quot;4. インターネットで知り合った人&amp;quot;&quot;/&gt;&lt;property id=&quot;20307&quot; value=&quot;331&quot;/&gt;&lt;/object&gt;&lt;object type=&quot;3&quot; unique_id=&quot;449670&quot;&gt;&lt;property id=&quot;20148&quot; value=&quot;5&quot;/&gt;&lt;property id=&quot;20300&quot; value=&quot;スライド 25 - &amp;quot;4. インターネットで知り合った人&amp;quot;&quot;/&gt;&lt;property id=&quot;20307&quot; value=&quot;332&quot;/&gt;&lt;/object&gt;&lt;object type=&quot;3&quot; unique_id=&quot;449671&quot;&gt;&lt;property id=&quot;20148&quot; value=&quot;5&quot;/&gt;&lt;property id=&quot;20300&quot; value=&quot;スライド 26 - &amp;quot;4. インターネットで知り合った人&amp;quot;&quot;/&gt;&lt;property id=&quot;20307&quot; value=&quot;333&quot;/&gt;&lt;/object&gt;&lt;object type=&quot;3&quot; unique_id=&quot;449672&quot;&gt;&lt;property id=&quot;20148&quot; value=&quot;5&quot;/&gt;&lt;property id=&quot;20300&quot; value=&quot;スライド 27 - &amp;quot;第 5 話 いきすぎたイタズラ ~ その 1 ~　&amp;quot;&quot;/&gt;&lt;property id=&quot;20307&quot; value=&quot;334&quot;/&gt;&lt;/object&gt;&lt;object type=&quot;3&quot; unique_id=&quot;449674&quot;&gt;&lt;property id=&quot;20148&quot; value=&quot;5&quot;/&gt;&lt;property id=&quot;20300&quot; value=&quot;スライド 29 - &amp;quot;5. いきすぎたイタズラ　~ その 1 ~&amp;quot;&quot;/&gt;&lt;property id=&quot;20307&quot; value=&quot;336&quot;/&gt;&lt;/object&gt;&lt;object type=&quot;3&quot; unique_id=&quot;449675&quot;&gt;&lt;property id=&quot;20148&quot; value=&quot;5&quot;/&gt;&lt;property id=&quot;20300&quot; value=&quot;スライド 30 - &amp;quot;5. いきすぎたイタズラ　~ その 1 ~&amp;quot;&quot;/&gt;&lt;property id=&quot;20307&quot; value=&quot;337&quot;/&gt;&lt;/object&gt;&lt;object type=&quot;3&quot; unique_id=&quot;449676&quot;&gt;&lt;property id=&quot;20148&quot; value=&quot;5&quot;/&gt;&lt;property id=&quot;20300&quot; value=&quot;スライド 32 - &amp;quot;5. いきすぎたイタズラ　~ その 1 ~&amp;quot;&quot;/&gt;&lt;property id=&quot;20307&quot; value=&quot;338&quot;/&gt;&lt;/object&gt;&lt;object type=&quot;3&quot; unique_id=&quot;449677&quot;&gt;&lt;property id=&quot;20148&quot; value=&quot;5&quot;/&gt;&lt;property id=&quot;20300&quot; value=&quot;スライド 33 - &amp;quot;第 5 話 いきすぎたイタズラ ~ その 2 ~　&amp;quot;&quot;/&gt;&lt;property id=&quot;20307&quot; value=&quot;364&quot;/&gt;&lt;/object&gt;&lt;object type=&quot;3&quot; unique_id=&quot;449678&quot;&gt;&lt;property id=&quot;20148&quot; value=&quot;5&quot;/&gt;&lt;property id=&quot;20300&quot; value=&quot;スライド 34 - &amp;quot;5. いきすぎたイタズラ　~ その 2 ~&amp;quot;&quot;/&gt;&lt;property id=&quot;20307&quot; value=&quot;340&quot;/&gt;&lt;/object&gt;&lt;object type=&quot;3&quot; unique_id=&quot;449679&quot;&gt;&lt;property id=&quot;20148&quot; value=&quot;5&quot;/&gt;&lt;property id=&quot;20300&quot; value=&quot;スライド 35 - &amp;quot;5. いきすぎたイタズラ　~ その 2 ~&amp;quot;&quot;/&gt;&lt;property id=&quot;20307&quot; value=&quot;341&quot;/&gt;&lt;/object&gt;&lt;object type=&quot;3&quot; unique_id=&quot;449680&quot;&gt;&lt;property id=&quot;20148&quot; value=&quot;5&quot;/&gt;&lt;property id=&quot;20300&quot; value=&quot;スライド 36 - &amp;quot;5. いきすぎたイタズラ　~ その 2 ~&amp;quot;&quot;/&gt;&lt;property id=&quot;20307&quot; value=&quot;342&quot;/&gt;&lt;/object&gt;&lt;object type=&quot;3&quot; unique_id=&quot;449681&quot;&gt;&lt;property id=&quot;20148&quot; value=&quot;5&quot;/&gt;&lt;property id=&quot;20300&quot; value=&quot;スライド 38 - &amp;quot;5. いきすぎたイタズラ　~ その 2 ~&amp;quot;&quot;/&gt;&lt;property id=&quot;20307&quot; value=&quot;343&quot;/&gt;&lt;/object&gt;&lt;object type=&quot;3&quot; unique_id=&quot;449682&quot;&gt;&lt;property id=&quot;20148&quot; value=&quot;5&quot;/&gt;&lt;property id=&quot;20300&quot; value=&quot;スライド 39 - &amp;quot;5. いきすぎたイタズラ　~ その 2 ~&amp;quot;&quot;/&gt;&lt;property id=&quot;20307&quot; value=&quot;344&quot;/&gt;&lt;/object&gt;&lt;object type=&quot;3&quot; unique_id=&quot;449683&quot;&gt;&lt;property id=&quot;20148&quot; value=&quot;5&quot;/&gt;&lt;property id=&quot;20300&quot; value=&quot;スライド 40 - &amp;quot;第 6 話 コミュニケーション・トラブル&amp;quot;&quot;/&gt;&lt;property id=&quot;20307&quot; value=&quot;345&quot;/&gt;&lt;/object&gt;&lt;object type=&quot;3&quot; unique_id=&quot;449684&quot;&gt;&lt;property id=&quot;20148&quot; value=&quot;5&quot;/&gt;&lt;property id=&quot;20300&quot; value=&quot;スライド 41 - &amp;quot;6. コミュニケーション・トラブル&amp;quot;&quot;/&gt;&lt;property id=&quot;20307&quot; value=&quot;346&quot;/&gt;&lt;/object&gt;&lt;object type=&quot;3&quot; unique_id=&quot;449685&quot;&gt;&lt;property id=&quot;20148&quot; value=&quot;5&quot;/&gt;&lt;property id=&quot;20300&quot; value=&quot;スライド 42 - &amp;quot;6. コミュニケーション・トラブル&amp;quot;&quot;/&gt;&lt;property id=&quot;20307&quot; value=&quot;347&quot;/&gt;&lt;/object&gt;&lt;object type=&quot;3&quot; unique_id=&quot;449686&quot;&gt;&lt;property id=&quot;20148&quot; value=&quot;5&quot;/&gt;&lt;property id=&quot;20300&quot; value=&quot;スライド 43 - &amp;quot;6. コミュニケーション・トラブル&amp;quot;&quot;/&gt;&lt;property id=&quot;20307&quot; value=&quot;348&quot;/&gt;&lt;/object&gt;&lt;object type=&quot;3&quot; unique_id=&quot;449687&quot;&gt;&lt;property id=&quot;20148&quot; value=&quot;5&quot;/&gt;&lt;property id=&quot;20300&quot; value=&quot;スライド 44 - &amp;quot;6. コミュニケーション・トラブル&amp;quot;&quot;/&gt;&lt;property id=&quot;20307&quot; value=&quot;349&quot;/&gt;&lt;/object&gt;&lt;object type=&quot;3&quot; unique_id=&quot;449688&quot;&gt;&lt;property id=&quot;20148&quot; value=&quot;5&quot;/&gt;&lt;property id=&quot;20300&quot; value=&quot;スライド 46 - &amp;quot;6. コミュニケーション・トラブル&amp;quot;&quot;/&gt;&lt;property id=&quot;20307&quot; value=&quot;350&quot;/&gt;&lt;/object&gt;&lt;object type=&quot;3&quot; unique_id=&quot;449689&quot;&gt;&lt;property id=&quot;20148&quot; value=&quot;5&quot;/&gt;&lt;property id=&quot;20300&quot; value=&quot;スライド 47 - &amp;quot;第 7 話 インターネットを 使うときのルール&amp;quot;&quot;/&gt;&lt;property id=&quot;20307&quot; value=&quot;351&quot;/&gt;&lt;/object&gt;&lt;object type=&quot;3&quot; unique_id=&quot;449690&quot;&gt;&lt;property id=&quot;20148&quot; value=&quot;5&quot;/&gt;&lt;property id=&quot;20300&quot; value=&quot;スライド 48 - &amp;quot;7. インターネットを使うときのルール&amp;quot;&quot;/&gt;&lt;property id=&quot;20307&quot; value=&quot;352&quot;/&gt;&lt;/object&gt;&lt;object type=&quot;3&quot; unique_id=&quot;449691&quot;&gt;&lt;property id=&quot;20148&quot; value=&quot;5&quot;/&gt;&lt;property id=&quot;20300&quot; value=&quot;スライド 49 - &amp;quot;7. インターネットを使うときのルール&amp;quot;&quot;/&gt;&lt;property id=&quot;20307&quot; value=&quot;353&quot;/&gt;&lt;/object&gt;&lt;object type=&quot;3&quot; unique_id=&quot;449692&quot;&gt;&lt;property id=&quot;20148&quot; value=&quot;5&quot;/&gt;&lt;property id=&quot;20300&quot; value=&quot;スライド 50 - &amp;quot;7. インターネットを使うときのルール&amp;quot;&quot;/&gt;&lt;property id=&quot;20307&quot; value=&quot;354&quot;/&gt;&lt;/object&gt;&lt;object type=&quot;3&quot; unique_id=&quot;449693&quot;&gt;&lt;property id=&quot;20148&quot; value=&quot;5&quot;/&gt;&lt;property id=&quot;20300&quot; value=&quot;スライド 52 - &amp;quot;7. インターネットを使うときのルール&amp;quot;&quot;/&gt;&lt;property id=&quot;20307&quot; value=&quot;355&quot;/&gt;&lt;/object&gt;&lt;object type=&quot;3&quot; unique_id=&quot;449694&quot;&gt;&lt;property id=&quot;20148&quot; value=&quot;5&quot;/&gt;&lt;property id=&quot;20300&quot; value=&quot;スライド 53 - &amp;quot;第 8 話 インターネットゲーム&amp;quot;&quot;/&gt;&lt;property id=&quot;20307&quot; value=&quot;356&quot;/&gt;&lt;/object&gt;&lt;object type=&quot;3&quot; unique_id=&quot;449695&quot;&gt;&lt;property id=&quot;20148&quot; value=&quot;5&quot;/&gt;&lt;property id=&quot;20300&quot; value=&quot;スライド 54 - &amp;quot;8. インターネットゲーム&amp;quot;&quot;/&gt;&lt;property id=&quot;20307&quot; value=&quot;357&quot;/&gt;&lt;/object&gt;&lt;object type=&quot;3&quot; unique_id=&quot;449696&quot;&gt;&lt;property id=&quot;20148&quot; value=&quot;5&quot;/&gt;&lt;property id=&quot;20300&quot; value=&quot;スライド 55 - &amp;quot;8. インターネットゲーム&amp;quot;&quot;/&gt;&lt;property id=&quot;20307&quot; value=&quot;358&quot;/&gt;&lt;/object&gt;&lt;object type=&quot;3&quot; unique_id=&quot;449697&quot;&gt;&lt;property id=&quot;20148&quot; value=&quot;5&quot;/&gt;&lt;property id=&quot;20300&quot; value=&quot;スライド 56 - &amp;quot;8. インターネットゲーム&amp;quot;&quot;/&gt;&lt;property id=&quot;20307&quot; value=&quot;359&quot;/&gt;&lt;/object&gt;&lt;object type=&quot;3&quot; unique_id=&quot;449698&quot;&gt;&lt;property id=&quot;20148&quot; value=&quot;5&quot;/&gt;&lt;property id=&quot;20300&quot; value=&quot;スライド 57 - &amp;quot;8. インターネットゲーム&amp;quot;&quot;/&gt;&lt;property id=&quot;20307&quot; value=&quot;360&quot;/&gt;&lt;/object&gt;&lt;object type=&quot;3&quot; unique_id=&quot;449699&quot;&gt;&lt;property id=&quot;20148&quot; value=&quot;5&quot;/&gt;&lt;property id=&quot;20300&quot; value=&quot;スライド 58 - &amp;quot;8. インターネットゲーム&amp;quot;&quot;/&gt;&lt;property id=&quot;20307&quot; value=&quot;361&quot;/&gt;&lt;/object&gt;&lt;object type=&quot;3&quot; unique_id=&quot;449700&quot;&gt;&lt;property id=&quot;20148&quot; value=&quot;5&quot;/&gt;&lt;property id=&quot;20300&quot; value=&quot;スライド 60 - &amp;quot;8. インターネットゲーム&amp;quot;&quot;/&gt;&lt;property id=&quot;20307&quot; value=&quot;362&quot;/&gt;&lt;/object&gt;&lt;object type=&quot;3&quot; unique_id=&quot;450079&quot;&gt;&lt;property id=&quot;20148&quot; value=&quot;5&quot;/&gt;&lt;property id=&quot;20300&quot; value=&quot;スライド 6 - &amp;quot;1. インターネットの情報は正しいの？&amp;quot;&quot;/&gt;&lt;property id=&quot;20307&quot; value=&quot;365&quot;/&gt;&lt;/object&gt;&lt;object type=&quot;3&quot; unique_id=&quot;450296&quot;&gt;&lt;property id=&quot;20148&quot; value=&quot;5&quot;/&gt;&lt;property id=&quot;20300&quot; value=&quot;スライド 12 - &amp;quot;2. 無料の動画試聴サイト&amp;quot;&quot;/&gt;&lt;property id=&quot;20307&quot; value=&quot;366&quot;/&gt;&lt;/object&gt;&lt;object type=&quot;3&quot; unique_id=&quot;450902&quot;&gt;&lt;property id=&quot;20148&quot; value=&quot;5&quot;/&gt;&lt;property id=&quot;20300&quot; value=&quot;スライド 18 - &amp;quot;3. 個人情報を守ろう&amp;quot;&quot;/&gt;&lt;property id=&quot;20307&quot; value=&quot;368&quot;/&gt;&lt;/object&gt;&lt;object type=&quot;3&quot; unique_id=&quot;450903&quot;&gt;&lt;property id=&quot;20148&quot; value=&quot;5&quot;/&gt;&lt;property id=&quot;20300&quot; value=&quot;スライド 24 - &amp;quot;4. インターネットで知り合った人&amp;quot;&quot;/&gt;&lt;property id=&quot;20307&quot; value=&quot;367&quot;/&gt;&lt;/object&gt;&lt;object type=&quot;3&quot; unique_id=&quot;450904&quot;&gt;&lt;property id=&quot;20148&quot; value=&quot;5&quot;/&gt;&lt;property id=&quot;20300&quot; value=&quot;スライド 31 - &amp;quot;5. いきすぎたイタズラ　~ その 1 ~&amp;quot;&quot;/&gt;&lt;property id=&quot;20307&quot; value=&quot;369&quot;/&gt;&lt;/object&gt;&lt;object type=&quot;3&quot; unique_id=&quot;450905&quot;&gt;&lt;property id=&quot;20148&quot; value=&quot;5&quot;/&gt;&lt;property id=&quot;20300&quot; value=&quot;スライド 37 - &amp;quot;5. いきすぎたイタズラ　~ その 2 ~&amp;quot;&quot;/&gt;&lt;property id=&quot;20307&quot; value=&quot;370&quot;/&gt;&lt;/object&gt;&lt;object type=&quot;3&quot; unique_id=&quot;450906&quot;&gt;&lt;property id=&quot;20148&quot; value=&quot;5&quot;/&gt;&lt;property id=&quot;20300&quot; value=&quot;スライド 45 - &amp;quot;6. コミュニケーション・トラブル&amp;quot;&quot;/&gt;&lt;property id=&quot;20307&quot; value=&quot;371&quot;/&gt;&lt;/object&gt;&lt;object type=&quot;3&quot; unique_id=&quot;450907&quot;&gt;&lt;property id=&quot;20148&quot; value=&quot;5&quot;/&gt;&lt;property id=&quot;20300&quot; value=&quot;スライド 51 - &amp;quot;7. インターネットを使うときのルール&amp;quot;&quot;/&gt;&lt;property id=&quot;20307&quot; value=&quot;372&quot;/&gt;&lt;/object&gt;&lt;object type=&quot;3&quot; unique_id=&quot;450908&quot;&gt;&lt;property id=&quot;20148&quot; value=&quot;5&quot;/&gt;&lt;property id=&quot;20300&quot; value=&quot;スライド 59 - &amp;quot;8. インターネットゲーム&amp;quot;&quot;/&gt;&lt;property id=&quot;20307&quot; value=&quot;373&quot;/&gt;&lt;/object&gt;&lt;object type=&quot;3&quot; unique_id=&quot;451290&quot;&gt;&lt;property id=&quot;20148&quot; value=&quot;5&quot;/&gt;&lt;property id=&quot;20300&quot; value=&quot;スライド 28 - &amp;quot;5. いきすぎたイタズラ　~ その 1 ~&amp;quot;&quot;/&gt;&lt;property id=&quot;20307&quot; value=&quot;374&quot;/&gt;&lt;/object&gt;&lt;object type=&quot;3&quot; unique_id=&quot;496898&quot;&gt;&lt;property id=&quot;20148&quot; value=&quot;5&quot;/&gt;&lt;property id=&quot;20300&quot; value=&quot;スライド 61 - &amp;quot;第 9 話 チケットの転売は いけないの？&amp;quot;&quot;/&gt;&lt;property id=&quot;20307&quot; value=&quot;375&quot;/&gt;&lt;/object&gt;&lt;object type=&quot;3&quot; unique_id=&quot;496899&quot;&gt;&lt;property id=&quot;20148&quot; value=&quot;5&quot;/&gt;&lt;property id=&quot;20300&quot; value=&quot;スライド 62 - &amp;quot;9. チケットの転売はいけないの？&amp;quot;&quot;/&gt;&lt;property id=&quot;20307&quot; value=&quot;376&quot;/&gt;&lt;/object&gt;&lt;object type=&quot;3&quot; unique_id=&quot;496900&quot;&gt;&lt;property id=&quot;20148&quot; value=&quot;5&quot;/&gt;&lt;property id=&quot;20300&quot; value=&quot;スライド 63 - &amp;quot;9. チケットの転売はいけないの？&amp;quot;&quot;/&gt;&lt;property id=&quot;20307&quot; value=&quot;377&quot;/&gt;&lt;/object&gt;&lt;object type=&quot;3&quot; unique_id=&quot;496901&quot;&gt;&lt;property id=&quot;20148&quot; value=&quot;5&quot;/&gt;&lt;property id=&quot;20300&quot; value=&quot;スライド 64 - &amp;quot;9. チケットの転売はいけないの？&amp;quot;&quot;/&gt;&lt;property id=&quot;20307&quot; value=&quot;378&quot;/&gt;&lt;/object&gt;&lt;object type=&quot;3&quot; unique_id=&quot;496902&quot;&gt;&lt;property id=&quot;20148&quot; value=&quot;5&quot;/&gt;&lt;property id=&quot;20300&quot; value=&quot;スライド 65 - &amp;quot;9. チケットの転売はいけないの？&amp;quot;&quot;/&gt;&lt;property id=&quot;20307&quot; value=&quot;379&quot;/&gt;&lt;/object&gt;&lt;object type=&quot;3&quot; unique_id=&quot;496903&quot;&gt;&lt;property id=&quot;20148&quot; value=&quot;5&quot;/&gt;&lt;property id=&quot;20300&quot; value=&quot;スライド 66 - &amp;quot;9. チケットの転売はいけないの？&amp;quot;&quot;/&gt;&lt;property id=&quot;20307&quot; value=&quot;380&quot;/&gt;&lt;/object&gt;&lt;object type=&quot;3&quot; unique_id=&quot;496904&quot;&gt;&lt;property id=&quot;20148&quot; value=&quot;5&quot;/&gt;&lt;property id=&quot;20300&quot; value=&quot;スライド 67 - &amp;quot;9. チケットの転売はいけないの？&amp;quot;&quot;/&gt;&lt;property id=&quot;20307&quot; value=&quot;381&quot;/&gt;&lt;/object&gt;&lt;object type=&quot;3&quot; unique_id=&quot;496905&quot;&gt;&lt;property id=&quot;20148&quot; value=&quot;5&quot;/&gt;&lt;property id=&quot;20300&quot; value=&quot;スライド 68 - &amp;quot;第 10 話 フィルタリングで 何を守ってくれているの？&amp;quot;&quot;/&gt;&lt;property id=&quot;20307&quot; value=&quot;382&quot;/&gt;&lt;/object&gt;&lt;object type=&quot;3&quot; unique_id=&quot;496906&quot;&gt;&lt;property id=&quot;20148&quot; value=&quot;5&quot;/&gt;&lt;property id=&quot;20300&quot; value=&quot;スライド 69 - &amp;quot;10. フィルタリングで何を守ってくれているの？&amp;quot;&quot;/&gt;&lt;property id=&quot;20307&quot; value=&quot;383&quot;/&gt;&lt;/object&gt;&lt;object type=&quot;3&quot; unique_id=&quot;496907&quot;&gt;&lt;property id=&quot;20148&quot; value=&quot;5&quot;/&gt;&lt;property id=&quot;20300&quot; value=&quot;スライド 70 - &amp;quot;10. フィルタリングで何を守ってくれているの？&amp;quot;&quot;/&gt;&lt;property id=&quot;20307&quot; value=&quot;384&quot;/&gt;&lt;/object&gt;&lt;object type=&quot;3&quot; unique_id=&quot;496908&quot;&gt;&lt;property id=&quot;20148&quot; value=&quot;5&quot;/&gt;&lt;property id=&quot;20300&quot; value=&quot;スライド 71 - &amp;quot;10. フィルタリングで何を守ってくれているの？&amp;quot;&quot;/&gt;&lt;property id=&quot;20307&quot; value=&quot;385&quot;/&gt;&lt;/object&gt;&lt;object type=&quot;3&quot; unique_id=&quot;496909&quot;&gt;&lt;property id=&quot;20148&quot; value=&quot;5&quot;/&gt;&lt;property id=&quot;20300&quot; value=&quot;スライド 72 - &amp;quot;10. フィルタリングで何を守ってくれているの？&amp;quot;&quot;/&gt;&lt;property id=&quot;20307&quot; value=&quot;386&quot;/&gt;&lt;/object&gt;&lt;object type=&quot;3&quot; unique_id=&quot;496910&quot;&gt;&lt;property id=&quot;20148&quot; value=&quot;5&quot;/&gt;&lt;property id=&quot;20300&quot; value=&quot;スライド 73 - &amp;quot;10. フィルタリングで何を守ってくれているの？&amp;quot;&quot;/&gt;&lt;property id=&quot;20307&quot; value=&quot;387&quot;/&gt;&lt;/object&gt;&lt;object type=&quot;3&quot; unique_id=&quot;496911&quot;&gt;&lt;property id=&quot;20148&quot; value=&quot;5&quot;/&gt;&lt;property id=&quot;20300&quot; value=&quot;スライド 74 - &amp;quot;第 11 話 ウイルスに 　感染してしまったら？&amp;quot;&quot;/&gt;&lt;property id=&quot;20307&quot; value=&quot;388&quot;/&gt;&lt;/object&gt;&lt;object type=&quot;3&quot; unique_id=&quot;496912&quot;&gt;&lt;property id=&quot;20148&quot; value=&quot;5&quot;/&gt;&lt;property id=&quot;20300&quot; value=&quot;スライド 75 - &amp;quot;11. ウイルスに感染してしまったら？&amp;quot;&quot;/&gt;&lt;property id=&quot;20307&quot; value=&quot;389&quot;/&gt;&lt;/object&gt;&lt;object type=&quot;3&quot; unique_id=&quot;496913&quot;&gt;&lt;property id=&quot;20148&quot; value=&quot;5&quot;/&gt;&lt;property id=&quot;20300&quot; value=&quot;スライド 76 - &amp;quot;11. ウイルスに感染してしまったら？&amp;quot;&quot;/&gt;&lt;property id=&quot;20307&quot; value=&quot;390&quot;/&gt;&lt;/object&gt;&lt;object type=&quot;3&quot; unique_id=&quot;496914&quot;&gt;&lt;property id=&quot;20148&quot; value=&quot;5&quot;/&gt;&lt;property id=&quot;20300&quot; value=&quot;スライド 77 - &amp;quot;11. ウイルスに感染してしまったら？&amp;quot;&quot;/&gt;&lt;property id=&quot;20307&quot; value=&quot;391&quot;/&gt;&lt;/object&gt;&lt;object type=&quot;3&quot; unique_id=&quot;496915&quot;&gt;&lt;property id=&quot;20148&quot; value=&quot;5&quot;/&gt;&lt;property id=&quot;20300&quot; value=&quot;スライド 78 - &amp;quot;11. ウイルスに感染してしまったら？&amp;quot;&quot;/&gt;&lt;property id=&quot;20307&quot; value=&quot;392&quot;/&gt;&lt;/object&gt;&lt;object type=&quot;3&quot; unique_id=&quot;496916&quot;&gt;&lt;property id=&quot;20148&quot; value=&quot;5&quot;/&gt;&lt;property id=&quot;20300&quot; value=&quot;スライド 79 - &amp;quot;11. ウイルスに感染してしまったら？&amp;quot;&quot;/&gt;&lt;property id=&quot;20307&quot; value=&quot;393&quot;/&gt;&lt;/object&gt;&lt;object type=&quot;3&quot; unique_id=&quot;496917&quot;&gt;&lt;property id=&quot;20148&quot; value=&quot;5&quot;/&gt;&lt;property id=&quot;20300&quot; value=&quot;スライド 80 - &amp;quot;第 12 話 ネットオークションや フリマアプリで 　トラブルにあったら？&amp;quot;&quot;/&gt;&lt;property id=&quot;20307&quot; value=&quot;394&quot;/&gt;&lt;/object&gt;&lt;object type=&quot;3&quot; unique_id=&quot;496918&quot;&gt;&lt;property id=&quot;20148&quot; value=&quot;5&quot;/&gt;&lt;property id=&quot;20300&quot; value=&quot;スライド 81 - &amp;quot;12. ネットオークションやフリマアプリでトラブルにあったら？&amp;quot;&quot;/&gt;&lt;property id=&quot;20307&quot; value=&quot;395&quot;/&gt;&lt;/object&gt;&lt;object type=&quot;3&quot; unique_id=&quot;496919&quot;&gt;&lt;property id=&quot;20148&quot; value=&quot;5&quot;/&gt;&lt;property id=&quot;20300&quot; value=&quot;スライド 82 - &amp;quot;12. ネットオークションやフリマアプリでトラブルにあったら？&amp;quot;&quot;/&gt;&lt;property id=&quot;20307&quot; value=&quot;396&quot;/&gt;&lt;/object&gt;&lt;object type=&quot;3&quot; unique_id=&quot;496920&quot;&gt;&lt;property id=&quot;20148&quot; value=&quot;5&quot;/&gt;&lt;property id=&quot;20300&quot; value=&quot;スライド 83 - &amp;quot;12. ネットオークションやフリマアプリでトラブルにあったら？&amp;quot;&quot;/&gt;&lt;property id=&quot;20307&quot; value=&quot;397&quot;/&gt;&lt;/object&gt;&lt;object type=&quot;3&quot; unique_id=&quot;496921&quot;&gt;&lt;property id=&quot;20148&quot; value=&quot;5&quot;/&gt;&lt;property id=&quot;20300&quot; value=&quot;スライド 84 - &amp;quot;12. ネットオークションやフリマアプリでトラブルにあったら？&amp;quot;&quot;/&gt;&lt;property id=&quot;20307&quot; value=&quot;398&quot;/&gt;&lt;/object&gt;&lt;object type=&quot;3&quot; unique_id=&quot;496922&quot;&gt;&lt;property id=&quot;20148&quot; value=&quot;5&quot;/&gt;&lt;property id=&quot;20300&quot; value=&quot;スライド 85 - &amp;quot;12. ネットオークションやフリマアプリでトラブルにあったら？&amp;quot;&quot;/&gt;&lt;property id=&quot;20307&quot; value=&quot;399&quot;/&gt;&lt;/object&gt;&lt;object type=&quot;3&quot; unique_id=&quot;496923&quot;&gt;&lt;property id=&quot;20148&quot; value=&quot;5&quot;/&gt;&lt;property id=&quot;20300&quot; value=&quot;スライド 86 - &amp;quot;12. ネットオークションやフリマアプリでトラブルにあったら？&amp;quot;&quot;/&gt;&lt;property id=&quot;20307&quot; value=&quot;400&quot;/&gt;&lt;/object&gt;&lt;/object&gt;&lt;object type=&quot;8&quot; unique_id=&quot;215459&quot;&gt;&lt;/object&gt;&lt;/object&gt;&lt;/database&gt;"/>
  <p:tag name="SECTOMILLISECCONVERTED" val="1"/>
  <p:tag name="ISPRING_RESOURCE_PATHS_HASH_PRESENTER" val="fdb1f59c8fb1dad720f2d7ef3b68f929c950ef77"/>
  <p:tag name="ARTICULATE_DESIGN_ID_OFFICE テーマ" val="z8XGxCcH"/>
  <p:tag name="ISPRING_UUID" val="{8EF6E16F-36AF-479E-A3B5-6A2D42D68CBC}"/>
  <p:tag name="ISPRING_RESOURCE_FOLDER" val="D:\_プロジェクト\201911_徳島\09_contents\20200303\情報モラル教育 中高生向け 第17話～20話200227\"/>
  <p:tag name="ISPRING_PRESENTATION_PATH" val="D:\_プロジェクト\201911_徳島\09_contents\20200303\情報モラル教育 中高生向け 第17話～20話200227.pptx"/>
  <p:tag name="ISPRING_SCREEN_RECS_UPDATED" val="D:\_プロジェクト\201911_徳島\09_contents\20200303\情報モラル教育 中高生向け 第17話～20話200227\"/>
  <p:tag name="ARTICULATE_SLIDE_COUNT" val="135"/>
  <p:tag name="ISPRING_PRESENTATION_COURSE_TITLE" val="情報モラル教育 中高生向け"/>
  <p:tag name="ISPRING_PLAYERS_CUSTOMIZATION_2" val="UEsDBBQAAgAIABxda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HF1p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HF1p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Bxda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HF1p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BxdaVCOc/b6agAAAOUAAAAaAAAAbm9uZS9odG1sX3NraW5fc2V0dGluZ3MuanOr5lIAAqUcJQUrhWowG8xPKi0pyc/TS87PK0nNK9HLyy/KTQSrUVJ2AwMlHZyK88tSiwgoTUtMTkUx1NTIwskFp0qEiSZO5i7OlsjqChLTU/WSEpOz04vyS/NSIMqcXV0MXYyVwKpquWoBUEsDBBQAAgAIABxda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MF1p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MF1p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wXWlQPk6vBEMFAABeFgAAJwAAAHVuaXZlcnNhbC9mbGFzaF9wdWJsaXNoaW5nX3NldHRpbmdzLnhtbOVYW1MURxR+51d0TcpHd9BAVGp3LYXdcksuxp2ktFIpqnenYTvOrWZ6RPLEzEQKAhRGYyyV8l5sTBRirkYR/0va5fLkX8jpmd2FZcEMClUYC1h2uk9/55zvXLqnk0cv6Bo6T2yHmkZKOpBolRAxiqZKjcGU9JmS3X9YQg7Dhoo10yApyTAldDTdkrTcgkadUp4wBqIOAhjD6bBYSioxZnXI8tDQUII6li1mTc1lgO8kiqYuWzZxiMGILVsaHoZ/bNgijlRFiAEAf7ppVJelW1oQSkZIPabqagRRFSw3qHAKa1kNOyVJjsQKuHhu0DZdQ+00NdNG9mAhJX10PCt+ajIRVBfViSE4cdIwKIZZB1ZVKqzAWp5+TVCJ0MESmHuoTUJDVGWllHSwTaCAtNyMEmJHrmOB0mkCBwarwuuEYRUzHD1G+hi5wJzaQDSkDhtYp0UFZpDwPyV1Kf357lxXpr+3T8nk+08oPd2RDdtYpGTOKNtYpOSU7sx25OPCnzh7KnO6O9d7sl/p6+tWcqfWVgGjDYQk5UbGksCs6dpFUicsyUquXjAw1SBHN9DoEAZZrmF7kChmlkIQB7DmEAl9ZZHBT12sUTYMxdAKxXCOEOuYY5EiOy3ClpKY7RJpDS4CBMMglvWUaD9ST4lDhxtclyPta25tamUSM4aLJUgeGAtNS8rrh2piVJQRLjJ6HhKTbHBywNW0vGtZps3SwuhQ9/rBug1bwCQHTKOBOfGMCqam1vkieoGovVgn6youf44aWZA8IKEBiLEGTPZZxEB5bECVUwbsFusAjltwGGVhdWer0sdsijUEeNCGCOrJN7FdLGHbaQhqPbCitorpL3hwlwf3vozojsa2lM1rFNSI3IolvzQzUlmc5N7PK7MT3LvN/b958JD7D3gwzr0J7o9XRqdWf4Cpa9xb5N51GHy9cDsOMveucG+uGXC5/LwycVVA+ROV8SlQXbk6vXp3kvuXK3OTr56NhrpmuTfNvTvcA8lv+IgfR2Pl4higrY78yv0R+MK9eT7irTcA7YtKONfblTmzD4F5ddVLj++vlO9XrXp5cWXW4x7Q4nP/26rju20DhKB8f/nx92/tfjwtk6+eTtWcnQsj7oGF68z2Qn9vcv9KTL1nTRfprsMQ7GSWRhhkXwm2rVoVmgYqkAHTJkgj+DxsfzBNHeSIPE3scCLNL648fLIuka6GjrxTQKuc+BPVaL6Z5MgAsOTS2NKdhTCUP3HvO+6D6l/E96p2Qe9Oay/X3X93vXHdfPCk5uZi+Hk7TKryhkSKVzg/hmnfGGj/ctiXGsohFtq0v3yxvPR0rDFtwLaXgkn/HveBzOcwW5meXwlebJcTiMXK7HRl7gZgrt4ZrTybFvyHSpvrNw5464GDH7e1f3Lo8JGOhPzPyOz+Ny6qnjdOaZgatQNH55YHmnirNhxr/mPRGw43TWuzpq3Dfk/UJqWbH9hiLM/1KpnTxzqV3Oc55ewmACF7zRtrUhab/uZngPAktFePAEsPZpZ/v7f8x6WlWzOvF27EStfgFg8CHni18oxdiaKXPo11eHh0N6bk8s05EI7X7edjlozYGcXvWBzhvpPxOLvGg0fcX+DBbzwY5cEC9//iQVk8QtsLj0KxiLky9erFDGw4lbE/V69fEm1AdOLZ0F6x+bwXLSFWdb5VN3k/OsI7vxVELWU3O0Iikdi1VPow2vZuxuh/TPvefmPeMeIbmctnenLH+7q7PoD2skcZjJ7qt2YN12RJedMLSTGjU4PqQKt456zfYqbb21qT8uZTLS2A1ngnnG75F1BLAwQUAAIACAAwXWlQKgfsO3wDAACvDAAAIQAAAHVuaXZlcnNhbC9mbGFzaF9za2luX3NldHRpbmdzLnhtbJVXXW/aMBR9769A2XvpKG2pFJCggFSt66oV8VoZciEWjh3ZDh3/ftexkziQFNqoUn3vOfb9OL7eQrWjvLMHqajgw6AXjK46nXCdSQlcLyBJGdHQ4SSBYbAQu0zFNCEfvQ8FWlO+VUHXEgQT8t3ZjKWwdWg0DFaZ1oJfrwXXuOs1FzIhLBj9mOc/YTdHnmMJDPJSzoasoTrm/uFu0p9cQnFnjGePNw83bYS1SFLCDy9iK65XZL3bSpHx6Gxo8SEFySjfmQPm5mtDMqr0s4akFtNkOp+P+5dRUglKgQnp9nFw1388y2JkBaw4qT8134Wc6qivsz+i7amiOqcNfk4Gg/s2Wkq2UC/yZG6+djzH3b/RFUvQ8E8j9KFnvlYoIweQ9c1nt9PJtLUrqUiz9FvRSLE1Ba1zvpZjyWGCRHj9zgq+JJiEzEFnGYrRCNsgZJQLZHZjvjawq+WJityf/pAIzd2Wgr2ZJhxND6OQFYORlhmE3WJlfSoWn38yjZep8PuWCvOGCb6RTPmoylbh/sIn5ZEHcoYKsRQsS+DJhjvaEKYcsu6oCE9Pk3yu+NjS5kUoYe+MXoiVsUK+YllPkJ6xQr6bbv3h7HACP/ZYTqGHCXHN/Lr66AVOcFkUrFgVXnPSi7nlyjvaGQpMIiIY5bJa0ARM28JubrMhdU9iCjnZ0y3R+Er9NrjVIU9Ghd0jh1Nas65CTTWDJrmtRSYVBoPupcvWda7BYyn24VBj/QIbXaDrxqop5rXwtZCv60p33n3TIWXh7Lqj8TEZBkRrso4TfB1V0HE8vIBYdPssnzLMuEY4yGe+ER4nP7uNlBC5A7kQgl16DBca1KXbC3tv2+BlTW1rmzsYuk2aWsuzZAVyhoqgoIoq140WGNNtzPBXLyl8QlQ4rYhbnJapY9yOE1pK3jM4DQCR67i4EHZhPUnGNGWwB+a8niHPuC21UOEFaErY6KuuSs9ykSTdFKqk4uPqjgbCEuNqZljPBbLXZKXy1GpTpZjw3ta1oV+MSqM+H2QNTk21rdHfVMRQ1StKMi3eNZHatahau/TJHsYc/2VsxhA6dCmbJo/lMCFSV5jcWQR8Yq9CMG9XuVmZYYOnjWKG7ajXRMk9x5N2gfdztJEA/pTNjVfeO/ALDitBZPRaQmoPQ4PbsjFHfDrzoY3jPkl12PVMtjllG/Bv/I/K6D9QSwMEFAACAAgAMF1pUMxyn+09BQAA6BUAACYAAAB1bml2ZXJzYWwvaHRtbF9wdWJsaXNoaW5nX3NldHRpbmdzLnhtbN1Y61MTVxT/zl9xZzt+NFGLRZkERyGMGXnVbDs6nQ5zk70kt+5rdu+K9BO7WxksMFitdVTGBzCktgq1T6uI/4uX8Pjkv9Bzd5NASKCLQh06QMjee+7vnPM7rzubOHVFU9FlYtnU0JPS0dgRCRE9ZyhUzyelz+TOwyckZDOsK1g1dJKUdENCp9qaEqaTValdyBDGQNRGAKPbrSZLSgXGzNZ4fHBwMEZt0xK7huowwLdjOUOLmxaxic6IFTdVPAT/2JBJbKmMEAEA/jRDLx9ra2pCKBEidRuKoxJEFbBcp8IprJ5lmirFQ6kszl3KW4ajK+2GaljIymeT0kdnOsVPRSZE6qAa0QUldhssimXWihWFCiOwmqFfE1QgNF8Aa1uaJTRIFVZISseaBQpIx+tRAuzQcyxQ2g2gQGdleI0wrGCGw8dQHyNXmF1ZCJeUIR1rNCfDDhLuJ6UOuT/Tle5I9ff0yqlM/1m5uyu0YReH5NQFeReH5LTcldqNfFT4sxf7Uue70j3n+uXe3i453bdxChitISQRr2UsAcwajpUjVcISrOBoWR1TFVJ0C402YZDkKrbyRDY6KQRxAKs2kdBXJsl/6mCVsiGohSNQC5cIMU/bJsmx8yJsSYlZDpE24EJAMAxiWU2J4yerKdFyosb1eKh9w62GViYwYzhXgOSBtcC0RHzzUkWMiirCOUYvQ2KSLU4OOKqacUzTsFibMDrQvXmxasM2MIkBQ69hTjyjrKEqVb6IliVKD9Ygfn2duoQGIKgqUNdrEh1lsA5VTRnQmauesJ2szSgLqrmzLH3aolhFULHQdgjqztTRmytgy66JYjWSophybV9w/xH3p78M+Q3XtpXNqBTUiGSKJL8yNVxaGufuz2tzY9x9wL2/uf+Ye7Pcv8bdMe5dK41MrP8AW7e5u8TdO7D4dvFBFGTu3uTufD3gavFlaeyWgPLGStcmQHXp1uT6o3Hu3SjNjy+/GAl0zXF3krsPuQuS3/BhL4rG0tVRQFsf/pV7w/CFuwt82N1sADoU1my6pyN14RAC86qqV57OrBVnyla9vro253IXaPG4923Z8f22AUJQnFl9+v07ux9Ny/jy84mKs/NBxF2wcJPZbuDvPe7djKj3ouEgzbEZgsllqoRB9hVgTFXKztBRlgwYFkEqwZdh3ME2tZEt8jS2x4m0sLT2+NmmRLoVOPJeAS1z4o2Vo7kzyaEBYMn10ZWHi0Eof+Lud9wD1b+I72Xtgt691l6suv/+eqO6Ofus4uZS8PkgSKrilkSKVjg/BmlfG2jvRtCXasohEtqkt3q1uPJ8tDZtwLbXgklvmntA5kvYLU0urPmvdssJxGJtbrI0fxcw1x+OlF5MCv4DpfX1GwX8yNFjHzcf/6TlxMnWWPzN8NzhHQ+VLxh9KqZ65YbRvu0NJtqpLfeYfzm0w22m7mynYWkw4IlSp7TxDS3C8XSPnDp/ul1Of56WLzYACNirH6yJuJjyjYd+cPXZMvOzH27or8xOrf4+vfrH9ZX7U28X70ZKUP8+933uu5WCjFx7ons+j3RdePIoouTqvXkQjtbfFyIWiZiF4nc0inDvuWic3eb+E+4tcv837o9wf5F7f3G/KB6h0QWXn0jE3JxYfjUFI6Y0+uf6neui8EXvnQvsFePmQDSBSPX4Tv3jYPSAhhd/umMTCNvGfvaAWCy2b8lzgFvzhwvL/5jphgVgNxqDKEM0Kg79R/Nwz0ivZS2T6k6f6e3q2Ff6aDT+DkTO7i194VP1tVfNe65EvOEbxSZYr30729b0D1BLAwQUAAIACAAwXWlQN86RX7QBAABuBgAAHwAAAHVuaXZlcnNhbC9odG1sX3NraW5fc2V0dGluZ3MuanONlE1PwzAMhu/8iqlc0TRgYxs3qq0S0g5IcEMc0s501dI4SrLCQPx3mu4rSV1YfWlePX0dO42/L3r1E2VR77733bw36yd/3WhgNaM2cOXrvEMvrR5pXizhpSiBFwKiAKkOnx7lnxNBGUeiMU23z9ZWO34RErQkNEVomtAqQvuw2jvj2hU/KfHLq2xf1a4ip83pxhgU/QyFAWH6AlXJGia6TJrHLTCAsQL1D/rOMvBM78ajeBh3kSfHh/l0MB64XIalZGK7wBz7KcvWucKNWHblX20lqPrA13u7xIYL8EKbRwNlmDieJcnDsJuUCrSGfd7b6WQ0nJIwZylwx3c4s/EH6hm3CwroqtCFOdCT63gyuXNpyXJodSlObPiYqL3+7+aOM/BpdsT4xoZHcLYF1bKa387imddNiXIjz0mpMLcdaaHtP+OIcmTLQuRdf9qRs5u1tl1gMzH6Karl4fTmAxsuc2rG/mS9a4bBNVsRV7nsGi7hTaZmgyFvtw7SLig7TolkYqRESYnVUfT2Y8JpY9evvYgZw7JVWQ+ReoDWnWBqDeoFkdcFvLmzgdxrdnZV4bYufn4BUEsDBBQAAgAIADBdaVDLnEA/agAAAHMAAAAcAAAAdW5pdmVyc2FsL2xvY2FsX3NldHRpbmdzLnhtbC3KOw7CMAwA0L2nsLzz68TQtBsjC+lcWa0FEY5d1QHB7cnA9obXDZ8s8ObNk2nA0/6IwDrbkvQecIyX3RnBC+lCYsoB1RCGvunEZpIbl1Kjwyr05S1yrih8pVxntOfLHynT1E7+j3jomx9QSwMEFAACAAgAMF1pUDX4grdRDQAAziUAABcAAAB1bml2ZXJzYWwvdW5pdmVyc2FsLnBuZ+1aaVhTZxa+KBZEUVuHiqxjtXVkKahAkCWIiFRUUMCCbKlNAYskLCEECCFMqVJFSK0jWFnd2IREVAiETauSViCgEKLADbUpJiSEyJIEss5NKPaZmT6d+TE/84Pn4373e893vnPe99xz89xzRwP8jI3MjAAAMD74yf4gANDPAYCV3xq+A814vzQKhAY9TJDfPoDMsJiELvTjvI94A0AjaY3i5CroenXSJycwALDukeZPj55Y8wUAfIg8uN87JD1aCI5TEnBR9FdzXt+ni858dGCjg+OBrTtNt0UCl4eOLm55UhX2xH/VLWP9kBUPv1k9dF7/y3yjJynJNduKDJv06oaNVm3TD/ARf/7rPfzwSayiN3w3PlZSLob3+5eXYmKVCgb7kqcAO1xPiHG+Wq5+iLmdSFROMu8FEsW9RI9FX8g54P3PeHuYaXUzF6rN9Xju/fBB8lpo9sFsiGBz1T1gXilS4dr+qlnYc7yPawcoRWqP8Y8B7ZLj8tagijWC2BXQ1Z0sZjbZY65p+8j3mpt2iKYKW1BjCUgx3KsZXulrrOQkrdgADXtd9Qyh4a+lgD40bEBXA/NDwYF60P9JP9HQu2O4wJDnOs0eTzbkaMA/rP6vNgIAjRuG2wGNla836mA6mA6mg+lgOpgOpoPpYDqYDqaD6WA6mA6mg+lgOpgOpoPpYDrY/wfWsmZpNrKcKH/a1QzGPg3QGsqZePe/7jXG0OP9RKeQ4fNsr0hQXMWqR+OZh0IpiomKPauxdtjD2ATsBbCxgl5biHvaWL4GwhQ1MN5V/0oSubnH2YF7JnaYFVILle3cVtjci54APd7M7YoT4Oxs8X2DVH++qSCsbefU5zs4ZSk1XOg4OTFtsh9z873o9s5nzQ7Buo+gXzeuTzPaK2UT8HiguqawyfzRx0VO7B156Zqf+sOaqeOLNElp8rl4O9AU1vo9Hf5iB2BfW8RsTEO+8N1nabe8bjor+SfaTvTzhq4vQFPu1F9yaGXld9Fr23jNrSHgArSkJSOVe/7QcEHyJbTyQ0G3qx9wdQCFqaXN6G26gR5K+7HkpwrpAVF1igUUx8JpT/A7LHLsZgQRMsp4N+ej1NHIOnTWgxlLeexskxCFns+2oesBDyYm2XT7E9AxaOLienOOhd6pfdS+W/xuA4tx37HD2SXmHRVPkwEgKYMmTfqjvYWCfBIBjRVZdyDFL7hwkCFqF3lKyxpg2VMia8XCy7Tpxdxxr7kHfnDF9UULxg31m4ECLk1lQbRXSZDS8QWzrDf9bGrmbD6p4xSIKhpNMxfQRPnhUge1IhfWDFN11sScLjsZXXC6fbq5hwnnuwpa6CTr5zsptM1DcBqBVPbn3t0IuEmU4tg0mZA61jnzKz7qzPXwOOWMWyPFMGQ7p6khIrEDW13zWMIXHO/HevaL20Mtaum2/1iL6AlKrsn/ILgH1VaALel0iAdHuu90hFdJjs3xW2zXMTnO5SMimQzTw2yOlzeB4bHt7C1YCh3Jk3gON2DWgp16gKsxKKdC3rQcpKqgVJRuBY4spVJybPugmDvE3CTg++ejyNMvY0oSKJ2xJh7dpI5XYkpXsknvwundhbtM/M/u3dU0NtS+Q+tAsmF9TPxLN7bb9MxdZ/Ir/N0fjhHUvfahxOFdzs0lzgDqKls9jR+ZoD4TmgM5gwMdxIi76AslqQIHKL17Vgx8jS45xCwQbUg75+yTwHtdwDxuxtlIXHdjjeUjFkXuNnw5TBxHsD+b5LS85TDL0jpOuaccZhXhe/28O6bniGfaJ6AgGSRIx1plPzD9QgMVPV4V7p2pcivB8GQV4ZfASYkx8OBLHrurzK8j0bJKhqf2+vK0EWiMfDw3WJDMOLZywBFLKoszS4wzB03TnqEw1oLB5rl118zHt6RuV5bRbJALLc/+QXuKVNqYaJzjVN5VYad+6RtKGUUjE/jyX9r1Tt0RpoDIvKEOKwNc5yvmbSKRb8tCiB0OW8t/zBuJ4Wr9OVHBaBM1oscBoPTstHKUDFf8XRpJlLaER8lV0k8TFWIEqrjNEJLk5LBXUWYAv3VzVSaDNiF5VpBcCDhdG30NH65GcS33wTp9eAEydw6JnRAUiq6vuINxjeKZGlwWUzi++pW1ovx5YH4kVPEDP6I/WymzzcZKpNNGlbKTEFFmwuM8EutHpWFUhizE66aNP7YHfXsUBgDV1/Dq5vxMims531+Cbs1/rmUuso4b6yGUw/FRUL7gK1z+3QeWMcxg+rUx3/9bGrfHxfpdTpbN/XpEVFOfZ053lUY5ua2i/Dn2Sk14ik1yuovPBERlBFsbmweSsmXXJHl+VFGjeKLHkemSV/vBQMipq4PLRBl9ssAXZ1aM2GMuaisQMYEjnRWPYXtKQ5epIw+raC7DGYIL606WAE6lLbi5pxuI8e65M+e88oK9v0hH2369NvTHIaQJ8iwAU0jqZfgzV2VmffYwZ8puKeHYHP1h/IJVbReL45NQxzEf94PqpFVJBDpps14N+fXmqvMO4K7cI4OZTnyJp0t02tHBpCfPFq7w8wYzth6lJgJAgI9UhYoQqzBXJMrARz6TS5xiYpxUf3uxBd3qyFsW/e9sGlqtiKyv3eBY+i3OZl99idHKUgTB0ub8ECaSWIj85Mnl6UUKnR76PCEcjWbToMgFzcS+YG+45m+JQxGvwFRW9cT1z+LiW71RuHahjyCa9EitP+TXVpWdREa4hHt58PMOSPcI0ONIQU+xmFTCvOzbREphHwppI6wEksxo0sTRdHkEgqi0nFwTrGyLmL6urcbqDywErVCF4t4U6TlFizxoO6eu/55m+M8LNBbH0VNxriueu77buq/uS/7dZ9AeoFuZkZc8C976lj0FwXIeq9Kc8xEo2zRhar1K8O8BsE7KgrR65fXHeg2LWJOBBUg+rc+F+PqIuIg2RWzeW2G4BEzCiAVvnYN9BZUqztbPNtJQ00jCSBp7SypnZSEF77lucMxkb244+gpt8ZaW0i58m5vTW0+WkN/jL6seJbgCc4JTtFUH8TUyypP5H2LaEeolx93GjydL+WR3tuIDcVifYFhP1TUtdlW8c4dmcBRGBN/4IPkGKIit6LI9nH5b0tajyhPqaARUZ94BfnZKFY03Y3vNzSpCtU8tEirrQ6InLq89Oe0/uOpmgrOZH1v0IWVLLjI3IlTP8z0UA9tDExV9464RBwy/yoAipDCnvs5OKkzU98S2ntLuibpAaso+xezKs1aAs28reVS9+rvvCNOWGb/VjKpMdHewJw5M4UKHZByEZNeugP9rOjuxgXDVIhNFZae8n1FVdZpFLrMP7hl2A5tzNqVS6EGh6rWDVYYhXtvOvtgl9XoH7KTTsM3OhXs5tRHNbxN9e8bBptZ2aH3G8R7ykjjtxKUXvGTH+09Qx+DLz/Yxuuy+sN2H102dFibiBXwlUcYW+Dl6dcxJ2XczxQ7KIf4NUbr9/kzeysTTCNs2XjQpZsGU6chc/42Rd+5MXP3pq3LrXC3T2mqQ4RW0Cdoyj9vqWnaq+ntRotMZa38rlzOeHoJWtwPbINLR/R781logK5RD2xnwkSbB/HmE4iWT0CW+K/l183uplOIo6LTeygM5M+q1qcG+12mbAqmqsKVYN9DrTvKLhMsM+qNWBPYpDEfGq+oDsf0X3RbtOAgl7HCF7DGCglZerkAHlm7xlma+9JVmWtxWG9ewhheIx+LriCy1RYLc1qWNQMIKEpDBitraiM63Mf1Cew4E9HjE6FeuBl2K68zHX9hTMif4EeOK1+JB2qaqacx5Tj9+eL5ALetn9kPNInU749tKfMfU50rnVDttqgqv/blBW6IwhnWJQapCu8cQZK0VC42Sx0vhGNM0l5QbPnUE6FHlfpkDAD/PpopeFdVr9axpZJZUE4TlmG/MqWR1RKcli0Aq9X+ECOArPpV+eGKcISPkZOlfSAUFMZtICGXvMUpnLYr1L11T8h91TQVMSo4IvUKpwo1jkOZiqbgWvUIY+vAS/+84cLgzOg0rvmgQiuuYdHbIPGK1D3WvGRTewyx1kzx2zx+mUPKGLkKAGfQSSlyZsDq8eljYvBoAHkzyGCbFvx+BATXfV6ytXe+7DUONb9jz9OoEeeSYqpvVYJXNu8QaZChCtPKBmmFXe2oH/5ZwD+c9Zhgki5TdJMKdYID2Tck3Vk+3oA/Qbs4EvJS0pivm1OlpDpUkzyS1+PFgIIsc5R5RVdSApaGgV5Kk8CBGcg+Zq4D6fgP3VZXI8f3zR/mm65N3P791AfeU3O+7qoxmPUAQZXL55xyIk5mzi8/mzxAzp6aQiKYLCysB4I7Fam7LhMeShVCaQbWF4KPreSm8kovlsvTqqblIRZ+f+nMsyzIRLhe/QS4VOyh19+0XLahTmHL8blLHlIX2FSfs/T95dWqb7WWVn4oDlj8WypILAqm7NbfCOuO9QjWfJwkPa+4WUUb6LzPXV4s85IfbgN8+PaquugeEDOK6lAVp3tpF1eH9jqDhXmdPaYeIXE6Q3Rb6a+ZLO+PdmenZTg2fqg3OODy8aps4T9PMH/QN2E/e99lX/wRQSwMEFAACAAgAMF1pUOsqoEJKAAAAawAAABsAAAB1bml2ZXJzYWwvdW5pdmVyc2FsLnBuZy54bWyzsa/IzVEoSy0qzszPs1Uy1DNQsrfj5bIpKEoty0wtV6gAigEFIUBJoRLINUJwyzNTSjJAKowsEIIZqZnpGSW2ShYmZnBBfaCZAFBLAwQUAAIACAAgXWlQ9/eNrfIEAABZEgAAIAAAAHZpZGVvbGVjdHVyZS9jb21tb25fbWVzc2FnZXMubG5nrVjfb9s2EH4v0P+BEFBgA7q2w176kLiQZToVooiqRMXJXghGohOilOjphxPvr9+RklV7WyA56YthUf6+O959d0f67MtTodBWVLXU5bnz+4dPDhJlpnNZ3p87KV3+9tlBdcPLnCtdinOn1A76Mnv75kzx8r7l9wK+v32D0Fkh6hoe65l5+vGMZH7uRHPmeh5OEn8eYBYF7i2OWeLh0I19wkJCWZJGEYkpXjgz+iBQLYtW8QZ8QrJGpW5Q3W42umpEjmSJGvgJzzKwIO+kks0OFToXZx97m+MuJJd+yMC8+b5f9gOf3rIrssDODJf8ToEbWSVEiSrBc1G9xkZI4is36MkXsn49+8qlGDjjy86OF2NYWLCVT786Mw84TageZfOAZLKpIJtIbLlqu5j2+R4zN3e9S0YJc6OIzVNKScgCd44DZzbn2fcxtEeuIje8ZQG5ICyB7QPO08WGlzsU6HuNfvnj86enz59+HScKaUwCBmw4YCG+oc7MfJ6Gi2J87czM5ygujWMcgiYDf4GZn1iBmt0E2Ar0VrfogW8FajTaSvFo5SjKRlaQUyVz+yLTsFC2oyldkCsX8hfjhMa+R30SOrNEV9XufafytnnQFZirUd7JJrc2TULN+00lajDdpVWbyoB6yXXBZflh3PQqDIi7sPm9AmG5F6BOOmwKmI7orZq2sD/9Hkw8lkrzHK1Bw0iSBPHNRsmsr9lecpHiuzEvINLQDCI3SVYkXpjSa6AaONrwun7UVX4U5UN/xoj90COQSI8ekJveMhDD/iS0uqoSWTNOBl66Nj+9LlZ+CAFk1MrRSKJo6wbSXmyUaIT1Vpqt8MyG5E6sNehDCb7tcgfWrVhG0xS4aeh9ZXM6VF/A2zJ7mIgDcf1vfg+z2dbiKGejPvVsbE5uoDqgHMkpCHLpzMjlKYhbnECQcTKGCd1r/8K1WYK63RfVvmgzbmpE7frZYdS0lbqtYcWEBErLZqQ+zUqCv6UgYt8NnmkNHel+bt3LLTR90J+oRsNMUhr4IWbUpwGkrn8cQ0GP8/DCDy/Yt9T/ky1dP7CT4d965Ts7WXm+5WUmQKEZN0LYwbtc5vadqRXr9V+t/Bvxpu9v7/rWGC7wzbsPJ/pz1E2fKSPeNKLYNGOmTZh791/ihekLz7owZesvsz8cfH5KZg6OSq/Oz9GR7JQcjTrxykhNz9bP9iTp5hOGKQ31jWGwqumokIDRpemPGkXd6ILZ5pdrPZ2jr/1hYTpyheeJTwG7Ene1bEaPIrYuJg83WxYvn2rgJUljOM4eBQlipNsqs91yPEg/OPogDQsTkPvj1tGc6XlC2M79cP1QsoDo5RM40yu8j383Ho7iuNKtym0RK/ndjgjYbluI/x7k1pUu7Kri9V7E3YT68hov+iB1RqMTjlJDHU5Wx0EZvlwjSTq3PieMLJcw/tbrMQT1Ye8/5SzNu8ZW6AKWRj2lhATUj5jnmXMaWG3vGtmo8aPEAPzqhqBBc1eCWxIcpL8bfYhcQp+1kTW3JgW3pqmEyzQIErgV4rDzaNkq1V04X8AA4e9Y8BM4tB6oJl1a93zmytYLyHKF4qnX9lSG/XHIwknbKFlOxkZumvTIyAzTybjAve1hEy4zA2powh103/tPwF8fxirqT6qnxetHf7Qk8b65TsVfk8D0Egu+1gq6xjFyeKrtn0BnHw/+E/oHUEsDBBQAAgAIACBdaVAVHmAbowAAAH8BAAAxAAAAdmlkZW9sZWN0dXJ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IF1pUKeK7jYMBQAA5RkAACoAAAB2aWRlb2xlY3R1cmUvZmxhc2hfcHVibGlzaGluZ19zZXR0aW5ncy54bWztWV9v4jgQf++nsHLaxy3077UVULE0aKOlwJG03T5VJjHgq2NnbYeWfbpPcx/sPsmNEwhQCjXVtrenu0qoij2/n8fjmfFMUjl/jBkaE6mo4FVnb7fsIMJDEVE+rDpXQfPjiYOUxjzCTHBSdbhw0Hltp5KkfUbVyCdag6hCQMPVWaKrzkjr5KxUenh42KUqkWZWsFQDv9oNRVxKJFGEayJLCcMT+KcnCVHOlMGCAH6x4FNYbWcHoUrOdCmilBFEo6pzTSMiWiTUqSRNhtXIKeWSfRzeD6VIedQQTEgkh/2q88tB9jeTydkuaEy4MYuqwaAZ1mc4iqhRBDOffidoROhwBBqD0R5opEdV56BcNiwgXVplybjz3WPD0hBgBq6n9DHROMIa54/5epIMiITzIKqmZUqAdGlsQVKTR10M5EPRhOOYhgHMIGOsqnMR3PXcpttz2w337qrXylW1RgRe0HKtMH7Lu9hGvttzfbcduL27T15nS8RrVnEv615rS8yN+8n3gm1Xatcvt4V0P3faW2Hqgddpb2GHRueyW2/fbrWjz7ddt9fy2l/ugk6nFXjdOSrzygX/q5SWXbkCLi9SueiwepTGfY4pg/zxxGsV0ZCBGJZDEogmhegaYKaIg35PyPC3FDOqJ5CoIM7QPSFJXSUQ5T0TT1XHxIgzp8sJQTEIsiJWT/eLYN3bP13aeylffr6vZ9WsFAmsOxJavLP6e+WjQv/Tw83qr1G0Agk0wXzSEsN31/7oeJ4qT8qb1X9OzcrYJPY2ljLLoKvqv2i+/cP5+R8cH29WYc1qFaw1DkeQ2fUsMS+OzKSosT0ONR3DpUGe6DpIGfPTJBFSz3P74mChxBqaykDwpeAxz6gvWFScGon7JGrjmEwvRJZfiP495U0Q3nPQACKdwZF2EsKRjzncw1TDMYcFh0r7SlOd3b/NqXRdUszQFadQKBB06a8cezjCUi2FdnFE5uoLa124HHNz589r5XCqiI1g22QrxWCXVrSSjKlIlT3iGkqQ2Eqyk2pGuZVob5YYLXXOo9lG2I0ha9kI3pC+otrOxAIVOiCPD4QNqAkerUJJCLdS+5FqNCggKBZ2p3MjUhahiUgRo/cEaYFAUTgvpEcELZZcaCBFnI1CUTh1GDSm5IFE5zYL3cIScQpIk5wY0fkK31L6HfXJQEjgJXgMJSuM06l77b6euAh90PwH8SdYqbnSeGaDD3nJ5rUv3K8fjAFxNMZQZG5HDlmQxIl+E348QVzoGQ7MEZrckB16RKNszmZv1guO8DjzJOMdGSn4EIUDyDlhIoQUSnlKbAlDzJHgbIJwCCGvjF9mSQhGcg/MqdWrFczh4DTZ05COIYKEjIi02nN5b//g8Oj415PTs93SX3/8+XEjaFokQh43y+VVYmNjs2CNfNKYvIBb02q8gFrbcFjjXr/iSvNhjXymYLfGPm1ErIEr7Ygdck1T8gJ4Q2vyAnJDg7KCbQoZm1QVLeA9s9l6I/CuveD2LnC/BssEWTSs1jWVkim7nq/Csor4Jy7COlcBGMy1qlRcv3PVa7i+VaUy8x2rTGbH2e5Y1V5fLMsuUxt0F+oCKxXg4h3mVQRcvYzGUDdF75ZZ3yGS3yksfkRzkofW24TFq47r35NS/qum++l74jcynu9eep86rYv/g/cfNGL+VLwgXXojWryoW/4oYGZiymmMmW8K++JLQu3osFwpPT+1swNsy59majt/A1BLAwQUAAIACAAgXWlQj3ZV/m8CAACHCAAAJAAAAHZpZGVvbGVjdHVyZS9mbGFzaF9za2luX3NldHRpbmdzLnhtbJ1W247aMBB971eg7QfQJRCElCIlXERVdkELP2DIECwcO7IntPx9becGJFnYJi945py5nLEdPHWifPyt0/H2ggm5AUTKI2Usha1Dw58vIVVkxyAMUkTBX8bfB77rDH2vayE1+FGcQZbY+XwyG/RbsZcEJKP8ZJBuEPR7bUguZExYGXbqTN3pqA1sKtgwGsKSKpwxiIGjJvVGrh+0ZkhIBEGkYY59WmGMXHZkbyqeTf3R6/QzoBbCRHz9Yd5WoEjSZE04sCz90PHbdajACyChnpdRzjdvG0MBgz1CuPofUQry14kavyNybcpdmHn8QogDrVskRcpDs4t6A9d9im+oW/iL73YPPG64gWqat7vRPF8hbnIBzGBcx3eeIhekWs+f73FlRFZvRJ5AqofVoq7uoRZ4TOMdJ5Q9sbORxqDPItxU3Hf6fvv5RSEY0uSG8SBJxthmxc+G5m3HJoHQB15rKG9TjJx5/1qY/Of1FeYhRQb2pNzdbGeqqL7PxihT8LrFKvOpo/izFJHIneXS5miOqAvmKAVrSkVSFAs91DxcuaySrVK0mtuL7Srrrb3CTya56UCYyrGlrYKtJSh9TIuL+CrwvafifIASqdyDqnHuPRVnnjKm9hKA10g1Vz6nZrGsirqu5oGFIKxjxZdwwHJyd+YyQVMcT9VHs0Ei8Wo22TrvjpzB5zQmSAXXDgRVNNfgyThMiCTX1zqLIdXsVQlr/ZUog6mC0OBpo2z1qR33mijWk9E4OdPIWrf6izs+6Kl43TtjhgRuvvW/4bITRIbvJSTvvdWdsXWPaQxvQm/xRIo4Qa97ZbLzqcagf5s/IP8AUEsDBBQAAgAIACBdaVB8n4QKAgUAAF0ZAAApAAAAdmlkZW9sZWN0dXJlL2h0bWxfcHVibGlzaGluZ19zZXR0aW5ncy54bWztWd1u4jgUvu9TWFnN5RT6u20FVJQGTTT8LaTt9KoyiQFvHTtjO7TM1T7NPtg+yR4nEKAUarpbRittpaqKc77Px8fnfD5OS5fPEUNjIhUVvOwc7BcdRHggQsqHZefGr38+c5DSmIeYCU7KDhcOuqzsleKkz6ga9YjWYKoQ0HB1EeuyM9I6vigUnp6e9qmKpXkrWKKBX+0HIirEkijCNZGFmOEJ/NGTmChnymBBAL+R4FNYZW8PoVLG1BRhwgiiYdm5pSERDRLoRJIvOmJOITPs4+BxKEXCw5pgQiI57JedX47Sn5lNRnZNI8JNVFQFBs2wvsBhSI0fmPXoD4JGhA5H4DDE7ImGelR2jopFwwLWhVWWlDtbPDYsNQFR4HpKHxGNQ6xx9pjNJ8mASNgOoipaJgRIl8YWLDV51vlANhROOI5o4MMbZGJVdq79h65bd7tuq+Y+3HQbmavWCN/zG64Vptfwrrex73Tdntvy3e7DldfeEvGeWdxm1Wtsiblzr3qev+1MrWpzW0jnS7u1Fabqe+3WFnGotZudaut+qxV9ue+43YbX+vrgt9sN3+vMUWlWLuRfqbCcyiVIeZHIxYTVoyTqc0wZyMeLrFVEgwAxLIfEF3UK1TXATBEH/R6T4W8JZlRPQKegztAjIXFVxVDkXVNPZcfUiDOnywjBMSiyvFbPD/NiPTg8X1p7IZt+vq5X3Szl+tUZCS127P5B8ST3//x4s/trHC2BfsaYTxpiuHPvT07nUnlW3Oz+a26WxkbXW1jKVEFX3X8zfIfH8/0/Oj3d7MKa2UpYaxyMQNn1TJgXR2ZW1MQeB5qO4dAgL3wdJIz1kjgWUs+1fXEwd2INTWkg+FLxmGfUFyzMd41EfRK2cAQl3KlzBw2grhlsYDsmHPUwh0OXatjUIEeopK801elhW59aVyXFDN1wCl0BQc3eyiYHIyzVUiHnG2IOuqDSgaMwC272vNYOJ4rYGLaMNikGu2NFK8mYikTZI26h34isLNuJZpRbmXZnMmjpc1a7NsZuBBplY3hH+opquxALlPuAPD4QNqA65K8KJCHcyu1nqtEgh6BI2O3OnUhYiCYiQYw+EqQFAkdhv5AeEbTYYKGBFFE6yrCaJgwaU/JEwkubie5hiigBpJEiRnQ2w/eE/kB9MhASeAkeQ38K43SaXvvvJ84LHTz/l/hjrNTcaTyLwaesQfNa1+63TyaAOBxjaCm3IwfNI1GsP4QfTxAXeoaDcARGG9JND2mYvrNZm/WEIzxOM8lkR0oKOURhAzJOeBGAulKeEFvCAHMkOJsgHEDJK5OXqQjBSJaBGbV6t4MZHJImfRrSMVSQkCGRVmsuHhweHZ+c/np2frFf+OuPPz9vBE1bQtBxM13WE9Y2Xg2skS+uIW/g1lws3kCtvV5Y494/48pVwxr5SntujX157bAGrlw+7JBrriBvgDdcRN5AbriOrGDrQkZGqsIFvGcWW6353q3n3z/47jd/mSCthtW+plQwTdbrPVfa/75oufo/r+dq3/gQH9eqMXF77Ztuze1ZNSazVLESLjvOVtuq1fpq2WWZVqCz0AZYuQDn7DBrGuCkZTSCNincmZDuoHB3VAWv3jzoxjLICudjquBdu/MzBeP/UFlnlXpNXVGPRNSAdiSzHxS1ntv0rtqN6w8NH7WL338w6f5p+LKn/Hvm0gfM/Lva8jf8PRhf/pdIZe9vUEsDBBQAAgAIACBdaVCTaEB+hwEAANkEAAAiAAAAdmlkZW9sZWN0dXJlL2h0bWxfc2tpbl9zZXR0aW5ncy5qc5WUzY6CMBDH7z6FYa8edi1i2FtZIG6yHyb6AkVGbSy0KcVojO++FFEpluxue6Ezv2nnP3R6Ggyr4ayc4evwVH/X67VeK1nC6G7bWmzcYhMWm7TYDtq2JqyA2nYeNamITi57dg02ONbBUlqQhEEalErxXDudpwn20BQ7bRF8D7KNxPFbNHEN5ChAMprvGsALAnfcBnIuM8Lam4Qo9EK/zehjFoym8EELFTHIIFcXdux7ODD2E2QDwebiRfUwvIwcE7JqsolC7L+EXX8lqYl/edbT8HNRijnJgd3OmCJsKrozMyApzRswxnq2wQIYrBSk3/+Qd435M19hCZFzndNM1/FdQRZUFdhIXuZp82fHE8/rDdMRSzior/pP9YqxRGhh14uhx2/8ohHXVNZDGPXGXFmbnsdbVuhyFZ9E7kAWfSmpKoU+eWpbZklOKOu/W4pmUN106GbjIhebTaE4Z4qKLmjZ8gIub4lFUz1NRAS8ap6qCPJhQx/FbuwYna46nc4sj8nefCMG5x9QSwMEFAACAAgAIF1pULx9NfdKAAAASQAAAB8AAAB2aWRlb2xlY3R1cmUvbG9jYWxfc2V0dGluZ3MueG1ss7GvyM1RKEstKs7Mz7NVMtQzUFJIzUvOT8nMS7dVCg1x07VQUiguScxLSczJz0u1VcrLV1Kwt+OyyclPTswJTi0pASos1rfjAgBQSwECAAAUAAIACAAcXWlQGdLPV4ADAABNDAAAGAAAAAAAAAABAAAAAAAAAAAAbm9uZS9jb21tb25fbWVzc2FnZXMubG5nUEsBAgAAFAACAAgAHF1pUBUeYBujAAAAfwEAACkAAAAAAAAAAQAAAAAAtgMAAG5vbmUvcGxheWJhY2tfYW5kX25hdmlnYXRpb25fc2V0dGluZ3MueG1sUEsBAgAAFAACAAgAHF1pUB9UimowAwAAxw4AACIAAAAAAAAAAQAAAAAAoAQAAG5vbmUvZmxhc2hfcHVibGlzaGluZ19zZXR0aW5ncy54bWxQSwECAAAUAAIACAAcXWlQcVeUnRUBAADRAgAAHAAAAAAAAAABAAAAAAAQCAAAbm9uZS9mbGFzaF9za2luX3NldHRpbmdzLnhtbFBLAQIAABQAAgAIABxdaVDXm3CWKwMAAG8OAAAhAAAAAAAAAAEAAAAAAF8JAABub25lL2h0bWxfcHVibGlzaGluZ19zZXR0aW5ncy54bWxQSwECAAAUAAIACAAcXWlQjnP2+moAAADlAAAAGgAAAAAAAAABAAAAAADJDAAAbm9uZS9odG1sX3NraW5fc2V0dGluZ3MuanNQSwECAAAUAAIACAAcXWlQvH0190oAAABJAAAAFwAAAAAAAAABAAAAAABrDQAAbm9uZS9sb2NhbF9zZXR0aW5ncy54bWxQSwECAAAUAAIACAA7B2NQNmFYAkcDAADhCQAAFAAAAAAAAAABAAAAAADqDQAAdW5pdmVyc2FsL3BsYXllci54bWxQSwECAAAUAAIACAAwXWlQlJ6DL0sHAAA+GAAAHQAAAAAAAAABAAAAAABjEQAAdW5pdmVyc2FsL2NvbW1vbl9tZXNzYWdlcy5sbmdQSwECAAAUAAIACAAwXWlQFR5gG6MAAAB/AQAALgAAAAAAAAABAAAAAADpGAAAdW5pdmVyc2FsL3BsYXliYWNrX2FuZF9uYXZpZ2F0aW9uX3NldHRpbmdzLnhtbFBLAQIAABQAAgAIADBdaVA+Tq8EQwUAAF4WAAAnAAAAAAAAAAEAAAAAANgZAAB1bml2ZXJzYWwvZmxhc2hfcHVibGlzaGluZ19zZXR0aW5ncy54bWxQSwECAAAUAAIACAAwXWlQKgfsO3wDAACvDAAAIQAAAAAAAAABAAAAAABgHwAAdW5pdmVyc2FsL2ZsYXNoX3NraW5fc2V0dGluZ3MueG1sUEsBAgAAFAACAAgAMF1pUMxyn+09BQAA6BUAACYAAAAAAAAAAQAAAAAAGyMAAHVuaXZlcnNhbC9odG1sX3B1Ymxpc2hpbmdfc2V0dGluZ3MueG1sUEsBAgAAFAACAAgAMF1pUDfOkV+0AQAAbgYAAB8AAAAAAAAAAQAAAAAAnCgAAHVuaXZlcnNhbC9odG1sX3NraW5fc2V0dGluZ3MuanNQSwECAAAUAAIACAAwXWlQy5xAP2oAAABzAAAAHAAAAAAAAAABAAAAAACNKgAAdW5pdmVyc2FsL2xvY2FsX3NldHRpbmdzLnhtbFBLAQIAABQAAgAIADBdaVA1+IK3UQ0AAM4lAAAXAAAAAAAAAAAAAAAAADErAAB1bml2ZXJzYWwvdW5pdmVyc2FsLnBuZ1BLAQIAABQAAgAIADBdaVDrKqBCSgAAAGsAAAAbAAAAAAAAAAEAAAAAALc4AAB1bml2ZXJzYWwvdW5pdmVyc2FsLnBuZy54bWxQSwECAAAUAAIACAAgXWlQ9/eNrfIEAABZEgAAIAAAAAAAAAABAAAAAAA6OQAAdmlkZW9sZWN0dXJlL2NvbW1vbl9tZXNzYWdlcy5sbmdQSwECAAAUAAIACAAgXWlQFR5gG6MAAAB/AQAAMQAAAAAAAAABAAAAAABqPgAAdmlkZW9sZWN0dXJlL3BsYXliYWNrX2FuZF9uYXZpZ2F0aW9uX3NldHRpbmdzLnhtbFBLAQIAABQAAgAIACBdaVCniu42DAUAAOUZAAAqAAAAAAAAAAEAAAAAAFw/AAB2aWRlb2xlY3R1cmUvZmxhc2hfcHVibGlzaGluZ19zZXR0aW5ncy54bWxQSwECAAAUAAIACAAgXWlQj3ZV/m8CAACHCAAAJAAAAAAAAAABAAAAAACwRAAAdmlkZW9sZWN0dXJlL2ZsYXNoX3NraW5fc2V0dGluZ3MueG1sUEsBAgAAFAACAAgAIF1pUHyfhAoCBQAAXRkAACkAAAAAAAAAAQAAAAAAYUcAAHZpZGVvbGVjdHVyZS9odG1sX3B1Ymxpc2hpbmdfc2V0dGluZ3MueG1sUEsBAgAAFAACAAgAIF1pUJNoQH6HAQAA2QQAACIAAAAAAAAAAQAAAAAAqkwAAHZpZGVvbGVjdHVyZS9odG1sX3NraW5fc2V0dGluZ3MuanNQSwECAAAUAAIACAAgXWlQvH0190oAAABJAAAAHwAAAAAAAAABAAAAAABxTgAAdmlkZW9sZWN0dXJlL2xvY2FsX3NldHRpbmdzLnhtbFBLBQYAAAAAGAAYAGQHAAD4TgAAAAA="/>
  <p:tag name="ISPRING_CURRENT_PLAYER_ID" val="universal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ARTICULATE_SLIDE_THUMBNAIL_REFRESH" val="1"/>
  <p:tag name="GENSWF_SLIDE_TITLE" val="第 18 話 海賊版は利用しない！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12084</TotalTime>
  <Words>420</Words>
  <PresentationFormat>画面に合わせる (4:3)</PresentationFormat>
  <Paragraphs>29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 18 話 海賊版は利用しない！</vt:lpstr>
      <vt:lpstr>18.海賊版は利用しない！</vt:lpstr>
      <vt:lpstr>18.海賊版は利用しない！</vt:lpstr>
      <vt:lpstr>18.海賊版は利用しない！</vt:lpstr>
      <vt:lpstr>18.海賊版は利用しない！</vt:lpstr>
      <vt:lpstr>18.海賊版は利用しない！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2019-12-18T05:51:00Z</cp:lastPrinted>
  <dcterms:created xsi:type="dcterms:W3CDTF">2016-01-27T02:00:48Z</dcterms:created>
  <dcterms:modified xsi:type="dcterms:W3CDTF">2022-08-15T09:10:57Z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