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563" r:id="rId2"/>
    <p:sldId id="564" r:id="rId3"/>
    <p:sldId id="565" r:id="rId4"/>
    <p:sldId id="566" r:id="rId5"/>
    <p:sldId id="567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38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0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10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261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44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31120" y="3124800"/>
            <a:ext cx="7081760" cy="291442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21</a:t>
            </a:r>
            <a:r>
              <a:rPr lang="ja-JP" altLang="en-US" sz="4000"/>
              <a:t> 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不当請求にあったら</a:t>
            </a:r>
            <a:r>
              <a:rPr lang="ja-JP" altLang="en-US" spc="-300" dirty="0"/>
              <a:t>？</a:t>
            </a:r>
            <a:endParaRPr lang="ja-JP" altLang="en-US" sz="7200" spc="-3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70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21.</a:t>
            </a:r>
            <a:r>
              <a:rPr lang="ja-JP" altLang="en-US"/>
              <a:t> </a:t>
            </a:r>
            <a:r>
              <a:rPr lang="ja-JP" altLang="en-US" dirty="0"/>
              <a:t>不当請求にあったら？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869489"/>
            <a:ext cx="895992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3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徳島くんは、軽はずみな気持ちで無料の</a:t>
            </a:r>
            <a:r>
              <a:rPr lang="en-US" altLang="ja-JP" sz="23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</a:t>
            </a:r>
            <a:r>
              <a:rPr lang="ja-JP" altLang="en-US" sz="23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歳未満閲覧禁止のサイトを覗いてしまう。突然「ご登録が完了しました」とメッセージが表示され、高額な料金と、自分のスマホの情報が表示されたため驚いてしまう。</a:t>
            </a:r>
            <a:endParaRPr kumimoji="1" lang="ja-JP" altLang="en-US" sz="23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013E4E94-6DBF-BC41-8C19-6F786AF555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0" b="31197"/>
          <a:stretch/>
        </p:blipFill>
        <p:spPr>
          <a:xfrm>
            <a:off x="115729" y="2094838"/>
            <a:ext cx="4456271" cy="4763162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626034" y="1881990"/>
            <a:ext cx="4895189" cy="2418562"/>
            <a:chOff x="1780134" y="1902818"/>
            <a:chExt cx="4895189" cy="2418562"/>
          </a:xfrm>
        </p:grpSpPr>
        <p:grpSp>
          <p:nvGrpSpPr>
            <p:cNvPr id="47" name="グループ化 46"/>
            <p:cNvGrpSpPr/>
            <p:nvPr/>
          </p:nvGrpSpPr>
          <p:grpSpPr>
            <a:xfrm rot="319055">
              <a:off x="1780134" y="1902818"/>
              <a:ext cx="4895189" cy="2418562"/>
              <a:chOff x="-5223648" y="1664841"/>
              <a:chExt cx="5424994" cy="2961661"/>
            </a:xfrm>
          </p:grpSpPr>
          <p:sp>
            <p:nvSpPr>
              <p:cNvPr id="48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49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090" y="1710789"/>
                <a:ext cx="5347870" cy="2869766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テキスト ボックス 49"/>
            <p:cNvSpPr txBox="1"/>
            <p:nvPr/>
          </p:nvSpPr>
          <p:spPr>
            <a:xfrm rot="96272">
              <a:off x="2190015" y="2635045"/>
              <a:ext cx="32685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800" b="1" dirty="0"/>
                <a:t>え</a:t>
              </a:r>
              <a:r>
                <a:rPr lang="en-US" altLang="ja-JP" sz="2800" b="1" dirty="0"/>
                <a:t>…?</a:t>
              </a:r>
            </a:p>
            <a:p>
              <a:r>
                <a:rPr lang="ja-JP" altLang="en-US" sz="2800" b="1" dirty="0"/>
                <a:t>どういうこと</a:t>
              </a:r>
              <a:r>
                <a:rPr lang="en-US" altLang="ja-JP" sz="2800" b="1" dirty="0"/>
                <a:t>!?</a:t>
              </a:r>
              <a:endParaRPr lang="ja-JP" altLang="en-US" sz="2800" b="1" dirty="0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1BBD357C-99C4-4369-86F8-E98E9B4D87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8" r="19917" b="21764"/>
          <a:stretch/>
        </p:blipFill>
        <p:spPr>
          <a:xfrm>
            <a:off x="5391509" y="1850678"/>
            <a:ext cx="3743865" cy="5007321"/>
          </a:xfrm>
          <a:prstGeom prst="rect">
            <a:avLst/>
          </a:prstGeom>
        </p:spPr>
      </p:pic>
      <p:grpSp>
        <p:nvGrpSpPr>
          <p:cNvPr id="41" name="グループ化 40"/>
          <p:cNvGrpSpPr/>
          <p:nvPr/>
        </p:nvGrpSpPr>
        <p:grpSpPr>
          <a:xfrm>
            <a:off x="4019174" y="6304402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64" name="テキスト ボックス 63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徳島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（とくしま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くん</a:t>
              </a: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4697FF9-1C3A-4158-82C9-EA3CB4DD4805}"/>
              </a:ext>
            </a:extLst>
          </p:cNvPr>
          <p:cNvGrpSpPr/>
          <p:nvPr/>
        </p:nvGrpSpPr>
        <p:grpSpPr>
          <a:xfrm rot="20733622">
            <a:off x="1013427" y="3298687"/>
            <a:ext cx="2508723" cy="3375796"/>
            <a:chOff x="191969" y="4723539"/>
            <a:chExt cx="2508723" cy="3375796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2D160EC4-848E-485C-8944-AE8CA0A211A2}"/>
                </a:ext>
              </a:extLst>
            </p:cNvPr>
            <p:cNvSpPr txBox="1"/>
            <p:nvPr/>
          </p:nvSpPr>
          <p:spPr>
            <a:xfrm>
              <a:off x="191969" y="4723539"/>
              <a:ext cx="2508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00" b="0" i="0" u="none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ご登録が完了しました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C0269A2F-9D68-4B87-B9F3-ECE67F200440}"/>
                </a:ext>
              </a:extLst>
            </p:cNvPr>
            <p:cNvSpPr txBox="1"/>
            <p:nvPr/>
          </p:nvSpPr>
          <p:spPr>
            <a:xfrm>
              <a:off x="193602" y="5206235"/>
              <a:ext cx="2405903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0" i="0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ご利用料金が発生しました</a:t>
              </a:r>
              <a:r>
                <a:rPr lang="en-US" altLang="ja-JP" sz="1400" b="0" i="0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(3</a:t>
              </a:r>
              <a:r>
                <a:rPr lang="ja-JP" altLang="en-US" sz="1400" b="0" i="0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万円</a:t>
              </a:r>
              <a:r>
                <a:rPr lang="en-US" altLang="ja-JP" sz="1400" b="0" i="0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</a:p>
            <a:p>
              <a:endParaRPr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0" i="0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あなたの端末情報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endParaRPr lang="en-US" altLang="ja-JP" sz="1400" b="0" i="0" strike="noStrike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en-US" altLang="ja-JP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Android</a:t>
              </a:r>
            </a:p>
            <a:p>
              <a:r>
                <a:rPr lang="ja-JP" altLang="en-US" sz="1400" b="0" i="0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ご利用のブラウザー：</a:t>
              </a:r>
              <a:endParaRPr lang="en-US" altLang="ja-JP" sz="1400" b="0" i="0" strike="noStrike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en-US" altLang="ja-JP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Chrome</a:t>
              </a:r>
              <a:endParaRPr lang="en-US" altLang="ja-JP" sz="1400" b="0" i="0" strike="noStrike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en-US" altLang="ja-JP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IP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アドレス：</a:t>
              </a:r>
              <a:r>
                <a:rPr lang="en-US" altLang="ja-JP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123.456.789.012</a:t>
              </a:r>
            </a:p>
            <a:p>
              <a:endParaRPr lang="en-US" altLang="ja-JP" sz="1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1400" b="0" i="0" u="sng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0" i="0" u="sng" strike="noStrike" baseline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至急、下記までご連絡ください。</a:t>
              </a:r>
              <a:endParaRPr lang="en-US" altLang="ja-JP" sz="1400" b="0" i="0" u="sng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1B185EA0-5342-4DCC-A538-3ED9B57D740C}"/>
                </a:ext>
              </a:extLst>
            </p:cNvPr>
            <p:cNvCxnSpPr/>
            <p:nvPr/>
          </p:nvCxnSpPr>
          <p:spPr>
            <a:xfrm>
              <a:off x="337623" y="5179528"/>
              <a:ext cx="174747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466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07607DA6-159B-5544-80F2-404B12A9C3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3" b="40843"/>
          <a:stretch/>
        </p:blipFill>
        <p:spPr>
          <a:xfrm>
            <a:off x="0" y="3428999"/>
            <a:ext cx="3518266" cy="3429001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717BA7D6-F028-44DE-80F9-4F0C0A8720D2}"/>
              </a:ext>
            </a:extLst>
          </p:cNvPr>
          <p:cNvGrpSpPr/>
          <p:nvPr/>
        </p:nvGrpSpPr>
        <p:grpSpPr>
          <a:xfrm rot="20733622">
            <a:off x="569848" y="4404216"/>
            <a:ext cx="2150468" cy="1891762"/>
            <a:chOff x="174640" y="4615640"/>
            <a:chExt cx="2150468" cy="1891762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26CF77DA-3D4C-4090-BBF4-22E2D56453C1}"/>
                </a:ext>
              </a:extLst>
            </p:cNvPr>
            <p:cNvSpPr txBox="1"/>
            <p:nvPr/>
          </p:nvSpPr>
          <p:spPr>
            <a:xfrm>
              <a:off x="174640" y="4615640"/>
              <a:ext cx="20533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To: xxx@</a:t>
              </a:r>
              <a:r>
                <a:rPr kumimoji="1" lang="ja-JP" altLang="en-US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〇〇</a:t>
              </a:r>
              <a:r>
                <a:rPr kumimoji="1" lang="en-US" altLang="ja-JP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adult.com</a:t>
              </a:r>
              <a:endPara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76139FE0-DAB1-4CBA-9ACA-62CA7A681B87}"/>
                </a:ext>
              </a:extLst>
            </p:cNvPr>
            <p:cNvSpPr txBox="1"/>
            <p:nvPr/>
          </p:nvSpPr>
          <p:spPr>
            <a:xfrm>
              <a:off x="252027" y="5030074"/>
              <a:ext cx="207308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00" b="0" i="0" u="none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間違えただけなんです。</a:t>
              </a:r>
              <a:endParaRPr lang="en-US" altLang="ja-JP" sz="1800" b="0" i="0" u="none" strike="noStrike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取り消してください。</a:t>
              </a:r>
              <a:endPara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800" b="0" i="0" u="none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お願いします。</a:t>
              </a:r>
            </a:p>
          </p:txBody>
        </p: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DCF90E8B-84AD-4B4B-B52D-8E707B7F5227}"/>
                </a:ext>
              </a:extLst>
            </p:cNvPr>
            <p:cNvCxnSpPr>
              <a:cxnSpLocks/>
            </p:cNvCxnSpPr>
            <p:nvPr/>
          </p:nvCxnSpPr>
          <p:spPr>
            <a:xfrm>
              <a:off x="310739" y="4862279"/>
              <a:ext cx="174747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21.</a:t>
            </a:r>
            <a:r>
              <a:rPr lang="ja-JP" altLang="en-US"/>
              <a:t> </a:t>
            </a:r>
            <a:r>
              <a:rPr lang="ja-JP" altLang="en-US" dirty="0"/>
              <a:t>不当請求にあったら？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6331" y="878370"/>
            <a:ext cx="907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金額の大きさと、スマホの情報を知られてしまったことに怖くなってしまい、画面に表示されていた連絡先にメールを送って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しまう。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99C5714-BE2B-9F4E-80B0-8B4FF1B60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42" y="1816100"/>
            <a:ext cx="4838700" cy="5041900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499431" y="1856234"/>
            <a:ext cx="4196443" cy="1900923"/>
            <a:chOff x="1452088" y="2163886"/>
            <a:chExt cx="4196443" cy="1900923"/>
          </a:xfrm>
        </p:grpSpPr>
        <p:sp>
          <p:nvSpPr>
            <p:cNvPr id="36" name="雲 31"/>
            <p:cNvSpPr/>
            <p:nvPr/>
          </p:nvSpPr>
          <p:spPr>
            <a:xfrm rot="5069561">
              <a:off x="2453233" y="1162741"/>
              <a:ext cx="1900923" cy="390321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1148 w 43367"/>
                <a:gd name="connsiteY8" fmla="*/ 7574 h 43219"/>
                <a:gd name="connsiteX9" fmla="*/ 42018 w 43367"/>
                <a:gd name="connsiteY9" fmla="*/ 10177 h 43219"/>
                <a:gd name="connsiteX10" fmla="*/ 41854 w 43367"/>
                <a:gd name="connsiteY10" fmla="*/ 15319 h 43219"/>
                <a:gd name="connsiteX11" fmla="*/ 43052 w 43367"/>
                <a:gd name="connsiteY11" fmla="*/ 23181 h 43219"/>
                <a:gd name="connsiteX12" fmla="*/ 37286 w 43367"/>
                <a:gd name="connsiteY12" fmla="*/ 30591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50554"/>
                <a:gd name="connsiteY0" fmla="*/ 14229 h 43219"/>
                <a:gd name="connsiteX1" fmla="*/ 5659 w 50554"/>
                <a:gd name="connsiteY1" fmla="*/ 6766 h 43219"/>
                <a:gd name="connsiteX2" fmla="*/ 14041 w 50554"/>
                <a:gd name="connsiteY2" fmla="*/ 5061 h 43219"/>
                <a:gd name="connsiteX3" fmla="*/ 22492 w 50554"/>
                <a:gd name="connsiteY3" fmla="*/ 3291 h 43219"/>
                <a:gd name="connsiteX4" fmla="*/ 25785 w 50554"/>
                <a:gd name="connsiteY4" fmla="*/ 59 h 43219"/>
                <a:gd name="connsiteX5" fmla="*/ 29869 w 50554"/>
                <a:gd name="connsiteY5" fmla="*/ 2340 h 43219"/>
                <a:gd name="connsiteX6" fmla="*/ 35499 w 50554"/>
                <a:gd name="connsiteY6" fmla="*/ 549 h 43219"/>
                <a:gd name="connsiteX7" fmla="*/ 38354 w 50554"/>
                <a:gd name="connsiteY7" fmla="*/ 5435 h 43219"/>
                <a:gd name="connsiteX8" fmla="*/ 50520 w 50554"/>
                <a:gd name="connsiteY8" fmla="*/ 5056 h 43219"/>
                <a:gd name="connsiteX9" fmla="*/ 42018 w 50554"/>
                <a:gd name="connsiteY9" fmla="*/ 10177 h 43219"/>
                <a:gd name="connsiteX10" fmla="*/ 41854 w 50554"/>
                <a:gd name="connsiteY10" fmla="*/ 15319 h 43219"/>
                <a:gd name="connsiteX11" fmla="*/ 43052 w 50554"/>
                <a:gd name="connsiteY11" fmla="*/ 23181 h 43219"/>
                <a:gd name="connsiteX12" fmla="*/ 37286 w 50554"/>
                <a:gd name="connsiteY12" fmla="*/ 30591 h 43219"/>
                <a:gd name="connsiteX13" fmla="*/ 34840 w 50554"/>
                <a:gd name="connsiteY13" fmla="*/ 35172 h 43219"/>
                <a:gd name="connsiteX14" fmla="*/ 28591 w 50554"/>
                <a:gd name="connsiteY14" fmla="*/ 36674 h 43219"/>
                <a:gd name="connsiteX15" fmla="*/ 23703 w 50554"/>
                <a:gd name="connsiteY15" fmla="*/ 42965 h 43219"/>
                <a:gd name="connsiteX16" fmla="*/ 16516 w 50554"/>
                <a:gd name="connsiteY16" fmla="*/ 39125 h 43219"/>
                <a:gd name="connsiteX17" fmla="*/ 5840 w 50554"/>
                <a:gd name="connsiteY17" fmla="*/ 35331 h 43219"/>
                <a:gd name="connsiteX18" fmla="*/ 1146 w 50554"/>
                <a:gd name="connsiteY18" fmla="*/ 31109 h 43219"/>
                <a:gd name="connsiteX19" fmla="*/ 2149 w 50554"/>
                <a:gd name="connsiteY19" fmla="*/ 25410 h 43219"/>
                <a:gd name="connsiteX20" fmla="*/ 31 w 50554"/>
                <a:gd name="connsiteY20" fmla="*/ 19563 h 43219"/>
                <a:gd name="connsiteX21" fmla="*/ 3899 w 50554"/>
                <a:gd name="connsiteY21" fmla="*/ 14366 h 43219"/>
                <a:gd name="connsiteX22" fmla="*/ 3936 w 50554"/>
                <a:gd name="connsiteY22" fmla="*/ 14229 h 43219"/>
                <a:gd name="connsiteX0" fmla="*/ 28619 w 50554"/>
                <a:gd name="connsiteY0" fmla="*/ 36455 h 43219"/>
                <a:gd name="connsiteX1" fmla="*/ 28596 w 50554"/>
                <a:gd name="connsiteY1" fmla="*/ 36519 h 43219"/>
                <a:gd name="connsiteX0" fmla="*/ 3936 w 50554"/>
                <a:gd name="connsiteY0" fmla="*/ 14229 h 43219"/>
                <a:gd name="connsiteX1" fmla="*/ 5659 w 50554"/>
                <a:gd name="connsiteY1" fmla="*/ 6766 h 43219"/>
                <a:gd name="connsiteX2" fmla="*/ 14041 w 50554"/>
                <a:gd name="connsiteY2" fmla="*/ 5061 h 43219"/>
                <a:gd name="connsiteX3" fmla="*/ 22492 w 50554"/>
                <a:gd name="connsiteY3" fmla="*/ 3291 h 43219"/>
                <a:gd name="connsiteX4" fmla="*/ 25785 w 50554"/>
                <a:gd name="connsiteY4" fmla="*/ 59 h 43219"/>
                <a:gd name="connsiteX5" fmla="*/ 29869 w 50554"/>
                <a:gd name="connsiteY5" fmla="*/ 2340 h 43219"/>
                <a:gd name="connsiteX6" fmla="*/ 35499 w 50554"/>
                <a:gd name="connsiteY6" fmla="*/ 549 h 43219"/>
                <a:gd name="connsiteX7" fmla="*/ 38354 w 50554"/>
                <a:gd name="connsiteY7" fmla="*/ 5435 h 43219"/>
                <a:gd name="connsiteX8" fmla="*/ 50520 w 50554"/>
                <a:gd name="connsiteY8" fmla="*/ 5056 h 43219"/>
                <a:gd name="connsiteX9" fmla="*/ 42018 w 50554"/>
                <a:gd name="connsiteY9" fmla="*/ 10177 h 43219"/>
                <a:gd name="connsiteX10" fmla="*/ 41854 w 50554"/>
                <a:gd name="connsiteY10" fmla="*/ 15319 h 43219"/>
                <a:gd name="connsiteX11" fmla="*/ 43052 w 50554"/>
                <a:gd name="connsiteY11" fmla="*/ 23181 h 43219"/>
                <a:gd name="connsiteX12" fmla="*/ 37286 w 50554"/>
                <a:gd name="connsiteY12" fmla="*/ 30591 h 43219"/>
                <a:gd name="connsiteX13" fmla="*/ 34840 w 50554"/>
                <a:gd name="connsiteY13" fmla="*/ 35172 h 43219"/>
                <a:gd name="connsiteX14" fmla="*/ 28591 w 50554"/>
                <a:gd name="connsiteY14" fmla="*/ 36674 h 43219"/>
                <a:gd name="connsiteX15" fmla="*/ 23703 w 50554"/>
                <a:gd name="connsiteY15" fmla="*/ 42965 h 43219"/>
                <a:gd name="connsiteX16" fmla="*/ 16516 w 50554"/>
                <a:gd name="connsiteY16" fmla="*/ 39125 h 43219"/>
                <a:gd name="connsiteX17" fmla="*/ 5840 w 50554"/>
                <a:gd name="connsiteY17" fmla="*/ 35331 h 43219"/>
                <a:gd name="connsiteX18" fmla="*/ 1146 w 50554"/>
                <a:gd name="connsiteY18" fmla="*/ 31109 h 43219"/>
                <a:gd name="connsiteX19" fmla="*/ 2149 w 50554"/>
                <a:gd name="connsiteY19" fmla="*/ 25410 h 43219"/>
                <a:gd name="connsiteX20" fmla="*/ 31 w 50554"/>
                <a:gd name="connsiteY20" fmla="*/ 19563 h 43219"/>
                <a:gd name="connsiteX21" fmla="*/ 3899 w 50554"/>
                <a:gd name="connsiteY21" fmla="*/ 14366 h 43219"/>
                <a:gd name="connsiteX22" fmla="*/ 3936 w 50554"/>
                <a:gd name="connsiteY22" fmla="*/ 14229 h 43219"/>
                <a:gd name="connsiteX0" fmla="*/ 28619 w 50554"/>
                <a:gd name="connsiteY0" fmla="*/ 36455 h 43219"/>
                <a:gd name="connsiteX1" fmla="*/ 28596 w 50554"/>
                <a:gd name="connsiteY1" fmla="*/ 36519 h 43219"/>
                <a:gd name="connsiteX0" fmla="*/ 3936 w 50554"/>
                <a:gd name="connsiteY0" fmla="*/ 14229 h 43219"/>
                <a:gd name="connsiteX1" fmla="*/ 5659 w 50554"/>
                <a:gd name="connsiteY1" fmla="*/ 6766 h 43219"/>
                <a:gd name="connsiteX2" fmla="*/ 14041 w 50554"/>
                <a:gd name="connsiteY2" fmla="*/ 5061 h 43219"/>
                <a:gd name="connsiteX3" fmla="*/ 22492 w 50554"/>
                <a:gd name="connsiteY3" fmla="*/ 3291 h 43219"/>
                <a:gd name="connsiteX4" fmla="*/ 25785 w 50554"/>
                <a:gd name="connsiteY4" fmla="*/ 59 h 43219"/>
                <a:gd name="connsiteX5" fmla="*/ 29869 w 50554"/>
                <a:gd name="connsiteY5" fmla="*/ 2340 h 43219"/>
                <a:gd name="connsiteX6" fmla="*/ 35499 w 50554"/>
                <a:gd name="connsiteY6" fmla="*/ 549 h 43219"/>
                <a:gd name="connsiteX7" fmla="*/ 38354 w 50554"/>
                <a:gd name="connsiteY7" fmla="*/ 5435 h 43219"/>
                <a:gd name="connsiteX8" fmla="*/ 50520 w 50554"/>
                <a:gd name="connsiteY8" fmla="*/ 5056 h 43219"/>
                <a:gd name="connsiteX9" fmla="*/ 42018 w 50554"/>
                <a:gd name="connsiteY9" fmla="*/ 10177 h 43219"/>
                <a:gd name="connsiteX10" fmla="*/ 41854 w 50554"/>
                <a:gd name="connsiteY10" fmla="*/ 15319 h 43219"/>
                <a:gd name="connsiteX11" fmla="*/ 43052 w 50554"/>
                <a:gd name="connsiteY11" fmla="*/ 23181 h 43219"/>
                <a:gd name="connsiteX12" fmla="*/ 37286 w 50554"/>
                <a:gd name="connsiteY12" fmla="*/ 30591 h 43219"/>
                <a:gd name="connsiteX13" fmla="*/ 34840 w 50554"/>
                <a:gd name="connsiteY13" fmla="*/ 35172 h 43219"/>
                <a:gd name="connsiteX14" fmla="*/ 28591 w 50554"/>
                <a:gd name="connsiteY14" fmla="*/ 36674 h 43219"/>
                <a:gd name="connsiteX15" fmla="*/ 23703 w 50554"/>
                <a:gd name="connsiteY15" fmla="*/ 42965 h 43219"/>
                <a:gd name="connsiteX16" fmla="*/ 16516 w 50554"/>
                <a:gd name="connsiteY16" fmla="*/ 39125 h 43219"/>
                <a:gd name="connsiteX17" fmla="*/ 5840 w 50554"/>
                <a:gd name="connsiteY17" fmla="*/ 35331 h 43219"/>
                <a:gd name="connsiteX18" fmla="*/ 1146 w 50554"/>
                <a:gd name="connsiteY18" fmla="*/ 31109 h 43219"/>
                <a:gd name="connsiteX19" fmla="*/ 2149 w 50554"/>
                <a:gd name="connsiteY19" fmla="*/ 25410 h 43219"/>
                <a:gd name="connsiteX20" fmla="*/ 31 w 50554"/>
                <a:gd name="connsiteY20" fmla="*/ 19563 h 43219"/>
                <a:gd name="connsiteX21" fmla="*/ 3899 w 50554"/>
                <a:gd name="connsiteY21" fmla="*/ 14366 h 43219"/>
                <a:gd name="connsiteX22" fmla="*/ 3936 w 50554"/>
                <a:gd name="connsiteY22" fmla="*/ 14229 h 43219"/>
                <a:gd name="connsiteX0" fmla="*/ 28619 w 50554"/>
                <a:gd name="connsiteY0" fmla="*/ 36455 h 43219"/>
                <a:gd name="connsiteX1" fmla="*/ 28596 w 50554"/>
                <a:gd name="connsiteY1" fmla="*/ 36519 h 43219"/>
                <a:gd name="connsiteX0" fmla="*/ 3936 w 51655"/>
                <a:gd name="connsiteY0" fmla="*/ 14229 h 43219"/>
                <a:gd name="connsiteX1" fmla="*/ 5659 w 51655"/>
                <a:gd name="connsiteY1" fmla="*/ 6766 h 43219"/>
                <a:gd name="connsiteX2" fmla="*/ 14041 w 51655"/>
                <a:gd name="connsiteY2" fmla="*/ 5061 h 43219"/>
                <a:gd name="connsiteX3" fmla="*/ 22492 w 51655"/>
                <a:gd name="connsiteY3" fmla="*/ 3291 h 43219"/>
                <a:gd name="connsiteX4" fmla="*/ 25785 w 51655"/>
                <a:gd name="connsiteY4" fmla="*/ 59 h 43219"/>
                <a:gd name="connsiteX5" fmla="*/ 29869 w 51655"/>
                <a:gd name="connsiteY5" fmla="*/ 2340 h 43219"/>
                <a:gd name="connsiteX6" fmla="*/ 35499 w 51655"/>
                <a:gd name="connsiteY6" fmla="*/ 549 h 43219"/>
                <a:gd name="connsiteX7" fmla="*/ 38354 w 51655"/>
                <a:gd name="connsiteY7" fmla="*/ 5435 h 43219"/>
                <a:gd name="connsiteX8" fmla="*/ 51624 w 51655"/>
                <a:gd name="connsiteY8" fmla="*/ 4885 h 43219"/>
                <a:gd name="connsiteX9" fmla="*/ 42018 w 51655"/>
                <a:gd name="connsiteY9" fmla="*/ 10177 h 43219"/>
                <a:gd name="connsiteX10" fmla="*/ 41854 w 51655"/>
                <a:gd name="connsiteY10" fmla="*/ 15319 h 43219"/>
                <a:gd name="connsiteX11" fmla="*/ 43052 w 51655"/>
                <a:gd name="connsiteY11" fmla="*/ 23181 h 43219"/>
                <a:gd name="connsiteX12" fmla="*/ 37286 w 51655"/>
                <a:gd name="connsiteY12" fmla="*/ 30591 h 43219"/>
                <a:gd name="connsiteX13" fmla="*/ 34840 w 51655"/>
                <a:gd name="connsiteY13" fmla="*/ 35172 h 43219"/>
                <a:gd name="connsiteX14" fmla="*/ 28591 w 51655"/>
                <a:gd name="connsiteY14" fmla="*/ 36674 h 43219"/>
                <a:gd name="connsiteX15" fmla="*/ 23703 w 51655"/>
                <a:gd name="connsiteY15" fmla="*/ 42965 h 43219"/>
                <a:gd name="connsiteX16" fmla="*/ 16516 w 51655"/>
                <a:gd name="connsiteY16" fmla="*/ 39125 h 43219"/>
                <a:gd name="connsiteX17" fmla="*/ 5840 w 51655"/>
                <a:gd name="connsiteY17" fmla="*/ 35331 h 43219"/>
                <a:gd name="connsiteX18" fmla="*/ 1146 w 51655"/>
                <a:gd name="connsiteY18" fmla="*/ 31109 h 43219"/>
                <a:gd name="connsiteX19" fmla="*/ 2149 w 51655"/>
                <a:gd name="connsiteY19" fmla="*/ 25410 h 43219"/>
                <a:gd name="connsiteX20" fmla="*/ 31 w 51655"/>
                <a:gd name="connsiteY20" fmla="*/ 19563 h 43219"/>
                <a:gd name="connsiteX21" fmla="*/ 3899 w 51655"/>
                <a:gd name="connsiteY21" fmla="*/ 14366 h 43219"/>
                <a:gd name="connsiteX22" fmla="*/ 3936 w 51655"/>
                <a:gd name="connsiteY22" fmla="*/ 14229 h 43219"/>
                <a:gd name="connsiteX0" fmla="*/ 28619 w 51655"/>
                <a:gd name="connsiteY0" fmla="*/ 36455 h 43219"/>
                <a:gd name="connsiteX1" fmla="*/ 28596 w 51655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2018 w 51624"/>
                <a:gd name="connsiteY9" fmla="*/ 10177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2018 w 51624"/>
                <a:gd name="connsiteY9" fmla="*/ 10177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865 w 51624"/>
                <a:gd name="connsiteY7" fmla="*/ 6629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865 w 51624"/>
                <a:gd name="connsiteY7" fmla="*/ 6629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865 w 51624"/>
                <a:gd name="connsiteY7" fmla="*/ 6629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38865 w 52778"/>
                <a:gd name="connsiteY7" fmla="*/ 6629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38865 w 52778"/>
                <a:gd name="connsiteY7" fmla="*/ 6629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38865 w 52778"/>
                <a:gd name="connsiteY7" fmla="*/ 6629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1710 w 52778"/>
                <a:gd name="connsiteY11" fmla="*/ 23236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8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793" y="-227"/>
                    <a:pt x="35499" y="549"/>
                  </a:cubicBezTo>
                  <a:cubicBezTo>
                    <a:pt x="37205" y="1325"/>
                    <a:pt x="43153" y="4203"/>
                    <a:pt x="40105" y="6997"/>
                  </a:cubicBezTo>
                  <a:cubicBezTo>
                    <a:pt x="45486" y="7379"/>
                    <a:pt x="48272" y="6657"/>
                    <a:pt x="52778" y="4503"/>
                  </a:cubicBezTo>
                  <a:cubicBezTo>
                    <a:pt x="48977" y="9284"/>
                    <a:pt x="46418" y="9082"/>
                    <a:pt x="41254" y="10041"/>
                  </a:cubicBezTo>
                  <a:cubicBezTo>
                    <a:pt x="45923" y="12242"/>
                    <a:pt x="42367" y="13690"/>
                    <a:pt x="41854" y="15319"/>
                  </a:cubicBezTo>
                  <a:cubicBezTo>
                    <a:pt x="47013" y="17917"/>
                    <a:pt x="44374" y="21618"/>
                    <a:pt x="41710" y="23236"/>
                  </a:cubicBezTo>
                  <a:cubicBezTo>
                    <a:pt x="42138" y="26361"/>
                    <a:pt x="40010" y="30061"/>
                    <a:pt x="37286" y="30591"/>
                  </a:cubicBezTo>
                  <a:cubicBezTo>
                    <a:pt x="35917" y="32590"/>
                    <a:pt x="36289" y="34158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52778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5"/>
            </a:solidFill>
            <a:ln w="57150" cap="rnd">
              <a:noFill/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 rot="21426613">
              <a:off x="1458184" y="2569730"/>
              <a:ext cx="41903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こんなこと誰にも</a:t>
              </a:r>
              <a:endPara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相談できないよ・・・</a:t>
              </a:r>
              <a:endPara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25" name="グラフィックス 24" descr="水">
            <a:extLst>
              <a:ext uri="{FF2B5EF4-FFF2-40B4-BE49-F238E27FC236}">
                <a16:creationId xmlns:a16="http://schemas.microsoft.com/office/drawing/2014/main" id="{E2BE86A2-DC51-4687-B9C5-BD1229A1D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3501" y="3939087"/>
            <a:ext cx="308642" cy="458361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6AA7FB9-3319-4363-918B-ADEF25702BB3}"/>
              </a:ext>
            </a:extLst>
          </p:cNvPr>
          <p:cNvGrpSpPr/>
          <p:nvPr/>
        </p:nvGrpSpPr>
        <p:grpSpPr>
          <a:xfrm>
            <a:off x="5562976" y="1928464"/>
            <a:ext cx="4190347" cy="1900923"/>
            <a:chOff x="5084936" y="1348246"/>
            <a:chExt cx="4190347" cy="1900923"/>
          </a:xfrm>
        </p:grpSpPr>
        <p:sp>
          <p:nvSpPr>
            <p:cNvPr id="40" name="雲 31">
              <a:extLst>
                <a:ext uri="{FF2B5EF4-FFF2-40B4-BE49-F238E27FC236}">
                  <a16:creationId xmlns:a16="http://schemas.microsoft.com/office/drawing/2014/main" id="{77FD86F2-096E-48BD-B95E-7758AFBDDD68}"/>
                </a:ext>
              </a:extLst>
            </p:cNvPr>
            <p:cNvSpPr/>
            <p:nvPr/>
          </p:nvSpPr>
          <p:spPr>
            <a:xfrm rot="5988721" flipV="1">
              <a:off x="6233020" y="867186"/>
              <a:ext cx="1900923" cy="286304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1148 w 43367"/>
                <a:gd name="connsiteY8" fmla="*/ 7574 h 43219"/>
                <a:gd name="connsiteX9" fmla="*/ 42018 w 43367"/>
                <a:gd name="connsiteY9" fmla="*/ 10177 h 43219"/>
                <a:gd name="connsiteX10" fmla="*/ 41854 w 43367"/>
                <a:gd name="connsiteY10" fmla="*/ 15319 h 43219"/>
                <a:gd name="connsiteX11" fmla="*/ 43052 w 43367"/>
                <a:gd name="connsiteY11" fmla="*/ 23181 h 43219"/>
                <a:gd name="connsiteX12" fmla="*/ 37286 w 43367"/>
                <a:gd name="connsiteY12" fmla="*/ 30591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50554"/>
                <a:gd name="connsiteY0" fmla="*/ 14229 h 43219"/>
                <a:gd name="connsiteX1" fmla="*/ 5659 w 50554"/>
                <a:gd name="connsiteY1" fmla="*/ 6766 h 43219"/>
                <a:gd name="connsiteX2" fmla="*/ 14041 w 50554"/>
                <a:gd name="connsiteY2" fmla="*/ 5061 h 43219"/>
                <a:gd name="connsiteX3" fmla="*/ 22492 w 50554"/>
                <a:gd name="connsiteY3" fmla="*/ 3291 h 43219"/>
                <a:gd name="connsiteX4" fmla="*/ 25785 w 50554"/>
                <a:gd name="connsiteY4" fmla="*/ 59 h 43219"/>
                <a:gd name="connsiteX5" fmla="*/ 29869 w 50554"/>
                <a:gd name="connsiteY5" fmla="*/ 2340 h 43219"/>
                <a:gd name="connsiteX6" fmla="*/ 35499 w 50554"/>
                <a:gd name="connsiteY6" fmla="*/ 549 h 43219"/>
                <a:gd name="connsiteX7" fmla="*/ 38354 w 50554"/>
                <a:gd name="connsiteY7" fmla="*/ 5435 h 43219"/>
                <a:gd name="connsiteX8" fmla="*/ 50520 w 50554"/>
                <a:gd name="connsiteY8" fmla="*/ 5056 h 43219"/>
                <a:gd name="connsiteX9" fmla="*/ 42018 w 50554"/>
                <a:gd name="connsiteY9" fmla="*/ 10177 h 43219"/>
                <a:gd name="connsiteX10" fmla="*/ 41854 w 50554"/>
                <a:gd name="connsiteY10" fmla="*/ 15319 h 43219"/>
                <a:gd name="connsiteX11" fmla="*/ 43052 w 50554"/>
                <a:gd name="connsiteY11" fmla="*/ 23181 h 43219"/>
                <a:gd name="connsiteX12" fmla="*/ 37286 w 50554"/>
                <a:gd name="connsiteY12" fmla="*/ 30591 h 43219"/>
                <a:gd name="connsiteX13" fmla="*/ 34840 w 50554"/>
                <a:gd name="connsiteY13" fmla="*/ 35172 h 43219"/>
                <a:gd name="connsiteX14" fmla="*/ 28591 w 50554"/>
                <a:gd name="connsiteY14" fmla="*/ 36674 h 43219"/>
                <a:gd name="connsiteX15" fmla="*/ 23703 w 50554"/>
                <a:gd name="connsiteY15" fmla="*/ 42965 h 43219"/>
                <a:gd name="connsiteX16" fmla="*/ 16516 w 50554"/>
                <a:gd name="connsiteY16" fmla="*/ 39125 h 43219"/>
                <a:gd name="connsiteX17" fmla="*/ 5840 w 50554"/>
                <a:gd name="connsiteY17" fmla="*/ 35331 h 43219"/>
                <a:gd name="connsiteX18" fmla="*/ 1146 w 50554"/>
                <a:gd name="connsiteY18" fmla="*/ 31109 h 43219"/>
                <a:gd name="connsiteX19" fmla="*/ 2149 w 50554"/>
                <a:gd name="connsiteY19" fmla="*/ 25410 h 43219"/>
                <a:gd name="connsiteX20" fmla="*/ 31 w 50554"/>
                <a:gd name="connsiteY20" fmla="*/ 19563 h 43219"/>
                <a:gd name="connsiteX21" fmla="*/ 3899 w 50554"/>
                <a:gd name="connsiteY21" fmla="*/ 14366 h 43219"/>
                <a:gd name="connsiteX22" fmla="*/ 3936 w 50554"/>
                <a:gd name="connsiteY22" fmla="*/ 14229 h 43219"/>
                <a:gd name="connsiteX0" fmla="*/ 28619 w 50554"/>
                <a:gd name="connsiteY0" fmla="*/ 36455 h 43219"/>
                <a:gd name="connsiteX1" fmla="*/ 28596 w 50554"/>
                <a:gd name="connsiteY1" fmla="*/ 36519 h 43219"/>
                <a:gd name="connsiteX0" fmla="*/ 3936 w 50554"/>
                <a:gd name="connsiteY0" fmla="*/ 14229 h 43219"/>
                <a:gd name="connsiteX1" fmla="*/ 5659 w 50554"/>
                <a:gd name="connsiteY1" fmla="*/ 6766 h 43219"/>
                <a:gd name="connsiteX2" fmla="*/ 14041 w 50554"/>
                <a:gd name="connsiteY2" fmla="*/ 5061 h 43219"/>
                <a:gd name="connsiteX3" fmla="*/ 22492 w 50554"/>
                <a:gd name="connsiteY3" fmla="*/ 3291 h 43219"/>
                <a:gd name="connsiteX4" fmla="*/ 25785 w 50554"/>
                <a:gd name="connsiteY4" fmla="*/ 59 h 43219"/>
                <a:gd name="connsiteX5" fmla="*/ 29869 w 50554"/>
                <a:gd name="connsiteY5" fmla="*/ 2340 h 43219"/>
                <a:gd name="connsiteX6" fmla="*/ 35499 w 50554"/>
                <a:gd name="connsiteY6" fmla="*/ 549 h 43219"/>
                <a:gd name="connsiteX7" fmla="*/ 38354 w 50554"/>
                <a:gd name="connsiteY7" fmla="*/ 5435 h 43219"/>
                <a:gd name="connsiteX8" fmla="*/ 50520 w 50554"/>
                <a:gd name="connsiteY8" fmla="*/ 5056 h 43219"/>
                <a:gd name="connsiteX9" fmla="*/ 42018 w 50554"/>
                <a:gd name="connsiteY9" fmla="*/ 10177 h 43219"/>
                <a:gd name="connsiteX10" fmla="*/ 41854 w 50554"/>
                <a:gd name="connsiteY10" fmla="*/ 15319 h 43219"/>
                <a:gd name="connsiteX11" fmla="*/ 43052 w 50554"/>
                <a:gd name="connsiteY11" fmla="*/ 23181 h 43219"/>
                <a:gd name="connsiteX12" fmla="*/ 37286 w 50554"/>
                <a:gd name="connsiteY12" fmla="*/ 30591 h 43219"/>
                <a:gd name="connsiteX13" fmla="*/ 34840 w 50554"/>
                <a:gd name="connsiteY13" fmla="*/ 35172 h 43219"/>
                <a:gd name="connsiteX14" fmla="*/ 28591 w 50554"/>
                <a:gd name="connsiteY14" fmla="*/ 36674 h 43219"/>
                <a:gd name="connsiteX15" fmla="*/ 23703 w 50554"/>
                <a:gd name="connsiteY15" fmla="*/ 42965 h 43219"/>
                <a:gd name="connsiteX16" fmla="*/ 16516 w 50554"/>
                <a:gd name="connsiteY16" fmla="*/ 39125 h 43219"/>
                <a:gd name="connsiteX17" fmla="*/ 5840 w 50554"/>
                <a:gd name="connsiteY17" fmla="*/ 35331 h 43219"/>
                <a:gd name="connsiteX18" fmla="*/ 1146 w 50554"/>
                <a:gd name="connsiteY18" fmla="*/ 31109 h 43219"/>
                <a:gd name="connsiteX19" fmla="*/ 2149 w 50554"/>
                <a:gd name="connsiteY19" fmla="*/ 25410 h 43219"/>
                <a:gd name="connsiteX20" fmla="*/ 31 w 50554"/>
                <a:gd name="connsiteY20" fmla="*/ 19563 h 43219"/>
                <a:gd name="connsiteX21" fmla="*/ 3899 w 50554"/>
                <a:gd name="connsiteY21" fmla="*/ 14366 h 43219"/>
                <a:gd name="connsiteX22" fmla="*/ 3936 w 50554"/>
                <a:gd name="connsiteY22" fmla="*/ 14229 h 43219"/>
                <a:gd name="connsiteX0" fmla="*/ 28619 w 50554"/>
                <a:gd name="connsiteY0" fmla="*/ 36455 h 43219"/>
                <a:gd name="connsiteX1" fmla="*/ 28596 w 50554"/>
                <a:gd name="connsiteY1" fmla="*/ 36519 h 43219"/>
                <a:gd name="connsiteX0" fmla="*/ 3936 w 50554"/>
                <a:gd name="connsiteY0" fmla="*/ 14229 h 43219"/>
                <a:gd name="connsiteX1" fmla="*/ 5659 w 50554"/>
                <a:gd name="connsiteY1" fmla="*/ 6766 h 43219"/>
                <a:gd name="connsiteX2" fmla="*/ 14041 w 50554"/>
                <a:gd name="connsiteY2" fmla="*/ 5061 h 43219"/>
                <a:gd name="connsiteX3" fmla="*/ 22492 w 50554"/>
                <a:gd name="connsiteY3" fmla="*/ 3291 h 43219"/>
                <a:gd name="connsiteX4" fmla="*/ 25785 w 50554"/>
                <a:gd name="connsiteY4" fmla="*/ 59 h 43219"/>
                <a:gd name="connsiteX5" fmla="*/ 29869 w 50554"/>
                <a:gd name="connsiteY5" fmla="*/ 2340 h 43219"/>
                <a:gd name="connsiteX6" fmla="*/ 35499 w 50554"/>
                <a:gd name="connsiteY6" fmla="*/ 549 h 43219"/>
                <a:gd name="connsiteX7" fmla="*/ 38354 w 50554"/>
                <a:gd name="connsiteY7" fmla="*/ 5435 h 43219"/>
                <a:gd name="connsiteX8" fmla="*/ 50520 w 50554"/>
                <a:gd name="connsiteY8" fmla="*/ 5056 h 43219"/>
                <a:gd name="connsiteX9" fmla="*/ 42018 w 50554"/>
                <a:gd name="connsiteY9" fmla="*/ 10177 h 43219"/>
                <a:gd name="connsiteX10" fmla="*/ 41854 w 50554"/>
                <a:gd name="connsiteY10" fmla="*/ 15319 h 43219"/>
                <a:gd name="connsiteX11" fmla="*/ 43052 w 50554"/>
                <a:gd name="connsiteY11" fmla="*/ 23181 h 43219"/>
                <a:gd name="connsiteX12" fmla="*/ 37286 w 50554"/>
                <a:gd name="connsiteY12" fmla="*/ 30591 h 43219"/>
                <a:gd name="connsiteX13" fmla="*/ 34840 w 50554"/>
                <a:gd name="connsiteY13" fmla="*/ 35172 h 43219"/>
                <a:gd name="connsiteX14" fmla="*/ 28591 w 50554"/>
                <a:gd name="connsiteY14" fmla="*/ 36674 h 43219"/>
                <a:gd name="connsiteX15" fmla="*/ 23703 w 50554"/>
                <a:gd name="connsiteY15" fmla="*/ 42965 h 43219"/>
                <a:gd name="connsiteX16" fmla="*/ 16516 w 50554"/>
                <a:gd name="connsiteY16" fmla="*/ 39125 h 43219"/>
                <a:gd name="connsiteX17" fmla="*/ 5840 w 50554"/>
                <a:gd name="connsiteY17" fmla="*/ 35331 h 43219"/>
                <a:gd name="connsiteX18" fmla="*/ 1146 w 50554"/>
                <a:gd name="connsiteY18" fmla="*/ 31109 h 43219"/>
                <a:gd name="connsiteX19" fmla="*/ 2149 w 50554"/>
                <a:gd name="connsiteY19" fmla="*/ 25410 h 43219"/>
                <a:gd name="connsiteX20" fmla="*/ 31 w 50554"/>
                <a:gd name="connsiteY20" fmla="*/ 19563 h 43219"/>
                <a:gd name="connsiteX21" fmla="*/ 3899 w 50554"/>
                <a:gd name="connsiteY21" fmla="*/ 14366 h 43219"/>
                <a:gd name="connsiteX22" fmla="*/ 3936 w 50554"/>
                <a:gd name="connsiteY22" fmla="*/ 14229 h 43219"/>
                <a:gd name="connsiteX0" fmla="*/ 28619 w 50554"/>
                <a:gd name="connsiteY0" fmla="*/ 36455 h 43219"/>
                <a:gd name="connsiteX1" fmla="*/ 28596 w 50554"/>
                <a:gd name="connsiteY1" fmla="*/ 36519 h 43219"/>
                <a:gd name="connsiteX0" fmla="*/ 3936 w 51655"/>
                <a:gd name="connsiteY0" fmla="*/ 14229 h 43219"/>
                <a:gd name="connsiteX1" fmla="*/ 5659 w 51655"/>
                <a:gd name="connsiteY1" fmla="*/ 6766 h 43219"/>
                <a:gd name="connsiteX2" fmla="*/ 14041 w 51655"/>
                <a:gd name="connsiteY2" fmla="*/ 5061 h 43219"/>
                <a:gd name="connsiteX3" fmla="*/ 22492 w 51655"/>
                <a:gd name="connsiteY3" fmla="*/ 3291 h 43219"/>
                <a:gd name="connsiteX4" fmla="*/ 25785 w 51655"/>
                <a:gd name="connsiteY4" fmla="*/ 59 h 43219"/>
                <a:gd name="connsiteX5" fmla="*/ 29869 w 51655"/>
                <a:gd name="connsiteY5" fmla="*/ 2340 h 43219"/>
                <a:gd name="connsiteX6" fmla="*/ 35499 w 51655"/>
                <a:gd name="connsiteY6" fmla="*/ 549 h 43219"/>
                <a:gd name="connsiteX7" fmla="*/ 38354 w 51655"/>
                <a:gd name="connsiteY7" fmla="*/ 5435 h 43219"/>
                <a:gd name="connsiteX8" fmla="*/ 51624 w 51655"/>
                <a:gd name="connsiteY8" fmla="*/ 4885 h 43219"/>
                <a:gd name="connsiteX9" fmla="*/ 42018 w 51655"/>
                <a:gd name="connsiteY9" fmla="*/ 10177 h 43219"/>
                <a:gd name="connsiteX10" fmla="*/ 41854 w 51655"/>
                <a:gd name="connsiteY10" fmla="*/ 15319 h 43219"/>
                <a:gd name="connsiteX11" fmla="*/ 43052 w 51655"/>
                <a:gd name="connsiteY11" fmla="*/ 23181 h 43219"/>
                <a:gd name="connsiteX12" fmla="*/ 37286 w 51655"/>
                <a:gd name="connsiteY12" fmla="*/ 30591 h 43219"/>
                <a:gd name="connsiteX13" fmla="*/ 34840 w 51655"/>
                <a:gd name="connsiteY13" fmla="*/ 35172 h 43219"/>
                <a:gd name="connsiteX14" fmla="*/ 28591 w 51655"/>
                <a:gd name="connsiteY14" fmla="*/ 36674 h 43219"/>
                <a:gd name="connsiteX15" fmla="*/ 23703 w 51655"/>
                <a:gd name="connsiteY15" fmla="*/ 42965 h 43219"/>
                <a:gd name="connsiteX16" fmla="*/ 16516 w 51655"/>
                <a:gd name="connsiteY16" fmla="*/ 39125 h 43219"/>
                <a:gd name="connsiteX17" fmla="*/ 5840 w 51655"/>
                <a:gd name="connsiteY17" fmla="*/ 35331 h 43219"/>
                <a:gd name="connsiteX18" fmla="*/ 1146 w 51655"/>
                <a:gd name="connsiteY18" fmla="*/ 31109 h 43219"/>
                <a:gd name="connsiteX19" fmla="*/ 2149 w 51655"/>
                <a:gd name="connsiteY19" fmla="*/ 25410 h 43219"/>
                <a:gd name="connsiteX20" fmla="*/ 31 w 51655"/>
                <a:gd name="connsiteY20" fmla="*/ 19563 h 43219"/>
                <a:gd name="connsiteX21" fmla="*/ 3899 w 51655"/>
                <a:gd name="connsiteY21" fmla="*/ 14366 h 43219"/>
                <a:gd name="connsiteX22" fmla="*/ 3936 w 51655"/>
                <a:gd name="connsiteY22" fmla="*/ 14229 h 43219"/>
                <a:gd name="connsiteX0" fmla="*/ 28619 w 51655"/>
                <a:gd name="connsiteY0" fmla="*/ 36455 h 43219"/>
                <a:gd name="connsiteX1" fmla="*/ 28596 w 51655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2018 w 51624"/>
                <a:gd name="connsiteY9" fmla="*/ 10177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2018 w 51624"/>
                <a:gd name="connsiteY9" fmla="*/ 10177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865 w 51624"/>
                <a:gd name="connsiteY7" fmla="*/ 6629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865 w 51624"/>
                <a:gd name="connsiteY7" fmla="*/ 6629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865 w 51624"/>
                <a:gd name="connsiteY7" fmla="*/ 6629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38865 w 52778"/>
                <a:gd name="connsiteY7" fmla="*/ 6629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38865 w 52778"/>
                <a:gd name="connsiteY7" fmla="*/ 6629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38865 w 52778"/>
                <a:gd name="connsiteY7" fmla="*/ 6629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1710 w 52778"/>
                <a:gd name="connsiteY11" fmla="*/ 23236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8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793" y="-227"/>
                    <a:pt x="35499" y="549"/>
                  </a:cubicBezTo>
                  <a:cubicBezTo>
                    <a:pt x="37205" y="1325"/>
                    <a:pt x="43153" y="4203"/>
                    <a:pt x="40105" y="6997"/>
                  </a:cubicBezTo>
                  <a:cubicBezTo>
                    <a:pt x="45486" y="7379"/>
                    <a:pt x="48272" y="6657"/>
                    <a:pt x="52778" y="4503"/>
                  </a:cubicBezTo>
                  <a:cubicBezTo>
                    <a:pt x="48977" y="9284"/>
                    <a:pt x="46418" y="9082"/>
                    <a:pt x="41254" y="10041"/>
                  </a:cubicBezTo>
                  <a:cubicBezTo>
                    <a:pt x="45923" y="12242"/>
                    <a:pt x="42367" y="13690"/>
                    <a:pt x="41854" y="15319"/>
                  </a:cubicBezTo>
                  <a:cubicBezTo>
                    <a:pt x="47013" y="17917"/>
                    <a:pt x="44374" y="21618"/>
                    <a:pt x="41710" y="23236"/>
                  </a:cubicBezTo>
                  <a:cubicBezTo>
                    <a:pt x="42138" y="26361"/>
                    <a:pt x="40010" y="30061"/>
                    <a:pt x="37286" y="30591"/>
                  </a:cubicBezTo>
                  <a:cubicBezTo>
                    <a:pt x="35917" y="32590"/>
                    <a:pt x="36289" y="34158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52778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5"/>
            </a:solidFill>
            <a:ln w="57150" cap="rnd">
              <a:noFill/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C6B2617-0760-402E-9F1D-A0D137EFBE5F}"/>
                </a:ext>
              </a:extLst>
            </p:cNvPr>
            <p:cNvSpPr txBox="1"/>
            <p:nvPr/>
          </p:nvSpPr>
          <p:spPr>
            <a:xfrm rot="232571">
              <a:off x="5084936" y="1795173"/>
              <a:ext cx="41903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自分でなんとか</a:t>
              </a:r>
              <a:endPara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しなくちゃ・・・</a:t>
              </a:r>
              <a:endPara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73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85FC4B8-8AEE-422C-AD43-8789DD84D3C9}"/>
              </a:ext>
            </a:extLst>
          </p:cNvPr>
          <p:cNvGrpSpPr/>
          <p:nvPr/>
        </p:nvGrpSpPr>
        <p:grpSpPr>
          <a:xfrm>
            <a:off x="1872269" y="1905523"/>
            <a:ext cx="4196443" cy="1900923"/>
            <a:chOff x="1452088" y="2163886"/>
            <a:chExt cx="4196443" cy="1900923"/>
          </a:xfrm>
        </p:grpSpPr>
        <p:sp>
          <p:nvSpPr>
            <p:cNvPr id="20" name="雲 31">
              <a:extLst>
                <a:ext uri="{FF2B5EF4-FFF2-40B4-BE49-F238E27FC236}">
                  <a16:creationId xmlns:a16="http://schemas.microsoft.com/office/drawing/2014/main" id="{DFC21E5A-803F-401C-93A4-77C57ADC943F}"/>
                </a:ext>
              </a:extLst>
            </p:cNvPr>
            <p:cNvSpPr/>
            <p:nvPr/>
          </p:nvSpPr>
          <p:spPr>
            <a:xfrm rot="5069561">
              <a:off x="2453233" y="1162741"/>
              <a:ext cx="1900923" cy="390321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1148 w 43367"/>
                <a:gd name="connsiteY8" fmla="*/ 7574 h 43219"/>
                <a:gd name="connsiteX9" fmla="*/ 42018 w 43367"/>
                <a:gd name="connsiteY9" fmla="*/ 10177 h 43219"/>
                <a:gd name="connsiteX10" fmla="*/ 41854 w 43367"/>
                <a:gd name="connsiteY10" fmla="*/ 15319 h 43219"/>
                <a:gd name="connsiteX11" fmla="*/ 43052 w 43367"/>
                <a:gd name="connsiteY11" fmla="*/ 23181 h 43219"/>
                <a:gd name="connsiteX12" fmla="*/ 37286 w 43367"/>
                <a:gd name="connsiteY12" fmla="*/ 30591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50554"/>
                <a:gd name="connsiteY0" fmla="*/ 14229 h 43219"/>
                <a:gd name="connsiteX1" fmla="*/ 5659 w 50554"/>
                <a:gd name="connsiteY1" fmla="*/ 6766 h 43219"/>
                <a:gd name="connsiteX2" fmla="*/ 14041 w 50554"/>
                <a:gd name="connsiteY2" fmla="*/ 5061 h 43219"/>
                <a:gd name="connsiteX3" fmla="*/ 22492 w 50554"/>
                <a:gd name="connsiteY3" fmla="*/ 3291 h 43219"/>
                <a:gd name="connsiteX4" fmla="*/ 25785 w 50554"/>
                <a:gd name="connsiteY4" fmla="*/ 59 h 43219"/>
                <a:gd name="connsiteX5" fmla="*/ 29869 w 50554"/>
                <a:gd name="connsiteY5" fmla="*/ 2340 h 43219"/>
                <a:gd name="connsiteX6" fmla="*/ 35499 w 50554"/>
                <a:gd name="connsiteY6" fmla="*/ 549 h 43219"/>
                <a:gd name="connsiteX7" fmla="*/ 38354 w 50554"/>
                <a:gd name="connsiteY7" fmla="*/ 5435 h 43219"/>
                <a:gd name="connsiteX8" fmla="*/ 50520 w 50554"/>
                <a:gd name="connsiteY8" fmla="*/ 5056 h 43219"/>
                <a:gd name="connsiteX9" fmla="*/ 42018 w 50554"/>
                <a:gd name="connsiteY9" fmla="*/ 10177 h 43219"/>
                <a:gd name="connsiteX10" fmla="*/ 41854 w 50554"/>
                <a:gd name="connsiteY10" fmla="*/ 15319 h 43219"/>
                <a:gd name="connsiteX11" fmla="*/ 43052 w 50554"/>
                <a:gd name="connsiteY11" fmla="*/ 23181 h 43219"/>
                <a:gd name="connsiteX12" fmla="*/ 37286 w 50554"/>
                <a:gd name="connsiteY12" fmla="*/ 30591 h 43219"/>
                <a:gd name="connsiteX13" fmla="*/ 34840 w 50554"/>
                <a:gd name="connsiteY13" fmla="*/ 35172 h 43219"/>
                <a:gd name="connsiteX14" fmla="*/ 28591 w 50554"/>
                <a:gd name="connsiteY14" fmla="*/ 36674 h 43219"/>
                <a:gd name="connsiteX15" fmla="*/ 23703 w 50554"/>
                <a:gd name="connsiteY15" fmla="*/ 42965 h 43219"/>
                <a:gd name="connsiteX16" fmla="*/ 16516 w 50554"/>
                <a:gd name="connsiteY16" fmla="*/ 39125 h 43219"/>
                <a:gd name="connsiteX17" fmla="*/ 5840 w 50554"/>
                <a:gd name="connsiteY17" fmla="*/ 35331 h 43219"/>
                <a:gd name="connsiteX18" fmla="*/ 1146 w 50554"/>
                <a:gd name="connsiteY18" fmla="*/ 31109 h 43219"/>
                <a:gd name="connsiteX19" fmla="*/ 2149 w 50554"/>
                <a:gd name="connsiteY19" fmla="*/ 25410 h 43219"/>
                <a:gd name="connsiteX20" fmla="*/ 31 w 50554"/>
                <a:gd name="connsiteY20" fmla="*/ 19563 h 43219"/>
                <a:gd name="connsiteX21" fmla="*/ 3899 w 50554"/>
                <a:gd name="connsiteY21" fmla="*/ 14366 h 43219"/>
                <a:gd name="connsiteX22" fmla="*/ 3936 w 50554"/>
                <a:gd name="connsiteY22" fmla="*/ 14229 h 43219"/>
                <a:gd name="connsiteX0" fmla="*/ 28619 w 50554"/>
                <a:gd name="connsiteY0" fmla="*/ 36455 h 43219"/>
                <a:gd name="connsiteX1" fmla="*/ 28596 w 50554"/>
                <a:gd name="connsiteY1" fmla="*/ 36519 h 43219"/>
                <a:gd name="connsiteX0" fmla="*/ 3936 w 50554"/>
                <a:gd name="connsiteY0" fmla="*/ 14229 h 43219"/>
                <a:gd name="connsiteX1" fmla="*/ 5659 w 50554"/>
                <a:gd name="connsiteY1" fmla="*/ 6766 h 43219"/>
                <a:gd name="connsiteX2" fmla="*/ 14041 w 50554"/>
                <a:gd name="connsiteY2" fmla="*/ 5061 h 43219"/>
                <a:gd name="connsiteX3" fmla="*/ 22492 w 50554"/>
                <a:gd name="connsiteY3" fmla="*/ 3291 h 43219"/>
                <a:gd name="connsiteX4" fmla="*/ 25785 w 50554"/>
                <a:gd name="connsiteY4" fmla="*/ 59 h 43219"/>
                <a:gd name="connsiteX5" fmla="*/ 29869 w 50554"/>
                <a:gd name="connsiteY5" fmla="*/ 2340 h 43219"/>
                <a:gd name="connsiteX6" fmla="*/ 35499 w 50554"/>
                <a:gd name="connsiteY6" fmla="*/ 549 h 43219"/>
                <a:gd name="connsiteX7" fmla="*/ 38354 w 50554"/>
                <a:gd name="connsiteY7" fmla="*/ 5435 h 43219"/>
                <a:gd name="connsiteX8" fmla="*/ 50520 w 50554"/>
                <a:gd name="connsiteY8" fmla="*/ 5056 h 43219"/>
                <a:gd name="connsiteX9" fmla="*/ 42018 w 50554"/>
                <a:gd name="connsiteY9" fmla="*/ 10177 h 43219"/>
                <a:gd name="connsiteX10" fmla="*/ 41854 w 50554"/>
                <a:gd name="connsiteY10" fmla="*/ 15319 h 43219"/>
                <a:gd name="connsiteX11" fmla="*/ 43052 w 50554"/>
                <a:gd name="connsiteY11" fmla="*/ 23181 h 43219"/>
                <a:gd name="connsiteX12" fmla="*/ 37286 w 50554"/>
                <a:gd name="connsiteY12" fmla="*/ 30591 h 43219"/>
                <a:gd name="connsiteX13" fmla="*/ 34840 w 50554"/>
                <a:gd name="connsiteY13" fmla="*/ 35172 h 43219"/>
                <a:gd name="connsiteX14" fmla="*/ 28591 w 50554"/>
                <a:gd name="connsiteY14" fmla="*/ 36674 h 43219"/>
                <a:gd name="connsiteX15" fmla="*/ 23703 w 50554"/>
                <a:gd name="connsiteY15" fmla="*/ 42965 h 43219"/>
                <a:gd name="connsiteX16" fmla="*/ 16516 w 50554"/>
                <a:gd name="connsiteY16" fmla="*/ 39125 h 43219"/>
                <a:gd name="connsiteX17" fmla="*/ 5840 w 50554"/>
                <a:gd name="connsiteY17" fmla="*/ 35331 h 43219"/>
                <a:gd name="connsiteX18" fmla="*/ 1146 w 50554"/>
                <a:gd name="connsiteY18" fmla="*/ 31109 h 43219"/>
                <a:gd name="connsiteX19" fmla="*/ 2149 w 50554"/>
                <a:gd name="connsiteY19" fmla="*/ 25410 h 43219"/>
                <a:gd name="connsiteX20" fmla="*/ 31 w 50554"/>
                <a:gd name="connsiteY20" fmla="*/ 19563 h 43219"/>
                <a:gd name="connsiteX21" fmla="*/ 3899 w 50554"/>
                <a:gd name="connsiteY21" fmla="*/ 14366 h 43219"/>
                <a:gd name="connsiteX22" fmla="*/ 3936 w 50554"/>
                <a:gd name="connsiteY22" fmla="*/ 14229 h 43219"/>
                <a:gd name="connsiteX0" fmla="*/ 28619 w 50554"/>
                <a:gd name="connsiteY0" fmla="*/ 36455 h 43219"/>
                <a:gd name="connsiteX1" fmla="*/ 28596 w 50554"/>
                <a:gd name="connsiteY1" fmla="*/ 36519 h 43219"/>
                <a:gd name="connsiteX0" fmla="*/ 3936 w 50554"/>
                <a:gd name="connsiteY0" fmla="*/ 14229 h 43219"/>
                <a:gd name="connsiteX1" fmla="*/ 5659 w 50554"/>
                <a:gd name="connsiteY1" fmla="*/ 6766 h 43219"/>
                <a:gd name="connsiteX2" fmla="*/ 14041 w 50554"/>
                <a:gd name="connsiteY2" fmla="*/ 5061 h 43219"/>
                <a:gd name="connsiteX3" fmla="*/ 22492 w 50554"/>
                <a:gd name="connsiteY3" fmla="*/ 3291 h 43219"/>
                <a:gd name="connsiteX4" fmla="*/ 25785 w 50554"/>
                <a:gd name="connsiteY4" fmla="*/ 59 h 43219"/>
                <a:gd name="connsiteX5" fmla="*/ 29869 w 50554"/>
                <a:gd name="connsiteY5" fmla="*/ 2340 h 43219"/>
                <a:gd name="connsiteX6" fmla="*/ 35499 w 50554"/>
                <a:gd name="connsiteY6" fmla="*/ 549 h 43219"/>
                <a:gd name="connsiteX7" fmla="*/ 38354 w 50554"/>
                <a:gd name="connsiteY7" fmla="*/ 5435 h 43219"/>
                <a:gd name="connsiteX8" fmla="*/ 50520 w 50554"/>
                <a:gd name="connsiteY8" fmla="*/ 5056 h 43219"/>
                <a:gd name="connsiteX9" fmla="*/ 42018 w 50554"/>
                <a:gd name="connsiteY9" fmla="*/ 10177 h 43219"/>
                <a:gd name="connsiteX10" fmla="*/ 41854 w 50554"/>
                <a:gd name="connsiteY10" fmla="*/ 15319 h 43219"/>
                <a:gd name="connsiteX11" fmla="*/ 43052 w 50554"/>
                <a:gd name="connsiteY11" fmla="*/ 23181 h 43219"/>
                <a:gd name="connsiteX12" fmla="*/ 37286 w 50554"/>
                <a:gd name="connsiteY12" fmla="*/ 30591 h 43219"/>
                <a:gd name="connsiteX13" fmla="*/ 34840 w 50554"/>
                <a:gd name="connsiteY13" fmla="*/ 35172 h 43219"/>
                <a:gd name="connsiteX14" fmla="*/ 28591 w 50554"/>
                <a:gd name="connsiteY14" fmla="*/ 36674 h 43219"/>
                <a:gd name="connsiteX15" fmla="*/ 23703 w 50554"/>
                <a:gd name="connsiteY15" fmla="*/ 42965 h 43219"/>
                <a:gd name="connsiteX16" fmla="*/ 16516 w 50554"/>
                <a:gd name="connsiteY16" fmla="*/ 39125 h 43219"/>
                <a:gd name="connsiteX17" fmla="*/ 5840 w 50554"/>
                <a:gd name="connsiteY17" fmla="*/ 35331 h 43219"/>
                <a:gd name="connsiteX18" fmla="*/ 1146 w 50554"/>
                <a:gd name="connsiteY18" fmla="*/ 31109 h 43219"/>
                <a:gd name="connsiteX19" fmla="*/ 2149 w 50554"/>
                <a:gd name="connsiteY19" fmla="*/ 25410 h 43219"/>
                <a:gd name="connsiteX20" fmla="*/ 31 w 50554"/>
                <a:gd name="connsiteY20" fmla="*/ 19563 h 43219"/>
                <a:gd name="connsiteX21" fmla="*/ 3899 w 50554"/>
                <a:gd name="connsiteY21" fmla="*/ 14366 h 43219"/>
                <a:gd name="connsiteX22" fmla="*/ 3936 w 50554"/>
                <a:gd name="connsiteY22" fmla="*/ 14229 h 43219"/>
                <a:gd name="connsiteX0" fmla="*/ 28619 w 50554"/>
                <a:gd name="connsiteY0" fmla="*/ 36455 h 43219"/>
                <a:gd name="connsiteX1" fmla="*/ 28596 w 50554"/>
                <a:gd name="connsiteY1" fmla="*/ 36519 h 43219"/>
                <a:gd name="connsiteX0" fmla="*/ 3936 w 51655"/>
                <a:gd name="connsiteY0" fmla="*/ 14229 h 43219"/>
                <a:gd name="connsiteX1" fmla="*/ 5659 w 51655"/>
                <a:gd name="connsiteY1" fmla="*/ 6766 h 43219"/>
                <a:gd name="connsiteX2" fmla="*/ 14041 w 51655"/>
                <a:gd name="connsiteY2" fmla="*/ 5061 h 43219"/>
                <a:gd name="connsiteX3" fmla="*/ 22492 w 51655"/>
                <a:gd name="connsiteY3" fmla="*/ 3291 h 43219"/>
                <a:gd name="connsiteX4" fmla="*/ 25785 w 51655"/>
                <a:gd name="connsiteY4" fmla="*/ 59 h 43219"/>
                <a:gd name="connsiteX5" fmla="*/ 29869 w 51655"/>
                <a:gd name="connsiteY5" fmla="*/ 2340 h 43219"/>
                <a:gd name="connsiteX6" fmla="*/ 35499 w 51655"/>
                <a:gd name="connsiteY6" fmla="*/ 549 h 43219"/>
                <a:gd name="connsiteX7" fmla="*/ 38354 w 51655"/>
                <a:gd name="connsiteY7" fmla="*/ 5435 h 43219"/>
                <a:gd name="connsiteX8" fmla="*/ 51624 w 51655"/>
                <a:gd name="connsiteY8" fmla="*/ 4885 h 43219"/>
                <a:gd name="connsiteX9" fmla="*/ 42018 w 51655"/>
                <a:gd name="connsiteY9" fmla="*/ 10177 h 43219"/>
                <a:gd name="connsiteX10" fmla="*/ 41854 w 51655"/>
                <a:gd name="connsiteY10" fmla="*/ 15319 h 43219"/>
                <a:gd name="connsiteX11" fmla="*/ 43052 w 51655"/>
                <a:gd name="connsiteY11" fmla="*/ 23181 h 43219"/>
                <a:gd name="connsiteX12" fmla="*/ 37286 w 51655"/>
                <a:gd name="connsiteY12" fmla="*/ 30591 h 43219"/>
                <a:gd name="connsiteX13" fmla="*/ 34840 w 51655"/>
                <a:gd name="connsiteY13" fmla="*/ 35172 h 43219"/>
                <a:gd name="connsiteX14" fmla="*/ 28591 w 51655"/>
                <a:gd name="connsiteY14" fmla="*/ 36674 h 43219"/>
                <a:gd name="connsiteX15" fmla="*/ 23703 w 51655"/>
                <a:gd name="connsiteY15" fmla="*/ 42965 h 43219"/>
                <a:gd name="connsiteX16" fmla="*/ 16516 w 51655"/>
                <a:gd name="connsiteY16" fmla="*/ 39125 h 43219"/>
                <a:gd name="connsiteX17" fmla="*/ 5840 w 51655"/>
                <a:gd name="connsiteY17" fmla="*/ 35331 h 43219"/>
                <a:gd name="connsiteX18" fmla="*/ 1146 w 51655"/>
                <a:gd name="connsiteY18" fmla="*/ 31109 h 43219"/>
                <a:gd name="connsiteX19" fmla="*/ 2149 w 51655"/>
                <a:gd name="connsiteY19" fmla="*/ 25410 h 43219"/>
                <a:gd name="connsiteX20" fmla="*/ 31 w 51655"/>
                <a:gd name="connsiteY20" fmla="*/ 19563 h 43219"/>
                <a:gd name="connsiteX21" fmla="*/ 3899 w 51655"/>
                <a:gd name="connsiteY21" fmla="*/ 14366 h 43219"/>
                <a:gd name="connsiteX22" fmla="*/ 3936 w 51655"/>
                <a:gd name="connsiteY22" fmla="*/ 14229 h 43219"/>
                <a:gd name="connsiteX0" fmla="*/ 28619 w 51655"/>
                <a:gd name="connsiteY0" fmla="*/ 36455 h 43219"/>
                <a:gd name="connsiteX1" fmla="*/ 28596 w 51655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2018 w 51624"/>
                <a:gd name="connsiteY9" fmla="*/ 10177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2018 w 51624"/>
                <a:gd name="connsiteY9" fmla="*/ 10177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354 w 51624"/>
                <a:gd name="connsiteY7" fmla="*/ 5435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865 w 51624"/>
                <a:gd name="connsiteY7" fmla="*/ 6629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865 w 51624"/>
                <a:gd name="connsiteY7" fmla="*/ 6629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1624"/>
                <a:gd name="connsiteY0" fmla="*/ 14229 h 43219"/>
                <a:gd name="connsiteX1" fmla="*/ 5659 w 51624"/>
                <a:gd name="connsiteY1" fmla="*/ 6766 h 43219"/>
                <a:gd name="connsiteX2" fmla="*/ 14041 w 51624"/>
                <a:gd name="connsiteY2" fmla="*/ 5061 h 43219"/>
                <a:gd name="connsiteX3" fmla="*/ 22492 w 51624"/>
                <a:gd name="connsiteY3" fmla="*/ 3291 h 43219"/>
                <a:gd name="connsiteX4" fmla="*/ 25785 w 51624"/>
                <a:gd name="connsiteY4" fmla="*/ 59 h 43219"/>
                <a:gd name="connsiteX5" fmla="*/ 29869 w 51624"/>
                <a:gd name="connsiteY5" fmla="*/ 2340 h 43219"/>
                <a:gd name="connsiteX6" fmla="*/ 35499 w 51624"/>
                <a:gd name="connsiteY6" fmla="*/ 549 h 43219"/>
                <a:gd name="connsiteX7" fmla="*/ 38865 w 51624"/>
                <a:gd name="connsiteY7" fmla="*/ 6629 h 43219"/>
                <a:gd name="connsiteX8" fmla="*/ 51624 w 51624"/>
                <a:gd name="connsiteY8" fmla="*/ 4885 h 43219"/>
                <a:gd name="connsiteX9" fmla="*/ 41254 w 51624"/>
                <a:gd name="connsiteY9" fmla="*/ 10041 h 43219"/>
                <a:gd name="connsiteX10" fmla="*/ 41854 w 51624"/>
                <a:gd name="connsiteY10" fmla="*/ 15319 h 43219"/>
                <a:gd name="connsiteX11" fmla="*/ 43052 w 51624"/>
                <a:gd name="connsiteY11" fmla="*/ 23181 h 43219"/>
                <a:gd name="connsiteX12" fmla="*/ 37286 w 51624"/>
                <a:gd name="connsiteY12" fmla="*/ 30591 h 43219"/>
                <a:gd name="connsiteX13" fmla="*/ 34840 w 51624"/>
                <a:gd name="connsiteY13" fmla="*/ 35172 h 43219"/>
                <a:gd name="connsiteX14" fmla="*/ 28591 w 51624"/>
                <a:gd name="connsiteY14" fmla="*/ 36674 h 43219"/>
                <a:gd name="connsiteX15" fmla="*/ 23703 w 51624"/>
                <a:gd name="connsiteY15" fmla="*/ 42965 h 43219"/>
                <a:gd name="connsiteX16" fmla="*/ 16516 w 51624"/>
                <a:gd name="connsiteY16" fmla="*/ 39125 h 43219"/>
                <a:gd name="connsiteX17" fmla="*/ 5840 w 51624"/>
                <a:gd name="connsiteY17" fmla="*/ 35331 h 43219"/>
                <a:gd name="connsiteX18" fmla="*/ 1146 w 51624"/>
                <a:gd name="connsiteY18" fmla="*/ 31109 h 43219"/>
                <a:gd name="connsiteX19" fmla="*/ 2149 w 51624"/>
                <a:gd name="connsiteY19" fmla="*/ 25410 h 43219"/>
                <a:gd name="connsiteX20" fmla="*/ 31 w 51624"/>
                <a:gd name="connsiteY20" fmla="*/ 19563 h 43219"/>
                <a:gd name="connsiteX21" fmla="*/ 3899 w 51624"/>
                <a:gd name="connsiteY21" fmla="*/ 14366 h 43219"/>
                <a:gd name="connsiteX22" fmla="*/ 3936 w 51624"/>
                <a:gd name="connsiteY22" fmla="*/ 14229 h 43219"/>
                <a:gd name="connsiteX0" fmla="*/ 28619 w 51624"/>
                <a:gd name="connsiteY0" fmla="*/ 36455 h 43219"/>
                <a:gd name="connsiteX1" fmla="*/ 28596 w 51624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38865 w 52778"/>
                <a:gd name="connsiteY7" fmla="*/ 6629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38865 w 52778"/>
                <a:gd name="connsiteY7" fmla="*/ 6629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38865 w 52778"/>
                <a:gd name="connsiteY7" fmla="*/ 6629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3052 w 52778"/>
                <a:gd name="connsiteY11" fmla="*/ 23181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  <a:gd name="connsiteX0" fmla="*/ 3936 w 52778"/>
                <a:gd name="connsiteY0" fmla="*/ 14229 h 43219"/>
                <a:gd name="connsiteX1" fmla="*/ 5659 w 52778"/>
                <a:gd name="connsiteY1" fmla="*/ 6766 h 43219"/>
                <a:gd name="connsiteX2" fmla="*/ 14041 w 52778"/>
                <a:gd name="connsiteY2" fmla="*/ 5061 h 43219"/>
                <a:gd name="connsiteX3" fmla="*/ 22492 w 52778"/>
                <a:gd name="connsiteY3" fmla="*/ 3291 h 43219"/>
                <a:gd name="connsiteX4" fmla="*/ 25785 w 52778"/>
                <a:gd name="connsiteY4" fmla="*/ 59 h 43219"/>
                <a:gd name="connsiteX5" fmla="*/ 29869 w 52778"/>
                <a:gd name="connsiteY5" fmla="*/ 2340 h 43219"/>
                <a:gd name="connsiteX6" fmla="*/ 35499 w 52778"/>
                <a:gd name="connsiteY6" fmla="*/ 549 h 43219"/>
                <a:gd name="connsiteX7" fmla="*/ 40105 w 52778"/>
                <a:gd name="connsiteY7" fmla="*/ 6997 h 43219"/>
                <a:gd name="connsiteX8" fmla="*/ 52778 w 52778"/>
                <a:gd name="connsiteY8" fmla="*/ 4503 h 43219"/>
                <a:gd name="connsiteX9" fmla="*/ 41254 w 52778"/>
                <a:gd name="connsiteY9" fmla="*/ 10041 h 43219"/>
                <a:gd name="connsiteX10" fmla="*/ 41854 w 52778"/>
                <a:gd name="connsiteY10" fmla="*/ 15319 h 43219"/>
                <a:gd name="connsiteX11" fmla="*/ 41710 w 52778"/>
                <a:gd name="connsiteY11" fmla="*/ 23236 h 43219"/>
                <a:gd name="connsiteX12" fmla="*/ 37286 w 52778"/>
                <a:gd name="connsiteY12" fmla="*/ 30591 h 43219"/>
                <a:gd name="connsiteX13" fmla="*/ 34840 w 52778"/>
                <a:gd name="connsiteY13" fmla="*/ 35172 h 43219"/>
                <a:gd name="connsiteX14" fmla="*/ 28591 w 52778"/>
                <a:gd name="connsiteY14" fmla="*/ 36674 h 43219"/>
                <a:gd name="connsiteX15" fmla="*/ 23703 w 52778"/>
                <a:gd name="connsiteY15" fmla="*/ 42965 h 43219"/>
                <a:gd name="connsiteX16" fmla="*/ 16516 w 52778"/>
                <a:gd name="connsiteY16" fmla="*/ 39125 h 43219"/>
                <a:gd name="connsiteX17" fmla="*/ 5840 w 52778"/>
                <a:gd name="connsiteY17" fmla="*/ 35331 h 43219"/>
                <a:gd name="connsiteX18" fmla="*/ 1146 w 52778"/>
                <a:gd name="connsiteY18" fmla="*/ 31109 h 43219"/>
                <a:gd name="connsiteX19" fmla="*/ 2149 w 52778"/>
                <a:gd name="connsiteY19" fmla="*/ 25410 h 43219"/>
                <a:gd name="connsiteX20" fmla="*/ 31 w 52778"/>
                <a:gd name="connsiteY20" fmla="*/ 19563 h 43219"/>
                <a:gd name="connsiteX21" fmla="*/ 3899 w 52778"/>
                <a:gd name="connsiteY21" fmla="*/ 14366 h 43219"/>
                <a:gd name="connsiteX22" fmla="*/ 3936 w 52778"/>
                <a:gd name="connsiteY22" fmla="*/ 14229 h 43219"/>
                <a:gd name="connsiteX0" fmla="*/ 28619 w 52778"/>
                <a:gd name="connsiteY0" fmla="*/ 36455 h 43219"/>
                <a:gd name="connsiteX1" fmla="*/ 28596 w 52778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8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793" y="-227"/>
                    <a:pt x="35499" y="549"/>
                  </a:cubicBezTo>
                  <a:cubicBezTo>
                    <a:pt x="37205" y="1325"/>
                    <a:pt x="43153" y="4203"/>
                    <a:pt x="40105" y="6997"/>
                  </a:cubicBezTo>
                  <a:cubicBezTo>
                    <a:pt x="45486" y="7379"/>
                    <a:pt x="48272" y="6657"/>
                    <a:pt x="52778" y="4503"/>
                  </a:cubicBezTo>
                  <a:cubicBezTo>
                    <a:pt x="48977" y="9284"/>
                    <a:pt x="46418" y="9082"/>
                    <a:pt x="41254" y="10041"/>
                  </a:cubicBezTo>
                  <a:cubicBezTo>
                    <a:pt x="45923" y="12242"/>
                    <a:pt x="42367" y="13690"/>
                    <a:pt x="41854" y="15319"/>
                  </a:cubicBezTo>
                  <a:cubicBezTo>
                    <a:pt x="47013" y="17917"/>
                    <a:pt x="44374" y="21618"/>
                    <a:pt x="41710" y="23236"/>
                  </a:cubicBezTo>
                  <a:cubicBezTo>
                    <a:pt x="42138" y="26361"/>
                    <a:pt x="40010" y="30061"/>
                    <a:pt x="37286" y="30591"/>
                  </a:cubicBezTo>
                  <a:cubicBezTo>
                    <a:pt x="35917" y="32590"/>
                    <a:pt x="36289" y="34158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52778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5"/>
            </a:solidFill>
            <a:ln w="57150" cap="rnd">
              <a:noFill/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FA13667-4D70-42D2-8237-8A0A2CAEB298}"/>
                </a:ext>
              </a:extLst>
            </p:cNvPr>
            <p:cNvSpPr txBox="1"/>
            <p:nvPr/>
          </p:nvSpPr>
          <p:spPr>
            <a:xfrm rot="21426613">
              <a:off x="1458184" y="2569730"/>
              <a:ext cx="41903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法的って、裁判とか？</a:t>
              </a:r>
              <a:endPara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 どうしよう・・・</a:t>
              </a:r>
              <a:endPara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21.</a:t>
            </a:r>
            <a:r>
              <a:rPr lang="ja-JP" altLang="en-US" dirty="0"/>
              <a:t> 不当請求にあったら？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9331C18-16DE-4F29-AA41-4A740095D1DB}"/>
              </a:ext>
            </a:extLst>
          </p:cNvPr>
          <p:cNvGrpSpPr/>
          <p:nvPr/>
        </p:nvGrpSpPr>
        <p:grpSpPr>
          <a:xfrm>
            <a:off x="4623519" y="1616448"/>
            <a:ext cx="4063262" cy="5241552"/>
            <a:chOff x="4522920" y="1616448"/>
            <a:chExt cx="4063262" cy="524155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30DEB6B-4B6E-4755-9FC7-21FF35B872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73" t="15599" r="-1299" b="20264"/>
            <a:stretch/>
          </p:blipFill>
          <p:spPr>
            <a:xfrm>
              <a:off x="4522920" y="1616448"/>
              <a:ext cx="4063262" cy="5241552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35039506-1435-44D5-9801-FD582A9D7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56" t="33535" r="20427" b="64258"/>
            <a:stretch/>
          </p:blipFill>
          <p:spPr>
            <a:xfrm rot="9360457" flipH="1">
              <a:off x="6154525" y="3070919"/>
              <a:ext cx="337702" cy="180304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38E3F7D-E1DE-416B-AF6B-6E99B6BE7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200" b="42050" l="75400" r="83100">
                          <a14:foregroundMark x1="79300" y1="34400" x2="78850" y2="34150"/>
                          <a14:foregroundMark x1="76536" y1="35179" x2="76850" y2="34550"/>
                          <a14:foregroundMark x1="74978" y1="38294" x2="76184" y2="35883"/>
                          <a14:foregroundMark x1="78100" y1="35100" x2="78000" y2="34850"/>
                          <a14:foregroundMark x1="76500" y1="34650" x2="80500" y2="34750"/>
                          <a14:foregroundMark x1="80500" y1="34750" x2="76550" y2="35350"/>
                          <a14:foregroundMark x1="76550" y1="35350" x2="84250" y2="31700"/>
                          <a14:foregroundMark x1="84250" y1="31700" x2="84950" y2="39800"/>
                          <a14:foregroundMark x1="84950" y1="39800" x2="81700" y2="42600"/>
                          <a14:foregroundMark x1="81700" y1="42600" x2="78800" y2="36050"/>
                          <a14:foregroundMark x1="78800" y1="36050" x2="80100" y2="30550"/>
                          <a14:foregroundMark x1="80100" y1="30550" x2="84500" y2="33150"/>
                          <a14:foregroundMark x1="84500" y1="33150" x2="84950" y2="40350"/>
                          <a14:foregroundMark x1="84950" y1="40350" x2="79750" y2="39300"/>
                          <a14:foregroundMark x1="79750" y1="39300" x2="81350" y2="33350"/>
                          <a14:foregroundMark x1="81350" y1="33350" x2="84250" y2="37500"/>
                          <a14:foregroundMark x1="84250" y1="37500" x2="80500" y2="37300"/>
                          <a14:foregroundMark x1="80500" y1="37300" x2="83100" y2="32750"/>
                          <a14:foregroundMark x1="83100" y1="32750" x2="83000" y2="33850"/>
                          <a14:foregroundMark x1="76600" y1="34850" x2="80300" y2="35750"/>
                          <a14:foregroundMark x1="80300" y1="35750" x2="77600" y2="42650"/>
                          <a14:foregroundMark x1="77600" y1="42650" x2="75400" y2="34300"/>
                          <a14:foregroundMark x1="75400" y1="34300" x2="81600" y2="27200"/>
                          <a14:foregroundMark x1="78450" y1="34150" x2="77100" y2="40800"/>
                          <a14:foregroundMark x1="77100" y1="40800" x2="75600" y2="33550"/>
                          <a14:foregroundMark x1="75600" y1="33550" x2="77250" y2="39100"/>
                          <a14:foregroundMark x1="77250" y1="39100" x2="77050" y2="32950"/>
                          <a14:foregroundMark x1="77050" y1="32950" x2="78000" y2="42050"/>
                          <a14:foregroundMark x1="78000" y1="42050" x2="77850" y2="33150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56" t="33535" r="20427" b="63966"/>
            <a:stretch/>
          </p:blipFill>
          <p:spPr>
            <a:xfrm rot="11383215">
              <a:off x="6901355" y="2973885"/>
              <a:ext cx="441533" cy="204114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CEF40347-A029-4FEB-BF60-CF9F297A7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900" b="34200" l="86000" r="90200">
                          <a14:foregroundMark x1="87300" y1="30050" x2="90200" y2="33650"/>
                          <a14:foregroundMark x1="86050" y1="29750" x2="89100" y2="29500"/>
                          <a14:foregroundMark x1="88700" y1="34200" x2="87150" y2="28900"/>
                          <a14:backgroundMark x1="86550" y1="33200" x2="85400" y2="32800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91" t="29924" r="10968" b="65623"/>
            <a:stretch/>
          </p:blipFill>
          <p:spPr>
            <a:xfrm>
              <a:off x="7113586" y="2802951"/>
              <a:ext cx="302225" cy="363933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5115836-E253-4E4B-A60A-CCC3101DA34A}"/>
              </a:ext>
            </a:extLst>
          </p:cNvPr>
          <p:cNvGrpSpPr/>
          <p:nvPr/>
        </p:nvGrpSpPr>
        <p:grpSpPr>
          <a:xfrm>
            <a:off x="6120123" y="2572486"/>
            <a:ext cx="1562987" cy="1756980"/>
            <a:chOff x="6019524" y="2572486"/>
            <a:chExt cx="1562987" cy="1756980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3BAED564-8812-4447-85EA-6A751F8E3CA8}"/>
                </a:ext>
              </a:extLst>
            </p:cNvPr>
            <p:cNvGrpSpPr/>
            <p:nvPr/>
          </p:nvGrpSpPr>
          <p:grpSpPr>
            <a:xfrm>
              <a:off x="6933326" y="2572486"/>
              <a:ext cx="438913" cy="690094"/>
              <a:chOff x="6831877" y="2572485"/>
              <a:chExt cx="438913" cy="704725"/>
            </a:xfrm>
          </p:grpSpPr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13E53C0D-7F26-4E58-8F05-CA8BF51405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19660" y="2674897"/>
                <a:ext cx="0" cy="52059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BC68B3A7-A3EF-40C6-A2A4-0447B4A1A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1877" y="2572485"/>
                <a:ext cx="0" cy="52059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5D9E21BF-6162-4761-B690-4D8E48BBBA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5964" y="2652951"/>
                <a:ext cx="0" cy="52059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81945494-DD6E-4178-82E7-DEC3A391FB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6432" y="2674897"/>
                <a:ext cx="0" cy="60231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5C2385A1-15F4-4A68-ADC8-6246AD2D6B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0790" y="2674897"/>
                <a:ext cx="0" cy="52059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2" name="グラフィックス 11" descr="水">
              <a:extLst>
                <a:ext uri="{FF2B5EF4-FFF2-40B4-BE49-F238E27FC236}">
                  <a16:creationId xmlns:a16="http://schemas.microsoft.com/office/drawing/2014/main" id="{FA2208ED-7803-412E-9EEF-0CC395AD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73869" y="3871105"/>
              <a:ext cx="308642" cy="458361"/>
            </a:xfrm>
            <a:prstGeom prst="rect">
              <a:avLst/>
            </a:prstGeom>
          </p:spPr>
        </p:pic>
        <p:pic>
          <p:nvPicPr>
            <p:cNvPr id="13" name="グラフィックス 12" descr="水">
              <a:extLst>
                <a:ext uri="{FF2B5EF4-FFF2-40B4-BE49-F238E27FC236}">
                  <a16:creationId xmlns:a16="http://schemas.microsoft.com/office/drawing/2014/main" id="{035FEBE9-DBBB-49CA-BF4B-97A3FB135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19524" y="3541153"/>
              <a:ext cx="257177" cy="381931"/>
            </a:xfrm>
            <a:prstGeom prst="rect">
              <a:avLst/>
            </a:prstGeom>
          </p:spPr>
        </p:pic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771AB75-4497-440C-B4FF-76FB1F413AB5}"/>
              </a:ext>
            </a:extLst>
          </p:cNvPr>
          <p:cNvSpPr txBox="1"/>
          <p:nvPr/>
        </p:nvSpPr>
        <p:spPr>
          <a:xfrm>
            <a:off x="168250" y="869806"/>
            <a:ext cx="8975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メールの返信が届きました。「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日以内に金額を払わなければ、端末情報を元に法的な手段をとる」という内容でした。</a:t>
            </a:r>
          </a:p>
        </p:txBody>
      </p:sp>
      <p:sp>
        <p:nvSpPr>
          <p:cNvPr id="46" name="直角三角形 39">
            <a:extLst>
              <a:ext uri="{FF2B5EF4-FFF2-40B4-BE49-F238E27FC236}">
                <a16:creationId xmlns:a16="http://schemas.microsoft.com/office/drawing/2014/main" id="{25FA789E-B419-4AEA-B75D-B0C79B0EE1F7}"/>
              </a:ext>
            </a:extLst>
          </p:cNvPr>
          <p:cNvSpPr/>
          <p:nvPr/>
        </p:nvSpPr>
        <p:spPr>
          <a:xfrm rot="3965355">
            <a:off x="4425598" y="4841279"/>
            <a:ext cx="420342" cy="961559"/>
          </a:xfrm>
          <a:custGeom>
            <a:avLst/>
            <a:gdLst>
              <a:gd name="connsiteX0" fmla="*/ 0 w 420342"/>
              <a:gd name="connsiteY0" fmla="*/ 719514 h 719514"/>
              <a:gd name="connsiteX1" fmla="*/ 0 w 420342"/>
              <a:gd name="connsiteY1" fmla="*/ 0 h 719514"/>
              <a:gd name="connsiteX2" fmla="*/ 420342 w 420342"/>
              <a:gd name="connsiteY2" fmla="*/ 719514 h 719514"/>
              <a:gd name="connsiteX3" fmla="*/ 0 w 420342"/>
              <a:gd name="connsiteY3" fmla="*/ 719514 h 719514"/>
              <a:gd name="connsiteX0" fmla="*/ 6983 w 420342"/>
              <a:gd name="connsiteY0" fmla="*/ 521377 h 719514"/>
              <a:gd name="connsiteX1" fmla="*/ 0 w 420342"/>
              <a:gd name="connsiteY1" fmla="*/ 0 h 719514"/>
              <a:gd name="connsiteX2" fmla="*/ 420342 w 420342"/>
              <a:gd name="connsiteY2" fmla="*/ 719514 h 719514"/>
              <a:gd name="connsiteX3" fmla="*/ 6983 w 420342"/>
              <a:gd name="connsiteY3" fmla="*/ 521377 h 71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42" h="719514">
                <a:moveTo>
                  <a:pt x="6983" y="521377"/>
                </a:moveTo>
                <a:cubicBezTo>
                  <a:pt x="4655" y="347585"/>
                  <a:pt x="2328" y="173792"/>
                  <a:pt x="0" y="0"/>
                </a:cubicBezTo>
                <a:lnTo>
                  <a:pt x="420342" y="719514"/>
                </a:lnTo>
                <a:lnTo>
                  <a:pt x="6983" y="521377"/>
                </a:lnTo>
                <a:close/>
              </a:path>
            </a:pathLst>
          </a:custGeom>
          <a:solidFill>
            <a:srgbClr val="706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0">
            <a:extLst>
              <a:ext uri="{FF2B5EF4-FFF2-40B4-BE49-F238E27FC236}">
                <a16:creationId xmlns:a16="http://schemas.microsoft.com/office/drawing/2014/main" id="{00E1CD32-FD38-4034-BC9C-70FDB3070DD8}"/>
              </a:ext>
            </a:extLst>
          </p:cNvPr>
          <p:cNvSpPr/>
          <p:nvPr/>
        </p:nvSpPr>
        <p:spPr>
          <a:xfrm>
            <a:off x="840854" y="4329466"/>
            <a:ext cx="3539432" cy="2153884"/>
          </a:xfrm>
          <a:prstGeom prst="roundRect">
            <a:avLst>
              <a:gd name="adj" fmla="val 10771"/>
            </a:avLst>
          </a:prstGeom>
          <a:solidFill>
            <a:schemeClr val="bg1">
              <a:lumMod val="95000"/>
            </a:schemeClr>
          </a:solidFill>
          <a:ln w="76200" cmpd="sng">
            <a:solidFill>
              <a:srgbClr val="706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85C2D4D-D403-4505-8D20-3D5CDADEBAA0}"/>
              </a:ext>
            </a:extLst>
          </p:cNvPr>
          <p:cNvSpPr txBox="1"/>
          <p:nvPr/>
        </p:nvSpPr>
        <p:spPr>
          <a:xfrm>
            <a:off x="965373" y="4458975"/>
            <a:ext cx="329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入会金の</a:t>
            </a:r>
            <a:r>
              <a:rPr lang="en-US" altLang="ja-JP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30,000</a:t>
            </a:r>
            <a:r>
              <a:rPr lang="ja-JP" altLang="en-US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円をお振込み下さい。</a:t>
            </a:r>
            <a:endParaRPr lang="en-US" altLang="ja-JP" dirty="0">
              <a:solidFill>
                <a:srgbClr val="494138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C4961C9-5CC3-4A0F-9EAF-2FA237F1A5AC}"/>
              </a:ext>
            </a:extLst>
          </p:cNvPr>
          <p:cNvSpPr txBox="1"/>
          <p:nvPr/>
        </p:nvSpPr>
        <p:spPr>
          <a:xfrm>
            <a:off x="965373" y="5137713"/>
            <a:ext cx="329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日以内にご入金を確認できない場合は、取得済みの端末情報を元に法的な手段をとらせていただきます。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6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51"/>
          <p:cNvSpPr txBox="1"/>
          <p:nvPr/>
        </p:nvSpPr>
        <p:spPr>
          <a:xfrm>
            <a:off x="568338" y="1243178"/>
            <a:ext cx="727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 b="1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3600" dirty="0"/>
              <a:t>何がいけなかったのでしょうか？</a:t>
            </a: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21.</a:t>
            </a:r>
            <a:r>
              <a:rPr lang="ja-JP" altLang="en-US" dirty="0"/>
              <a:t> 不当請求にあったら？</a:t>
            </a:r>
            <a:endParaRPr 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CC21537-28F1-4292-930D-7DC957D28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138" y1="47750" x2="37243" y2="52750"/>
                        <a14:foregroundMark x1="34018" y1="45500" x2="29619" y2="53250"/>
                        <a14:foregroundMark x1="19062" y1="65750" x2="23754" y2="66750"/>
                        <a14:foregroundMark x1="26100" y1="70500" x2="34311" y2="71500"/>
                        <a14:foregroundMark x1="60704" y1="65500" x2="70381" y2="71250"/>
                        <a14:foregroundMark x1="60997" y1="76500" x2="64516" y2="74750"/>
                        <a14:foregroundMark x1="44575" y1="86750" x2="43109" y2="79750"/>
                        <a14:foregroundMark x1="59824" y1="84500" x2="56598" y2="7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31" y="595012"/>
            <a:ext cx="1571840" cy="18438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887F5C7-E00A-40E7-9BE7-1B18CB94A086}"/>
              </a:ext>
            </a:extLst>
          </p:cNvPr>
          <p:cNvGrpSpPr/>
          <p:nvPr/>
        </p:nvGrpSpPr>
        <p:grpSpPr>
          <a:xfrm>
            <a:off x="1236656" y="3595216"/>
            <a:ext cx="6927633" cy="1401526"/>
            <a:chOff x="1236656" y="3595216"/>
            <a:chExt cx="6927633" cy="1401526"/>
          </a:xfrm>
        </p:grpSpPr>
        <p:sp>
          <p:nvSpPr>
            <p:cNvPr id="44" name="角丸四角形 6">
              <a:extLst>
                <a:ext uri="{FF2B5EF4-FFF2-40B4-BE49-F238E27FC236}">
                  <a16:creationId xmlns:a16="http://schemas.microsoft.com/office/drawing/2014/main" id="{18D1BAAB-FEE9-453B-8E5A-C345F9D44CE3}"/>
                </a:ext>
              </a:extLst>
            </p:cNvPr>
            <p:cNvSpPr/>
            <p:nvPr/>
          </p:nvSpPr>
          <p:spPr>
            <a:xfrm>
              <a:off x="1236656" y="3718486"/>
              <a:ext cx="6362110" cy="1106105"/>
            </a:xfrm>
            <a:prstGeom prst="roundRect">
              <a:avLst>
                <a:gd name="adj" fmla="val 10578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4BB85B0E-B99A-4C07-BB60-24FCC58D0814}"/>
                </a:ext>
              </a:extLst>
            </p:cNvPr>
            <p:cNvSpPr txBox="1"/>
            <p:nvPr/>
          </p:nvSpPr>
          <p:spPr>
            <a:xfrm>
              <a:off x="1418317" y="3920476"/>
              <a:ext cx="57816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ja-JP" altLang="en-US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無料サイトには危険なサイトがたくさん</a:t>
              </a:r>
              <a:br>
                <a:rPr lang="en-US" altLang="ja-JP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ある。</a:t>
              </a: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A97EBA12-FBE5-4699-B59A-3E5FEFFA0595}"/>
                </a:ext>
              </a:extLst>
            </p:cNvPr>
            <p:cNvGrpSpPr/>
            <p:nvPr/>
          </p:nvGrpSpPr>
          <p:grpSpPr>
            <a:xfrm rot="413787">
              <a:off x="7280948" y="3595216"/>
              <a:ext cx="883341" cy="1401526"/>
              <a:chOff x="5553059" y="2876684"/>
              <a:chExt cx="3199022" cy="5347146"/>
            </a:xfrm>
          </p:grpSpPr>
          <p:sp>
            <p:nvSpPr>
              <p:cNvPr id="28" name="角丸四角形 19">
                <a:extLst>
                  <a:ext uri="{FF2B5EF4-FFF2-40B4-BE49-F238E27FC236}">
                    <a16:creationId xmlns:a16="http://schemas.microsoft.com/office/drawing/2014/main" id="{DF588124-55B9-436D-A097-7AFF8EE15871}"/>
                  </a:ext>
                </a:extLst>
              </p:cNvPr>
              <p:cNvSpPr/>
              <p:nvPr/>
            </p:nvSpPr>
            <p:spPr>
              <a:xfrm>
                <a:off x="5553059" y="2876684"/>
                <a:ext cx="3199022" cy="5347146"/>
              </a:xfrm>
              <a:prstGeom prst="roundRect">
                <a:avLst>
                  <a:gd name="adj" fmla="val 9998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76200" cmpd="thickThin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F5201B99-7BA1-44FD-A8D6-2973BE206B88}"/>
                  </a:ext>
                </a:extLst>
              </p:cNvPr>
              <p:cNvSpPr/>
              <p:nvPr/>
            </p:nvSpPr>
            <p:spPr>
              <a:xfrm>
                <a:off x="5612906" y="3392998"/>
                <a:ext cx="3047070" cy="4434352"/>
              </a:xfrm>
              <a:prstGeom prst="rect">
                <a:avLst/>
              </a:prstGeom>
              <a:solidFill>
                <a:srgbClr val="C113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5628661A-03D4-47CB-86AC-46422353499A}"/>
                  </a:ext>
                </a:extLst>
              </p:cNvPr>
              <p:cNvSpPr/>
              <p:nvPr/>
            </p:nvSpPr>
            <p:spPr>
              <a:xfrm>
                <a:off x="5622478" y="6152832"/>
                <a:ext cx="3089272" cy="1204274"/>
              </a:xfrm>
              <a:prstGeom prst="rect">
                <a:avLst/>
              </a:prstGeom>
              <a:solidFill>
                <a:srgbClr val="0D0D0D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6153F4A-2F59-4612-A826-89D67AAA89D0}"/>
                  </a:ext>
                </a:extLst>
              </p:cNvPr>
              <p:cNvSpPr txBox="1"/>
              <p:nvPr/>
            </p:nvSpPr>
            <p:spPr>
              <a:xfrm>
                <a:off x="5840512" y="6197587"/>
                <a:ext cx="2644907" cy="1232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5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解除する</a:t>
                </a:r>
                <a:r>
                  <a:rPr kumimoji="1" lang="ja-JP" altLang="en-US" sz="50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には</a:t>
                </a:r>
                <a:endParaRPr kumimoji="1" lang="en-US" altLang="ja-JP" sz="5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kumimoji="1" lang="ja-JP" altLang="en-US" sz="50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仮想</a:t>
                </a:r>
                <a:r>
                  <a:rPr kumimoji="1" lang="ja-JP" altLang="en-US" sz="5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通貨の支払いが必要です。</a:t>
                </a: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98FD1A3-1683-4976-ADBE-3F4D6F80F9FB}"/>
                  </a:ext>
                </a:extLst>
              </p:cNvPr>
              <p:cNvSpPr txBox="1"/>
              <p:nvPr/>
            </p:nvSpPr>
            <p:spPr>
              <a:xfrm>
                <a:off x="5926602" y="4588894"/>
                <a:ext cx="2414355" cy="199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！</a:t>
                </a: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B93D120-0603-44E8-A081-446D8C94A1F1}"/>
                  </a:ext>
                </a:extLst>
              </p:cNvPr>
              <p:cNvSpPr txBox="1"/>
              <p:nvPr/>
            </p:nvSpPr>
            <p:spPr>
              <a:xfrm>
                <a:off x="5598905" y="3399148"/>
                <a:ext cx="3047071" cy="1585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7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あなたの端末を</a:t>
                </a:r>
                <a:endParaRPr kumimoji="1" lang="en-US" altLang="ja-JP" sz="7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kumimoji="1" lang="ja-JP" altLang="en-US" sz="70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ハッキング</a:t>
                </a:r>
                <a:endParaRPr kumimoji="1" lang="en-US" altLang="ja-JP" sz="7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kumimoji="1" lang="ja-JP" altLang="en-US" sz="70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しました</a:t>
                </a:r>
                <a:r>
                  <a:rPr kumimoji="1" lang="ja-JP" altLang="en-US" sz="7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。</a:t>
                </a:r>
              </a:p>
            </p:txBody>
          </p: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B40EC0A-1418-4AC3-9C0D-E0A174F4F7DE}"/>
              </a:ext>
            </a:extLst>
          </p:cNvPr>
          <p:cNvGrpSpPr/>
          <p:nvPr/>
        </p:nvGrpSpPr>
        <p:grpSpPr>
          <a:xfrm>
            <a:off x="568338" y="1973225"/>
            <a:ext cx="7344220" cy="1636794"/>
            <a:chOff x="568338" y="1973225"/>
            <a:chExt cx="7344220" cy="1636794"/>
          </a:xfrm>
        </p:grpSpPr>
        <p:sp>
          <p:nvSpPr>
            <p:cNvPr id="36" name="角丸四角形 6">
              <a:extLst>
                <a:ext uri="{FF2B5EF4-FFF2-40B4-BE49-F238E27FC236}">
                  <a16:creationId xmlns:a16="http://schemas.microsoft.com/office/drawing/2014/main" id="{39233E6C-BFBC-48A9-AB41-F83C7BA7DDF0}"/>
                </a:ext>
              </a:extLst>
            </p:cNvPr>
            <p:cNvSpPr/>
            <p:nvPr/>
          </p:nvSpPr>
          <p:spPr>
            <a:xfrm>
              <a:off x="1550448" y="2350059"/>
              <a:ext cx="6362110" cy="1106105"/>
            </a:xfrm>
            <a:prstGeom prst="roundRect">
              <a:avLst>
                <a:gd name="adj" fmla="val 10578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4C6B64B-1556-471B-8C09-34CB92A4E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3" t="18326" r="22243" b="20748"/>
            <a:stretch/>
          </p:blipFill>
          <p:spPr>
            <a:xfrm>
              <a:off x="568338" y="1973225"/>
              <a:ext cx="1491419" cy="1636794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C369380-5C5B-487D-81CB-90FFF94C8175}"/>
                </a:ext>
              </a:extLst>
            </p:cNvPr>
            <p:cNvSpPr txBox="1"/>
            <p:nvPr/>
          </p:nvSpPr>
          <p:spPr>
            <a:xfrm>
              <a:off x="1732109" y="2552049"/>
              <a:ext cx="6041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ja-JP" altLang="en-US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見てしまったという事実が不安感を募ってしまう。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FC06522-EAFF-4470-B4FA-8E056C15F118}"/>
              </a:ext>
            </a:extLst>
          </p:cNvPr>
          <p:cNvGrpSpPr/>
          <p:nvPr/>
        </p:nvGrpSpPr>
        <p:grpSpPr>
          <a:xfrm>
            <a:off x="868542" y="4896065"/>
            <a:ext cx="7018158" cy="1365232"/>
            <a:chOff x="868542" y="4896065"/>
            <a:chExt cx="7018158" cy="1365232"/>
          </a:xfrm>
        </p:grpSpPr>
        <p:sp>
          <p:nvSpPr>
            <p:cNvPr id="48" name="角丸四角形 6">
              <a:extLst>
                <a:ext uri="{FF2B5EF4-FFF2-40B4-BE49-F238E27FC236}">
                  <a16:creationId xmlns:a16="http://schemas.microsoft.com/office/drawing/2014/main" id="{4872A7BC-AAE9-4A80-807D-1298C73FDC9A}"/>
                </a:ext>
              </a:extLst>
            </p:cNvPr>
            <p:cNvSpPr/>
            <p:nvPr/>
          </p:nvSpPr>
          <p:spPr>
            <a:xfrm>
              <a:off x="1524590" y="5076346"/>
              <a:ext cx="6362110" cy="1106105"/>
            </a:xfrm>
            <a:prstGeom prst="roundRect">
              <a:avLst>
                <a:gd name="adj" fmla="val 10578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FEEAB53B-DBB8-4816-B2F7-2ADDF4AFE034}"/>
                </a:ext>
              </a:extLst>
            </p:cNvPr>
            <p:cNvSpPr txBox="1"/>
            <p:nvPr/>
          </p:nvSpPr>
          <p:spPr>
            <a:xfrm>
              <a:off x="1706251" y="5278336"/>
              <a:ext cx="6041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ja-JP" altLang="en-US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相手方にメールを送るとアドレスがばれてしまい督促のメールが送られる。</a:t>
              </a: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907FDBA7-B986-4633-9105-56ED052F7183}"/>
                </a:ext>
              </a:extLst>
            </p:cNvPr>
            <p:cNvGrpSpPr/>
            <p:nvPr/>
          </p:nvGrpSpPr>
          <p:grpSpPr>
            <a:xfrm>
              <a:off x="868542" y="4896065"/>
              <a:ext cx="894490" cy="1365232"/>
              <a:chOff x="1725648" y="4910347"/>
              <a:chExt cx="970004" cy="1480487"/>
            </a:xfrm>
          </p:grpSpPr>
          <p:sp>
            <p:nvSpPr>
              <p:cNvPr id="18" name="円/楕円 12">
                <a:extLst>
                  <a:ext uri="{FF2B5EF4-FFF2-40B4-BE49-F238E27FC236}">
                    <a16:creationId xmlns:a16="http://schemas.microsoft.com/office/drawing/2014/main" id="{0D7BD9AD-387B-4298-99D5-17CE960835A0}"/>
                  </a:ext>
                </a:extLst>
              </p:cNvPr>
              <p:cNvSpPr/>
              <p:nvPr/>
            </p:nvSpPr>
            <p:spPr>
              <a:xfrm>
                <a:off x="1725648" y="4910347"/>
                <a:ext cx="970004" cy="105831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ローチャート: 論理積ゲート 56">
                <a:extLst>
                  <a:ext uri="{FF2B5EF4-FFF2-40B4-BE49-F238E27FC236}">
                    <a16:creationId xmlns:a16="http://schemas.microsoft.com/office/drawing/2014/main" id="{574B1DAD-4424-436D-A781-C37B1666282D}"/>
                  </a:ext>
                </a:extLst>
              </p:cNvPr>
              <p:cNvSpPr/>
              <p:nvPr/>
            </p:nvSpPr>
            <p:spPr>
              <a:xfrm rot="16200000">
                <a:off x="1911638" y="5612167"/>
                <a:ext cx="598025" cy="959310"/>
              </a:xfrm>
              <a:custGeom>
                <a:avLst/>
                <a:gdLst>
                  <a:gd name="connsiteX0" fmla="*/ 0 w 388234"/>
                  <a:gd name="connsiteY0" fmla="*/ 0 h 795790"/>
                  <a:gd name="connsiteX1" fmla="*/ 194117 w 388234"/>
                  <a:gd name="connsiteY1" fmla="*/ 0 h 795790"/>
                  <a:gd name="connsiteX2" fmla="*/ 388234 w 388234"/>
                  <a:gd name="connsiteY2" fmla="*/ 397895 h 795790"/>
                  <a:gd name="connsiteX3" fmla="*/ 194117 w 388234"/>
                  <a:gd name="connsiteY3" fmla="*/ 795790 h 795790"/>
                  <a:gd name="connsiteX4" fmla="*/ 0 w 388234"/>
                  <a:gd name="connsiteY4" fmla="*/ 795790 h 795790"/>
                  <a:gd name="connsiteX5" fmla="*/ 0 w 388234"/>
                  <a:gd name="connsiteY5" fmla="*/ 0 h 795790"/>
                  <a:gd name="connsiteX0" fmla="*/ 0 w 388234"/>
                  <a:gd name="connsiteY0" fmla="*/ 0 h 829127"/>
                  <a:gd name="connsiteX1" fmla="*/ 194117 w 388234"/>
                  <a:gd name="connsiteY1" fmla="*/ 33337 h 829127"/>
                  <a:gd name="connsiteX2" fmla="*/ 388234 w 388234"/>
                  <a:gd name="connsiteY2" fmla="*/ 431232 h 829127"/>
                  <a:gd name="connsiteX3" fmla="*/ 194117 w 388234"/>
                  <a:gd name="connsiteY3" fmla="*/ 829127 h 829127"/>
                  <a:gd name="connsiteX4" fmla="*/ 0 w 388234"/>
                  <a:gd name="connsiteY4" fmla="*/ 829127 h 829127"/>
                  <a:gd name="connsiteX5" fmla="*/ 0 w 388234"/>
                  <a:gd name="connsiteY5" fmla="*/ 0 h 829127"/>
                  <a:gd name="connsiteX0" fmla="*/ 0 w 388234"/>
                  <a:gd name="connsiteY0" fmla="*/ 0 h 829127"/>
                  <a:gd name="connsiteX1" fmla="*/ 194117 w 388234"/>
                  <a:gd name="connsiteY1" fmla="*/ 33337 h 829127"/>
                  <a:gd name="connsiteX2" fmla="*/ 388234 w 388234"/>
                  <a:gd name="connsiteY2" fmla="*/ 431232 h 829127"/>
                  <a:gd name="connsiteX3" fmla="*/ 194117 w 388234"/>
                  <a:gd name="connsiteY3" fmla="*/ 829127 h 829127"/>
                  <a:gd name="connsiteX4" fmla="*/ 0 w 388234"/>
                  <a:gd name="connsiteY4" fmla="*/ 829127 h 829127"/>
                  <a:gd name="connsiteX5" fmla="*/ 0 w 388234"/>
                  <a:gd name="connsiteY5" fmla="*/ 0 h 829127"/>
                  <a:gd name="connsiteX0" fmla="*/ 3 w 388237"/>
                  <a:gd name="connsiteY0" fmla="*/ 0 h 867230"/>
                  <a:gd name="connsiteX1" fmla="*/ 194120 w 388237"/>
                  <a:gd name="connsiteY1" fmla="*/ 33337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37"/>
                  <a:gd name="connsiteY0" fmla="*/ 0 h 867230"/>
                  <a:gd name="connsiteX1" fmla="*/ 194120 w 388237"/>
                  <a:gd name="connsiteY1" fmla="*/ 19052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37"/>
                  <a:gd name="connsiteY0" fmla="*/ 0 h 867230"/>
                  <a:gd name="connsiteX1" fmla="*/ 194120 w 388237"/>
                  <a:gd name="connsiteY1" fmla="*/ 19052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92693"/>
                  <a:gd name="connsiteY0" fmla="*/ 0 h 867230"/>
                  <a:gd name="connsiteX1" fmla="*/ 194120 w 392693"/>
                  <a:gd name="connsiteY1" fmla="*/ 19052 h 867230"/>
                  <a:gd name="connsiteX2" fmla="*/ 388237 w 392693"/>
                  <a:gd name="connsiteY2" fmla="*/ 431232 h 867230"/>
                  <a:gd name="connsiteX3" fmla="*/ 318946 w 392693"/>
                  <a:gd name="connsiteY3" fmla="*/ 679683 h 867230"/>
                  <a:gd name="connsiteX4" fmla="*/ 189354 w 392693"/>
                  <a:gd name="connsiteY4" fmla="*/ 845799 h 867230"/>
                  <a:gd name="connsiteX5" fmla="*/ 0 w 392693"/>
                  <a:gd name="connsiteY5" fmla="*/ 867230 h 867230"/>
                  <a:gd name="connsiteX6" fmla="*/ 3 w 392693"/>
                  <a:gd name="connsiteY6" fmla="*/ 0 h 867230"/>
                  <a:gd name="connsiteX0" fmla="*/ 3 w 391949"/>
                  <a:gd name="connsiteY0" fmla="*/ 0 h 867230"/>
                  <a:gd name="connsiteX1" fmla="*/ 194120 w 391949"/>
                  <a:gd name="connsiteY1" fmla="*/ 19052 h 867230"/>
                  <a:gd name="connsiteX2" fmla="*/ 388237 w 391949"/>
                  <a:gd name="connsiteY2" fmla="*/ 431232 h 867230"/>
                  <a:gd name="connsiteX3" fmla="*/ 311798 w 391949"/>
                  <a:gd name="connsiteY3" fmla="*/ 753505 h 867230"/>
                  <a:gd name="connsiteX4" fmla="*/ 189354 w 391949"/>
                  <a:gd name="connsiteY4" fmla="*/ 845799 h 867230"/>
                  <a:gd name="connsiteX5" fmla="*/ 0 w 391949"/>
                  <a:gd name="connsiteY5" fmla="*/ 867230 h 867230"/>
                  <a:gd name="connsiteX6" fmla="*/ 3 w 391949"/>
                  <a:gd name="connsiteY6" fmla="*/ 0 h 867230"/>
                  <a:gd name="connsiteX0" fmla="*/ 3 w 374051"/>
                  <a:gd name="connsiteY0" fmla="*/ 0 h 867230"/>
                  <a:gd name="connsiteX1" fmla="*/ 194120 w 374051"/>
                  <a:gd name="connsiteY1" fmla="*/ 19052 h 867230"/>
                  <a:gd name="connsiteX2" fmla="*/ 369187 w 374051"/>
                  <a:gd name="connsiteY2" fmla="*/ 397897 h 867230"/>
                  <a:gd name="connsiteX3" fmla="*/ 311798 w 374051"/>
                  <a:gd name="connsiteY3" fmla="*/ 753505 h 867230"/>
                  <a:gd name="connsiteX4" fmla="*/ 189354 w 374051"/>
                  <a:gd name="connsiteY4" fmla="*/ 845799 h 867230"/>
                  <a:gd name="connsiteX5" fmla="*/ 0 w 374051"/>
                  <a:gd name="connsiteY5" fmla="*/ 867230 h 867230"/>
                  <a:gd name="connsiteX6" fmla="*/ 3 w 374051"/>
                  <a:gd name="connsiteY6" fmla="*/ 0 h 867230"/>
                  <a:gd name="connsiteX0" fmla="*/ 3 w 369405"/>
                  <a:gd name="connsiteY0" fmla="*/ 0 h 867230"/>
                  <a:gd name="connsiteX1" fmla="*/ 194120 w 369405"/>
                  <a:gd name="connsiteY1" fmla="*/ 19052 h 867230"/>
                  <a:gd name="connsiteX2" fmla="*/ 369187 w 369405"/>
                  <a:gd name="connsiteY2" fmla="*/ 397897 h 867230"/>
                  <a:gd name="connsiteX3" fmla="*/ 311798 w 369405"/>
                  <a:gd name="connsiteY3" fmla="*/ 753505 h 867230"/>
                  <a:gd name="connsiteX4" fmla="*/ 189354 w 369405"/>
                  <a:gd name="connsiteY4" fmla="*/ 845799 h 867230"/>
                  <a:gd name="connsiteX5" fmla="*/ 0 w 369405"/>
                  <a:gd name="connsiteY5" fmla="*/ 867230 h 867230"/>
                  <a:gd name="connsiteX6" fmla="*/ 3 w 369405"/>
                  <a:gd name="connsiteY6" fmla="*/ 0 h 867230"/>
                  <a:gd name="connsiteX0" fmla="*/ 3 w 374051"/>
                  <a:gd name="connsiteY0" fmla="*/ 0 h 867230"/>
                  <a:gd name="connsiteX1" fmla="*/ 194120 w 374051"/>
                  <a:gd name="connsiteY1" fmla="*/ 19052 h 867230"/>
                  <a:gd name="connsiteX2" fmla="*/ 369187 w 374051"/>
                  <a:gd name="connsiteY2" fmla="*/ 397897 h 867230"/>
                  <a:gd name="connsiteX3" fmla="*/ 311795 w 374051"/>
                  <a:gd name="connsiteY3" fmla="*/ 784464 h 867230"/>
                  <a:gd name="connsiteX4" fmla="*/ 189354 w 374051"/>
                  <a:gd name="connsiteY4" fmla="*/ 845799 h 867230"/>
                  <a:gd name="connsiteX5" fmla="*/ 0 w 374051"/>
                  <a:gd name="connsiteY5" fmla="*/ 867230 h 867230"/>
                  <a:gd name="connsiteX6" fmla="*/ 3 w 374051"/>
                  <a:gd name="connsiteY6" fmla="*/ 0 h 867230"/>
                  <a:gd name="connsiteX0" fmla="*/ 3 w 372547"/>
                  <a:gd name="connsiteY0" fmla="*/ 0 h 867230"/>
                  <a:gd name="connsiteX1" fmla="*/ 194120 w 372547"/>
                  <a:gd name="connsiteY1" fmla="*/ 19052 h 867230"/>
                  <a:gd name="connsiteX2" fmla="*/ 369187 w 372547"/>
                  <a:gd name="connsiteY2" fmla="*/ 397897 h 867230"/>
                  <a:gd name="connsiteX3" fmla="*/ 311795 w 372547"/>
                  <a:gd name="connsiteY3" fmla="*/ 784464 h 867230"/>
                  <a:gd name="connsiteX4" fmla="*/ 189354 w 372547"/>
                  <a:gd name="connsiteY4" fmla="*/ 845799 h 867230"/>
                  <a:gd name="connsiteX5" fmla="*/ 0 w 372547"/>
                  <a:gd name="connsiteY5" fmla="*/ 867230 h 867230"/>
                  <a:gd name="connsiteX6" fmla="*/ 3 w 372547"/>
                  <a:gd name="connsiteY6" fmla="*/ 0 h 867230"/>
                  <a:gd name="connsiteX0" fmla="*/ 3 w 372638"/>
                  <a:gd name="connsiteY0" fmla="*/ 0 h 867230"/>
                  <a:gd name="connsiteX1" fmla="*/ 194120 w 372638"/>
                  <a:gd name="connsiteY1" fmla="*/ 19052 h 867230"/>
                  <a:gd name="connsiteX2" fmla="*/ 369187 w 372638"/>
                  <a:gd name="connsiteY2" fmla="*/ 397897 h 867230"/>
                  <a:gd name="connsiteX3" fmla="*/ 311795 w 372638"/>
                  <a:gd name="connsiteY3" fmla="*/ 784464 h 867230"/>
                  <a:gd name="connsiteX4" fmla="*/ 189354 w 372638"/>
                  <a:gd name="connsiteY4" fmla="*/ 845799 h 867230"/>
                  <a:gd name="connsiteX5" fmla="*/ 0 w 372638"/>
                  <a:gd name="connsiteY5" fmla="*/ 867230 h 867230"/>
                  <a:gd name="connsiteX6" fmla="*/ 3 w 372638"/>
                  <a:gd name="connsiteY6" fmla="*/ 0 h 867230"/>
                  <a:gd name="connsiteX0" fmla="*/ 3 w 372638"/>
                  <a:gd name="connsiteY0" fmla="*/ 0 h 867230"/>
                  <a:gd name="connsiteX1" fmla="*/ 194120 w 372638"/>
                  <a:gd name="connsiteY1" fmla="*/ 19052 h 867230"/>
                  <a:gd name="connsiteX2" fmla="*/ 369187 w 372638"/>
                  <a:gd name="connsiteY2" fmla="*/ 397897 h 867230"/>
                  <a:gd name="connsiteX3" fmla="*/ 311795 w 372638"/>
                  <a:gd name="connsiteY3" fmla="*/ 784464 h 867230"/>
                  <a:gd name="connsiteX4" fmla="*/ 189354 w 372638"/>
                  <a:gd name="connsiteY4" fmla="*/ 845799 h 867230"/>
                  <a:gd name="connsiteX5" fmla="*/ 0 w 372638"/>
                  <a:gd name="connsiteY5" fmla="*/ 867230 h 867230"/>
                  <a:gd name="connsiteX6" fmla="*/ 3 w 372638"/>
                  <a:gd name="connsiteY6" fmla="*/ 0 h 867230"/>
                  <a:gd name="connsiteX0" fmla="*/ 3 w 372638"/>
                  <a:gd name="connsiteY0" fmla="*/ 0 h 869901"/>
                  <a:gd name="connsiteX1" fmla="*/ 194120 w 372638"/>
                  <a:gd name="connsiteY1" fmla="*/ 19052 h 869901"/>
                  <a:gd name="connsiteX2" fmla="*/ 369187 w 372638"/>
                  <a:gd name="connsiteY2" fmla="*/ 397897 h 869901"/>
                  <a:gd name="connsiteX3" fmla="*/ 311795 w 372638"/>
                  <a:gd name="connsiteY3" fmla="*/ 784464 h 869901"/>
                  <a:gd name="connsiteX4" fmla="*/ 189354 w 372638"/>
                  <a:gd name="connsiteY4" fmla="*/ 860087 h 869901"/>
                  <a:gd name="connsiteX5" fmla="*/ 0 w 372638"/>
                  <a:gd name="connsiteY5" fmla="*/ 867230 h 869901"/>
                  <a:gd name="connsiteX6" fmla="*/ 3 w 372638"/>
                  <a:gd name="connsiteY6" fmla="*/ 0 h 869901"/>
                  <a:gd name="connsiteX0" fmla="*/ 3 w 372638"/>
                  <a:gd name="connsiteY0" fmla="*/ 0 h 869901"/>
                  <a:gd name="connsiteX1" fmla="*/ 194120 w 372638"/>
                  <a:gd name="connsiteY1" fmla="*/ 19052 h 869901"/>
                  <a:gd name="connsiteX2" fmla="*/ 369187 w 372638"/>
                  <a:gd name="connsiteY2" fmla="*/ 397897 h 869901"/>
                  <a:gd name="connsiteX3" fmla="*/ 311795 w 372638"/>
                  <a:gd name="connsiteY3" fmla="*/ 784464 h 869901"/>
                  <a:gd name="connsiteX4" fmla="*/ 189354 w 372638"/>
                  <a:gd name="connsiteY4" fmla="*/ 860087 h 869901"/>
                  <a:gd name="connsiteX5" fmla="*/ 0 w 372638"/>
                  <a:gd name="connsiteY5" fmla="*/ 867230 h 869901"/>
                  <a:gd name="connsiteX6" fmla="*/ 3 w 372638"/>
                  <a:gd name="connsiteY6" fmla="*/ 0 h 869901"/>
                  <a:gd name="connsiteX0" fmla="*/ 3 w 371718"/>
                  <a:gd name="connsiteY0" fmla="*/ 0 h 869901"/>
                  <a:gd name="connsiteX1" fmla="*/ 194120 w 371718"/>
                  <a:gd name="connsiteY1" fmla="*/ 19052 h 869901"/>
                  <a:gd name="connsiteX2" fmla="*/ 369187 w 371718"/>
                  <a:gd name="connsiteY2" fmla="*/ 397897 h 869901"/>
                  <a:gd name="connsiteX3" fmla="*/ 299886 w 371718"/>
                  <a:gd name="connsiteY3" fmla="*/ 796373 h 869901"/>
                  <a:gd name="connsiteX4" fmla="*/ 189354 w 371718"/>
                  <a:gd name="connsiteY4" fmla="*/ 860087 h 869901"/>
                  <a:gd name="connsiteX5" fmla="*/ 0 w 371718"/>
                  <a:gd name="connsiteY5" fmla="*/ 867230 h 869901"/>
                  <a:gd name="connsiteX6" fmla="*/ 3 w 371718"/>
                  <a:gd name="connsiteY6" fmla="*/ 0 h 869901"/>
                  <a:gd name="connsiteX0" fmla="*/ 3 w 372244"/>
                  <a:gd name="connsiteY0" fmla="*/ 0 h 869901"/>
                  <a:gd name="connsiteX1" fmla="*/ 194120 w 372244"/>
                  <a:gd name="connsiteY1" fmla="*/ 19052 h 869901"/>
                  <a:gd name="connsiteX2" fmla="*/ 369187 w 372244"/>
                  <a:gd name="connsiteY2" fmla="*/ 397897 h 869901"/>
                  <a:gd name="connsiteX3" fmla="*/ 299886 w 372244"/>
                  <a:gd name="connsiteY3" fmla="*/ 796373 h 869901"/>
                  <a:gd name="connsiteX4" fmla="*/ 189354 w 372244"/>
                  <a:gd name="connsiteY4" fmla="*/ 860087 h 869901"/>
                  <a:gd name="connsiteX5" fmla="*/ 0 w 372244"/>
                  <a:gd name="connsiteY5" fmla="*/ 867230 h 869901"/>
                  <a:gd name="connsiteX6" fmla="*/ 3 w 372244"/>
                  <a:gd name="connsiteY6" fmla="*/ 0 h 869901"/>
                  <a:gd name="connsiteX0" fmla="*/ 2384 w 372244"/>
                  <a:gd name="connsiteY0" fmla="*/ 0 h 969912"/>
                  <a:gd name="connsiteX1" fmla="*/ 194120 w 372244"/>
                  <a:gd name="connsiteY1" fmla="*/ 119063 h 969912"/>
                  <a:gd name="connsiteX2" fmla="*/ 369187 w 372244"/>
                  <a:gd name="connsiteY2" fmla="*/ 497908 h 969912"/>
                  <a:gd name="connsiteX3" fmla="*/ 299886 w 372244"/>
                  <a:gd name="connsiteY3" fmla="*/ 896384 h 969912"/>
                  <a:gd name="connsiteX4" fmla="*/ 189354 w 372244"/>
                  <a:gd name="connsiteY4" fmla="*/ 960098 h 969912"/>
                  <a:gd name="connsiteX5" fmla="*/ 0 w 372244"/>
                  <a:gd name="connsiteY5" fmla="*/ 967241 h 969912"/>
                  <a:gd name="connsiteX6" fmla="*/ 2384 w 372244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1029411"/>
                  <a:gd name="connsiteX1" fmla="*/ 222695 w 371011"/>
                  <a:gd name="connsiteY1" fmla="*/ 66675 h 1029411"/>
                  <a:gd name="connsiteX2" fmla="*/ 369187 w 371011"/>
                  <a:gd name="connsiteY2" fmla="*/ 497908 h 1029411"/>
                  <a:gd name="connsiteX3" fmla="*/ 299886 w 371011"/>
                  <a:gd name="connsiteY3" fmla="*/ 896384 h 1029411"/>
                  <a:gd name="connsiteX4" fmla="*/ 184959 w 371011"/>
                  <a:gd name="connsiteY4" fmla="*/ 1026017 h 1029411"/>
                  <a:gd name="connsiteX5" fmla="*/ 0 w 371011"/>
                  <a:gd name="connsiteY5" fmla="*/ 967241 h 1029411"/>
                  <a:gd name="connsiteX6" fmla="*/ 2384 w 371011"/>
                  <a:gd name="connsiteY6" fmla="*/ 0 h 1029411"/>
                  <a:gd name="connsiteX0" fmla="*/ 2384 w 371011"/>
                  <a:gd name="connsiteY0" fmla="*/ 0 h 1070514"/>
                  <a:gd name="connsiteX1" fmla="*/ 222695 w 371011"/>
                  <a:gd name="connsiteY1" fmla="*/ 66675 h 1070514"/>
                  <a:gd name="connsiteX2" fmla="*/ 369187 w 371011"/>
                  <a:gd name="connsiteY2" fmla="*/ 497908 h 1070514"/>
                  <a:gd name="connsiteX3" fmla="*/ 299886 w 371011"/>
                  <a:gd name="connsiteY3" fmla="*/ 896384 h 1070514"/>
                  <a:gd name="connsiteX4" fmla="*/ 184959 w 371011"/>
                  <a:gd name="connsiteY4" fmla="*/ 1026017 h 1070514"/>
                  <a:gd name="connsiteX5" fmla="*/ 0 w 371011"/>
                  <a:gd name="connsiteY5" fmla="*/ 1070514 h 1070514"/>
                  <a:gd name="connsiteX6" fmla="*/ 2384 w 371011"/>
                  <a:gd name="connsiteY6" fmla="*/ 0 h 107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011" h="1070514">
                    <a:moveTo>
                      <a:pt x="2384" y="0"/>
                    </a:moveTo>
                    <a:cubicBezTo>
                      <a:pt x="67090" y="0"/>
                      <a:pt x="157989" y="21437"/>
                      <a:pt x="222695" y="66675"/>
                    </a:cubicBezTo>
                    <a:cubicBezTo>
                      <a:pt x="327522" y="123831"/>
                      <a:pt x="356322" y="359623"/>
                      <a:pt x="369187" y="497908"/>
                    </a:cubicBezTo>
                    <a:cubicBezTo>
                      <a:pt x="382052" y="636193"/>
                      <a:pt x="323499" y="827299"/>
                      <a:pt x="299886" y="896384"/>
                    </a:cubicBezTo>
                    <a:cubicBezTo>
                      <a:pt x="285789" y="948809"/>
                      <a:pt x="230970" y="1009049"/>
                      <a:pt x="184959" y="1026017"/>
                    </a:cubicBezTo>
                    <a:cubicBezTo>
                      <a:pt x="112316" y="1047448"/>
                      <a:pt x="63118" y="1063370"/>
                      <a:pt x="0" y="1070514"/>
                    </a:cubicBezTo>
                    <a:cubicBezTo>
                      <a:pt x="1" y="781437"/>
                      <a:pt x="2383" y="289077"/>
                      <a:pt x="2384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0" name="弦 31">
                <a:extLst>
                  <a:ext uri="{FF2B5EF4-FFF2-40B4-BE49-F238E27FC236}">
                    <a16:creationId xmlns:a16="http://schemas.microsoft.com/office/drawing/2014/main" id="{B3F50B51-7F65-4C60-A194-2F3B298EFEE6}"/>
                  </a:ext>
                </a:extLst>
              </p:cNvPr>
              <p:cNvSpPr/>
              <p:nvPr/>
            </p:nvSpPr>
            <p:spPr>
              <a:xfrm rot="20635771">
                <a:off x="1918319" y="5336845"/>
                <a:ext cx="212137" cy="182121"/>
              </a:xfrm>
              <a:custGeom>
                <a:avLst/>
                <a:gdLst>
                  <a:gd name="connsiteX0" fmla="*/ 848845 w 1016085"/>
                  <a:gd name="connsiteY0" fmla="*/ 800338 h 919070"/>
                  <a:gd name="connsiteX1" fmla="*/ 272867 w 1016085"/>
                  <a:gd name="connsiteY1" fmla="*/ 866871 h 919070"/>
                  <a:gd name="connsiteX2" fmla="*/ 20923 w 1016085"/>
                  <a:gd name="connsiteY2" fmla="*/ 329012 h 919070"/>
                  <a:gd name="connsiteX3" fmla="*/ 508042 w 1016085"/>
                  <a:gd name="connsiteY3" fmla="*/ 0 h 919070"/>
                  <a:gd name="connsiteX4" fmla="*/ 848845 w 1016085"/>
                  <a:gd name="connsiteY4" fmla="*/ 800338 h 919070"/>
                  <a:gd name="connsiteX0" fmla="*/ 848908 w 848908"/>
                  <a:gd name="connsiteY0" fmla="*/ 641487 h 760226"/>
                  <a:gd name="connsiteX1" fmla="*/ 272930 w 848908"/>
                  <a:gd name="connsiteY1" fmla="*/ 708020 h 760226"/>
                  <a:gd name="connsiteX2" fmla="*/ 20986 w 848908"/>
                  <a:gd name="connsiteY2" fmla="*/ 170161 h 760226"/>
                  <a:gd name="connsiteX3" fmla="*/ 256645 w 848908"/>
                  <a:gd name="connsiteY3" fmla="*/ 1169 h 760226"/>
                  <a:gd name="connsiteX4" fmla="*/ 848908 w 848908"/>
                  <a:gd name="connsiteY4" fmla="*/ 641487 h 760226"/>
                  <a:gd name="connsiteX0" fmla="*/ 958442 w 958442"/>
                  <a:gd name="connsiteY0" fmla="*/ 534807 h 725728"/>
                  <a:gd name="connsiteX1" fmla="*/ 268164 w 958442"/>
                  <a:gd name="connsiteY1" fmla="*/ 708020 h 725728"/>
                  <a:gd name="connsiteX2" fmla="*/ 16220 w 958442"/>
                  <a:gd name="connsiteY2" fmla="*/ 170161 h 725728"/>
                  <a:gd name="connsiteX3" fmla="*/ 251879 w 958442"/>
                  <a:gd name="connsiteY3" fmla="*/ 1169 h 725728"/>
                  <a:gd name="connsiteX4" fmla="*/ 958442 w 958442"/>
                  <a:gd name="connsiteY4" fmla="*/ 534807 h 725728"/>
                  <a:gd name="connsiteX0" fmla="*/ 958442 w 958442"/>
                  <a:gd name="connsiteY0" fmla="*/ 534807 h 725728"/>
                  <a:gd name="connsiteX1" fmla="*/ 268164 w 958442"/>
                  <a:gd name="connsiteY1" fmla="*/ 708020 h 725728"/>
                  <a:gd name="connsiteX2" fmla="*/ 16220 w 958442"/>
                  <a:gd name="connsiteY2" fmla="*/ 170161 h 725728"/>
                  <a:gd name="connsiteX3" fmla="*/ 251879 w 958442"/>
                  <a:gd name="connsiteY3" fmla="*/ 1169 h 725728"/>
                  <a:gd name="connsiteX4" fmla="*/ 958442 w 958442"/>
                  <a:gd name="connsiteY4" fmla="*/ 534807 h 725728"/>
                  <a:gd name="connsiteX0" fmla="*/ 958442 w 958442"/>
                  <a:gd name="connsiteY0" fmla="*/ 594598 h 785519"/>
                  <a:gd name="connsiteX1" fmla="*/ 268164 w 958442"/>
                  <a:gd name="connsiteY1" fmla="*/ 767811 h 785519"/>
                  <a:gd name="connsiteX2" fmla="*/ 16220 w 958442"/>
                  <a:gd name="connsiteY2" fmla="*/ 229952 h 785519"/>
                  <a:gd name="connsiteX3" fmla="*/ 168059 w 958442"/>
                  <a:gd name="connsiteY3" fmla="*/ 0 h 785519"/>
                  <a:gd name="connsiteX4" fmla="*/ 958442 w 958442"/>
                  <a:gd name="connsiteY4" fmla="*/ 594598 h 785519"/>
                  <a:gd name="connsiteX0" fmla="*/ 958442 w 958442"/>
                  <a:gd name="connsiteY0" fmla="*/ 594598 h 785519"/>
                  <a:gd name="connsiteX1" fmla="*/ 268164 w 958442"/>
                  <a:gd name="connsiteY1" fmla="*/ 767811 h 785519"/>
                  <a:gd name="connsiteX2" fmla="*/ 16220 w 958442"/>
                  <a:gd name="connsiteY2" fmla="*/ 229952 h 785519"/>
                  <a:gd name="connsiteX3" fmla="*/ 168059 w 958442"/>
                  <a:gd name="connsiteY3" fmla="*/ 0 h 785519"/>
                  <a:gd name="connsiteX4" fmla="*/ 958442 w 958442"/>
                  <a:gd name="connsiteY4" fmla="*/ 594598 h 785519"/>
                  <a:gd name="connsiteX0" fmla="*/ 958442 w 958442"/>
                  <a:gd name="connsiteY0" fmla="*/ 594598 h 785519"/>
                  <a:gd name="connsiteX1" fmla="*/ 268164 w 958442"/>
                  <a:gd name="connsiteY1" fmla="*/ 767811 h 785519"/>
                  <a:gd name="connsiteX2" fmla="*/ 16220 w 958442"/>
                  <a:gd name="connsiteY2" fmla="*/ 229952 h 785519"/>
                  <a:gd name="connsiteX3" fmla="*/ 168059 w 958442"/>
                  <a:gd name="connsiteY3" fmla="*/ 0 h 785519"/>
                  <a:gd name="connsiteX4" fmla="*/ 958442 w 958442"/>
                  <a:gd name="connsiteY4" fmla="*/ 594598 h 785519"/>
                  <a:gd name="connsiteX0" fmla="*/ 953804 w 953804"/>
                  <a:gd name="connsiteY0" fmla="*/ 594598 h 758831"/>
                  <a:gd name="connsiteX1" fmla="*/ 354966 w 953804"/>
                  <a:gd name="connsiteY1" fmla="*/ 737331 h 758831"/>
                  <a:gd name="connsiteX2" fmla="*/ 11582 w 953804"/>
                  <a:gd name="connsiteY2" fmla="*/ 229952 h 758831"/>
                  <a:gd name="connsiteX3" fmla="*/ 163421 w 953804"/>
                  <a:gd name="connsiteY3" fmla="*/ 0 h 758831"/>
                  <a:gd name="connsiteX4" fmla="*/ 953804 w 953804"/>
                  <a:gd name="connsiteY4" fmla="*/ 594598 h 758831"/>
                  <a:gd name="connsiteX0" fmla="*/ 946424 w 946424"/>
                  <a:gd name="connsiteY0" fmla="*/ 594598 h 751011"/>
                  <a:gd name="connsiteX1" fmla="*/ 347586 w 946424"/>
                  <a:gd name="connsiteY1" fmla="*/ 737331 h 751011"/>
                  <a:gd name="connsiteX2" fmla="*/ 11822 w 946424"/>
                  <a:gd name="connsiteY2" fmla="*/ 344252 h 751011"/>
                  <a:gd name="connsiteX3" fmla="*/ 156041 w 946424"/>
                  <a:gd name="connsiteY3" fmla="*/ 0 h 751011"/>
                  <a:gd name="connsiteX4" fmla="*/ 946424 w 946424"/>
                  <a:gd name="connsiteY4" fmla="*/ 594598 h 751011"/>
                  <a:gd name="connsiteX0" fmla="*/ 968741 w 968741"/>
                  <a:gd name="connsiteY0" fmla="*/ 594598 h 751011"/>
                  <a:gd name="connsiteX1" fmla="*/ 369903 w 968741"/>
                  <a:gd name="connsiteY1" fmla="*/ 737331 h 751011"/>
                  <a:gd name="connsiteX2" fmla="*/ 34139 w 968741"/>
                  <a:gd name="connsiteY2" fmla="*/ 344252 h 751011"/>
                  <a:gd name="connsiteX3" fmla="*/ 178358 w 968741"/>
                  <a:gd name="connsiteY3" fmla="*/ 0 h 751011"/>
                  <a:gd name="connsiteX4" fmla="*/ 968741 w 968741"/>
                  <a:gd name="connsiteY4" fmla="*/ 594598 h 751011"/>
                  <a:gd name="connsiteX0" fmla="*/ 1013653 w 1013653"/>
                  <a:gd name="connsiteY0" fmla="*/ 594598 h 751011"/>
                  <a:gd name="connsiteX1" fmla="*/ 414815 w 1013653"/>
                  <a:gd name="connsiteY1" fmla="*/ 737331 h 751011"/>
                  <a:gd name="connsiteX2" fmla="*/ 25711 w 1013653"/>
                  <a:gd name="connsiteY2" fmla="*/ 344252 h 751011"/>
                  <a:gd name="connsiteX3" fmla="*/ 223270 w 1013653"/>
                  <a:gd name="connsiteY3" fmla="*/ 0 h 751011"/>
                  <a:gd name="connsiteX4" fmla="*/ 1013653 w 1013653"/>
                  <a:gd name="connsiteY4" fmla="*/ 594598 h 751011"/>
                  <a:gd name="connsiteX0" fmla="*/ 998267 w 998267"/>
                  <a:gd name="connsiteY0" fmla="*/ 594598 h 751011"/>
                  <a:gd name="connsiteX1" fmla="*/ 399429 w 998267"/>
                  <a:gd name="connsiteY1" fmla="*/ 737331 h 751011"/>
                  <a:gd name="connsiteX2" fmla="*/ 10325 w 998267"/>
                  <a:gd name="connsiteY2" fmla="*/ 344252 h 751011"/>
                  <a:gd name="connsiteX3" fmla="*/ 207884 w 998267"/>
                  <a:gd name="connsiteY3" fmla="*/ 0 h 751011"/>
                  <a:gd name="connsiteX4" fmla="*/ 998267 w 998267"/>
                  <a:gd name="connsiteY4" fmla="*/ 594598 h 751011"/>
                  <a:gd name="connsiteX0" fmla="*/ 987942 w 987942"/>
                  <a:gd name="connsiteY0" fmla="*/ 594598 h 751011"/>
                  <a:gd name="connsiteX1" fmla="*/ 389104 w 987942"/>
                  <a:gd name="connsiteY1" fmla="*/ 737331 h 751011"/>
                  <a:gd name="connsiteX2" fmla="*/ 0 w 987942"/>
                  <a:gd name="connsiteY2" fmla="*/ 344252 h 751011"/>
                  <a:gd name="connsiteX3" fmla="*/ 197559 w 987942"/>
                  <a:gd name="connsiteY3" fmla="*/ 0 h 751011"/>
                  <a:gd name="connsiteX4" fmla="*/ 987942 w 987942"/>
                  <a:gd name="connsiteY4" fmla="*/ 594598 h 751011"/>
                  <a:gd name="connsiteX0" fmla="*/ 987942 w 987942"/>
                  <a:gd name="connsiteY0" fmla="*/ 594598 h 751011"/>
                  <a:gd name="connsiteX1" fmla="*/ 472924 w 987942"/>
                  <a:gd name="connsiteY1" fmla="*/ 737331 h 751011"/>
                  <a:gd name="connsiteX2" fmla="*/ 0 w 987942"/>
                  <a:gd name="connsiteY2" fmla="*/ 344252 h 751011"/>
                  <a:gd name="connsiteX3" fmla="*/ 197559 w 987942"/>
                  <a:gd name="connsiteY3" fmla="*/ 0 h 751011"/>
                  <a:gd name="connsiteX4" fmla="*/ 987942 w 987942"/>
                  <a:gd name="connsiteY4" fmla="*/ 594598 h 751011"/>
                  <a:gd name="connsiteX0" fmla="*/ 942222 w 942222"/>
                  <a:gd name="connsiteY0" fmla="*/ 594598 h 747488"/>
                  <a:gd name="connsiteX1" fmla="*/ 427204 w 942222"/>
                  <a:gd name="connsiteY1" fmla="*/ 737331 h 747488"/>
                  <a:gd name="connsiteX2" fmla="*/ 0 w 942222"/>
                  <a:gd name="connsiteY2" fmla="*/ 397592 h 747488"/>
                  <a:gd name="connsiteX3" fmla="*/ 151839 w 942222"/>
                  <a:gd name="connsiteY3" fmla="*/ 0 h 747488"/>
                  <a:gd name="connsiteX4" fmla="*/ 942222 w 942222"/>
                  <a:gd name="connsiteY4" fmla="*/ 594598 h 747488"/>
                  <a:gd name="connsiteX0" fmla="*/ 942222 w 942222"/>
                  <a:gd name="connsiteY0" fmla="*/ 594598 h 747488"/>
                  <a:gd name="connsiteX1" fmla="*/ 427204 w 942222"/>
                  <a:gd name="connsiteY1" fmla="*/ 737331 h 747488"/>
                  <a:gd name="connsiteX2" fmla="*/ 0 w 942222"/>
                  <a:gd name="connsiteY2" fmla="*/ 397592 h 747488"/>
                  <a:gd name="connsiteX3" fmla="*/ 151839 w 942222"/>
                  <a:gd name="connsiteY3" fmla="*/ 0 h 747488"/>
                  <a:gd name="connsiteX4" fmla="*/ 942222 w 942222"/>
                  <a:gd name="connsiteY4" fmla="*/ 594598 h 747488"/>
                  <a:gd name="connsiteX0" fmla="*/ 942222 w 942222"/>
                  <a:gd name="connsiteY0" fmla="*/ 594598 h 747488"/>
                  <a:gd name="connsiteX1" fmla="*/ 427204 w 942222"/>
                  <a:gd name="connsiteY1" fmla="*/ 737331 h 747488"/>
                  <a:gd name="connsiteX2" fmla="*/ 0 w 942222"/>
                  <a:gd name="connsiteY2" fmla="*/ 397592 h 747488"/>
                  <a:gd name="connsiteX3" fmla="*/ 151839 w 942222"/>
                  <a:gd name="connsiteY3" fmla="*/ 0 h 747488"/>
                  <a:gd name="connsiteX4" fmla="*/ 942222 w 942222"/>
                  <a:gd name="connsiteY4" fmla="*/ 594598 h 747488"/>
                  <a:gd name="connsiteX0" fmla="*/ 942222 w 942222"/>
                  <a:gd name="connsiteY0" fmla="*/ 594598 h 747488"/>
                  <a:gd name="connsiteX1" fmla="*/ 427204 w 942222"/>
                  <a:gd name="connsiteY1" fmla="*/ 737331 h 747488"/>
                  <a:gd name="connsiteX2" fmla="*/ 0 w 942222"/>
                  <a:gd name="connsiteY2" fmla="*/ 397592 h 747488"/>
                  <a:gd name="connsiteX3" fmla="*/ 151839 w 942222"/>
                  <a:gd name="connsiteY3" fmla="*/ 0 h 747488"/>
                  <a:gd name="connsiteX4" fmla="*/ 942222 w 942222"/>
                  <a:gd name="connsiteY4" fmla="*/ 594598 h 747488"/>
                  <a:gd name="connsiteX0" fmla="*/ 942222 w 942222"/>
                  <a:gd name="connsiteY0" fmla="*/ 594598 h 747488"/>
                  <a:gd name="connsiteX1" fmla="*/ 427204 w 942222"/>
                  <a:gd name="connsiteY1" fmla="*/ 737331 h 747488"/>
                  <a:gd name="connsiteX2" fmla="*/ 0 w 942222"/>
                  <a:gd name="connsiteY2" fmla="*/ 397592 h 747488"/>
                  <a:gd name="connsiteX3" fmla="*/ 151839 w 942222"/>
                  <a:gd name="connsiteY3" fmla="*/ 0 h 747488"/>
                  <a:gd name="connsiteX4" fmla="*/ 942222 w 942222"/>
                  <a:gd name="connsiteY4" fmla="*/ 594598 h 747488"/>
                  <a:gd name="connsiteX0" fmla="*/ 888882 w 888882"/>
                  <a:gd name="connsiteY0" fmla="*/ 594598 h 742720"/>
                  <a:gd name="connsiteX1" fmla="*/ 373864 w 888882"/>
                  <a:gd name="connsiteY1" fmla="*/ 737331 h 742720"/>
                  <a:gd name="connsiteX2" fmla="*/ 0 w 888882"/>
                  <a:gd name="connsiteY2" fmla="*/ 473792 h 742720"/>
                  <a:gd name="connsiteX3" fmla="*/ 98499 w 888882"/>
                  <a:gd name="connsiteY3" fmla="*/ 0 h 742720"/>
                  <a:gd name="connsiteX4" fmla="*/ 888882 w 888882"/>
                  <a:gd name="connsiteY4" fmla="*/ 594598 h 742720"/>
                  <a:gd name="connsiteX0" fmla="*/ 903908 w 903908"/>
                  <a:gd name="connsiteY0" fmla="*/ 594598 h 742720"/>
                  <a:gd name="connsiteX1" fmla="*/ 388890 w 903908"/>
                  <a:gd name="connsiteY1" fmla="*/ 737331 h 742720"/>
                  <a:gd name="connsiteX2" fmla="*/ 15026 w 903908"/>
                  <a:gd name="connsiteY2" fmla="*/ 473792 h 742720"/>
                  <a:gd name="connsiteX3" fmla="*/ 113525 w 903908"/>
                  <a:gd name="connsiteY3" fmla="*/ 0 h 742720"/>
                  <a:gd name="connsiteX4" fmla="*/ 903908 w 903908"/>
                  <a:gd name="connsiteY4" fmla="*/ 594598 h 742720"/>
                  <a:gd name="connsiteX0" fmla="*/ 903908 w 903908"/>
                  <a:gd name="connsiteY0" fmla="*/ 594598 h 778779"/>
                  <a:gd name="connsiteX1" fmla="*/ 472710 w 903908"/>
                  <a:gd name="connsiteY1" fmla="*/ 775431 h 778779"/>
                  <a:gd name="connsiteX2" fmla="*/ 15026 w 903908"/>
                  <a:gd name="connsiteY2" fmla="*/ 473792 h 778779"/>
                  <a:gd name="connsiteX3" fmla="*/ 113525 w 903908"/>
                  <a:gd name="connsiteY3" fmla="*/ 0 h 778779"/>
                  <a:gd name="connsiteX4" fmla="*/ 903908 w 903908"/>
                  <a:gd name="connsiteY4" fmla="*/ 594598 h 778779"/>
                  <a:gd name="connsiteX0" fmla="*/ 903908 w 903908"/>
                  <a:gd name="connsiteY0" fmla="*/ 594598 h 776257"/>
                  <a:gd name="connsiteX1" fmla="*/ 472710 w 903908"/>
                  <a:gd name="connsiteY1" fmla="*/ 775431 h 776257"/>
                  <a:gd name="connsiteX2" fmla="*/ 15026 w 903908"/>
                  <a:gd name="connsiteY2" fmla="*/ 473792 h 776257"/>
                  <a:gd name="connsiteX3" fmla="*/ 113525 w 903908"/>
                  <a:gd name="connsiteY3" fmla="*/ 0 h 776257"/>
                  <a:gd name="connsiteX4" fmla="*/ 903908 w 903908"/>
                  <a:gd name="connsiteY4" fmla="*/ 594598 h 776257"/>
                  <a:gd name="connsiteX0" fmla="*/ 903908 w 903908"/>
                  <a:gd name="connsiteY0" fmla="*/ 594598 h 776015"/>
                  <a:gd name="connsiteX1" fmla="*/ 472710 w 903908"/>
                  <a:gd name="connsiteY1" fmla="*/ 775431 h 776015"/>
                  <a:gd name="connsiteX2" fmla="*/ 15026 w 903908"/>
                  <a:gd name="connsiteY2" fmla="*/ 473792 h 776015"/>
                  <a:gd name="connsiteX3" fmla="*/ 113525 w 903908"/>
                  <a:gd name="connsiteY3" fmla="*/ 0 h 776015"/>
                  <a:gd name="connsiteX4" fmla="*/ 903908 w 903908"/>
                  <a:gd name="connsiteY4" fmla="*/ 594598 h 77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3908" h="776015">
                    <a:moveTo>
                      <a:pt x="903908" y="594598"/>
                    </a:moveTo>
                    <a:cubicBezTo>
                      <a:pt x="746223" y="723609"/>
                      <a:pt x="653394" y="762336"/>
                      <a:pt x="472710" y="775431"/>
                    </a:cubicBezTo>
                    <a:cubicBezTo>
                      <a:pt x="354898" y="783969"/>
                      <a:pt x="98417" y="699746"/>
                      <a:pt x="15026" y="473792"/>
                    </a:cubicBezTo>
                    <a:cubicBezTo>
                      <a:pt x="-27745" y="271032"/>
                      <a:pt x="25679" y="160020"/>
                      <a:pt x="113525" y="0"/>
                    </a:cubicBezTo>
                    <a:cubicBezTo>
                      <a:pt x="448106" y="282019"/>
                      <a:pt x="668387" y="442119"/>
                      <a:pt x="903908" y="5945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DAEF3921-1520-4182-A52D-6619983E6081}"/>
                  </a:ext>
                </a:extLst>
              </p:cNvPr>
              <p:cNvSpPr/>
              <p:nvPr/>
            </p:nvSpPr>
            <p:spPr>
              <a:xfrm>
                <a:off x="2020427" y="5364317"/>
                <a:ext cx="33799" cy="9485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弦 31">
                <a:extLst>
                  <a:ext uri="{FF2B5EF4-FFF2-40B4-BE49-F238E27FC236}">
                    <a16:creationId xmlns:a16="http://schemas.microsoft.com/office/drawing/2014/main" id="{7A4F8870-85D0-42E9-9D12-B4E9D9CA1C30}"/>
                  </a:ext>
                </a:extLst>
              </p:cNvPr>
              <p:cNvSpPr/>
              <p:nvPr/>
            </p:nvSpPr>
            <p:spPr>
              <a:xfrm rot="939498" flipH="1">
                <a:off x="2290843" y="5336847"/>
                <a:ext cx="212137" cy="182121"/>
              </a:xfrm>
              <a:custGeom>
                <a:avLst/>
                <a:gdLst>
                  <a:gd name="connsiteX0" fmla="*/ 848845 w 1016085"/>
                  <a:gd name="connsiteY0" fmla="*/ 800338 h 919070"/>
                  <a:gd name="connsiteX1" fmla="*/ 272867 w 1016085"/>
                  <a:gd name="connsiteY1" fmla="*/ 866871 h 919070"/>
                  <a:gd name="connsiteX2" fmla="*/ 20923 w 1016085"/>
                  <a:gd name="connsiteY2" fmla="*/ 329012 h 919070"/>
                  <a:gd name="connsiteX3" fmla="*/ 508042 w 1016085"/>
                  <a:gd name="connsiteY3" fmla="*/ 0 h 919070"/>
                  <a:gd name="connsiteX4" fmla="*/ 848845 w 1016085"/>
                  <a:gd name="connsiteY4" fmla="*/ 800338 h 919070"/>
                  <a:gd name="connsiteX0" fmla="*/ 848908 w 848908"/>
                  <a:gd name="connsiteY0" fmla="*/ 641487 h 760226"/>
                  <a:gd name="connsiteX1" fmla="*/ 272930 w 848908"/>
                  <a:gd name="connsiteY1" fmla="*/ 708020 h 760226"/>
                  <a:gd name="connsiteX2" fmla="*/ 20986 w 848908"/>
                  <a:gd name="connsiteY2" fmla="*/ 170161 h 760226"/>
                  <a:gd name="connsiteX3" fmla="*/ 256645 w 848908"/>
                  <a:gd name="connsiteY3" fmla="*/ 1169 h 760226"/>
                  <a:gd name="connsiteX4" fmla="*/ 848908 w 848908"/>
                  <a:gd name="connsiteY4" fmla="*/ 641487 h 760226"/>
                  <a:gd name="connsiteX0" fmla="*/ 958442 w 958442"/>
                  <a:gd name="connsiteY0" fmla="*/ 534807 h 725728"/>
                  <a:gd name="connsiteX1" fmla="*/ 268164 w 958442"/>
                  <a:gd name="connsiteY1" fmla="*/ 708020 h 725728"/>
                  <a:gd name="connsiteX2" fmla="*/ 16220 w 958442"/>
                  <a:gd name="connsiteY2" fmla="*/ 170161 h 725728"/>
                  <a:gd name="connsiteX3" fmla="*/ 251879 w 958442"/>
                  <a:gd name="connsiteY3" fmla="*/ 1169 h 725728"/>
                  <a:gd name="connsiteX4" fmla="*/ 958442 w 958442"/>
                  <a:gd name="connsiteY4" fmla="*/ 534807 h 725728"/>
                  <a:gd name="connsiteX0" fmla="*/ 958442 w 958442"/>
                  <a:gd name="connsiteY0" fmla="*/ 534807 h 725728"/>
                  <a:gd name="connsiteX1" fmla="*/ 268164 w 958442"/>
                  <a:gd name="connsiteY1" fmla="*/ 708020 h 725728"/>
                  <a:gd name="connsiteX2" fmla="*/ 16220 w 958442"/>
                  <a:gd name="connsiteY2" fmla="*/ 170161 h 725728"/>
                  <a:gd name="connsiteX3" fmla="*/ 251879 w 958442"/>
                  <a:gd name="connsiteY3" fmla="*/ 1169 h 725728"/>
                  <a:gd name="connsiteX4" fmla="*/ 958442 w 958442"/>
                  <a:gd name="connsiteY4" fmla="*/ 534807 h 725728"/>
                  <a:gd name="connsiteX0" fmla="*/ 958442 w 958442"/>
                  <a:gd name="connsiteY0" fmla="*/ 594598 h 785519"/>
                  <a:gd name="connsiteX1" fmla="*/ 268164 w 958442"/>
                  <a:gd name="connsiteY1" fmla="*/ 767811 h 785519"/>
                  <a:gd name="connsiteX2" fmla="*/ 16220 w 958442"/>
                  <a:gd name="connsiteY2" fmla="*/ 229952 h 785519"/>
                  <a:gd name="connsiteX3" fmla="*/ 168059 w 958442"/>
                  <a:gd name="connsiteY3" fmla="*/ 0 h 785519"/>
                  <a:gd name="connsiteX4" fmla="*/ 958442 w 958442"/>
                  <a:gd name="connsiteY4" fmla="*/ 594598 h 785519"/>
                  <a:gd name="connsiteX0" fmla="*/ 958442 w 958442"/>
                  <a:gd name="connsiteY0" fmla="*/ 594598 h 785519"/>
                  <a:gd name="connsiteX1" fmla="*/ 268164 w 958442"/>
                  <a:gd name="connsiteY1" fmla="*/ 767811 h 785519"/>
                  <a:gd name="connsiteX2" fmla="*/ 16220 w 958442"/>
                  <a:gd name="connsiteY2" fmla="*/ 229952 h 785519"/>
                  <a:gd name="connsiteX3" fmla="*/ 168059 w 958442"/>
                  <a:gd name="connsiteY3" fmla="*/ 0 h 785519"/>
                  <a:gd name="connsiteX4" fmla="*/ 958442 w 958442"/>
                  <a:gd name="connsiteY4" fmla="*/ 594598 h 785519"/>
                  <a:gd name="connsiteX0" fmla="*/ 958442 w 958442"/>
                  <a:gd name="connsiteY0" fmla="*/ 594598 h 785519"/>
                  <a:gd name="connsiteX1" fmla="*/ 268164 w 958442"/>
                  <a:gd name="connsiteY1" fmla="*/ 767811 h 785519"/>
                  <a:gd name="connsiteX2" fmla="*/ 16220 w 958442"/>
                  <a:gd name="connsiteY2" fmla="*/ 229952 h 785519"/>
                  <a:gd name="connsiteX3" fmla="*/ 168059 w 958442"/>
                  <a:gd name="connsiteY3" fmla="*/ 0 h 785519"/>
                  <a:gd name="connsiteX4" fmla="*/ 958442 w 958442"/>
                  <a:gd name="connsiteY4" fmla="*/ 594598 h 785519"/>
                  <a:gd name="connsiteX0" fmla="*/ 953804 w 953804"/>
                  <a:gd name="connsiteY0" fmla="*/ 594598 h 758831"/>
                  <a:gd name="connsiteX1" fmla="*/ 354966 w 953804"/>
                  <a:gd name="connsiteY1" fmla="*/ 737331 h 758831"/>
                  <a:gd name="connsiteX2" fmla="*/ 11582 w 953804"/>
                  <a:gd name="connsiteY2" fmla="*/ 229952 h 758831"/>
                  <a:gd name="connsiteX3" fmla="*/ 163421 w 953804"/>
                  <a:gd name="connsiteY3" fmla="*/ 0 h 758831"/>
                  <a:gd name="connsiteX4" fmla="*/ 953804 w 953804"/>
                  <a:gd name="connsiteY4" fmla="*/ 594598 h 758831"/>
                  <a:gd name="connsiteX0" fmla="*/ 946424 w 946424"/>
                  <a:gd name="connsiteY0" fmla="*/ 594598 h 751011"/>
                  <a:gd name="connsiteX1" fmla="*/ 347586 w 946424"/>
                  <a:gd name="connsiteY1" fmla="*/ 737331 h 751011"/>
                  <a:gd name="connsiteX2" fmla="*/ 11822 w 946424"/>
                  <a:gd name="connsiteY2" fmla="*/ 344252 h 751011"/>
                  <a:gd name="connsiteX3" fmla="*/ 156041 w 946424"/>
                  <a:gd name="connsiteY3" fmla="*/ 0 h 751011"/>
                  <a:gd name="connsiteX4" fmla="*/ 946424 w 946424"/>
                  <a:gd name="connsiteY4" fmla="*/ 594598 h 751011"/>
                  <a:gd name="connsiteX0" fmla="*/ 968741 w 968741"/>
                  <a:gd name="connsiteY0" fmla="*/ 594598 h 751011"/>
                  <a:gd name="connsiteX1" fmla="*/ 369903 w 968741"/>
                  <a:gd name="connsiteY1" fmla="*/ 737331 h 751011"/>
                  <a:gd name="connsiteX2" fmla="*/ 34139 w 968741"/>
                  <a:gd name="connsiteY2" fmla="*/ 344252 h 751011"/>
                  <a:gd name="connsiteX3" fmla="*/ 178358 w 968741"/>
                  <a:gd name="connsiteY3" fmla="*/ 0 h 751011"/>
                  <a:gd name="connsiteX4" fmla="*/ 968741 w 968741"/>
                  <a:gd name="connsiteY4" fmla="*/ 594598 h 751011"/>
                  <a:gd name="connsiteX0" fmla="*/ 1013653 w 1013653"/>
                  <a:gd name="connsiteY0" fmla="*/ 594598 h 751011"/>
                  <a:gd name="connsiteX1" fmla="*/ 414815 w 1013653"/>
                  <a:gd name="connsiteY1" fmla="*/ 737331 h 751011"/>
                  <a:gd name="connsiteX2" fmla="*/ 25711 w 1013653"/>
                  <a:gd name="connsiteY2" fmla="*/ 344252 h 751011"/>
                  <a:gd name="connsiteX3" fmla="*/ 223270 w 1013653"/>
                  <a:gd name="connsiteY3" fmla="*/ 0 h 751011"/>
                  <a:gd name="connsiteX4" fmla="*/ 1013653 w 1013653"/>
                  <a:gd name="connsiteY4" fmla="*/ 594598 h 751011"/>
                  <a:gd name="connsiteX0" fmla="*/ 998267 w 998267"/>
                  <a:gd name="connsiteY0" fmla="*/ 594598 h 751011"/>
                  <a:gd name="connsiteX1" fmla="*/ 399429 w 998267"/>
                  <a:gd name="connsiteY1" fmla="*/ 737331 h 751011"/>
                  <a:gd name="connsiteX2" fmla="*/ 10325 w 998267"/>
                  <a:gd name="connsiteY2" fmla="*/ 344252 h 751011"/>
                  <a:gd name="connsiteX3" fmla="*/ 207884 w 998267"/>
                  <a:gd name="connsiteY3" fmla="*/ 0 h 751011"/>
                  <a:gd name="connsiteX4" fmla="*/ 998267 w 998267"/>
                  <a:gd name="connsiteY4" fmla="*/ 594598 h 751011"/>
                  <a:gd name="connsiteX0" fmla="*/ 987942 w 987942"/>
                  <a:gd name="connsiteY0" fmla="*/ 594598 h 751011"/>
                  <a:gd name="connsiteX1" fmla="*/ 389104 w 987942"/>
                  <a:gd name="connsiteY1" fmla="*/ 737331 h 751011"/>
                  <a:gd name="connsiteX2" fmla="*/ 0 w 987942"/>
                  <a:gd name="connsiteY2" fmla="*/ 344252 h 751011"/>
                  <a:gd name="connsiteX3" fmla="*/ 197559 w 987942"/>
                  <a:gd name="connsiteY3" fmla="*/ 0 h 751011"/>
                  <a:gd name="connsiteX4" fmla="*/ 987942 w 987942"/>
                  <a:gd name="connsiteY4" fmla="*/ 594598 h 751011"/>
                  <a:gd name="connsiteX0" fmla="*/ 987942 w 987942"/>
                  <a:gd name="connsiteY0" fmla="*/ 594598 h 751011"/>
                  <a:gd name="connsiteX1" fmla="*/ 472924 w 987942"/>
                  <a:gd name="connsiteY1" fmla="*/ 737331 h 751011"/>
                  <a:gd name="connsiteX2" fmla="*/ 0 w 987942"/>
                  <a:gd name="connsiteY2" fmla="*/ 344252 h 751011"/>
                  <a:gd name="connsiteX3" fmla="*/ 197559 w 987942"/>
                  <a:gd name="connsiteY3" fmla="*/ 0 h 751011"/>
                  <a:gd name="connsiteX4" fmla="*/ 987942 w 987942"/>
                  <a:gd name="connsiteY4" fmla="*/ 594598 h 751011"/>
                  <a:gd name="connsiteX0" fmla="*/ 942222 w 942222"/>
                  <a:gd name="connsiteY0" fmla="*/ 594598 h 747488"/>
                  <a:gd name="connsiteX1" fmla="*/ 427204 w 942222"/>
                  <a:gd name="connsiteY1" fmla="*/ 737331 h 747488"/>
                  <a:gd name="connsiteX2" fmla="*/ 0 w 942222"/>
                  <a:gd name="connsiteY2" fmla="*/ 397592 h 747488"/>
                  <a:gd name="connsiteX3" fmla="*/ 151839 w 942222"/>
                  <a:gd name="connsiteY3" fmla="*/ 0 h 747488"/>
                  <a:gd name="connsiteX4" fmla="*/ 942222 w 942222"/>
                  <a:gd name="connsiteY4" fmla="*/ 594598 h 747488"/>
                  <a:gd name="connsiteX0" fmla="*/ 942222 w 942222"/>
                  <a:gd name="connsiteY0" fmla="*/ 594598 h 747488"/>
                  <a:gd name="connsiteX1" fmla="*/ 427204 w 942222"/>
                  <a:gd name="connsiteY1" fmla="*/ 737331 h 747488"/>
                  <a:gd name="connsiteX2" fmla="*/ 0 w 942222"/>
                  <a:gd name="connsiteY2" fmla="*/ 397592 h 747488"/>
                  <a:gd name="connsiteX3" fmla="*/ 151839 w 942222"/>
                  <a:gd name="connsiteY3" fmla="*/ 0 h 747488"/>
                  <a:gd name="connsiteX4" fmla="*/ 942222 w 942222"/>
                  <a:gd name="connsiteY4" fmla="*/ 594598 h 747488"/>
                  <a:gd name="connsiteX0" fmla="*/ 942222 w 942222"/>
                  <a:gd name="connsiteY0" fmla="*/ 594598 h 747488"/>
                  <a:gd name="connsiteX1" fmla="*/ 427204 w 942222"/>
                  <a:gd name="connsiteY1" fmla="*/ 737331 h 747488"/>
                  <a:gd name="connsiteX2" fmla="*/ 0 w 942222"/>
                  <a:gd name="connsiteY2" fmla="*/ 397592 h 747488"/>
                  <a:gd name="connsiteX3" fmla="*/ 151839 w 942222"/>
                  <a:gd name="connsiteY3" fmla="*/ 0 h 747488"/>
                  <a:gd name="connsiteX4" fmla="*/ 942222 w 942222"/>
                  <a:gd name="connsiteY4" fmla="*/ 594598 h 747488"/>
                  <a:gd name="connsiteX0" fmla="*/ 942222 w 942222"/>
                  <a:gd name="connsiteY0" fmla="*/ 594598 h 747488"/>
                  <a:gd name="connsiteX1" fmla="*/ 427204 w 942222"/>
                  <a:gd name="connsiteY1" fmla="*/ 737331 h 747488"/>
                  <a:gd name="connsiteX2" fmla="*/ 0 w 942222"/>
                  <a:gd name="connsiteY2" fmla="*/ 397592 h 747488"/>
                  <a:gd name="connsiteX3" fmla="*/ 151839 w 942222"/>
                  <a:gd name="connsiteY3" fmla="*/ 0 h 747488"/>
                  <a:gd name="connsiteX4" fmla="*/ 942222 w 942222"/>
                  <a:gd name="connsiteY4" fmla="*/ 594598 h 747488"/>
                  <a:gd name="connsiteX0" fmla="*/ 942222 w 942222"/>
                  <a:gd name="connsiteY0" fmla="*/ 594598 h 747488"/>
                  <a:gd name="connsiteX1" fmla="*/ 427204 w 942222"/>
                  <a:gd name="connsiteY1" fmla="*/ 737331 h 747488"/>
                  <a:gd name="connsiteX2" fmla="*/ 0 w 942222"/>
                  <a:gd name="connsiteY2" fmla="*/ 397592 h 747488"/>
                  <a:gd name="connsiteX3" fmla="*/ 151839 w 942222"/>
                  <a:gd name="connsiteY3" fmla="*/ 0 h 747488"/>
                  <a:gd name="connsiteX4" fmla="*/ 942222 w 942222"/>
                  <a:gd name="connsiteY4" fmla="*/ 594598 h 747488"/>
                  <a:gd name="connsiteX0" fmla="*/ 888882 w 888882"/>
                  <a:gd name="connsiteY0" fmla="*/ 594598 h 742720"/>
                  <a:gd name="connsiteX1" fmla="*/ 373864 w 888882"/>
                  <a:gd name="connsiteY1" fmla="*/ 737331 h 742720"/>
                  <a:gd name="connsiteX2" fmla="*/ 0 w 888882"/>
                  <a:gd name="connsiteY2" fmla="*/ 473792 h 742720"/>
                  <a:gd name="connsiteX3" fmla="*/ 98499 w 888882"/>
                  <a:gd name="connsiteY3" fmla="*/ 0 h 742720"/>
                  <a:gd name="connsiteX4" fmla="*/ 888882 w 888882"/>
                  <a:gd name="connsiteY4" fmla="*/ 594598 h 742720"/>
                  <a:gd name="connsiteX0" fmla="*/ 903908 w 903908"/>
                  <a:gd name="connsiteY0" fmla="*/ 594598 h 742720"/>
                  <a:gd name="connsiteX1" fmla="*/ 388890 w 903908"/>
                  <a:gd name="connsiteY1" fmla="*/ 737331 h 742720"/>
                  <a:gd name="connsiteX2" fmla="*/ 15026 w 903908"/>
                  <a:gd name="connsiteY2" fmla="*/ 473792 h 742720"/>
                  <a:gd name="connsiteX3" fmla="*/ 113525 w 903908"/>
                  <a:gd name="connsiteY3" fmla="*/ 0 h 742720"/>
                  <a:gd name="connsiteX4" fmla="*/ 903908 w 903908"/>
                  <a:gd name="connsiteY4" fmla="*/ 594598 h 742720"/>
                  <a:gd name="connsiteX0" fmla="*/ 903908 w 903908"/>
                  <a:gd name="connsiteY0" fmla="*/ 594598 h 778779"/>
                  <a:gd name="connsiteX1" fmla="*/ 472710 w 903908"/>
                  <a:gd name="connsiteY1" fmla="*/ 775431 h 778779"/>
                  <a:gd name="connsiteX2" fmla="*/ 15026 w 903908"/>
                  <a:gd name="connsiteY2" fmla="*/ 473792 h 778779"/>
                  <a:gd name="connsiteX3" fmla="*/ 113525 w 903908"/>
                  <a:gd name="connsiteY3" fmla="*/ 0 h 778779"/>
                  <a:gd name="connsiteX4" fmla="*/ 903908 w 903908"/>
                  <a:gd name="connsiteY4" fmla="*/ 594598 h 778779"/>
                  <a:gd name="connsiteX0" fmla="*/ 903908 w 903908"/>
                  <a:gd name="connsiteY0" fmla="*/ 594598 h 776257"/>
                  <a:gd name="connsiteX1" fmla="*/ 472710 w 903908"/>
                  <a:gd name="connsiteY1" fmla="*/ 775431 h 776257"/>
                  <a:gd name="connsiteX2" fmla="*/ 15026 w 903908"/>
                  <a:gd name="connsiteY2" fmla="*/ 473792 h 776257"/>
                  <a:gd name="connsiteX3" fmla="*/ 113525 w 903908"/>
                  <a:gd name="connsiteY3" fmla="*/ 0 h 776257"/>
                  <a:gd name="connsiteX4" fmla="*/ 903908 w 903908"/>
                  <a:gd name="connsiteY4" fmla="*/ 594598 h 776257"/>
                  <a:gd name="connsiteX0" fmla="*/ 903908 w 903908"/>
                  <a:gd name="connsiteY0" fmla="*/ 594598 h 776015"/>
                  <a:gd name="connsiteX1" fmla="*/ 472710 w 903908"/>
                  <a:gd name="connsiteY1" fmla="*/ 775431 h 776015"/>
                  <a:gd name="connsiteX2" fmla="*/ 15026 w 903908"/>
                  <a:gd name="connsiteY2" fmla="*/ 473792 h 776015"/>
                  <a:gd name="connsiteX3" fmla="*/ 113525 w 903908"/>
                  <a:gd name="connsiteY3" fmla="*/ 0 h 776015"/>
                  <a:gd name="connsiteX4" fmla="*/ 903908 w 903908"/>
                  <a:gd name="connsiteY4" fmla="*/ 594598 h 77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3908" h="776015">
                    <a:moveTo>
                      <a:pt x="903908" y="594598"/>
                    </a:moveTo>
                    <a:cubicBezTo>
                      <a:pt x="746223" y="723609"/>
                      <a:pt x="653394" y="762336"/>
                      <a:pt x="472710" y="775431"/>
                    </a:cubicBezTo>
                    <a:cubicBezTo>
                      <a:pt x="354898" y="783969"/>
                      <a:pt x="98417" y="699746"/>
                      <a:pt x="15026" y="473792"/>
                    </a:cubicBezTo>
                    <a:cubicBezTo>
                      <a:pt x="-27745" y="271032"/>
                      <a:pt x="25679" y="160020"/>
                      <a:pt x="113525" y="0"/>
                    </a:cubicBezTo>
                    <a:cubicBezTo>
                      <a:pt x="448106" y="282019"/>
                      <a:pt x="668387" y="442119"/>
                      <a:pt x="903908" y="5945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B6A14D19-A5B9-412B-A68F-9A35CDC5B1AE}"/>
                  </a:ext>
                </a:extLst>
              </p:cNvPr>
              <p:cNvSpPr/>
              <p:nvPr/>
            </p:nvSpPr>
            <p:spPr>
              <a:xfrm flipH="1">
                <a:off x="2367073" y="5364319"/>
                <a:ext cx="33799" cy="9485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2">
                <a:extLst>
                  <a:ext uri="{FF2B5EF4-FFF2-40B4-BE49-F238E27FC236}">
                    <a16:creationId xmlns:a16="http://schemas.microsoft.com/office/drawing/2014/main" id="{09C0DD43-A2A1-4653-92D5-DF88E2B4FCA1}"/>
                  </a:ext>
                </a:extLst>
              </p:cNvPr>
              <p:cNvSpPr/>
              <p:nvPr/>
            </p:nvSpPr>
            <p:spPr>
              <a:xfrm>
                <a:off x="1964093" y="5622902"/>
                <a:ext cx="493117" cy="145518"/>
              </a:xfrm>
              <a:custGeom>
                <a:avLst/>
                <a:gdLst>
                  <a:gd name="connsiteX0" fmla="*/ 0 w 2028825"/>
                  <a:gd name="connsiteY0" fmla="*/ 142875 h 1019175"/>
                  <a:gd name="connsiteX1" fmla="*/ 1019175 w 2028825"/>
                  <a:gd name="connsiteY1" fmla="*/ 457200 h 1019175"/>
                  <a:gd name="connsiteX2" fmla="*/ 2028825 w 2028825"/>
                  <a:gd name="connsiteY2" fmla="*/ 0 h 1019175"/>
                  <a:gd name="connsiteX3" fmla="*/ 1009650 w 2028825"/>
                  <a:gd name="connsiteY3" fmla="*/ 1019175 h 1019175"/>
                  <a:gd name="connsiteX4" fmla="*/ 57150 w 2028825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7144 w 1978819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14288 w 1978819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33"/>
                  <a:gd name="connsiteX1" fmla="*/ 959645 w 1971675"/>
                  <a:gd name="connsiteY1" fmla="*/ 423863 h 835833"/>
                  <a:gd name="connsiteX2" fmla="*/ 1971675 w 1971675"/>
                  <a:gd name="connsiteY2" fmla="*/ 0 h 835833"/>
                  <a:gd name="connsiteX3" fmla="*/ 959643 w 1971675"/>
                  <a:gd name="connsiteY3" fmla="*/ 835818 h 835833"/>
                  <a:gd name="connsiteX4" fmla="*/ 7144 w 1971675"/>
                  <a:gd name="connsiteY4" fmla="*/ 42863 h 835833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675" h="835818">
                    <a:moveTo>
                      <a:pt x="0" y="40482"/>
                    </a:moveTo>
                    <a:cubicBezTo>
                      <a:pt x="335757" y="272257"/>
                      <a:pt x="731044" y="439738"/>
                      <a:pt x="959645" y="423863"/>
                    </a:cubicBezTo>
                    <a:cubicBezTo>
                      <a:pt x="1281113" y="411958"/>
                      <a:pt x="1650207" y="319088"/>
                      <a:pt x="1971675" y="0"/>
                    </a:cubicBezTo>
                    <a:cubicBezTo>
                      <a:pt x="1789113" y="508794"/>
                      <a:pt x="1468436" y="819942"/>
                      <a:pt x="959643" y="835818"/>
                    </a:cubicBezTo>
                    <a:cubicBezTo>
                      <a:pt x="384969" y="824708"/>
                      <a:pt x="119857" y="342106"/>
                      <a:pt x="7144" y="4286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8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第 11 話 ウイルスに感染してしまったら？"/>
  <p:tag name="GENSWF_ADVANCE_TIME" val="0.00"/>
  <p:tag name="ISPRING_SLIDE_INDENT_LEVEL" val="0"/>
  <p:tag name="ISPRING_CUSTOM_TIMING_USED" val="0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350</Words>
  <PresentationFormat>画面に合わせる (4:3)</PresentationFormat>
  <Paragraphs>45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21 話 不当請求にあったら？</vt:lpstr>
      <vt:lpstr>21. 不当請求にあったら？</vt:lpstr>
      <vt:lpstr>21. 不当請求にあったら？</vt:lpstr>
      <vt:lpstr>21. 不当請求にあったら？</vt:lpstr>
      <vt:lpstr>21. 不当請求にあったら？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