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569" r:id="rId2"/>
    <p:sldId id="570" r:id="rId3"/>
    <p:sldId id="571" r:id="rId4"/>
    <p:sldId id="572" r:id="rId5"/>
    <p:sldId id="573" r:id="rId6"/>
    <p:sldId id="574" r:id="rId7"/>
  </p:sldIdLst>
  <p:sldSz cx="9144000" cy="6858000" type="screen4x3"/>
  <p:notesSz cx="6735763" cy="9866313"/>
  <p:custDataLst>
    <p:tags r:id="rId1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5"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99"/>
    <a:srgbClr val="D2DEE4"/>
    <a:srgbClr val="EBF5FE"/>
    <a:srgbClr val="FFCC00"/>
    <a:srgbClr val="FFCC99"/>
    <a:srgbClr val="ED7D31"/>
    <a:srgbClr val="EF3631"/>
    <a:srgbClr val="F04642"/>
    <a:srgbClr val="C72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3" autoAdjust="0"/>
    <p:restoredTop sz="95584" autoAdjust="0"/>
  </p:normalViewPr>
  <p:slideViewPr>
    <p:cSldViewPr snapToGrid="0">
      <p:cViewPr varScale="1">
        <p:scale>
          <a:sx n="78" d="100"/>
          <a:sy n="78" d="100"/>
        </p:scale>
        <p:origin x="164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282"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2022/8/15</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2022/8/15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830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341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823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010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04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6188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8000"/>
          </a:xfrm>
          <a:prstGeom prst="rect">
            <a:avLst/>
          </a:prstGeom>
          <a:solidFill>
            <a:srgbClr val="EDE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userDrawn="1"/>
        </p:nvSpPr>
        <p:spPr>
          <a:xfrm>
            <a:off x="-7142" y="1"/>
            <a:ext cx="7212344"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12" name="グループ化 11"/>
          <p:cNvGrpSpPr/>
          <p:nvPr userDrawn="1"/>
        </p:nvGrpSpPr>
        <p:grpSpPr>
          <a:xfrm>
            <a:off x="-7143" y="-8356"/>
            <a:ext cx="9151143" cy="753903"/>
            <a:chOff x="-7143" y="-8356"/>
            <a:chExt cx="9151143" cy="753903"/>
          </a:xfrm>
        </p:grpSpPr>
        <p:cxnSp>
          <p:nvCxnSpPr>
            <p:cNvPr id="13" name="直線コネクタ 12"/>
            <p:cNvCxnSpPr/>
            <p:nvPr/>
          </p:nvCxnSpPr>
          <p:spPr>
            <a:xfrm flipV="1">
              <a:off x="-7143" y="667823"/>
              <a:ext cx="6995160" cy="77724"/>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6988968" y="-8356"/>
              <a:ext cx="216233" cy="676180"/>
            </a:xfrm>
            <a:prstGeom prst="line">
              <a:avLst/>
            </a:prstGeom>
            <a:ln w="19050" cap="rnd">
              <a:solidFill>
                <a:srgbClr val="AE9070"/>
              </a:solidFill>
              <a:roun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098129" y="-2380"/>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33219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3" name="正方形/長方形 2"/>
          <p:cNvSpPr/>
          <p:nvPr userDrawn="1"/>
        </p:nvSpPr>
        <p:spPr>
          <a:xfrm>
            <a:off x="0" y="0"/>
            <a:ext cx="9150350" cy="6858000"/>
          </a:xfrm>
          <a:prstGeom prst="rect">
            <a:avLst/>
          </a:prstGeom>
          <a:solidFill>
            <a:srgbClr val="EDEBDF"/>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フリーフォーム 17"/>
          <p:cNvSpPr/>
          <p:nvPr userDrawn="1"/>
        </p:nvSpPr>
        <p:spPr>
          <a:xfrm>
            <a:off x="-6350" y="1"/>
            <a:ext cx="7211552" cy="745546"/>
          </a:xfrm>
          <a:custGeom>
            <a:avLst/>
            <a:gdLst>
              <a:gd name="connsiteX0" fmla="*/ 0 w 6162675"/>
              <a:gd name="connsiteY0" fmla="*/ 0 h 733425"/>
              <a:gd name="connsiteX1" fmla="*/ 0 w 6162675"/>
              <a:gd name="connsiteY1" fmla="*/ 733425 h 733425"/>
              <a:gd name="connsiteX2" fmla="*/ 6162675 w 6162675"/>
              <a:gd name="connsiteY2" fmla="*/ 495300 h 733425"/>
              <a:gd name="connsiteX3" fmla="*/ 6162675 w 6162675"/>
              <a:gd name="connsiteY3" fmla="*/ 38100 h 733425"/>
              <a:gd name="connsiteX4" fmla="*/ 0 w 6162675"/>
              <a:gd name="connsiteY4" fmla="*/ 0 h 733425"/>
              <a:gd name="connsiteX0" fmla="*/ 0 w 6162675"/>
              <a:gd name="connsiteY0" fmla="*/ 0 h 733425"/>
              <a:gd name="connsiteX1" fmla="*/ 0 w 6162675"/>
              <a:gd name="connsiteY1" fmla="*/ 733425 h 733425"/>
              <a:gd name="connsiteX2" fmla="*/ 6162675 w 6162675"/>
              <a:gd name="connsiteY2" fmla="*/ 495300 h 733425"/>
              <a:gd name="connsiteX3" fmla="*/ 6150451 w 6162675"/>
              <a:gd name="connsiteY3" fmla="*/ 0 h 733425"/>
              <a:gd name="connsiteX4" fmla="*/ 0 w 6162675"/>
              <a:gd name="connsiteY4" fmla="*/ 0 h 733425"/>
              <a:gd name="connsiteX0" fmla="*/ 0 w 6150451"/>
              <a:gd name="connsiteY0" fmla="*/ 0 h 733425"/>
              <a:gd name="connsiteX1" fmla="*/ 0 w 6150451"/>
              <a:gd name="connsiteY1" fmla="*/ 733425 h 733425"/>
              <a:gd name="connsiteX2" fmla="*/ 5989498 w 6150451"/>
              <a:gd name="connsiteY2" fmla="*/ 66675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7274 w 6150451"/>
              <a:gd name="connsiteY2" fmla="*/ 648010 h 733425"/>
              <a:gd name="connsiteX3" fmla="*/ 6150451 w 6150451"/>
              <a:gd name="connsiteY3" fmla="*/ 0 h 733425"/>
              <a:gd name="connsiteX4" fmla="*/ 0 w 6150451"/>
              <a:gd name="connsiteY4" fmla="*/ 0 h 733425"/>
              <a:gd name="connsiteX0" fmla="*/ 0 w 6150451"/>
              <a:gd name="connsiteY0" fmla="*/ 0 h 733425"/>
              <a:gd name="connsiteX1" fmla="*/ 0 w 6150451"/>
              <a:gd name="connsiteY1" fmla="*/ 733425 h 733425"/>
              <a:gd name="connsiteX2" fmla="*/ 5979311 w 6150451"/>
              <a:gd name="connsiteY2" fmla="*/ 659723 h 733425"/>
              <a:gd name="connsiteX3" fmla="*/ 6150451 w 6150451"/>
              <a:gd name="connsiteY3" fmla="*/ 0 h 733425"/>
              <a:gd name="connsiteX4" fmla="*/ 0 w 6150451"/>
              <a:gd name="connsiteY4" fmla="*/ 0 h 733425"/>
              <a:gd name="connsiteX0" fmla="*/ 0 w 6164713"/>
              <a:gd name="connsiteY0" fmla="*/ 0 h 733425"/>
              <a:gd name="connsiteX1" fmla="*/ 0 w 6164713"/>
              <a:gd name="connsiteY1" fmla="*/ 733425 h 733425"/>
              <a:gd name="connsiteX2" fmla="*/ 5979311 w 6164713"/>
              <a:gd name="connsiteY2" fmla="*/ 659723 h 733425"/>
              <a:gd name="connsiteX3" fmla="*/ 6164713 w 6164713"/>
              <a:gd name="connsiteY3" fmla="*/ 0 h 733425"/>
              <a:gd name="connsiteX4" fmla="*/ 0 w 6164713"/>
              <a:gd name="connsiteY4" fmla="*/ 0 h 73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713" h="733425">
                <a:moveTo>
                  <a:pt x="0" y="0"/>
                </a:moveTo>
                <a:lnTo>
                  <a:pt x="0" y="733425"/>
                </a:lnTo>
                <a:lnTo>
                  <a:pt x="5979311" y="659723"/>
                </a:lnTo>
                <a:lnTo>
                  <a:pt x="6164713" y="0"/>
                </a:lnTo>
                <a:lnTo>
                  <a:pt x="0" y="0"/>
                </a:ln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20" name="グループ化 19"/>
          <p:cNvGrpSpPr/>
          <p:nvPr userDrawn="1"/>
        </p:nvGrpSpPr>
        <p:grpSpPr>
          <a:xfrm>
            <a:off x="0" y="0"/>
            <a:ext cx="9144000" cy="745547"/>
            <a:chOff x="0" y="0"/>
            <a:chExt cx="9144000" cy="745547"/>
          </a:xfrm>
        </p:grpSpPr>
        <p:cxnSp>
          <p:nvCxnSpPr>
            <p:cNvPr id="21" name="直線コネクタ 20"/>
            <p:cNvCxnSpPr/>
            <p:nvPr/>
          </p:nvCxnSpPr>
          <p:spPr>
            <a:xfrm flipV="1">
              <a:off x="0" y="667823"/>
              <a:ext cx="6995160" cy="77724"/>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095748" y="643947"/>
              <a:ext cx="2048252" cy="23876"/>
            </a:xfrm>
            <a:prstGeom prst="line">
              <a:avLst/>
            </a:prstGeom>
            <a:ln w="19050">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6988968" y="0"/>
              <a:ext cx="213561" cy="667823"/>
            </a:xfrm>
            <a:prstGeom prst="line">
              <a:avLst/>
            </a:prstGeom>
            <a:ln w="19050" cap="rnd">
              <a:solidFill>
                <a:srgbClr val="AE907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7095748" y="1"/>
              <a:ext cx="213561" cy="667822"/>
            </a:xfrm>
            <a:prstGeom prst="line">
              <a:avLst/>
            </a:prstGeom>
            <a:ln w="19050" cap="rnd">
              <a:solidFill>
                <a:srgbClr val="AE9070"/>
              </a:solidFill>
              <a:bevel/>
            </a:ln>
          </p:spPr>
          <p:style>
            <a:lnRef idx="1">
              <a:schemeClr val="accent1"/>
            </a:lnRef>
            <a:fillRef idx="0">
              <a:schemeClr val="accent1"/>
            </a:fillRef>
            <a:effectRef idx="0">
              <a:schemeClr val="accent1"/>
            </a:effectRef>
            <a:fontRef idx="minor">
              <a:schemeClr val="tx1"/>
            </a:fontRef>
          </p:style>
        </p:cxnSp>
      </p:grpSp>
      <p:pic>
        <p:nvPicPr>
          <p:cNvPr id="8" name="Picture 2" descr="C:\Users\user000\Desktop\ICTすだちくん（JPG）\正面.aiのコピー.jpg"/>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
          <p:cNvSpPr/>
          <p:nvPr userDrawn="1"/>
        </p:nvSpPr>
        <p:spPr>
          <a:xfrm>
            <a:off x="922414" y="2881808"/>
            <a:ext cx="7451571" cy="3735807"/>
          </a:xfrm>
          <a:custGeom>
            <a:avLst/>
            <a:gdLst>
              <a:gd name="connsiteX0" fmla="*/ 0 w 7343775"/>
              <a:gd name="connsiteY0" fmla="*/ 1293818 h 3711575"/>
              <a:gd name="connsiteX1" fmla="*/ 1293818 w 7343775"/>
              <a:gd name="connsiteY1" fmla="*/ 0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922343 w 7343775"/>
              <a:gd name="connsiteY1" fmla="*/ 952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93818 h 3711575"/>
              <a:gd name="connsiteX1" fmla="*/ 1065218 w 7343775"/>
              <a:gd name="connsiteY1" fmla="*/ 142875 h 3711575"/>
              <a:gd name="connsiteX2" fmla="*/ 6049957 w 7343775"/>
              <a:gd name="connsiteY2" fmla="*/ 0 h 3711575"/>
              <a:gd name="connsiteX3" fmla="*/ 7343775 w 7343775"/>
              <a:gd name="connsiteY3" fmla="*/ 1293818 h 3711575"/>
              <a:gd name="connsiteX4" fmla="*/ 7343775 w 7343775"/>
              <a:gd name="connsiteY4" fmla="*/ 2417757 h 3711575"/>
              <a:gd name="connsiteX5" fmla="*/ 6049957 w 7343775"/>
              <a:gd name="connsiteY5" fmla="*/ 3711575 h 3711575"/>
              <a:gd name="connsiteX6" fmla="*/ 1293818 w 7343775"/>
              <a:gd name="connsiteY6" fmla="*/ 3711575 h 3711575"/>
              <a:gd name="connsiteX7" fmla="*/ 0 w 7343775"/>
              <a:gd name="connsiteY7" fmla="*/ 2417757 h 3711575"/>
              <a:gd name="connsiteX8" fmla="*/ 0 w 7343775"/>
              <a:gd name="connsiteY8" fmla="*/ 1293818 h 3711575"/>
              <a:gd name="connsiteX0" fmla="*/ 0 w 7343775"/>
              <a:gd name="connsiteY0" fmla="*/ 1284293 h 3702050"/>
              <a:gd name="connsiteX1" fmla="*/ 1065218 w 7343775"/>
              <a:gd name="connsiteY1" fmla="*/ 133350 h 3702050"/>
              <a:gd name="connsiteX2" fmla="*/ 5611807 w 7343775"/>
              <a:gd name="connsiteY2" fmla="*/ 0 h 3702050"/>
              <a:gd name="connsiteX3" fmla="*/ 7343775 w 7343775"/>
              <a:gd name="connsiteY3" fmla="*/ 1284293 h 3702050"/>
              <a:gd name="connsiteX4" fmla="*/ 7343775 w 7343775"/>
              <a:gd name="connsiteY4" fmla="*/ 2408232 h 3702050"/>
              <a:gd name="connsiteX5" fmla="*/ 6049957 w 7343775"/>
              <a:gd name="connsiteY5" fmla="*/ 3702050 h 3702050"/>
              <a:gd name="connsiteX6" fmla="*/ 1293818 w 7343775"/>
              <a:gd name="connsiteY6" fmla="*/ 3702050 h 3702050"/>
              <a:gd name="connsiteX7" fmla="*/ 0 w 7343775"/>
              <a:gd name="connsiteY7" fmla="*/ 2408232 h 3702050"/>
              <a:gd name="connsiteX8" fmla="*/ 0 w 7343775"/>
              <a:gd name="connsiteY8" fmla="*/ 1284293 h 3702050"/>
              <a:gd name="connsiteX0" fmla="*/ 0 w 7343775"/>
              <a:gd name="connsiteY0" fmla="*/ 1306518 h 3724275"/>
              <a:gd name="connsiteX1" fmla="*/ 1065218 w 7343775"/>
              <a:gd name="connsiteY1" fmla="*/ 155575 h 3724275"/>
              <a:gd name="connsiteX2" fmla="*/ 3895725 w 7343775"/>
              <a:gd name="connsiteY2" fmla="*/ 0 h 3724275"/>
              <a:gd name="connsiteX3" fmla="*/ 5611807 w 7343775"/>
              <a:gd name="connsiteY3" fmla="*/ 22225 h 3724275"/>
              <a:gd name="connsiteX4" fmla="*/ 7343775 w 7343775"/>
              <a:gd name="connsiteY4" fmla="*/ 1306518 h 3724275"/>
              <a:gd name="connsiteX5" fmla="*/ 7343775 w 7343775"/>
              <a:gd name="connsiteY5" fmla="*/ 2430457 h 3724275"/>
              <a:gd name="connsiteX6" fmla="*/ 6049957 w 7343775"/>
              <a:gd name="connsiteY6" fmla="*/ 3724275 h 3724275"/>
              <a:gd name="connsiteX7" fmla="*/ 1293818 w 7343775"/>
              <a:gd name="connsiteY7" fmla="*/ 3724275 h 3724275"/>
              <a:gd name="connsiteX8" fmla="*/ 0 w 7343775"/>
              <a:gd name="connsiteY8" fmla="*/ 2430457 h 3724275"/>
              <a:gd name="connsiteX9" fmla="*/ 0 w 7343775"/>
              <a:gd name="connsiteY9" fmla="*/ 1306518 h 3724275"/>
              <a:gd name="connsiteX0" fmla="*/ 0 w 7343775"/>
              <a:gd name="connsiteY0" fmla="*/ 1306545 h 3724302"/>
              <a:gd name="connsiteX1" fmla="*/ 1065218 w 7343775"/>
              <a:gd name="connsiteY1" fmla="*/ 155602 h 3724302"/>
              <a:gd name="connsiteX2" fmla="*/ 3895725 w 7343775"/>
              <a:gd name="connsiteY2" fmla="*/ 27 h 3724302"/>
              <a:gd name="connsiteX3" fmla="*/ 5611807 w 7343775"/>
              <a:gd name="connsiteY3" fmla="*/ 22252 h 3724302"/>
              <a:gd name="connsiteX4" fmla="*/ 7343775 w 7343775"/>
              <a:gd name="connsiteY4" fmla="*/ 1306545 h 3724302"/>
              <a:gd name="connsiteX5" fmla="*/ 7343775 w 7343775"/>
              <a:gd name="connsiteY5" fmla="*/ 2430484 h 3724302"/>
              <a:gd name="connsiteX6" fmla="*/ 6049957 w 7343775"/>
              <a:gd name="connsiteY6" fmla="*/ 3724302 h 3724302"/>
              <a:gd name="connsiteX7" fmla="*/ 1293818 w 7343775"/>
              <a:gd name="connsiteY7" fmla="*/ 3724302 h 3724302"/>
              <a:gd name="connsiteX8" fmla="*/ 0 w 7343775"/>
              <a:gd name="connsiteY8" fmla="*/ 2430484 h 3724302"/>
              <a:gd name="connsiteX9" fmla="*/ 0 w 7343775"/>
              <a:gd name="connsiteY9" fmla="*/ 1306545 h 3724302"/>
              <a:gd name="connsiteX0" fmla="*/ 0 w 7343775"/>
              <a:gd name="connsiteY0" fmla="*/ 1306538 h 3724295"/>
              <a:gd name="connsiteX1" fmla="*/ 1065218 w 7343775"/>
              <a:gd name="connsiteY1" fmla="*/ 155595 h 3724295"/>
              <a:gd name="connsiteX2" fmla="*/ 3895725 w 7343775"/>
              <a:gd name="connsiteY2" fmla="*/ 20 h 3724295"/>
              <a:gd name="connsiteX3" fmla="*/ 5611807 w 7343775"/>
              <a:gd name="connsiteY3" fmla="*/ 22245 h 3724295"/>
              <a:gd name="connsiteX4" fmla="*/ 7343775 w 7343775"/>
              <a:gd name="connsiteY4" fmla="*/ 1306538 h 3724295"/>
              <a:gd name="connsiteX5" fmla="*/ 7343775 w 7343775"/>
              <a:gd name="connsiteY5" fmla="*/ 2430477 h 3724295"/>
              <a:gd name="connsiteX6" fmla="*/ 6049957 w 7343775"/>
              <a:gd name="connsiteY6" fmla="*/ 3724295 h 3724295"/>
              <a:gd name="connsiteX7" fmla="*/ 1293818 w 7343775"/>
              <a:gd name="connsiteY7" fmla="*/ 3724295 h 3724295"/>
              <a:gd name="connsiteX8" fmla="*/ 0 w 7343775"/>
              <a:gd name="connsiteY8" fmla="*/ 2430477 h 3724295"/>
              <a:gd name="connsiteX9" fmla="*/ 0 w 7343775"/>
              <a:gd name="connsiteY9" fmla="*/ 1306538 h 3724295"/>
              <a:gd name="connsiteX0" fmla="*/ 0 w 7343775"/>
              <a:gd name="connsiteY0" fmla="*/ 1307002 h 3724759"/>
              <a:gd name="connsiteX1" fmla="*/ 1065218 w 7343775"/>
              <a:gd name="connsiteY1" fmla="*/ 156059 h 3724759"/>
              <a:gd name="connsiteX2" fmla="*/ 3895725 w 7343775"/>
              <a:gd name="connsiteY2" fmla="*/ 484 h 3724759"/>
              <a:gd name="connsiteX3" fmla="*/ 5611807 w 7343775"/>
              <a:gd name="connsiteY3" fmla="*/ 22709 h 3724759"/>
              <a:gd name="connsiteX4" fmla="*/ 7343775 w 7343775"/>
              <a:gd name="connsiteY4" fmla="*/ 1307002 h 3724759"/>
              <a:gd name="connsiteX5" fmla="*/ 7343775 w 7343775"/>
              <a:gd name="connsiteY5" fmla="*/ 2430941 h 3724759"/>
              <a:gd name="connsiteX6" fmla="*/ 6049957 w 7343775"/>
              <a:gd name="connsiteY6" fmla="*/ 3724759 h 3724759"/>
              <a:gd name="connsiteX7" fmla="*/ 1293818 w 7343775"/>
              <a:gd name="connsiteY7" fmla="*/ 3724759 h 3724759"/>
              <a:gd name="connsiteX8" fmla="*/ 0 w 7343775"/>
              <a:gd name="connsiteY8" fmla="*/ 2430941 h 3724759"/>
              <a:gd name="connsiteX9" fmla="*/ 0 w 7343775"/>
              <a:gd name="connsiteY9" fmla="*/ 1307002 h 3724759"/>
              <a:gd name="connsiteX0" fmla="*/ 0 w 7343775"/>
              <a:gd name="connsiteY0" fmla="*/ 1308348 h 3726105"/>
              <a:gd name="connsiteX1" fmla="*/ 1065218 w 7343775"/>
              <a:gd name="connsiteY1" fmla="*/ 157405 h 3726105"/>
              <a:gd name="connsiteX2" fmla="*/ 3895725 w 7343775"/>
              <a:gd name="connsiteY2" fmla="*/ 1830 h 3726105"/>
              <a:gd name="connsiteX3" fmla="*/ 5611807 w 7343775"/>
              <a:gd name="connsiteY3" fmla="*/ 24055 h 3726105"/>
              <a:gd name="connsiteX4" fmla="*/ 7343775 w 7343775"/>
              <a:gd name="connsiteY4" fmla="*/ 1308348 h 3726105"/>
              <a:gd name="connsiteX5" fmla="*/ 7343775 w 7343775"/>
              <a:gd name="connsiteY5" fmla="*/ 2432287 h 3726105"/>
              <a:gd name="connsiteX6" fmla="*/ 6049957 w 7343775"/>
              <a:gd name="connsiteY6" fmla="*/ 3726105 h 3726105"/>
              <a:gd name="connsiteX7" fmla="*/ 1293818 w 7343775"/>
              <a:gd name="connsiteY7" fmla="*/ 3726105 h 3726105"/>
              <a:gd name="connsiteX8" fmla="*/ 0 w 7343775"/>
              <a:gd name="connsiteY8" fmla="*/ 2432287 h 3726105"/>
              <a:gd name="connsiteX9" fmla="*/ 0 w 7343775"/>
              <a:gd name="connsiteY9" fmla="*/ 1308348 h 3726105"/>
              <a:gd name="connsiteX0" fmla="*/ 0 w 7343775"/>
              <a:gd name="connsiteY0" fmla="*/ 1317876 h 3735633"/>
              <a:gd name="connsiteX1" fmla="*/ 1065218 w 7343775"/>
              <a:gd name="connsiteY1" fmla="*/ 166933 h 3735633"/>
              <a:gd name="connsiteX2" fmla="*/ 3895725 w 7343775"/>
              <a:gd name="connsiteY2" fmla="*/ 11358 h 3735633"/>
              <a:gd name="connsiteX3" fmla="*/ 5611807 w 7343775"/>
              <a:gd name="connsiteY3" fmla="*/ 33583 h 3735633"/>
              <a:gd name="connsiteX4" fmla="*/ 7343775 w 7343775"/>
              <a:gd name="connsiteY4" fmla="*/ 1317876 h 3735633"/>
              <a:gd name="connsiteX5" fmla="*/ 7343775 w 7343775"/>
              <a:gd name="connsiteY5" fmla="*/ 2441815 h 3735633"/>
              <a:gd name="connsiteX6" fmla="*/ 6049957 w 7343775"/>
              <a:gd name="connsiteY6" fmla="*/ 3735633 h 3735633"/>
              <a:gd name="connsiteX7" fmla="*/ 1293818 w 7343775"/>
              <a:gd name="connsiteY7" fmla="*/ 3735633 h 3735633"/>
              <a:gd name="connsiteX8" fmla="*/ 0 w 7343775"/>
              <a:gd name="connsiteY8" fmla="*/ 2441815 h 3735633"/>
              <a:gd name="connsiteX9" fmla="*/ 0 w 7343775"/>
              <a:gd name="connsiteY9" fmla="*/ 1317876 h 3735633"/>
              <a:gd name="connsiteX0" fmla="*/ 0 w 7386108"/>
              <a:gd name="connsiteY0" fmla="*/ 1317876 h 3735633"/>
              <a:gd name="connsiteX1" fmla="*/ 1065218 w 7386108"/>
              <a:gd name="connsiteY1" fmla="*/ 166933 h 3735633"/>
              <a:gd name="connsiteX2" fmla="*/ 3895725 w 7386108"/>
              <a:gd name="connsiteY2" fmla="*/ 11358 h 3735633"/>
              <a:gd name="connsiteX3" fmla="*/ 5611807 w 7386108"/>
              <a:gd name="connsiteY3" fmla="*/ 33583 h 3735633"/>
              <a:gd name="connsiteX4" fmla="*/ 7343775 w 7386108"/>
              <a:gd name="connsiteY4" fmla="*/ 1317876 h 3735633"/>
              <a:gd name="connsiteX5" fmla="*/ 7343775 w 7386108"/>
              <a:gd name="connsiteY5" fmla="*/ 2441815 h 3735633"/>
              <a:gd name="connsiteX6" fmla="*/ 6049957 w 7386108"/>
              <a:gd name="connsiteY6" fmla="*/ 3735633 h 3735633"/>
              <a:gd name="connsiteX7" fmla="*/ 1293818 w 7386108"/>
              <a:gd name="connsiteY7" fmla="*/ 3735633 h 3735633"/>
              <a:gd name="connsiteX8" fmla="*/ 0 w 7386108"/>
              <a:gd name="connsiteY8" fmla="*/ 2441815 h 3735633"/>
              <a:gd name="connsiteX9" fmla="*/ 0 w 7386108"/>
              <a:gd name="connsiteY9" fmla="*/ 1317876 h 3735633"/>
              <a:gd name="connsiteX0" fmla="*/ 0 w 7460077"/>
              <a:gd name="connsiteY0" fmla="*/ 1317876 h 3735633"/>
              <a:gd name="connsiteX1" fmla="*/ 1065218 w 7460077"/>
              <a:gd name="connsiteY1" fmla="*/ 166933 h 3735633"/>
              <a:gd name="connsiteX2" fmla="*/ 3895725 w 7460077"/>
              <a:gd name="connsiteY2" fmla="*/ 11358 h 3735633"/>
              <a:gd name="connsiteX3" fmla="*/ 5611807 w 7460077"/>
              <a:gd name="connsiteY3" fmla="*/ 33583 h 3735633"/>
              <a:gd name="connsiteX4" fmla="*/ 7343775 w 7460077"/>
              <a:gd name="connsiteY4" fmla="*/ 1317876 h 3735633"/>
              <a:gd name="connsiteX5" fmla="*/ 7305675 w 7460077"/>
              <a:gd name="connsiteY5" fmla="*/ 2937115 h 3735633"/>
              <a:gd name="connsiteX6" fmla="*/ 6049957 w 7460077"/>
              <a:gd name="connsiteY6" fmla="*/ 3735633 h 3735633"/>
              <a:gd name="connsiteX7" fmla="*/ 1293818 w 7460077"/>
              <a:gd name="connsiteY7" fmla="*/ 3735633 h 3735633"/>
              <a:gd name="connsiteX8" fmla="*/ 0 w 7460077"/>
              <a:gd name="connsiteY8" fmla="*/ 2441815 h 3735633"/>
              <a:gd name="connsiteX9" fmla="*/ 0 w 7460077"/>
              <a:gd name="connsiteY9" fmla="*/ 1317876 h 3735633"/>
              <a:gd name="connsiteX0" fmla="*/ 0 w 7352914"/>
              <a:gd name="connsiteY0" fmla="*/ 1317876 h 3735633"/>
              <a:gd name="connsiteX1" fmla="*/ 1065218 w 7352914"/>
              <a:gd name="connsiteY1" fmla="*/ 166933 h 3735633"/>
              <a:gd name="connsiteX2" fmla="*/ 3895725 w 7352914"/>
              <a:gd name="connsiteY2" fmla="*/ 11358 h 3735633"/>
              <a:gd name="connsiteX3" fmla="*/ 5611807 w 7352914"/>
              <a:gd name="connsiteY3" fmla="*/ 33583 h 3735633"/>
              <a:gd name="connsiteX4" fmla="*/ 7343775 w 7352914"/>
              <a:gd name="connsiteY4" fmla="*/ 1317876 h 3735633"/>
              <a:gd name="connsiteX5" fmla="*/ 6049957 w 7352914"/>
              <a:gd name="connsiteY5" fmla="*/ 3735633 h 3735633"/>
              <a:gd name="connsiteX6" fmla="*/ 1293818 w 7352914"/>
              <a:gd name="connsiteY6" fmla="*/ 3735633 h 3735633"/>
              <a:gd name="connsiteX7" fmla="*/ 0 w 7352914"/>
              <a:gd name="connsiteY7" fmla="*/ 2441815 h 3735633"/>
              <a:gd name="connsiteX8" fmla="*/ 0 w 7352914"/>
              <a:gd name="connsiteY8" fmla="*/ 1317876 h 3735633"/>
              <a:gd name="connsiteX0" fmla="*/ 0 w 7352914"/>
              <a:gd name="connsiteY0" fmla="*/ 1436116 h 3853873"/>
              <a:gd name="connsiteX1" fmla="*/ 1065218 w 7352914"/>
              <a:gd name="connsiteY1" fmla="*/ 285173 h 3853873"/>
              <a:gd name="connsiteX2" fmla="*/ 3895725 w 7352914"/>
              <a:gd name="connsiteY2" fmla="*/ 129598 h 3853873"/>
              <a:gd name="connsiteX3" fmla="*/ 5611807 w 7352914"/>
              <a:gd name="connsiteY3" fmla="*/ 151823 h 3853873"/>
              <a:gd name="connsiteX4" fmla="*/ 7343775 w 7352914"/>
              <a:gd name="connsiteY4" fmla="*/ 2121916 h 3853873"/>
              <a:gd name="connsiteX5" fmla="*/ 6049957 w 7352914"/>
              <a:gd name="connsiteY5" fmla="*/ 3853873 h 3853873"/>
              <a:gd name="connsiteX6" fmla="*/ 1293818 w 7352914"/>
              <a:gd name="connsiteY6" fmla="*/ 3853873 h 3853873"/>
              <a:gd name="connsiteX7" fmla="*/ 0 w 7352914"/>
              <a:gd name="connsiteY7" fmla="*/ 2560055 h 3853873"/>
              <a:gd name="connsiteX8" fmla="*/ 0 w 7352914"/>
              <a:gd name="connsiteY8" fmla="*/ 1436116 h 3853873"/>
              <a:gd name="connsiteX0" fmla="*/ 0 w 7344084"/>
              <a:gd name="connsiteY0" fmla="*/ 1436116 h 3853873"/>
              <a:gd name="connsiteX1" fmla="*/ 1065218 w 7344084"/>
              <a:gd name="connsiteY1" fmla="*/ 285173 h 3853873"/>
              <a:gd name="connsiteX2" fmla="*/ 3895725 w 7344084"/>
              <a:gd name="connsiteY2" fmla="*/ 129598 h 3853873"/>
              <a:gd name="connsiteX3" fmla="*/ 5611807 w 7344084"/>
              <a:gd name="connsiteY3" fmla="*/ 151823 h 3853873"/>
              <a:gd name="connsiteX4" fmla="*/ 7343775 w 7344084"/>
              <a:gd name="connsiteY4" fmla="*/ 2121916 h 3853873"/>
              <a:gd name="connsiteX5" fmla="*/ 6049957 w 7344084"/>
              <a:gd name="connsiteY5" fmla="*/ 3853873 h 3853873"/>
              <a:gd name="connsiteX6" fmla="*/ 1293818 w 7344084"/>
              <a:gd name="connsiteY6" fmla="*/ 3853873 h 3853873"/>
              <a:gd name="connsiteX7" fmla="*/ 0 w 7344084"/>
              <a:gd name="connsiteY7" fmla="*/ 2560055 h 3853873"/>
              <a:gd name="connsiteX8" fmla="*/ 0 w 7344084"/>
              <a:gd name="connsiteY8" fmla="*/ 1436116 h 3853873"/>
              <a:gd name="connsiteX0" fmla="*/ 0 w 7345362"/>
              <a:gd name="connsiteY0" fmla="*/ 1350697 h 3768454"/>
              <a:gd name="connsiteX1" fmla="*/ 1065218 w 7345362"/>
              <a:gd name="connsiteY1" fmla="*/ 199754 h 3768454"/>
              <a:gd name="connsiteX2" fmla="*/ 3895725 w 7345362"/>
              <a:gd name="connsiteY2" fmla="*/ 44179 h 3768454"/>
              <a:gd name="connsiteX3" fmla="*/ 5888032 w 7345362"/>
              <a:gd name="connsiteY3" fmla="*/ 199754 h 3768454"/>
              <a:gd name="connsiteX4" fmla="*/ 7343775 w 7345362"/>
              <a:gd name="connsiteY4" fmla="*/ 2036497 h 3768454"/>
              <a:gd name="connsiteX5" fmla="*/ 6049957 w 7345362"/>
              <a:gd name="connsiteY5" fmla="*/ 3768454 h 3768454"/>
              <a:gd name="connsiteX6" fmla="*/ 1293818 w 7345362"/>
              <a:gd name="connsiteY6" fmla="*/ 3768454 h 3768454"/>
              <a:gd name="connsiteX7" fmla="*/ 0 w 7345362"/>
              <a:gd name="connsiteY7" fmla="*/ 2474636 h 3768454"/>
              <a:gd name="connsiteX8" fmla="*/ 0 w 7345362"/>
              <a:gd name="connsiteY8" fmla="*/ 1350697 h 3768454"/>
              <a:gd name="connsiteX0" fmla="*/ 0 w 7345362"/>
              <a:gd name="connsiteY0" fmla="*/ 1340072 h 3757829"/>
              <a:gd name="connsiteX1" fmla="*/ 1065218 w 7345362"/>
              <a:gd name="connsiteY1" fmla="*/ 189129 h 3757829"/>
              <a:gd name="connsiteX2" fmla="*/ 5888032 w 7345362"/>
              <a:gd name="connsiteY2" fmla="*/ 189129 h 3757829"/>
              <a:gd name="connsiteX3" fmla="*/ 7343775 w 7345362"/>
              <a:gd name="connsiteY3" fmla="*/ 2025872 h 3757829"/>
              <a:gd name="connsiteX4" fmla="*/ 6049957 w 7345362"/>
              <a:gd name="connsiteY4" fmla="*/ 3757829 h 3757829"/>
              <a:gd name="connsiteX5" fmla="*/ 1293818 w 7345362"/>
              <a:gd name="connsiteY5" fmla="*/ 3757829 h 3757829"/>
              <a:gd name="connsiteX6" fmla="*/ 0 w 7345362"/>
              <a:gd name="connsiteY6" fmla="*/ 2464011 h 3757829"/>
              <a:gd name="connsiteX7" fmla="*/ 0 w 7345362"/>
              <a:gd name="connsiteY7" fmla="*/ 1340072 h 3757829"/>
              <a:gd name="connsiteX0" fmla="*/ 0 w 7345547"/>
              <a:gd name="connsiteY0" fmla="*/ 1340072 h 3822621"/>
              <a:gd name="connsiteX1" fmla="*/ 1065218 w 7345547"/>
              <a:gd name="connsiteY1" fmla="*/ 189129 h 3822621"/>
              <a:gd name="connsiteX2" fmla="*/ 5888032 w 7345547"/>
              <a:gd name="connsiteY2" fmla="*/ 189129 h 3822621"/>
              <a:gd name="connsiteX3" fmla="*/ 7343775 w 7345547"/>
              <a:gd name="connsiteY3" fmla="*/ 2025872 h 3822621"/>
              <a:gd name="connsiteX4" fmla="*/ 6049957 w 7345547"/>
              <a:gd name="connsiteY4" fmla="*/ 3757829 h 3822621"/>
              <a:gd name="connsiteX5" fmla="*/ 1293818 w 7345547"/>
              <a:gd name="connsiteY5" fmla="*/ 3757829 h 3822621"/>
              <a:gd name="connsiteX6" fmla="*/ 0 w 7345547"/>
              <a:gd name="connsiteY6" fmla="*/ 2464011 h 3822621"/>
              <a:gd name="connsiteX7" fmla="*/ 0 w 7345547"/>
              <a:gd name="connsiteY7" fmla="*/ 1340072 h 3822621"/>
              <a:gd name="connsiteX0" fmla="*/ 0 w 7345547"/>
              <a:gd name="connsiteY0" fmla="*/ 1340072 h 3873299"/>
              <a:gd name="connsiteX1" fmla="*/ 1065218 w 7345547"/>
              <a:gd name="connsiteY1" fmla="*/ 189129 h 3873299"/>
              <a:gd name="connsiteX2" fmla="*/ 5888032 w 7345547"/>
              <a:gd name="connsiteY2" fmla="*/ 189129 h 3873299"/>
              <a:gd name="connsiteX3" fmla="*/ 7343775 w 7345547"/>
              <a:gd name="connsiteY3" fmla="*/ 2025872 h 3873299"/>
              <a:gd name="connsiteX4" fmla="*/ 6049957 w 7345547"/>
              <a:gd name="connsiteY4" fmla="*/ 3757829 h 3873299"/>
              <a:gd name="connsiteX5" fmla="*/ 1293818 w 7345547"/>
              <a:gd name="connsiteY5" fmla="*/ 3757829 h 3873299"/>
              <a:gd name="connsiteX6" fmla="*/ 0 w 7345547"/>
              <a:gd name="connsiteY6" fmla="*/ 2464011 h 3873299"/>
              <a:gd name="connsiteX7" fmla="*/ 0 w 7345547"/>
              <a:gd name="connsiteY7" fmla="*/ 1340072 h 3873299"/>
              <a:gd name="connsiteX0" fmla="*/ 5931 w 7351478"/>
              <a:gd name="connsiteY0" fmla="*/ 1340072 h 3873299"/>
              <a:gd name="connsiteX1" fmla="*/ 1071149 w 7351478"/>
              <a:gd name="connsiteY1" fmla="*/ 189129 h 3873299"/>
              <a:gd name="connsiteX2" fmla="*/ 5893963 w 7351478"/>
              <a:gd name="connsiteY2" fmla="*/ 189129 h 3873299"/>
              <a:gd name="connsiteX3" fmla="*/ 7349706 w 7351478"/>
              <a:gd name="connsiteY3" fmla="*/ 2025872 h 3873299"/>
              <a:gd name="connsiteX4" fmla="*/ 6055888 w 7351478"/>
              <a:gd name="connsiteY4" fmla="*/ 3757829 h 3873299"/>
              <a:gd name="connsiteX5" fmla="*/ 1299749 w 7351478"/>
              <a:gd name="connsiteY5" fmla="*/ 3757829 h 3873299"/>
              <a:gd name="connsiteX6" fmla="*/ 5931 w 7351478"/>
              <a:gd name="connsiteY6" fmla="*/ 1340072 h 3873299"/>
              <a:gd name="connsiteX0" fmla="*/ 4180 w 7454502"/>
              <a:gd name="connsiteY0" fmla="*/ 1836743 h 3735807"/>
              <a:gd name="connsiteX1" fmla="*/ 1174173 w 7454502"/>
              <a:gd name="connsiteY1" fmla="*/ 0 h 3735807"/>
              <a:gd name="connsiteX2" fmla="*/ 5996987 w 7454502"/>
              <a:gd name="connsiteY2" fmla="*/ 0 h 3735807"/>
              <a:gd name="connsiteX3" fmla="*/ 7452730 w 7454502"/>
              <a:gd name="connsiteY3" fmla="*/ 1836743 h 3735807"/>
              <a:gd name="connsiteX4" fmla="*/ 6158912 w 7454502"/>
              <a:gd name="connsiteY4" fmla="*/ 3568700 h 3735807"/>
              <a:gd name="connsiteX5" fmla="*/ 1402773 w 7454502"/>
              <a:gd name="connsiteY5" fmla="*/ 3568700 h 3735807"/>
              <a:gd name="connsiteX6" fmla="*/ 4180 w 7454502"/>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 name="connsiteX0" fmla="*/ 1249 w 7451571"/>
              <a:gd name="connsiteY0" fmla="*/ 1836743 h 3735807"/>
              <a:gd name="connsiteX1" fmla="*/ 1171242 w 7451571"/>
              <a:gd name="connsiteY1" fmla="*/ 0 h 3735807"/>
              <a:gd name="connsiteX2" fmla="*/ 5994056 w 7451571"/>
              <a:gd name="connsiteY2" fmla="*/ 0 h 3735807"/>
              <a:gd name="connsiteX3" fmla="*/ 7449799 w 7451571"/>
              <a:gd name="connsiteY3" fmla="*/ 1836743 h 3735807"/>
              <a:gd name="connsiteX4" fmla="*/ 6155981 w 7451571"/>
              <a:gd name="connsiteY4" fmla="*/ 3568700 h 3735807"/>
              <a:gd name="connsiteX5" fmla="*/ 1399842 w 7451571"/>
              <a:gd name="connsiteY5" fmla="*/ 3568700 h 3735807"/>
              <a:gd name="connsiteX6" fmla="*/ 1249 w 7451571"/>
              <a:gd name="connsiteY6" fmla="*/ 1836743 h 3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571" h="3735807">
                <a:moveTo>
                  <a:pt x="1249" y="1836743"/>
                </a:moveTo>
                <a:cubicBezTo>
                  <a:pt x="-17801" y="832385"/>
                  <a:pt x="172441" y="306124"/>
                  <a:pt x="1171242" y="0"/>
                </a:cubicBezTo>
                <a:cubicBezTo>
                  <a:pt x="2170043" y="-306124"/>
                  <a:pt x="4947630" y="-306124"/>
                  <a:pt x="5994056" y="0"/>
                </a:cubicBezTo>
                <a:cubicBezTo>
                  <a:pt x="7040482" y="306124"/>
                  <a:pt x="7422812" y="1241960"/>
                  <a:pt x="7449799" y="1836743"/>
                </a:cubicBezTo>
                <a:cubicBezTo>
                  <a:pt x="7476787" y="2431526"/>
                  <a:pt x="7202407" y="3422916"/>
                  <a:pt x="6155981" y="3568700"/>
                </a:cubicBezTo>
                <a:cubicBezTo>
                  <a:pt x="5109555" y="3714484"/>
                  <a:pt x="2425631" y="3857359"/>
                  <a:pt x="1399842" y="3568700"/>
                </a:cubicBezTo>
                <a:cubicBezTo>
                  <a:pt x="374053" y="3280041"/>
                  <a:pt x="29824" y="2983976"/>
                  <a:pt x="1249" y="1836743"/>
                </a:cubicBezTo>
                <a:close/>
              </a:path>
            </a:pathLst>
          </a:custGeom>
          <a:solidFill>
            <a:srgbClr val="AE9070"/>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円/楕円 11"/>
          <p:cNvSpPr/>
          <p:nvPr userDrawn="1"/>
        </p:nvSpPr>
        <p:spPr>
          <a:xfrm>
            <a:off x="2878481" y="2412179"/>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4" name="Picture 5" descr="D:\ryuno\_徳島\コンテンツ制作\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5845171" y="2457078"/>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124800"/>
            <a:ext cx="7313094" cy="2914424"/>
          </a:xfrm>
        </p:spPr>
        <p:txBody>
          <a:bodyPr anchor="ctr">
            <a:normAutofit/>
          </a:bodyPr>
          <a:lstStyle>
            <a:lvl1pPr algn="ctr">
              <a:defRPr kumimoji="1" lang="ja-JP" altLang="en-US" sz="5400" b="1" i="0" u="none" kern="1200" dirty="0" smtClean="0">
                <a:solidFill>
                  <a:schemeClr val="bg1"/>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bg1"/>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65559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2022/8/15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67" r:id="rId4"/>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microsoft.com/office/2007/relationships/hdphoto" Target="../media/hdphoto4.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sz="4000"/>
              <a:t>第 </a:t>
            </a:r>
            <a:r>
              <a:rPr lang="en-US" altLang="ja-JP" sz="6000" dirty="0">
                <a:solidFill>
                  <a:schemeClr val="accent4">
                    <a:lumMod val="40000"/>
                    <a:lumOff val="60000"/>
                  </a:schemeClr>
                </a:solidFill>
              </a:rPr>
              <a:t>22</a:t>
            </a:r>
            <a:r>
              <a:rPr lang="ja-JP" altLang="en-US" sz="4000"/>
              <a:t> </a:t>
            </a:r>
            <a:r>
              <a:rPr lang="ja-JP" altLang="en-US" sz="4000" dirty="0"/>
              <a:t>話</a:t>
            </a:r>
            <a:br>
              <a:rPr lang="en-US" altLang="ja-JP" sz="4000" dirty="0"/>
            </a:br>
            <a:r>
              <a:rPr lang="ja-JP" altLang="en-US" dirty="0"/>
              <a:t>風評被害</a:t>
            </a:r>
          </a:p>
        </p:txBody>
      </p:sp>
      <p:sp>
        <p:nvSpPr>
          <p:cNvPr id="3" name="テキスト プレースホルダー 2"/>
          <p:cNvSpPr>
            <a:spLocks noGrp="1"/>
          </p:cNvSpPr>
          <p:nvPr>
            <p:ph type="body" sz="quarter" idx="13"/>
          </p:nvPr>
        </p:nvSpPr>
        <p:spPr/>
        <p:txBody>
          <a:bodyPr/>
          <a:lstStyle/>
          <a:p>
            <a:r>
              <a:rPr lang="ja-JP" altLang="en-US" dirty="0"/>
              <a:t>情報モラル教育</a:t>
            </a:r>
          </a:p>
        </p:txBody>
      </p:sp>
    </p:spTree>
    <p:custDataLst>
      <p:tags r:id="rId1"/>
    </p:custDataLst>
    <p:extLst>
      <p:ext uri="{BB962C8B-B14F-4D97-AF65-F5344CB8AC3E}">
        <p14:creationId xmlns:p14="http://schemas.microsoft.com/office/powerpoint/2010/main" val="315233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66B80CD6-3ACE-ED4C-A43B-383372D6D9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607"/>
          <a:stretch/>
        </p:blipFill>
        <p:spPr>
          <a:xfrm>
            <a:off x="201575" y="2647628"/>
            <a:ext cx="5483322" cy="4210372"/>
          </a:xfrm>
          <a:prstGeom prst="rect">
            <a:avLst/>
          </a:prstGeom>
        </p:spPr>
      </p:pic>
      <p:pic>
        <p:nvPicPr>
          <p:cNvPr id="7" name="図 6"/>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9826" t="14021" r="20208" b="18484"/>
          <a:stretch/>
        </p:blipFill>
        <p:spPr>
          <a:xfrm>
            <a:off x="4067966" y="2633101"/>
            <a:ext cx="4379577" cy="4224899"/>
          </a:xfrm>
          <a:prstGeom prst="rect">
            <a:avLst/>
          </a:prstGeom>
        </p:spPr>
      </p:pic>
      <p:sp>
        <p:nvSpPr>
          <p:cNvPr id="2" name="タイトル 1"/>
          <p:cNvSpPr>
            <a:spLocks noGrp="1"/>
          </p:cNvSpPr>
          <p:nvPr>
            <p:ph type="title"/>
          </p:nvPr>
        </p:nvSpPr>
        <p:spPr/>
        <p:txBody>
          <a:bodyPr/>
          <a:lstStyle/>
          <a:p>
            <a:r>
              <a:rPr lang="en-US" altLang="ja-JP" dirty="0"/>
              <a:t>22.</a:t>
            </a:r>
            <a:r>
              <a:rPr lang="ja-JP" altLang="en-US"/>
              <a:t> </a:t>
            </a:r>
            <a:r>
              <a:rPr lang="ja-JP" altLang="en-US" dirty="0"/>
              <a:t>風評被害</a:t>
            </a:r>
            <a:endParaRPr lang="ja-JP" altLang="en-US" sz="2000" dirty="0"/>
          </a:p>
        </p:txBody>
      </p:sp>
      <p:sp>
        <p:nvSpPr>
          <p:cNvPr id="53" name="テキスト ボックス 52"/>
          <p:cNvSpPr txBox="1"/>
          <p:nvPr/>
        </p:nvSpPr>
        <p:spPr>
          <a:xfrm>
            <a:off x="68348" y="869489"/>
            <a:ext cx="9075651" cy="830997"/>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徳島くん達は帰り道にファーストフード店の前で騒いでいたら、店員に注意されてしまいました。</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4" name="グループ化 63"/>
          <p:cNvGrpSpPr/>
          <p:nvPr/>
        </p:nvGrpSpPr>
        <p:grpSpPr>
          <a:xfrm>
            <a:off x="6269161" y="6091158"/>
            <a:ext cx="2625479" cy="403644"/>
            <a:chOff x="5603630" y="6383924"/>
            <a:chExt cx="2625479" cy="403644"/>
          </a:xfrm>
          <a:solidFill>
            <a:srgbClr val="AE9070"/>
          </a:solidFill>
        </p:grpSpPr>
        <p:sp>
          <p:nvSpPr>
            <p:cNvPr id="65" name="テキスト ボックス 64"/>
            <p:cNvSpPr txBox="1"/>
            <p:nvPr/>
          </p:nvSpPr>
          <p:spPr>
            <a:xfrm>
              <a:off x="5725892" y="6383924"/>
              <a:ext cx="2387594" cy="403644"/>
            </a:xfrm>
            <a:prstGeom prst="rect">
              <a:avLst/>
            </a:prstGeom>
            <a:grpFill/>
            <a:ln w="57150" cmpd="thickThin">
              <a:noFill/>
            </a:ln>
          </p:spPr>
          <p:txBody>
            <a:bodyPr wrap="square" tIns="144000" rtlCol="0" anchor="ctr">
              <a:noAutofit/>
            </a:bodyPr>
            <a:lstStyle/>
            <a:p>
              <a:pPr algn="ct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徳島</a:t>
              </a:r>
              <a:r>
                <a:rPr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（とくしま</a:t>
              </a: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sp>
          <p:nvSpPr>
            <p:cNvPr id="66" name="正方形/長方形 65"/>
            <p:cNvSpPr/>
            <p:nvPr/>
          </p:nvSpPr>
          <p:spPr>
            <a:xfrm>
              <a:off x="5651304"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8138641" y="6383924"/>
              <a:ext cx="46258" cy="403644"/>
            </a:xfrm>
            <a:prstGeom prst="rect">
              <a:avLst/>
            </a:prstGeom>
            <a:solidFill>
              <a:srgbClr val="AE9070">
                <a:alpha val="69804"/>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正方形/長方形 67"/>
            <p:cNvSpPr/>
            <p:nvPr/>
          </p:nvSpPr>
          <p:spPr>
            <a:xfrm>
              <a:off x="820972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p:cNvSpPr/>
            <p:nvPr/>
          </p:nvSpPr>
          <p:spPr>
            <a:xfrm>
              <a:off x="5603630" y="6383924"/>
              <a:ext cx="19389" cy="403644"/>
            </a:xfrm>
            <a:prstGeom prst="rect">
              <a:avLst/>
            </a:prstGeom>
            <a:solidFill>
              <a:srgbClr val="AE9070">
                <a:alpha val="40000"/>
              </a:srgbClr>
            </a:solidFill>
            <a:ln w="57150" cmpd="thickThin">
              <a:noFill/>
            </a:ln>
          </p:spPr>
          <p:txBody>
            <a:bodyPr wrap="square" tIns="144000" rtlCol="0" anchor="ctr">
              <a:noAutofit/>
            </a:bodyPr>
            <a:lstStyle/>
            <a:p>
              <a:pPr algn="ctr"/>
              <a:endPar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0" name="グループ化 19">
            <a:extLst>
              <a:ext uri="{FF2B5EF4-FFF2-40B4-BE49-F238E27FC236}">
                <a16:creationId xmlns:a16="http://schemas.microsoft.com/office/drawing/2014/main" id="{DD569C6F-CD1A-4F38-874F-58BAF6BF5427}"/>
              </a:ext>
            </a:extLst>
          </p:cNvPr>
          <p:cNvGrpSpPr/>
          <p:nvPr/>
        </p:nvGrpSpPr>
        <p:grpSpPr>
          <a:xfrm>
            <a:off x="5059283" y="1695137"/>
            <a:ext cx="3008635" cy="1484973"/>
            <a:chOff x="-68620" y="1596633"/>
            <a:chExt cx="3496644" cy="1716670"/>
          </a:xfrm>
        </p:grpSpPr>
        <p:sp>
          <p:nvSpPr>
            <p:cNvPr id="23" name="爆発 2 6">
              <a:extLst>
                <a:ext uri="{FF2B5EF4-FFF2-40B4-BE49-F238E27FC236}">
                  <a16:creationId xmlns:a16="http://schemas.microsoft.com/office/drawing/2014/main" id="{FDF53894-B3C0-45D0-888D-ED7A845532DC}"/>
                </a:ext>
              </a:extLst>
            </p:cNvPr>
            <p:cNvSpPr/>
            <p:nvPr/>
          </p:nvSpPr>
          <p:spPr>
            <a:xfrm rot="305964">
              <a:off x="-68620" y="1596633"/>
              <a:ext cx="3496644" cy="171667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solidFill>
              <a:srgbClr val="ED7D31"/>
            </a:solid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schemeClr val="dk1"/>
                </a:solidFill>
              </a:endParaRPr>
            </a:p>
          </p:txBody>
        </p:sp>
        <p:sp>
          <p:nvSpPr>
            <p:cNvPr id="25" name="テキスト ボックス 24">
              <a:extLst>
                <a:ext uri="{FF2B5EF4-FFF2-40B4-BE49-F238E27FC236}">
                  <a16:creationId xmlns:a16="http://schemas.microsoft.com/office/drawing/2014/main" id="{66FE1556-BD77-4792-A846-92FA82AC4769}"/>
                </a:ext>
              </a:extLst>
            </p:cNvPr>
            <p:cNvSpPr txBox="1"/>
            <p:nvPr/>
          </p:nvSpPr>
          <p:spPr>
            <a:xfrm rot="21575341">
              <a:off x="346199" y="2327661"/>
              <a:ext cx="2921406" cy="369332"/>
            </a:xfrm>
            <a:prstGeom prst="rect">
              <a:avLst/>
            </a:prstGeom>
            <a:noFill/>
          </p:spPr>
          <p:txBody>
            <a:bodyPr wrap="square" rtlCol="0">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ほらこれ見てみろよ！</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a:extLst>
              <a:ext uri="{FF2B5EF4-FFF2-40B4-BE49-F238E27FC236}">
                <a16:creationId xmlns:a16="http://schemas.microsoft.com/office/drawing/2014/main" id="{5B39ACB6-BED0-4F9B-9774-D2674A4B1509}"/>
              </a:ext>
            </a:extLst>
          </p:cNvPr>
          <p:cNvGrpSpPr/>
          <p:nvPr/>
        </p:nvGrpSpPr>
        <p:grpSpPr>
          <a:xfrm>
            <a:off x="3387449" y="4349332"/>
            <a:ext cx="2429284" cy="1324916"/>
            <a:chOff x="-9273" y="1866524"/>
            <a:chExt cx="3496644" cy="1716670"/>
          </a:xfrm>
        </p:grpSpPr>
        <p:sp>
          <p:nvSpPr>
            <p:cNvPr id="27" name="爆発 2 6">
              <a:extLst>
                <a:ext uri="{FF2B5EF4-FFF2-40B4-BE49-F238E27FC236}">
                  <a16:creationId xmlns:a16="http://schemas.microsoft.com/office/drawing/2014/main" id="{FFABBF1B-A856-4276-83A1-69B9787569AA}"/>
                </a:ext>
              </a:extLst>
            </p:cNvPr>
            <p:cNvSpPr/>
            <p:nvPr/>
          </p:nvSpPr>
          <p:spPr>
            <a:xfrm rot="305964">
              <a:off x="-9273" y="1866524"/>
              <a:ext cx="3496644" cy="171667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solidFill>
              <a:srgbClr val="ED7D31"/>
            </a:solid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sp>
          <p:nvSpPr>
            <p:cNvPr id="28" name="テキスト ボックス 27">
              <a:extLst>
                <a:ext uri="{FF2B5EF4-FFF2-40B4-BE49-F238E27FC236}">
                  <a16:creationId xmlns:a16="http://schemas.microsoft.com/office/drawing/2014/main" id="{91AD472B-D8F1-4F15-AD74-00793464B520}"/>
                </a:ext>
              </a:extLst>
            </p:cNvPr>
            <p:cNvSpPr txBox="1"/>
            <p:nvPr/>
          </p:nvSpPr>
          <p:spPr>
            <a:xfrm rot="21575341">
              <a:off x="278347" y="2325015"/>
              <a:ext cx="2921407" cy="646331"/>
            </a:xfrm>
            <a:prstGeom prst="rect">
              <a:avLst/>
            </a:prstGeom>
            <a:noFill/>
          </p:spPr>
          <p:txBody>
            <a:bodyPr wrap="square" rtlCol="0">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なにそれ</a:t>
              </a:r>
              <a:endParaRPr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マジ</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すげーな！</a:t>
              </a:r>
            </a:p>
          </p:txBody>
        </p:sp>
      </p:grpSp>
      <p:grpSp>
        <p:nvGrpSpPr>
          <p:cNvPr id="29" name="グループ化 28">
            <a:extLst>
              <a:ext uri="{FF2B5EF4-FFF2-40B4-BE49-F238E27FC236}">
                <a16:creationId xmlns:a16="http://schemas.microsoft.com/office/drawing/2014/main" id="{3CD7A4F1-2F2D-450D-90E6-0BBD146AEFCF}"/>
              </a:ext>
            </a:extLst>
          </p:cNvPr>
          <p:cNvGrpSpPr/>
          <p:nvPr/>
        </p:nvGrpSpPr>
        <p:grpSpPr>
          <a:xfrm>
            <a:off x="6605400" y="4594781"/>
            <a:ext cx="2475486" cy="1389765"/>
            <a:chOff x="168709" y="1875281"/>
            <a:chExt cx="3066048" cy="1389765"/>
          </a:xfrm>
        </p:grpSpPr>
        <p:sp>
          <p:nvSpPr>
            <p:cNvPr id="30" name="爆発 2 6">
              <a:extLst>
                <a:ext uri="{FF2B5EF4-FFF2-40B4-BE49-F238E27FC236}">
                  <a16:creationId xmlns:a16="http://schemas.microsoft.com/office/drawing/2014/main" id="{3C4A8D2A-9C5E-47D1-AF05-8755D5FD67DD}"/>
                </a:ext>
              </a:extLst>
            </p:cNvPr>
            <p:cNvSpPr/>
            <p:nvPr/>
          </p:nvSpPr>
          <p:spPr>
            <a:xfrm rot="305964">
              <a:off x="168709" y="1875281"/>
              <a:ext cx="3029997" cy="1389765"/>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458 w 21600"/>
                <a:gd name="connsiteY26" fmla="*/ 6157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9297 w 21600"/>
                <a:gd name="connsiteY26" fmla="*/ 4840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9297 w 21600"/>
                <a:gd name="connsiteY27" fmla="*/ 4840 h 21600"/>
                <a:gd name="connsiteX28" fmla="*/ 9722 w 21600"/>
                <a:gd name="connsiteY28" fmla="*/ 1887 h 21600"/>
                <a:gd name="connsiteX29" fmla="*/ 11462 w 21600"/>
                <a:gd name="connsiteY29"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7261 w 21600"/>
                <a:gd name="connsiteY26" fmla="*/ 5935 h 21600"/>
                <a:gd name="connsiteX27" fmla="*/ 7825 w 21600"/>
                <a:gd name="connsiteY27" fmla="*/ 2498 h 21600"/>
                <a:gd name="connsiteX28" fmla="*/ 9297 w 21600"/>
                <a:gd name="connsiteY28" fmla="*/ 4840 h 21600"/>
                <a:gd name="connsiteX29" fmla="*/ 9722 w 21600"/>
                <a:gd name="connsiteY29" fmla="*/ 1887 h 21600"/>
                <a:gd name="connsiteX30" fmla="*/ 11462 w 21600"/>
                <a:gd name="connsiteY30" fmla="*/ 4342 h 21600"/>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722 w 21600"/>
                <a:gd name="connsiteY29" fmla="*/ 956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411 h 20669"/>
                <a:gd name="connsiteX1" fmla="*/ 14424 w 21600"/>
                <a:gd name="connsiteY1" fmla="*/ 0 h 20669"/>
                <a:gd name="connsiteX2" fmla="*/ 14525 w 21600"/>
                <a:gd name="connsiteY2" fmla="*/ 4846 h 20669"/>
                <a:gd name="connsiteX3" fmla="*/ 18007 w 21600"/>
                <a:gd name="connsiteY3" fmla="*/ 2241 h 20669"/>
                <a:gd name="connsiteX4" fmla="*/ 16380 w 21600"/>
                <a:gd name="connsiteY4" fmla="*/ 5601 h 20669"/>
                <a:gd name="connsiteX5" fmla="*/ 21600 w 21600"/>
                <a:gd name="connsiteY5" fmla="*/ 5714 h 20669"/>
                <a:gd name="connsiteX6" fmla="*/ 16985 w 21600"/>
                <a:gd name="connsiteY6" fmla="*/ 8471 h 20669"/>
                <a:gd name="connsiteX7" fmla="*/ 18270 w 21600"/>
                <a:gd name="connsiteY7" fmla="*/ 10359 h 20669"/>
                <a:gd name="connsiteX8" fmla="*/ 16380 w 21600"/>
                <a:gd name="connsiteY8" fmla="*/ 11379 h 20669"/>
                <a:gd name="connsiteX9" fmla="*/ 18877 w 21600"/>
                <a:gd name="connsiteY9" fmla="*/ 14701 h 20669"/>
                <a:gd name="connsiteX10" fmla="*/ 14640 w 21600"/>
                <a:gd name="connsiteY10" fmla="*/ 13419 h 20669"/>
                <a:gd name="connsiteX11" fmla="*/ 14942 w 21600"/>
                <a:gd name="connsiteY11" fmla="*/ 16439 h 20669"/>
                <a:gd name="connsiteX12" fmla="*/ 12180 w 21600"/>
                <a:gd name="connsiteY12" fmla="*/ 15004 h 20669"/>
                <a:gd name="connsiteX13" fmla="*/ 11612 w 21600"/>
                <a:gd name="connsiteY13" fmla="*/ 17911 h 20669"/>
                <a:gd name="connsiteX14" fmla="*/ 9872 w 21600"/>
                <a:gd name="connsiteY14" fmla="*/ 16439 h 20669"/>
                <a:gd name="connsiteX15" fmla="*/ 8700 w 21600"/>
                <a:gd name="connsiteY15" fmla="*/ 18781 h 20669"/>
                <a:gd name="connsiteX16" fmla="*/ 7527 w 21600"/>
                <a:gd name="connsiteY16" fmla="*/ 17194 h 20669"/>
                <a:gd name="connsiteX17" fmla="*/ 4917 w 21600"/>
                <a:gd name="connsiteY17" fmla="*/ 20669 h 20669"/>
                <a:gd name="connsiteX18" fmla="*/ 4805 w 21600"/>
                <a:gd name="connsiteY18" fmla="*/ 17309 h 20669"/>
                <a:gd name="connsiteX19" fmla="*/ 1285 w 21600"/>
                <a:gd name="connsiteY19" fmla="*/ 16894 h 20669"/>
                <a:gd name="connsiteX20" fmla="*/ 3330 w 21600"/>
                <a:gd name="connsiteY20" fmla="*/ 14439 h 20669"/>
                <a:gd name="connsiteX21" fmla="*/ 0 w 21600"/>
                <a:gd name="connsiteY21" fmla="*/ 11946 h 20669"/>
                <a:gd name="connsiteX22" fmla="*/ 3935 w 21600"/>
                <a:gd name="connsiteY22" fmla="*/ 10661 h 20669"/>
                <a:gd name="connsiteX23" fmla="*/ 1172 w 21600"/>
                <a:gd name="connsiteY23" fmla="*/ 7339 h 20669"/>
                <a:gd name="connsiteX24" fmla="*/ 5372 w 21600"/>
                <a:gd name="connsiteY24" fmla="*/ 6886 h 20669"/>
                <a:gd name="connsiteX25" fmla="*/ 4502 w 21600"/>
                <a:gd name="connsiteY25" fmla="*/ 2694 h 20669"/>
                <a:gd name="connsiteX26" fmla="*/ 7261 w 21600"/>
                <a:gd name="connsiteY26" fmla="*/ 5004 h 20669"/>
                <a:gd name="connsiteX27" fmla="*/ 7825 w 21600"/>
                <a:gd name="connsiteY27" fmla="*/ 1567 h 20669"/>
                <a:gd name="connsiteX28" fmla="*/ 9297 w 21600"/>
                <a:gd name="connsiteY28" fmla="*/ 3909 h 20669"/>
                <a:gd name="connsiteX29" fmla="*/ 9875 w 21600"/>
                <a:gd name="connsiteY29" fmla="*/ 860 h 20669"/>
                <a:gd name="connsiteX30" fmla="*/ 11462 w 21600"/>
                <a:gd name="connsiteY30" fmla="*/ 3411 h 20669"/>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525 w 21600"/>
                <a:gd name="connsiteY2" fmla="*/ 4782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8007 w 21600"/>
                <a:gd name="connsiteY3" fmla="*/ 2177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21600"/>
                <a:gd name="connsiteY0" fmla="*/ 3347 h 20605"/>
                <a:gd name="connsiteX1" fmla="*/ 13966 w 21600"/>
                <a:gd name="connsiteY1" fmla="*/ 0 h 20605"/>
                <a:gd name="connsiteX2" fmla="*/ 14433 w 21600"/>
                <a:gd name="connsiteY2" fmla="*/ 3979 h 20605"/>
                <a:gd name="connsiteX3" fmla="*/ 17382 w 21600"/>
                <a:gd name="connsiteY3" fmla="*/ 2241 h 20605"/>
                <a:gd name="connsiteX4" fmla="*/ 16380 w 21600"/>
                <a:gd name="connsiteY4" fmla="*/ 5537 h 20605"/>
                <a:gd name="connsiteX5" fmla="*/ 21600 w 21600"/>
                <a:gd name="connsiteY5" fmla="*/ 5650 h 20605"/>
                <a:gd name="connsiteX6" fmla="*/ 16985 w 21600"/>
                <a:gd name="connsiteY6" fmla="*/ 8407 h 20605"/>
                <a:gd name="connsiteX7" fmla="*/ 18270 w 21600"/>
                <a:gd name="connsiteY7" fmla="*/ 10295 h 20605"/>
                <a:gd name="connsiteX8" fmla="*/ 16380 w 21600"/>
                <a:gd name="connsiteY8" fmla="*/ 11315 h 20605"/>
                <a:gd name="connsiteX9" fmla="*/ 18877 w 21600"/>
                <a:gd name="connsiteY9" fmla="*/ 14637 h 20605"/>
                <a:gd name="connsiteX10" fmla="*/ 14640 w 21600"/>
                <a:gd name="connsiteY10" fmla="*/ 13355 h 20605"/>
                <a:gd name="connsiteX11" fmla="*/ 14942 w 21600"/>
                <a:gd name="connsiteY11" fmla="*/ 16375 h 20605"/>
                <a:gd name="connsiteX12" fmla="*/ 12180 w 21600"/>
                <a:gd name="connsiteY12" fmla="*/ 14940 h 20605"/>
                <a:gd name="connsiteX13" fmla="*/ 11612 w 21600"/>
                <a:gd name="connsiteY13" fmla="*/ 17847 h 20605"/>
                <a:gd name="connsiteX14" fmla="*/ 9872 w 21600"/>
                <a:gd name="connsiteY14" fmla="*/ 16375 h 20605"/>
                <a:gd name="connsiteX15" fmla="*/ 8700 w 21600"/>
                <a:gd name="connsiteY15" fmla="*/ 18717 h 20605"/>
                <a:gd name="connsiteX16" fmla="*/ 7527 w 21600"/>
                <a:gd name="connsiteY16" fmla="*/ 17130 h 20605"/>
                <a:gd name="connsiteX17" fmla="*/ 4917 w 21600"/>
                <a:gd name="connsiteY17" fmla="*/ 20605 h 20605"/>
                <a:gd name="connsiteX18" fmla="*/ 4805 w 21600"/>
                <a:gd name="connsiteY18" fmla="*/ 17245 h 20605"/>
                <a:gd name="connsiteX19" fmla="*/ 1285 w 21600"/>
                <a:gd name="connsiteY19" fmla="*/ 16830 h 20605"/>
                <a:gd name="connsiteX20" fmla="*/ 3330 w 21600"/>
                <a:gd name="connsiteY20" fmla="*/ 14375 h 20605"/>
                <a:gd name="connsiteX21" fmla="*/ 0 w 21600"/>
                <a:gd name="connsiteY21" fmla="*/ 11882 h 20605"/>
                <a:gd name="connsiteX22" fmla="*/ 3935 w 21600"/>
                <a:gd name="connsiteY22" fmla="*/ 10597 h 20605"/>
                <a:gd name="connsiteX23" fmla="*/ 1172 w 21600"/>
                <a:gd name="connsiteY23" fmla="*/ 7275 h 20605"/>
                <a:gd name="connsiteX24" fmla="*/ 5372 w 21600"/>
                <a:gd name="connsiteY24" fmla="*/ 6822 h 20605"/>
                <a:gd name="connsiteX25" fmla="*/ 4502 w 21600"/>
                <a:gd name="connsiteY25" fmla="*/ 2630 h 20605"/>
                <a:gd name="connsiteX26" fmla="*/ 7261 w 21600"/>
                <a:gd name="connsiteY26" fmla="*/ 4940 h 20605"/>
                <a:gd name="connsiteX27" fmla="*/ 7825 w 21600"/>
                <a:gd name="connsiteY27" fmla="*/ 1503 h 20605"/>
                <a:gd name="connsiteX28" fmla="*/ 9297 w 21600"/>
                <a:gd name="connsiteY28" fmla="*/ 3845 h 20605"/>
                <a:gd name="connsiteX29" fmla="*/ 9875 w 21600"/>
                <a:gd name="connsiteY29" fmla="*/ 796 h 20605"/>
                <a:gd name="connsiteX30" fmla="*/ 11462 w 21600"/>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270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877"/>
                <a:gd name="connsiteY0" fmla="*/ 3347 h 20605"/>
                <a:gd name="connsiteX1" fmla="*/ 13966 w 18877"/>
                <a:gd name="connsiteY1" fmla="*/ 0 h 20605"/>
                <a:gd name="connsiteX2" fmla="*/ 14433 w 18877"/>
                <a:gd name="connsiteY2" fmla="*/ 3979 h 20605"/>
                <a:gd name="connsiteX3" fmla="*/ 17382 w 18877"/>
                <a:gd name="connsiteY3" fmla="*/ 2241 h 20605"/>
                <a:gd name="connsiteX4" fmla="*/ 16380 w 18877"/>
                <a:gd name="connsiteY4" fmla="*/ 5537 h 20605"/>
                <a:gd name="connsiteX5" fmla="*/ 18519 w 18877"/>
                <a:gd name="connsiteY5" fmla="*/ 6453 h 20605"/>
                <a:gd name="connsiteX6" fmla="*/ 16985 w 18877"/>
                <a:gd name="connsiteY6" fmla="*/ 8407 h 20605"/>
                <a:gd name="connsiteX7" fmla="*/ 18316 w 18877"/>
                <a:gd name="connsiteY7" fmla="*/ 10295 h 20605"/>
                <a:gd name="connsiteX8" fmla="*/ 16380 w 18877"/>
                <a:gd name="connsiteY8" fmla="*/ 11315 h 20605"/>
                <a:gd name="connsiteX9" fmla="*/ 18877 w 18877"/>
                <a:gd name="connsiteY9" fmla="*/ 14637 h 20605"/>
                <a:gd name="connsiteX10" fmla="*/ 14640 w 18877"/>
                <a:gd name="connsiteY10" fmla="*/ 13355 h 20605"/>
                <a:gd name="connsiteX11" fmla="*/ 14942 w 18877"/>
                <a:gd name="connsiteY11" fmla="*/ 16375 h 20605"/>
                <a:gd name="connsiteX12" fmla="*/ 12180 w 18877"/>
                <a:gd name="connsiteY12" fmla="*/ 14940 h 20605"/>
                <a:gd name="connsiteX13" fmla="*/ 11612 w 18877"/>
                <a:gd name="connsiteY13" fmla="*/ 17847 h 20605"/>
                <a:gd name="connsiteX14" fmla="*/ 9872 w 18877"/>
                <a:gd name="connsiteY14" fmla="*/ 16375 h 20605"/>
                <a:gd name="connsiteX15" fmla="*/ 8700 w 18877"/>
                <a:gd name="connsiteY15" fmla="*/ 18717 h 20605"/>
                <a:gd name="connsiteX16" fmla="*/ 7527 w 18877"/>
                <a:gd name="connsiteY16" fmla="*/ 17130 h 20605"/>
                <a:gd name="connsiteX17" fmla="*/ 4917 w 18877"/>
                <a:gd name="connsiteY17" fmla="*/ 20605 h 20605"/>
                <a:gd name="connsiteX18" fmla="*/ 4805 w 18877"/>
                <a:gd name="connsiteY18" fmla="*/ 17245 h 20605"/>
                <a:gd name="connsiteX19" fmla="*/ 1285 w 18877"/>
                <a:gd name="connsiteY19" fmla="*/ 16830 h 20605"/>
                <a:gd name="connsiteX20" fmla="*/ 3330 w 18877"/>
                <a:gd name="connsiteY20" fmla="*/ 14375 h 20605"/>
                <a:gd name="connsiteX21" fmla="*/ 0 w 18877"/>
                <a:gd name="connsiteY21" fmla="*/ 11882 h 20605"/>
                <a:gd name="connsiteX22" fmla="*/ 3935 w 18877"/>
                <a:gd name="connsiteY22" fmla="*/ 10597 h 20605"/>
                <a:gd name="connsiteX23" fmla="*/ 1172 w 18877"/>
                <a:gd name="connsiteY23" fmla="*/ 7275 h 20605"/>
                <a:gd name="connsiteX24" fmla="*/ 5372 w 18877"/>
                <a:gd name="connsiteY24" fmla="*/ 6822 h 20605"/>
                <a:gd name="connsiteX25" fmla="*/ 4502 w 18877"/>
                <a:gd name="connsiteY25" fmla="*/ 2630 h 20605"/>
                <a:gd name="connsiteX26" fmla="*/ 7261 w 18877"/>
                <a:gd name="connsiteY26" fmla="*/ 4940 h 20605"/>
                <a:gd name="connsiteX27" fmla="*/ 7825 w 18877"/>
                <a:gd name="connsiteY27" fmla="*/ 1503 h 20605"/>
                <a:gd name="connsiteX28" fmla="*/ 9297 w 18877"/>
                <a:gd name="connsiteY28" fmla="*/ 3845 h 20605"/>
                <a:gd name="connsiteX29" fmla="*/ 9875 w 18877"/>
                <a:gd name="connsiteY29" fmla="*/ 796 h 20605"/>
                <a:gd name="connsiteX30" fmla="*/ 11462 w 18877"/>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702 w 18519"/>
                <a:gd name="connsiteY9" fmla="*/ 14380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20605"/>
                <a:gd name="connsiteX1" fmla="*/ 13966 w 18519"/>
                <a:gd name="connsiteY1" fmla="*/ 0 h 20605"/>
                <a:gd name="connsiteX2" fmla="*/ 14433 w 18519"/>
                <a:gd name="connsiteY2" fmla="*/ 3979 h 20605"/>
                <a:gd name="connsiteX3" fmla="*/ 17382 w 18519"/>
                <a:gd name="connsiteY3" fmla="*/ 2241 h 20605"/>
                <a:gd name="connsiteX4" fmla="*/ 16380 w 18519"/>
                <a:gd name="connsiteY4" fmla="*/ 5537 h 20605"/>
                <a:gd name="connsiteX5" fmla="*/ 18519 w 18519"/>
                <a:gd name="connsiteY5" fmla="*/ 6453 h 20605"/>
                <a:gd name="connsiteX6" fmla="*/ 16985 w 18519"/>
                <a:gd name="connsiteY6" fmla="*/ 8407 h 20605"/>
                <a:gd name="connsiteX7" fmla="*/ 18316 w 18519"/>
                <a:gd name="connsiteY7" fmla="*/ 10295 h 20605"/>
                <a:gd name="connsiteX8" fmla="*/ 16380 w 18519"/>
                <a:gd name="connsiteY8" fmla="*/ 11315 h 20605"/>
                <a:gd name="connsiteX9" fmla="*/ 17580 w 18519"/>
                <a:gd name="connsiteY9" fmla="*/ 14316 h 20605"/>
                <a:gd name="connsiteX10" fmla="*/ 14640 w 18519"/>
                <a:gd name="connsiteY10" fmla="*/ 13355 h 20605"/>
                <a:gd name="connsiteX11" fmla="*/ 14942 w 18519"/>
                <a:gd name="connsiteY11" fmla="*/ 16375 h 20605"/>
                <a:gd name="connsiteX12" fmla="*/ 12180 w 18519"/>
                <a:gd name="connsiteY12" fmla="*/ 14940 h 20605"/>
                <a:gd name="connsiteX13" fmla="*/ 11612 w 18519"/>
                <a:gd name="connsiteY13" fmla="*/ 17847 h 20605"/>
                <a:gd name="connsiteX14" fmla="*/ 9872 w 18519"/>
                <a:gd name="connsiteY14" fmla="*/ 16375 h 20605"/>
                <a:gd name="connsiteX15" fmla="*/ 8700 w 18519"/>
                <a:gd name="connsiteY15" fmla="*/ 18717 h 20605"/>
                <a:gd name="connsiteX16" fmla="*/ 7527 w 18519"/>
                <a:gd name="connsiteY16" fmla="*/ 17130 h 20605"/>
                <a:gd name="connsiteX17" fmla="*/ 4917 w 18519"/>
                <a:gd name="connsiteY17" fmla="*/ 20605 h 20605"/>
                <a:gd name="connsiteX18" fmla="*/ 4805 w 18519"/>
                <a:gd name="connsiteY18" fmla="*/ 17245 h 20605"/>
                <a:gd name="connsiteX19" fmla="*/ 1285 w 18519"/>
                <a:gd name="connsiteY19" fmla="*/ 16830 h 20605"/>
                <a:gd name="connsiteX20" fmla="*/ 3330 w 18519"/>
                <a:gd name="connsiteY20" fmla="*/ 14375 h 20605"/>
                <a:gd name="connsiteX21" fmla="*/ 0 w 18519"/>
                <a:gd name="connsiteY21" fmla="*/ 11882 h 20605"/>
                <a:gd name="connsiteX22" fmla="*/ 3935 w 18519"/>
                <a:gd name="connsiteY22" fmla="*/ 10597 h 20605"/>
                <a:gd name="connsiteX23" fmla="*/ 1172 w 18519"/>
                <a:gd name="connsiteY23" fmla="*/ 7275 h 20605"/>
                <a:gd name="connsiteX24" fmla="*/ 5372 w 18519"/>
                <a:gd name="connsiteY24" fmla="*/ 6822 h 20605"/>
                <a:gd name="connsiteX25" fmla="*/ 4502 w 18519"/>
                <a:gd name="connsiteY25" fmla="*/ 2630 h 20605"/>
                <a:gd name="connsiteX26" fmla="*/ 7261 w 18519"/>
                <a:gd name="connsiteY26" fmla="*/ 4940 h 20605"/>
                <a:gd name="connsiteX27" fmla="*/ 7825 w 18519"/>
                <a:gd name="connsiteY27" fmla="*/ 1503 h 20605"/>
                <a:gd name="connsiteX28" fmla="*/ 9297 w 18519"/>
                <a:gd name="connsiteY28" fmla="*/ 3845 h 20605"/>
                <a:gd name="connsiteX29" fmla="*/ 9875 w 18519"/>
                <a:gd name="connsiteY29" fmla="*/ 796 h 20605"/>
                <a:gd name="connsiteX30" fmla="*/ 11462 w 18519"/>
                <a:gd name="connsiteY30" fmla="*/ 3347 h 20605"/>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1285 w 18519"/>
                <a:gd name="connsiteY19" fmla="*/ 16830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805 w 18519"/>
                <a:gd name="connsiteY18" fmla="*/ 17245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942 w 18519"/>
                <a:gd name="connsiteY18" fmla="*/ 16892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1462 w 18519"/>
                <a:gd name="connsiteY0" fmla="*/ 3347 h 19770"/>
                <a:gd name="connsiteX1" fmla="*/ 13966 w 18519"/>
                <a:gd name="connsiteY1" fmla="*/ 0 h 19770"/>
                <a:gd name="connsiteX2" fmla="*/ 14433 w 18519"/>
                <a:gd name="connsiteY2" fmla="*/ 3979 h 19770"/>
                <a:gd name="connsiteX3" fmla="*/ 17382 w 18519"/>
                <a:gd name="connsiteY3" fmla="*/ 2241 h 19770"/>
                <a:gd name="connsiteX4" fmla="*/ 16380 w 18519"/>
                <a:gd name="connsiteY4" fmla="*/ 5537 h 19770"/>
                <a:gd name="connsiteX5" fmla="*/ 18519 w 18519"/>
                <a:gd name="connsiteY5" fmla="*/ 6453 h 19770"/>
                <a:gd name="connsiteX6" fmla="*/ 16985 w 18519"/>
                <a:gd name="connsiteY6" fmla="*/ 8407 h 19770"/>
                <a:gd name="connsiteX7" fmla="*/ 18316 w 18519"/>
                <a:gd name="connsiteY7" fmla="*/ 10295 h 19770"/>
                <a:gd name="connsiteX8" fmla="*/ 16380 w 18519"/>
                <a:gd name="connsiteY8" fmla="*/ 11315 h 19770"/>
                <a:gd name="connsiteX9" fmla="*/ 17580 w 18519"/>
                <a:gd name="connsiteY9" fmla="*/ 14316 h 19770"/>
                <a:gd name="connsiteX10" fmla="*/ 14640 w 18519"/>
                <a:gd name="connsiteY10" fmla="*/ 13355 h 19770"/>
                <a:gd name="connsiteX11" fmla="*/ 14942 w 18519"/>
                <a:gd name="connsiteY11" fmla="*/ 16375 h 19770"/>
                <a:gd name="connsiteX12" fmla="*/ 12180 w 18519"/>
                <a:gd name="connsiteY12" fmla="*/ 14940 h 19770"/>
                <a:gd name="connsiteX13" fmla="*/ 11612 w 18519"/>
                <a:gd name="connsiteY13" fmla="*/ 17847 h 19770"/>
                <a:gd name="connsiteX14" fmla="*/ 9872 w 18519"/>
                <a:gd name="connsiteY14" fmla="*/ 16375 h 19770"/>
                <a:gd name="connsiteX15" fmla="*/ 8700 w 18519"/>
                <a:gd name="connsiteY15" fmla="*/ 18717 h 19770"/>
                <a:gd name="connsiteX16" fmla="*/ 7527 w 18519"/>
                <a:gd name="connsiteY16" fmla="*/ 17130 h 19770"/>
                <a:gd name="connsiteX17" fmla="*/ 5207 w 18519"/>
                <a:gd name="connsiteY17" fmla="*/ 19770 h 19770"/>
                <a:gd name="connsiteX18" fmla="*/ 4667 w 18519"/>
                <a:gd name="connsiteY18" fmla="*/ 16828 h 19770"/>
                <a:gd name="connsiteX19" fmla="*/ 2002 w 18519"/>
                <a:gd name="connsiteY19" fmla="*/ 16766 h 19770"/>
                <a:gd name="connsiteX20" fmla="*/ 3330 w 18519"/>
                <a:gd name="connsiteY20" fmla="*/ 14375 h 19770"/>
                <a:gd name="connsiteX21" fmla="*/ 0 w 18519"/>
                <a:gd name="connsiteY21" fmla="*/ 11882 h 19770"/>
                <a:gd name="connsiteX22" fmla="*/ 3935 w 18519"/>
                <a:gd name="connsiteY22" fmla="*/ 10597 h 19770"/>
                <a:gd name="connsiteX23" fmla="*/ 1172 w 18519"/>
                <a:gd name="connsiteY23" fmla="*/ 7275 h 19770"/>
                <a:gd name="connsiteX24" fmla="*/ 5372 w 18519"/>
                <a:gd name="connsiteY24" fmla="*/ 6822 h 19770"/>
                <a:gd name="connsiteX25" fmla="*/ 4502 w 18519"/>
                <a:gd name="connsiteY25" fmla="*/ 2630 h 19770"/>
                <a:gd name="connsiteX26" fmla="*/ 7261 w 18519"/>
                <a:gd name="connsiteY26" fmla="*/ 4940 h 19770"/>
                <a:gd name="connsiteX27" fmla="*/ 7825 w 18519"/>
                <a:gd name="connsiteY27" fmla="*/ 1503 h 19770"/>
                <a:gd name="connsiteX28" fmla="*/ 9297 w 18519"/>
                <a:gd name="connsiteY28" fmla="*/ 3845 h 19770"/>
                <a:gd name="connsiteX29" fmla="*/ 9875 w 18519"/>
                <a:gd name="connsiteY29" fmla="*/ 796 h 19770"/>
                <a:gd name="connsiteX30" fmla="*/ 11462 w 18519"/>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28 w 17375"/>
                <a:gd name="connsiteY23" fmla="*/ 7275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358 w 17375"/>
                <a:gd name="connsiteY25" fmla="*/ 2630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 name="connsiteX0" fmla="*/ 10318 w 17375"/>
                <a:gd name="connsiteY0" fmla="*/ 3347 h 19770"/>
                <a:gd name="connsiteX1" fmla="*/ 12822 w 17375"/>
                <a:gd name="connsiteY1" fmla="*/ 0 h 19770"/>
                <a:gd name="connsiteX2" fmla="*/ 13289 w 17375"/>
                <a:gd name="connsiteY2" fmla="*/ 3979 h 19770"/>
                <a:gd name="connsiteX3" fmla="*/ 16238 w 17375"/>
                <a:gd name="connsiteY3" fmla="*/ 2241 h 19770"/>
                <a:gd name="connsiteX4" fmla="*/ 15236 w 17375"/>
                <a:gd name="connsiteY4" fmla="*/ 5537 h 19770"/>
                <a:gd name="connsiteX5" fmla="*/ 17375 w 17375"/>
                <a:gd name="connsiteY5" fmla="*/ 6453 h 19770"/>
                <a:gd name="connsiteX6" fmla="*/ 15841 w 17375"/>
                <a:gd name="connsiteY6" fmla="*/ 8407 h 19770"/>
                <a:gd name="connsiteX7" fmla="*/ 17172 w 17375"/>
                <a:gd name="connsiteY7" fmla="*/ 10295 h 19770"/>
                <a:gd name="connsiteX8" fmla="*/ 15236 w 17375"/>
                <a:gd name="connsiteY8" fmla="*/ 11315 h 19770"/>
                <a:gd name="connsiteX9" fmla="*/ 16436 w 17375"/>
                <a:gd name="connsiteY9" fmla="*/ 14316 h 19770"/>
                <a:gd name="connsiteX10" fmla="*/ 13496 w 17375"/>
                <a:gd name="connsiteY10" fmla="*/ 13355 h 19770"/>
                <a:gd name="connsiteX11" fmla="*/ 13798 w 17375"/>
                <a:gd name="connsiteY11" fmla="*/ 16375 h 19770"/>
                <a:gd name="connsiteX12" fmla="*/ 11036 w 17375"/>
                <a:gd name="connsiteY12" fmla="*/ 14940 h 19770"/>
                <a:gd name="connsiteX13" fmla="*/ 10468 w 17375"/>
                <a:gd name="connsiteY13" fmla="*/ 17847 h 19770"/>
                <a:gd name="connsiteX14" fmla="*/ 8728 w 17375"/>
                <a:gd name="connsiteY14" fmla="*/ 16375 h 19770"/>
                <a:gd name="connsiteX15" fmla="*/ 7556 w 17375"/>
                <a:gd name="connsiteY15" fmla="*/ 18717 h 19770"/>
                <a:gd name="connsiteX16" fmla="*/ 6383 w 17375"/>
                <a:gd name="connsiteY16" fmla="*/ 17130 h 19770"/>
                <a:gd name="connsiteX17" fmla="*/ 4063 w 17375"/>
                <a:gd name="connsiteY17" fmla="*/ 19770 h 19770"/>
                <a:gd name="connsiteX18" fmla="*/ 3523 w 17375"/>
                <a:gd name="connsiteY18" fmla="*/ 16828 h 19770"/>
                <a:gd name="connsiteX19" fmla="*/ 858 w 17375"/>
                <a:gd name="connsiteY19" fmla="*/ 16766 h 19770"/>
                <a:gd name="connsiteX20" fmla="*/ 2186 w 17375"/>
                <a:gd name="connsiteY20" fmla="*/ 14375 h 19770"/>
                <a:gd name="connsiteX21" fmla="*/ 0 w 17375"/>
                <a:gd name="connsiteY21" fmla="*/ 11946 h 19770"/>
                <a:gd name="connsiteX22" fmla="*/ 2791 w 17375"/>
                <a:gd name="connsiteY22" fmla="*/ 10597 h 19770"/>
                <a:gd name="connsiteX23" fmla="*/ 623 w 17375"/>
                <a:gd name="connsiteY23" fmla="*/ 6922 h 19770"/>
                <a:gd name="connsiteX24" fmla="*/ 4228 w 17375"/>
                <a:gd name="connsiteY24" fmla="*/ 6822 h 19770"/>
                <a:gd name="connsiteX25" fmla="*/ 3587 w 17375"/>
                <a:gd name="connsiteY25" fmla="*/ 3112 h 19770"/>
                <a:gd name="connsiteX26" fmla="*/ 6117 w 17375"/>
                <a:gd name="connsiteY26" fmla="*/ 4940 h 19770"/>
                <a:gd name="connsiteX27" fmla="*/ 6681 w 17375"/>
                <a:gd name="connsiteY27" fmla="*/ 1503 h 19770"/>
                <a:gd name="connsiteX28" fmla="*/ 8153 w 17375"/>
                <a:gd name="connsiteY28" fmla="*/ 3845 h 19770"/>
                <a:gd name="connsiteX29" fmla="*/ 8731 w 17375"/>
                <a:gd name="connsiteY29" fmla="*/ 796 h 19770"/>
                <a:gd name="connsiteX30" fmla="*/ 10318 w 17375"/>
                <a:gd name="connsiteY30" fmla="*/ 3347 h 1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375" h="19770">
                  <a:moveTo>
                    <a:pt x="10318" y="3347"/>
                  </a:moveTo>
                  <a:cubicBezTo>
                    <a:pt x="11259" y="3281"/>
                    <a:pt x="12033" y="1929"/>
                    <a:pt x="12822" y="0"/>
                  </a:cubicBezTo>
                  <a:cubicBezTo>
                    <a:pt x="12734" y="1926"/>
                    <a:pt x="12538" y="3370"/>
                    <a:pt x="13289" y="3979"/>
                  </a:cubicBezTo>
                  <a:cubicBezTo>
                    <a:pt x="13885" y="4470"/>
                    <a:pt x="15322" y="3131"/>
                    <a:pt x="16238" y="2241"/>
                  </a:cubicBezTo>
                  <a:cubicBezTo>
                    <a:pt x="15767" y="3372"/>
                    <a:pt x="14990" y="4920"/>
                    <a:pt x="15236" y="5537"/>
                  </a:cubicBezTo>
                  <a:cubicBezTo>
                    <a:pt x="15634" y="6378"/>
                    <a:pt x="15635" y="6415"/>
                    <a:pt x="17375" y="6453"/>
                  </a:cubicBezTo>
                  <a:cubicBezTo>
                    <a:pt x="16635" y="7104"/>
                    <a:pt x="15910" y="7628"/>
                    <a:pt x="15841" y="8407"/>
                  </a:cubicBezTo>
                  <a:cubicBezTo>
                    <a:pt x="15857" y="9454"/>
                    <a:pt x="16424" y="9987"/>
                    <a:pt x="17172" y="10295"/>
                  </a:cubicBezTo>
                  <a:cubicBezTo>
                    <a:pt x="16451" y="10474"/>
                    <a:pt x="15271" y="10493"/>
                    <a:pt x="15236" y="11315"/>
                  </a:cubicBezTo>
                  <a:cubicBezTo>
                    <a:pt x="15076" y="12358"/>
                    <a:pt x="15604" y="13209"/>
                    <a:pt x="16436" y="14316"/>
                  </a:cubicBezTo>
                  <a:cubicBezTo>
                    <a:pt x="15491" y="13685"/>
                    <a:pt x="14288" y="12605"/>
                    <a:pt x="13496" y="13355"/>
                  </a:cubicBezTo>
                  <a:cubicBezTo>
                    <a:pt x="13292" y="13816"/>
                    <a:pt x="13544" y="15368"/>
                    <a:pt x="13798" y="16375"/>
                  </a:cubicBezTo>
                  <a:cubicBezTo>
                    <a:pt x="13000" y="15479"/>
                    <a:pt x="12140" y="14422"/>
                    <a:pt x="11036" y="14940"/>
                  </a:cubicBezTo>
                  <a:cubicBezTo>
                    <a:pt x="10466" y="15556"/>
                    <a:pt x="10245" y="16589"/>
                    <a:pt x="10468" y="17847"/>
                  </a:cubicBezTo>
                  <a:cubicBezTo>
                    <a:pt x="9995" y="17067"/>
                    <a:pt x="9323" y="16256"/>
                    <a:pt x="8728" y="16375"/>
                  </a:cubicBezTo>
                  <a:cubicBezTo>
                    <a:pt x="8093" y="16610"/>
                    <a:pt x="7733" y="17486"/>
                    <a:pt x="7556" y="18717"/>
                  </a:cubicBezTo>
                  <a:cubicBezTo>
                    <a:pt x="7318" y="17931"/>
                    <a:pt x="6972" y="17113"/>
                    <a:pt x="6383" y="17130"/>
                  </a:cubicBezTo>
                  <a:cubicBezTo>
                    <a:pt x="5772" y="17228"/>
                    <a:pt x="4430" y="18516"/>
                    <a:pt x="4063" y="19770"/>
                  </a:cubicBezTo>
                  <a:cubicBezTo>
                    <a:pt x="4087" y="18457"/>
                    <a:pt x="4049" y="17499"/>
                    <a:pt x="3523" y="16828"/>
                  </a:cubicBezTo>
                  <a:cubicBezTo>
                    <a:pt x="3077" y="16283"/>
                    <a:pt x="2143" y="16316"/>
                    <a:pt x="858" y="16766"/>
                  </a:cubicBezTo>
                  <a:cubicBezTo>
                    <a:pt x="1530" y="16033"/>
                    <a:pt x="2231" y="15397"/>
                    <a:pt x="2186" y="14375"/>
                  </a:cubicBezTo>
                  <a:cubicBezTo>
                    <a:pt x="2083" y="12837"/>
                    <a:pt x="1217" y="12199"/>
                    <a:pt x="0" y="11946"/>
                  </a:cubicBezTo>
                  <a:cubicBezTo>
                    <a:pt x="1083" y="11753"/>
                    <a:pt x="2761" y="11432"/>
                    <a:pt x="2791" y="10597"/>
                  </a:cubicBezTo>
                  <a:cubicBezTo>
                    <a:pt x="2831" y="9651"/>
                    <a:pt x="1544" y="8029"/>
                    <a:pt x="623" y="6922"/>
                  </a:cubicBezTo>
                  <a:cubicBezTo>
                    <a:pt x="1871" y="7499"/>
                    <a:pt x="3926" y="8044"/>
                    <a:pt x="4228" y="6822"/>
                  </a:cubicBezTo>
                  <a:cubicBezTo>
                    <a:pt x="4380" y="6196"/>
                    <a:pt x="3953" y="4509"/>
                    <a:pt x="3587" y="3112"/>
                  </a:cubicBezTo>
                  <a:cubicBezTo>
                    <a:pt x="4220" y="4228"/>
                    <a:pt x="5455" y="5348"/>
                    <a:pt x="6117" y="4940"/>
                  </a:cubicBezTo>
                  <a:cubicBezTo>
                    <a:pt x="6720" y="4233"/>
                    <a:pt x="6723" y="3164"/>
                    <a:pt x="6681" y="1503"/>
                  </a:cubicBezTo>
                  <a:cubicBezTo>
                    <a:pt x="7096" y="2959"/>
                    <a:pt x="7520" y="4103"/>
                    <a:pt x="8153" y="3845"/>
                  </a:cubicBezTo>
                  <a:cubicBezTo>
                    <a:pt x="8696" y="3643"/>
                    <a:pt x="8784" y="1802"/>
                    <a:pt x="8731" y="796"/>
                  </a:cubicBezTo>
                  <a:cubicBezTo>
                    <a:pt x="8960" y="1903"/>
                    <a:pt x="9235" y="3139"/>
                    <a:pt x="10318" y="3347"/>
                  </a:cubicBezTo>
                  <a:close/>
                </a:path>
              </a:pathLst>
            </a:custGeom>
            <a:solidFill>
              <a:srgbClr val="ED7D31"/>
            </a:solidFill>
            <a:ln w="38100">
              <a:no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sp>
          <p:nvSpPr>
            <p:cNvPr id="31" name="テキスト ボックス 30">
              <a:extLst>
                <a:ext uri="{FF2B5EF4-FFF2-40B4-BE49-F238E27FC236}">
                  <a16:creationId xmlns:a16="http://schemas.microsoft.com/office/drawing/2014/main" id="{00549E53-AE71-4FF6-BE62-CE22BA1E6403}"/>
                </a:ext>
              </a:extLst>
            </p:cNvPr>
            <p:cNvSpPr txBox="1"/>
            <p:nvPr/>
          </p:nvSpPr>
          <p:spPr>
            <a:xfrm rot="21575341">
              <a:off x="313352" y="2482575"/>
              <a:ext cx="2921405" cy="400110"/>
            </a:xfrm>
            <a:prstGeom prst="rect">
              <a:avLst/>
            </a:prstGeom>
            <a:no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ワハハハハハ！</a:t>
              </a:r>
              <a:endPar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5" name="グループ化 44">
            <a:extLst>
              <a:ext uri="{FF2B5EF4-FFF2-40B4-BE49-F238E27FC236}">
                <a16:creationId xmlns:a16="http://schemas.microsoft.com/office/drawing/2014/main" id="{AD257600-012C-4B4A-8071-71C16BC84116}"/>
              </a:ext>
            </a:extLst>
          </p:cNvPr>
          <p:cNvGrpSpPr/>
          <p:nvPr/>
        </p:nvGrpSpPr>
        <p:grpSpPr>
          <a:xfrm rot="302240" flipH="1">
            <a:off x="1111575" y="1708806"/>
            <a:ext cx="3309697" cy="1541359"/>
            <a:chOff x="6061649" y="1455964"/>
            <a:chExt cx="4351733" cy="2186698"/>
          </a:xfrm>
        </p:grpSpPr>
        <p:sp>
          <p:nvSpPr>
            <p:cNvPr id="46" name="円形吹き出し 3">
              <a:extLst>
                <a:ext uri="{FF2B5EF4-FFF2-40B4-BE49-F238E27FC236}">
                  <a16:creationId xmlns:a16="http://schemas.microsoft.com/office/drawing/2014/main" id="{83032A63-7F5B-4B3D-9993-EE8ABCE34EBE}"/>
                </a:ext>
              </a:extLst>
            </p:cNvPr>
            <p:cNvSpPr/>
            <p:nvPr/>
          </p:nvSpPr>
          <p:spPr>
            <a:xfrm rot="367815" flipH="1">
              <a:off x="6061649" y="1455964"/>
              <a:ext cx="4339422" cy="2186698"/>
            </a:xfrm>
            <a:custGeom>
              <a:avLst/>
              <a:gdLst>
                <a:gd name="connsiteX0" fmla="*/ 872341 w 2990850"/>
                <a:gd name="connsiteY0" fmla="*/ 2228850 h 1981200"/>
                <a:gd name="connsiteX1" fmla="*/ 760527 w 2990850"/>
                <a:gd name="connsiteY1" fmla="*/ 1853330 h 1981200"/>
                <a:gd name="connsiteX2" fmla="*/ 429664 w 2990850"/>
                <a:gd name="connsiteY2" fmla="*/ 295706 h 1981200"/>
                <a:gd name="connsiteX3" fmla="*/ 1951206 w 2990850"/>
                <a:gd name="connsiteY3" fmla="*/ 47131 h 1981200"/>
                <a:gd name="connsiteX4" fmla="*/ 2830792 w 2990850"/>
                <a:gd name="connsiteY4" fmla="*/ 1436488 h 1981200"/>
                <a:gd name="connsiteX5" fmla="*/ 1301923 w 2990850"/>
                <a:gd name="connsiteY5" fmla="*/ 1972873 h 1981200"/>
                <a:gd name="connsiteX6" fmla="*/ 872341 w 2990850"/>
                <a:gd name="connsiteY6" fmla="*/ 2228850 h 1981200"/>
                <a:gd name="connsiteX0" fmla="*/ 872506 w 2991669"/>
                <a:gd name="connsiteY0" fmla="*/ 2228877 h 2228877"/>
                <a:gd name="connsiteX1" fmla="*/ 835984 w 2991669"/>
                <a:gd name="connsiteY1" fmla="*/ 2016946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872506 w 2991669"/>
                <a:gd name="connsiteY7"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 name="connsiteX0" fmla="*/ 872506 w 2991669"/>
                <a:gd name="connsiteY0" fmla="*/ 2228877 h 2228877"/>
                <a:gd name="connsiteX1" fmla="*/ 881228 w 2991669"/>
                <a:gd name="connsiteY1" fmla="*/ 2014565 h 2228877"/>
                <a:gd name="connsiteX2" fmla="*/ 760692 w 2991669"/>
                <a:gd name="connsiteY2" fmla="*/ 1853357 h 2228877"/>
                <a:gd name="connsiteX3" fmla="*/ 429829 w 2991669"/>
                <a:gd name="connsiteY3" fmla="*/ 295733 h 2228877"/>
                <a:gd name="connsiteX4" fmla="*/ 1951371 w 2991669"/>
                <a:gd name="connsiteY4" fmla="*/ 47158 h 2228877"/>
                <a:gd name="connsiteX5" fmla="*/ 2830957 w 2991669"/>
                <a:gd name="connsiteY5" fmla="*/ 1436515 h 2228877"/>
                <a:gd name="connsiteX6" fmla="*/ 1302088 w 2991669"/>
                <a:gd name="connsiteY6" fmla="*/ 1972900 h 2228877"/>
                <a:gd name="connsiteX7" fmla="*/ 1152691 w 2991669"/>
                <a:gd name="connsiteY7" fmla="*/ 2095528 h 2228877"/>
                <a:gd name="connsiteX8" fmla="*/ 872506 w 2991669"/>
                <a:gd name="connsiteY8" fmla="*/ 2228877 h 222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1669" h="2228877">
                  <a:moveTo>
                    <a:pt x="872506" y="2228877"/>
                  </a:moveTo>
                  <a:cubicBezTo>
                    <a:pt x="900020" y="2147121"/>
                    <a:pt x="903721" y="2086796"/>
                    <a:pt x="881228" y="2014565"/>
                  </a:cubicBezTo>
                  <a:cubicBezTo>
                    <a:pt x="866450" y="1961623"/>
                    <a:pt x="830239" y="1903918"/>
                    <a:pt x="760692" y="1853357"/>
                  </a:cubicBezTo>
                  <a:cubicBezTo>
                    <a:pt x="-96719" y="1532871"/>
                    <a:pt x="-260781" y="760506"/>
                    <a:pt x="429829" y="295733"/>
                  </a:cubicBezTo>
                  <a:cubicBezTo>
                    <a:pt x="825611" y="29375"/>
                    <a:pt x="1414011" y="-66751"/>
                    <a:pt x="1951371" y="47158"/>
                  </a:cubicBezTo>
                  <a:cubicBezTo>
                    <a:pt x="2826899" y="232753"/>
                    <a:pt x="3244736" y="892750"/>
                    <a:pt x="2830957" y="1436515"/>
                  </a:cubicBezTo>
                  <a:cubicBezTo>
                    <a:pt x="2545034" y="1812259"/>
                    <a:pt x="1931964" y="2027347"/>
                    <a:pt x="1302088" y="1972900"/>
                  </a:cubicBezTo>
                  <a:cubicBezTo>
                    <a:pt x="1246733" y="2005839"/>
                    <a:pt x="1241383" y="2031633"/>
                    <a:pt x="1152691" y="2095528"/>
                  </a:cubicBezTo>
                  <a:cubicBezTo>
                    <a:pt x="1073583" y="2161409"/>
                    <a:pt x="982570" y="2193952"/>
                    <a:pt x="872506" y="2228877"/>
                  </a:cubicBezTo>
                  <a:close/>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C2C1155F-09BE-4355-99C7-1111F32ECFFA}"/>
                </a:ext>
              </a:extLst>
            </p:cNvPr>
            <p:cNvSpPr txBox="1"/>
            <p:nvPr/>
          </p:nvSpPr>
          <p:spPr>
            <a:xfrm rot="364320">
              <a:off x="6080956" y="1993554"/>
              <a:ext cx="4332426" cy="863711"/>
            </a:xfrm>
            <a:prstGeom prst="rect">
              <a:avLst/>
            </a:prstGeom>
            <a:noFill/>
          </p:spPr>
          <p:txBody>
            <a:bodyPr wrap="square" rtlCol="0">
              <a:spAutoFit/>
            </a:bodyPr>
            <a:lstStyle>
              <a:defPPr>
                <a:defRPr lang="ja-JP"/>
              </a:defPPr>
              <a:lvl1pPr algn="ctr">
                <a:defRPr sz="200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2400" b="1" dirty="0">
                  <a:solidFill>
                    <a:schemeClr val="bg1"/>
                  </a:solidFill>
                </a:rPr>
                <a:t>お店の前で騒がないで</a:t>
              </a:r>
              <a:endParaRPr lang="en-US" altLang="ja-JP" sz="2400" b="1" dirty="0">
                <a:solidFill>
                  <a:schemeClr val="bg1"/>
                </a:solidFill>
              </a:endParaRPr>
            </a:p>
            <a:p>
              <a:r>
                <a:rPr lang="ja-JP" altLang="en-US" sz="2400" b="1" dirty="0">
                  <a:solidFill>
                    <a:schemeClr val="bg1"/>
                  </a:solidFill>
                </a:rPr>
                <a:t>もらえませんか？</a:t>
              </a:r>
              <a:endParaRPr lang="ja-JP" altLang="en-US" sz="2400" dirty="0">
                <a:solidFill>
                  <a:schemeClr val="bg1"/>
                </a:solidFill>
              </a:endParaRPr>
            </a:p>
          </p:txBody>
        </p:sp>
      </p:grpSp>
      <p:pic>
        <p:nvPicPr>
          <p:cNvPr id="12" name="図 11" descr="人形, おもちゃ, フロント, 女の子 が含まれている画像&#10;&#10;自動的に生成された説明">
            <a:extLst>
              <a:ext uri="{FF2B5EF4-FFF2-40B4-BE49-F238E27FC236}">
                <a16:creationId xmlns:a16="http://schemas.microsoft.com/office/drawing/2014/main" id="{3C19150C-FB77-544F-ABDF-10A301B973E0}"/>
              </a:ext>
            </a:extLst>
          </p:cNvPr>
          <p:cNvPicPr>
            <a:picLocks noChangeAspect="1"/>
          </p:cNvPicPr>
          <p:nvPr/>
        </p:nvPicPr>
        <p:blipFill rotWithShape="1">
          <a:blip r:embed="rId7">
            <a:extLst>
              <a:ext uri="{28A0092B-C50C-407E-A947-70E740481C1C}">
                <a14:useLocalDpi xmlns:a14="http://schemas.microsoft.com/office/drawing/2010/main" val="0"/>
              </a:ext>
            </a:extLst>
          </a:blip>
          <a:srcRect b="3228"/>
          <a:stretch/>
        </p:blipFill>
        <p:spPr>
          <a:xfrm>
            <a:off x="25145" y="2426268"/>
            <a:ext cx="1912985" cy="4431732"/>
          </a:xfrm>
          <a:prstGeom prst="rect">
            <a:avLst/>
          </a:prstGeom>
        </p:spPr>
      </p:pic>
      <p:grpSp>
        <p:nvGrpSpPr>
          <p:cNvPr id="15" name="グループ化 14">
            <a:extLst>
              <a:ext uri="{FF2B5EF4-FFF2-40B4-BE49-F238E27FC236}">
                <a16:creationId xmlns:a16="http://schemas.microsoft.com/office/drawing/2014/main" id="{C430065E-529C-463C-9B4F-6852A6B98CAB}"/>
              </a:ext>
            </a:extLst>
          </p:cNvPr>
          <p:cNvGrpSpPr/>
          <p:nvPr/>
        </p:nvGrpSpPr>
        <p:grpSpPr>
          <a:xfrm rot="668748">
            <a:off x="325831" y="2789039"/>
            <a:ext cx="357510" cy="337252"/>
            <a:chOff x="-61637" y="1797086"/>
            <a:chExt cx="341018" cy="340265"/>
          </a:xfrm>
          <a:solidFill>
            <a:schemeClr val="tx1"/>
          </a:solidFill>
        </p:grpSpPr>
        <p:sp>
          <p:nvSpPr>
            <p:cNvPr id="14" name="フレーム (半分) 13">
              <a:extLst>
                <a:ext uri="{FF2B5EF4-FFF2-40B4-BE49-F238E27FC236}">
                  <a16:creationId xmlns:a16="http://schemas.microsoft.com/office/drawing/2014/main" id="{ABD042D9-FF1F-4C65-9E24-E88A2A08CBE3}"/>
                </a:ext>
              </a:extLst>
            </p:cNvPr>
            <p:cNvSpPr/>
            <p:nvPr/>
          </p:nvSpPr>
          <p:spPr>
            <a:xfrm>
              <a:off x="133928" y="1982081"/>
              <a:ext cx="135635" cy="155270"/>
            </a:xfrm>
            <a:prstGeom prst="halfFram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フレーム (半分) 41">
              <a:extLst>
                <a:ext uri="{FF2B5EF4-FFF2-40B4-BE49-F238E27FC236}">
                  <a16:creationId xmlns:a16="http://schemas.microsoft.com/office/drawing/2014/main" id="{170B1343-FF78-4E30-B594-D0A77229A7A1}"/>
                </a:ext>
              </a:extLst>
            </p:cNvPr>
            <p:cNvSpPr/>
            <p:nvPr/>
          </p:nvSpPr>
          <p:spPr>
            <a:xfrm rot="5400000">
              <a:off x="-51068" y="1982081"/>
              <a:ext cx="135635" cy="155270"/>
            </a:xfrm>
            <a:prstGeom prst="halfFram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フレーム (半分) 42">
              <a:extLst>
                <a:ext uri="{FF2B5EF4-FFF2-40B4-BE49-F238E27FC236}">
                  <a16:creationId xmlns:a16="http://schemas.microsoft.com/office/drawing/2014/main" id="{3F7DECCF-43B0-44DB-987A-371DDC102FA9}"/>
                </a:ext>
              </a:extLst>
            </p:cNvPr>
            <p:cNvSpPr/>
            <p:nvPr/>
          </p:nvSpPr>
          <p:spPr>
            <a:xfrm rot="16200000">
              <a:off x="133928" y="1797086"/>
              <a:ext cx="135635" cy="155270"/>
            </a:xfrm>
            <a:prstGeom prst="halfFram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フレーム (半分) 43">
              <a:extLst>
                <a:ext uri="{FF2B5EF4-FFF2-40B4-BE49-F238E27FC236}">
                  <a16:creationId xmlns:a16="http://schemas.microsoft.com/office/drawing/2014/main" id="{92CF073A-0995-4928-9E5C-5CB7FC34CBEB}"/>
                </a:ext>
              </a:extLst>
            </p:cNvPr>
            <p:cNvSpPr/>
            <p:nvPr/>
          </p:nvSpPr>
          <p:spPr>
            <a:xfrm rot="10800000">
              <a:off x="-61637" y="1797086"/>
              <a:ext cx="135635" cy="155270"/>
            </a:xfrm>
            <a:prstGeom prst="halfFram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custDataLst>
      <p:tags r:id="rId1"/>
    </p:custDataLst>
    <p:extLst>
      <p:ext uri="{BB962C8B-B14F-4D97-AF65-F5344CB8AC3E}">
        <p14:creationId xmlns:p14="http://schemas.microsoft.com/office/powerpoint/2010/main" val="417233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863DA2FE-DD03-43D9-9325-A8D569AB69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000" b="82667" l="667" r="67867">
                        <a14:foregroundMark x1="20733" y1="58400" x2="10867" y2="75800"/>
                        <a14:foregroundMark x1="12667" y1="59200" x2="8533" y2="77000"/>
                        <a14:foregroundMark x1="48867" y1="63267" x2="55133" y2="58000"/>
                        <a14:foregroundMark x1="53733" y1="55267" x2="58067" y2="52533"/>
                        <a14:foregroundMark x1="2667" y1="67200" x2="10200" y2="63133"/>
                        <a14:foregroundMark x1="3467" y1="64467" x2="1000" y2="68600"/>
                        <a14:foregroundMark x1="1600" y1="66533" x2="667" y2="68800"/>
                        <a14:foregroundMark x1="18200" y1="60467" x2="12600" y2="63933"/>
                        <a14:foregroundMark x1="15467" y1="61533" x2="12267" y2="64333"/>
                        <a14:foregroundMark x1="35467" y1="56533" x2="50000" y2="58400"/>
                        <a14:foregroundMark x1="46800" y1="65000" x2="42933" y2="69467"/>
                        <a14:foregroundMark x1="48733" y1="66867" x2="46333" y2="63000"/>
                        <a14:foregroundMark x1="44600" y1="66533" x2="43733" y2="69667"/>
                        <a14:foregroundMark x1="57733" y1="76867" x2="61667" y2="80067"/>
                        <a14:foregroundMark x1="50600" y1="53600" x2="52133" y2="54400"/>
                        <a14:foregroundMark x1="53467" y1="54667" x2="55600" y2="53733"/>
                        <a14:backgroundMark x1="42600" y1="45600" x2="62400" y2="36933"/>
                        <a14:backgroundMark x1="47267" y1="48600" x2="52800" y2="42600"/>
                        <a14:backgroundMark x1="48000" y1="51200" x2="57800" y2="43400"/>
                        <a14:backgroundMark x1="49267" y1="53600" x2="60267" y2="45067"/>
                        <a14:backgroundMark x1="59333" y1="51667" x2="54867" y2="50667"/>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6970" t="33010" r="29310" b="21404"/>
          <a:stretch/>
        </p:blipFill>
        <p:spPr>
          <a:xfrm>
            <a:off x="0" y="1732286"/>
            <a:ext cx="7164790" cy="5125713"/>
          </a:xfrm>
          <a:prstGeom prst="rect">
            <a:avLst/>
          </a:prstGeom>
        </p:spPr>
      </p:pic>
      <p:sp>
        <p:nvSpPr>
          <p:cNvPr id="2" name="タイトル 1"/>
          <p:cNvSpPr>
            <a:spLocks noGrp="1"/>
          </p:cNvSpPr>
          <p:nvPr>
            <p:ph type="title"/>
          </p:nvPr>
        </p:nvSpPr>
        <p:spPr/>
        <p:txBody>
          <a:bodyPr/>
          <a:lstStyle/>
          <a:p>
            <a:r>
              <a:rPr lang="en-US" altLang="ja-JP" dirty="0"/>
              <a:t>22.</a:t>
            </a:r>
            <a:r>
              <a:rPr lang="ja-JP" altLang="en-US"/>
              <a:t> </a:t>
            </a:r>
            <a:r>
              <a:rPr lang="ja-JP" altLang="en-US" dirty="0"/>
              <a:t>風評被害</a:t>
            </a:r>
            <a:endParaRPr lang="ja-JP" altLang="en-US" sz="2000" dirty="0"/>
          </a:p>
        </p:txBody>
      </p:sp>
      <p:sp>
        <p:nvSpPr>
          <p:cNvPr id="53" name="テキスト ボックス 52"/>
          <p:cNvSpPr txBox="1"/>
          <p:nvPr/>
        </p:nvSpPr>
        <p:spPr>
          <a:xfrm>
            <a:off x="68348" y="869489"/>
            <a:ext cx="9075652" cy="830997"/>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徳島くんは注意されたはらいせに、ネット上にその店で食中毒が起こったと書き込みました。</a:t>
            </a:r>
            <a:endParaRPr kumimoji="1"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190174" y="2125957"/>
            <a:ext cx="4009904" cy="1762661"/>
            <a:chOff x="287191" y="2251170"/>
            <a:chExt cx="4009904" cy="1762661"/>
          </a:xfrm>
        </p:grpSpPr>
        <p:sp>
          <p:nvSpPr>
            <p:cNvPr id="40" name="直角三角形 39"/>
            <p:cNvSpPr/>
            <p:nvPr/>
          </p:nvSpPr>
          <p:spPr>
            <a:xfrm rot="9232762">
              <a:off x="1866056" y="3294317"/>
              <a:ext cx="420342" cy="719514"/>
            </a:xfrm>
            <a:custGeom>
              <a:avLst/>
              <a:gdLst>
                <a:gd name="connsiteX0" fmla="*/ 0 w 420342"/>
                <a:gd name="connsiteY0" fmla="*/ 719514 h 719514"/>
                <a:gd name="connsiteX1" fmla="*/ 0 w 420342"/>
                <a:gd name="connsiteY1" fmla="*/ 0 h 719514"/>
                <a:gd name="connsiteX2" fmla="*/ 420342 w 420342"/>
                <a:gd name="connsiteY2" fmla="*/ 719514 h 719514"/>
                <a:gd name="connsiteX3" fmla="*/ 0 w 420342"/>
                <a:gd name="connsiteY3" fmla="*/ 719514 h 719514"/>
                <a:gd name="connsiteX0" fmla="*/ 6983 w 420342"/>
                <a:gd name="connsiteY0" fmla="*/ 521377 h 719514"/>
                <a:gd name="connsiteX1" fmla="*/ 0 w 420342"/>
                <a:gd name="connsiteY1" fmla="*/ 0 h 719514"/>
                <a:gd name="connsiteX2" fmla="*/ 420342 w 420342"/>
                <a:gd name="connsiteY2" fmla="*/ 719514 h 719514"/>
                <a:gd name="connsiteX3" fmla="*/ 6983 w 420342"/>
                <a:gd name="connsiteY3" fmla="*/ 521377 h 719514"/>
              </a:gdLst>
              <a:ahLst/>
              <a:cxnLst>
                <a:cxn ang="0">
                  <a:pos x="connsiteX0" y="connsiteY0"/>
                </a:cxn>
                <a:cxn ang="0">
                  <a:pos x="connsiteX1" y="connsiteY1"/>
                </a:cxn>
                <a:cxn ang="0">
                  <a:pos x="connsiteX2" y="connsiteY2"/>
                </a:cxn>
                <a:cxn ang="0">
                  <a:pos x="connsiteX3" y="connsiteY3"/>
                </a:cxn>
              </a:cxnLst>
              <a:rect l="l" t="t" r="r" b="b"/>
              <a:pathLst>
                <a:path w="420342" h="719514">
                  <a:moveTo>
                    <a:pt x="6983" y="521377"/>
                  </a:moveTo>
                  <a:cubicBezTo>
                    <a:pt x="4655" y="347585"/>
                    <a:pt x="2328" y="173792"/>
                    <a:pt x="0" y="0"/>
                  </a:cubicBezTo>
                  <a:lnTo>
                    <a:pt x="420342" y="719514"/>
                  </a:lnTo>
                  <a:lnTo>
                    <a:pt x="6983" y="521377"/>
                  </a:lnTo>
                  <a:close/>
                </a:path>
              </a:pathLst>
            </a:cu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287191" y="2251170"/>
              <a:ext cx="3847506" cy="1139458"/>
            </a:xfrm>
            <a:prstGeom prst="roundRect">
              <a:avLst/>
            </a:prstGeom>
            <a:solidFill>
              <a:schemeClr val="bg1">
                <a:lumMod val="95000"/>
              </a:schemeClr>
            </a:solidFill>
            <a:ln w="76200"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テキスト ボックス 41"/>
            <p:cNvSpPr txBox="1"/>
            <p:nvPr/>
          </p:nvSpPr>
          <p:spPr>
            <a:xfrm>
              <a:off x="1006704" y="2489905"/>
              <a:ext cx="3290391" cy="369332"/>
            </a:xfrm>
            <a:prstGeom prst="rect">
              <a:avLst/>
            </a:prstGeom>
            <a:noFill/>
          </p:spPr>
          <p:txBody>
            <a:bodyPr wrap="square" rtlCol="0">
              <a:spAutoFit/>
            </a:bodyPr>
            <a:lstStyle/>
            <a:p>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バーガーで食中毒だって！</a:t>
              </a:r>
            </a:p>
          </p:txBody>
        </p:sp>
        <p:grpSp>
          <p:nvGrpSpPr>
            <p:cNvPr id="11" name="グループ化 10"/>
            <p:cNvGrpSpPr/>
            <p:nvPr/>
          </p:nvGrpSpPr>
          <p:grpSpPr>
            <a:xfrm>
              <a:off x="448972" y="2543862"/>
              <a:ext cx="550478" cy="550478"/>
              <a:chOff x="-1562034" y="3147725"/>
              <a:chExt cx="1724151" cy="1724153"/>
            </a:xfrm>
          </p:grpSpPr>
          <p:sp>
            <p:nvSpPr>
              <p:cNvPr id="27" name="円/楕円 26"/>
              <p:cNvSpPr/>
              <p:nvPr/>
            </p:nvSpPr>
            <p:spPr>
              <a:xfrm>
                <a:off x="-1562034" y="3147725"/>
                <a:ext cx="1724151" cy="1724153"/>
              </a:xfrm>
              <a:prstGeom prst="ellipse">
                <a:avLst/>
              </a:prstGeom>
              <a:solidFill>
                <a:schemeClr val="bg1">
                  <a:lumMod val="95000"/>
                </a:schemeClr>
              </a:solidFill>
              <a:ln w="28575" cmpd="sng">
                <a:solidFill>
                  <a:srgbClr val="706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フリーフォーム 8"/>
              <p:cNvSpPr/>
              <p:nvPr/>
            </p:nvSpPr>
            <p:spPr>
              <a:xfrm>
                <a:off x="-1136817" y="4211600"/>
                <a:ext cx="921545" cy="659683"/>
              </a:xfrm>
              <a:custGeom>
                <a:avLst/>
                <a:gdLst>
                  <a:gd name="connsiteX0" fmla="*/ 152400 w 895350"/>
                  <a:gd name="connsiteY0" fmla="*/ 0 h 352425"/>
                  <a:gd name="connsiteX1" fmla="*/ 0 w 895350"/>
                  <a:gd name="connsiteY1" fmla="*/ 228600 h 352425"/>
                  <a:gd name="connsiteX2" fmla="*/ 438150 w 895350"/>
                  <a:gd name="connsiteY2" fmla="*/ 352425 h 352425"/>
                  <a:gd name="connsiteX3" fmla="*/ 895350 w 895350"/>
                  <a:gd name="connsiteY3" fmla="*/ 219075 h 352425"/>
                  <a:gd name="connsiteX4" fmla="*/ 676275 w 895350"/>
                  <a:gd name="connsiteY4" fmla="*/ 9525 h 352425"/>
                  <a:gd name="connsiteX5" fmla="*/ 152400 w 895350"/>
                  <a:gd name="connsiteY5" fmla="*/ 0 h 352425"/>
                  <a:gd name="connsiteX0" fmla="*/ 178594 w 921544"/>
                  <a:gd name="connsiteY0" fmla="*/ 0 h 352425"/>
                  <a:gd name="connsiteX1" fmla="*/ 0 w 921544"/>
                  <a:gd name="connsiteY1" fmla="*/ 238125 h 352425"/>
                  <a:gd name="connsiteX2" fmla="*/ 464344 w 921544"/>
                  <a:gd name="connsiteY2" fmla="*/ 352425 h 352425"/>
                  <a:gd name="connsiteX3" fmla="*/ 921544 w 921544"/>
                  <a:gd name="connsiteY3" fmla="*/ 219075 h 352425"/>
                  <a:gd name="connsiteX4" fmla="*/ 702469 w 921544"/>
                  <a:gd name="connsiteY4" fmla="*/ 9525 h 352425"/>
                  <a:gd name="connsiteX5" fmla="*/ 178594 w 921544"/>
                  <a:gd name="connsiteY5" fmla="*/ 0 h 352425"/>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21544"/>
                  <a:gd name="connsiteY0" fmla="*/ 0 h 369094"/>
                  <a:gd name="connsiteX1" fmla="*/ 0 w 921544"/>
                  <a:gd name="connsiteY1" fmla="*/ 238125 h 369094"/>
                  <a:gd name="connsiteX2" fmla="*/ 464344 w 921544"/>
                  <a:gd name="connsiteY2" fmla="*/ 369094 h 369094"/>
                  <a:gd name="connsiteX3" fmla="*/ 921544 w 921544"/>
                  <a:gd name="connsiteY3" fmla="*/ 219075 h 369094"/>
                  <a:gd name="connsiteX4" fmla="*/ 702469 w 921544"/>
                  <a:gd name="connsiteY4" fmla="*/ 9525 h 369094"/>
                  <a:gd name="connsiteX5" fmla="*/ 178594 w 921544"/>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178594 w 912019"/>
                  <a:gd name="connsiteY0" fmla="*/ 0 h 369094"/>
                  <a:gd name="connsiteX1" fmla="*/ 0 w 912019"/>
                  <a:gd name="connsiteY1" fmla="*/ 238125 h 369094"/>
                  <a:gd name="connsiteX2" fmla="*/ 464344 w 912019"/>
                  <a:gd name="connsiteY2" fmla="*/ 369094 h 369094"/>
                  <a:gd name="connsiteX3" fmla="*/ 912019 w 912019"/>
                  <a:gd name="connsiteY3" fmla="*/ 219075 h 369094"/>
                  <a:gd name="connsiteX4" fmla="*/ 702469 w 912019"/>
                  <a:gd name="connsiteY4" fmla="*/ 9525 h 369094"/>
                  <a:gd name="connsiteX5" fmla="*/ 178594 w 912019"/>
                  <a:gd name="connsiteY5" fmla="*/ 0 h 369094"/>
                  <a:gd name="connsiteX0" fmla="*/ 288131 w 912019"/>
                  <a:gd name="connsiteY0" fmla="*/ 14738 h 359569"/>
                  <a:gd name="connsiteX1" fmla="*/ 0 w 912019"/>
                  <a:gd name="connsiteY1" fmla="*/ 228600 h 359569"/>
                  <a:gd name="connsiteX2" fmla="*/ 464344 w 912019"/>
                  <a:gd name="connsiteY2" fmla="*/ 359569 h 359569"/>
                  <a:gd name="connsiteX3" fmla="*/ 912019 w 912019"/>
                  <a:gd name="connsiteY3" fmla="*/ 209550 h 359569"/>
                  <a:gd name="connsiteX4" fmla="*/ 702469 w 912019"/>
                  <a:gd name="connsiteY4" fmla="*/ 0 h 359569"/>
                  <a:gd name="connsiteX5" fmla="*/ 288131 w 912019"/>
                  <a:gd name="connsiteY5" fmla="*/ 14738 h 359569"/>
                  <a:gd name="connsiteX0" fmla="*/ 288131 w 912019"/>
                  <a:gd name="connsiteY0" fmla="*/ 9630 h 354461"/>
                  <a:gd name="connsiteX1" fmla="*/ 0 w 912019"/>
                  <a:gd name="connsiteY1" fmla="*/ 223492 h 354461"/>
                  <a:gd name="connsiteX2" fmla="*/ 464344 w 912019"/>
                  <a:gd name="connsiteY2" fmla="*/ 354461 h 354461"/>
                  <a:gd name="connsiteX3" fmla="*/ 912019 w 912019"/>
                  <a:gd name="connsiteY3" fmla="*/ 204442 h 354461"/>
                  <a:gd name="connsiteX4" fmla="*/ 564357 w 912019"/>
                  <a:gd name="connsiteY4" fmla="*/ 0 h 354461"/>
                  <a:gd name="connsiteX5" fmla="*/ 288131 w 912019"/>
                  <a:gd name="connsiteY5" fmla="*/ 9630 h 354461"/>
                  <a:gd name="connsiteX0" fmla="*/ 288131 w 966788"/>
                  <a:gd name="connsiteY0" fmla="*/ 9630 h 355122"/>
                  <a:gd name="connsiteX1" fmla="*/ 0 w 966788"/>
                  <a:gd name="connsiteY1" fmla="*/ 223492 h 355122"/>
                  <a:gd name="connsiteX2" fmla="*/ 464344 w 966788"/>
                  <a:gd name="connsiteY2" fmla="*/ 354461 h 355122"/>
                  <a:gd name="connsiteX3" fmla="*/ 966788 w 966788"/>
                  <a:gd name="connsiteY3" fmla="*/ 256799 h 355122"/>
                  <a:gd name="connsiteX4" fmla="*/ 564357 w 966788"/>
                  <a:gd name="connsiteY4" fmla="*/ 0 h 355122"/>
                  <a:gd name="connsiteX5" fmla="*/ 288131 w 966788"/>
                  <a:gd name="connsiteY5" fmla="*/ 9630 h 355122"/>
                  <a:gd name="connsiteX0" fmla="*/ 288131 w 966788"/>
                  <a:gd name="connsiteY0" fmla="*/ 9630 h 354461"/>
                  <a:gd name="connsiteX1" fmla="*/ 0 w 966788"/>
                  <a:gd name="connsiteY1" fmla="*/ 223492 h 354461"/>
                  <a:gd name="connsiteX2" fmla="*/ 464344 w 966788"/>
                  <a:gd name="connsiteY2" fmla="*/ 354461 h 354461"/>
                  <a:gd name="connsiteX3" fmla="*/ 966788 w 966788"/>
                  <a:gd name="connsiteY3" fmla="*/ 256799 h 354461"/>
                  <a:gd name="connsiteX4" fmla="*/ 564357 w 966788"/>
                  <a:gd name="connsiteY4" fmla="*/ 0 h 354461"/>
                  <a:gd name="connsiteX5" fmla="*/ 288131 w 966788"/>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59644"/>
                  <a:gd name="connsiteY0" fmla="*/ 9630 h 354461"/>
                  <a:gd name="connsiteX1" fmla="*/ 0 w 959644"/>
                  <a:gd name="connsiteY1" fmla="*/ 284788 h 354461"/>
                  <a:gd name="connsiteX2" fmla="*/ 457200 w 959644"/>
                  <a:gd name="connsiteY2" fmla="*/ 354461 h 354461"/>
                  <a:gd name="connsiteX3" fmla="*/ 959644 w 959644"/>
                  <a:gd name="connsiteY3" fmla="*/ 256799 h 354461"/>
                  <a:gd name="connsiteX4" fmla="*/ 557213 w 959644"/>
                  <a:gd name="connsiteY4" fmla="*/ 0 h 354461"/>
                  <a:gd name="connsiteX5" fmla="*/ 280987 w 959644"/>
                  <a:gd name="connsiteY5" fmla="*/ 9630 h 354461"/>
                  <a:gd name="connsiteX0" fmla="*/ 280987 w 921544"/>
                  <a:gd name="connsiteY0" fmla="*/ 9630 h 354461"/>
                  <a:gd name="connsiteX1" fmla="*/ 0 w 921544"/>
                  <a:gd name="connsiteY1" fmla="*/ 284788 h 354461"/>
                  <a:gd name="connsiteX2" fmla="*/ 457200 w 921544"/>
                  <a:gd name="connsiteY2" fmla="*/ 354461 h 354461"/>
                  <a:gd name="connsiteX3" fmla="*/ 921544 w 921544"/>
                  <a:gd name="connsiteY3" fmla="*/ 272123 h 354461"/>
                  <a:gd name="connsiteX4" fmla="*/ 557213 w 921544"/>
                  <a:gd name="connsiteY4" fmla="*/ 0 h 354461"/>
                  <a:gd name="connsiteX5" fmla="*/ 280987 w 921544"/>
                  <a:gd name="connsiteY5" fmla="*/ 9630 h 354461"/>
                  <a:gd name="connsiteX0" fmla="*/ 280987 w 921544"/>
                  <a:gd name="connsiteY0" fmla="*/ 7076 h 351907"/>
                  <a:gd name="connsiteX1" fmla="*/ 0 w 921544"/>
                  <a:gd name="connsiteY1" fmla="*/ 282234 h 351907"/>
                  <a:gd name="connsiteX2" fmla="*/ 457200 w 921544"/>
                  <a:gd name="connsiteY2" fmla="*/ 351907 h 351907"/>
                  <a:gd name="connsiteX3" fmla="*/ 921544 w 921544"/>
                  <a:gd name="connsiteY3" fmla="*/ 269569 h 351907"/>
                  <a:gd name="connsiteX4" fmla="*/ 590551 w 921544"/>
                  <a:gd name="connsiteY4" fmla="*/ 0 h 351907"/>
                  <a:gd name="connsiteX5" fmla="*/ 280987 w 921544"/>
                  <a:gd name="connsiteY5" fmla="*/ 7076 h 351907"/>
                  <a:gd name="connsiteX0" fmla="*/ 300037 w 921544"/>
                  <a:gd name="connsiteY0" fmla="*/ 0 h 353770"/>
                  <a:gd name="connsiteX1" fmla="*/ 0 w 921544"/>
                  <a:gd name="connsiteY1" fmla="*/ 284097 h 353770"/>
                  <a:gd name="connsiteX2" fmla="*/ 457200 w 921544"/>
                  <a:gd name="connsiteY2" fmla="*/ 353770 h 353770"/>
                  <a:gd name="connsiteX3" fmla="*/ 921544 w 921544"/>
                  <a:gd name="connsiteY3" fmla="*/ 271432 h 353770"/>
                  <a:gd name="connsiteX4" fmla="*/ 590551 w 921544"/>
                  <a:gd name="connsiteY4" fmla="*/ 1863 h 353770"/>
                  <a:gd name="connsiteX5" fmla="*/ 300037 w 921544"/>
                  <a:gd name="connsiteY5" fmla="*/ 0 h 35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544" h="353770">
                    <a:moveTo>
                      <a:pt x="300037" y="0"/>
                    </a:moveTo>
                    <a:lnTo>
                      <a:pt x="0" y="284097"/>
                    </a:lnTo>
                    <a:cubicBezTo>
                      <a:pt x="135730" y="327302"/>
                      <a:pt x="214313" y="352976"/>
                      <a:pt x="457200" y="353770"/>
                    </a:cubicBezTo>
                    <a:cubicBezTo>
                      <a:pt x="589756" y="349009"/>
                      <a:pt x="731838" y="338896"/>
                      <a:pt x="921544" y="271432"/>
                    </a:cubicBezTo>
                    <a:lnTo>
                      <a:pt x="590551" y="1863"/>
                    </a:lnTo>
                    <a:lnTo>
                      <a:pt x="300037" y="0"/>
                    </a:lnTo>
                    <a:close/>
                  </a:path>
                </a:pathLst>
              </a:custGeom>
              <a:solidFill>
                <a:srgbClr val="706453"/>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円/楕円 38"/>
              <p:cNvSpPr/>
              <p:nvPr/>
            </p:nvSpPr>
            <p:spPr>
              <a:xfrm>
                <a:off x="-1172150" y="3386939"/>
                <a:ext cx="1004279" cy="930125"/>
              </a:xfrm>
              <a:prstGeom prst="ellipse">
                <a:avLst/>
              </a:prstGeom>
              <a:solidFill>
                <a:srgbClr val="706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2" name="テキスト ボックス 51"/>
            <p:cNvSpPr txBox="1"/>
            <p:nvPr/>
          </p:nvSpPr>
          <p:spPr>
            <a:xfrm>
              <a:off x="1006704" y="2779722"/>
              <a:ext cx="3290391" cy="369332"/>
            </a:xfrm>
            <a:prstGeom prst="rect">
              <a:avLst/>
            </a:prstGeom>
            <a:noFill/>
          </p:spPr>
          <p:txBody>
            <a:bodyPr wrap="square" rtlCol="0">
              <a:spAutoFit/>
            </a:bodyPr>
            <a:lstStyle/>
            <a:p>
              <a:r>
                <a:rPr lang="ja-JP" altLang="en-US" dirty="0">
                  <a:solidFill>
                    <a:srgbClr val="494138"/>
                  </a:solidFill>
                  <a:latin typeface="Meiryo UI" panose="020B0604030504040204" pitchFamily="50" charset="-128"/>
                  <a:ea typeface="Meiryo UI" panose="020B0604030504040204" pitchFamily="50" charset="-128"/>
                  <a:cs typeface="Meiryo UI" panose="020B0604030504040204" pitchFamily="50" charset="-128"/>
                </a:rPr>
                <a:t>危ないから行かない方がいいよ！</a:t>
              </a:r>
            </a:p>
          </p:txBody>
        </p:sp>
      </p:grpSp>
      <p:grpSp>
        <p:nvGrpSpPr>
          <p:cNvPr id="47" name="グループ化 46">
            <a:extLst>
              <a:ext uri="{FF2B5EF4-FFF2-40B4-BE49-F238E27FC236}">
                <a16:creationId xmlns:a16="http://schemas.microsoft.com/office/drawing/2014/main" id="{E8884ED2-0BE7-4A4D-AB03-4513F1ABF0A3}"/>
              </a:ext>
            </a:extLst>
          </p:cNvPr>
          <p:cNvGrpSpPr/>
          <p:nvPr/>
        </p:nvGrpSpPr>
        <p:grpSpPr>
          <a:xfrm rot="21370423">
            <a:off x="6147253" y="1669439"/>
            <a:ext cx="2503762" cy="1255709"/>
            <a:chOff x="8121801" y="4850580"/>
            <a:chExt cx="2503762" cy="1255709"/>
          </a:xfrm>
        </p:grpSpPr>
        <p:sp>
          <p:nvSpPr>
            <p:cNvPr id="48" name="円/楕円 55">
              <a:extLst>
                <a:ext uri="{FF2B5EF4-FFF2-40B4-BE49-F238E27FC236}">
                  <a16:creationId xmlns:a16="http://schemas.microsoft.com/office/drawing/2014/main" id="{004EAD6E-804B-4EE6-8B8C-540E768D4768}"/>
                </a:ext>
              </a:extLst>
            </p:cNvPr>
            <p:cNvSpPr/>
            <p:nvPr/>
          </p:nvSpPr>
          <p:spPr>
            <a:xfrm rot="21313003" flipH="1">
              <a:off x="8527956" y="5886920"/>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雲 31">
              <a:extLst>
                <a:ext uri="{FF2B5EF4-FFF2-40B4-BE49-F238E27FC236}">
                  <a16:creationId xmlns:a16="http://schemas.microsoft.com/office/drawing/2014/main" id="{4F7C4DC8-6C4A-4E6A-B75E-524C2AC7827D}"/>
                </a:ext>
              </a:extLst>
            </p:cNvPr>
            <p:cNvSpPr/>
            <p:nvPr/>
          </p:nvSpPr>
          <p:spPr>
            <a:xfrm flipH="1">
              <a:off x="8238064" y="4850580"/>
              <a:ext cx="2372618" cy="122882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円/楕円 57">
              <a:extLst>
                <a:ext uri="{FF2B5EF4-FFF2-40B4-BE49-F238E27FC236}">
                  <a16:creationId xmlns:a16="http://schemas.microsoft.com/office/drawing/2014/main" id="{00D8C454-AE26-4420-BA94-7E7FC8A16974}"/>
                </a:ext>
              </a:extLst>
            </p:cNvPr>
            <p:cNvSpPr/>
            <p:nvPr/>
          </p:nvSpPr>
          <p:spPr>
            <a:xfrm rot="21313003" flipH="1">
              <a:off x="8278146" y="6017590"/>
              <a:ext cx="110973"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テキスト ボックス 50">
              <a:extLst>
                <a:ext uri="{FF2B5EF4-FFF2-40B4-BE49-F238E27FC236}">
                  <a16:creationId xmlns:a16="http://schemas.microsoft.com/office/drawing/2014/main" id="{4C0D63DB-D64F-417C-98F6-333545ABDF26}"/>
                </a:ext>
              </a:extLst>
            </p:cNvPr>
            <p:cNvSpPr txBox="1"/>
            <p:nvPr/>
          </p:nvSpPr>
          <p:spPr>
            <a:xfrm rot="229577">
              <a:off x="8121801" y="5069594"/>
              <a:ext cx="2503762" cy="707886"/>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これくらいは</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かまわないだろう</a:t>
              </a:r>
            </a:p>
          </p:txBody>
        </p:sp>
      </p:grpSp>
      <p:grpSp>
        <p:nvGrpSpPr>
          <p:cNvPr id="69" name="グループ化 68">
            <a:extLst>
              <a:ext uri="{FF2B5EF4-FFF2-40B4-BE49-F238E27FC236}">
                <a16:creationId xmlns:a16="http://schemas.microsoft.com/office/drawing/2014/main" id="{C6D8A325-BA8D-4F5E-97DE-B2CB7B22A865}"/>
              </a:ext>
            </a:extLst>
          </p:cNvPr>
          <p:cNvGrpSpPr/>
          <p:nvPr/>
        </p:nvGrpSpPr>
        <p:grpSpPr>
          <a:xfrm rot="21370423">
            <a:off x="6240047" y="3704369"/>
            <a:ext cx="2808801" cy="1254290"/>
            <a:chOff x="7892443" y="4825111"/>
            <a:chExt cx="2808801" cy="1254290"/>
          </a:xfrm>
        </p:grpSpPr>
        <p:sp>
          <p:nvSpPr>
            <p:cNvPr id="70" name="円/楕円 55">
              <a:extLst>
                <a:ext uri="{FF2B5EF4-FFF2-40B4-BE49-F238E27FC236}">
                  <a16:creationId xmlns:a16="http://schemas.microsoft.com/office/drawing/2014/main" id="{41711341-BFAB-416A-B0F7-107E79685636}"/>
                </a:ext>
              </a:extLst>
            </p:cNvPr>
            <p:cNvSpPr/>
            <p:nvPr/>
          </p:nvSpPr>
          <p:spPr>
            <a:xfrm rot="21313003" flipH="1">
              <a:off x="8095879" y="4961698"/>
              <a:ext cx="172496" cy="137872"/>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雲 31">
              <a:extLst>
                <a:ext uri="{FF2B5EF4-FFF2-40B4-BE49-F238E27FC236}">
                  <a16:creationId xmlns:a16="http://schemas.microsoft.com/office/drawing/2014/main" id="{A819406F-1143-42FA-9590-11AD1FBEA564}"/>
                </a:ext>
              </a:extLst>
            </p:cNvPr>
            <p:cNvSpPr/>
            <p:nvPr/>
          </p:nvSpPr>
          <p:spPr>
            <a:xfrm flipH="1">
              <a:off x="8238064" y="4850580"/>
              <a:ext cx="2372618" cy="122882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6050 w 43256"/>
                <a:gd name="connsiteY13" fmla="*/ 35003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6780" y="32932"/>
                    <a:pt x="36366" y="3432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円/楕円 57">
              <a:extLst>
                <a:ext uri="{FF2B5EF4-FFF2-40B4-BE49-F238E27FC236}">
                  <a16:creationId xmlns:a16="http://schemas.microsoft.com/office/drawing/2014/main" id="{EEC9160B-D894-4CEE-AE70-E44BC83E2ACA}"/>
                </a:ext>
              </a:extLst>
            </p:cNvPr>
            <p:cNvSpPr/>
            <p:nvPr/>
          </p:nvSpPr>
          <p:spPr>
            <a:xfrm rot="21313003" flipH="1">
              <a:off x="7892443" y="4825111"/>
              <a:ext cx="110973" cy="88699"/>
            </a:xfrm>
            <a:prstGeom prst="ellipse">
              <a:avLst/>
            </a:prstGeom>
            <a:solidFill>
              <a:srgbClr val="004DA0"/>
            </a:solidFill>
            <a:ln w="38100">
              <a:solidFill>
                <a:srgbClr val="004DA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テキスト ボックス 72">
              <a:extLst>
                <a:ext uri="{FF2B5EF4-FFF2-40B4-BE49-F238E27FC236}">
                  <a16:creationId xmlns:a16="http://schemas.microsoft.com/office/drawing/2014/main" id="{098F13E9-5963-483C-AA14-8B2E8BE9D82A}"/>
                </a:ext>
              </a:extLst>
            </p:cNvPr>
            <p:cNvSpPr txBox="1"/>
            <p:nvPr/>
          </p:nvSpPr>
          <p:spPr>
            <a:xfrm rot="229577">
              <a:off x="8197482" y="5299108"/>
              <a:ext cx="2503762" cy="400110"/>
            </a:xfrm>
            <a:prstGeom prst="rect">
              <a:avLst/>
            </a:prstGeom>
            <a:noFill/>
          </p:spPr>
          <p:txBody>
            <a:bodyPr wrap="square" rtlCol="0">
              <a:spAutoFit/>
            </a:bodyPr>
            <a:lstStyle/>
            <a:p>
              <a:pPr algn="ct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あー スッとした！</a:t>
              </a:r>
            </a:p>
          </p:txBody>
        </p:sp>
      </p:grpSp>
      <p:pic>
        <p:nvPicPr>
          <p:cNvPr id="5" name="図 4">
            <a:extLst>
              <a:ext uri="{FF2B5EF4-FFF2-40B4-BE49-F238E27FC236}">
                <a16:creationId xmlns:a16="http://schemas.microsoft.com/office/drawing/2014/main" id="{FD4E7E7F-5636-D643-A0C4-ED5EC3227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220" y="1921506"/>
            <a:ext cx="2082800" cy="2286000"/>
          </a:xfrm>
          <a:prstGeom prst="rect">
            <a:avLst/>
          </a:prstGeom>
        </p:spPr>
      </p:pic>
    </p:spTree>
    <p:custDataLst>
      <p:tags r:id="rId1"/>
    </p:custDataLst>
    <p:extLst>
      <p:ext uri="{BB962C8B-B14F-4D97-AF65-F5344CB8AC3E}">
        <p14:creationId xmlns:p14="http://schemas.microsoft.com/office/powerpoint/2010/main" val="394953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A6BDD00-93C9-4228-8F73-B37A551B7D24}"/>
              </a:ext>
            </a:extLst>
          </p:cNvPr>
          <p:cNvSpPr/>
          <p:nvPr/>
        </p:nvSpPr>
        <p:spPr>
          <a:xfrm>
            <a:off x="754952" y="3117937"/>
            <a:ext cx="4178300" cy="3740063"/>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平行四辺形 6">
            <a:extLst>
              <a:ext uri="{FF2B5EF4-FFF2-40B4-BE49-F238E27FC236}">
                <a16:creationId xmlns:a16="http://schemas.microsoft.com/office/drawing/2014/main" id="{CC27535F-4457-4073-9B8E-5D34F6AF56B2}"/>
              </a:ext>
            </a:extLst>
          </p:cNvPr>
          <p:cNvSpPr/>
          <p:nvPr/>
        </p:nvSpPr>
        <p:spPr>
          <a:xfrm rot="8636601">
            <a:off x="5367639" y="3919883"/>
            <a:ext cx="388223" cy="1173540"/>
          </a:xfrm>
          <a:prstGeom prst="parallelogram">
            <a:avLst/>
          </a:prstGeom>
          <a:solidFill>
            <a:schemeClr val="bg1">
              <a:lumMod val="95000"/>
            </a:schemeClr>
          </a:solidFill>
          <a:ln>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53" name="図 52">
            <a:extLst>
              <a:ext uri="{FF2B5EF4-FFF2-40B4-BE49-F238E27FC236}">
                <a16:creationId xmlns:a16="http://schemas.microsoft.com/office/drawing/2014/main" id="{B6CF01E7-5B0A-4763-BD88-5C14B5FB332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4000" b="99000" l="42700" r="95600">
                        <a14:foregroundMark x1="58341" y1="68965" x2="57300" y2="67200"/>
                        <a14:foregroundMark x1="57300" y1="67200" x2="58386" y2="68944"/>
                        <a14:foregroundMark x1="60037" y1="72762" x2="60400" y2="73600"/>
                        <a14:foregroundMark x1="57415" y1="66704" x2="58385" y2="68944"/>
                        <a14:foregroundMark x1="58595" y1="71828" x2="57009" y2="70271"/>
                        <a14:foregroundMark x1="60400" y1="73600" x2="59706" y2="72919"/>
                        <a14:foregroundMark x1="57299" y1="70257" x2="58172" y2="71005"/>
                        <a14:foregroundMark x1="54700" y1="73200" x2="53800" y2="68600"/>
                        <a14:foregroundMark x1="54100" y1="69100" x2="53600" y2="68100"/>
                        <a14:foregroundMark x1="55400" y1="70200" x2="57500" y2="72100"/>
                        <a14:foregroundMark x1="55600" y1="69800" x2="56400" y2="71500"/>
                        <a14:foregroundMark x1="64200" y1="74400" x2="60700" y2="75000"/>
                        <a14:foregroundMark x1="63500" y1="74000" x2="61500" y2="74600"/>
                        <a14:foregroundMark x1="62800" y1="73700" x2="61300" y2="74100"/>
                        <a14:foregroundMark x1="58200" y1="77800" x2="57500" y2="80400"/>
                        <a14:foregroundMark x1="58300" y1="77800" x2="58800" y2="76500"/>
                        <a14:foregroundMark x1="60600" y1="74500" x2="62900" y2="73400"/>
                        <a14:foregroundMark x1="62200" y1="73200" x2="61900" y2="74900"/>
                        <a14:foregroundMark x1="62500" y1="73100" x2="60800" y2="75100"/>
                        <a14:foregroundMark x1="62700" y1="73500" x2="60300" y2="74300"/>
                        <a14:foregroundMark x1="62500" y1="73700" x2="59900" y2="74900"/>
                        <a14:foregroundMark x1="62500" y1="73600" x2="59600" y2="74400"/>
                        <a14:foregroundMark x1="62500" y1="73300" x2="59700" y2="74400"/>
                        <a14:foregroundMark x1="57600" y1="65600" x2="58400" y2="66300"/>
                        <a14:foregroundMark x1="58200" y1="66500" x2="58600" y2="66700"/>
                        <a14:foregroundMark x1="57600" y1="65900" x2="57600" y2="65600"/>
                        <a14:foregroundMark x1="57900" y1="65800" x2="57200" y2="65500"/>
                        <a14:foregroundMark x1="79200" y1="65100" x2="74100" y2="60900"/>
                        <a14:foregroundMark x1="74100" y1="60900" x2="77200" y2="64600"/>
                        <a14:foregroundMark x1="77500" y1="65000" x2="73700" y2="59200"/>
                        <a14:foregroundMark x1="73700" y1="59200" x2="73500" y2="57900"/>
                        <a14:foregroundMark x1="67700" y1="52800" x2="68700" y2="51100"/>
                        <a14:foregroundMark x1="68500" y1="54700" x2="80300" y2="67400"/>
                        <a14:foregroundMark x1="72400" y1="56100" x2="73800" y2="65200"/>
                        <a14:foregroundMark x1="73800" y1="65200" x2="72000" y2="57100"/>
                        <a14:foregroundMark x1="72000" y1="57100" x2="74500" y2="63000"/>
                        <a14:foregroundMark x1="74500" y1="63000" x2="71200" y2="56200"/>
                        <a14:foregroundMark x1="71200" y1="56200" x2="74600" y2="63100"/>
                        <a14:foregroundMark x1="74600" y1="63100" x2="71900" y2="54700"/>
                        <a14:foregroundMark x1="71900" y1="54700" x2="75900" y2="61300"/>
                        <a14:foregroundMark x1="75900" y1="61300" x2="81800" y2="60800"/>
                        <a14:foregroundMark x1="75000" y1="63800" x2="76300" y2="62200"/>
                        <a14:foregroundMark x1="77600" y1="65000" x2="79100" y2="67500"/>
                        <a14:foregroundMark x1="78500" y1="63200" x2="83000" y2="60600"/>
                        <a14:foregroundMark x1="77300" y1="53500" x2="78000" y2="54500"/>
                        <a14:foregroundMark x1="75400" y1="56500" x2="77600" y2="55000"/>
                        <a14:foregroundMark x1="78300" y1="55300" x2="76600" y2="53500"/>
                        <a14:foregroundMark x1="75100" y1="53800" x2="79100" y2="55300"/>
                        <a14:foregroundMark x1="70000" y1="38300" x2="89000" y2="36300"/>
                        <a14:foregroundMark x1="89000" y1="36300" x2="78900" y2="35700"/>
                        <a14:foregroundMark x1="78900" y1="35700" x2="73200" y2="36900"/>
                        <a14:foregroundMark x1="75900" y1="34400" x2="89800" y2="31800"/>
                        <a14:foregroundMark x1="89800" y1="31800" x2="81000" y2="31500"/>
                        <a14:foregroundMark x1="81000" y1="31500" x2="75000" y2="34000"/>
                        <a14:foregroundMark x1="75000" y1="34000" x2="90500" y2="34300"/>
                        <a14:foregroundMark x1="93000" y1="42800" x2="95400" y2="49100"/>
                        <a14:foregroundMark x1="95400" y1="49100" x2="94100" y2="42900"/>
                        <a14:foregroundMark x1="94100" y1="42900" x2="93300" y2="53000"/>
                        <a14:foregroundMark x1="82000" y1="62400" x2="79700" y2="70000"/>
                        <a14:foregroundMark x1="79700" y1="70000" x2="85800" y2="63000"/>
                        <a14:foregroundMark x1="85800" y1="63000" x2="78900" y2="74300"/>
                        <a14:foregroundMark x1="78900" y1="74300" x2="86400" y2="65100"/>
                        <a14:foregroundMark x1="78900" y1="55800" x2="84400" y2="55600"/>
                        <a14:foregroundMark x1="93000" y1="69100" x2="94100" y2="75900"/>
                        <a14:foregroundMark x1="94100" y1="75900" x2="95600" y2="74400"/>
                        <a14:foregroundMark x1="65600" y1="92300" x2="91800" y2="90400"/>
                        <a14:foregroundMark x1="94100" y1="95100" x2="65300" y2="95200"/>
                        <a14:foregroundMark x1="62500" y1="75400" x2="57600" y2="79700"/>
                        <a14:foregroundMark x1="57600" y1="79700" x2="57000" y2="82100"/>
                        <a14:foregroundMark x1="57900" y1="78100" x2="60000" y2="80300"/>
                        <a14:foregroundMark x1="55100" y1="72600" x2="60100" y2="79000"/>
                        <a14:foregroundMark x1="60100" y1="79000" x2="55200" y2="73600"/>
                        <a14:foregroundMark x1="55200" y1="73600" x2="57500" y2="76500"/>
                        <a14:foregroundMark x1="57400" y1="81500" x2="64000" y2="87200"/>
                        <a14:foregroundMark x1="64000" y1="87200" x2="58600" y2="83700"/>
                        <a14:foregroundMark x1="58600" y1="83700" x2="64300" y2="89500"/>
                        <a14:foregroundMark x1="64300" y1="89500" x2="60100" y2="84300"/>
                        <a14:foregroundMark x1="60100" y1="84300" x2="65000" y2="88700"/>
                        <a14:foregroundMark x1="65000" y1="88700" x2="64600" y2="88800"/>
                        <a14:foregroundMark x1="77500" y1="64300" x2="76800" y2="65600"/>
                        <a14:foregroundMark x1="74500" y1="64600" x2="81400" y2="61000"/>
                        <a14:foregroundMark x1="81400" y1="61000" x2="75000" y2="65100"/>
                        <a14:foregroundMark x1="75000" y1="65100" x2="73800" y2="73400"/>
                        <a14:foregroundMark x1="73800" y1="73400" x2="75800" y2="62200"/>
                        <a14:foregroundMark x1="75800" y1="62200" x2="74000" y2="69300"/>
                        <a14:foregroundMark x1="74000" y1="69300" x2="75300" y2="62600"/>
                        <a14:foregroundMark x1="75300" y1="62600" x2="75500" y2="69700"/>
                        <a14:foregroundMark x1="75500" y1="69700" x2="75900" y2="61000"/>
                        <a14:foregroundMark x1="75900" y1="61000" x2="75500" y2="61600"/>
                        <a14:foregroundMark x1="68800" y1="97200" x2="94000" y2="99000"/>
                        <a14:foregroundMark x1="88000" y1="58200" x2="88900" y2="61300"/>
                        <a14:backgroundMark x1="54100" y1="64800" x2="53000" y2="65900"/>
                        <a14:backgroundMark x1="55700" y1="64800" x2="55300" y2="62500"/>
                        <a14:backgroundMark x1="55972" y1="69723" x2="54500" y2="65400"/>
                        <a14:backgroundMark x1="54900" y1="67900" x2="55800" y2="68900"/>
                        <a14:backgroundMark x1="54200" y1="64600" x2="53300" y2="61700"/>
                        <a14:backgroundMark x1="54800" y1="64500" x2="52500" y2="62200"/>
                        <a14:backgroundMark x1="55900" y1="66800" x2="56000" y2="64300"/>
                        <a14:backgroundMark x1="55800" y1="65800" x2="56242" y2="66757"/>
                        <a14:backgroundMark x1="58965" y1="66296" x2="62200" y2="72100"/>
                        <a14:backgroundMark x1="60700" y1="72300" x2="58800" y2="67600"/>
                        <a14:backgroundMark x1="58900" y1="68700" x2="60800" y2="72400"/>
                        <a14:backgroundMark x1="60125" y1="71426" x2="60200" y2="71600"/>
                        <a14:backgroundMark x1="56308" y1="69488" x2="56100" y2="68100"/>
                        <a14:backgroundMark x1="56288" y1="69458" x2="56000" y2="67800"/>
                        <a14:backgroundMark x1="56245" y1="69495" x2="55600" y2="67400"/>
                        <a14:backgroundMark x1="56300" y1="68200" x2="56360" y2="69466"/>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36376" t="30429" b="3226"/>
          <a:stretch/>
        </p:blipFill>
        <p:spPr>
          <a:xfrm>
            <a:off x="4131803" y="1802921"/>
            <a:ext cx="4847739" cy="5055078"/>
          </a:xfrm>
          <a:prstGeom prst="rect">
            <a:avLst/>
          </a:prstGeom>
        </p:spPr>
      </p:pic>
      <p:sp>
        <p:nvSpPr>
          <p:cNvPr id="2" name="タイトル 1"/>
          <p:cNvSpPr>
            <a:spLocks noGrp="1"/>
          </p:cNvSpPr>
          <p:nvPr>
            <p:ph type="title"/>
          </p:nvPr>
        </p:nvSpPr>
        <p:spPr/>
        <p:txBody>
          <a:bodyPr/>
          <a:lstStyle/>
          <a:p>
            <a:r>
              <a:rPr lang="en-US" altLang="ja-JP" dirty="0"/>
              <a:t>22.</a:t>
            </a:r>
            <a:r>
              <a:rPr lang="ja-JP" altLang="en-US"/>
              <a:t> </a:t>
            </a:r>
            <a:r>
              <a:rPr lang="ja-JP" altLang="en-US" dirty="0"/>
              <a:t>風評被害</a:t>
            </a:r>
          </a:p>
        </p:txBody>
      </p:sp>
      <p:sp>
        <p:nvSpPr>
          <p:cNvPr id="30" name="テキスト ボックス 29"/>
          <p:cNvSpPr txBox="1"/>
          <p:nvPr/>
        </p:nvSpPr>
        <p:spPr>
          <a:xfrm>
            <a:off x="68348" y="869806"/>
            <a:ext cx="8911194" cy="461665"/>
          </a:xfrm>
          <a:prstGeom prst="rect">
            <a:avLst/>
          </a:prstGeom>
          <a:noFill/>
        </p:spPr>
        <p:txBody>
          <a:bodyPr wrap="square" rtlCol="0">
            <a:spAutoFit/>
          </a:bodyPr>
          <a:lstStyle/>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後日、営業妨害で慰謝料を請求</a:t>
            </a:r>
            <a:r>
              <a:rPr lang="ja-JP" altLang="en-US" sz="2400" spc="-15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されること</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400" spc="-15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なってし</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まい</a:t>
            </a:r>
            <a:r>
              <a:rPr lang="ja-JP" altLang="en-US" sz="2400" spc="-15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ました</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6" name="グループ化 5"/>
          <p:cNvGrpSpPr/>
          <p:nvPr/>
        </p:nvGrpSpPr>
        <p:grpSpPr>
          <a:xfrm>
            <a:off x="2359229" y="1421649"/>
            <a:ext cx="4196443" cy="1900923"/>
            <a:chOff x="1452088" y="2163886"/>
            <a:chExt cx="4196443" cy="1900923"/>
          </a:xfrm>
        </p:grpSpPr>
        <p:sp>
          <p:nvSpPr>
            <p:cNvPr id="36" name="雲 31"/>
            <p:cNvSpPr/>
            <p:nvPr/>
          </p:nvSpPr>
          <p:spPr>
            <a:xfrm rot="5069561">
              <a:off x="2453233" y="1162741"/>
              <a:ext cx="1900923" cy="390321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982 w 43256"/>
                <a:gd name="connsiteY14" fmla="*/ 35098 h 43219"/>
                <a:gd name="connsiteX15" fmla="*/ 35606 w 43256"/>
                <a:gd name="connsiteY15" fmla="*/ 35594 h 43219"/>
                <a:gd name="connsiteX16" fmla="*/ 35118 w 43256"/>
                <a:gd name="connsiteY16" fmla="*/ 36183 h 43219"/>
                <a:gd name="connsiteX17" fmla="*/ 28591 w 43256"/>
                <a:gd name="connsiteY17" fmla="*/ 36674 h 43219"/>
                <a:gd name="connsiteX18" fmla="*/ 23703 w 43256"/>
                <a:gd name="connsiteY18" fmla="*/ 42965 h 43219"/>
                <a:gd name="connsiteX19" fmla="*/ 16516 w 43256"/>
                <a:gd name="connsiteY19" fmla="*/ 39125 h 43219"/>
                <a:gd name="connsiteX20" fmla="*/ 5840 w 43256"/>
                <a:gd name="connsiteY20" fmla="*/ 35331 h 43219"/>
                <a:gd name="connsiteX21" fmla="*/ 1146 w 43256"/>
                <a:gd name="connsiteY21" fmla="*/ 31109 h 43219"/>
                <a:gd name="connsiteX22" fmla="*/ 2149 w 43256"/>
                <a:gd name="connsiteY22" fmla="*/ 25410 h 43219"/>
                <a:gd name="connsiteX23" fmla="*/ 31 w 43256"/>
                <a:gd name="connsiteY23" fmla="*/ 19563 h 43219"/>
                <a:gd name="connsiteX24" fmla="*/ 3899 w 43256"/>
                <a:gd name="connsiteY24" fmla="*/ 14366 h 43219"/>
                <a:gd name="connsiteX25" fmla="*/ 3936 w 43256"/>
                <a:gd name="connsiteY25"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175 w 43367"/>
                <a:gd name="connsiteY12" fmla="*/ 39794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36183 w 43367"/>
                <a:gd name="connsiteY12" fmla="*/ 41947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8181"/>
                <a:gd name="connsiteY0" fmla="*/ 14229 h 43219"/>
                <a:gd name="connsiteX1" fmla="*/ 5659 w 48181"/>
                <a:gd name="connsiteY1" fmla="*/ 6766 h 43219"/>
                <a:gd name="connsiteX2" fmla="*/ 14041 w 48181"/>
                <a:gd name="connsiteY2" fmla="*/ 5061 h 43219"/>
                <a:gd name="connsiteX3" fmla="*/ 22492 w 48181"/>
                <a:gd name="connsiteY3" fmla="*/ 3291 h 43219"/>
                <a:gd name="connsiteX4" fmla="*/ 25785 w 48181"/>
                <a:gd name="connsiteY4" fmla="*/ 59 h 43219"/>
                <a:gd name="connsiteX5" fmla="*/ 29869 w 48181"/>
                <a:gd name="connsiteY5" fmla="*/ 2340 h 43219"/>
                <a:gd name="connsiteX6" fmla="*/ 35499 w 48181"/>
                <a:gd name="connsiteY6" fmla="*/ 549 h 43219"/>
                <a:gd name="connsiteX7" fmla="*/ 38354 w 48181"/>
                <a:gd name="connsiteY7" fmla="*/ 5435 h 43219"/>
                <a:gd name="connsiteX8" fmla="*/ 42018 w 48181"/>
                <a:gd name="connsiteY8" fmla="*/ 10177 h 43219"/>
                <a:gd name="connsiteX9" fmla="*/ 41854 w 48181"/>
                <a:gd name="connsiteY9" fmla="*/ 15319 h 43219"/>
                <a:gd name="connsiteX10" fmla="*/ 43052 w 48181"/>
                <a:gd name="connsiteY10" fmla="*/ 23181 h 43219"/>
                <a:gd name="connsiteX11" fmla="*/ 37286 w 48181"/>
                <a:gd name="connsiteY11" fmla="*/ 30591 h 43219"/>
                <a:gd name="connsiteX12" fmla="*/ 45306 w 48181"/>
                <a:gd name="connsiteY12" fmla="*/ 37718 h 43219"/>
                <a:gd name="connsiteX13" fmla="*/ 34840 w 48181"/>
                <a:gd name="connsiteY13" fmla="*/ 35172 h 43219"/>
                <a:gd name="connsiteX14" fmla="*/ 28591 w 48181"/>
                <a:gd name="connsiteY14" fmla="*/ 36674 h 43219"/>
                <a:gd name="connsiteX15" fmla="*/ 23703 w 48181"/>
                <a:gd name="connsiteY15" fmla="*/ 42965 h 43219"/>
                <a:gd name="connsiteX16" fmla="*/ 16516 w 48181"/>
                <a:gd name="connsiteY16" fmla="*/ 39125 h 43219"/>
                <a:gd name="connsiteX17" fmla="*/ 5840 w 48181"/>
                <a:gd name="connsiteY17" fmla="*/ 35331 h 43219"/>
                <a:gd name="connsiteX18" fmla="*/ 1146 w 48181"/>
                <a:gd name="connsiteY18" fmla="*/ 31109 h 43219"/>
                <a:gd name="connsiteX19" fmla="*/ 2149 w 48181"/>
                <a:gd name="connsiteY19" fmla="*/ 25410 h 43219"/>
                <a:gd name="connsiteX20" fmla="*/ 31 w 48181"/>
                <a:gd name="connsiteY20" fmla="*/ 19563 h 43219"/>
                <a:gd name="connsiteX21" fmla="*/ 3899 w 48181"/>
                <a:gd name="connsiteY21" fmla="*/ 14366 h 43219"/>
                <a:gd name="connsiteX22" fmla="*/ 3936 w 48181"/>
                <a:gd name="connsiteY22" fmla="*/ 14229 h 43219"/>
                <a:gd name="connsiteX0" fmla="*/ 28619 w 48181"/>
                <a:gd name="connsiteY0" fmla="*/ 36455 h 43219"/>
                <a:gd name="connsiteX1" fmla="*/ 28596 w 48181"/>
                <a:gd name="connsiteY1" fmla="*/ 36519 h 43219"/>
                <a:gd name="connsiteX0" fmla="*/ 3936 w 48181"/>
                <a:gd name="connsiteY0" fmla="*/ 14229 h 43219"/>
                <a:gd name="connsiteX1" fmla="*/ 5659 w 48181"/>
                <a:gd name="connsiteY1" fmla="*/ 6766 h 43219"/>
                <a:gd name="connsiteX2" fmla="*/ 14041 w 48181"/>
                <a:gd name="connsiteY2" fmla="*/ 5061 h 43219"/>
                <a:gd name="connsiteX3" fmla="*/ 22492 w 48181"/>
                <a:gd name="connsiteY3" fmla="*/ 3291 h 43219"/>
                <a:gd name="connsiteX4" fmla="*/ 25785 w 48181"/>
                <a:gd name="connsiteY4" fmla="*/ 59 h 43219"/>
                <a:gd name="connsiteX5" fmla="*/ 29869 w 48181"/>
                <a:gd name="connsiteY5" fmla="*/ 2340 h 43219"/>
                <a:gd name="connsiteX6" fmla="*/ 35499 w 48181"/>
                <a:gd name="connsiteY6" fmla="*/ 549 h 43219"/>
                <a:gd name="connsiteX7" fmla="*/ 38354 w 48181"/>
                <a:gd name="connsiteY7" fmla="*/ 5435 h 43219"/>
                <a:gd name="connsiteX8" fmla="*/ 42018 w 48181"/>
                <a:gd name="connsiteY8" fmla="*/ 10177 h 43219"/>
                <a:gd name="connsiteX9" fmla="*/ 41854 w 48181"/>
                <a:gd name="connsiteY9" fmla="*/ 15319 h 43219"/>
                <a:gd name="connsiteX10" fmla="*/ 43052 w 48181"/>
                <a:gd name="connsiteY10" fmla="*/ 23181 h 43219"/>
                <a:gd name="connsiteX11" fmla="*/ 37286 w 48181"/>
                <a:gd name="connsiteY11" fmla="*/ 30591 h 43219"/>
                <a:gd name="connsiteX12" fmla="*/ 45306 w 48181"/>
                <a:gd name="connsiteY12" fmla="*/ 37718 h 43219"/>
                <a:gd name="connsiteX13" fmla="*/ 34840 w 48181"/>
                <a:gd name="connsiteY13" fmla="*/ 35172 h 43219"/>
                <a:gd name="connsiteX14" fmla="*/ 28591 w 48181"/>
                <a:gd name="connsiteY14" fmla="*/ 36674 h 43219"/>
                <a:gd name="connsiteX15" fmla="*/ 23703 w 48181"/>
                <a:gd name="connsiteY15" fmla="*/ 42965 h 43219"/>
                <a:gd name="connsiteX16" fmla="*/ 16516 w 48181"/>
                <a:gd name="connsiteY16" fmla="*/ 39125 h 43219"/>
                <a:gd name="connsiteX17" fmla="*/ 5840 w 48181"/>
                <a:gd name="connsiteY17" fmla="*/ 35331 h 43219"/>
                <a:gd name="connsiteX18" fmla="*/ 1146 w 48181"/>
                <a:gd name="connsiteY18" fmla="*/ 31109 h 43219"/>
                <a:gd name="connsiteX19" fmla="*/ 2149 w 48181"/>
                <a:gd name="connsiteY19" fmla="*/ 25410 h 43219"/>
                <a:gd name="connsiteX20" fmla="*/ 31 w 48181"/>
                <a:gd name="connsiteY20" fmla="*/ 19563 h 43219"/>
                <a:gd name="connsiteX21" fmla="*/ 3899 w 48181"/>
                <a:gd name="connsiteY21" fmla="*/ 14366 h 43219"/>
                <a:gd name="connsiteX22" fmla="*/ 3936 w 48181"/>
                <a:gd name="connsiteY22" fmla="*/ 14229 h 43219"/>
                <a:gd name="connsiteX0" fmla="*/ 28619 w 48181"/>
                <a:gd name="connsiteY0" fmla="*/ 36455 h 43219"/>
                <a:gd name="connsiteX1" fmla="*/ 28596 w 48181"/>
                <a:gd name="connsiteY1" fmla="*/ 36519 h 43219"/>
                <a:gd name="connsiteX0" fmla="*/ 3936 w 45306"/>
                <a:gd name="connsiteY0" fmla="*/ 14229 h 43219"/>
                <a:gd name="connsiteX1" fmla="*/ 5659 w 45306"/>
                <a:gd name="connsiteY1" fmla="*/ 6766 h 43219"/>
                <a:gd name="connsiteX2" fmla="*/ 14041 w 45306"/>
                <a:gd name="connsiteY2" fmla="*/ 5061 h 43219"/>
                <a:gd name="connsiteX3" fmla="*/ 22492 w 45306"/>
                <a:gd name="connsiteY3" fmla="*/ 3291 h 43219"/>
                <a:gd name="connsiteX4" fmla="*/ 25785 w 45306"/>
                <a:gd name="connsiteY4" fmla="*/ 59 h 43219"/>
                <a:gd name="connsiteX5" fmla="*/ 29869 w 45306"/>
                <a:gd name="connsiteY5" fmla="*/ 2340 h 43219"/>
                <a:gd name="connsiteX6" fmla="*/ 35499 w 45306"/>
                <a:gd name="connsiteY6" fmla="*/ 549 h 43219"/>
                <a:gd name="connsiteX7" fmla="*/ 38354 w 45306"/>
                <a:gd name="connsiteY7" fmla="*/ 5435 h 43219"/>
                <a:gd name="connsiteX8" fmla="*/ 42018 w 45306"/>
                <a:gd name="connsiteY8" fmla="*/ 10177 h 43219"/>
                <a:gd name="connsiteX9" fmla="*/ 41854 w 45306"/>
                <a:gd name="connsiteY9" fmla="*/ 15319 h 43219"/>
                <a:gd name="connsiteX10" fmla="*/ 43052 w 45306"/>
                <a:gd name="connsiteY10" fmla="*/ 23181 h 43219"/>
                <a:gd name="connsiteX11" fmla="*/ 37286 w 45306"/>
                <a:gd name="connsiteY11" fmla="*/ 30591 h 43219"/>
                <a:gd name="connsiteX12" fmla="*/ 45306 w 45306"/>
                <a:gd name="connsiteY12" fmla="*/ 37718 h 43219"/>
                <a:gd name="connsiteX13" fmla="*/ 34840 w 45306"/>
                <a:gd name="connsiteY13" fmla="*/ 35172 h 43219"/>
                <a:gd name="connsiteX14" fmla="*/ 28591 w 45306"/>
                <a:gd name="connsiteY14" fmla="*/ 36674 h 43219"/>
                <a:gd name="connsiteX15" fmla="*/ 23703 w 45306"/>
                <a:gd name="connsiteY15" fmla="*/ 42965 h 43219"/>
                <a:gd name="connsiteX16" fmla="*/ 16516 w 45306"/>
                <a:gd name="connsiteY16" fmla="*/ 39125 h 43219"/>
                <a:gd name="connsiteX17" fmla="*/ 5840 w 45306"/>
                <a:gd name="connsiteY17" fmla="*/ 35331 h 43219"/>
                <a:gd name="connsiteX18" fmla="*/ 1146 w 45306"/>
                <a:gd name="connsiteY18" fmla="*/ 31109 h 43219"/>
                <a:gd name="connsiteX19" fmla="*/ 2149 w 45306"/>
                <a:gd name="connsiteY19" fmla="*/ 25410 h 43219"/>
                <a:gd name="connsiteX20" fmla="*/ 31 w 45306"/>
                <a:gd name="connsiteY20" fmla="*/ 19563 h 43219"/>
                <a:gd name="connsiteX21" fmla="*/ 3899 w 45306"/>
                <a:gd name="connsiteY21" fmla="*/ 14366 h 43219"/>
                <a:gd name="connsiteX22" fmla="*/ 3936 w 45306"/>
                <a:gd name="connsiteY22" fmla="*/ 14229 h 43219"/>
                <a:gd name="connsiteX0" fmla="*/ 28619 w 45306"/>
                <a:gd name="connsiteY0" fmla="*/ 36455 h 43219"/>
                <a:gd name="connsiteX1" fmla="*/ 28596 w 45306"/>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9110"/>
                <a:gd name="connsiteY0" fmla="*/ 14229 h 43219"/>
                <a:gd name="connsiteX1" fmla="*/ 5659 w 49110"/>
                <a:gd name="connsiteY1" fmla="*/ 6766 h 43219"/>
                <a:gd name="connsiteX2" fmla="*/ 14041 w 49110"/>
                <a:gd name="connsiteY2" fmla="*/ 5061 h 43219"/>
                <a:gd name="connsiteX3" fmla="*/ 22492 w 49110"/>
                <a:gd name="connsiteY3" fmla="*/ 3291 h 43219"/>
                <a:gd name="connsiteX4" fmla="*/ 25785 w 49110"/>
                <a:gd name="connsiteY4" fmla="*/ 59 h 43219"/>
                <a:gd name="connsiteX5" fmla="*/ 29869 w 49110"/>
                <a:gd name="connsiteY5" fmla="*/ 2340 h 43219"/>
                <a:gd name="connsiteX6" fmla="*/ 35499 w 49110"/>
                <a:gd name="connsiteY6" fmla="*/ 549 h 43219"/>
                <a:gd name="connsiteX7" fmla="*/ 38354 w 49110"/>
                <a:gd name="connsiteY7" fmla="*/ 5435 h 43219"/>
                <a:gd name="connsiteX8" fmla="*/ 42018 w 49110"/>
                <a:gd name="connsiteY8" fmla="*/ 10177 h 43219"/>
                <a:gd name="connsiteX9" fmla="*/ 41854 w 49110"/>
                <a:gd name="connsiteY9" fmla="*/ 15319 h 43219"/>
                <a:gd name="connsiteX10" fmla="*/ 43052 w 49110"/>
                <a:gd name="connsiteY10" fmla="*/ 23181 h 43219"/>
                <a:gd name="connsiteX11" fmla="*/ 37286 w 49110"/>
                <a:gd name="connsiteY11" fmla="*/ 30591 h 43219"/>
                <a:gd name="connsiteX12" fmla="*/ 49110 w 49110"/>
                <a:gd name="connsiteY12" fmla="*/ 31161 h 43219"/>
                <a:gd name="connsiteX13" fmla="*/ 34840 w 49110"/>
                <a:gd name="connsiteY13" fmla="*/ 35172 h 43219"/>
                <a:gd name="connsiteX14" fmla="*/ 28591 w 49110"/>
                <a:gd name="connsiteY14" fmla="*/ 36674 h 43219"/>
                <a:gd name="connsiteX15" fmla="*/ 23703 w 49110"/>
                <a:gd name="connsiteY15" fmla="*/ 42965 h 43219"/>
                <a:gd name="connsiteX16" fmla="*/ 16516 w 49110"/>
                <a:gd name="connsiteY16" fmla="*/ 39125 h 43219"/>
                <a:gd name="connsiteX17" fmla="*/ 5840 w 49110"/>
                <a:gd name="connsiteY17" fmla="*/ 35331 h 43219"/>
                <a:gd name="connsiteX18" fmla="*/ 1146 w 49110"/>
                <a:gd name="connsiteY18" fmla="*/ 31109 h 43219"/>
                <a:gd name="connsiteX19" fmla="*/ 2149 w 49110"/>
                <a:gd name="connsiteY19" fmla="*/ 25410 h 43219"/>
                <a:gd name="connsiteX20" fmla="*/ 31 w 49110"/>
                <a:gd name="connsiteY20" fmla="*/ 19563 h 43219"/>
                <a:gd name="connsiteX21" fmla="*/ 3899 w 49110"/>
                <a:gd name="connsiteY21" fmla="*/ 14366 h 43219"/>
                <a:gd name="connsiteX22" fmla="*/ 3936 w 49110"/>
                <a:gd name="connsiteY22" fmla="*/ 14229 h 43219"/>
                <a:gd name="connsiteX0" fmla="*/ 28619 w 49110"/>
                <a:gd name="connsiteY0" fmla="*/ 36455 h 43219"/>
                <a:gd name="connsiteX1" fmla="*/ 28596 w 49110"/>
                <a:gd name="connsiteY1" fmla="*/ 36519 h 43219"/>
                <a:gd name="connsiteX0" fmla="*/ 3936 w 48174"/>
                <a:gd name="connsiteY0" fmla="*/ 14229 h 43219"/>
                <a:gd name="connsiteX1" fmla="*/ 5659 w 48174"/>
                <a:gd name="connsiteY1" fmla="*/ 6766 h 43219"/>
                <a:gd name="connsiteX2" fmla="*/ 14041 w 48174"/>
                <a:gd name="connsiteY2" fmla="*/ 5061 h 43219"/>
                <a:gd name="connsiteX3" fmla="*/ 22492 w 48174"/>
                <a:gd name="connsiteY3" fmla="*/ 3291 h 43219"/>
                <a:gd name="connsiteX4" fmla="*/ 25785 w 48174"/>
                <a:gd name="connsiteY4" fmla="*/ 59 h 43219"/>
                <a:gd name="connsiteX5" fmla="*/ 29869 w 48174"/>
                <a:gd name="connsiteY5" fmla="*/ 2340 h 43219"/>
                <a:gd name="connsiteX6" fmla="*/ 35499 w 48174"/>
                <a:gd name="connsiteY6" fmla="*/ 549 h 43219"/>
                <a:gd name="connsiteX7" fmla="*/ 38354 w 48174"/>
                <a:gd name="connsiteY7" fmla="*/ 5435 h 43219"/>
                <a:gd name="connsiteX8" fmla="*/ 42018 w 48174"/>
                <a:gd name="connsiteY8" fmla="*/ 10177 h 43219"/>
                <a:gd name="connsiteX9" fmla="*/ 41854 w 48174"/>
                <a:gd name="connsiteY9" fmla="*/ 15319 h 43219"/>
                <a:gd name="connsiteX10" fmla="*/ 43052 w 48174"/>
                <a:gd name="connsiteY10" fmla="*/ 23181 h 43219"/>
                <a:gd name="connsiteX11" fmla="*/ 37286 w 48174"/>
                <a:gd name="connsiteY11" fmla="*/ 30591 h 43219"/>
                <a:gd name="connsiteX12" fmla="*/ 48174 w 48174"/>
                <a:gd name="connsiteY12" fmla="*/ 29939 h 43219"/>
                <a:gd name="connsiteX13" fmla="*/ 34840 w 48174"/>
                <a:gd name="connsiteY13" fmla="*/ 35172 h 43219"/>
                <a:gd name="connsiteX14" fmla="*/ 28591 w 48174"/>
                <a:gd name="connsiteY14" fmla="*/ 36674 h 43219"/>
                <a:gd name="connsiteX15" fmla="*/ 23703 w 48174"/>
                <a:gd name="connsiteY15" fmla="*/ 42965 h 43219"/>
                <a:gd name="connsiteX16" fmla="*/ 16516 w 48174"/>
                <a:gd name="connsiteY16" fmla="*/ 39125 h 43219"/>
                <a:gd name="connsiteX17" fmla="*/ 5840 w 48174"/>
                <a:gd name="connsiteY17" fmla="*/ 35331 h 43219"/>
                <a:gd name="connsiteX18" fmla="*/ 1146 w 48174"/>
                <a:gd name="connsiteY18" fmla="*/ 31109 h 43219"/>
                <a:gd name="connsiteX19" fmla="*/ 2149 w 48174"/>
                <a:gd name="connsiteY19" fmla="*/ 25410 h 43219"/>
                <a:gd name="connsiteX20" fmla="*/ 31 w 48174"/>
                <a:gd name="connsiteY20" fmla="*/ 19563 h 43219"/>
                <a:gd name="connsiteX21" fmla="*/ 3899 w 48174"/>
                <a:gd name="connsiteY21" fmla="*/ 14366 h 43219"/>
                <a:gd name="connsiteX22" fmla="*/ 3936 w 48174"/>
                <a:gd name="connsiteY22" fmla="*/ 14229 h 43219"/>
                <a:gd name="connsiteX0" fmla="*/ 28619 w 48174"/>
                <a:gd name="connsiteY0" fmla="*/ 36455 h 43219"/>
                <a:gd name="connsiteX1" fmla="*/ 28596 w 48174"/>
                <a:gd name="connsiteY1" fmla="*/ 36519 h 43219"/>
                <a:gd name="connsiteX0" fmla="*/ 3936 w 48174"/>
                <a:gd name="connsiteY0" fmla="*/ 14229 h 43219"/>
                <a:gd name="connsiteX1" fmla="*/ 5659 w 48174"/>
                <a:gd name="connsiteY1" fmla="*/ 6766 h 43219"/>
                <a:gd name="connsiteX2" fmla="*/ 14041 w 48174"/>
                <a:gd name="connsiteY2" fmla="*/ 5061 h 43219"/>
                <a:gd name="connsiteX3" fmla="*/ 22492 w 48174"/>
                <a:gd name="connsiteY3" fmla="*/ 3291 h 43219"/>
                <a:gd name="connsiteX4" fmla="*/ 25785 w 48174"/>
                <a:gd name="connsiteY4" fmla="*/ 59 h 43219"/>
                <a:gd name="connsiteX5" fmla="*/ 29869 w 48174"/>
                <a:gd name="connsiteY5" fmla="*/ 2340 h 43219"/>
                <a:gd name="connsiteX6" fmla="*/ 35499 w 48174"/>
                <a:gd name="connsiteY6" fmla="*/ 549 h 43219"/>
                <a:gd name="connsiteX7" fmla="*/ 38354 w 48174"/>
                <a:gd name="connsiteY7" fmla="*/ 5435 h 43219"/>
                <a:gd name="connsiteX8" fmla="*/ 42018 w 48174"/>
                <a:gd name="connsiteY8" fmla="*/ 10177 h 43219"/>
                <a:gd name="connsiteX9" fmla="*/ 41854 w 48174"/>
                <a:gd name="connsiteY9" fmla="*/ 15319 h 43219"/>
                <a:gd name="connsiteX10" fmla="*/ 43052 w 48174"/>
                <a:gd name="connsiteY10" fmla="*/ 23181 h 43219"/>
                <a:gd name="connsiteX11" fmla="*/ 37286 w 48174"/>
                <a:gd name="connsiteY11" fmla="*/ 30591 h 43219"/>
                <a:gd name="connsiteX12" fmla="*/ 48174 w 48174"/>
                <a:gd name="connsiteY12" fmla="*/ 29939 h 43219"/>
                <a:gd name="connsiteX13" fmla="*/ 34840 w 48174"/>
                <a:gd name="connsiteY13" fmla="*/ 35172 h 43219"/>
                <a:gd name="connsiteX14" fmla="*/ 28591 w 48174"/>
                <a:gd name="connsiteY14" fmla="*/ 36674 h 43219"/>
                <a:gd name="connsiteX15" fmla="*/ 23703 w 48174"/>
                <a:gd name="connsiteY15" fmla="*/ 42965 h 43219"/>
                <a:gd name="connsiteX16" fmla="*/ 16516 w 48174"/>
                <a:gd name="connsiteY16" fmla="*/ 39125 h 43219"/>
                <a:gd name="connsiteX17" fmla="*/ 5840 w 48174"/>
                <a:gd name="connsiteY17" fmla="*/ 35331 h 43219"/>
                <a:gd name="connsiteX18" fmla="*/ 1146 w 48174"/>
                <a:gd name="connsiteY18" fmla="*/ 31109 h 43219"/>
                <a:gd name="connsiteX19" fmla="*/ 2149 w 48174"/>
                <a:gd name="connsiteY19" fmla="*/ 25410 h 43219"/>
                <a:gd name="connsiteX20" fmla="*/ 31 w 48174"/>
                <a:gd name="connsiteY20" fmla="*/ 19563 h 43219"/>
                <a:gd name="connsiteX21" fmla="*/ 3899 w 48174"/>
                <a:gd name="connsiteY21" fmla="*/ 14366 h 43219"/>
                <a:gd name="connsiteX22" fmla="*/ 3936 w 48174"/>
                <a:gd name="connsiteY22" fmla="*/ 14229 h 43219"/>
                <a:gd name="connsiteX0" fmla="*/ 28619 w 48174"/>
                <a:gd name="connsiteY0" fmla="*/ 36455 h 43219"/>
                <a:gd name="connsiteX1" fmla="*/ 28596 w 48174"/>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34840 w 43367"/>
                <a:gd name="connsiteY12" fmla="*/ 35172 h 43219"/>
                <a:gd name="connsiteX13" fmla="*/ 28591 w 43367"/>
                <a:gd name="connsiteY13" fmla="*/ 36674 h 43219"/>
                <a:gd name="connsiteX14" fmla="*/ 23703 w 43367"/>
                <a:gd name="connsiteY14" fmla="*/ 42965 h 43219"/>
                <a:gd name="connsiteX15" fmla="*/ 16516 w 43367"/>
                <a:gd name="connsiteY15" fmla="*/ 39125 h 43219"/>
                <a:gd name="connsiteX16" fmla="*/ 5840 w 43367"/>
                <a:gd name="connsiteY16" fmla="*/ 35331 h 43219"/>
                <a:gd name="connsiteX17" fmla="*/ 1146 w 43367"/>
                <a:gd name="connsiteY17" fmla="*/ 31109 h 43219"/>
                <a:gd name="connsiteX18" fmla="*/ 2149 w 43367"/>
                <a:gd name="connsiteY18" fmla="*/ 25410 h 43219"/>
                <a:gd name="connsiteX19" fmla="*/ 31 w 43367"/>
                <a:gd name="connsiteY19" fmla="*/ 19563 h 43219"/>
                <a:gd name="connsiteX20" fmla="*/ 3899 w 43367"/>
                <a:gd name="connsiteY20" fmla="*/ 14366 h 43219"/>
                <a:gd name="connsiteX21" fmla="*/ 3936 w 43367"/>
                <a:gd name="connsiteY21"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1148 w 43367"/>
                <a:gd name="connsiteY8" fmla="*/ 7574 h 43219"/>
                <a:gd name="connsiteX9" fmla="*/ 42018 w 43367"/>
                <a:gd name="connsiteY9" fmla="*/ 10177 h 43219"/>
                <a:gd name="connsiteX10" fmla="*/ 41854 w 43367"/>
                <a:gd name="connsiteY10" fmla="*/ 15319 h 43219"/>
                <a:gd name="connsiteX11" fmla="*/ 43052 w 43367"/>
                <a:gd name="connsiteY11" fmla="*/ 23181 h 43219"/>
                <a:gd name="connsiteX12" fmla="*/ 37286 w 43367"/>
                <a:gd name="connsiteY12" fmla="*/ 30591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50554"/>
                <a:gd name="connsiteY0" fmla="*/ 14229 h 43219"/>
                <a:gd name="connsiteX1" fmla="*/ 5659 w 50554"/>
                <a:gd name="connsiteY1" fmla="*/ 6766 h 43219"/>
                <a:gd name="connsiteX2" fmla="*/ 14041 w 50554"/>
                <a:gd name="connsiteY2" fmla="*/ 5061 h 43219"/>
                <a:gd name="connsiteX3" fmla="*/ 22492 w 50554"/>
                <a:gd name="connsiteY3" fmla="*/ 3291 h 43219"/>
                <a:gd name="connsiteX4" fmla="*/ 25785 w 50554"/>
                <a:gd name="connsiteY4" fmla="*/ 59 h 43219"/>
                <a:gd name="connsiteX5" fmla="*/ 29869 w 50554"/>
                <a:gd name="connsiteY5" fmla="*/ 2340 h 43219"/>
                <a:gd name="connsiteX6" fmla="*/ 35499 w 50554"/>
                <a:gd name="connsiteY6" fmla="*/ 549 h 43219"/>
                <a:gd name="connsiteX7" fmla="*/ 38354 w 50554"/>
                <a:gd name="connsiteY7" fmla="*/ 5435 h 43219"/>
                <a:gd name="connsiteX8" fmla="*/ 50520 w 50554"/>
                <a:gd name="connsiteY8" fmla="*/ 5056 h 43219"/>
                <a:gd name="connsiteX9" fmla="*/ 42018 w 50554"/>
                <a:gd name="connsiteY9" fmla="*/ 10177 h 43219"/>
                <a:gd name="connsiteX10" fmla="*/ 41854 w 50554"/>
                <a:gd name="connsiteY10" fmla="*/ 15319 h 43219"/>
                <a:gd name="connsiteX11" fmla="*/ 43052 w 50554"/>
                <a:gd name="connsiteY11" fmla="*/ 23181 h 43219"/>
                <a:gd name="connsiteX12" fmla="*/ 37286 w 50554"/>
                <a:gd name="connsiteY12" fmla="*/ 30591 h 43219"/>
                <a:gd name="connsiteX13" fmla="*/ 34840 w 50554"/>
                <a:gd name="connsiteY13" fmla="*/ 35172 h 43219"/>
                <a:gd name="connsiteX14" fmla="*/ 28591 w 50554"/>
                <a:gd name="connsiteY14" fmla="*/ 36674 h 43219"/>
                <a:gd name="connsiteX15" fmla="*/ 23703 w 50554"/>
                <a:gd name="connsiteY15" fmla="*/ 42965 h 43219"/>
                <a:gd name="connsiteX16" fmla="*/ 16516 w 50554"/>
                <a:gd name="connsiteY16" fmla="*/ 39125 h 43219"/>
                <a:gd name="connsiteX17" fmla="*/ 5840 w 50554"/>
                <a:gd name="connsiteY17" fmla="*/ 35331 h 43219"/>
                <a:gd name="connsiteX18" fmla="*/ 1146 w 50554"/>
                <a:gd name="connsiteY18" fmla="*/ 31109 h 43219"/>
                <a:gd name="connsiteX19" fmla="*/ 2149 w 50554"/>
                <a:gd name="connsiteY19" fmla="*/ 25410 h 43219"/>
                <a:gd name="connsiteX20" fmla="*/ 31 w 50554"/>
                <a:gd name="connsiteY20" fmla="*/ 19563 h 43219"/>
                <a:gd name="connsiteX21" fmla="*/ 3899 w 50554"/>
                <a:gd name="connsiteY21" fmla="*/ 14366 h 43219"/>
                <a:gd name="connsiteX22" fmla="*/ 3936 w 50554"/>
                <a:gd name="connsiteY22" fmla="*/ 14229 h 43219"/>
                <a:gd name="connsiteX0" fmla="*/ 28619 w 50554"/>
                <a:gd name="connsiteY0" fmla="*/ 36455 h 43219"/>
                <a:gd name="connsiteX1" fmla="*/ 28596 w 50554"/>
                <a:gd name="connsiteY1" fmla="*/ 36519 h 43219"/>
                <a:gd name="connsiteX0" fmla="*/ 3936 w 50554"/>
                <a:gd name="connsiteY0" fmla="*/ 14229 h 43219"/>
                <a:gd name="connsiteX1" fmla="*/ 5659 w 50554"/>
                <a:gd name="connsiteY1" fmla="*/ 6766 h 43219"/>
                <a:gd name="connsiteX2" fmla="*/ 14041 w 50554"/>
                <a:gd name="connsiteY2" fmla="*/ 5061 h 43219"/>
                <a:gd name="connsiteX3" fmla="*/ 22492 w 50554"/>
                <a:gd name="connsiteY3" fmla="*/ 3291 h 43219"/>
                <a:gd name="connsiteX4" fmla="*/ 25785 w 50554"/>
                <a:gd name="connsiteY4" fmla="*/ 59 h 43219"/>
                <a:gd name="connsiteX5" fmla="*/ 29869 w 50554"/>
                <a:gd name="connsiteY5" fmla="*/ 2340 h 43219"/>
                <a:gd name="connsiteX6" fmla="*/ 35499 w 50554"/>
                <a:gd name="connsiteY6" fmla="*/ 549 h 43219"/>
                <a:gd name="connsiteX7" fmla="*/ 38354 w 50554"/>
                <a:gd name="connsiteY7" fmla="*/ 5435 h 43219"/>
                <a:gd name="connsiteX8" fmla="*/ 50520 w 50554"/>
                <a:gd name="connsiteY8" fmla="*/ 5056 h 43219"/>
                <a:gd name="connsiteX9" fmla="*/ 42018 w 50554"/>
                <a:gd name="connsiteY9" fmla="*/ 10177 h 43219"/>
                <a:gd name="connsiteX10" fmla="*/ 41854 w 50554"/>
                <a:gd name="connsiteY10" fmla="*/ 15319 h 43219"/>
                <a:gd name="connsiteX11" fmla="*/ 43052 w 50554"/>
                <a:gd name="connsiteY11" fmla="*/ 23181 h 43219"/>
                <a:gd name="connsiteX12" fmla="*/ 37286 w 50554"/>
                <a:gd name="connsiteY12" fmla="*/ 30591 h 43219"/>
                <a:gd name="connsiteX13" fmla="*/ 34840 w 50554"/>
                <a:gd name="connsiteY13" fmla="*/ 35172 h 43219"/>
                <a:gd name="connsiteX14" fmla="*/ 28591 w 50554"/>
                <a:gd name="connsiteY14" fmla="*/ 36674 h 43219"/>
                <a:gd name="connsiteX15" fmla="*/ 23703 w 50554"/>
                <a:gd name="connsiteY15" fmla="*/ 42965 h 43219"/>
                <a:gd name="connsiteX16" fmla="*/ 16516 w 50554"/>
                <a:gd name="connsiteY16" fmla="*/ 39125 h 43219"/>
                <a:gd name="connsiteX17" fmla="*/ 5840 w 50554"/>
                <a:gd name="connsiteY17" fmla="*/ 35331 h 43219"/>
                <a:gd name="connsiteX18" fmla="*/ 1146 w 50554"/>
                <a:gd name="connsiteY18" fmla="*/ 31109 h 43219"/>
                <a:gd name="connsiteX19" fmla="*/ 2149 w 50554"/>
                <a:gd name="connsiteY19" fmla="*/ 25410 h 43219"/>
                <a:gd name="connsiteX20" fmla="*/ 31 w 50554"/>
                <a:gd name="connsiteY20" fmla="*/ 19563 h 43219"/>
                <a:gd name="connsiteX21" fmla="*/ 3899 w 50554"/>
                <a:gd name="connsiteY21" fmla="*/ 14366 h 43219"/>
                <a:gd name="connsiteX22" fmla="*/ 3936 w 50554"/>
                <a:gd name="connsiteY22" fmla="*/ 14229 h 43219"/>
                <a:gd name="connsiteX0" fmla="*/ 28619 w 50554"/>
                <a:gd name="connsiteY0" fmla="*/ 36455 h 43219"/>
                <a:gd name="connsiteX1" fmla="*/ 28596 w 50554"/>
                <a:gd name="connsiteY1" fmla="*/ 36519 h 43219"/>
                <a:gd name="connsiteX0" fmla="*/ 3936 w 50554"/>
                <a:gd name="connsiteY0" fmla="*/ 14229 h 43219"/>
                <a:gd name="connsiteX1" fmla="*/ 5659 w 50554"/>
                <a:gd name="connsiteY1" fmla="*/ 6766 h 43219"/>
                <a:gd name="connsiteX2" fmla="*/ 14041 w 50554"/>
                <a:gd name="connsiteY2" fmla="*/ 5061 h 43219"/>
                <a:gd name="connsiteX3" fmla="*/ 22492 w 50554"/>
                <a:gd name="connsiteY3" fmla="*/ 3291 h 43219"/>
                <a:gd name="connsiteX4" fmla="*/ 25785 w 50554"/>
                <a:gd name="connsiteY4" fmla="*/ 59 h 43219"/>
                <a:gd name="connsiteX5" fmla="*/ 29869 w 50554"/>
                <a:gd name="connsiteY5" fmla="*/ 2340 h 43219"/>
                <a:gd name="connsiteX6" fmla="*/ 35499 w 50554"/>
                <a:gd name="connsiteY6" fmla="*/ 549 h 43219"/>
                <a:gd name="connsiteX7" fmla="*/ 38354 w 50554"/>
                <a:gd name="connsiteY7" fmla="*/ 5435 h 43219"/>
                <a:gd name="connsiteX8" fmla="*/ 50520 w 50554"/>
                <a:gd name="connsiteY8" fmla="*/ 5056 h 43219"/>
                <a:gd name="connsiteX9" fmla="*/ 42018 w 50554"/>
                <a:gd name="connsiteY9" fmla="*/ 10177 h 43219"/>
                <a:gd name="connsiteX10" fmla="*/ 41854 w 50554"/>
                <a:gd name="connsiteY10" fmla="*/ 15319 h 43219"/>
                <a:gd name="connsiteX11" fmla="*/ 43052 w 50554"/>
                <a:gd name="connsiteY11" fmla="*/ 23181 h 43219"/>
                <a:gd name="connsiteX12" fmla="*/ 37286 w 50554"/>
                <a:gd name="connsiteY12" fmla="*/ 30591 h 43219"/>
                <a:gd name="connsiteX13" fmla="*/ 34840 w 50554"/>
                <a:gd name="connsiteY13" fmla="*/ 35172 h 43219"/>
                <a:gd name="connsiteX14" fmla="*/ 28591 w 50554"/>
                <a:gd name="connsiteY14" fmla="*/ 36674 h 43219"/>
                <a:gd name="connsiteX15" fmla="*/ 23703 w 50554"/>
                <a:gd name="connsiteY15" fmla="*/ 42965 h 43219"/>
                <a:gd name="connsiteX16" fmla="*/ 16516 w 50554"/>
                <a:gd name="connsiteY16" fmla="*/ 39125 h 43219"/>
                <a:gd name="connsiteX17" fmla="*/ 5840 w 50554"/>
                <a:gd name="connsiteY17" fmla="*/ 35331 h 43219"/>
                <a:gd name="connsiteX18" fmla="*/ 1146 w 50554"/>
                <a:gd name="connsiteY18" fmla="*/ 31109 h 43219"/>
                <a:gd name="connsiteX19" fmla="*/ 2149 w 50554"/>
                <a:gd name="connsiteY19" fmla="*/ 25410 h 43219"/>
                <a:gd name="connsiteX20" fmla="*/ 31 w 50554"/>
                <a:gd name="connsiteY20" fmla="*/ 19563 h 43219"/>
                <a:gd name="connsiteX21" fmla="*/ 3899 w 50554"/>
                <a:gd name="connsiteY21" fmla="*/ 14366 h 43219"/>
                <a:gd name="connsiteX22" fmla="*/ 3936 w 50554"/>
                <a:gd name="connsiteY22" fmla="*/ 14229 h 43219"/>
                <a:gd name="connsiteX0" fmla="*/ 28619 w 50554"/>
                <a:gd name="connsiteY0" fmla="*/ 36455 h 43219"/>
                <a:gd name="connsiteX1" fmla="*/ 28596 w 50554"/>
                <a:gd name="connsiteY1" fmla="*/ 36519 h 43219"/>
                <a:gd name="connsiteX0" fmla="*/ 3936 w 51655"/>
                <a:gd name="connsiteY0" fmla="*/ 14229 h 43219"/>
                <a:gd name="connsiteX1" fmla="*/ 5659 w 51655"/>
                <a:gd name="connsiteY1" fmla="*/ 6766 h 43219"/>
                <a:gd name="connsiteX2" fmla="*/ 14041 w 51655"/>
                <a:gd name="connsiteY2" fmla="*/ 5061 h 43219"/>
                <a:gd name="connsiteX3" fmla="*/ 22492 w 51655"/>
                <a:gd name="connsiteY3" fmla="*/ 3291 h 43219"/>
                <a:gd name="connsiteX4" fmla="*/ 25785 w 51655"/>
                <a:gd name="connsiteY4" fmla="*/ 59 h 43219"/>
                <a:gd name="connsiteX5" fmla="*/ 29869 w 51655"/>
                <a:gd name="connsiteY5" fmla="*/ 2340 h 43219"/>
                <a:gd name="connsiteX6" fmla="*/ 35499 w 51655"/>
                <a:gd name="connsiteY6" fmla="*/ 549 h 43219"/>
                <a:gd name="connsiteX7" fmla="*/ 38354 w 51655"/>
                <a:gd name="connsiteY7" fmla="*/ 5435 h 43219"/>
                <a:gd name="connsiteX8" fmla="*/ 51624 w 51655"/>
                <a:gd name="connsiteY8" fmla="*/ 4885 h 43219"/>
                <a:gd name="connsiteX9" fmla="*/ 42018 w 51655"/>
                <a:gd name="connsiteY9" fmla="*/ 10177 h 43219"/>
                <a:gd name="connsiteX10" fmla="*/ 41854 w 51655"/>
                <a:gd name="connsiteY10" fmla="*/ 15319 h 43219"/>
                <a:gd name="connsiteX11" fmla="*/ 43052 w 51655"/>
                <a:gd name="connsiteY11" fmla="*/ 23181 h 43219"/>
                <a:gd name="connsiteX12" fmla="*/ 37286 w 51655"/>
                <a:gd name="connsiteY12" fmla="*/ 30591 h 43219"/>
                <a:gd name="connsiteX13" fmla="*/ 34840 w 51655"/>
                <a:gd name="connsiteY13" fmla="*/ 35172 h 43219"/>
                <a:gd name="connsiteX14" fmla="*/ 28591 w 51655"/>
                <a:gd name="connsiteY14" fmla="*/ 36674 h 43219"/>
                <a:gd name="connsiteX15" fmla="*/ 23703 w 51655"/>
                <a:gd name="connsiteY15" fmla="*/ 42965 h 43219"/>
                <a:gd name="connsiteX16" fmla="*/ 16516 w 51655"/>
                <a:gd name="connsiteY16" fmla="*/ 39125 h 43219"/>
                <a:gd name="connsiteX17" fmla="*/ 5840 w 51655"/>
                <a:gd name="connsiteY17" fmla="*/ 35331 h 43219"/>
                <a:gd name="connsiteX18" fmla="*/ 1146 w 51655"/>
                <a:gd name="connsiteY18" fmla="*/ 31109 h 43219"/>
                <a:gd name="connsiteX19" fmla="*/ 2149 w 51655"/>
                <a:gd name="connsiteY19" fmla="*/ 25410 h 43219"/>
                <a:gd name="connsiteX20" fmla="*/ 31 w 51655"/>
                <a:gd name="connsiteY20" fmla="*/ 19563 h 43219"/>
                <a:gd name="connsiteX21" fmla="*/ 3899 w 51655"/>
                <a:gd name="connsiteY21" fmla="*/ 14366 h 43219"/>
                <a:gd name="connsiteX22" fmla="*/ 3936 w 51655"/>
                <a:gd name="connsiteY22" fmla="*/ 14229 h 43219"/>
                <a:gd name="connsiteX0" fmla="*/ 28619 w 51655"/>
                <a:gd name="connsiteY0" fmla="*/ 36455 h 43219"/>
                <a:gd name="connsiteX1" fmla="*/ 28596 w 51655"/>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2018 w 51624"/>
                <a:gd name="connsiteY9" fmla="*/ 10177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2018 w 51624"/>
                <a:gd name="connsiteY9" fmla="*/ 10177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354 w 51624"/>
                <a:gd name="connsiteY7" fmla="*/ 5435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865 w 51624"/>
                <a:gd name="connsiteY7" fmla="*/ 6629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865 w 51624"/>
                <a:gd name="connsiteY7" fmla="*/ 6629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1624"/>
                <a:gd name="connsiteY0" fmla="*/ 14229 h 43219"/>
                <a:gd name="connsiteX1" fmla="*/ 5659 w 51624"/>
                <a:gd name="connsiteY1" fmla="*/ 6766 h 43219"/>
                <a:gd name="connsiteX2" fmla="*/ 14041 w 51624"/>
                <a:gd name="connsiteY2" fmla="*/ 5061 h 43219"/>
                <a:gd name="connsiteX3" fmla="*/ 22492 w 51624"/>
                <a:gd name="connsiteY3" fmla="*/ 3291 h 43219"/>
                <a:gd name="connsiteX4" fmla="*/ 25785 w 51624"/>
                <a:gd name="connsiteY4" fmla="*/ 59 h 43219"/>
                <a:gd name="connsiteX5" fmla="*/ 29869 w 51624"/>
                <a:gd name="connsiteY5" fmla="*/ 2340 h 43219"/>
                <a:gd name="connsiteX6" fmla="*/ 35499 w 51624"/>
                <a:gd name="connsiteY6" fmla="*/ 549 h 43219"/>
                <a:gd name="connsiteX7" fmla="*/ 38865 w 51624"/>
                <a:gd name="connsiteY7" fmla="*/ 6629 h 43219"/>
                <a:gd name="connsiteX8" fmla="*/ 51624 w 51624"/>
                <a:gd name="connsiteY8" fmla="*/ 4885 h 43219"/>
                <a:gd name="connsiteX9" fmla="*/ 41254 w 51624"/>
                <a:gd name="connsiteY9" fmla="*/ 10041 h 43219"/>
                <a:gd name="connsiteX10" fmla="*/ 41854 w 51624"/>
                <a:gd name="connsiteY10" fmla="*/ 15319 h 43219"/>
                <a:gd name="connsiteX11" fmla="*/ 43052 w 51624"/>
                <a:gd name="connsiteY11" fmla="*/ 23181 h 43219"/>
                <a:gd name="connsiteX12" fmla="*/ 37286 w 51624"/>
                <a:gd name="connsiteY12" fmla="*/ 30591 h 43219"/>
                <a:gd name="connsiteX13" fmla="*/ 34840 w 51624"/>
                <a:gd name="connsiteY13" fmla="*/ 35172 h 43219"/>
                <a:gd name="connsiteX14" fmla="*/ 28591 w 51624"/>
                <a:gd name="connsiteY14" fmla="*/ 36674 h 43219"/>
                <a:gd name="connsiteX15" fmla="*/ 23703 w 51624"/>
                <a:gd name="connsiteY15" fmla="*/ 42965 h 43219"/>
                <a:gd name="connsiteX16" fmla="*/ 16516 w 51624"/>
                <a:gd name="connsiteY16" fmla="*/ 39125 h 43219"/>
                <a:gd name="connsiteX17" fmla="*/ 5840 w 51624"/>
                <a:gd name="connsiteY17" fmla="*/ 35331 h 43219"/>
                <a:gd name="connsiteX18" fmla="*/ 1146 w 51624"/>
                <a:gd name="connsiteY18" fmla="*/ 31109 h 43219"/>
                <a:gd name="connsiteX19" fmla="*/ 2149 w 51624"/>
                <a:gd name="connsiteY19" fmla="*/ 25410 h 43219"/>
                <a:gd name="connsiteX20" fmla="*/ 31 w 51624"/>
                <a:gd name="connsiteY20" fmla="*/ 19563 h 43219"/>
                <a:gd name="connsiteX21" fmla="*/ 3899 w 51624"/>
                <a:gd name="connsiteY21" fmla="*/ 14366 h 43219"/>
                <a:gd name="connsiteX22" fmla="*/ 3936 w 51624"/>
                <a:gd name="connsiteY22" fmla="*/ 14229 h 43219"/>
                <a:gd name="connsiteX0" fmla="*/ 28619 w 51624"/>
                <a:gd name="connsiteY0" fmla="*/ 36455 h 43219"/>
                <a:gd name="connsiteX1" fmla="*/ 28596 w 51624"/>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38865 w 52778"/>
                <a:gd name="connsiteY7" fmla="*/ 6629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38865 w 52778"/>
                <a:gd name="connsiteY7" fmla="*/ 6629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38865 w 52778"/>
                <a:gd name="connsiteY7" fmla="*/ 6629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3052 w 52778"/>
                <a:gd name="connsiteY11" fmla="*/ 23181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 name="connsiteX0" fmla="*/ 3936 w 52778"/>
                <a:gd name="connsiteY0" fmla="*/ 14229 h 43219"/>
                <a:gd name="connsiteX1" fmla="*/ 5659 w 52778"/>
                <a:gd name="connsiteY1" fmla="*/ 6766 h 43219"/>
                <a:gd name="connsiteX2" fmla="*/ 14041 w 52778"/>
                <a:gd name="connsiteY2" fmla="*/ 5061 h 43219"/>
                <a:gd name="connsiteX3" fmla="*/ 22492 w 52778"/>
                <a:gd name="connsiteY3" fmla="*/ 3291 h 43219"/>
                <a:gd name="connsiteX4" fmla="*/ 25785 w 52778"/>
                <a:gd name="connsiteY4" fmla="*/ 59 h 43219"/>
                <a:gd name="connsiteX5" fmla="*/ 29869 w 52778"/>
                <a:gd name="connsiteY5" fmla="*/ 2340 h 43219"/>
                <a:gd name="connsiteX6" fmla="*/ 35499 w 52778"/>
                <a:gd name="connsiteY6" fmla="*/ 549 h 43219"/>
                <a:gd name="connsiteX7" fmla="*/ 40105 w 52778"/>
                <a:gd name="connsiteY7" fmla="*/ 6997 h 43219"/>
                <a:gd name="connsiteX8" fmla="*/ 52778 w 52778"/>
                <a:gd name="connsiteY8" fmla="*/ 4503 h 43219"/>
                <a:gd name="connsiteX9" fmla="*/ 41254 w 52778"/>
                <a:gd name="connsiteY9" fmla="*/ 10041 h 43219"/>
                <a:gd name="connsiteX10" fmla="*/ 41854 w 52778"/>
                <a:gd name="connsiteY10" fmla="*/ 15319 h 43219"/>
                <a:gd name="connsiteX11" fmla="*/ 41710 w 52778"/>
                <a:gd name="connsiteY11" fmla="*/ 23236 h 43219"/>
                <a:gd name="connsiteX12" fmla="*/ 37286 w 52778"/>
                <a:gd name="connsiteY12" fmla="*/ 30591 h 43219"/>
                <a:gd name="connsiteX13" fmla="*/ 34840 w 52778"/>
                <a:gd name="connsiteY13" fmla="*/ 35172 h 43219"/>
                <a:gd name="connsiteX14" fmla="*/ 28591 w 52778"/>
                <a:gd name="connsiteY14" fmla="*/ 36674 h 43219"/>
                <a:gd name="connsiteX15" fmla="*/ 23703 w 52778"/>
                <a:gd name="connsiteY15" fmla="*/ 42965 h 43219"/>
                <a:gd name="connsiteX16" fmla="*/ 16516 w 52778"/>
                <a:gd name="connsiteY16" fmla="*/ 39125 h 43219"/>
                <a:gd name="connsiteX17" fmla="*/ 5840 w 52778"/>
                <a:gd name="connsiteY17" fmla="*/ 35331 h 43219"/>
                <a:gd name="connsiteX18" fmla="*/ 1146 w 52778"/>
                <a:gd name="connsiteY18" fmla="*/ 31109 h 43219"/>
                <a:gd name="connsiteX19" fmla="*/ 2149 w 52778"/>
                <a:gd name="connsiteY19" fmla="*/ 25410 h 43219"/>
                <a:gd name="connsiteX20" fmla="*/ 31 w 52778"/>
                <a:gd name="connsiteY20" fmla="*/ 19563 h 43219"/>
                <a:gd name="connsiteX21" fmla="*/ 3899 w 52778"/>
                <a:gd name="connsiteY21" fmla="*/ 14366 h 43219"/>
                <a:gd name="connsiteX22" fmla="*/ 3936 w 52778"/>
                <a:gd name="connsiteY22" fmla="*/ 14229 h 43219"/>
                <a:gd name="connsiteX0" fmla="*/ 28619 w 52778"/>
                <a:gd name="connsiteY0" fmla="*/ 36455 h 43219"/>
                <a:gd name="connsiteX1" fmla="*/ 28596 w 52778"/>
                <a:gd name="connsiteY1" fmla="*/ 36519 h 43219"/>
              </a:gdLst>
              <a:ahLst/>
              <a:cxnLst>
                <a:cxn ang="0">
                  <a:pos x="connsiteX0" y="connsiteY0"/>
                </a:cxn>
                <a:cxn ang="0">
                  <a:pos x="connsiteX1" y="connsiteY1"/>
                </a:cxn>
              </a:cxnLst>
              <a:rect l="l" t="t" r="r" b="b"/>
              <a:pathLst>
                <a:path w="52778"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793" y="-227"/>
                    <a:pt x="35499" y="549"/>
                  </a:cubicBezTo>
                  <a:cubicBezTo>
                    <a:pt x="37205" y="1325"/>
                    <a:pt x="43153" y="4203"/>
                    <a:pt x="40105" y="6997"/>
                  </a:cubicBezTo>
                  <a:cubicBezTo>
                    <a:pt x="45486" y="7379"/>
                    <a:pt x="48272" y="6657"/>
                    <a:pt x="52778" y="4503"/>
                  </a:cubicBezTo>
                  <a:cubicBezTo>
                    <a:pt x="48977" y="9284"/>
                    <a:pt x="46418" y="9082"/>
                    <a:pt x="41254" y="10041"/>
                  </a:cubicBezTo>
                  <a:cubicBezTo>
                    <a:pt x="45923" y="12242"/>
                    <a:pt x="42367" y="13690"/>
                    <a:pt x="41854" y="15319"/>
                  </a:cubicBezTo>
                  <a:cubicBezTo>
                    <a:pt x="47013" y="17917"/>
                    <a:pt x="44374" y="21618"/>
                    <a:pt x="41710" y="23236"/>
                  </a:cubicBezTo>
                  <a:cubicBezTo>
                    <a:pt x="42138" y="26361"/>
                    <a:pt x="40010" y="30061"/>
                    <a:pt x="37286" y="30591"/>
                  </a:cubicBezTo>
                  <a:cubicBezTo>
                    <a:pt x="35917" y="32590"/>
                    <a:pt x="36289" y="34158"/>
                    <a:pt x="34840" y="35172"/>
                  </a:cubicBezTo>
                  <a:cubicBezTo>
                    <a:pt x="34186" y="37306"/>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52778" h="43219" fill="none" extrusionOk="0">
                  <a:moveTo>
                    <a:pt x="28619" y="36455"/>
                  </a:moveTo>
                  <a:cubicBezTo>
                    <a:pt x="28580" y="37102"/>
                    <a:pt x="28734" y="35897"/>
                    <a:pt x="28596" y="36519"/>
                  </a:cubicBezTo>
                </a:path>
              </a:pathLst>
            </a:custGeom>
            <a:solidFill>
              <a:schemeClr val="accent5"/>
            </a:solidFill>
            <a:ln w="57150" cap="rnd">
              <a:noFill/>
              <a:roun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lt1"/>
                </a:solidFill>
              </a:endParaRPr>
            </a:p>
          </p:txBody>
        </p:sp>
        <p:sp>
          <p:nvSpPr>
            <p:cNvPr id="37" name="テキスト ボックス 36"/>
            <p:cNvSpPr txBox="1"/>
            <p:nvPr/>
          </p:nvSpPr>
          <p:spPr>
            <a:xfrm rot="21426613">
              <a:off x="1458184" y="2569730"/>
              <a:ext cx="4190347" cy="830997"/>
            </a:xfrm>
            <a:prstGeom prst="rect">
              <a:avLst/>
            </a:prstGeom>
            <a:noFill/>
          </p:spPr>
          <p:txBody>
            <a:bodyPr wrap="square" rtlCol="0">
              <a:spAutoFit/>
            </a:bodyPr>
            <a:lstStyle/>
            <a:p>
              <a:pPr algn="ctr"/>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まさかこんなことに</a:t>
              </a: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なるなんて・・・</a:t>
              </a:r>
              <a:endParaRPr lang="en-US" altLang="ja-JP" sz="2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5" name="グラフィックス 24" descr="水">
            <a:extLst>
              <a:ext uri="{FF2B5EF4-FFF2-40B4-BE49-F238E27FC236}">
                <a16:creationId xmlns:a16="http://schemas.microsoft.com/office/drawing/2014/main" id="{E2BE86A2-DC51-4687-B9C5-BD1229A1DC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5162" y="3939087"/>
            <a:ext cx="308642" cy="458361"/>
          </a:xfrm>
          <a:prstGeom prst="rect">
            <a:avLst/>
          </a:prstGeom>
        </p:spPr>
      </p:pic>
      <p:sp>
        <p:nvSpPr>
          <p:cNvPr id="8" name="テキスト ボックス 7">
            <a:extLst>
              <a:ext uri="{FF2B5EF4-FFF2-40B4-BE49-F238E27FC236}">
                <a16:creationId xmlns:a16="http://schemas.microsoft.com/office/drawing/2014/main" id="{E6066AD0-91F4-4DB8-817E-F2AE70D96750}"/>
              </a:ext>
            </a:extLst>
          </p:cNvPr>
          <p:cNvSpPr txBox="1"/>
          <p:nvPr/>
        </p:nvSpPr>
        <p:spPr>
          <a:xfrm>
            <a:off x="904152" y="3346270"/>
            <a:ext cx="3886200" cy="3631763"/>
          </a:xfrm>
          <a:prstGeom prst="rect">
            <a:avLst/>
          </a:prstGeom>
          <a:noFill/>
        </p:spPr>
        <p:txBody>
          <a:bodyPr wrap="square" rtlCol="0">
            <a:spAutoFit/>
          </a:bodyPr>
          <a:lstStyle/>
          <a:p>
            <a:pPr algn="ctr"/>
            <a:r>
              <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通知書</a:t>
            </a: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徳島殿</a:t>
            </a:r>
            <a:endParaRPr kumimoji="1"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　私は〇</a:t>
            </a:r>
            <a:r>
              <a:rPr kumimoji="1"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バーガーの店長であり、ネット上に書き込みされた店への誹謗中傷について調査したところ、貴殿の書き込みであることが判明しました。</a:t>
            </a:r>
            <a:endParaRPr kumimoji="1"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貴殿の書き込み内容は、営業妨害に当たるものとして、</a:t>
            </a:r>
            <a:r>
              <a:rPr lang="en-US" altLang="ja-JP" sz="1500" b="1" dirty="0">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万円の慰謝料を請求いたします。</a:t>
            </a:r>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endParaRPr lang="en-US" altLang="ja-JP" sz="1500" b="1" dirty="0">
              <a:latin typeface="メイリオ" panose="020B0604030504040204" pitchFamily="50" charset="-128"/>
              <a:ea typeface="メイリオ" panose="020B0604030504040204" pitchFamily="50" charset="-128"/>
              <a:cs typeface="メイリオ" panose="020B0604030504040204" pitchFamily="50" charset="-128"/>
            </a:endParaRPr>
          </a:p>
          <a:p>
            <a:pPr algn="just"/>
            <a:r>
              <a:rPr kumimoji="1" lang="ja-JP" altLang="en-US" sz="1500" b="1" dirty="0">
                <a:latin typeface="メイリオ" panose="020B0604030504040204" pitchFamily="50" charset="-128"/>
                <a:ea typeface="メイリオ" panose="020B0604030504040204" pitchFamily="50" charset="-128"/>
                <a:cs typeface="メイリオ" panose="020B0604030504040204" pitchFamily="50" charset="-128"/>
              </a:rPr>
              <a:t>つきましてはお支払い方法について話し合いが必要ですので、ご連絡をいただけますようお願いいたします。</a:t>
            </a:r>
          </a:p>
        </p:txBody>
      </p:sp>
    </p:spTree>
    <p:custDataLst>
      <p:tags r:id="rId1"/>
    </p:custDataLst>
    <p:extLst>
      <p:ext uri="{BB962C8B-B14F-4D97-AF65-F5344CB8AC3E}">
        <p14:creationId xmlns:p14="http://schemas.microsoft.com/office/powerpoint/2010/main" val="19171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568338" y="1243178"/>
            <a:ext cx="7277100" cy="646331"/>
          </a:xfrm>
          <a:prstGeom prst="rect">
            <a:avLst/>
          </a:prstGeom>
          <a:noFill/>
        </p:spPr>
        <p:txBody>
          <a:bodyPr wrap="square" rtlCol="0">
            <a:spAutoFit/>
          </a:bodyPr>
          <a:lstStyle>
            <a:defPPr>
              <a:defRPr lang="ja-JP"/>
            </a:defPPr>
            <a:lvl1pPr algn="ctr">
              <a:defRPr sz="3200" b="1">
                <a:solidFill>
                  <a:srgbClr val="675B4B"/>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3600" dirty="0"/>
              <a:t>何がいけなかったのでしょうか？</a:t>
            </a:r>
          </a:p>
        </p:txBody>
      </p:sp>
      <p:sp>
        <p:nvSpPr>
          <p:cNvPr id="7" name="タイトル 6"/>
          <p:cNvSpPr>
            <a:spLocks noGrp="1"/>
          </p:cNvSpPr>
          <p:nvPr>
            <p:ph type="title"/>
          </p:nvPr>
        </p:nvSpPr>
        <p:spPr/>
        <p:txBody>
          <a:bodyPr vert="horz" lIns="91440" tIns="45720" rIns="91440" bIns="45720" rtlCol="0" anchor="ctr">
            <a:noAutofit/>
          </a:bodyPr>
          <a:lstStyle/>
          <a:p>
            <a:r>
              <a:rPr lang="en-US" altLang="ja-JP" dirty="0"/>
              <a:t>22.</a:t>
            </a:r>
            <a:r>
              <a:rPr lang="ja-JP" altLang="en-US"/>
              <a:t> 風評被害</a:t>
            </a:r>
            <a:endParaRPr lang="en-US" dirty="0"/>
          </a:p>
        </p:txBody>
      </p:sp>
      <p:pic>
        <p:nvPicPr>
          <p:cNvPr id="9" name="図 8">
            <a:extLst>
              <a:ext uri="{FF2B5EF4-FFF2-40B4-BE49-F238E27FC236}">
                <a16:creationId xmlns:a16="http://schemas.microsoft.com/office/drawing/2014/main" id="{1CC21537-28F1-4292-930D-7DC957D282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138" y1="47750" x2="37243" y2="52750"/>
                        <a14:foregroundMark x1="34018" y1="45500" x2="29619" y2="53250"/>
                        <a14:foregroundMark x1="19062" y1="65750" x2="23754" y2="66750"/>
                        <a14:foregroundMark x1="26100" y1="70500" x2="34311" y2="71500"/>
                        <a14:foregroundMark x1="60704" y1="65500" x2="70381" y2="71250"/>
                        <a14:foregroundMark x1="60997" y1="76500" x2="64516" y2="74750"/>
                        <a14:foregroundMark x1="44575" y1="86750" x2="43109" y2="79750"/>
                        <a14:foregroundMark x1="59824" y1="84500" x2="56598" y2="76500"/>
                      </a14:backgroundRemoval>
                    </a14:imgEffect>
                  </a14:imgLayer>
                </a14:imgProps>
              </a:ext>
              <a:ext uri="{28A0092B-C50C-407E-A947-70E740481C1C}">
                <a14:useLocalDpi xmlns:a14="http://schemas.microsoft.com/office/drawing/2010/main" val="0"/>
              </a:ext>
            </a:extLst>
          </a:blip>
          <a:stretch>
            <a:fillRect/>
          </a:stretch>
        </p:blipFill>
        <p:spPr>
          <a:xfrm>
            <a:off x="7473231" y="595012"/>
            <a:ext cx="1571840" cy="1843800"/>
          </a:xfrm>
          <a:prstGeom prst="rect">
            <a:avLst/>
          </a:prstGeom>
        </p:spPr>
      </p:pic>
      <p:grpSp>
        <p:nvGrpSpPr>
          <p:cNvPr id="4" name="グループ化 3">
            <a:extLst>
              <a:ext uri="{FF2B5EF4-FFF2-40B4-BE49-F238E27FC236}">
                <a16:creationId xmlns:a16="http://schemas.microsoft.com/office/drawing/2014/main" id="{3DFF7AD6-9E5F-4468-80DD-D00243B9BD53}"/>
              </a:ext>
            </a:extLst>
          </p:cNvPr>
          <p:cNvGrpSpPr/>
          <p:nvPr/>
        </p:nvGrpSpPr>
        <p:grpSpPr>
          <a:xfrm>
            <a:off x="851982" y="4750195"/>
            <a:ext cx="7034718" cy="1505408"/>
            <a:chOff x="851982" y="4750195"/>
            <a:chExt cx="7034718" cy="1505408"/>
          </a:xfrm>
        </p:grpSpPr>
        <p:sp>
          <p:nvSpPr>
            <p:cNvPr id="48" name="角丸四角形 6">
              <a:extLst>
                <a:ext uri="{FF2B5EF4-FFF2-40B4-BE49-F238E27FC236}">
                  <a16:creationId xmlns:a16="http://schemas.microsoft.com/office/drawing/2014/main" id="{4872A7BC-AAE9-4A80-807D-1298C73FDC9A}"/>
                </a:ext>
              </a:extLst>
            </p:cNvPr>
            <p:cNvSpPr/>
            <p:nvPr/>
          </p:nvSpPr>
          <p:spPr>
            <a:xfrm>
              <a:off x="1524590" y="5076346"/>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9" name="テキスト ボックス 48">
              <a:extLst>
                <a:ext uri="{FF2B5EF4-FFF2-40B4-BE49-F238E27FC236}">
                  <a16:creationId xmlns:a16="http://schemas.microsoft.com/office/drawing/2014/main" id="{FEEAB53B-DBB8-4816-B2F7-2ADDF4AFE034}"/>
                </a:ext>
              </a:extLst>
            </p:cNvPr>
            <p:cNvSpPr txBox="1"/>
            <p:nvPr/>
          </p:nvSpPr>
          <p:spPr>
            <a:xfrm>
              <a:off x="2270124" y="5450442"/>
              <a:ext cx="5575314" cy="461665"/>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こんな大事になるとは思わなかった。</a:t>
              </a:r>
            </a:p>
          </p:txBody>
        </p:sp>
        <p:pic>
          <p:nvPicPr>
            <p:cNvPr id="38" name="図 37">
              <a:extLst>
                <a:ext uri="{FF2B5EF4-FFF2-40B4-BE49-F238E27FC236}">
                  <a16:creationId xmlns:a16="http://schemas.microsoft.com/office/drawing/2014/main" id="{41B43C61-620F-4415-B7F1-40297E17FFD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4000" b="99000" l="42700" r="95600">
                          <a14:foregroundMark x1="58341" y1="68965" x2="57300" y2="67200"/>
                          <a14:foregroundMark x1="57300" y1="67200" x2="58386" y2="68944"/>
                          <a14:foregroundMark x1="60037" y1="72762" x2="60400" y2="73600"/>
                          <a14:foregroundMark x1="57415" y1="66704" x2="58385" y2="68944"/>
                          <a14:foregroundMark x1="58595" y1="71828" x2="57009" y2="70271"/>
                          <a14:foregroundMark x1="60400" y1="73600" x2="59706" y2="72919"/>
                          <a14:foregroundMark x1="57299" y1="70257" x2="58172" y2="71005"/>
                          <a14:foregroundMark x1="54700" y1="73200" x2="53800" y2="68600"/>
                          <a14:foregroundMark x1="54100" y1="69100" x2="53600" y2="68100"/>
                          <a14:foregroundMark x1="55400" y1="70200" x2="57500" y2="72100"/>
                          <a14:foregroundMark x1="55600" y1="69800" x2="56400" y2="71500"/>
                          <a14:foregroundMark x1="64200" y1="74400" x2="60700" y2="75000"/>
                          <a14:foregroundMark x1="63500" y1="74000" x2="61500" y2="74600"/>
                          <a14:foregroundMark x1="62800" y1="73700" x2="61300" y2="74100"/>
                          <a14:foregroundMark x1="58200" y1="77800" x2="57500" y2="80400"/>
                          <a14:foregroundMark x1="58300" y1="77800" x2="58800" y2="76500"/>
                          <a14:foregroundMark x1="60600" y1="74500" x2="62900" y2="73400"/>
                          <a14:foregroundMark x1="62200" y1="73200" x2="61900" y2="74900"/>
                          <a14:foregroundMark x1="62500" y1="73100" x2="60800" y2="75100"/>
                          <a14:foregroundMark x1="62700" y1="73500" x2="60300" y2="74300"/>
                          <a14:foregroundMark x1="62500" y1="73700" x2="59900" y2="74900"/>
                          <a14:foregroundMark x1="62500" y1="73600" x2="59600" y2="74400"/>
                          <a14:foregroundMark x1="62500" y1="73300" x2="59700" y2="74400"/>
                          <a14:foregroundMark x1="57600" y1="65600" x2="58400" y2="66300"/>
                          <a14:foregroundMark x1="58200" y1="66500" x2="58600" y2="66700"/>
                          <a14:foregroundMark x1="57600" y1="65900" x2="57600" y2="65600"/>
                          <a14:foregroundMark x1="57900" y1="65800" x2="57200" y2="65500"/>
                          <a14:foregroundMark x1="79200" y1="65100" x2="74100" y2="60900"/>
                          <a14:foregroundMark x1="74100" y1="60900" x2="77200" y2="64600"/>
                          <a14:foregroundMark x1="77500" y1="65000" x2="73700" y2="59200"/>
                          <a14:foregroundMark x1="73700" y1="59200" x2="73500" y2="57900"/>
                          <a14:foregroundMark x1="67700" y1="52800" x2="68700" y2="51100"/>
                          <a14:foregroundMark x1="68500" y1="54700" x2="80300" y2="67400"/>
                          <a14:foregroundMark x1="72400" y1="56100" x2="73800" y2="65200"/>
                          <a14:foregroundMark x1="73800" y1="65200" x2="72000" y2="57100"/>
                          <a14:foregroundMark x1="72000" y1="57100" x2="74500" y2="63000"/>
                          <a14:foregroundMark x1="74500" y1="63000" x2="71200" y2="56200"/>
                          <a14:foregroundMark x1="71200" y1="56200" x2="74600" y2="63100"/>
                          <a14:foregroundMark x1="74600" y1="63100" x2="71900" y2="54700"/>
                          <a14:foregroundMark x1="71900" y1="54700" x2="75900" y2="61300"/>
                          <a14:foregroundMark x1="75900" y1="61300" x2="81800" y2="60800"/>
                          <a14:foregroundMark x1="75000" y1="63800" x2="76300" y2="62200"/>
                          <a14:foregroundMark x1="77600" y1="65000" x2="79100" y2="67500"/>
                          <a14:foregroundMark x1="78500" y1="63200" x2="83000" y2="60600"/>
                          <a14:foregroundMark x1="77300" y1="53500" x2="78000" y2="54500"/>
                          <a14:foregroundMark x1="75400" y1="56500" x2="77600" y2="55000"/>
                          <a14:foregroundMark x1="78300" y1="55300" x2="76600" y2="53500"/>
                          <a14:foregroundMark x1="75100" y1="53800" x2="79100" y2="55300"/>
                          <a14:foregroundMark x1="70000" y1="38300" x2="89000" y2="36300"/>
                          <a14:foregroundMark x1="89000" y1="36300" x2="78900" y2="35700"/>
                          <a14:foregroundMark x1="78900" y1="35700" x2="73200" y2="36900"/>
                          <a14:foregroundMark x1="75900" y1="34400" x2="89800" y2="31800"/>
                          <a14:foregroundMark x1="89800" y1="31800" x2="81000" y2="31500"/>
                          <a14:foregroundMark x1="81000" y1="31500" x2="75000" y2="34000"/>
                          <a14:foregroundMark x1="75000" y1="34000" x2="90500" y2="34300"/>
                          <a14:foregroundMark x1="93000" y1="42800" x2="95400" y2="49100"/>
                          <a14:foregroundMark x1="95400" y1="49100" x2="94100" y2="42900"/>
                          <a14:foregroundMark x1="94100" y1="42900" x2="93300" y2="53000"/>
                          <a14:foregroundMark x1="82000" y1="62400" x2="79700" y2="70000"/>
                          <a14:foregroundMark x1="79700" y1="70000" x2="85800" y2="63000"/>
                          <a14:foregroundMark x1="85800" y1="63000" x2="78900" y2="74300"/>
                          <a14:foregroundMark x1="78900" y1="74300" x2="86400" y2="65100"/>
                          <a14:foregroundMark x1="78900" y1="55800" x2="84400" y2="55600"/>
                          <a14:foregroundMark x1="93000" y1="69100" x2="94100" y2="75900"/>
                          <a14:foregroundMark x1="94100" y1="75900" x2="95600" y2="74400"/>
                          <a14:foregroundMark x1="65600" y1="92300" x2="91800" y2="90400"/>
                          <a14:foregroundMark x1="94100" y1="95100" x2="65300" y2="95200"/>
                          <a14:foregroundMark x1="62500" y1="75400" x2="57600" y2="79700"/>
                          <a14:foregroundMark x1="57600" y1="79700" x2="57000" y2="82100"/>
                          <a14:foregroundMark x1="57900" y1="78100" x2="60000" y2="80300"/>
                          <a14:foregroundMark x1="55100" y1="72600" x2="60100" y2="79000"/>
                          <a14:foregroundMark x1="60100" y1="79000" x2="55200" y2="73600"/>
                          <a14:foregroundMark x1="55200" y1="73600" x2="57500" y2="76500"/>
                          <a14:foregroundMark x1="57400" y1="81500" x2="64000" y2="87200"/>
                          <a14:foregroundMark x1="64000" y1="87200" x2="58600" y2="83700"/>
                          <a14:foregroundMark x1="58600" y1="83700" x2="64300" y2="89500"/>
                          <a14:foregroundMark x1="64300" y1="89500" x2="60100" y2="84300"/>
                          <a14:foregroundMark x1="60100" y1="84300" x2="65000" y2="88700"/>
                          <a14:foregroundMark x1="65000" y1="88700" x2="64600" y2="88800"/>
                          <a14:foregroundMark x1="77500" y1="64300" x2="76800" y2="65600"/>
                          <a14:foregroundMark x1="74500" y1="64600" x2="81400" y2="61000"/>
                          <a14:foregroundMark x1="81400" y1="61000" x2="75000" y2="65100"/>
                          <a14:foregroundMark x1="75000" y1="65100" x2="73800" y2="73400"/>
                          <a14:foregroundMark x1="73800" y1="73400" x2="75800" y2="62200"/>
                          <a14:foregroundMark x1="75800" y1="62200" x2="74000" y2="69300"/>
                          <a14:foregroundMark x1="74000" y1="69300" x2="75300" y2="62600"/>
                          <a14:foregroundMark x1="75300" y1="62600" x2="75500" y2="69700"/>
                          <a14:foregroundMark x1="75500" y1="69700" x2="75900" y2="61000"/>
                          <a14:foregroundMark x1="75900" y1="61000" x2="75500" y2="61600"/>
                          <a14:foregroundMark x1="68800" y1="97200" x2="94000" y2="99000"/>
                          <a14:foregroundMark x1="88000" y1="58200" x2="88900" y2="61300"/>
                          <a14:backgroundMark x1="54100" y1="64800" x2="53000" y2="65900"/>
                          <a14:backgroundMark x1="55700" y1="64800" x2="55300" y2="62500"/>
                          <a14:backgroundMark x1="55972" y1="69723" x2="54500" y2="65400"/>
                          <a14:backgroundMark x1="54900" y1="67900" x2="55800" y2="68900"/>
                          <a14:backgroundMark x1="54200" y1="64600" x2="53300" y2="61700"/>
                          <a14:backgroundMark x1="54800" y1="64500" x2="52500" y2="62200"/>
                          <a14:backgroundMark x1="55900" y1="66800" x2="56000" y2="64300"/>
                          <a14:backgroundMark x1="55800" y1="65800" x2="56242" y2="66757"/>
                          <a14:backgroundMark x1="58965" y1="66296" x2="62200" y2="72100"/>
                          <a14:backgroundMark x1="60700" y1="72300" x2="58800" y2="67600"/>
                          <a14:backgroundMark x1="58900" y1="68700" x2="60800" y2="72400"/>
                          <a14:backgroundMark x1="60125" y1="71426" x2="60200" y2="71600"/>
                          <a14:backgroundMark x1="56308" y1="69488" x2="56100" y2="68100"/>
                          <a14:backgroundMark x1="56288" y1="69458" x2="56000" y2="67800"/>
                          <a14:backgroundMark x1="56245" y1="69495" x2="55600" y2="67400"/>
                          <a14:backgroundMark x1="56300" y1="68200" x2="56360" y2="69466"/>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62315" t="30429" b="32416"/>
            <a:stretch/>
          </p:blipFill>
          <p:spPr>
            <a:xfrm>
              <a:off x="851982" y="4750195"/>
              <a:ext cx="1526878" cy="1505408"/>
            </a:xfrm>
            <a:prstGeom prst="rect">
              <a:avLst/>
            </a:prstGeom>
          </p:spPr>
        </p:pic>
      </p:grpSp>
      <p:grpSp>
        <p:nvGrpSpPr>
          <p:cNvPr id="2" name="グループ化 1">
            <a:extLst>
              <a:ext uri="{FF2B5EF4-FFF2-40B4-BE49-F238E27FC236}">
                <a16:creationId xmlns:a16="http://schemas.microsoft.com/office/drawing/2014/main" id="{80F0739E-0FD8-440C-AE85-F2FB25955830}"/>
              </a:ext>
            </a:extLst>
          </p:cNvPr>
          <p:cNvGrpSpPr/>
          <p:nvPr/>
        </p:nvGrpSpPr>
        <p:grpSpPr>
          <a:xfrm>
            <a:off x="851982" y="2117283"/>
            <a:ext cx="7060576" cy="1404010"/>
            <a:chOff x="851982" y="2117283"/>
            <a:chExt cx="7060576" cy="1404010"/>
          </a:xfrm>
        </p:grpSpPr>
        <p:sp>
          <p:nvSpPr>
            <p:cNvPr id="36" name="角丸四角形 6">
              <a:extLst>
                <a:ext uri="{FF2B5EF4-FFF2-40B4-BE49-F238E27FC236}">
                  <a16:creationId xmlns:a16="http://schemas.microsoft.com/office/drawing/2014/main" id="{39233E6C-BFBC-48A9-AB41-F83C7BA7DDF0}"/>
                </a:ext>
              </a:extLst>
            </p:cNvPr>
            <p:cNvSpPr/>
            <p:nvPr/>
          </p:nvSpPr>
          <p:spPr>
            <a:xfrm>
              <a:off x="1550448" y="2350059"/>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5C369380-5C5B-487D-81CB-90FFF94C8175}"/>
                </a:ext>
              </a:extLst>
            </p:cNvPr>
            <p:cNvSpPr txBox="1"/>
            <p:nvPr/>
          </p:nvSpPr>
          <p:spPr>
            <a:xfrm>
              <a:off x="2102849" y="2552049"/>
              <a:ext cx="5670937" cy="830997"/>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特に面識のある相手ではないので気にしてなかった。</a:t>
              </a:r>
            </a:p>
          </p:txBody>
        </p:sp>
        <p:pic>
          <p:nvPicPr>
            <p:cNvPr id="16" name="図 15" descr="人形, おもちゃ, フロント, 女の子 が含まれている画像&#10;&#10;自動的に生成された説明">
              <a:extLst>
                <a:ext uri="{FF2B5EF4-FFF2-40B4-BE49-F238E27FC236}">
                  <a16:creationId xmlns:a16="http://schemas.microsoft.com/office/drawing/2014/main" id="{433C0474-96A3-A140-925D-59F1B548D9F0}"/>
                </a:ext>
              </a:extLst>
            </p:cNvPr>
            <p:cNvPicPr>
              <a:picLocks noChangeAspect="1"/>
            </p:cNvPicPr>
            <p:nvPr/>
          </p:nvPicPr>
          <p:blipFill rotWithShape="1">
            <a:blip r:embed="rId8">
              <a:extLst>
                <a:ext uri="{28A0092B-C50C-407E-A947-70E740481C1C}">
                  <a14:useLocalDpi xmlns:a14="http://schemas.microsoft.com/office/drawing/2010/main" val="0"/>
                </a:ext>
              </a:extLst>
            </a:blip>
            <a:srcRect b="63274"/>
            <a:stretch/>
          </p:blipFill>
          <p:spPr>
            <a:xfrm>
              <a:off x="851982" y="2117283"/>
              <a:ext cx="1596909" cy="1404010"/>
            </a:xfrm>
            <a:prstGeom prst="rect">
              <a:avLst/>
            </a:prstGeom>
          </p:spPr>
        </p:pic>
      </p:grpSp>
      <p:grpSp>
        <p:nvGrpSpPr>
          <p:cNvPr id="5" name="グループ化 4">
            <a:extLst>
              <a:ext uri="{FF2B5EF4-FFF2-40B4-BE49-F238E27FC236}">
                <a16:creationId xmlns:a16="http://schemas.microsoft.com/office/drawing/2014/main" id="{6E50BFD7-F4C4-48E9-BB1A-DE23A7E427D4}"/>
              </a:ext>
            </a:extLst>
          </p:cNvPr>
          <p:cNvGrpSpPr/>
          <p:nvPr/>
        </p:nvGrpSpPr>
        <p:grpSpPr>
          <a:xfrm>
            <a:off x="1236656" y="3384796"/>
            <a:ext cx="7286143" cy="1581327"/>
            <a:chOff x="1236656" y="3384796"/>
            <a:chExt cx="7286143" cy="1581327"/>
          </a:xfrm>
        </p:grpSpPr>
        <p:pic>
          <p:nvPicPr>
            <p:cNvPr id="17" name="図 16">
              <a:extLst>
                <a:ext uri="{FF2B5EF4-FFF2-40B4-BE49-F238E27FC236}">
                  <a16:creationId xmlns:a16="http://schemas.microsoft.com/office/drawing/2014/main" id="{87A1D142-746E-094E-A4EB-92067AB5278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2000" b="82667" l="667" r="67867">
                          <a14:foregroundMark x1="20733" y1="58400" x2="10867" y2="75800"/>
                          <a14:foregroundMark x1="12667" y1="59200" x2="8533" y2="77000"/>
                          <a14:foregroundMark x1="48867" y1="63267" x2="55133" y2="58000"/>
                          <a14:foregroundMark x1="53733" y1="55267" x2="58067" y2="52533"/>
                          <a14:foregroundMark x1="2667" y1="67200" x2="10200" y2="63133"/>
                          <a14:foregroundMark x1="3467" y1="64467" x2="1000" y2="68600"/>
                          <a14:foregroundMark x1="1600" y1="66533" x2="667" y2="68800"/>
                          <a14:foregroundMark x1="18200" y1="60467" x2="12600" y2="63933"/>
                          <a14:foregroundMark x1="15467" y1="61533" x2="12267" y2="64333"/>
                          <a14:foregroundMark x1="35467" y1="56533" x2="50000" y2="58400"/>
                          <a14:foregroundMark x1="46800" y1="65000" x2="42933" y2="69467"/>
                          <a14:foregroundMark x1="48733" y1="66867" x2="46333" y2="63000"/>
                          <a14:foregroundMark x1="44600" y1="66533" x2="43733" y2="69667"/>
                          <a14:foregroundMark x1="57733" y1="76867" x2="61667" y2="80067"/>
                          <a14:foregroundMark x1="50600" y1="53600" x2="52133" y2="54400"/>
                          <a14:foregroundMark x1="53467" y1="54667" x2="55600" y2="53733"/>
                          <a14:backgroundMark x1="42600" y1="45600" x2="62400" y2="36933"/>
                          <a14:backgroundMark x1="47267" y1="48600" x2="52800" y2="42600"/>
                          <a14:backgroundMark x1="48000" y1="51200" x2="57800" y2="43400"/>
                          <a14:backgroundMark x1="49267" y1="53600" x2="60267" y2="45067"/>
                          <a14:backgroundMark x1="59333" y1="51667" x2="54867" y2="50667"/>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47631" t="33011" r="29310" b="42324"/>
            <a:stretch/>
          </p:blipFill>
          <p:spPr>
            <a:xfrm>
              <a:off x="7044480" y="3384796"/>
              <a:ext cx="1478319" cy="1581327"/>
            </a:xfrm>
            <a:prstGeom prst="rect">
              <a:avLst/>
            </a:prstGeom>
          </p:spPr>
        </p:pic>
        <p:sp>
          <p:nvSpPr>
            <p:cNvPr id="44" name="角丸四角形 6">
              <a:extLst>
                <a:ext uri="{FF2B5EF4-FFF2-40B4-BE49-F238E27FC236}">
                  <a16:creationId xmlns:a16="http://schemas.microsoft.com/office/drawing/2014/main" id="{18D1BAAB-FEE9-453B-8E5A-C345F9D44CE3}"/>
                </a:ext>
              </a:extLst>
            </p:cNvPr>
            <p:cNvSpPr/>
            <p:nvPr/>
          </p:nvSpPr>
          <p:spPr>
            <a:xfrm>
              <a:off x="1236656" y="3718486"/>
              <a:ext cx="6362110" cy="1106105"/>
            </a:xfrm>
            <a:prstGeom prst="roundRect">
              <a:avLst>
                <a:gd name="adj" fmla="val 10578"/>
              </a:avLst>
            </a:prstGeom>
            <a:solidFill>
              <a:srgbClr val="AE9070">
                <a:alpha val="50196"/>
              </a:srgbClr>
            </a:solidFill>
            <a:ln w="38100" cap="rnd"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5" name="テキスト ボックス 44">
              <a:extLst>
                <a:ext uri="{FF2B5EF4-FFF2-40B4-BE49-F238E27FC236}">
                  <a16:creationId xmlns:a16="http://schemas.microsoft.com/office/drawing/2014/main" id="{4BB85B0E-B99A-4C07-BB60-24FCC58D0814}"/>
                </a:ext>
              </a:extLst>
            </p:cNvPr>
            <p:cNvSpPr txBox="1"/>
            <p:nvPr/>
          </p:nvSpPr>
          <p:spPr>
            <a:xfrm>
              <a:off x="1418317" y="3920476"/>
              <a:ext cx="5443341" cy="830997"/>
            </a:xfrm>
            <a:prstGeom prst="rect">
              <a:avLst/>
            </a:prstGeom>
            <a:noFill/>
          </p:spPr>
          <p:txBody>
            <a:bodyPr wrap="square" rtlCol="0">
              <a:spAutoFit/>
            </a:bodyPr>
            <a:lstStyle/>
            <a:p>
              <a:pPr>
                <a:spcAft>
                  <a:spcPts val="600"/>
                </a:spcAft>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注意されたはらいせにいたずらをしただけ。</a:t>
              </a:r>
            </a:p>
          </p:txBody>
        </p:sp>
        <p:pic>
          <p:nvPicPr>
            <p:cNvPr id="19" name="図 18">
              <a:extLst>
                <a:ext uri="{FF2B5EF4-FFF2-40B4-BE49-F238E27FC236}">
                  <a16:creationId xmlns:a16="http://schemas.microsoft.com/office/drawing/2014/main" id="{35253BCD-989D-6146-A616-4BF806A163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70353" y="3469387"/>
              <a:ext cx="1210236" cy="1328308"/>
            </a:xfrm>
            <a:prstGeom prst="rect">
              <a:avLst/>
            </a:prstGeom>
          </p:spPr>
        </p:pic>
      </p:grpSp>
    </p:spTree>
    <p:custDataLst>
      <p:tags r:id="rId1"/>
    </p:custDataLst>
    <p:extLst>
      <p:ext uri="{BB962C8B-B14F-4D97-AF65-F5344CB8AC3E}">
        <p14:creationId xmlns:p14="http://schemas.microsoft.com/office/powerpoint/2010/main" val="11793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69850" y="857251"/>
            <a:ext cx="9004300" cy="3251200"/>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69" y="4241803"/>
            <a:ext cx="2343080" cy="2285226"/>
          </a:xfrm>
          <a:prstGeom prst="rect">
            <a:avLst/>
          </a:prstGeom>
        </p:spPr>
      </p:pic>
      <p:sp>
        <p:nvSpPr>
          <p:cNvPr id="2" name="タイトル 1"/>
          <p:cNvSpPr>
            <a:spLocks noGrp="1"/>
          </p:cNvSpPr>
          <p:nvPr>
            <p:ph type="title"/>
          </p:nvPr>
        </p:nvSpPr>
        <p:spPr/>
        <p:txBody>
          <a:bodyPr/>
          <a:lstStyle/>
          <a:p>
            <a:r>
              <a:rPr lang="en-US" altLang="ja-JP" dirty="0"/>
              <a:t>22.</a:t>
            </a:r>
            <a:r>
              <a:rPr lang="ja-JP" altLang="en-US"/>
              <a:t> 風評被害</a:t>
            </a:r>
            <a:endParaRPr lang="ja-JP" altLang="en-US" dirty="0"/>
          </a:p>
        </p:txBody>
      </p:sp>
      <p:sp>
        <p:nvSpPr>
          <p:cNvPr id="16" name="テキスト ボックス 15"/>
          <p:cNvSpPr txBox="1"/>
          <p:nvPr/>
        </p:nvSpPr>
        <p:spPr>
          <a:xfrm>
            <a:off x="496800" y="1273015"/>
            <a:ext cx="8221750" cy="24622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面と向かって言えないことや事実と異なることは投稿しないようにする。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匿名の</a:t>
            </a:r>
            <a:r>
              <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投稿でも個人を特定され、未成年者であっても法的措置がとられる。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spcAft>
                <a:spcPts val="600"/>
              </a:spcAft>
              <a:buFont typeface="Arial" panose="020B0604020202020204" pitchFamily="34" charset="0"/>
              <a:buChar char="•"/>
            </a:pP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情報発信することが相手に多大な影響を及ぼすことを理解する。</a:t>
            </a:r>
            <a:endPar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a:extLst>
              <a:ext uri="{FF2B5EF4-FFF2-40B4-BE49-F238E27FC236}">
                <a16:creationId xmlns:a16="http://schemas.microsoft.com/office/drawing/2014/main" id="{AFE56A74-A329-419A-BE10-7175C27EC6E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5408837" y="3114233"/>
            <a:ext cx="4214258" cy="4214258"/>
          </a:xfrm>
          <a:prstGeom prst="rect">
            <a:avLst/>
          </a:prstGeom>
        </p:spPr>
      </p:pic>
      <p:grpSp>
        <p:nvGrpSpPr>
          <p:cNvPr id="3" name="グループ化 2"/>
          <p:cNvGrpSpPr/>
          <p:nvPr/>
        </p:nvGrpSpPr>
        <p:grpSpPr>
          <a:xfrm>
            <a:off x="2478092" y="4361025"/>
            <a:ext cx="4480280" cy="2043214"/>
            <a:chOff x="5237896" y="3133821"/>
            <a:chExt cx="4480280" cy="2043214"/>
          </a:xfrm>
        </p:grpSpPr>
        <p:sp>
          <p:nvSpPr>
            <p:cNvPr id="37" name="雲 31"/>
            <p:cNvSpPr>
              <a:spLocks noChangeAspect="1"/>
            </p:cNvSpPr>
            <p:nvPr/>
          </p:nvSpPr>
          <p:spPr>
            <a:xfrm rot="448597">
              <a:off x="5237896" y="3133821"/>
              <a:ext cx="4480280" cy="204321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21"/>
                <a:gd name="connsiteY0" fmla="*/ 14229 h 43219"/>
                <a:gd name="connsiteX1" fmla="*/ 5659 w 43221"/>
                <a:gd name="connsiteY1" fmla="*/ 6766 h 43219"/>
                <a:gd name="connsiteX2" fmla="*/ 14041 w 43221"/>
                <a:gd name="connsiteY2" fmla="*/ 5061 h 43219"/>
                <a:gd name="connsiteX3" fmla="*/ 22492 w 43221"/>
                <a:gd name="connsiteY3" fmla="*/ 3291 h 43219"/>
                <a:gd name="connsiteX4" fmla="*/ 25785 w 43221"/>
                <a:gd name="connsiteY4" fmla="*/ 59 h 43219"/>
                <a:gd name="connsiteX5" fmla="*/ 29869 w 43221"/>
                <a:gd name="connsiteY5" fmla="*/ 2340 h 43219"/>
                <a:gd name="connsiteX6" fmla="*/ 35499 w 43221"/>
                <a:gd name="connsiteY6" fmla="*/ 549 h 43219"/>
                <a:gd name="connsiteX7" fmla="*/ 38354 w 43221"/>
                <a:gd name="connsiteY7" fmla="*/ 5435 h 43219"/>
                <a:gd name="connsiteX8" fmla="*/ 42018 w 43221"/>
                <a:gd name="connsiteY8" fmla="*/ 10177 h 43219"/>
                <a:gd name="connsiteX9" fmla="*/ 41854 w 43221"/>
                <a:gd name="connsiteY9" fmla="*/ 15319 h 43219"/>
                <a:gd name="connsiteX10" fmla="*/ 43052 w 43221"/>
                <a:gd name="connsiteY10" fmla="*/ 23181 h 43219"/>
                <a:gd name="connsiteX11" fmla="*/ 39308 w 43221"/>
                <a:gd name="connsiteY11" fmla="*/ 30924 h 43219"/>
                <a:gd name="connsiteX12" fmla="*/ 35431 w 43221"/>
                <a:gd name="connsiteY12" fmla="*/ 35960 h 43219"/>
                <a:gd name="connsiteX13" fmla="*/ 28591 w 43221"/>
                <a:gd name="connsiteY13" fmla="*/ 36674 h 43219"/>
                <a:gd name="connsiteX14" fmla="*/ 23703 w 43221"/>
                <a:gd name="connsiteY14" fmla="*/ 42965 h 43219"/>
                <a:gd name="connsiteX15" fmla="*/ 16516 w 43221"/>
                <a:gd name="connsiteY15" fmla="*/ 39125 h 43219"/>
                <a:gd name="connsiteX16" fmla="*/ 5840 w 43221"/>
                <a:gd name="connsiteY16" fmla="*/ 35331 h 43219"/>
                <a:gd name="connsiteX17" fmla="*/ 1146 w 43221"/>
                <a:gd name="connsiteY17" fmla="*/ 31109 h 43219"/>
                <a:gd name="connsiteX18" fmla="*/ 2149 w 43221"/>
                <a:gd name="connsiteY18" fmla="*/ 25410 h 43219"/>
                <a:gd name="connsiteX19" fmla="*/ 31 w 43221"/>
                <a:gd name="connsiteY19" fmla="*/ 19563 h 43219"/>
                <a:gd name="connsiteX20" fmla="*/ 3899 w 43221"/>
                <a:gd name="connsiteY20" fmla="*/ 14366 h 43219"/>
                <a:gd name="connsiteX21" fmla="*/ 3936 w 43221"/>
                <a:gd name="connsiteY21" fmla="*/ 14229 h 43219"/>
                <a:gd name="connsiteX0" fmla="*/ 28619 w 43221"/>
                <a:gd name="connsiteY0" fmla="*/ 36455 h 43219"/>
                <a:gd name="connsiteX1" fmla="*/ 28596 w 43221"/>
                <a:gd name="connsiteY1" fmla="*/ 36519 h 43219"/>
                <a:gd name="connsiteX0" fmla="*/ 3936 w 43221"/>
                <a:gd name="connsiteY0" fmla="*/ 14229 h 43219"/>
                <a:gd name="connsiteX1" fmla="*/ 5659 w 43221"/>
                <a:gd name="connsiteY1" fmla="*/ 6766 h 43219"/>
                <a:gd name="connsiteX2" fmla="*/ 14041 w 43221"/>
                <a:gd name="connsiteY2" fmla="*/ 5061 h 43219"/>
                <a:gd name="connsiteX3" fmla="*/ 22492 w 43221"/>
                <a:gd name="connsiteY3" fmla="*/ 3291 h 43219"/>
                <a:gd name="connsiteX4" fmla="*/ 25785 w 43221"/>
                <a:gd name="connsiteY4" fmla="*/ 59 h 43219"/>
                <a:gd name="connsiteX5" fmla="*/ 29869 w 43221"/>
                <a:gd name="connsiteY5" fmla="*/ 2340 h 43219"/>
                <a:gd name="connsiteX6" fmla="*/ 35499 w 43221"/>
                <a:gd name="connsiteY6" fmla="*/ 549 h 43219"/>
                <a:gd name="connsiteX7" fmla="*/ 38354 w 43221"/>
                <a:gd name="connsiteY7" fmla="*/ 5435 h 43219"/>
                <a:gd name="connsiteX8" fmla="*/ 42018 w 43221"/>
                <a:gd name="connsiteY8" fmla="*/ 10177 h 43219"/>
                <a:gd name="connsiteX9" fmla="*/ 41854 w 43221"/>
                <a:gd name="connsiteY9" fmla="*/ 15319 h 43219"/>
                <a:gd name="connsiteX10" fmla="*/ 43052 w 43221"/>
                <a:gd name="connsiteY10" fmla="*/ 23181 h 43219"/>
                <a:gd name="connsiteX11" fmla="*/ 39308 w 43221"/>
                <a:gd name="connsiteY11" fmla="*/ 30924 h 43219"/>
                <a:gd name="connsiteX12" fmla="*/ 35578 w 43221"/>
                <a:gd name="connsiteY12" fmla="*/ 38730 h 43219"/>
                <a:gd name="connsiteX13" fmla="*/ 28591 w 43221"/>
                <a:gd name="connsiteY13" fmla="*/ 36674 h 43219"/>
                <a:gd name="connsiteX14" fmla="*/ 23703 w 43221"/>
                <a:gd name="connsiteY14" fmla="*/ 42965 h 43219"/>
                <a:gd name="connsiteX15" fmla="*/ 16516 w 43221"/>
                <a:gd name="connsiteY15" fmla="*/ 39125 h 43219"/>
                <a:gd name="connsiteX16" fmla="*/ 5840 w 43221"/>
                <a:gd name="connsiteY16" fmla="*/ 35331 h 43219"/>
                <a:gd name="connsiteX17" fmla="*/ 1146 w 43221"/>
                <a:gd name="connsiteY17" fmla="*/ 31109 h 43219"/>
                <a:gd name="connsiteX18" fmla="*/ 2149 w 43221"/>
                <a:gd name="connsiteY18" fmla="*/ 25410 h 43219"/>
                <a:gd name="connsiteX19" fmla="*/ 31 w 43221"/>
                <a:gd name="connsiteY19" fmla="*/ 19563 h 43219"/>
                <a:gd name="connsiteX20" fmla="*/ 3899 w 43221"/>
                <a:gd name="connsiteY20" fmla="*/ 14366 h 43219"/>
                <a:gd name="connsiteX21" fmla="*/ 3936 w 43221"/>
                <a:gd name="connsiteY21" fmla="*/ 14229 h 43219"/>
                <a:gd name="connsiteX0" fmla="*/ 28619 w 43221"/>
                <a:gd name="connsiteY0" fmla="*/ 36455 h 43219"/>
                <a:gd name="connsiteX1" fmla="*/ 28596 w 43221"/>
                <a:gd name="connsiteY1" fmla="*/ 36519 h 43219"/>
                <a:gd name="connsiteX0" fmla="*/ 3936 w 43251"/>
                <a:gd name="connsiteY0" fmla="*/ 14229 h 43219"/>
                <a:gd name="connsiteX1" fmla="*/ 5659 w 43251"/>
                <a:gd name="connsiteY1" fmla="*/ 6766 h 43219"/>
                <a:gd name="connsiteX2" fmla="*/ 14041 w 43251"/>
                <a:gd name="connsiteY2" fmla="*/ 5061 h 43219"/>
                <a:gd name="connsiteX3" fmla="*/ 22492 w 43251"/>
                <a:gd name="connsiteY3" fmla="*/ 3291 h 43219"/>
                <a:gd name="connsiteX4" fmla="*/ 25785 w 43251"/>
                <a:gd name="connsiteY4" fmla="*/ 59 h 43219"/>
                <a:gd name="connsiteX5" fmla="*/ 29869 w 43251"/>
                <a:gd name="connsiteY5" fmla="*/ 2340 h 43219"/>
                <a:gd name="connsiteX6" fmla="*/ 35499 w 43251"/>
                <a:gd name="connsiteY6" fmla="*/ 549 h 43219"/>
                <a:gd name="connsiteX7" fmla="*/ 38354 w 43251"/>
                <a:gd name="connsiteY7" fmla="*/ 5435 h 43219"/>
                <a:gd name="connsiteX8" fmla="*/ 42018 w 43251"/>
                <a:gd name="connsiteY8" fmla="*/ 10177 h 43219"/>
                <a:gd name="connsiteX9" fmla="*/ 41854 w 43251"/>
                <a:gd name="connsiteY9" fmla="*/ 15319 h 43219"/>
                <a:gd name="connsiteX10" fmla="*/ 43052 w 43251"/>
                <a:gd name="connsiteY10" fmla="*/ 23181 h 43219"/>
                <a:gd name="connsiteX11" fmla="*/ 38895 w 43251"/>
                <a:gd name="connsiteY11" fmla="*/ 31287 h 43219"/>
                <a:gd name="connsiteX12" fmla="*/ 35578 w 43251"/>
                <a:gd name="connsiteY12" fmla="*/ 38730 h 43219"/>
                <a:gd name="connsiteX13" fmla="*/ 28591 w 43251"/>
                <a:gd name="connsiteY13" fmla="*/ 36674 h 43219"/>
                <a:gd name="connsiteX14" fmla="*/ 23703 w 43251"/>
                <a:gd name="connsiteY14" fmla="*/ 42965 h 43219"/>
                <a:gd name="connsiteX15" fmla="*/ 16516 w 43251"/>
                <a:gd name="connsiteY15" fmla="*/ 39125 h 43219"/>
                <a:gd name="connsiteX16" fmla="*/ 5840 w 43251"/>
                <a:gd name="connsiteY16" fmla="*/ 35331 h 43219"/>
                <a:gd name="connsiteX17" fmla="*/ 1146 w 43251"/>
                <a:gd name="connsiteY17" fmla="*/ 31109 h 43219"/>
                <a:gd name="connsiteX18" fmla="*/ 2149 w 43251"/>
                <a:gd name="connsiteY18" fmla="*/ 25410 h 43219"/>
                <a:gd name="connsiteX19" fmla="*/ 31 w 43251"/>
                <a:gd name="connsiteY19" fmla="*/ 19563 h 43219"/>
                <a:gd name="connsiteX20" fmla="*/ 3899 w 43251"/>
                <a:gd name="connsiteY20" fmla="*/ 14366 h 43219"/>
                <a:gd name="connsiteX21" fmla="*/ 3936 w 43251"/>
                <a:gd name="connsiteY21" fmla="*/ 14229 h 43219"/>
                <a:gd name="connsiteX0" fmla="*/ 28619 w 43251"/>
                <a:gd name="connsiteY0" fmla="*/ 36455 h 43219"/>
                <a:gd name="connsiteX1" fmla="*/ 28596 w 43251"/>
                <a:gd name="connsiteY1" fmla="*/ 36519 h 43219"/>
                <a:gd name="connsiteX0" fmla="*/ 3936 w 43251"/>
                <a:gd name="connsiteY0" fmla="*/ 14229 h 43219"/>
                <a:gd name="connsiteX1" fmla="*/ 5659 w 43251"/>
                <a:gd name="connsiteY1" fmla="*/ 6766 h 43219"/>
                <a:gd name="connsiteX2" fmla="*/ 14041 w 43251"/>
                <a:gd name="connsiteY2" fmla="*/ 5061 h 43219"/>
                <a:gd name="connsiteX3" fmla="*/ 22492 w 43251"/>
                <a:gd name="connsiteY3" fmla="*/ 3291 h 43219"/>
                <a:gd name="connsiteX4" fmla="*/ 25785 w 43251"/>
                <a:gd name="connsiteY4" fmla="*/ 59 h 43219"/>
                <a:gd name="connsiteX5" fmla="*/ 29869 w 43251"/>
                <a:gd name="connsiteY5" fmla="*/ 2340 h 43219"/>
                <a:gd name="connsiteX6" fmla="*/ 35499 w 43251"/>
                <a:gd name="connsiteY6" fmla="*/ 549 h 43219"/>
                <a:gd name="connsiteX7" fmla="*/ 38354 w 43251"/>
                <a:gd name="connsiteY7" fmla="*/ 5435 h 43219"/>
                <a:gd name="connsiteX8" fmla="*/ 42018 w 43251"/>
                <a:gd name="connsiteY8" fmla="*/ 10177 h 43219"/>
                <a:gd name="connsiteX9" fmla="*/ 41854 w 43251"/>
                <a:gd name="connsiteY9" fmla="*/ 15319 h 43219"/>
                <a:gd name="connsiteX10" fmla="*/ 43052 w 43251"/>
                <a:gd name="connsiteY10" fmla="*/ 23181 h 43219"/>
                <a:gd name="connsiteX11" fmla="*/ 38895 w 43251"/>
                <a:gd name="connsiteY11" fmla="*/ 31287 h 43219"/>
                <a:gd name="connsiteX12" fmla="*/ 35578 w 43251"/>
                <a:gd name="connsiteY12" fmla="*/ 38730 h 43219"/>
                <a:gd name="connsiteX13" fmla="*/ 28591 w 43251"/>
                <a:gd name="connsiteY13" fmla="*/ 36674 h 43219"/>
                <a:gd name="connsiteX14" fmla="*/ 23703 w 43251"/>
                <a:gd name="connsiteY14" fmla="*/ 42965 h 43219"/>
                <a:gd name="connsiteX15" fmla="*/ 16516 w 43251"/>
                <a:gd name="connsiteY15" fmla="*/ 39125 h 43219"/>
                <a:gd name="connsiteX16" fmla="*/ 5840 w 43251"/>
                <a:gd name="connsiteY16" fmla="*/ 35331 h 43219"/>
                <a:gd name="connsiteX17" fmla="*/ 1146 w 43251"/>
                <a:gd name="connsiteY17" fmla="*/ 31109 h 43219"/>
                <a:gd name="connsiteX18" fmla="*/ 2149 w 43251"/>
                <a:gd name="connsiteY18" fmla="*/ 25410 h 43219"/>
                <a:gd name="connsiteX19" fmla="*/ 31 w 43251"/>
                <a:gd name="connsiteY19" fmla="*/ 19563 h 43219"/>
                <a:gd name="connsiteX20" fmla="*/ 3899 w 43251"/>
                <a:gd name="connsiteY20" fmla="*/ 14366 h 43219"/>
                <a:gd name="connsiteX21" fmla="*/ 3936 w 43251"/>
                <a:gd name="connsiteY21" fmla="*/ 14229 h 43219"/>
                <a:gd name="connsiteX0" fmla="*/ 28619 w 43251"/>
                <a:gd name="connsiteY0" fmla="*/ 36455 h 43219"/>
                <a:gd name="connsiteX1" fmla="*/ 28409 w 43251"/>
                <a:gd name="connsiteY1" fmla="*/ 38105 h 43219"/>
                <a:gd name="connsiteX0" fmla="*/ 3936 w 43251"/>
                <a:gd name="connsiteY0" fmla="*/ 14229 h 43219"/>
                <a:gd name="connsiteX1" fmla="*/ 5659 w 43251"/>
                <a:gd name="connsiteY1" fmla="*/ 6766 h 43219"/>
                <a:gd name="connsiteX2" fmla="*/ 14041 w 43251"/>
                <a:gd name="connsiteY2" fmla="*/ 5061 h 43219"/>
                <a:gd name="connsiteX3" fmla="*/ 22492 w 43251"/>
                <a:gd name="connsiteY3" fmla="*/ 3291 h 43219"/>
                <a:gd name="connsiteX4" fmla="*/ 25785 w 43251"/>
                <a:gd name="connsiteY4" fmla="*/ 59 h 43219"/>
                <a:gd name="connsiteX5" fmla="*/ 29869 w 43251"/>
                <a:gd name="connsiteY5" fmla="*/ 2340 h 43219"/>
                <a:gd name="connsiteX6" fmla="*/ 35499 w 43251"/>
                <a:gd name="connsiteY6" fmla="*/ 549 h 43219"/>
                <a:gd name="connsiteX7" fmla="*/ 38354 w 43251"/>
                <a:gd name="connsiteY7" fmla="*/ 5435 h 43219"/>
                <a:gd name="connsiteX8" fmla="*/ 42018 w 43251"/>
                <a:gd name="connsiteY8" fmla="*/ 10177 h 43219"/>
                <a:gd name="connsiteX9" fmla="*/ 41854 w 43251"/>
                <a:gd name="connsiteY9" fmla="*/ 15319 h 43219"/>
                <a:gd name="connsiteX10" fmla="*/ 43052 w 43251"/>
                <a:gd name="connsiteY10" fmla="*/ 23181 h 43219"/>
                <a:gd name="connsiteX11" fmla="*/ 38895 w 43251"/>
                <a:gd name="connsiteY11" fmla="*/ 31287 h 43219"/>
                <a:gd name="connsiteX12" fmla="*/ 35578 w 43251"/>
                <a:gd name="connsiteY12" fmla="*/ 38730 h 43219"/>
                <a:gd name="connsiteX13" fmla="*/ 28591 w 43251"/>
                <a:gd name="connsiteY13" fmla="*/ 36674 h 43219"/>
                <a:gd name="connsiteX14" fmla="*/ 23703 w 43251"/>
                <a:gd name="connsiteY14" fmla="*/ 42965 h 43219"/>
                <a:gd name="connsiteX15" fmla="*/ 16516 w 43251"/>
                <a:gd name="connsiteY15" fmla="*/ 39125 h 43219"/>
                <a:gd name="connsiteX16" fmla="*/ 5840 w 43251"/>
                <a:gd name="connsiteY16" fmla="*/ 35331 h 43219"/>
                <a:gd name="connsiteX17" fmla="*/ 1146 w 43251"/>
                <a:gd name="connsiteY17" fmla="*/ 31109 h 43219"/>
                <a:gd name="connsiteX18" fmla="*/ 2149 w 43251"/>
                <a:gd name="connsiteY18" fmla="*/ 25410 h 43219"/>
                <a:gd name="connsiteX19" fmla="*/ 31 w 43251"/>
                <a:gd name="connsiteY19" fmla="*/ 19563 h 43219"/>
                <a:gd name="connsiteX20" fmla="*/ 3899 w 43251"/>
                <a:gd name="connsiteY20" fmla="*/ 14366 h 43219"/>
                <a:gd name="connsiteX21" fmla="*/ 3936 w 43251"/>
                <a:gd name="connsiteY21" fmla="*/ 14229 h 43219"/>
                <a:gd name="connsiteX0" fmla="*/ 28865 w 43251"/>
                <a:gd name="connsiteY0" fmla="*/ 37888 h 43219"/>
                <a:gd name="connsiteX1" fmla="*/ 28409 w 43251"/>
                <a:gd name="connsiteY1" fmla="*/ 38105 h 43219"/>
                <a:gd name="connsiteX0" fmla="*/ 3936 w 43251"/>
                <a:gd name="connsiteY0" fmla="*/ 14229 h 42986"/>
                <a:gd name="connsiteX1" fmla="*/ 5659 w 43251"/>
                <a:gd name="connsiteY1" fmla="*/ 6766 h 42986"/>
                <a:gd name="connsiteX2" fmla="*/ 14041 w 43251"/>
                <a:gd name="connsiteY2" fmla="*/ 5061 h 42986"/>
                <a:gd name="connsiteX3" fmla="*/ 22492 w 43251"/>
                <a:gd name="connsiteY3" fmla="*/ 3291 h 42986"/>
                <a:gd name="connsiteX4" fmla="*/ 25785 w 43251"/>
                <a:gd name="connsiteY4" fmla="*/ 59 h 42986"/>
                <a:gd name="connsiteX5" fmla="*/ 29869 w 43251"/>
                <a:gd name="connsiteY5" fmla="*/ 2340 h 42986"/>
                <a:gd name="connsiteX6" fmla="*/ 35499 w 43251"/>
                <a:gd name="connsiteY6" fmla="*/ 549 h 42986"/>
                <a:gd name="connsiteX7" fmla="*/ 38354 w 43251"/>
                <a:gd name="connsiteY7" fmla="*/ 5435 h 42986"/>
                <a:gd name="connsiteX8" fmla="*/ 42018 w 43251"/>
                <a:gd name="connsiteY8" fmla="*/ 10177 h 42986"/>
                <a:gd name="connsiteX9" fmla="*/ 41854 w 43251"/>
                <a:gd name="connsiteY9" fmla="*/ 15319 h 42986"/>
                <a:gd name="connsiteX10" fmla="*/ 43052 w 43251"/>
                <a:gd name="connsiteY10" fmla="*/ 23181 h 42986"/>
                <a:gd name="connsiteX11" fmla="*/ 38895 w 43251"/>
                <a:gd name="connsiteY11" fmla="*/ 31287 h 42986"/>
                <a:gd name="connsiteX12" fmla="*/ 35578 w 43251"/>
                <a:gd name="connsiteY12" fmla="*/ 38730 h 42986"/>
                <a:gd name="connsiteX13" fmla="*/ 28837 w 43251"/>
                <a:gd name="connsiteY13" fmla="*/ 38107 h 42986"/>
                <a:gd name="connsiteX14" fmla="*/ 23703 w 43251"/>
                <a:gd name="connsiteY14" fmla="*/ 42965 h 42986"/>
                <a:gd name="connsiteX15" fmla="*/ 16516 w 43251"/>
                <a:gd name="connsiteY15" fmla="*/ 39125 h 42986"/>
                <a:gd name="connsiteX16" fmla="*/ 5840 w 43251"/>
                <a:gd name="connsiteY16" fmla="*/ 35331 h 42986"/>
                <a:gd name="connsiteX17" fmla="*/ 1146 w 43251"/>
                <a:gd name="connsiteY17" fmla="*/ 31109 h 42986"/>
                <a:gd name="connsiteX18" fmla="*/ 2149 w 43251"/>
                <a:gd name="connsiteY18" fmla="*/ 25410 h 42986"/>
                <a:gd name="connsiteX19" fmla="*/ 31 w 43251"/>
                <a:gd name="connsiteY19" fmla="*/ 19563 h 42986"/>
                <a:gd name="connsiteX20" fmla="*/ 3899 w 43251"/>
                <a:gd name="connsiteY20" fmla="*/ 14366 h 42986"/>
                <a:gd name="connsiteX21" fmla="*/ 3936 w 43251"/>
                <a:gd name="connsiteY21" fmla="*/ 14229 h 42986"/>
                <a:gd name="connsiteX0" fmla="*/ 28865 w 43251"/>
                <a:gd name="connsiteY0" fmla="*/ 37888 h 42986"/>
                <a:gd name="connsiteX1" fmla="*/ 28409 w 43251"/>
                <a:gd name="connsiteY1" fmla="*/ 38105 h 42986"/>
              </a:gdLst>
              <a:ahLst/>
              <a:cxnLst>
                <a:cxn ang="0">
                  <a:pos x="connsiteX0" y="connsiteY0"/>
                </a:cxn>
                <a:cxn ang="0">
                  <a:pos x="connsiteX1" y="connsiteY1"/>
                </a:cxn>
              </a:cxnLst>
              <a:rect l="l" t="t" r="r" b="b"/>
              <a:pathLst>
                <a:path w="43251" h="4298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45" y="20520"/>
                    <a:pt x="43052" y="23181"/>
                  </a:cubicBezTo>
                  <a:cubicBezTo>
                    <a:pt x="42559" y="25842"/>
                    <a:pt x="41619" y="30757"/>
                    <a:pt x="38895" y="31287"/>
                  </a:cubicBezTo>
                  <a:cubicBezTo>
                    <a:pt x="38882" y="33554"/>
                    <a:pt x="37254" y="37593"/>
                    <a:pt x="35578" y="38730"/>
                  </a:cubicBezTo>
                  <a:cubicBezTo>
                    <a:pt x="33902" y="39867"/>
                    <a:pt x="30986" y="39931"/>
                    <a:pt x="28837" y="38107"/>
                  </a:cubicBezTo>
                  <a:cubicBezTo>
                    <a:pt x="28142" y="41240"/>
                    <a:pt x="25756" y="42795"/>
                    <a:pt x="23703" y="42965"/>
                  </a:cubicBezTo>
                  <a:cubicBezTo>
                    <a:pt x="21650" y="43135"/>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1" h="42986" fill="none" extrusionOk="0">
                  <a:moveTo>
                    <a:pt x="28865" y="37888"/>
                  </a:moveTo>
                  <a:cubicBezTo>
                    <a:pt x="28826" y="38535"/>
                    <a:pt x="28547" y="37483"/>
                    <a:pt x="28409" y="38105"/>
                  </a:cubicBezTo>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dk1"/>
                </a:solidFill>
              </a:endParaRPr>
            </a:p>
          </p:txBody>
        </p:sp>
        <p:sp>
          <p:nvSpPr>
            <p:cNvPr id="38" name="正方形/長方形 37"/>
            <p:cNvSpPr/>
            <p:nvPr/>
          </p:nvSpPr>
          <p:spPr>
            <a:xfrm rot="298572">
              <a:off x="5460896" y="3736063"/>
              <a:ext cx="4211002" cy="954107"/>
            </a:xfrm>
            <a:prstGeom prst="rect">
              <a:avLst/>
            </a:prstGeom>
          </p:spPr>
          <p:txBody>
            <a:bodyPr wrap="square">
              <a:spAutoFit/>
            </a:bodyPr>
            <a:lstStyle/>
            <a:p>
              <a:pPr lvl="0" algn="ctr">
                <a:defRPr/>
              </a:pPr>
              <a:r>
                <a:rPr kumimoji="0" lang="ja-JP" altLang="en-US" sz="28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発信する情報の影響を</a:t>
              </a:r>
              <a:endParaRPr kumimoji="0" lang="en-US" altLang="ja-JP" sz="28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endParaRPr>
            </a:p>
            <a:p>
              <a:pPr lvl="0" algn="ctr">
                <a:defRPr/>
              </a:pPr>
              <a:r>
                <a:rPr kumimoji="0" lang="ja-JP" altLang="en-US" sz="28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考えて行動しよう！</a:t>
              </a:r>
            </a:p>
          </p:txBody>
        </p:sp>
      </p:grpSp>
    </p:spTree>
    <p:custDataLst>
      <p:tags r:id="rId1"/>
    </p:custDataLst>
    <p:extLst>
      <p:ext uri="{BB962C8B-B14F-4D97-AF65-F5344CB8AC3E}">
        <p14:creationId xmlns:p14="http://schemas.microsoft.com/office/powerpoint/2010/main" val="17110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SCORM_PASSING_SCORE" val="100.000000"/>
  <p:tag name="ISPRING_PLAYERS_CUSTOMIZATION" val="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IFRSjkrzaQJBgAAjBQAAB0AAAB1bml2ZXJzYWwvY29tbW9uX21lc3NhZ2VzLmxuZ7VY62/TVhT/jsT/YFlC2qStwCQQH9ogJ7ltLRw72A6FTZOV0QwilaRqymPfYrvp+lw7SkF9iLY8EqC04VFYoa//ZbdO0k/8Czv32s7iwogdmNRGvrbP7xyfx++ce9vP3rrWx9xIDeTS2UwHe7LtBMukMpezvenMlQ42oXZ+f4ZlcoPJTG+yL5tJdbCZLMucDR090t6XzFy5nrySguujRxim/Voql4NlLkRW/66ZdG8HGw9rESkW58RLmiB1SVqY72JD+9t65fEaNtewsfHND6fP3Dp56vS37ccdOT8wSowTBC8QQ5FOnfABJKqyJGiAhgRNRBdVNlR5voL1zWCSUkIVeBGxoerCOsgHE47L6AIbskYn/ahNyDISVU0R+CjSeEUTJZW6Q0AqigJK4QnWi1hfx8Y7bD7FxiNsjmLjdq04Tu9PYX0Z67NYH2qmKSrFOF7UZKSoMh9ReUlkQ9i8h83n2NjG5mtsDmNzGxt/YbNElvq6NfJ2f2exli9gfQLrM8QI0G2uUCPghXFsjMLNg7uvasUS2FQdWrHG3mF9Fev3sL5Lf5dw3qjegZfv1Z7A7x2s3wVb6dMFbMzA0+Z294iCxEU1Lh7XYkhRuC6Ii5plbqRTN5nBq+kc0z+QyqUyg8lByHbmZnrwKjzrTWW/Y3qzNzN92WQv8+tACgAlhUn29/elL9tvppX+ASgIJt6X/K2pFTLXw4tdmipJgqIhMereIU4cJVlKfEf9YrwAp1TfGPvvhwOiypyCZEjYtyPEd8YGNpdbQNBo+diJA1DWH1vBQLr5rm4B/lViCzan6GfZmTcSDCmOaI7Ng1eaCUINIBnqR1F6JDn6+cy0s98Yp5lWxuaftDbK5B1aG1bhsTW24CbhXDPVvBiRoAgjqke9F1SfqKw9pIhQcAY2xuoZ3Axd4BJipFsLqyJchhFERkhez1y+6lMOKvaTed+Y5ddzKU8utzXDdtC0sHQR+Aa+llQk/I0EEZTOsSHpXBCJS0ghuso+yErkLvBdHCEpwokuZ1FCnDKqhVJlc8RDiEBN+h7JB+MBNsrY2IKn1lS5Zu4E06Sg8wlIRZ6DOHkVlGvFKWt9nvDd8rD1HtKgZJtCsyIQE0N/iKAoKZPzCf5HrZPjBRTVoG6A6jSV9qxG3cwxpzmIUXTxGEOIeXbqYAUoeWJ/cxLyslZ6SB2whA0d53WrAPSxepB/RZYBiPaQWZ5G5LWuQUPeKcK87s/kVTC2unbnY6e1ZiCp2K9nnXHb9eYc0Iu1V6gVddr76hU/F8hMJYJETualVkJc3q09fQnmW49eVpa3PR2VxLp0KL4tGPWZADvgdYr9nKklx1TjNjXvGdaBOsFnL8h1AKL8Dws/FeEg5jV4cnrE9eSXGKnYrSrMA3FWZx9X1jb8CyEYwYBZDha2rLVpMkmR7rLqX54XO6VDvdHYA5CKWbCWX/rHEaUmUN6sD+aZC+D/T0JjcwubM9j8HRvP/MP1oLDCq9D6elK/MNh4428QoQxhp4K36uw51kPtZI6tlras8Vmn8MnkvlrnBGt9Aka5lhirYdj2dEKVVwX4osrMJAzY4GuYtA/mpgksScqiOyHP+cBPxJDrLLuLeT63spi3dintkv3C0sffbQ1PHtwdr89KcPPD9tKXqLW/rMnGgiptpqVOA18WRped3DDO0nxumd0VxMkwl0U4MYLokACT/0Oa4ls+StmRhvojPhRUxR0KsXkfmyY2dTcUfmrOQbN3nVHUyQGiG/hHi9WNB21tbT4xDplji1ffTFfuL37Yng8EQmZWYG5UB/uJMt2Dn5uhqFzYK2jL+RFz9uuuoL9du8pDEre4H97fzFfmjOr8EBk1/t8NMC0pJ8icqnKR7hhUHRmlTehdO9TId0FAYpx8DoiV7tGczAOIVcrQQ/5aUiMcDZnvYDUI1g9Z6NReBFZ3q/l1EJiv1R6JP1Q+rnHRKD2IInaViY+hLuGC8n/joRTZh+7tWGPLfoEj3ZwIDeDrYssI1Y+fyDEJPZIQskly1Pd3vthMnjZrl1uBlux1vf6cbt1sHKivcvTcsP14wzHiP1BLAwQUAAIACABAgVFKqNYaVMcEAADmEQAAJwAAAHVuaXZlcnNhbC9mbGFzaF9wdWJsaXNoaW5nX3NldHRpbmdzLnhtbNVY60/bVhT/nr/C8tSPjaGDQVGSqoNEReW1JpM6TRO6iS+Jhx+RfTPKPsX2QDBAYWWsaovKU8m6UVj3ZC2l/8suefCp/8LOtZNACDAzxtQKCPG95/7OOb/zsh24cU+RuS+wbkiaGuRb/S08h9WEJkpqMsh/HItc7eQ5gyBVRLKm4iCvajx3I+QLpDNxWTJSUUwIiBocwKhGV5oE+RQh6S5BGBsb80tGWme7mpwhgG/4E5oipHVsYJVgXUjLaBz+kfE0NvgqggcA+FM0tXos5PNxXMBF6tfEjIw5SQTLVYk5heSIjIwUL7hicZQYTepaRhW7NVnTOT0ZD/LvfRhhPzUZF6pHUrDKODFCsMiWSRcSRYlZgeSo9CXmUlhKpsDcjjaeG5NEkgry19oYCkgLzSgOtus6YijdGnCgkiq8ggkSEUHupauP4HvEqC24S+K4ihQpEYMdjvkf5Htiw9G+3p7w8MBgLBwdvhXr73NtOMehWPhu7ByHYr2xvvB55L3C3/pkKHynr3fg9nBscLAv1jt0eAoYbSAkIDQyFgBmtYyewHXCAiSVUeIqkmTI0WM0GphAlstIT+KYFpEgiCNINjDPfZ7GyY8ySJbIOBRDCxTDKMbpm0YaJ8gdFrYgT/QM5g/hXEAwDGJZT4n26/WU6OhscF1wtR+6daKVAUQISqQgeWDNMS0gHF2qiY1oaoNr7JqLa7JYdwgrcSwOIAUfKYnoqKRGQLKV50YgCDK4OpjGKhdFKpShRMD9RB3AyMQNIhGn/CJV6Zu6hGQO8KBPYK4/2kRHIoV0o4H1OvMs+ROhT6m9Su21z1w+3LXTZEtL2eLeLDV/rORnqLlMrT+p/ZRaG9SepuYMtaaLk3MH38HWA2ruUfMhLL7ZXfaCTM0Fam41A5YLL4sziwzKmilOz4Hq4mLuYHWWWveLW7P7LyYdXXlq5qi5Qk2Q/IpmLS8aixNTgHaQ/ZlaWfhCzW2aNY8awF1xa6Z3oCd89woH5tVVl56tVwrrVateT1TyJjWBFotaX1cdv2wbIASF9fKzb/+1+960zO7vzNWc3XIiboKFR8w2HX8fU2vBq17vgd7eqzx9fiTQi46iCxFetdmaqbJ9NgmuAWDJ/FRpZdeh+gdqfkMtUP0T+17Vztz/r7UX6u5fXK9XNzee19zccz6XnaAXjgXaW2J/76RlY6Ct+07faEhXT2g5qzxRKO1MNaYN2PaaMWmtUQvIfAm7xdx2xX51Xk4gFpV8rrj1CDAPViaLL3KMf0dpc315AW9pvfZ+W/sHHZ3Xu/zCX9n81TMPVQfwkIwktTaBu0+d8N5OHZvz/3DojGnfdDai6QoMQCw2KT35DqY6aZvnUEBgM/LkkelM9rd1YpY2lsq/rpV/my89WXqz+8hTttlPqG1T26xVl9dCKj/eKm2ueioS1jR3PE3xzVWPkqxJect4NnjY75QX4cHb3jh7QO1Nau1S+xdqT1J7l1p/ULvALqFrOXcantxdmNt/tQTzojj1+8HDeVbFrJHmHXvZ7HgnKvq04rp4M/hfCvrC98BuR7jMgvb7/ZeWCe9E07xMit8m1tyr+tNrw+NqQDjxxQDbUSRVUoBLWRJx/W1CqL2tBR6AT9zy+QCt8d1MyPc3UEsDBBQAAgAIAECBUUrkoshX1AIAAHwKAAAhAAAAdW5pdmVyc2FsL2ZsYXNoX3NraW5fc2V0dGluZ3MueG1slVZRb9owEH7fr0DsvelW2lIpRWqgSJW6rVqrvjvJESwcO7IvdPz72bFNHCAlJULCd993dz5/vhCrDeWzb6NRnNVSAsc3KCtGEEZVLWFeKxTl/RhlDePIwgQT8hUQKS+UsXjbiOb347RGFPwiExx1rAsuZEnYePZ92XziqEGeY4ktyKGcFcmgTXNze51MkiEUl+Ph8e7y9rKPkImyInz3LApxkZJsU0hR8/xsaetdBZJRvjEJlubpQzKq8Amh7NSULJbLh8kwSiVBKTAlXd1Nryd3Z1mMpMB8psnCPAM5barPd39A21JFsaFNfyTT6U0frSIFdJucLM3Tj+c6+hdOxRIQ/qGG3v40Ty+UkR3IbvDHq0Wy6D2VSlR19aVqpChMQ7ucz+W45zBBcn39zgp+TzAbMonOMlx7joThfob3PjbXVQr2Yvp6MBDMoacMZmZuxJFfWZ9ai48/Ner74f2hpcW86JpfSK1CVGtrcX/hg/I8ADlDi3gXrC5hbsudrQhTDtl1tIT5PGlGRYjd24IKJWydMSixNbbI37qtR8jA2CJfGc3hD2e7I/ihx3L8ESfEHebn3dde4EQvfcP8yntNpmdzcVWQ2hk8phQ5zJQp542WYI4tjhqbLSk6qinmZEsLglTwXwaX7prNqDg6cDilndZVjBQZnJJbU6Me0uF5NeuuGp23K0f7Umg3Z9cj1DP8fkwQSbYu9UtJjUeOF74NjxlmSmo4yCe+EgGnyd1HKoncgHwTgg1NwwWCGhpe2LvVB4+joAdxdLrLsQtyqv28LlOQj/rUKCjf5a7RAte0WDP9xXcKH5B7pxVaj9Myca3DcUL3sgwMTgNAZLb2orUL6ylrhpTBFpjzBoZmx31bi5UWaZ/eHvAZVhgqzlkGSdJNilYqIa7rOEF413WdZljPANkjSVWztc7N91M4CN0ZzH6cGfWFIGtwauqE1v7jJmqj+df5H1BLAwQUAAIACABAgVFKbH6tybIEAAB3EQAAJgAAAHVuaXZlcnNhbC9odG1sX3B1Ymxpc2hpbmdfc2V0dGluZ3MueG1s1VhtT9tWFP7Or7A89WNj2tFBUULVQSJQeWvjSZ2mCd3El8SrY0f2zSj7FNsFwQCFlbGqLSqvStaNwrpX1lL6X3bJC5/6F3au7QRCgJkxxibe4utzn3Oe55xzj03wxv2Uwn2OdUPW1BB/JdDMc1iNa5KsJkL8R2LkchvPGQSpElI0FYd4VeO5Gx1NwXQmpshGMooJAVODAxjVaE+TEJ8kJN0uCCMjIwHZSOvsrqZkCOAbgbiWEtI6NrBKsC6kFTQKf8hoGhu8h+ADAH5Smupt62hq4rigi9SnSRkFc7IEkasyI4WUbpJSeMG1iqH4vYSuZVSpU1M0ndMTsRD/3ocR9lW1cZG65BRWmSRGByyyZdKOJElmQSAlKn+BuSSWE0mItrWF50ZkiSRD/NUWhgLWQiOKg+0yRwylUwMJVOLBpzBBEiLIvXT9EXyfGNUFd0kaVVFKjotwh2P0Q3yXOBTt7ekKD/UPiOHoULfY1+vGcIpNYviueIpNYo/YGz6NvV/47o8Hw3d6e/pvDYkDA71iz+D+LlC0TpCgUK9YEJTVMnoc1wQLkmQmFVORrECJHpLRwASKXEF6AotaRIYkDiPFwDz3WRonbmeQIpNR6IVm6IV7GKdvGmkcJ3dY2kI80TOY34dzASEwyGWtJK5dr5VEa1sddcH1vk/ryCiDiBAUT0LxwJoTWlA4uFQ1G9bUOmrsmotpilQjhFMxLPWjFAg8GFF5bhhUV4DbQBqrXBSp0HYyAb7x2g4jEzOITJx2i3jWN3UZKRy0FJwLmOuLNvCPJ5Fu1Mlck5pVe7zjE2ovU3vlU1cAd+0429JCtrgzTc3vK/kpai5S63dqP6fWGrUnqTlFrcni+MzeN3DrETV3qPkYFt9tL/pBpuYcNTcaAcuF18WpeQZlTRUnZ8B1cT63tzxNrYfFjendV+OOrzw1c9RcoiZYPqBZy4/H4tgEoO1lf6RWFj5Qc5NmzYMBcJfcJunp7wrfvcRBeDXXpRerlcKqF9XbsUrepCbIYlHrS4/4eccAKSisll98/bfp+/Myvbs1UyW74WTchAgPhG06fJ9Sa86vX/+J3typPH95INHzjqMzCe7FbE15ap8sghsARDI7UVradqT+jppfUQtc/8A+e94Z/X/ae6FG/+x+/dJce1mlueP8XnSSXjiUaH+F/a1TlvWJth4650ZdufpCy1nlsUJpa6K+bCC2t0xJa4VaIOZruFvMbVbsN6fVBHJRyeeKG08Ac29pvPgqx/R3nDb2lx/w5itX32+59kFr2/X2gPBHNn/5xE3exB1UkKxWR27nsSPd365Dg/0vNp0w3hv2RjQ9BRMPSw1Oj35k8UZr4xwKCmwoHj0jnVF+aETGLm5GltYWyj+vlH+ZLT1beLf9xFd92c+obVPbrPaT39YpP90orS/7agt2TG75mtvryz4t2bHkr8bZqGHfE36MB2750+wRtdeptU3tn6g9Tu1tav1G7QK7hHPKebbwRXduZvfNAkyI4sSve49nWd+yozPvxMumxf+ih49rp7O3/7/Swkc+5son9rDb9efZwoFA4Nxyf3EH48Wp+l8Syr2qvYXWvXYGhSNf8Jtgvf6fJR1NfwJQSwMEFAACAAgAQIFRSkWxgQugAQAAHwYAAB8AAAB1bml2ZXJzYWwvaHRtbF9za2luX3NldHRpbmdzLmpzjZRBb4IwFMfvfgrCrotxExV3kyDJEg9L5m3ZoeATiaVt2spkxu8+ikxpKXPthf7z4//6Xvt6GjjVcBPXeXFO9Xe9ftPXtQZKk/wAj7qOe/Rc6a7A2QbWWQ44I+AaSPH761U+3wibsUtq07h8V7ai5edSC80sGrdowqIVFu1LaVuERVs82sRvLbMmq0tGrTLHBykpGSaUSCBySCjPUc24D1E92gkaMC2A30G3KAHNdDqbBF7QR94cF8v5aDZqcwnNGSLliqZ0GKNkn3J6IJu++LuSAa8OfN/YRWq2AZwJ+SohNwMHYRQtvH6ScRACmrjjuT/x5lYYoxhwy9cL1fwD1Yy7CRl0kYlM/tL+U+D70zbNUAqdKgWRmjpGKq/71bxwEo7yQsye1dQIjErgHavlOAxCrZqMsgP7T0hOU1WRDtq9GVcUU7TJSNp3066c2qyy7QNviTanprUQNVpoZ2nTvO/hMLvU1vfS2rnCCLuy2WGbaA1MbSKzicVV1PYjzZdErT8cF0mJkl1ePRDV41hVAvE98DWluErg895WzViD8w9QSwMEFAACAAgAQYFRSjAoHFNPDAAAHCEAABcAAAB1bml2ZXJzYWwvdW5pdmVyc2FsLnBuZ+1XfVzS977HVcc93HKutqmklrke7jEdo0BDZZXTvGW03DktS01JuhxCRiTI5OFst0VP4tGzkxaR7bZ0e63pIXxCBE6zIFOgZQmIQA2FTB5SElQePL8funt377/3df/j+3rx/b2+D+/v5/t5fx6+H87u25uz/PWY1yEQyPLcXVn7IZCluRDIEtKrvwNm1naeegZ8wij7c3ZAWlSrx4HB0mPb87ZDIIKaN3wly4Dxa5/tOkiBQFb0gr8wBem7oxDIGkFu1vZPKovsBuUPNs92xaTvvYSN5/afe2NZ7Zflq+78cdPjgjPEuWuar0p3HMijIgqbEnadKy+ITDrz718lJz3KO0X9+N0v1jx8i7Hm9P6C62fyBN1RJhN2vSpWdowFt/osIyhRa0RPl3vAh1NdT3Nd5bi0uGMmv9p5vMgr/4FHks5FHAjMjsnA61X2axE1P6Ozw3UGXu2oSTo7PX4bmIaQ/nCdc5z2dq7U75zflrEOmPnHIcOzhAO1o7L5CfEgHNyT/q/Z8fTj6eHHqAng+vXSl7UKaaCmmHf1VWD84rso5qhA9xq4syamdinwWZMAjj7Megvo/3wmEVyJzAX7hDqwz0oMA/ozu14B+jdDgBAgBAgBQoAQIAQIAUKAECAECAFCgBAgBAgBQoAQIAT4fwCMCqovLbazibjFhk04uzh3cGXuwGK7vKt0cXko6y34QhOur2tY3Lm19s7ixpv/fVBeImxxJwF5LrGV7UUjGueFaCNjamW8Pt01ykHIAjPqH3GHjV0j5Fnz544/WX0NQ1PXMpELePeQ3mF/oiM+2CmH9Tb6fo6/ctJ78gpttTCDRdVxLmBVdN7M6K6pFJNPbvm+uMr5kl+o77pKZlqNhaw9BNEP6kXlJNPu+2i//08Rb0Z1YhRjm4lXjv2oN5qZaMs2jKGvdjSCPU9rcj4RXZhAeRxz2IL+Qkb5gG3OftGzNbCEMphzPiPJyQEPKpTLYx0En7FrIl/mskHrWX45HacwPpqJGmK9+AdwUks8GdbiHBFP1OA30yZFMOGsyv9qG1mn8KF9nDH/+yBp/dqulTZdM5syJzYRNxOpA8TqmjIlyr2XmyikPR9RSXQVRefaPcOEVmKmfxxDKmJOP0Yab/WoWW7hAYXdcaO+qLv7irWRHbj/RkrPC/kmKlfim+onsaQKmbi4ppUx9nsSKzbTI1ITpS6+s4d83486KcWmYNlCZzXZ9q70xVfIFJKnChtkksg4LNzMJx1WVKIVXmaL4e66B1x6m7Z3igWaVld2PL2g0o0yxVxEoHDLzdgCQkIur9B641OK+bSFos7opLt1x1ol5G5ZZL4c5oUiGTkbo5F/VJQxX16Pz9jUo8VDi4WTs3GNE5Oi+LCS43dO2TWUqLCyd1as4Du1/VpThQlq1pKj9f1Qa7QGhjA6I/fJ9QoFvIXWsdMKrd+azD7sSFWL3I+i4yWCrS1YfES/twR0joh5OaFygGU61P8Qp7hZ4pN2D0389UwikcqvL1VWQ3lYjuO2ydTVGWjIOXvlxCXqsFxDzPrCkOEagJMyL5d6JoTQ5Ow92uxTO62ok8PfFHokMK5hOc6cbu4x+2OdHodc0e6XriaXMSIAfnwoFTyzg5Jdp1Ob05IAo6Ut0ENKf6/Mrlmr62zTwQjRGPFB7AI/qYq9r8XooebdUM9Lp/H9jmnE+TB961MbIS3uMRwhjdN3nXjG4OxFtU1Ike4aAxMN2E7v12bvig47Os7QK40dFhy6xvr3tnyuSJlPAQPLdqvTfb5JBQq/LG98R2rPqkOIVbvJXGX5KjXCoTNl/mh+IF+3zB0/fmSC+M4S6vXegObEO6kLRBu+cVbzsuvs3AyTjUgod7u6SD7Os7uy2SkLge15WL3k7kNuhqWjtTAY5vXiFNmLu+POSsKhYVtDe7VJRoLXfqtsca1302z4zgWZHd5VnAmEw2+SbSdMlC8KnEpO6ANE5aytu8CZs6M3TDWl/KW9Dcs9aL4rCmrxAc0hO91FwAuxQ4jMIb2vIvt/H+wkeUuvchBxee8XsX9paDZrlcjSO4F1FVx6Xp0hdptJUC8wPPTI84r/elSMVXuuJfTlV81j6D6TMAcQ+gp3EHAgmLjZXjAMU9ycPGZcFNuC9qCEgJmsn/E0GyJzh23bSKVsxVUq1KqF1R6t6nV3E5f0dV350QCVdziyt2hZrJwkbebD0h7i0vPE74YDf2gQRMLlGrztwewKPkIP3CCViXx+XIaRy/Wd23E9bHEr4QOjZrJDsNOqd2z/qC4yqwP18lWunxPG5XyoCizpaPO7nHHwZIo48t9W3G14DySaSofSBpSsTlT9DSU3rZ4nzTy76yFOQ1/pRbnb9KkK+fKRG9dg5RtJpL+rEOXfOlEne3XlnZPtUU+PMK4CPnP7yNIzOs2RHqYnMlrDJ9ke4L2H5oxR0C+wVXT9PjgQT+RZ/SBVFqGYN56uBS5WftjhKGuVAG5c+ck96m61t6fcW1KGF1sNGTjvvb8ZPPj0Zc+avglm82SCWSXWOSusbSBtbVXhFsHK3/CGcx9BeOkjmduOjtMbzcsKaci4Mdgv92yYW5uJ877eQH6VfN0n8ooRCz6Yz6kHxedlOCEJsLwKP+9xYNfXtekqjHcC3Aw7YsB22/ZAbS72jxXvwZiGmTED2spTChujFwjugQupJwY//GAh4IhulEEEZk0Rf9tvHKcEF4HjsOLqA5cHUpmf2CedVKFr+W5eLOWmbt2BFmzQp9t1zpPWDlAV6vNg7PC0JkGz4fSljIbYOfrhzxP7hlJNVOEgBzSFvHJLv20cqckYXqSieWRtx0VwpXkyLbUiGOV5Nqd2sNz8SDJ1//c8NcMCP8D++KimUp+qHODqbVay96d95q25uGYnFCOMFp9v1tvmRjdkuuU/e+bpTyadMyavNX4hsqm2WBqhAAg1yrAkf0p7FkxjSIEMixFXY5Gv3Duz1pM5dVsp2cDCU5x+p9S00mkY8T6OKObnJMEOGQFRnpS+pIwxnOejb1f48R1BBRzebT/dmzGZTQLdrBKUMoVwrOb5y2nJIC/JYtq/XP3gt6E3UMT2TysHMWjm2ztw9YIK5yStiH8MeCSwOA3JDd9yIaf2OK1wY/QXR6GJchkmdmZ3apBgw75bYh19QULHS7FlGHgqLKvlih4/0/vof2ji9rnUJAfz2eT4JBzIslFwMUvYyC/xfv03uzwfn52kGw5cemK/GNiiB6x+pbQH4+Xx1UH2KeZNT4Ump6oEdJ6SeZojP+g8ReduMKd/KJZ8HqO0aXeyRjkykqvfOdc3jk8fYXk7jZ2zLhPz3JLAHIbtrG78C4/kFpliUt5sZ0pqJxA77sMi2IcBzrH2cL4dZ90afJwNFTWfFYHyb9q7c3bHo4IM7U8i9qyZqFxepxNwfD+pfXcszSyffXCwckb5E8QjtuMaPYXmtSxzeza1kQVHBDyVYd9ji4kM4LZccuGaaB7fFFSjSv/uBLoZsM7BwZlYbxNGqNubiBdO9KzaXTXVtwHpYY1ZmxVxU3dSAi8tRPSMJCjhPxclUD4F/WOhhDB2CR0jrZhb4KtT8PkWDywYlyl3HzoMYmSGIwr90m+CM1ERsoOrnrA6DYU9kKEu7o1fy5gMH7T1MczLJG0GDCi8CKZ6ZMsY9dczsupyBpNe/0ymL0/XkN2i4kGYupnxqTECLOTEF/gujwLUoPeyrPXq6lzHL0X9hTRyhKWQvYeQZqGYxxE1TQtSRfEtqclV89N7cFW/oq/EusKX7t1aFHEUr5AmmzbJFbcsQN1DI7eOtYi7wl0t6Kb21S6RaM4lQzKeDtF8Wn1T8+QL3kdhjk65nBKnnoxvIF9qTm+cKqGjF/I6lYsa5oqY3W6ikzLyDe1EYppHclHseB43IAaKyRM2q+Xuu8UjI9574c315Hs1Un84wjmro+3BmJ+6ofGVmi2vv2Bnzn9fQRCC1OhuEEeiO4bsT7Ckxha6vuqwKs3xAJVWd4E/AerJBPRkAHpOU1yTNWwGxXnWLItU0BWwXwtWQ0znf2AkzLk1La6vDRvrtGX2Q6a5oXkpoi/chPT/Tt/tmUG1quAqFHexNK76en1degL0Z/Pz6dxMX0Ap8ci88+F1ET3W5/g0c/ori6V4xrmVuXEC5vju4uF0zwjlADumciHRBJvtY/7/rTz/r4pfhxPOxku2sK7Zt0HeBv8h5H60N6tlx5Ev/wlQSwECAAAUAAIACAAkk/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
  <p:tag name="ISPRING_FIRST_PUBLISH" val="1"/>
  <p:tag name="ISPRING_ULTRA_SCORM_COURCE_TITLE" val="情報モラル教育 中高生向け"/>
  <p:tag name="ISPRING_ULTRA_SCORM_LESSON_TITLE" val="情報モラル教育 中高生向け"/>
  <p:tag name="ISPRING_PRESENTATION_TITLE" val="情報モラル教育 中高生向け"/>
  <p:tag name="MMPROD_UIDATA" val="&lt;database version=&quot;11.0&quot;&gt;&lt;object type=&quot;1&quot; unique_id=&quot;10001&quot;&gt;&lt;object type=&quot;2&quot; unique_id=&quot;215453&quo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34678&quot;&gt;&lt;property id=&quot;20148&quot; value=&quot;5&quot;/&gt;&lt;property id=&quot;20300&quot; value=&quot;スライド 3 - &amp;quot;1. インターネットの情報は正しいの？&amp;quot;&quot;/&gt;&lt;property id=&quot;20307&quot; value=&quot;302&quot;/&gt;&lt;/object&gt;&lt;object type=&quot;3&quot; unique_id=&quot;234715&quot;&gt;&lt;property id=&quot;20148&quot; value=&quot;5&quot;/&gt;&lt;property id=&quot;20300&quot; value=&quot;スライド 2 - &amp;quot;第 1 話 インターネットの 情報は正しいの？&amp;quot;&quot;/&gt;&lt;property id=&quot;20307&quot; value=&quot;305&quot;/&gt;&lt;/object&gt;&lt;object type=&quot;3&quot; unique_id=&quot;449236&quot;&gt;&lt;property id=&quot;20148&quot; value=&quot;5&quot;/&gt;&lt;property id=&quot;20300&quot; value=&quot;スライド 5 - &amp;quot;1. インターネットの情報は正しいの？&amp;quot;&quot;/&gt;&lt;property id=&quot;20307&quot; value=&quot;315&quot;/&gt;&lt;/object&gt;&lt;object type=&quot;3&quot; unique_id=&quot;449237&quot;&gt;&lt;property id=&quot;20148&quot; value=&quot;5&quot;/&gt;&lt;property id=&quot;20300&quot; value=&quot;スライド 8 - &amp;quot;第 2 話 無料の動画試聴サイト&amp;quot;&quot;/&gt;&lt;property id=&quot;20307&quot; value=&quot;313&quot;/&gt;&lt;/object&gt;&lt;object type=&quot;3&quot; unique_id=&quot;449245&quot;&gt;&lt;property id=&quot;20148&quot; value=&quot;5&quot;/&gt;&lt;property id=&quot;20300&quot; value=&quot;スライド 1 - &amp;quot;情報モラル教育&amp;quot;&quot;/&gt;&lt;property id=&quot;20307&quot; value=&quot;317&quot;/&gt;&lt;/object&gt;&lt;object type=&quot;3&quot; unique_id=&quot;449655&quot;&gt;&lt;property id=&quot;20148&quot; value=&quot;5&quot;/&gt;&lt;property id=&quot;20300&quot; value=&quot;スライド 7 - &amp;quot;1. インターネットの情報は正しいの？&amp;quot;&quot;/&gt;&lt;property id=&quot;20307&quot; value=&quot;318&quot;/&gt;&lt;/object&gt;&lt;object type=&quot;3&quot; unique_id=&quot;449657&quot;&gt;&lt;property id=&quot;20148&quot; value=&quot;5&quot;/&gt;&lt;property id=&quot;20300&quot; value=&quot;スライド 9 - &amp;quot;2. 無料の動画試聴サイト&amp;quot;&quot;/&gt;&lt;property id=&quot;20307&quot; value=&quot;319&quot;/&gt;&lt;/object&gt;&lt;object type=&quot;3&quot; unique_id=&quot;449658&quot;&gt;&lt;property id=&quot;20148&quot; value=&quot;5&quot;/&gt;&lt;property id=&quot;20300&quot; value=&quot;スライド 10 - &amp;quot;2. 無料の動画試聴サイト&amp;quot;&quot;/&gt;&lt;property id=&quot;20307&quot; value=&quot;363&quot;/&gt;&lt;/object&gt;&lt;object type=&quot;3&quot; unique_id=&quot;449659&quot;&gt;&lt;property id=&quot;20148&quot; value=&quot;5&quot;/&gt;&lt;property id=&quot;20300&quot; value=&quot;スライド 11 - &amp;quot;2. 無料の動画試聴サイト&amp;quot;&quot;/&gt;&lt;property id=&quot;20307&quot; value=&quot;321&quot;/&gt;&lt;/object&gt;&lt;object type=&quot;3&quot; unique_id=&quot;449660&quot;&gt;&lt;property id=&quot;20148&quot; value=&quot;5&quot;/&gt;&lt;property id=&quot;20300&quot; value=&quot;スライド 13 - &amp;quot;2. 無料の動画試聴サイト&amp;quot;&quot;/&gt;&lt;property id=&quot;20307&quot; value=&quot;322&quot;/&gt;&lt;/object&gt;&lt;object type=&quot;3&quot; unique_id=&quot;449661&quot;&gt;&lt;property id=&quot;20148&quot; value=&quot;5&quot;/&gt;&lt;property id=&quot;20300&quot; value=&quot;スライド 14 - &amp;quot;第 3 話 個人情報を守ろう&amp;quot;&quot;/&gt;&lt;property id=&quot;20307&quot; value=&quot;323&quot;/&gt;&lt;/object&gt;&lt;object type=&quot;3&quot; unique_id=&quot;449662&quot;&gt;&lt;property id=&quot;20148&quot; value=&quot;5&quot;/&gt;&lt;property id=&quot;20300&quot; value=&quot;スライド 15 - &amp;quot;3. 個人情報を守ろう&amp;quot;&quot;/&gt;&lt;property id=&quot;20307&quot; value=&quot;324&quot;/&gt;&lt;/object&gt;&lt;object type=&quot;3&quot; unique_id=&quot;449663&quot;&gt;&lt;property id=&quot;20148&quot; value=&quot;5&quot;/&gt;&lt;property id=&quot;20300&quot; value=&quot;スライド 16 - &amp;quot;3. 個人情報を守ろう&amp;quot;&quot;/&gt;&lt;property id=&quot;20307&quot; value=&quot;325&quot;/&gt;&lt;/object&gt;&lt;object type=&quot;3&quot; unique_id=&quot;449664&quot;&gt;&lt;property id=&quot;20148&quot; value=&quot;5&quot;/&gt;&lt;property id=&quot;20300&quot; value=&quot;スライド 17 - &amp;quot;3. 個人情報を守ろう&amp;quot;&quot;/&gt;&lt;property id=&quot;20307&quot; value=&quot;326&quot;/&gt;&lt;/object&gt;&lt;object type=&quot;3&quot; unique_id=&quot;449665&quot;&gt;&lt;property id=&quot;20148&quot; value=&quot;5&quot;/&gt;&lt;property id=&quot;20300&quot; value=&quot;スライド 19 - &amp;quot;3. 個人情報を守ろう&amp;quot;&quot;/&gt;&lt;property id=&quot;20307&quot; value=&quot;327&quot;/&gt;&lt;/object&gt;&lt;object type=&quot;3&quot; unique_id=&quot;449666&quot;&gt;&lt;property id=&quot;20148&quot; value=&quot;5&quot;/&gt;&lt;property id=&quot;20300&quot; value=&quot;スライド 20 - &amp;quot;第 4 話 インターネットで 知り合った人&amp;quot;&quot;/&gt;&lt;property id=&quot;20307&quot; value=&quot;328&quot;/&gt;&lt;/object&gt;&lt;object type=&quot;3&quot; unique_id=&quot;449667&quot;&gt;&lt;property id=&quot;20148&quot; value=&quot;5&quot;/&gt;&lt;property id=&quot;20300&quot; value=&quot;スライド 21 - &amp;quot;4. インターネットで知り合った人&amp;quot;&quot;/&gt;&lt;property id=&quot;20307&quot; value=&quot;329&quot;/&gt;&lt;/object&gt;&lt;object type=&quot;3&quot; unique_id=&quot;449668&quot;&gt;&lt;property id=&quot;20148&quot; value=&quot;5&quot;/&gt;&lt;property id=&quot;20300&quot; value=&quot;スライド 22 - &amp;quot;4. インターネットで知り合った人&amp;quot;&quot;/&gt;&lt;property id=&quot;20307&quot; value=&quot;330&quot;/&gt;&lt;/object&gt;&lt;object type=&quot;3&quot; unique_id=&quot;449669&quot;&gt;&lt;property id=&quot;20148&quot; value=&quot;5&quot;/&gt;&lt;property id=&quot;20300&quot; value=&quot;スライド 23 - &amp;quot;4. インターネットで知り合った人&amp;quot;&quot;/&gt;&lt;property id=&quot;20307&quot; value=&quot;331&quot;/&gt;&lt;/object&gt;&lt;object type=&quot;3&quot; unique_id=&quot;449670&quot;&gt;&lt;property id=&quot;20148&quot; value=&quot;5&quot;/&gt;&lt;property id=&quot;20300&quot; value=&quot;スライド 25 - &amp;quot;4. インターネットで知り合った人&amp;quot;&quot;/&gt;&lt;property id=&quot;20307&quot; value=&quot;332&quot;/&gt;&lt;/object&gt;&lt;object type=&quot;3&quot; unique_id=&quot;449671&quot;&gt;&lt;property id=&quot;20148&quot; value=&quot;5&quot;/&gt;&lt;property id=&quot;20300&quot; value=&quot;スライド 26 - &amp;quot;4. インターネットで知り合った人&amp;quot;&quot;/&gt;&lt;property id=&quot;20307&quot; value=&quot;333&quot;/&gt;&lt;/object&gt;&lt;object type=&quot;3&quot; unique_id=&quot;449672&quot;&gt;&lt;property id=&quot;20148&quot; value=&quot;5&quot;/&gt;&lt;property id=&quot;20300&quot; value=&quot;スライド 27 - &amp;quot;第 5 話 いきすぎたイタズラ ~ その 1 ~　&amp;quot;&quot;/&gt;&lt;property id=&quot;20307&quot; value=&quot;334&quot;/&gt;&lt;/object&gt;&lt;object type=&quot;3&quot; unique_id=&quot;449674&quot;&gt;&lt;property id=&quot;20148&quot; value=&quot;5&quot;/&gt;&lt;property id=&quot;20300&quot; value=&quot;スライド 29 - &amp;quot;5. いきすぎたイタズラ　~ その 1 ~&amp;quot;&quot;/&gt;&lt;property id=&quot;20307&quot; value=&quot;336&quot;/&gt;&lt;/object&gt;&lt;object type=&quot;3&quot; unique_id=&quot;449675&quot;&gt;&lt;property id=&quot;20148&quot; value=&quot;5&quot;/&gt;&lt;property id=&quot;20300&quot; value=&quot;スライド 30 - &amp;quot;5. いきすぎたイタズラ　~ その 1 ~&amp;quot;&quot;/&gt;&lt;property id=&quot;20307&quot; value=&quot;337&quot;/&gt;&lt;/object&gt;&lt;object type=&quot;3&quot; unique_id=&quot;449676&quot;&gt;&lt;property id=&quot;20148&quot; value=&quot;5&quot;/&gt;&lt;property id=&quot;20300&quot; value=&quot;スライド 32 - &amp;quot;5. いきすぎたイタズラ　~ その 1 ~&amp;quot;&quot;/&gt;&lt;property id=&quot;20307&quot; value=&quot;338&quot;/&gt;&lt;/object&gt;&lt;object type=&quot;3&quot; unique_id=&quot;449677&quot;&gt;&lt;property id=&quot;20148&quot; value=&quot;5&quot;/&gt;&lt;property id=&quot;20300&quot; value=&quot;スライド 33 - &amp;quot;第 5 話 いきすぎたイタズラ ~ その 2 ~　&amp;quot;&quot;/&gt;&lt;property id=&quot;20307&quot; value=&quot;364&quot;/&gt;&lt;/object&gt;&lt;object type=&quot;3&quot; unique_id=&quot;449678&quot;&gt;&lt;property id=&quot;20148&quot; value=&quot;5&quot;/&gt;&lt;property id=&quot;20300&quot; value=&quot;スライド 34 - &amp;quot;5. いきすぎたイタズラ　~ その 2 ~&amp;quot;&quot;/&gt;&lt;property id=&quot;20307&quot; value=&quot;340&quot;/&gt;&lt;/object&gt;&lt;object type=&quot;3&quot; unique_id=&quot;449679&quot;&gt;&lt;property id=&quot;20148&quot; value=&quot;5&quot;/&gt;&lt;property id=&quot;20300&quot; value=&quot;スライド 35 - &amp;quot;5. いきすぎたイタズラ　~ その 2 ~&amp;quot;&quot;/&gt;&lt;property id=&quot;20307&quot; value=&quot;341&quot;/&gt;&lt;/object&gt;&lt;object type=&quot;3&quot; unique_id=&quot;449680&quot;&gt;&lt;property id=&quot;20148&quot; value=&quot;5&quot;/&gt;&lt;property id=&quot;20300&quot; value=&quot;スライド 36 - &amp;quot;5. いきすぎたイタズラ　~ その 2 ~&amp;quot;&quot;/&gt;&lt;property id=&quot;20307&quot; value=&quot;342&quot;/&gt;&lt;/object&gt;&lt;object type=&quot;3&quot; unique_id=&quot;449681&quot;&gt;&lt;property id=&quot;20148&quot; value=&quot;5&quot;/&gt;&lt;property id=&quot;20300&quot; value=&quot;スライド 38 - &amp;quot;5. いきすぎたイタズラ　~ その 2 ~&amp;quot;&quot;/&gt;&lt;property id=&quot;20307&quot; value=&quot;343&quot;/&gt;&lt;/object&gt;&lt;object type=&quot;3&quot; unique_id=&quot;449682&quot;&gt;&lt;property id=&quot;20148&quot; value=&quot;5&quot;/&gt;&lt;property id=&quot;20300&quot; value=&quot;スライド 39 - &amp;quot;5. いきすぎたイタズラ　~ その 2 ~&amp;quot;&quot;/&gt;&lt;property id=&quot;20307&quot; value=&quot;344&quot;/&gt;&lt;/object&gt;&lt;object type=&quot;3&quot; unique_id=&quot;449683&quot;&gt;&lt;property id=&quot;20148&quot; value=&quot;5&quot;/&gt;&lt;property id=&quot;20300&quot; value=&quot;スライド 40 - &amp;quot;第 6 話 コミュニケーション・トラブル&amp;quot;&quot;/&gt;&lt;property id=&quot;20307&quot; value=&quot;345&quot;/&gt;&lt;/object&gt;&lt;object type=&quot;3&quot; unique_id=&quot;449684&quot;&gt;&lt;property id=&quot;20148&quot; value=&quot;5&quot;/&gt;&lt;property id=&quot;20300&quot; value=&quot;スライド 41 - &amp;quot;6. コミュニケーション・トラブル&amp;quot;&quot;/&gt;&lt;property id=&quot;20307&quot; value=&quot;346&quot;/&gt;&lt;/object&gt;&lt;object type=&quot;3&quot; unique_id=&quot;449685&quot;&gt;&lt;property id=&quot;20148&quot; value=&quot;5&quot;/&gt;&lt;property id=&quot;20300&quot; value=&quot;スライド 42 - &amp;quot;6. コミュニケーション・トラブル&amp;quot;&quot;/&gt;&lt;property id=&quot;20307&quot; value=&quot;347&quot;/&gt;&lt;/object&gt;&lt;object type=&quot;3&quot; unique_id=&quot;449686&quot;&gt;&lt;property id=&quot;20148&quot; value=&quot;5&quot;/&gt;&lt;property id=&quot;20300&quot; value=&quot;スライド 43 - &amp;quot;6. コミュニケーション・トラブル&amp;quot;&quot;/&gt;&lt;property id=&quot;20307&quot; value=&quot;348&quot;/&gt;&lt;/object&gt;&lt;object type=&quot;3&quot; unique_id=&quot;449687&quot;&gt;&lt;property id=&quot;20148&quot; value=&quot;5&quot;/&gt;&lt;property id=&quot;20300&quot; value=&quot;スライド 44 - &amp;quot;6. コミュニケーション・トラブル&amp;quot;&quot;/&gt;&lt;property id=&quot;20307&quot; value=&quot;349&quot;/&gt;&lt;/object&gt;&lt;object type=&quot;3&quot; unique_id=&quot;449688&quot;&gt;&lt;property id=&quot;20148&quot; value=&quot;5&quot;/&gt;&lt;property id=&quot;20300&quot; value=&quot;スライド 46 - &amp;quot;6. コミュニケーション・トラブル&amp;quot;&quot;/&gt;&lt;property id=&quot;20307&quot; value=&quot;350&quot;/&gt;&lt;/object&gt;&lt;object type=&quot;3&quot; unique_id=&quot;449689&quot;&gt;&lt;property id=&quot;20148&quot; value=&quot;5&quot;/&gt;&lt;property id=&quot;20300&quot; value=&quot;スライド 47 - &amp;quot;第 7 話 インターネットを 使うときのルール&amp;quot;&quot;/&gt;&lt;property id=&quot;20307&quot; value=&quot;351&quot;/&gt;&lt;/object&gt;&lt;object type=&quot;3&quot; unique_id=&quot;449690&quot;&gt;&lt;property id=&quot;20148&quot; value=&quot;5&quot;/&gt;&lt;property id=&quot;20300&quot; value=&quot;スライド 48 - &amp;quot;7. インターネットを使うときのルール&amp;quot;&quot;/&gt;&lt;property id=&quot;20307&quot; value=&quot;352&quot;/&gt;&lt;/object&gt;&lt;object type=&quot;3&quot; unique_id=&quot;449691&quot;&gt;&lt;property id=&quot;20148&quot; value=&quot;5&quot;/&gt;&lt;property id=&quot;20300&quot; value=&quot;スライド 49 - &amp;quot;7. インターネットを使うときのルール&amp;quot;&quot;/&gt;&lt;property id=&quot;20307&quot; value=&quot;353&quot;/&gt;&lt;/object&gt;&lt;object type=&quot;3&quot; unique_id=&quot;449692&quot;&gt;&lt;property id=&quot;20148&quot; value=&quot;5&quot;/&gt;&lt;property id=&quot;20300&quot; value=&quot;スライド 50 - &amp;quot;7. インターネットを使うときのルール&amp;quot;&quot;/&gt;&lt;property id=&quot;20307&quot; value=&quot;354&quot;/&gt;&lt;/object&gt;&lt;object type=&quot;3&quot; unique_id=&quot;449693&quot;&gt;&lt;property id=&quot;20148&quot; value=&quot;5&quot;/&gt;&lt;property id=&quot;20300&quot; value=&quot;スライド 52 - &amp;quot;7. インターネットを使うときのルール&amp;quot;&quot;/&gt;&lt;property id=&quot;20307&quot; value=&quot;355&quot;/&gt;&lt;/object&gt;&lt;object type=&quot;3&quot; unique_id=&quot;449694&quot;&gt;&lt;property id=&quot;20148&quot; value=&quot;5&quot;/&gt;&lt;property id=&quot;20300&quot; value=&quot;スライド 53 - &amp;quot;第 8 話 インターネットゲーム&amp;quot;&quot;/&gt;&lt;property id=&quot;20307&quot; value=&quot;356&quot;/&gt;&lt;/object&gt;&lt;object type=&quot;3&quot; unique_id=&quot;449695&quot;&gt;&lt;property id=&quot;20148&quot; value=&quot;5&quot;/&gt;&lt;property id=&quot;20300&quot; value=&quot;スライド 54 - &amp;quot;8. インターネットゲーム&amp;quot;&quot;/&gt;&lt;property id=&quot;20307&quot; value=&quot;357&quot;/&gt;&lt;/object&gt;&lt;object type=&quot;3&quot; unique_id=&quot;449696&quot;&gt;&lt;property id=&quot;20148&quot; value=&quot;5&quot;/&gt;&lt;property id=&quot;20300&quot; value=&quot;スライド 55 - &amp;quot;8. インターネットゲーム&amp;quot;&quot;/&gt;&lt;property id=&quot;20307&quot; value=&quot;358&quot;/&gt;&lt;/object&gt;&lt;object type=&quot;3&quot; unique_id=&quot;449697&quot;&gt;&lt;property id=&quot;20148&quot; value=&quot;5&quot;/&gt;&lt;property id=&quot;20300&quot; value=&quot;スライド 56 - &amp;quot;8. インターネットゲーム&amp;quot;&quot;/&gt;&lt;property id=&quot;20307&quot; value=&quot;359&quot;/&gt;&lt;/object&gt;&lt;object type=&quot;3&quot; unique_id=&quot;449698&quot;&gt;&lt;property id=&quot;20148&quot; value=&quot;5&quot;/&gt;&lt;property id=&quot;20300&quot; value=&quot;スライド 57 - &amp;quot;8. インターネットゲーム&amp;quot;&quot;/&gt;&lt;property id=&quot;20307&quot; value=&quot;360&quot;/&gt;&lt;/object&gt;&lt;object type=&quot;3&quot; unique_id=&quot;449699&quot;&gt;&lt;property id=&quot;20148&quot; value=&quot;5&quot;/&gt;&lt;property id=&quot;20300&quot; value=&quot;スライド 58 - &amp;quot;8. インターネットゲーム&amp;quot;&quot;/&gt;&lt;property id=&quot;20307&quot; value=&quot;361&quot;/&gt;&lt;/object&gt;&lt;object type=&quot;3&quot; unique_id=&quot;449700&quot;&gt;&lt;property id=&quot;20148&quot; value=&quot;5&quot;/&gt;&lt;property id=&quot;20300&quot; value=&quot;スライド 60 - &amp;quot;8. インターネットゲーム&amp;quot;&quot;/&gt;&lt;property id=&quot;20307&quot; value=&quot;362&quot;/&gt;&lt;/object&gt;&lt;object type=&quot;3&quot; unique_id=&quot;450079&quot;&gt;&lt;property id=&quot;20148&quot; value=&quot;5&quot;/&gt;&lt;property id=&quot;20300&quot; value=&quot;スライド 6 - &amp;quot;1. インターネットの情報は正しいの？&amp;quot;&quot;/&gt;&lt;property id=&quot;20307&quot; value=&quot;365&quot;/&gt;&lt;/object&gt;&lt;object type=&quot;3&quot; unique_id=&quot;450296&quot;&gt;&lt;property id=&quot;20148&quot; value=&quot;5&quot;/&gt;&lt;property id=&quot;20300&quot; value=&quot;スライド 12 - &amp;quot;2. 無料の動画試聴サイト&amp;quot;&quot;/&gt;&lt;property id=&quot;20307&quot; value=&quot;366&quot;/&gt;&lt;/object&gt;&lt;object type=&quot;3&quot; unique_id=&quot;450902&quot;&gt;&lt;property id=&quot;20148&quot; value=&quot;5&quot;/&gt;&lt;property id=&quot;20300&quot; value=&quot;スライド 18 - &amp;quot;3. 個人情報を守ろう&amp;quot;&quot;/&gt;&lt;property id=&quot;20307&quot; value=&quot;368&quot;/&gt;&lt;/object&gt;&lt;object type=&quot;3&quot; unique_id=&quot;450903&quot;&gt;&lt;property id=&quot;20148&quot; value=&quot;5&quot;/&gt;&lt;property id=&quot;20300&quot; value=&quot;スライド 24 - &amp;quot;4. インターネットで知り合った人&amp;quot;&quot;/&gt;&lt;property id=&quot;20307&quot; value=&quot;367&quot;/&gt;&lt;/object&gt;&lt;object type=&quot;3&quot; unique_id=&quot;450904&quot;&gt;&lt;property id=&quot;20148&quot; value=&quot;5&quot;/&gt;&lt;property id=&quot;20300&quot; value=&quot;スライド 31 - &amp;quot;5. いきすぎたイタズラ　~ その 1 ~&amp;quot;&quot;/&gt;&lt;property id=&quot;20307&quot; value=&quot;369&quot;/&gt;&lt;/object&gt;&lt;object type=&quot;3&quot; unique_id=&quot;450905&quot;&gt;&lt;property id=&quot;20148&quot; value=&quot;5&quot;/&gt;&lt;property id=&quot;20300&quot; value=&quot;スライド 37 - &amp;quot;5. いきすぎたイタズラ　~ その 2 ~&amp;quot;&quot;/&gt;&lt;property id=&quot;20307&quot; value=&quot;370&quot;/&gt;&lt;/object&gt;&lt;object type=&quot;3&quot; unique_id=&quot;450906&quot;&gt;&lt;property id=&quot;20148&quot; value=&quot;5&quot;/&gt;&lt;property id=&quot;20300&quot; value=&quot;スライド 45 - &amp;quot;6. コミュニケーション・トラブル&amp;quot;&quot;/&gt;&lt;property id=&quot;20307&quot; value=&quot;371&quot;/&gt;&lt;/object&gt;&lt;object type=&quot;3&quot; unique_id=&quot;450907&quot;&gt;&lt;property id=&quot;20148&quot; value=&quot;5&quot;/&gt;&lt;property id=&quot;20300&quot; value=&quot;スライド 51 - &amp;quot;7. インターネットを使うときのルール&amp;quot;&quot;/&gt;&lt;property id=&quot;20307&quot; value=&quot;372&quot;/&gt;&lt;/object&gt;&lt;object type=&quot;3&quot; unique_id=&quot;450908&quot;&gt;&lt;property id=&quot;20148&quot; value=&quot;5&quot;/&gt;&lt;property id=&quot;20300&quot; value=&quot;スライド 59 - &amp;quot;8. インターネットゲーム&amp;quot;&quot;/&gt;&lt;property id=&quot;20307&quot; value=&quot;373&quot;/&gt;&lt;/object&gt;&lt;object type=&quot;3&quot; unique_id=&quot;451290&quot;&gt;&lt;property id=&quot;20148&quot; value=&quot;5&quot;/&gt;&lt;property id=&quot;20300&quot; value=&quot;スライド 28 - &amp;quot;5. いきすぎたイタズラ　~ その 1 ~&amp;quot;&quot;/&gt;&lt;property id=&quot;20307&quot; value=&quot;374&quot;/&gt;&lt;/object&gt;&lt;object type=&quot;3&quot; unique_id=&quot;496898&quot;&gt;&lt;property id=&quot;20148&quot; value=&quot;5&quot;/&gt;&lt;property id=&quot;20300&quot; value=&quot;スライド 61 - &amp;quot;第 9 話 チケットの転売は いけないの？&amp;quot;&quot;/&gt;&lt;property id=&quot;20307&quot; value=&quot;375&quot;/&gt;&lt;/object&gt;&lt;object type=&quot;3&quot; unique_id=&quot;496899&quot;&gt;&lt;property id=&quot;20148&quot; value=&quot;5&quot;/&gt;&lt;property id=&quot;20300&quot; value=&quot;スライド 62 - &amp;quot;9. チケットの転売はいけないの？&amp;quot;&quot;/&gt;&lt;property id=&quot;20307&quot; value=&quot;376&quot;/&gt;&lt;/object&gt;&lt;object type=&quot;3&quot; unique_id=&quot;496900&quot;&gt;&lt;property id=&quot;20148&quot; value=&quot;5&quot;/&gt;&lt;property id=&quot;20300&quot; value=&quot;スライド 63 - &amp;quot;9. チケットの転売はいけないの？&amp;quot;&quot;/&gt;&lt;property id=&quot;20307&quot; value=&quot;377&quot;/&gt;&lt;/object&gt;&lt;object type=&quot;3&quot; unique_id=&quot;496901&quot;&gt;&lt;property id=&quot;20148&quot; value=&quot;5&quot;/&gt;&lt;property id=&quot;20300&quot; value=&quot;スライド 64 - &amp;quot;9. チケットの転売はいけないの？&amp;quot;&quot;/&gt;&lt;property id=&quot;20307&quot; value=&quot;378&quot;/&gt;&lt;/object&gt;&lt;object type=&quot;3&quot; unique_id=&quot;496902&quot;&gt;&lt;property id=&quot;20148&quot; value=&quot;5&quot;/&gt;&lt;property id=&quot;20300&quot; value=&quot;スライド 65 - &amp;quot;9. チケットの転売はいけないの？&amp;quot;&quot;/&gt;&lt;property id=&quot;20307&quot; value=&quot;379&quot;/&gt;&lt;/object&gt;&lt;object type=&quot;3&quot; unique_id=&quot;496903&quot;&gt;&lt;property id=&quot;20148&quot; value=&quot;5&quot;/&gt;&lt;property id=&quot;20300&quot; value=&quot;スライド 66 - &amp;quot;9. チケットの転売はいけないの？&amp;quot;&quot;/&gt;&lt;property id=&quot;20307&quot; value=&quot;380&quot;/&gt;&lt;/object&gt;&lt;object type=&quot;3&quot; unique_id=&quot;496904&quot;&gt;&lt;property id=&quot;20148&quot; value=&quot;5&quot;/&gt;&lt;property id=&quot;20300&quot; value=&quot;スライド 67 - &amp;quot;9. チケットの転売はいけないの？&amp;quot;&quot;/&gt;&lt;property id=&quot;20307&quot; value=&quot;381&quot;/&gt;&lt;/object&gt;&lt;object type=&quot;3&quot; unique_id=&quot;496905&quot;&gt;&lt;property id=&quot;20148&quot; value=&quot;5&quot;/&gt;&lt;property id=&quot;20300&quot; value=&quot;スライド 68 - &amp;quot;第 10 話 フィルタリングで 何を守ってくれているの？&amp;quot;&quot;/&gt;&lt;property id=&quot;20307&quot; value=&quot;382&quot;/&gt;&lt;/object&gt;&lt;object type=&quot;3&quot; unique_id=&quot;496906&quot;&gt;&lt;property id=&quot;20148&quot; value=&quot;5&quot;/&gt;&lt;property id=&quot;20300&quot; value=&quot;スライド 69 - &amp;quot;10. フィルタリングで何を守ってくれているの？&amp;quot;&quot;/&gt;&lt;property id=&quot;20307&quot; value=&quot;383&quot;/&gt;&lt;/object&gt;&lt;object type=&quot;3&quot; unique_id=&quot;496907&quot;&gt;&lt;property id=&quot;20148&quot; value=&quot;5&quot;/&gt;&lt;property id=&quot;20300&quot; value=&quot;スライド 70 - &amp;quot;10. フィルタリングで何を守ってくれているの？&amp;quot;&quot;/&gt;&lt;property id=&quot;20307&quot; value=&quot;384&quot;/&gt;&lt;/object&gt;&lt;object type=&quot;3&quot; unique_id=&quot;496908&quot;&gt;&lt;property id=&quot;20148&quot; value=&quot;5&quot;/&gt;&lt;property id=&quot;20300&quot; value=&quot;スライド 71 - &amp;quot;10. フィルタリングで何を守ってくれているの？&amp;quot;&quot;/&gt;&lt;property id=&quot;20307&quot; value=&quot;385&quot;/&gt;&lt;/object&gt;&lt;object type=&quot;3&quot; unique_id=&quot;496909&quot;&gt;&lt;property id=&quot;20148&quot; value=&quot;5&quot;/&gt;&lt;property id=&quot;20300&quot; value=&quot;スライド 72 - &amp;quot;10. フィルタリングで何を守ってくれているの？&amp;quot;&quot;/&gt;&lt;property id=&quot;20307&quot; value=&quot;386&quot;/&gt;&lt;/object&gt;&lt;object type=&quot;3&quot; unique_id=&quot;496910&quot;&gt;&lt;property id=&quot;20148&quot; value=&quot;5&quot;/&gt;&lt;property id=&quot;20300&quot; value=&quot;スライド 73 - &amp;quot;10. フィルタリングで何を守ってくれているの？&amp;quot;&quot;/&gt;&lt;property id=&quot;20307&quot; value=&quot;387&quot;/&gt;&lt;/object&gt;&lt;object type=&quot;3&quot; unique_id=&quot;496911&quot;&gt;&lt;property id=&quot;20148&quot; value=&quot;5&quot;/&gt;&lt;property id=&quot;20300&quot; value=&quot;スライド 74 - &amp;quot;第 11 話 ウイルスに 　感染してしまったら？&amp;quot;&quot;/&gt;&lt;property id=&quot;20307&quot; value=&quot;388&quot;/&gt;&lt;/object&gt;&lt;object type=&quot;3&quot; unique_id=&quot;496912&quot;&gt;&lt;property id=&quot;20148&quot; value=&quot;5&quot;/&gt;&lt;property id=&quot;20300&quot; value=&quot;スライド 75 - &amp;quot;11. ウイルスに感染してしまったら？&amp;quot;&quot;/&gt;&lt;property id=&quot;20307&quot; value=&quot;389&quot;/&gt;&lt;/object&gt;&lt;object type=&quot;3&quot; unique_id=&quot;496913&quot;&gt;&lt;property id=&quot;20148&quot; value=&quot;5&quot;/&gt;&lt;property id=&quot;20300&quot; value=&quot;スライド 76 - &amp;quot;11. ウイルスに感染してしまったら？&amp;quot;&quot;/&gt;&lt;property id=&quot;20307&quot; value=&quot;390&quot;/&gt;&lt;/object&gt;&lt;object type=&quot;3&quot; unique_id=&quot;496914&quot;&gt;&lt;property id=&quot;20148&quot; value=&quot;5&quot;/&gt;&lt;property id=&quot;20300&quot; value=&quot;スライド 77 - &amp;quot;11. ウイルスに感染してしまったら？&amp;quot;&quot;/&gt;&lt;property id=&quot;20307&quot; value=&quot;391&quot;/&gt;&lt;/object&gt;&lt;object type=&quot;3&quot; unique_id=&quot;496915&quot;&gt;&lt;property id=&quot;20148&quot; value=&quot;5&quot;/&gt;&lt;property id=&quot;20300&quot; value=&quot;スライド 78 - &amp;quot;11. ウイルスに感染してしまったら？&amp;quot;&quot;/&gt;&lt;property id=&quot;20307&quot; value=&quot;392&quot;/&gt;&lt;/object&gt;&lt;object type=&quot;3&quot; unique_id=&quot;496916&quot;&gt;&lt;property id=&quot;20148&quot; value=&quot;5&quot;/&gt;&lt;property id=&quot;20300&quot; value=&quot;スライド 79 - &amp;quot;11. ウイルスに感染してしまったら？&amp;quot;&quot;/&gt;&lt;property id=&quot;20307&quot; value=&quot;393&quot;/&gt;&lt;/object&gt;&lt;object type=&quot;3&quot; unique_id=&quot;496917&quot;&gt;&lt;property id=&quot;20148&quot; value=&quot;5&quot;/&gt;&lt;property id=&quot;20300&quot; value=&quot;スライド 80 - &amp;quot;第 12 話 ネットオークションや フリマアプリで 　トラブルにあったら？&amp;quot;&quot;/&gt;&lt;property id=&quot;20307&quot; value=&quot;394&quot;/&gt;&lt;/object&gt;&lt;object type=&quot;3&quot; unique_id=&quot;496918&quot;&gt;&lt;property id=&quot;20148&quot; value=&quot;5&quot;/&gt;&lt;property id=&quot;20300&quot; value=&quot;スライド 81 - &amp;quot;12. ネットオークションやフリマアプリでトラブルにあったら？&amp;quot;&quot;/&gt;&lt;property id=&quot;20307&quot; value=&quot;395&quot;/&gt;&lt;/object&gt;&lt;object type=&quot;3&quot; unique_id=&quot;496919&quot;&gt;&lt;property id=&quot;20148&quot; value=&quot;5&quot;/&gt;&lt;property id=&quot;20300&quot; value=&quot;スライド 82 - &amp;quot;12. ネットオークションやフリマアプリでトラブルにあったら？&amp;quot;&quot;/&gt;&lt;property id=&quot;20307&quot; value=&quot;396&quot;/&gt;&lt;/object&gt;&lt;object type=&quot;3&quot; unique_id=&quot;496920&quot;&gt;&lt;property id=&quot;20148&quot; value=&quot;5&quot;/&gt;&lt;property id=&quot;20300&quot; value=&quot;スライド 83 - &amp;quot;12. ネットオークションやフリマアプリでトラブルにあったら？&amp;quot;&quot;/&gt;&lt;property id=&quot;20307&quot; value=&quot;397&quot;/&gt;&lt;/object&gt;&lt;object type=&quot;3&quot; unique_id=&quot;496921&quot;&gt;&lt;property id=&quot;20148&quot; value=&quot;5&quot;/&gt;&lt;property id=&quot;20300&quot; value=&quot;スライド 84 - &amp;quot;12. ネットオークションやフリマアプリでトラブルにあったら？&amp;quot;&quot;/&gt;&lt;property id=&quot;20307&quot; value=&quot;398&quot;/&gt;&lt;/object&gt;&lt;object type=&quot;3&quot; unique_id=&quot;496922&quot;&gt;&lt;property id=&quot;20148&quot; value=&quot;5&quot;/&gt;&lt;property id=&quot;20300&quot; value=&quot;スライド 85 - &amp;quot;12. ネットオークションやフリマアプリでトラブルにあったら？&amp;quot;&quot;/&gt;&lt;property id=&quot;20307&quot; value=&quot;399&quot;/&gt;&lt;/object&gt;&lt;object type=&quot;3&quot; unique_id=&quot;496923&quot;&gt;&lt;property id=&quot;20148&quot; value=&quot;5&quot;/&gt;&lt;property id=&quot;20300&quot; value=&quot;スライド 86 - &amp;quot;12. ネットオークションやフリマアプリでトラブルにあったら？&amp;quot;&quot;/&gt;&lt;property id=&quot;20307&quot; value=&quot;400&quot;/&gt;&lt;/object&gt;&lt;/object&gt;&lt;object type=&quot;8&quot; unique_id=&quot;215459&quot;&gt;&lt;/object&gt;&lt;/object&gt;&lt;/database&gt;"/>
  <p:tag name="SECTOMILLISECCONVERTED" val="1"/>
  <p:tag name="ISPRING_RESOURCE_PATHS_HASH_PRESENTER" val="fdb1f59c8fb1dad720f2d7ef3b68f929c950ef77"/>
  <p:tag name="ARTICULATE_DESIGN_ID_OFFICE テーマ" val="z8XGxCcH"/>
  <p:tag name="ISPRING_UUID" val="{8EF6E16F-36AF-479E-A3B5-6A2D42D68CBC}"/>
  <p:tag name="ISPRING_RESOURCE_FOLDER" val="D:\_プロジェクト\201911_徳島\09_contents\20200303\情報モラル教育 中高生向け 第17話～20話200227\"/>
  <p:tag name="ISPRING_PRESENTATION_PATH" val="D:\_プロジェクト\201911_徳島\09_contents\20200303\情報モラル教育 中高生向け 第17話～20話200227.pptx"/>
  <p:tag name="ISPRING_SCREEN_RECS_UPDATED" val="D:\_プロジェクト\201911_徳島\09_contents\20200303\情報モラル教育 中高生向け 第17話～20話200227\"/>
  <p:tag name="ARTICULATE_SLIDE_COUNT" val="135"/>
  <p:tag name="ISPRING_PRESENTATION_COURSE_TITLE" val="情報モラル教育 中高生向け"/>
  <p:tag name="ISPRING_PLAYERS_CUSTOMIZATION_2" val="UEsDBBQAAgAIABxda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HF1p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HF1p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Bxda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HF1p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BxdaVCOc/b6agAAAOUAAAAaAAAAbm9uZS9odG1sX3NraW5fc2V0dGluZ3MuanOr5lIAAqUcJQUrhWowG8xPKi0pyc/TS87PK0nNK9HLyy/KTQSrUVJ2AwMlHZyK88tSiwgoTUtMTkUx1NTIwskFp0qEiSZO5i7OlsjqChLTU/WSEpOz04vyS/NSIMqcXV0MXYyVwKpquWoBUEsDBBQAAgAIABxda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MF1p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MF1p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wXWlQPk6vBEMFAABeFgAAJwAAAHVuaXZlcnNhbC9mbGFzaF9wdWJsaXNoaW5nX3NldHRpbmdzLnhtbOVYW1MURxR+51d0TcpHd9BAVGp3LYXdcksuxp2ktFIpqnenYTvOrWZ6RPLEzEQKAhRGYyyV8l5sTBRirkYR/0va5fLkX8jpmd2FZcEMClUYC1h2uk9/55zvXLqnk0cv6Bo6T2yHmkZKOpBolRAxiqZKjcGU9JmS3X9YQg7Dhoo10yApyTAldDTdkrTcgkadUp4wBqIOAhjD6bBYSioxZnXI8tDQUII6li1mTc1lgO8kiqYuWzZxiMGILVsaHoZ/bNgijlRFiAEAf7ppVJelW1oQSkZIPabqagRRFSw3qHAKa1kNOyVJjsQKuHhu0DZdQ+00NdNG9mAhJX10PCt+ajIRVBfViSE4cdIwKIZZB1ZVKqzAWp5+TVCJ0MESmHuoTUJDVGWllHSwTaCAtNyMEmJHrmOB0mkCBwarwuuEYRUzHD1G+hi5wJzaQDSkDhtYp0UFZpDwPyV1Kf357lxXpr+3T8nk+08oPd2RDdtYpGTOKNtYpOSU7sx25OPCnzh7KnO6O9d7sl/p6+tWcqfWVgGjDYQk5UbGksCs6dpFUicsyUquXjAw1SBHN9DoEAZZrmF7kChmlkIQB7DmEAl9ZZHBT12sUTYMxdAKxXCOEOuYY5EiOy3ClpKY7RJpDS4CBMMglvWUaD9ST4lDhxtclyPta25tamUSM4aLJUgeGAtNS8rrh2piVJQRLjJ6HhKTbHBywNW0vGtZps3SwuhQ9/rBug1bwCQHTKOBOfGMCqam1vkieoGovVgn6youf44aWZA8IKEBiLEGTPZZxEB5bECVUwbsFusAjltwGGVhdWer0sdsijUEeNCGCOrJN7FdLGHbaQhqPbCitorpL3hwlwf3vozojsa2lM1rFNSI3IolvzQzUlmc5N7PK7MT3LvN/b958JD7D3gwzr0J7o9XRqdWf4Cpa9xb5N51GHy9cDsOMveucG+uGXC5/LwycVVA+ROV8SlQXbk6vXp3kvuXK3OTr56NhrpmuTfNvTvcA8lv+IgfR2Pl4higrY78yv0R+MK9eT7irTcA7YtKONfblTmzD4F5ddVLj++vlO9XrXp5cWXW4x7Q4nP/26rju20DhKB8f/nx92/tfjwtk6+eTtWcnQsj7oGF68z2Qn9vcv9KTL1nTRfprsMQ7GSWRhhkXwm2rVoVmgYqkAHTJkgj+DxsfzBNHeSIPE3scCLNL648fLIuka6GjrxTQKuc+BPVaL6Z5MgAsOTS2NKdhTCUP3HvO+6D6l/E96p2Qe9Oay/X3X93vXHdfPCk5uZi+Hk7TKryhkSKVzg/hmnfGGj/ctiXGsohFtq0v3yxvPR0rDFtwLaXgkn/HveBzOcwW5meXwlebJcTiMXK7HRl7gZgrt4ZrTybFvyHSpvrNw5464GDH7e1f3Lo8JGOhPzPyOz+Ny6qnjdOaZgatQNH55YHmnirNhxr/mPRGw43TWuzpq3Dfk/UJqWbH9hiLM/1KpnTxzqV3Oc55ewmACF7zRtrUhab/uZngPAktFePAEsPZpZ/v7f8x6WlWzOvF27EStfgFg8CHni18oxdiaKXPo11eHh0N6bk8s05EI7X7edjlozYGcXvWBzhvpPxOLvGg0fcX+DBbzwY5cEC9//iQVk8QtsLj0KxiLky9erFDGw4lbE/V69fEm1AdOLZ0F6x+bwXLSFWdb5VN3k/OsI7vxVELWU3O0Iikdi1VPow2vZuxuh/TPvefmPeMeIbmctnenLH+7q7PoD2skcZjJ7qt2YN12RJedMLSTGjU4PqQKt456zfYqbb21qT8uZTLS2A1ngnnG75F1BLAwQUAAIACAAwXWlQKgfsO3wDAACvDAAAIQAAAHVuaXZlcnNhbC9mbGFzaF9za2luX3NldHRpbmdzLnhtbJVXXW/aMBR9769A2XvpKG2pFJCggFSt66oV8VoZciEWjh3ZDh3/ftexkziQFNqoUn3vOfb9OL7eQrWjvLMHqajgw6AXjK46nXCdSQlcLyBJGdHQ4SSBYbAQu0zFNCEfvQ8FWlO+VUHXEgQT8t3ZjKWwdWg0DFaZ1oJfrwXXuOs1FzIhLBj9mOc/YTdHnmMJDPJSzoasoTrm/uFu0p9cQnFnjGePNw83bYS1SFLCDy9iK65XZL3bSpHx6Gxo8SEFySjfmQPm5mtDMqr0s4akFtNkOp+P+5dRUglKgQnp9nFw1388y2JkBaw4qT8134Wc6qivsz+i7amiOqcNfk4Gg/s2Wkq2UC/yZG6+djzH3b/RFUvQ8E8j9KFnvlYoIweQ9c1nt9PJtLUrqUiz9FvRSLE1Ba1zvpZjyWGCRHj9zgq+JJiEzEFnGYrRCNsgZJQLZHZjvjawq+WJityf/pAIzd2Wgr2ZJhxND6OQFYORlhmE3WJlfSoWn38yjZep8PuWCvOGCb6RTPmoylbh/sIn5ZEHcoYKsRQsS+DJhjvaEKYcsu6oCE9Pk3yu+NjS5kUoYe+MXoiVsUK+YllPkJ6xQr6bbv3h7HACP/ZYTqGHCXHN/Lr66AVOcFkUrFgVXnPSi7nlyjvaGQpMIiIY5bJa0ARM28JubrMhdU9iCjnZ0y3R+Er9NrjVIU9Ghd0jh1Nas65CTTWDJrmtRSYVBoPupcvWda7BYyn24VBj/QIbXaDrxqop5rXwtZCv60p33n3TIWXh7Lqj8TEZBkRrso4TfB1V0HE8vIBYdPssnzLMuEY4yGe+ER4nP7uNlBC5A7kQgl16DBca1KXbC3tv2+BlTW1rmzsYuk2aWsuzZAVyhoqgoIoq140WGNNtzPBXLyl8QlQ4rYhbnJapY9yOE1pK3jM4DQCR67i4EHZhPUnGNGWwB+a8niHPuC21UOEFaErY6KuuSs9ykSTdFKqk4uPqjgbCEuNqZljPBbLXZKXy1GpTpZjw3ta1oV+MSqM+H2QNTk21rdHfVMRQ1StKMi3eNZHatahau/TJHsYc/2VsxhA6dCmbJo/lMCFSV5jcWQR8Yq9CMG9XuVmZYYOnjWKG7ajXRMk9x5N2gfdztJEA/pTNjVfeO/ALDitBZPRaQmoPQ4PbsjFHfDrzoY3jPkl12PVMtjllG/Bv/I/K6D9QSwMEFAACAAgAMF1pUMxyn+09BQAA6BUAACYAAAB1bml2ZXJzYWwvaHRtbF9wdWJsaXNoaW5nX3NldHRpbmdzLnhtbN1Y61MTVxT/zl9xZzt+NFGLRZkERyGMGXnVbDs6nQ5zk70kt+5rdu+K9BO7WxksMFitdVTGBzCktgq1T6uI/4uX8Pjkv9Bzd5NASKCLQh06QMjee+7vnPM7rzubOHVFU9FlYtnU0JPS0dgRCRE9ZyhUzyelz+TOwyckZDOsK1g1dJKUdENCp9qaEqaTValdyBDGQNRGAKPbrSZLSgXGzNZ4fHBwMEZt0xK7huowwLdjOUOLmxaxic6IFTdVPAT/2JBJbKmMEAEA/jRDLx9ra2pCKBEidRuKoxJEFbBcp8IprJ5lmirFQ6kszl3KW4ajK+2GaljIymeT0kdnOsVPRSZE6qAa0QUldhssimXWihWFCiOwmqFfE1QgNF8Aa1uaJTRIFVZISseaBQpIx+tRAuzQcyxQ2g2gQGdleI0wrGCGw8dQHyNXmF1ZCJeUIR1rNCfDDhLuJ6UOuT/Tle5I9ff0yqlM/1m5uyu0YReH5NQFeReH5LTcldqNfFT4sxf7Uue70j3n+uXe3i453bdxChitISQRr2UsAcwajpUjVcISrOBoWR1TFVJ0C402YZDkKrbyRDY6KQRxAKs2kdBXJsl/6mCVsiGohSNQC5cIMU/bJsmx8yJsSYlZDpE24EJAMAxiWU2J4yerKdFyosb1eKh9w62GViYwYzhXgOSBtcC0RHzzUkWMiirCOUYvQ2KSLU4OOKqacUzTsFibMDrQvXmxasM2MIkBQ69hTjyjrKEqVb6IliVKD9Ygfn2duoQGIKgqUNdrEh1lsA5VTRnQmauesJ2szSgLqrmzLH3aolhFULHQdgjqztTRmytgy66JYjWSophybV9w/xH3p78M+Q3XtpXNqBTUiGSKJL8yNVxaGufuz2tzY9x9wL2/uf+Ye7Pcv8bdMe5dK41MrP8AW7e5u8TdO7D4dvFBFGTu3uTufD3gavFlaeyWgPLGStcmQHXp1uT6o3Hu3SjNjy+/GAl0zXF3krsPuQuS3/BhL4rG0tVRQFsf/pV7w/CFuwt82N1sADoU1my6pyN14RAC86qqV57OrBVnyla9vro253IXaPG4923Z8f22AUJQnFl9+v07ux9Ny/jy84mKs/NBxF2wcJPZbuDvPe7djKj3ouEgzbEZgsllqoRB9hVgTFXKztBRlgwYFkEqwZdh3ME2tZEt8jS2x4m0sLT2+NmmRLoVOPJeAS1z4o2Vo7kzyaEBYMn10ZWHi0Eof+Lud9wD1b+I72Xtgt691l6suv/+eqO6Ofus4uZS8PkgSKrilkSKVjg/BmlfG2jvRtCXasohEtqkt3q1uPJ8tDZtwLbXgklvmntA5kvYLU0urPmvdssJxGJtbrI0fxcw1x+OlF5MCv4DpfX1GwX8yNFjHzcf/6TlxMnWWPzN8NzhHQ+VLxh9KqZ65YbRvu0NJtqpLfeYfzm0w22m7mynYWkw4IlSp7TxDS3C8XSPnDp/ul1Of56WLzYACNirH6yJuJjyjYd+cPXZMvOzH27or8xOrf4+vfrH9ZX7U28X70ZKUP8+933uu5WCjFx7ons+j3RdePIoouTqvXkQjtbfFyIWiZiF4nc0inDvuWic3eb+E+4tcv837o9wf5F7f3G/KB6h0QWXn0jE3JxYfjUFI6Y0+uf6neui8EXvnQvsFePmQDSBSPX4Tv3jYPSAhhd/umMTCNvGfvaAWCy2b8lzgFvzhwvL/5jphgVgNxqDKEM0Kg79R/Nwz0ivZS2T6k6f6e3q2Ff6aDT+DkTO7i194VP1tVfNe65EvOEbxSZYr30729b0D1BLAwQUAAIACAAwXWlQN86RX7QBAABuBgAAHwAAAHVuaXZlcnNhbC9odG1sX3NraW5fc2V0dGluZ3MuanONlE1PwzAMhu/8iqlc0TRgYxs3qq0S0g5IcEMc0s501dI4SrLCQPx3mu4rSV1YfWlePX0dO42/L3r1E2VR77733bw36yd/3WhgNaM2cOXrvEMvrR5pXizhpSiBFwKiAKkOnx7lnxNBGUeiMU23z9ZWO34RErQkNEVomtAqQvuw2jvj2hU/KfHLq2xf1a4ip83pxhgU/QyFAWH6AlXJGia6TJrHLTCAsQL1D/rOMvBM78ajeBh3kSfHh/l0MB64XIalZGK7wBz7KcvWucKNWHblX20lqPrA13u7xIYL8EKbRwNlmDieJcnDsJuUCrSGfd7b6WQ0nJIwZylwx3c4s/EH6hm3CwroqtCFOdCT63gyuXNpyXJodSlObPiYqL3+7+aOM/BpdsT4xoZHcLYF1bKa387imddNiXIjz0mpMLcdaaHtP+OIcmTLQuRdf9qRs5u1tl1gMzH6Karl4fTmAxsuc2rG/mS9a4bBNVsRV7nsGi7hTaZmgyFvtw7SLig7TolkYqRESYnVUfT2Y8JpY9evvYgZw7JVWQ+ReoDWnWBqDeoFkdcFvLmzgdxrdnZV4bYufn4BUEsDBBQAAgAIADBdaVDLnEA/agAAAHMAAAAcAAAAdW5pdmVyc2FsL2xvY2FsX3NldHRpbmdzLnhtbC3KOw7CMAwA0L2nsLzz68TQtBsjC+lcWa0FEY5d1QHB7cnA9obXDZ8s8ObNk2nA0/6IwDrbkvQecIyX3RnBC+lCYsoB1RCGvunEZpIbl1Kjwyr05S1yrih8pVxntOfLHynT1E7+j3jomx9QSwMEFAACAAgAMF1pUDX4grdRDQAAziUAABcAAAB1bml2ZXJzYWwvdW5pdmVyc2FsLnBuZ+1aaVhTZxa+KBZEUVuHiqxjtXVkKahAkCWIiFRUUMCCbKlNAYskLCEECCFMqVJFSK0jWFnd2IREVAiETauSViCgEKLADbUpJiSEyJIEss5NKPaZmT6d+TE/84Pn4373e893vnPe99xz89xzRwP8jI3MjAAAMD74yf4gANDPAYCV3xq+A814vzQKhAY9TJDfPoDMsJiELvTjvI94A0AjaY3i5CroenXSJycwALDukeZPj55Y8wUAfIg8uN87JD1aCI5TEnBR9FdzXt+ni858dGCjg+OBrTtNt0UCl4eOLm55UhX2xH/VLWP9kBUPv1k9dF7/y3yjJynJNduKDJv06oaNVm3TD/ARf/7rPfzwSayiN3w3PlZSLob3+5eXYmKVCgb7kqcAO1xPiHG+Wq5+iLmdSFROMu8FEsW9RI9FX8g54P3PeHuYaXUzF6rN9Xju/fBB8lpo9sFsiGBz1T1gXilS4dr+qlnYc7yPawcoRWqP8Y8B7ZLj8tagijWC2BXQ1Z0sZjbZY65p+8j3mpt2iKYKW1BjCUgx3KsZXulrrOQkrdgADXtd9Qyh4a+lgD40bEBXA/NDwYF60P9JP9HQu2O4wJDnOs0eTzbkaMA/rP6vNgIAjRuG2wGNla836mA6mA6mg+lgOpgOpoPpYDqYDqaD6WA6mA6mg+lgOpgOpoPpYDrY/wfWsmZpNrKcKH/a1QzGPg3QGsqZePe/7jXG0OP9RKeQ4fNsr0hQXMWqR+OZh0IpiomKPauxdtjD2ATsBbCxgl5biHvaWL4GwhQ1MN5V/0oSubnH2YF7JnaYFVILle3cVtjci54APd7M7YoT4Oxs8X2DVH++qSCsbefU5zs4ZSk1XOg4OTFtsh9z873o9s5nzQ7Buo+gXzeuTzPaK2UT8HiguqawyfzRx0VO7B156Zqf+sOaqeOLNElp8rl4O9AU1vo9Hf5iB2BfW8RsTEO+8N1nabe8bjor+SfaTvTzhq4vQFPu1F9yaGXld9Fr23jNrSHgArSkJSOVe/7QcEHyJbTyQ0G3qx9wdQCFqaXN6G26gR5K+7HkpwrpAVF1igUUx8JpT/A7LHLsZgQRMsp4N+ej1NHIOnTWgxlLeexskxCFns+2oesBDyYm2XT7E9AxaOLienOOhd6pfdS+W/xuA4tx37HD2SXmHRVPkwEgKYMmTfqjvYWCfBIBjRVZdyDFL7hwkCFqF3lKyxpg2VMia8XCy7Tpxdxxr7kHfnDF9UULxg31m4ECLk1lQbRXSZDS8QWzrDf9bGrmbD6p4xSIKhpNMxfQRPnhUge1IhfWDFN11sScLjsZXXC6fbq5hwnnuwpa6CTr5zsptM1DcBqBVPbn3t0IuEmU4tg0mZA61jnzKz7qzPXwOOWMWyPFMGQ7p6khIrEDW13zWMIXHO/HevaL20Mtaum2/1iL6AlKrsn/ILgH1VaALel0iAdHuu90hFdJjs3xW2zXMTnO5SMimQzTw2yOlzeB4bHt7C1YCh3Jk3gON2DWgp16gKsxKKdC3rQcpKqgVJRuBY4spVJybPugmDvE3CTg++ejyNMvY0oSKJ2xJh7dpI5XYkpXsknvwundhbtM/M/u3dU0NtS+Q+tAsmF9TPxLN7bb9MxdZ/Ir/N0fjhHUvfahxOFdzs0lzgDqKls9jR+ZoD4TmgM5gwMdxIi76AslqQIHKL17Vgx8jS45xCwQbUg75+yTwHtdwDxuxtlIXHdjjeUjFkXuNnw5TBxHsD+b5LS85TDL0jpOuaccZhXhe/28O6bniGfaJ6AgGSRIx1plPzD9QgMVPV4V7p2pcivB8GQV4ZfASYkx8OBLHrurzK8j0bJKhqf2+vK0EWiMfDw3WJDMOLZywBFLKoszS4wzB03TnqEw1oLB5rl118zHt6RuV5bRbJALLc/+QXuKVNqYaJzjVN5VYad+6RtKGUUjE/jyX9r1Tt0RpoDIvKEOKwNc5yvmbSKRb8tCiB0OW8t/zBuJ4Wr9OVHBaBM1oscBoPTstHKUDFf8XRpJlLaER8lV0k8TFWIEqrjNEJLk5LBXUWYAv3VzVSaDNiF5VpBcCDhdG30NH65GcS33wTp9eAEydw6JnRAUiq6vuINxjeKZGlwWUzi++pW1ovx5YH4kVPEDP6I/WymzzcZKpNNGlbKTEFFmwuM8EutHpWFUhizE66aNP7YHfXsUBgDV1/Dq5vxMims531+Cbs1/rmUuso4b6yGUw/FRUL7gK1z+3QeWMcxg+rUx3/9bGrfHxfpdTpbN/XpEVFOfZ053lUY5ua2i/Dn2Sk14ik1yuovPBERlBFsbmweSsmXXJHl+VFGjeKLHkemSV/vBQMipq4PLRBl9ssAXZ1aM2GMuaisQMYEjnRWPYXtKQ5epIw+raC7DGYIL606WAE6lLbi5pxuI8e65M+e88oK9v0hH2369NvTHIaQJ8iwAU0jqZfgzV2VmffYwZ8puKeHYHP1h/IJVbReL45NQxzEf94PqpFVJBDpps14N+fXmqvMO4K7cI4OZTnyJp0t02tHBpCfPFq7w8wYzth6lJgJAgI9UhYoQqzBXJMrARz6TS5xiYpxUf3uxBd3qyFsW/e9sGlqtiKyv3eBY+i3OZl99idHKUgTB0ub8ECaSWIj85Mnl6UUKnR76PCEcjWbToMgFzcS+YG+45m+JQxGvwFRW9cT1z+LiW71RuHahjyCa9EitP+TXVpWdREa4hHt58PMOSPcI0ONIQU+xmFTCvOzbREphHwppI6wEksxo0sTRdHkEgqi0nFwTrGyLmL6urcbqDywErVCF4t4U6TlFizxoO6eu/55m+M8LNBbH0VNxriueu77buq/uS/7dZ9AeoFuZkZc8C976lj0FwXIeq9Kc8xEo2zRhar1K8O8BsE7KgrR65fXHeg2LWJOBBUg+rc+F+PqIuIg2RWzeW2G4BEzCiAVvnYN9BZUqztbPNtJQ00jCSBp7SypnZSEF77lucMxkb244+gpt8ZaW0i58m5vTW0+WkN/jL6seJbgCc4JTtFUH8TUyypP5H2LaEeolx93GjydL+WR3tuIDcVifYFhP1TUtdlW8c4dmcBRGBN/4IPkGKIit6LI9nH5b0tajyhPqaARUZ94BfnZKFY03Y3vNzSpCtU8tEirrQ6InLq89Oe0/uOpmgrOZH1v0IWVLLjI3IlTP8z0UA9tDExV9464RBwy/yoAipDCnvs5OKkzU98S2ntLuibpAaso+xezKs1aAs28reVS9+rvvCNOWGb/VjKpMdHewJw5M4UKHZByEZNeugP9rOjuxgXDVIhNFZae8n1FVdZpFLrMP7hl2A5tzNqVS6EGh6rWDVYYhXtvOvtgl9XoH7KTTsM3OhXs5tRHNbxN9e8bBptZ2aH3G8R7ykjjtxKUXvGTH+09Qx+DLz/Yxuuy+sN2H102dFibiBXwlUcYW+Dl6dcxJ2XczxQ7KIf4NUbr9/kzeysTTCNs2XjQpZsGU6chc/42Rd+5MXP3pq3LrXC3T2mqQ4RW0Cdoyj9vqWnaq+ntRotMZa38rlzOeHoJWtwPbINLR/R781logK5RD2xnwkSbB/HmE4iWT0CW+K/l183uplOIo6LTeygM5M+q1qcG+12mbAqmqsKVYN9DrTvKLhMsM+qNWBPYpDEfGq+oDsf0X3RbtOAgl7HCF7DGCglZerkAHlm7xlma+9JVmWtxWG9ewhheIx+LriCy1RYLc1qWNQMIKEpDBitraiM63Mf1Cew4E9HjE6FeuBl2K68zHX9hTMif4EeOK1+JB2qaqacx5Tj9+eL5ALetn9kPNInU749tKfMfU50rnVDttqgqv/blBW6IwhnWJQapCu8cQZK0VC42Sx0vhGNM0l5QbPnUE6FHlfpkDAD/PpopeFdVr9axpZJZUE4TlmG/MqWR1RKcli0Aq9X+ECOArPpV+eGKcISPkZOlfSAUFMZtICGXvMUpnLYr1L11T8h91TQVMSo4IvUKpwo1jkOZiqbgWvUIY+vAS/+84cLgzOg0rvmgQiuuYdHbIPGK1D3WvGRTewyx1kzx2zx+mUPKGLkKAGfQSSlyZsDq8eljYvBoAHkzyGCbFvx+BATXfV6ytXe+7DUONb9jz9OoEeeSYqpvVYJXNu8QaZChCtPKBmmFXe2oH/5ZwD+c9Zhgki5TdJMKdYID2Tck3Vk+3oA/Qbs4EvJS0pivm1OlpDpUkzyS1+PFgIIsc5R5RVdSApaGgV5Kk8CBGcg+Zq4D6fgP3VZXI8f3zR/mm65N3P791AfeU3O+7qoxmPUAQZXL55xyIk5mzi8/mzxAzp6aQiKYLCysB4I7Fam7LhMeShVCaQbWF4KPreSm8kovlsvTqqblIRZ+f+nMsyzIRLhe/QS4VOyh19+0XLahTmHL8blLHlIX2FSfs/T95dWqb7WWVn4oDlj8WypILAqm7NbfCOuO9QjWfJwkPa+4WUUb6LzPXV4s85IfbgN8+PaquugeEDOK6lAVp3tpF1eH9jqDhXmdPaYeIXE6Q3Rb6a+ZLO+PdmenZTg2fqg3OODy8aps4T9PMH/QN2E/e99lX/wRQSwMEFAACAAgAMF1pUOsqoEJKAAAAawAAABsAAAB1bml2ZXJzYWwvdW5pdmVyc2FsLnBuZy54bWyzsa/IzVEoSy0qzszPs1Uy1DNQsrfj5bIpKEoty0wtV6gAigEFIUBJoRLINUJwyzNTSjJAKowsEIIZqZnpGSW2ShYmZnBBfaCZAFBLAwQUAAIACAAgXWlQ9/eNrfIEAABZEgAAIAAAAHZpZGVvbGVjdHVyZS9jb21tb25fbWVzc2FnZXMubG5nrVjfb9s2EH4v0P+BEFBgA7q2w176kLiQZToVooiqRMXJXghGohOilOjphxPvr9+RklV7WyA56YthUf6+O959d0f67MtTodBWVLXU5bnz+4dPDhJlpnNZ3p87KV3+9tlBdcPLnCtdinOn1A76Mnv75kzx8r7l9wK+v32D0Fkh6hoe65l5+vGMZH7uRHPmeh5OEn8eYBYF7i2OWeLh0I19wkJCWZJGEYkpXjgz+iBQLYtW8QZ8QrJGpW5Q3W42umpEjmSJGvgJzzKwIO+kks0OFToXZx97m+MuJJd+yMC8+b5f9gOf3rIrssDODJf8ToEbWSVEiSrBc1G9xkZI4is36MkXsn49+8qlGDjjy86OF2NYWLCVT786Mw84TageZfOAZLKpIJtIbLlqu5j2+R4zN3e9S0YJc6OIzVNKScgCd44DZzbn2fcxtEeuIje8ZQG5ICyB7QPO08WGlzsU6HuNfvnj86enz59+HScKaUwCBmw4YCG+oc7MfJ6Gi2J87czM5ygujWMcgiYDf4GZn1iBmt0E2Ar0VrfogW8FajTaSvFo5SjKRlaQUyVz+yLTsFC2oyldkCsX8hfjhMa+R30SOrNEV9XufafytnnQFZirUd7JJrc2TULN+00lajDdpVWbyoB6yXXBZflh3PQqDIi7sPm9AmG5F6BOOmwKmI7orZq2sD/9Hkw8lkrzHK1Bw0iSBPHNRsmsr9lecpHiuzEvINLQDCI3SVYkXpjSa6AaONrwun7UVX4U5UN/xoj90COQSI8ekJveMhDD/iS0uqoSWTNOBl66Nj+9LlZ+CAFk1MrRSKJo6wbSXmyUaIT1Vpqt8MyG5E6sNehDCb7tcgfWrVhG0xS4aeh9ZXM6VF/A2zJ7mIgDcf1vfg+z2dbiKGejPvVsbE5uoDqgHMkpCHLpzMjlKYhbnECQcTKGCd1r/8K1WYK63RfVvmgzbmpE7frZYdS0lbqtYcWEBErLZqQ+zUqCv6UgYt8NnmkNHel+bt3LLTR90J+oRsNMUhr4IWbUpwGkrn8cQ0GP8/DCDy/Yt9T/ky1dP7CT4d965Ts7WXm+5WUmQKEZN0LYwbtc5vadqRXr9V+t/Bvxpu9v7/rWGC7wzbsPJ/pz1E2fKSPeNKLYNGOmTZh791/ihekLz7owZesvsz8cfH5KZg6OSq/Oz9GR7JQcjTrxykhNz9bP9iTp5hOGKQ31jWGwqumokIDRpemPGkXd6ILZ5pdrPZ2jr/1hYTpyheeJTwG7Ene1bEaPIrYuJg83WxYvn2rgJUljOM4eBQlipNsqs91yPEg/OPogDQsTkPvj1tGc6XlC2M79cP1QsoDo5RM40yu8j383Ho7iuNKtym0RK/ndjgjYbluI/x7k1pUu7Kri9V7E3YT68hov+iB1RqMTjlJDHU5Wx0EZvlwjSTq3PieMLJcw/tbrMQT1Ye8/5SzNu8ZW6AKWRj2lhATUj5jnmXMaWG3vGtmo8aPEAPzqhqBBc1eCWxIcpL8bfYhcQp+1kTW3JgW3pqmEyzQIErgV4rDzaNkq1V04X8AA4e9Y8BM4tB6oJl1a93zmytYLyHKF4qnX9lSG/XHIwknbKFlOxkZumvTIyAzTybjAve1hEy4zA2powh103/tPwF8fxirqT6qnxetHf7Qk8b65TsVfk8D0Egu+1gq6xjFyeKrtn0BnHw/+E/oHUEsDBBQAAgAIACBdaVAVHmAbowAAAH8BAAAxAAAAdmlkZW9sZWN0dXJlL3BsYXliYWNrX2FuZF9uYXZpZ2F0aW9uX3NldHRpbmdzLnhtbHWQQQqDMBBF957CGwhdh0DXpUWoFxhxlECSCZlR8PZNRG1p02Xe+z/DjGIUMX5iXdW1glnoKRBFS5xRNe93tgwLXr1xIIZ8woK850omNyxRaCMyetmUHsFyyv/wY3hrYT0/4iNeMOVCZxzqS6mwmVzysJhpY90aUI8R04AvmHPoobd4w7UniMPjDOwb/9W5mzabHd5pQB0iuSCq+UBVutdx9BdQSwMEFAACAAgAIF1pUKeK7jYMBQAA5RkAACoAAAB2aWRlb2xlY3R1cmUvZmxhc2hfcHVibGlzaGluZ19zZXR0aW5ncy54bWztWV9v4jgQf++nsHLaxy3077UVULE0aKOlwJG03T5VJjHgq2NnbYeWfbpPcx/sPsmNEwhQCjXVtrenu0qoij2/n8fjmfFMUjl/jBkaE6mo4FVnb7fsIMJDEVE+rDpXQfPjiYOUxjzCTHBSdbhw0Hltp5KkfUbVyCdag6hCQMPVWaKrzkjr5KxUenh42KUqkWZWsFQDv9oNRVxKJFGEayJLCcMT+KcnCVHOlMGCAH6x4FNYbWcHoUrOdCmilBFEo6pzTSMiWiTUqSRNhtXIKeWSfRzeD6VIedQQTEgkh/2q88tB9jeTydkuaEy4MYuqwaAZ1mc4iqhRBDOffidoROhwBBqD0R5opEdV56BcNiwgXVplybjz3WPD0hBgBq6n9DHROMIa54/5epIMiITzIKqmZUqAdGlsQVKTR10M5EPRhOOYhgHMIGOsqnMR3PXcpttz2w337qrXylW1RgRe0HKtMH7Lu9hGvttzfbcduL27T15nS8RrVnEv615rS8yN+8n3gm1Xatcvt4V0P3faW2Hqgddpb2GHRueyW2/fbrWjz7ddt9fy2l/ugk6nFXjdOSrzygX/q5SWXbkCLi9SueiwepTGfY4pg/zxxGsV0ZCBGJZDEogmhegaYKaIg35PyPC3FDOqJ5CoIM7QPSFJXSUQ5T0TT1XHxIgzp8sJQTEIsiJWT/eLYN3bP13aeylffr6vZ9WsFAmsOxJavLP6e+WjQv/Tw83qr1G0Agk0wXzSEsN31/7oeJ4qT8qb1X9OzcrYJPY2ljLLoKvqv2i+/cP5+R8cH29WYc1qFaw1DkeQ2fUsMS+OzKSosT0ONR3DpUGe6DpIGfPTJBFSz3P74mChxBqaykDwpeAxz6gvWFScGon7JGrjmEwvRJZfiP495U0Q3nPQACKdwZF2EsKRjzncw1TDMYcFh0r7SlOd3b/NqXRdUszQFadQKBB06a8cezjCUi2FdnFE5uoLa124HHNz589r5XCqiI1g22QrxWCXVrSSjKlIlT3iGkqQ2Eqyk2pGuZVob5YYLXXOo9lG2I0ha9kI3pC+otrOxAIVOiCPD4QNqAkerUJJCLdS+5FqNCggKBZ2p3MjUhahiUgRo/cEaYFAUTgvpEcELZZcaCBFnI1CUTh1GDSm5IFE5zYL3cIScQpIk5wY0fkK31L6HfXJQEjgJXgMJSuM06l77b6euAh90PwH8SdYqbnSeGaDD3nJ5rUv3K8fjAFxNMZQZG5HDlmQxIl+E348QVzoGQ7MEZrckB16RKNszmZv1guO8DjzJOMdGSn4EIUDyDlhIoQUSnlKbAlDzJHgbIJwCCGvjF9mSQhGcg/MqdWrFczh4DTZ05COIYKEjIi02nN5b//g8Oj415PTs93SX3/8+XEjaFokQh43y+VVYmNjs2CNfNKYvIBb02q8gFrbcFjjXr/iSvNhjXymYLfGPm1ErIEr7Ygdck1T8gJ4Q2vyAnJDg7KCbQoZm1QVLeA9s9l6I/CuveD2LnC/BssEWTSs1jWVkim7nq/Csor4Jy7COlcBGMy1qlRcv3PVa7i+VaUy8x2rTGbH2e5Y1V5fLMsuUxt0F+oCKxXg4h3mVQRcvYzGUDdF75ZZ3yGS3yksfkRzkofW24TFq47r35NS/qum++l74jcynu9eep86rYv/g/cfNGL+VLwgXXojWryoW/4oYGZiymmMmW8K++JLQu3osFwpPT+1swNsy59majt/A1BLAwQUAAIACAAgXWlQj3ZV/m8CAACHCAAAJAAAAHZpZGVvbGVjdHVyZS9mbGFzaF9za2luX3NldHRpbmdzLnhtbJ1W247aMBB971eg7QfQJRCElCIlXERVdkELP2DIECwcO7IntPx9becGJFnYJi945py5nLEdPHWifPyt0/H2ggm5AUTKI2Usha1Dw58vIVVkxyAMUkTBX8bfB77rDH2vayE1+FGcQZbY+XwyG/RbsZcEJKP8ZJBuEPR7bUguZExYGXbqTN3pqA1sKtgwGsKSKpwxiIGjJvVGrh+0ZkhIBEGkYY59WmGMXHZkbyqeTf3R6/QzoBbCRHz9Yd5WoEjSZE04sCz90PHbdajACyChnpdRzjdvG0MBgz1CuPofUQry14kavyNybcpdmHn8QogDrVskRcpDs4t6A9d9im+oW/iL73YPPG64gWqat7vRPF8hbnIBzGBcx3eeIhekWs+f73FlRFZvRJ5AqofVoq7uoRZ4TOMdJ5Q9sbORxqDPItxU3Hf6fvv5RSEY0uSG8SBJxthmxc+G5m3HJoHQB15rKG9TjJx5/1qY/Of1FeYhRQb2pNzdbGeqqL7PxihT8LrFKvOpo/izFJHIneXS5miOqAvmKAVrSkVSFAs91DxcuaySrVK0mtuL7Srrrb3CTya56UCYyrGlrYKtJSh9TIuL+CrwvafifIASqdyDqnHuPRVnnjKm9hKA10g1Vz6nZrGsirqu5oGFIKxjxZdwwHJyd+YyQVMcT9VHs0Ei8Wo22TrvjpzB5zQmSAXXDgRVNNfgyThMiCTX1zqLIdXsVQlr/ZUog6mC0OBpo2z1qR33mijWk9E4OdPIWrf6izs+6Kl43TtjhgRuvvW/4bITRIbvJSTvvdWdsXWPaQxvQm/xRIo4Qa97ZbLzqcagf5s/IP8AUEsDBBQAAgAIACBdaVB8n4QKAgUAAF0ZAAApAAAAdmlkZW9sZWN0dXJlL2h0bWxfcHVibGlzaGluZ19zZXR0aW5ncy54bWztWd1u4jgUvu9TWFnN5RT6u20FVJQGTTT8LaTt9KoyiQFvHTtjO7TM1T7NPtg+yR4nEKAUarpbRittpaqKc77Px8fnfD5OS5fPEUNjIhUVvOwc7BcdRHggQsqHZefGr38+c5DSmIeYCU7KDhcOuqzsleKkz6ga9YjWYKoQ0HB1EeuyM9I6vigUnp6e9qmKpXkrWKKBX+0HIirEkijCNZGFmOEJ/NGTmChnymBBAL+R4FNYZW8PoVLG1BRhwgiiYdm5pSERDRLoRJIvOmJOITPs4+BxKEXCw5pgQiI57JedX47Sn5lNRnZNI8JNVFQFBs2wvsBhSI0fmPXoD4JGhA5H4DDE7ImGelR2jopFwwLWhVWWlDtbPDYsNQFR4HpKHxGNQ6xx9pjNJ8mASNgOoipaJgRIl8YWLDV51vlANhROOI5o4MMbZGJVdq79h65bd7tuq+Y+3HQbmavWCN/zG64Vptfwrrex73Tdntvy3e7DldfeEvGeWdxm1Wtsiblzr3qev+1MrWpzW0jnS7u1Fabqe+3WFnGotZudaut+qxV9ue+43YbX+vrgt9sN3+vMUWlWLuRfqbCcyiVIeZHIxYTVoyTqc0wZyMeLrFVEgwAxLIfEF3UK1TXATBEH/R6T4W8JZlRPQKegztAjIXFVxVDkXVNPZcfUiDOnywjBMSiyvFbPD/NiPTg8X1p7IZt+vq5X3Szl+tUZCS127P5B8ST3//x4s/trHC2BfsaYTxpiuHPvT07nUnlW3Oz+a26WxkbXW1jKVEFX3X8zfIfH8/0/Oj3d7MKa2UpYaxyMQNn1TJgXR2ZW1MQeB5qO4dAgL3wdJIz1kjgWUs+1fXEwd2INTWkg+FLxmGfUFyzMd41EfRK2cAQl3KlzBw2grhlsYDsmHPUwh0OXatjUIEeopK801elhW59aVyXFDN1wCl0BQc3eyiYHIyzVUiHnG2IOuqDSgaMwC272vNYOJ4rYGLaMNikGu2NFK8mYikTZI26h34isLNuJZpRbmXZnMmjpc1a7NsZuBBplY3hH+opquxALlPuAPD4QNqA65K8KJCHcyu1nqtEgh6BI2O3OnUhYiCYiQYw+EqQFAkdhv5AeEbTYYKGBFFE6yrCaJgwaU/JEwkubie5hiigBpJEiRnQ2w/eE/kB9MhASeAkeQ38K43SaXvvvJ84LHTz/l/hjrNTcaTyLwaesQfNa1+63TyaAOBxjaCm3IwfNI1GsP4QfTxAXeoaDcARGG9JND2mYvrNZm/WEIzxOM8lkR0oKOURhAzJOeBGAulKeEFvCAHMkOJsgHEDJK5OXqQjBSJaBGbV6t4MZHJImfRrSMVSQkCGRVmsuHhweHZ+c/np2frFf+OuPPz9vBE1bQtBxM13WE9Y2Xg2skS+uIW/g1lws3kCtvV5Y494/48pVwxr5SntujX157bAGrlw+7JBrriBvgDdcRN5AbriOrGDrQkZGqsIFvGcWW6353q3n3z/47jd/mSCthtW+plQwTdbrPVfa/75oufo/r+dq3/gQH9eqMXF77Ztuze1ZNSazVLESLjvOVtuq1fpq2WWZVqCz0AZYuQDn7DBrGuCkZTSCNincmZDuoHB3VAWv3jzoxjLICudjquBdu/MzBeP/UFlnlXpNXVGPRNSAdiSzHxS1ntv0rtqN6w8NH7WL338w6f5p+LKn/Hvm0gfM/Lva8jf8PRhf/pdIZe9vUEsDBBQAAgAIACBdaVCTaEB+hwEAANkEAAAiAAAAdmlkZW9sZWN0dXJlL2h0bWxfc2tpbl9zZXR0aW5ncy5qc5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IF1pULx9NfdKAAAASQAAAB8AAAB2aWRlb2xlY3R1cmUvbG9jYWxfc2V0dGluZ3MueG1ss7GvyM1RKEstKs7Mz7NVMtQzUFJIzUvOT8nMS7dVCg1x07VQUiguScxLSczJz0u1VcrLV1Kwt+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GAAAHQAAAAAAAAABAAAAAABjEQAAdW5pdmVyc2FsL2NvbW1vbl9tZXNzYWdlcy5sbmdQSwECAAAUAAIACAAwXWlQFR5gG6MAAAB/AQAALgAAAAAAAAABAAAAAADpGAAAdW5pdmVyc2FsL3BsYXliYWNrX2FuZF9uYXZpZ2F0aW9uX3NldHRpbmdzLnhtbFBLAQIAABQAAgAIADBdaVA+Tq8EQwUAAF4WAAAnAAAAAAAAAAEAAAAAANgZAAB1bml2ZXJzYWwvZmxhc2hfcHVibGlzaGluZ19zZXR0aW5ncy54bWxQSwECAAAUAAIACAAwXWlQKgfsO3wDAACvDAAAIQAAAAAAAAABAAAAAABgHwAAdW5pdmVyc2FsL2ZsYXNoX3NraW5fc2V0dGluZ3MueG1sUEsBAgAAFAACAAgAMF1pUMxyn+09BQAA6BUAACYAAAAAAAAAAQAAAAAAGyMAAHVuaXZlcnNhbC9odG1sX3B1Ymxpc2hpbmdfc2V0dGluZ3MueG1sUEsBAgAAFAACAAgAMF1pUDfOkV+0AQAAbgYAAB8AAAAAAAAAAQAAAAAAnCgAAHVuaXZlcnNhbC9odG1sX3NraW5fc2V0dGluZ3MuanNQSwECAAAUAAIACAAwXWlQy5xAP2oAAABzAAAAHAAAAAAAAAABAAAAAACNKgAAdW5pdmVyc2FsL2xvY2FsX3NldHRpbmdzLnhtbFBLAQIAABQAAgAIADBdaVA1+IK3UQ0AAM4lAAAXAAAAAAAAAAAAAAAAADErAAB1bml2ZXJzYWwvdW5pdmVyc2FsLnBuZ1BLAQIAABQAAgAIADBdaVDrKqBCSgAAAGsAAAAbAAAAAAAAAAEAAAAAALc4AAB1bml2ZXJzYWwvdW5pdmVyc2FsLnBuZy54bWxQSwECAAAUAAIACAAgXWlQ9/eNrfIEAABZEgAAIAAAAAAAAAABAAAAAAA6OQAAdmlkZW9sZWN0dXJlL2NvbW1vbl9tZXNzYWdlcy5sbmdQSwECAAAUAAIACAAgXWlQFR5gG6MAAAB/AQAAMQAAAAAAAAABAAAAAABqPgAAdmlkZW9sZWN0dXJlL3BsYXliYWNrX2FuZF9uYXZpZ2F0aW9uX3NldHRpbmdzLnhtbFBLAQIAABQAAgAIACBdaVCniu42DAUAAOUZAAAqAAAAAAAAAAEAAAAAAFw/AAB2aWRlb2xlY3R1cmUvZmxhc2hfcHVibGlzaGluZ19zZXR0aW5ncy54bWxQSwECAAAUAAIACAAgXWlQj3ZV/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
  <p:tag name="ISPRING_CURRENT_PLAYER_ID" val="universal"/>
  <p:tag name="ISPRING_LMS_API_VERSION" val="SCORM 2004 (2nd edition)"/>
  <p:tag name="ISPRING_CMI5_LAUNCH_METHOD" val="any window"/>
  <p:tag name="ISPRINGCLOUDFOLDERID" val="1"/>
  <p:tag name="ISPRINGONLINEFOLDERID" val="1"/>
  <p:tag name="ISPRING_OUTPUT_FOLDER" val="[[&quot;\uFFFD\uFFFD\uFFFD*{52F2B0B6-5D6F-4392-B7FC-27EEC39ACAB4}&quot;,&quot;E:\\work\\お手伝い\\城近さん徳島&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ARTICULATE_PROJECT_OPEN" val="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第 4 話 インターネットで知り合った人"/>
  <p:tag name="GENSWF_ADVANCE_TIME" val="0.00"/>
  <p:tag name="ISPRING_SLIDE_INDENT_LEVEL" val="0"/>
  <p:tag name="ISPRING_CUSTOM_TIMING_USED"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12084</TotalTime>
  <Words>324</Words>
  <PresentationFormat>画面に合わせる (4:3)</PresentationFormat>
  <Paragraphs>41</Paragraphs>
  <Slides>6</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vt:i4>
      </vt:variant>
    </vt:vector>
  </HeadingPairs>
  <TitlesOfParts>
    <vt:vector size="14" baseType="lpstr">
      <vt:lpstr>Meiryo UI</vt:lpstr>
      <vt:lpstr>ＭＳ Ｐゴシック</vt:lpstr>
      <vt:lpstr>メイリオ</vt:lpstr>
      <vt:lpstr>游ゴシック</vt:lpstr>
      <vt:lpstr>Arial</vt:lpstr>
      <vt:lpstr>Calibri</vt:lpstr>
      <vt:lpstr>Calibri Light</vt:lpstr>
      <vt:lpstr>Office テーマ</vt:lpstr>
      <vt:lpstr>第 22 話 風評被害</vt:lpstr>
      <vt:lpstr>22. 風評被害</vt:lpstr>
      <vt:lpstr>22. 風評被害</vt:lpstr>
      <vt:lpstr>22. 風評被害</vt:lpstr>
      <vt:lpstr>22. 風評被害</vt:lpstr>
      <vt:lpstr>22. 風評被害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2019-12-18T05:51:00Z</cp:lastPrinted>
  <dcterms:created xsi:type="dcterms:W3CDTF">2016-01-27T02:00:48Z</dcterms:created>
  <dcterms:modified xsi:type="dcterms:W3CDTF">2022-08-15T09:12:18Z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