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ppt/tags/tag38.xml" ContentType="application/vnd.openxmlformats-officedocument.presentationml.tags+xml"/>
  <Override PartName="/ppt/notesSlides/notesSlide37.xml" ContentType="application/vnd.openxmlformats-officedocument.presentationml.notesSlide+xml"/>
  <Override PartName="/ppt/tags/tag39.xml" ContentType="application/vnd.openxmlformats-officedocument.presentationml.tags+xml"/>
  <Override PartName="/ppt/notesSlides/notesSlide38.xml" ContentType="application/vnd.openxmlformats-officedocument.presentationml.notesSlide+xml"/>
  <Override PartName="/ppt/tags/tag40.xml" ContentType="application/vnd.openxmlformats-officedocument.presentationml.tags+xml"/>
  <Override PartName="/ppt/notesSlides/notesSlide39.xml" ContentType="application/vnd.openxmlformats-officedocument.presentationml.notesSlide+xml"/>
  <Override PartName="/ppt/tags/tag41.xml" ContentType="application/vnd.openxmlformats-officedocument.presentationml.tags+xml"/>
  <Override PartName="/ppt/notesSlides/notesSlide40.xml" ContentType="application/vnd.openxmlformats-officedocument.presentationml.notesSlide+xml"/>
  <Override PartName="/ppt/tags/tag42.xml" ContentType="application/vnd.openxmlformats-officedocument.presentationml.tags+xml"/>
  <Override PartName="/ppt/notesSlides/notesSlide41.xml" ContentType="application/vnd.openxmlformats-officedocument.presentationml.notesSlide+xml"/>
  <Override PartName="/ppt/tags/tag43.xml" ContentType="application/vnd.openxmlformats-officedocument.presentationml.tags+xml"/>
  <Override PartName="/ppt/notesSlides/notesSlide42.xml" ContentType="application/vnd.openxmlformats-officedocument.presentationml.notesSlide+xml"/>
  <Override PartName="/ppt/tags/tag44.xml" ContentType="application/vnd.openxmlformats-officedocument.presentationml.tags+xml"/>
  <Override PartName="/ppt/notesSlides/notesSlide43.xml" ContentType="application/vnd.openxmlformats-officedocument.presentationml.notesSlide+xml"/>
  <Override PartName="/ppt/tags/tag45.xml" ContentType="application/vnd.openxmlformats-officedocument.presentationml.tags+xml"/>
  <Override PartName="/ppt/notesSlides/notesSlide44.xml" ContentType="application/vnd.openxmlformats-officedocument.presentationml.notesSlide+xml"/>
  <Override PartName="/ppt/tags/tag46.xml" ContentType="application/vnd.openxmlformats-officedocument.presentationml.tags+xml"/>
  <Override PartName="/ppt/notesSlides/notesSlide45.xml" ContentType="application/vnd.openxmlformats-officedocument.presentationml.notesSlide+xml"/>
  <Override PartName="/ppt/tags/tag47.xml" ContentType="application/vnd.openxmlformats-officedocument.presentationml.tags+xml"/>
  <Override PartName="/ppt/notesSlides/notesSlide46.xml" ContentType="application/vnd.openxmlformats-officedocument.presentationml.notesSlide+xml"/>
  <Override PartName="/ppt/tags/tag48.xml" ContentType="application/vnd.openxmlformats-officedocument.presentationml.tags+xml"/>
  <Override PartName="/ppt/notesSlides/notesSlide47.xml" ContentType="application/vnd.openxmlformats-officedocument.presentationml.notesSlide+xml"/>
  <Override PartName="/ppt/tags/tag49.xml" ContentType="application/vnd.openxmlformats-officedocument.presentationml.tags+xml"/>
  <Override PartName="/ppt/notesSlides/notesSlide48.xml" ContentType="application/vnd.openxmlformats-officedocument.presentationml.notesSlide+xml"/>
  <Override PartName="/ppt/tags/tag50.xml" ContentType="application/vnd.openxmlformats-officedocument.presentationml.tags+xml"/>
  <Override PartName="/ppt/notesSlides/notesSlide49.xml" ContentType="application/vnd.openxmlformats-officedocument.presentationml.notesSlide+xml"/>
  <Override PartName="/ppt/tags/tag51.xml" ContentType="application/vnd.openxmlformats-officedocument.presentationml.tags+xml"/>
  <Override PartName="/ppt/notesSlides/notesSlide50.xml" ContentType="application/vnd.openxmlformats-officedocument.presentationml.notesSlide+xml"/>
  <Override PartName="/ppt/tags/tag52.xml" ContentType="application/vnd.openxmlformats-officedocument.presentationml.tags+xml"/>
  <Override PartName="/ppt/notesSlides/notesSlide51.xml" ContentType="application/vnd.openxmlformats-officedocument.presentationml.notesSlide+xml"/>
  <Override PartName="/ppt/tags/tag53.xml" ContentType="application/vnd.openxmlformats-officedocument.presentationml.tags+xml"/>
  <Override PartName="/ppt/notesSlides/notesSlide52.xml" ContentType="application/vnd.openxmlformats-officedocument.presentationml.notesSlide+xml"/>
  <Override PartName="/ppt/tags/tag54.xml" ContentType="application/vnd.openxmlformats-officedocument.presentationml.tags+xml"/>
  <Override PartName="/ppt/notesSlides/notesSlide53.xml" ContentType="application/vnd.openxmlformats-officedocument.presentationml.notesSlide+xml"/>
  <Override PartName="/ppt/tags/tag55.xml" ContentType="application/vnd.openxmlformats-officedocument.presentationml.tags+xml"/>
  <Override PartName="/ppt/notesSlides/notesSlide54.xml" ContentType="application/vnd.openxmlformats-officedocument.presentationml.notesSlide+xml"/>
  <Override PartName="/ppt/tags/tag56.xml" ContentType="application/vnd.openxmlformats-officedocument.presentationml.tags+xml"/>
  <Override PartName="/ppt/notesSlides/notesSlide55.xml" ContentType="application/vnd.openxmlformats-officedocument.presentationml.notesSlide+xml"/>
  <Override PartName="/ppt/tags/tag57.xml" ContentType="application/vnd.openxmlformats-officedocument.presentationml.tags+xml"/>
  <Override PartName="/ppt/notesSlides/notesSlide56.xml" ContentType="application/vnd.openxmlformats-officedocument.presentationml.notesSlide+xml"/>
  <Override PartName="/ppt/tags/tag58.xml" ContentType="application/vnd.openxmlformats-officedocument.presentationml.tags+xml"/>
  <Override PartName="/ppt/notesSlides/notesSlide57.xml" ContentType="application/vnd.openxmlformats-officedocument.presentationml.notesSlide+xml"/>
  <Override PartName="/ppt/tags/tag59.xml" ContentType="application/vnd.openxmlformats-officedocument.presentationml.tags+xml"/>
  <Override PartName="/ppt/notesSlides/notesSlide58.xml" ContentType="application/vnd.openxmlformats-officedocument.presentationml.notesSlide+xml"/>
  <Override PartName="/ppt/tags/tag60.xml" ContentType="application/vnd.openxmlformats-officedocument.presentationml.tags+xml"/>
  <Override PartName="/ppt/notesSlides/notesSlide59.xml" ContentType="application/vnd.openxmlformats-officedocument.presentationml.notesSlide+xml"/>
  <Override PartName="/ppt/tags/tag61.xml" ContentType="application/vnd.openxmlformats-officedocument.presentationml.tags+xml"/>
  <Override PartName="/ppt/notesSlides/notesSlide60.xml" ContentType="application/vnd.openxmlformats-officedocument.presentationml.notesSlide+xml"/>
  <Override PartName="/ppt/tags/tag62.xml" ContentType="application/vnd.openxmlformats-officedocument.presentationml.tags+xml"/>
  <Override PartName="/ppt/notesSlides/notesSlide61.xml" ContentType="application/vnd.openxmlformats-officedocument.presentationml.notesSlide+xml"/>
  <Override PartName="/ppt/tags/tag63.xml" ContentType="application/vnd.openxmlformats-officedocument.presentationml.tags+xml"/>
  <Override PartName="/ppt/notesSlides/notesSlide62.xml" ContentType="application/vnd.openxmlformats-officedocument.presentationml.notesSlide+xml"/>
  <Override PartName="/ppt/tags/tag64.xml" ContentType="application/vnd.openxmlformats-officedocument.presentationml.tags+xml"/>
  <Override PartName="/ppt/notesSlides/notesSlide63.xml" ContentType="application/vnd.openxmlformats-officedocument.presentationml.notesSlide+xml"/>
  <Override PartName="/ppt/tags/tag65.xml" ContentType="application/vnd.openxmlformats-officedocument.presentationml.tags+xml"/>
  <Override PartName="/ppt/notesSlides/notesSlide64.xml" ContentType="application/vnd.openxmlformats-officedocument.presentationml.notesSlide+xml"/>
  <Override PartName="/ppt/tags/tag66.xml" ContentType="application/vnd.openxmlformats-officedocument.presentationml.tags+xml"/>
  <Override PartName="/ppt/notesSlides/notesSlide65.xml" ContentType="application/vnd.openxmlformats-officedocument.presentationml.notesSlide+xml"/>
  <Override PartName="/ppt/tags/tag67.xml" ContentType="application/vnd.openxmlformats-officedocument.presentationml.tags+xml"/>
  <Override PartName="/ppt/notesSlides/notesSlide66.xml" ContentType="application/vnd.openxmlformats-officedocument.presentationml.notesSlide+xml"/>
  <Override PartName="/ppt/tags/tag68.xml" ContentType="application/vnd.openxmlformats-officedocument.presentationml.tags+xml"/>
  <Override PartName="/ppt/notesSlides/notesSlide67.xml" ContentType="application/vnd.openxmlformats-officedocument.presentationml.notesSlide+xml"/>
  <Override PartName="/ppt/tags/tag69.xml" ContentType="application/vnd.openxmlformats-officedocument.presentationml.tags+xml"/>
  <Override PartName="/ppt/notesSlides/notesSlide68.xml" ContentType="application/vnd.openxmlformats-officedocument.presentationml.notesSlide+xml"/>
  <Override PartName="/ppt/tags/tag70.xml" ContentType="application/vnd.openxmlformats-officedocument.presentationml.tags+xml"/>
  <Override PartName="/ppt/notesSlides/notesSlide69.xml" ContentType="application/vnd.openxmlformats-officedocument.presentationml.notesSlide+xml"/>
  <Override PartName="/ppt/tags/tag71.xml" ContentType="application/vnd.openxmlformats-officedocument.presentationml.tags+xml"/>
  <Override PartName="/ppt/notesSlides/notesSlide70.xml" ContentType="application/vnd.openxmlformats-officedocument.presentationml.notesSlide+xml"/>
  <Override PartName="/ppt/tags/tag72.xml" ContentType="application/vnd.openxmlformats-officedocument.presentationml.tags+xml"/>
  <Override PartName="/ppt/notesSlides/notesSlide71.xml" ContentType="application/vnd.openxmlformats-officedocument.presentationml.notesSlide+xml"/>
  <Override PartName="/ppt/tags/tag73.xml" ContentType="application/vnd.openxmlformats-officedocument.presentationml.tags+xml"/>
  <Override PartName="/ppt/notesSlides/notesSlide72.xml" ContentType="application/vnd.openxmlformats-officedocument.presentationml.notesSlide+xml"/>
  <Override PartName="/ppt/tags/tag74.xml" ContentType="application/vnd.openxmlformats-officedocument.presentationml.tags+xml"/>
  <Override PartName="/ppt/notesSlides/notesSlide73.xml" ContentType="application/vnd.openxmlformats-officedocument.presentationml.notesSlide+xml"/>
  <Override PartName="/ppt/tags/tag75.xml" ContentType="application/vnd.openxmlformats-officedocument.presentationml.tags+xml"/>
  <Override PartName="/ppt/notesSlides/notesSlide74.xml" ContentType="application/vnd.openxmlformats-officedocument.presentationml.notesSlide+xml"/>
  <Override PartName="/ppt/tags/tag76.xml" ContentType="application/vnd.openxmlformats-officedocument.presentationml.tags+xml"/>
  <Override PartName="/ppt/notesSlides/notesSlide75.xml" ContentType="application/vnd.openxmlformats-officedocument.presentationml.notesSlide+xml"/>
  <Override PartName="/ppt/tags/tag77.xml" ContentType="application/vnd.openxmlformats-officedocument.presentationml.tags+xml"/>
  <Override PartName="/ppt/notesSlides/notesSlide76.xml" ContentType="application/vnd.openxmlformats-officedocument.presentationml.notesSlide+xml"/>
  <Override PartName="/ppt/tags/tag78.xml" ContentType="application/vnd.openxmlformats-officedocument.presentationml.tags+xml"/>
  <Override PartName="/ppt/notesSlides/notesSlide77.xml" ContentType="application/vnd.openxmlformats-officedocument.presentationml.notesSlide+xml"/>
  <Override PartName="/ppt/tags/tag79.xml" ContentType="application/vnd.openxmlformats-officedocument.presentationml.tags+xml"/>
  <Override PartName="/ppt/notesSlides/notesSlide78.xml" ContentType="application/vnd.openxmlformats-officedocument.presentationml.notesSlide+xml"/>
  <Override PartName="/ppt/tags/tag80.xml" ContentType="application/vnd.openxmlformats-officedocument.presentationml.tags+xml"/>
  <Override PartName="/ppt/notesSlides/notesSlide79.xml" ContentType="application/vnd.openxmlformats-officedocument.presentationml.notesSlide+xml"/>
  <Override PartName="/ppt/tags/tag81.xml" ContentType="application/vnd.openxmlformats-officedocument.presentationml.tags+xml"/>
  <Override PartName="/ppt/notesSlides/notesSlide80.xml" ContentType="application/vnd.openxmlformats-officedocument.presentationml.notesSlide+xml"/>
  <Override PartName="/ppt/tags/tag82.xml" ContentType="application/vnd.openxmlformats-officedocument.presentationml.tags+xml"/>
  <Override PartName="/ppt/notesSlides/notesSlide81.xml" ContentType="application/vnd.openxmlformats-officedocument.presentationml.notesSlide+xml"/>
  <Override PartName="/ppt/tags/tag83.xml" ContentType="application/vnd.openxmlformats-officedocument.presentationml.tags+xml"/>
  <Override PartName="/ppt/notesSlides/notesSlide82.xml" ContentType="application/vnd.openxmlformats-officedocument.presentationml.notesSlide+xml"/>
  <Override PartName="/ppt/tags/tag84.xml" ContentType="application/vnd.openxmlformats-officedocument.presentationml.tags+xml"/>
  <Override PartName="/ppt/notesSlides/notesSlide83.xml" ContentType="application/vnd.openxmlformats-officedocument.presentationml.notesSlide+xml"/>
  <Override PartName="/ppt/tags/tag85.xml" ContentType="application/vnd.openxmlformats-officedocument.presentationml.tags+xml"/>
  <Override PartName="/ppt/notesSlides/notesSlide84.xml" ContentType="application/vnd.openxmlformats-officedocument.presentationml.notesSlide+xml"/>
  <Override PartName="/ppt/tags/tag86.xml" ContentType="application/vnd.openxmlformats-officedocument.presentationml.tags+xml"/>
  <Override PartName="/ppt/notesSlides/notesSlide85.xml" ContentType="application/vnd.openxmlformats-officedocument.presentationml.notesSlide+xml"/>
  <Override PartName="/ppt/tags/tag87.xml" ContentType="application/vnd.openxmlformats-officedocument.presentationml.tags+xml"/>
  <Override PartName="/ppt/notesSlides/notesSlide86.xml" ContentType="application/vnd.openxmlformats-officedocument.presentationml.notesSlide+xml"/>
  <Override PartName="/ppt/tags/tag88.xml" ContentType="application/vnd.openxmlformats-officedocument.presentationml.tags+xml"/>
  <Override PartName="/ppt/notesSlides/notesSlide87.xml" ContentType="application/vnd.openxmlformats-officedocument.presentationml.notesSlide+xml"/>
  <Override PartName="/ppt/tags/tag89.xml" ContentType="application/vnd.openxmlformats-officedocument.presentationml.tags+xml"/>
  <Override PartName="/ppt/notesSlides/notesSlide88.xml" ContentType="application/vnd.openxmlformats-officedocument.presentationml.notesSlide+xml"/>
  <Override PartName="/ppt/tags/tag90.xml" ContentType="application/vnd.openxmlformats-officedocument.presentationml.tags+xml"/>
  <Override PartName="/ppt/notesSlides/notesSlide89.xml" ContentType="application/vnd.openxmlformats-officedocument.presentationml.notesSlide+xml"/>
  <Override PartName="/ppt/tags/tag91.xml" ContentType="application/vnd.openxmlformats-officedocument.presentationml.tags+xml"/>
  <Override PartName="/ppt/notesSlides/notesSlide90.xml" ContentType="application/vnd.openxmlformats-officedocument.presentationml.notesSlide+xml"/>
  <Override PartName="/ppt/tags/tag92.xml" ContentType="application/vnd.openxmlformats-officedocument.presentationml.tags+xml"/>
  <Override PartName="/ppt/notesSlides/notesSlide91.xml" ContentType="application/vnd.openxmlformats-officedocument.presentationml.notesSlide+xml"/>
  <Override PartName="/ppt/tags/tag93.xml" ContentType="application/vnd.openxmlformats-officedocument.presentationml.tags+xml"/>
  <Override PartName="/ppt/notesSlides/notesSlide92.xml" ContentType="application/vnd.openxmlformats-officedocument.presentationml.notesSlide+xml"/>
  <Override PartName="/ppt/tags/tag94.xml" ContentType="application/vnd.openxmlformats-officedocument.presentationml.tags+xml"/>
  <Override PartName="/ppt/notesSlides/notesSlide93.xml" ContentType="application/vnd.openxmlformats-officedocument.presentationml.notesSlide+xml"/>
  <Override PartName="/ppt/tags/tag95.xml" ContentType="application/vnd.openxmlformats-officedocument.presentationml.tags+xml"/>
  <Override PartName="/ppt/notesSlides/notesSlide94.xml" ContentType="application/vnd.openxmlformats-officedocument.presentationml.notesSlide+xml"/>
  <Override PartName="/ppt/tags/tag96.xml" ContentType="application/vnd.openxmlformats-officedocument.presentationml.tags+xml"/>
  <Override PartName="/ppt/notesSlides/notesSlide95.xml" ContentType="application/vnd.openxmlformats-officedocument.presentationml.notesSlide+xml"/>
  <Override PartName="/ppt/tags/tag97.xml" ContentType="application/vnd.openxmlformats-officedocument.presentationml.tags+xml"/>
  <Override PartName="/ppt/notesSlides/notesSlide96.xml" ContentType="application/vnd.openxmlformats-officedocument.presentationml.notesSlide+xml"/>
  <Override PartName="/ppt/tags/tag98.xml" ContentType="application/vnd.openxmlformats-officedocument.presentationml.tags+xml"/>
  <Override PartName="/ppt/notesSlides/notesSlide97.xml" ContentType="application/vnd.openxmlformats-officedocument.presentationml.notesSlide+xml"/>
  <Override PartName="/ppt/tags/tag99.xml" ContentType="application/vnd.openxmlformats-officedocument.presentationml.tags+xml"/>
  <Override PartName="/ppt/notesSlides/notesSlide98.xml" ContentType="application/vnd.openxmlformats-officedocument.presentationml.notesSlide+xml"/>
  <Override PartName="/ppt/tags/tag100.xml" ContentType="application/vnd.openxmlformats-officedocument.presentationml.tags+xml"/>
  <Override PartName="/ppt/notesSlides/notesSlide99.xml" ContentType="application/vnd.openxmlformats-officedocument.presentationml.notesSlide+xml"/>
  <Override PartName="/ppt/tags/tag101.xml" ContentType="application/vnd.openxmlformats-officedocument.presentationml.tags+xml"/>
  <Override PartName="/ppt/notesSlides/notesSlide100.xml" ContentType="application/vnd.openxmlformats-officedocument.presentationml.notesSlide+xml"/>
  <Override PartName="/ppt/tags/tag102.xml" ContentType="application/vnd.openxmlformats-officedocument.presentationml.tags+xml"/>
  <Override PartName="/ppt/notesSlides/notesSlide101.xml" ContentType="application/vnd.openxmlformats-officedocument.presentationml.notesSlide+xml"/>
  <Override PartName="/ppt/tags/tag103.xml" ContentType="application/vnd.openxmlformats-officedocument.presentationml.tags+xml"/>
  <Override PartName="/ppt/notesSlides/notesSlide102.xml" ContentType="application/vnd.openxmlformats-officedocument.presentationml.notesSlide+xml"/>
  <Override PartName="/ppt/tags/tag104.xml" ContentType="application/vnd.openxmlformats-officedocument.presentationml.tags+xml"/>
  <Override PartName="/ppt/notesSlides/notesSlide103.xml" ContentType="application/vnd.openxmlformats-officedocument.presentationml.notesSlide+xml"/>
  <Override PartName="/ppt/tags/tag105.xml" ContentType="application/vnd.openxmlformats-officedocument.presentationml.tags+xml"/>
  <Override PartName="/ppt/notesSlides/notesSlide104.xml" ContentType="application/vnd.openxmlformats-officedocument.presentationml.notesSlide+xml"/>
  <Override PartName="/ppt/tags/tag106.xml" ContentType="application/vnd.openxmlformats-officedocument.presentationml.tags+xml"/>
  <Override PartName="/ppt/notesSlides/notesSlide105.xml" ContentType="application/vnd.openxmlformats-officedocument.presentationml.notesSlide+xml"/>
  <Override PartName="/ppt/tags/tag107.xml" ContentType="application/vnd.openxmlformats-officedocument.presentationml.tags+xml"/>
  <Override PartName="/ppt/notesSlides/notesSlide106.xml" ContentType="application/vnd.openxmlformats-officedocument.presentationml.notesSlide+xml"/>
  <Override PartName="/ppt/tags/tag108.xml" ContentType="application/vnd.openxmlformats-officedocument.presentationml.tags+xml"/>
  <Override PartName="/ppt/notesSlides/notesSlide107.xml" ContentType="application/vnd.openxmlformats-officedocument.presentationml.notesSlide+xml"/>
  <Override PartName="/ppt/tags/tag109.xml" ContentType="application/vnd.openxmlformats-officedocument.presentationml.tags+xml"/>
  <Override PartName="/ppt/notesSlides/notesSlide108.xml" ContentType="application/vnd.openxmlformats-officedocument.presentationml.notesSlide+xml"/>
  <Override PartName="/ppt/tags/tag110.xml" ContentType="application/vnd.openxmlformats-officedocument.presentationml.tags+xml"/>
  <Override PartName="/ppt/notesSlides/notesSlide109.xml" ContentType="application/vnd.openxmlformats-officedocument.presentationml.notesSlide+xml"/>
  <Override PartName="/ppt/tags/tag111.xml" ContentType="application/vnd.openxmlformats-officedocument.presentationml.tags+xml"/>
  <Override PartName="/ppt/notesSlides/notesSlide110.xml" ContentType="application/vnd.openxmlformats-officedocument.presentationml.notesSlide+xml"/>
  <Override PartName="/ppt/tags/tag112.xml" ContentType="application/vnd.openxmlformats-officedocument.presentationml.tags+xml"/>
  <Override PartName="/ppt/notesSlides/notesSlide111.xml" ContentType="application/vnd.openxmlformats-officedocument.presentationml.notesSlide+xml"/>
  <Override PartName="/ppt/tags/tag113.xml" ContentType="application/vnd.openxmlformats-officedocument.presentationml.tags+xml"/>
  <Override PartName="/ppt/notesSlides/notesSlide112.xml" ContentType="application/vnd.openxmlformats-officedocument.presentationml.notesSlide+xml"/>
  <Override PartName="/ppt/tags/tag114.xml" ContentType="application/vnd.openxmlformats-officedocument.presentationml.tags+xml"/>
  <Override PartName="/ppt/notesSlides/notesSlide113.xml" ContentType="application/vnd.openxmlformats-officedocument.presentationml.notesSlide+xml"/>
  <Override PartName="/ppt/tags/tag115.xml" ContentType="application/vnd.openxmlformats-officedocument.presentationml.tags+xml"/>
  <Override PartName="/ppt/notesSlides/notesSlide114.xml" ContentType="application/vnd.openxmlformats-officedocument.presentationml.notesSlide+xml"/>
  <Override PartName="/ppt/tags/tag116.xml" ContentType="application/vnd.openxmlformats-officedocument.presentationml.tags+xml"/>
  <Override PartName="/ppt/notesSlides/notesSlide115.xml" ContentType="application/vnd.openxmlformats-officedocument.presentationml.notesSlide+xml"/>
  <Override PartName="/ppt/tags/tag117.xml" ContentType="application/vnd.openxmlformats-officedocument.presentationml.tags+xml"/>
  <Override PartName="/ppt/notesSlides/notesSlide116.xml" ContentType="application/vnd.openxmlformats-officedocument.presentationml.notesSlide+xml"/>
  <Override PartName="/ppt/tags/tag118.xml" ContentType="application/vnd.openxmlformats-officedocument.presentationml.tags+xml"/>
  <Override PartName="/ppt/notesSlides/notesSlide117.xml" ContentType="application/vnd.openxmlformats-officedocument.presentationml.notesSlide+xml"/>
  <Override PartName="/ppt/tags/tag119.xml" ContentType="application/vnd.openxmlformats-officedocument.presentationml.tags+xml"/>
  <Override PartName="/ppt/notesSlides/notesSlide118.xml" ContentType="application/vnd.openxmlformats-officedocument.presentationml.notesSlide+xml"/>
  <Override PartName="/ppt/tags/tag120.xml" ContentType="application/vnd.openxmlformats-officedocument.presentationml.tags+xml"/>
  <Override PartName="/ppt/notesSlides/notesSlide119.xml" ContentType="application/vnd.openxmlformats-officedocument.presentationml.notesSlide+xml"/>
  <Override PartName="/ppt/tags/tag121.xml" ContentType="application/vnd.openxmlformats-officedocument.presentationml.tags+xml"/>
  <Override PartName="/ppt/notesSlides/notesSlide120.xml" ContentType="application/vnd.openxmlformats-officedocument.presentationml.notesSlide+xml"/>
  <Override PartName="/ppt/tags/tag122.xml" ContentType="application/vnd.openxmlformats-officedocument.presentationml.tags+xml"/>
  <Override PartName="/ppt/notesSlides/notesSlide121.xml" ContentType="application/vnd.openxmlformats-officedocument.presentationml.notesSlide+xml"/>
  <Override PartName="/ppt/tags/tag123.xml" ContentType="application/vnd.openxmlformats-officedocument.presentationml.tags+xml"/>
  <Override PartName="/ppt/notesSlides/notesSlide122.xml" ContentType="application/vnd.openxmlformats-officedocument.presentationml.notesSlide+xml"/>
  <Override PartName="/ppt/tags/tag124.xml" ContentType="application/vnd.openxmlformats-officedocument.presentationml.tags+xml"/>
  <Override PartName="/ppt/notesSlides/notesSlide123.xml" ContentType="application/vnd.openxmlformats-officedocument.presentationml.notesSlide+xml"/>
  <Override PartName="/ppt/tags/tag125.xml" ContentType="application/vnd.openxmlformats-officedocument.presentationml.tags+xml"/>
  <Override PartName="/ppt/notesSlides/notesSlide124.xml" ContentType="application/vnd.openxmlformats-officedocument.presentationml.notesSlide+xml"/>
  <Override PartName="/ppt/tags/tag126.xml" ContentType="application/vnd.openxmlformats-officedocument.presentationml.tags+xml"/>
  <Override PartName="/ppt/notesSlides/notesSlide125.xml" ContentType="application/vnd.openxmlformats-officedocument.presentationml.notesSlide+xml"/>
  <Override PartName="/ppt/tags/tag127.xml" ContentType="application/vnd.openxmlformats-officedocument.presentationml.tags+xml"/>
  <Override PartName="/ppt/notesSlides/notesSlide126.xml" ContentType="application/vnd.openxmlformats-officedocument.presentationml.notesSlide+xml"/>
  <Override PartName="/ppt/tags/tag128.xml" ContentType="application/vnd.openxmlformats-officedocument.presentationml.tags+xml"/>
  <Override PartName="/ppt/notesSlides/notesSlide127.xml" ContentType="application/vnd.openxmlformats-officedocument.presentationml.notesSlide+xml"/>
  <Override PartName="/ppt/tags/tag129.xml" ContentType="application/vnd.openxmlformats-officedocument.presentationml.tags+xml"/>
  <Override PartName="/ppt/notesSlides/notesSlide128.xml" ContentType="application/vnd.openxmlformats-officedocument.presentationml.notesSlide+xml"/>
  <Override PartName="/ppt/tags/tag130.xml" ContentType="application/vnd.openxmlformats-officedocument.presentationml.tags+xml"/>
  <Override PartName="/ppt/notesSlides/notesSlide129.xml" ContentType="application/vnd.openxmlformats-officedocument.presentationml.notesSlide+xml"/>
  <Override PartName="/ppt/tags/tag131.xml" ContentType="application/vnd.openxmlformats-officedocument.presentationml.tags+xml"/>
  <Override PartName="/ppt/notesSlides/notesSlide130.xml" ContentType="application/vnd.openxmlformats-officedocument.presentationml.notesSlide+xml"/>
  <Override PartName="/ppt/tags/tag132.xml" ContentType="application/vnd.openxmlformats-officedocument.presentationml.tags+xml"/>
  <Override PartName="/ppt/notesSlides/notesSlide131.xml" ContentType="application/vnd.openxmlformats-officedocument.presentationml.notesSlide+xml"/>
  <Override PartName="/ppt/tags/tag133.xml" ContentType="application/vnd.openxmlformats-officedocument.presentationml.tags+xml"/>
  <Override PartName="/ppt/notesSlides/notesSlide132.xml" ContentType="application/vnd.openxmlformats-officedocument.presentationml.notesSlide+xml"/>
  <Override PartName="/ppt/tags/tag134.xml" ContentType="application/vnd.openxmlformats-officedocument.presentationml.tags+xml"/>
  <Override PartName="/ppt/notesSlides/notesSlide133.xml" ContentType="application/vnd.openxmlformats-officedocument.presentationml.notesSlide+xml"/>
  <Override PartName="/ppt/tags/tag135.xml" ContentType="application/vnd.openxmlformats-officedocument.presentationml.tags+xml"/>
  <Override PartName="/ppt/notesSlides/notesSlide134.xml" ContentType="application/vnd.openxmlformats-officedocument.presentationml.notesSlide+xml"/>
  <Override PartName="/ppt/tags/tag136.xml" ContentType="application/vnd.openxmlformats-officedocument.presentationml.tags+xml"/>
  <Override PartName="/ppt/notesSlides/notesSlide135.xml" ContentType="application/vnd.openxmlformats-officedocument.presentationml.notesSlide+xml"/>
  <Override PartName="/ppt/tags/tag137.xml" ContentType="application/vnd.openxmlformats-officedocument.presentationml.tags+xml"/>
  <Override PartName="/ppt/notesSlides/notesSlide136.xml" ContentType="application/vnd.openxmlformats-officedocument.presentationml.notesSlide+xml"/>
  <Override PartName="/ppt/tags/tag138.xml" ContentType="application/vnd.openxmlformats-officedocument.presentationml.tags+xml"/>
  <Override PartName="/ppt/notesSlides/notesSlide137.xml" ContentType="application/vnd.openxmlformats-officedocument.presentationml.notesSlide+xml"/>
  <Override PartName="/ppt/tags/tag139.xml" ContentType="application/vnd.openxmlformats-officedocument.presentationml.tags+xml"/>
  <Override PartName="/ppt/notesSlides/notesSlide138.xml" ContentType="application/vnd.openxmlformats-officedocument.presentationml.notesSlide+xml"/>
  <Override PartName="/ppt/tags/tag140.xml" ContentType="application/vnd.openxmlformats-officedocument.presentationml.tags+xml"/>
  <Override PartName="/ppt/notesSlides/notesSlide139.xml" ContentType="application/vnd.openxmlformats-officedocument.presentationml.notesSlide+xml"/>
  <Override PartName="/ppt/tags/tag141.xml" ContentType="application/vnd.openxmlformats-officedocument.presentationml.tags+xml"/>
  <Override PartName="/ppt/notesSlides/notesSlide140.xml" ContentType="application/vnd.openxmlformats-officedocument.presentationml.notesSlide+xml"/>
  <Override PartName="/ppt/tags/tag142.xml" ContentType="application/vnd.openxmlformats-officedocument.presentationml.tags+xml"/>
  <Override PartName="/ppt/notesSlides/notesSlide141.xml" ContentType="application/vnd.openxmlformats-officedocument.presentationml.notesSlide+xml"/>
  <Override PartName="/ppt/tags/tag143.xml" ContentType="application/vnd.openxmlformats-officedocument.presentationml.tags+xml"/>
  <Override PartName="/ppt/notesSlides/notesSlide142.xml" ContentType="application/vnd.openxmlformats-officedocument.presentationml.notesSlide+xml"/>
  <Override PartName="/ppt/tags/tag144.xml" ContentType="application/vnd.openxmlformats-officedocument.presentationml.tags+xml"/>
  <Override PartName="/ppt/notesSlides/notesSlide143.xml" ContentType="application/vnd.openxmlformats-officedocument.presentationml.notesSlide+xml"/>
  <Override PartName="/ppt/tags/tag145.xml" ContentType="application/vnd.openxmlformats-officedocument.presentationml.tags+xml"/>
  <Override PartName="/ppt/notesSlides/notesSlide144.xml" ContentType="application/vnd.openxmlformats-officedocument.presentationml.notesSlide+xml"/>
  <Override PartName="/ppt/tags/tag146.xml" ContentType="application/vnd.openxmlformats-officedocument.presentationml.tags+xml"/>
  <Override PartName="/ppt/notesSlides/notesSlide145.xml" ContentType="application/vnd.openxmlformats-officedocument.presentationml.notesSlide+xml"/>
  <Override PartName="/ppt/tags/tag147.xml" ContentType="application/vnd.openxmlformats-officedocument.presentationml.tags+xml"/>
  <Override PartName="/ppt/notesSlides/notesSlide146.xml" ContentType="application/vnd.openxmlformats-officedocument.presentationml.notesSlide+xml"/>
  <Override PartName="/ppt/tags/tag148.xml" ContentType="application/vnd.openxmlformats-officedocument.presentationml.tags+xml"/>
  <Override PartName="/ppt/notesSlides/notesSlide147.xml" ContentType="application/vnd.openxmlformats-officedocument.presentationml.notesSlide+xml"/>
  <Override PartName="/ppt/tags/tag149.xml" ContentType="application/vnd.openxmlformats-officedocument.presentationml.tags+xml"/>
  <Override PartName="/ppt/notesSlides/notesSlide148.xml" ContentType="application/vnd.openxmlformats-officedocument.presentationml.notesSlide+xml"/>
  <Override PartName="/ppt/tags/tag150.xml" ContentType="application/vnd.openxmlformats-officedocument.presentationml.tags+xml"/>
  <Override PartName="/ppt/notesSlides/notesSlide149.xml" ContentType="application/vnd.openxmlformats-officedocument.presentationml.notesSlide+xml"/>
  <Override PartName="/ppt/tags/tag151.xml" ContentType="application/vnd.openxmlformats-officedocument.presentationml.tags+xml"/>
  <Override PartName="/ppt/notesSlides/notesSlide150.xml" ContentType="application/vnd.openxmlformats-officedocument.presentationml.notesSlide+xml"/>
  <Override PartName="/ppt/tags/tag152.xml" ContentType="application/vnd.openxmlformats-officedocument.presentationml.tags+xml"/>
  <Override PartName="/ppt/notesSlides/notesSlide151.xml" ContentType="application/vnd.openxmlformats-officedocument.presentationml.notesSlide+xml"/>
  <Override PartName="/ppt/tags/tag153.xml" ContentType="application/vnd.openxmlformats-officedocument.presentationml.tags+xml"/>
  <Override PartName="/ppt/notesSlides/notesSlide152.xml" ContentType="application/vnd.openxmlformats-officedocument.presentationml.notesSlide+xml"/>
  <Override PartName="/ppt/tags/tag154.xml" ContentType="application/vnd.openxmlformats-officedocument.presentationml.tags+xml"/>
  <Override PartName="/ppt/notesSlides/notesSlide153.xml" ContentType="application/vnd.openxmlformats-officedocument.presentationml.notesSlide+xml"/>
  <Override PartName="/ppt/tags/tag155.xml" ContentType="application/vnd.openxmlformats-officedocument.presentationml.tags+xml"/>
  <Override PartName="/ppt/notesSlides/notesSlide154.xml" ContentType="application/vnd.openxmlformats-officedocument.presentationml.notesSlide+xml"/>
  <Override PartName="/ppt/tags/tag156.xml" ContentType="application/vnd.openxmlformats-officedocument.presentationml.tags+xml"/>
  <Override PartName="/ppt/notesSlides/notesSlide155.xml" ContentType="application/vnd.openxmlformats-officedocument.presentationml.notesSlide+xml"/>
  <Override PartName="/ppt/tags/tag157.xml" ContentType="application/vnd.openxmlformats-officedocument.presentationml.tags+xml"/>
  <Override PartName="/ppt/notesSlides/notesSlide156.xml" ContentType="application/vnd.openxmlformats-officedocument.presentationml.notesSlide+xml"/>
  <Override PartName="/ppt/tags/tag158.xml" ContentType="application/vnd.openxmlformats-officedocument.presentationml.tags+xml"/>
  <Override PartName="/ppt/notesSlides/notesSlide157.xml" ContentType="application/vnd.openxmlformats-officedocument.presentationml.notesSlide+xml"/>
  <Override PartName="/ppt/tags/tag159.xml" ContentType="application/vnd.openxmlformats-officedocument.presentationml.tags+xml"/>
  <Override PartName="/ppt/notesSlides/notesSlide158.xml" ContentType="application/vnd.openxmlformats-officedocument.presentationml.notesSlide+xml"/>
  <Override PartName="/ppt/tags/tag160.xml" ContentType="application/vnd.openxmlformats-officedocument.presentationml.tags+xml"/>
  <Override PartName="/ppt/notesSlides/notesSlide159.xml" ContentType="application/vnd.openxmlformats-officedocument.presentationml.notesSlide+xml"/>
  <Override PartName="/ppt/tags/tag161.xml" ContentType="application/vnd.openxmlformats-officedocument.presentationml.tags+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tags/tag162.xml" ContentType="application/vnd.openxmlformats-officedocument.presentationml.tags+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tags/tag163.xml" ContentType="application/vnd.openxmlformats-officedocument.presentationml.tags+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ags/tag164.xml" ContentType="application/vnd.openxmlformats-officedocument.presentationml.tags+xml"/>
  <Override PartName="/ppt/notesSlides/notesSlide171.xml" ContentType="application/vnd.openxmlformats-officedocument.presentationml.notesSlide+xml"/>
  <Override PartName="/ppt/notesSlides/notesSlide17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91"/>
  </p:notesMasterIdLst>
  <p:handoutMasterIdLst>
    <p:handoutMasterId r:id="rId192"/>
  </p:handoutMasterIdLst>
  <p:sldIdLst>
    <p:sldId id="451" r:id="rId2"/>
    <p:sldId id="452" r:id="rId3"/>
    <p:sldId id="453" r:id="rId4"/>
    <p:sldId id="454" r:id="rId5"/>
    <p:sldId id="455" r:id="rId6"/>
    <p:sldId id="456" r:id="rId7"/>
    <p:sldId id="457" r:id="rId8"/>
    <p:sldId id="458" r:id="rId9"/>
    <p:sldId id="459" r:id="rId10"/>
    <p:sldId id="460" r:id="rId11"/>
    <p:sldId id="461" r:id="rId12"/>
    <p:sldId id="462" r:id="rId13"/>
    <p:sldId id="463" r:id="rId14"/>
    <p:sldId id="464" r:id="rId15"/>
    <p:sldId id="465" r:id="rId16"/>
    <p:sldId id="466" r:id="rId17"/>
    <p:sldId id="467" r:id="rId18"/>
    <p:sldId id="468" r:id="rId19"/>
    <p:sldId id="469" r:id="rId20"/>
    <p:sldId id="470" r:id="rId21"/>
    <p:sldId id="471" r:id="rId22"/>
    <p:sldId id="472" r:id="rId23"/>
    <p:sldId id="473" r:id="rId24"/>
    <p:sldId id="474" r:id="rId25"/>
    <p:sldId id="475" r:id="rId26"/>
    <p:sldId id="476" r:id="rId27"/>
    <p:sldId id="477" r:id="rId28"/>
    <p:sldId id="478" r:id="rId29"/>
    <p:sldId id="479" r:id="rId30"/>
    <p:sldId id="480" r:id="rId31"/>
    <p:sldId id="481" r:id="rId32"/>
    <p:sldId id="482" r:id="rId33"/>
    <p:sldId id="483" r:id="rId34"/>
    <p:sldId id="484" r:id="rId35"/>
    <p:sldId id="485" r:id="rId36"/>
    <p:sldId id="486" r:id="rId37"/>
    <p:sldId id="487" r:id="rId38"/>
    <p:sldId id="488" r:id="rId39"/>
    <p:sldId id="489" r:id="rId40"/>
    <p:sldId id="490" r:id="rId41"/>
    <p:sldId id="491" r:id="rId42"/>
    <p:sldId id="492" r:id="rId43"/>
    <p:sldId id="493" r:id="rId44"/>
    <p:sldId id="494" r:id="rId45"/>
    <p:sldId id="495" r:id="rId46"/>
    <p:sldId id="496" r:id="rId47"/>
    <p:sldId id="497" r:id="rId48"/>
    <p:sldId id="498" r:id="rId49"/>
    <p:sldId id="499" r:id="rId50"/>
    <p:sldId id="500" r:id="rId51"/>
    <p:sldId id="501" r:id="rId52"/>
    <p:sldId id="502" r:id="rId53"/>
    <p:sldId id="503" r:id="rId54"/>
    <p:sldId id="504" r:id="rId55"/>
    <p:sldId id="505" r:id="rId56"/>
    <p:sldId id="506" r:id="rId57"/>
    <p:sldId id="507" r:id="rId58"/>
    <p:sldId id="508" r:id="rId59"/>
    <p:sldId id="509" r:id="rId60"/>
    <p:sldId id="510" r:id="rId61"/>
    <p:sldId id="375" r:id="rId62"/>
    <p:sldId id="376" r:id="rId63"/>
    <p:sldId id="377" r:id="rId64"/>
    <p:sldId id="378" r:id="rId65"/>
    <p:sldId id="379" r:id="rId66"/>
    <p:sldId id="450" r:id="rId67"/>
    <p:sldId id="381" r:id="rId68"/>
    <p:sldId id="518" r:id="rId69"/>
    <p:sldId id="519" r:id="rId70"/>
    <p:sldId id="520" r:id="rId71"/>
    <p:sldId id="521" r:id="rId72"/>
    <p:sldId id="522" r:id="rId73"/>
    <p:sldId id="523" r:id="rId74"/>
    <p:sldId id="524" r:id="rId75"/>
    <p:sldId id="525" r:id="rId76"/>
    <p:sldId id="526" r:id="rId77"/>
    <p:sldId id="527" r:id="rId78"/>
    <p:sldId id="528" r:id="rId79"/>
    <p:sldId id="529" r:id="rId80"/>
    <p:sldId id="530" r:id="rId81"/>
    <p:sldId id="531" r:id="rId82"/>
    <p:sldId id="532" r:id="rId83"/>
    <p:sldId id="533" r:id="rId84"/>
    <p:sldId id="534" r:id="rId85"/>
    <p:sldId id="535" r:id="rId86"/>
    <p:sldId id="536" r:id="rId87"/>
    <p:sldId id="537" r:id="rId88"/>
    <p:sldId id="538" r:id="rId89"/>
    <p:sldId id="539" r:id="rId90"/>
    <p:sldId id="540" r:id="rId91"/>
    <p:sldId id="541" r:id="rId92"/>
    <p:sldId id="542" r:id="rId93"/>
    <p:sldId id="543" r:id="rId94"/>
    <p:sldId id="544" r:id="rId95"/>
    <p:sldId id="545" r:id="rId96"/>
    <p:sldId id="546" r:id="rId97"/>
    <p:sldId id="547" r:id="rId98"/>
    <p:sldId id="548" r:id="rId99"/>
    <p:sldId id="549" r:id="rId100"/>
    <p:sldId id="550" r:id="rId101"/>
    <p:sldId id="551" r:id="rId102"/>
    <p:sldId id="552" r:id="rId103"/>
    <p:sldId id="553" r:id="rId104"/>
    <p:sldId id="554" r:id="rId105"/>
    <p:sldId id="555" r:id="rId106"/>
    <p:sldId id="556" r:id="rId107"/>
    <p:sldId id="557" r:id="rId108"/>
    <p:sldId id="558" r:id="rId109"/>
    <p:sldId id="559" r:id="rId110"/>
    <p:sldId id="560" r:id="rId111"/>
    <p:sldId id="561" r:id="rId112"/>
    <p:sldId id="562" r:id="rId113"/>
    <p:sldId id="427" r:id="rId114"/>
    <p:sldId id="428" r:id="rId115"/>
    <p:sldId id="429" r:id="rId116"/>
    <p:sldId id="430" r:id="rId117"/>
    <p:sldId id="448" r:id="rId118"/>
    <p:sldId id="431" r:id="rId119"/>
    <p:sldId id="434" r:id="rId120"/>
    <p:sldId id="435" r:id="rId121"/>
    <p:sldId id="437" r:id="rId122"/>
    <p:sldId id="436" r:id="rId123"/>
    <p:sldId id="438" r:id="rId124"/>
    <p:sldId id="432" r:id="rId125"/>
    <p:sldId id="439" r:id="rId126"/>
    <p:sldId id="440" r:id="rId127"/>
    <p:sldId id="441" r:id="rId128"/>
    <p:sldId id="442" r:id="rId129"/>
    <p:sldId id="443" r:id="rId130"/>
    <p:sldId id="433" r:id="rId131"/>
    <p:sldId id="444" r:id="rId132"/>
    <p:sldId id="445" r:id="rId133"/>
    <p:sldId id="447" r:id="rId134"/>
    <p:sldId id="446" r:id="rId135"/>
    <p:sldId id="449" r:id="rId136"/>
    <p:sldId id="563" r:id="rId137"/>
    <p:sldId id="564" r:id="rId138"/>
    <p:sldId id="565" r:id="rId139"/>
    <p:sldId id="566" r:id="rId140"/>
    <p:sldId id="567" r:id="rId141"/>
    <p:sldId id="568" r:id="rId142"/>
    <p:sldId id="569" r:id="rId143"/>
    <p:sldId id="570" r:id="rId144"/>
    <p:sldId id="571" r:id="rId145"/>
    <p:sldId id="572" r:id="rId146"/>
    <p:sldId id="573" r:id="rId147"/>
    <p:sldId id="574" r:id="rId148"/>
    <p:sldId id="575" r:id="rId149"/>
    <p:sldId id="576" r:id="rId150"/>
    <p:sldId id="577" r:id="rId151"/>
    <p:sldId id="578" r:id="rId152"/>
    <p:sldId id="579" r:id="rId153"/>
    <p:sldId id="580" r:id="rId154"/>
    <p:sldId id="581" r:id="rId155"/>
    <p:sldId id="582" r:id="rId156"/>
    <p:sldId id="583" r:id="rId157"/>
    <p:sldId id="584" r:id="rId158"/>
    <p:sldId id="585" r:id="rId159"/>
    <p:sldId id="586" r:id="rId160"/>
    <p:sldId id="587" r:id="rId161"/>
    <p:sldId id="588" r:id="rId162"/>
    <p:sldId id="589" r:id="rId163"/>
    <p:sldId id="590" r:id="rId164"/>
    <p:sldId id="591" r:id="rId165"/>
    <p:sldId id="614" r:id="rId166"/>
    <p:sldId id="615" r:id="rId167"/>
    <p:sldId id="616" r:id="rId168"/>
    <p:sldId id="594" r:id="rId169"/>
    <p:sldId id="595" r:id="rId170"/>
    <p:sldId id="607" r:id="rId171"/>
    <p:sldId id="621" r:id="rId172"/>
    <p:sldId id="598" r:id="rId173"/>
    <p:sldId id="602" r:id="rId174"/>
    <p:sldId id="601" r:id="rId175"/>
    <p:sldId id="612" r:id="rId176"/>
    <p:sldId id="592" r:id="rId177"/>
    <p:sldId id="596" r:id="rId178"/>
    <p:sldId id="608" r:id="rId179"/>
    <p:sldId id="620" r:id="rId180"/>
    <p:sldId id="599" r:id="rId181"/>
    <p:sldId id="603" r:id="rId182"/>
    <p:sldId id="604" r:id="rId183"/>
    <p:sldId id="593" r:id="rId184"/>
    <p:sldId id="597" r:id="rId185"/>
    <p:sldId id="609" r:id="rId186"/>
    <p:sldId id="600" r:id="rId187"/>
    <p:sldId id="605" r:id="rId188"/>
    <p:sldId id="610" r:id="rId189"/>
    <p:sldId id="606" r:id="rId190"/>
  </p:sldIdLst>
  <p:sldSz cx="9144000" cy="6858000" type="screen4x3"/>
  <p:notesSz cx="6735763" cy="9866313"/>
  <p:custDataLst>
    <p:tags r:id="rId193"/>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07" userDrawn="1">
          <p15:clr>
            <a:srgbClr val="A4A3A4"/>
          </p15:clr>
        </p15:guide>
        <p15:guide id="2" pos="2122"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earning_dev01" initials="l" lastIdx="5" clrIdx="0"/>
  <p:cmAuthor id="2" name="Human Science" initials="H" lastIdx="2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99"/>
    <a:srgbClr val="D2DEE4"/>
    <a:srgbClr val="EBF5FE"/>
    <a:srgbClr val="FFCC00"/>
    <a:srgbClr val="FFCC99"/>
    <a:srgbClr val="ED7D31"/>
    <a:srgbClr val="EF3631"/>
    <a:srgbClr val="F04642"/>
    <a:srgbClr val="C72B1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023" autoAdjust="0"/>
    <p:restoredTop sz="95584" autoAdjust="0"/>
  </p:normalViewPr>
  <p:slideViewPr>
    <p:cSldViewPr snapToGrid="0">
      <p:cViewPr varScale="1">
        <p:scale>
          <a:sx n="114" d="100"/>
          <a:sy n="114" d="100"/>
        </p:scale>
        <p:origin x="1110" y="-48"/>
      </p:cViewPr>
      <p:guideLst>
        <p:guide orient="horz" pos="2160"/>
        <p:guide pos="288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72" d="100"/>
          <a:sy n="72" d="100"/>
        </p:scale>
        <p:origin x="-3282" y="-102"/>
      </p:cViewPr>
      <p:guideLst>
        <p:guide orient="horz" pos="3107"/>
        <p:guide pos="2122"/>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handoutMaster" Target="handoutMasters/handout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tags" Target="tags/tag1.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commentAuthors" Target="commentAuthor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presProps" Target="presProps.xml"/><Relationship Id="rId190" Type="http://schemas.openxmlformats.org/officeDocument/2006/relationships/slide" Target="slides/slide189.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viewProps" Target="viewProp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tableStyles" Target="tableStyles.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2918249" cy="494981"/>
          </a:xfrm>
          <a:prstGeom prst="rect">
            <a:avLst/>
          </a:prstGeom>
        </p:spPr>
        <p:txBody>
          <a:bodyPr vert="horz" lIns="91358" tIns="45679" rIns="91358" bIns="45679"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15928" y="1"/>
            <a:ext cx="2918249" cy="494981"/>
          </a:xfrm>
          <a:prstGeom prst="rect">
            <a:avLst/>
          </a:prstGeom>
        </p:spPr>
        <p:txBody>
          <a:bodyPr vert="horz" lIns="91358" tIns="45679" rIns="91358" bIns="45679" rtlCol="0"/>
          <a:lstStyle>
            <a:lvl1pPr algn="r">
              <a:defRPr sz="1200"/>
            </a:lvl1pPr>
          </a:lstStyle>
          <a:p>
            <a:fld id="{04841BC4-3255-4701-84DC-7BA76BD3BC38}" type="datetimeFigureOut">
              <a:rPr kumimoji="1" lang="ja-JP" altLang="en-US" smtClean="0"/>
              <a:t>2022/11/29</a:t>
            </a:fld>
            <a:endParaRPr kumimoji="1" lang="ja-JP" altLang="en-US"/>
          </a:p>
        </p:txBody>
      </p:sp>
      <p:sp>
        <p:nvSpPr>
          <p:cNvPr id="4" name="フッター プレースホルダー 3"/>
          <p:cNvSpPr>
            <a:spLocks noGrp="1"/>
          </p:cNvSpPr>
          <p:nvPr>
            <p:ph type="ftr" sz="quarter" idx="2"/>
          </p:nvPr>
        </p:nvSpPr>
        <p:spPr>
          <a:xfrm>
            <a:off x="0" y="9371332"/>
            <a:ext cx="2918249" cy="494981"/>
          </a:xfrm>
          <a:prstGeom prst="rect">
            <a:avLst/>
          </a:prstGeom>
        </p:spPr>
        <p:txBody>
          <a:bodyPr vert="horz" lIns="91358" tIns="45679" rIns="91358" bIns="45679"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15928" y="9371332"/>
            <a:ext cx="2918249" cy="494981"/>
          </a:xfrm>
          <a:prstGeom prst="rect">
            <a:avLst/>
          </a:prstGeom>
        </p:spPr>
        <p:txBody>
          <a:bodyPr vert="horz" lIns="91358" tIns="45679" rIns="91358" bIns="45679" rtlCol="0" anchor="b"/>
          <a:lstStyle>
            <a:lvl1pPr algn="r">
              <a:defRPr sz="1200"/>
            </a:lvl1pPr>
          </a:lstStyle>
          <a:p>
            <a:fld id="{8811A537-B1DC-4DC8-8C68-2B4954D54BC9}" type="slidenum">
              <a:rPr kumimoji="1" lang="ja-JP" altLang="en-US" smtClean="0"/>
              <a:t>‹#›</a:t>
            </a:fld>
            <a:endParaRPr kumimoji="1" lang="ja-JP" altLang="en-US"/>
          </a:p>
        </p:txBody>
      </p:sp>
    </p:spTree>
    <p:extLst>
      <p:ext uri="{BB962C8B-B14F-4D97-AF65-F5344CB8AC3E}">
        <p14:creationId xmlns:p14="http://schemas.microsoft.com/office/powerpoint/2010/main" val="4237675602"/>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2918830" cy="493316"/>
          </a:xfrm>
          <a:prstGeom prst="rect">
            <a:avLst/>
          </a:prstGeom>
        </p:spPr>
        <p:txBody>
          <a:bodyPr vert="horz" lIns="91358" tIns="45679" rIns="91358" bIns="45679"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4" y="1"/>
            <a:ext cx="2918830" cy="493316"/>
          </a:xfrm>
          <a:prstGeom prst="rect">
            <a:avLst/>
          </a:prstGeom>
        </p:spPr>
        <p:txBody>
          <a:bodyPr vert="horz" lIns="91358" tIns="45679" rIns="91358" bIns="45679" rtlCol="0"/>
          <a:lstStyle>
            <a:lvl1pPr algn="r">
              <a:defRPr sz="1200"/>
            </a:lvl1pPr>
          </a:lstStyle>
          <a:p>
            <a:fld id="{957A1FB4-E895-4F2F-AE02-D5808EBC5EEE}" type="datetimeFigureOut">
              <a:rPr kumimoji="1" lang="ja-JP" altLang="en-US" smtClean="0"/>
              <a:t>2022/11/29</a:t>
            </a:fld>
            <a:endParaRPr kumimoji="1" lang="ja-JP" altLang="en-US"/>
          </a:p>
        </p:txBody>
      </p:sp>
      <p:sp>
        <p:nvSpPr>
          <p:cNvPr id="4" name="スライド イメージ プレースホルダー 3"/>
          <p:cNvSpPr>
            <a:spLocks noGrp="1" noRot="1" noChangeAspect="1"/>
          </p:cNvSpPr>
          <p:nvPr>
            <p:ph type="sldImg" idx="2"/>
          </p:nvPr>
        </p:nvSpPr>
        <p:spPr>
          <a:xfrm>
            <a:off x="901700" y="739775"/>
            <a:ext cx="4932363" cy="3700463"/>
          </a:xfrm>
          <a:prstGeom prst="rect">
            <a:avLst/>
          </a:prstGeom>
          <a:noFill/>
          <a:ln w="12700">
            <a:solidFill>
              <a:prstClr val="black"/>
            </a:solidFill>
          </a:ln>
        </p:spPr>
        <p:txBody>
          <a:bodyPr vert="horz" lIns="91358" tIns="45679" rIns="91358" bIns="45679" rtlCol="0" anchor="ctr"/>
          <a:lstStyle/>
          <a:p>
            <a:endParaRPr lang="ja-JP" altLang="en-US"/>
          </a:p>
        </p:txBody>
      </p:sp>
      <p:sp>
        <p:nvSpPr>
          <p:cNvPr id="5" name="ノート プレースホルダー 4"/>
          <p:cNvSpPr>
            <a:spLocks noGrp="1"/>
          </p:cNvSpPr>
          <p:nvPr>
            <p:ph type="body" sz="quarter" idx="3"/>
          </p:nvPr>
        </p:nvSpPr>
        <p:spPr>
          <a:xfrm>
            <a:off x="673577" y="4686499"/>
            <a:ext cx="5388610" cy="4439841"/>
          </a:xfrm>
          <a:prstGeom prst="rect">
            <a:avLst/>
          </a:prstGeom>
        </p:spPr>
        <p:txBody>
          <a:bodyPr vert="horz" lIns="91358" tIns="45679" rIns="91358" bIns="45679"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371285"/>
            <a:ext cx="2918830" cy="493316"/>
          </a:xfrm>
          <a:prstGeom prst="rect">
            <a:avLst/>
          </a:prstGeom>
        </p:spPr>
        <p:txBody>
          <a:bodyPr vert="horz" lIns="91358" tIns="45679" rIns="91358" bIns="45679"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4" y="9371285"/>
            <a:ext cx="2918830" cy="493316"/>
          </a:xfrm>
          <a:prstGeom prst="rect">
            <a:avLst/>
          </a:prstGeom>
        </p:spPr>
        <p:txBody>
          <a:bodyPr vert="horz" lIns="91358" tIns="45679" rIns="91358" bIns="45679" rtlCol="0" anchor="b"/>
          <a:lstStyle>
            <a:lvl1pPr algn="r">
              <a:defRPr sz="1200"/>
            </a:lvl1pPr>
          </a:lstStyle>
          <a:p>
            <a:fld id="{3A2ADF00-AF12-48AC-B547-A09800EB06B8}" type="slidenum">
              <a:rPr kumimoji="1" lang="ja-JP" altLang="en-US" smtClean="0"/>
              <a:t>‹#›</a:t>
            </a:fld>
            <a:endParaRPr kumimoji="1" lang="ja-JP" altLang="en-US"/>
          </a:p>
        </p:txBody>
      </p:sp>
    </p:spTree>
    <p:extLst>
      <p:ext uri="{BB962C8B-B14F-4D97-AF65-F5344CB8AC3E}">
        <p14:creationId xmlns:p14="http://schemas.microsoft.com/office/powerpoint/2010/main" val="2794199042"/>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3" Type="http://schemas.openxmlformats.org/officeDocument/2006/relationships/hyperlink" Target="https://www.kantei.go.jp/jp/singi/digitalmarket/kyosokaigi/dai5/sankou2-2.pdf" TargetMode="External"/><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035159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1244169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https://www.secom.co.jp/kodomo/m/20160303.html</a:t>
            </a:r>
          </a:p>
          <a:p>
            <a:r>
              <a:rPr kumimoji="1" lang="en-US" altLang="ja-JP" dirty="0"/>
              <a:t>https://www.nhk.or.jp/heart-net/article/55/</a:t>
            </a:r>
          </a:p>
          <a:p>
            <a:r>
              <a:rPr kumimoji="1" lang="en-US" altLang="ja-JP" dirty="0"/>
              <a:t>https://wired.jp/2018/06/30/gaming-disorder-illness/</a:t>
            </a:r>
          </a:p>
          <a:p>
            <a:r>
              <a:rPr kumimoji="1" lang="en-US" altLang="ja-JP" dirty="0"/>
              <a:t>https://news.yahoo.co.jp/byline/mamoruichikawa/20180107-00080186/</a:t>
            </a:r>
          </a:p>
          <a:p>
            <a:r>
              <a:rPr kumimoji="1" lang="en-US" altLang="ja-JP" dirty="0"/>
              <a:t>https://www.asahi.com/articles/ASKDV3VXHKDVUHBI00D.html</a:t>
            </a:r>
            <a:endParaRPr kumimoji="1" lang="ja-JP" altLang="en-US" dirty="0"/>
          </a:p>
        </p:txBody>
      </p:sp>
    </p:spTree>
    <p:extLst>
      <p:ext uri="{BB962C8B-B14F-4D97-AF65-F5344CB8AC3E}">
        <p14:creationId xmlns:p14="http://schemas.microsoft.com/office/powerpoint/2010/main" val="383214483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80173118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27589608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1811922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9044540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81256993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72816786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https://www.nhk.or.jp/heart-net/article/55/</a:t>
            </a:r>
          </a:p>
          <a:p>
            <a:r>
              <a:rPr kumimoji="1" lang="en-US" altLang="ja-JP" dirty="0"/>
              <a:t>https://www.secom.co.jp/kodomo/m/20180315.html</a:t>
            </a:r>
            <a:endParaRPr kumimoji="1" lang="ja-JP" altLang="en-US" dirty="0"/>
          </a:p>
        </p:txBody>
      </p:sp>
    </p:spTree>
    <p:extLst>
      <p:ext uri="{BB962C8B-B14F-4D97-AF65-F5344CB8AC3E}">
        <p14:creationId xmlns:p14="http://schemas.microsoft.com/office/powerpoint/2010/main" val="32941788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2618612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0972657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5578851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14722464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2549125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8894160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https://www.nhk.or.jp/heart-net/article/55/</a:t>
            </a:r>
          </a:p>
          <a:p>
            <a:r>
              <a:rPr kumimoji="1" lang="en-US" altLang="ja-JP" dirty="0"/>
              <a:t>https://www.secom.co.jp/kodomo/m/20180315.html</a:t>
            </a:r>
            <a:endParaRPr kumimoji="1" lang="ja-JP" altLang="en-US" dirty="0"/>
          </a:p>
        </p:txBody>
      </p:sp>
    </p:spTree>
    <p:extLst>
      <p:ext uri="{BB962C8B-B14F-4D97-AF65-F5344CB8AC3E}">
        <p14:creationId xmlns:p14="http://schemas.microsoft.com/office/powerpoint/2010/main" val="2361717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0454701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17480821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7848057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60719847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https://www.nhk.or.jp/heart-net/article/55/</a:t>
            </a:r>
          </a:p>
          <a:p>
            <a:r>
              <a:rPr kumimoji="1" lang="en-US" altLang="ja-JP" dirty="0"/>
              <a:t>https://www.secom.co.jp/kodomo/m/20180315.html</a:t>
            </a:r>
            <a:endParaRPr kumimoji="1" lang="ja-JP" altLang="en-US" dirty="0"/>
          </a:p>
        </p:txBody>
      </p:sp>
    </p:spTree>
    <p:extLst>
      <p:ext uri="{BB962C8B-B14F-4D97-AF65-F5344CB8AC3E}">
        <p14:creationId xmlns:p14="http://schemas.microsoft.com/office/powerpoint/2010/main" val="30979832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61411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7902448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28647462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1409393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7556660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42450146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https://www.nhk.or.jp/heart-net/article/55/</a:t>
            </a:r>
          </a:p>
          <a:p>
            <a:r>
              <a:rPr kumimoji="1" lang="en-US" altLang="ja-JP" dirty="0"/>
              <a:t>https://www.secom.co.jp/kodomo/m/20180315.html</a:t>
            </a:r>
            <a:endParaRPr kumimoji="1" lang="ja-JP" altLang="en-US" dirty="0"/>
          </a:p>
        </p:txBody>
      </p:sp>
    </p:spTree>
    <p:extLst>
      <p:ext uri="{BB962C8B-B14F-4D97-AF65-F5344CB8AC3E}">
        <p14:creationId xmlns:p14="http://schemas.microsoft.com/office/powerpoint/2010/main" val="396358156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8985086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8637475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669168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5611552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888348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46551517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https://www.nhk.or.jp/heart-net/article/55/</a:t>
            </a:r>
          </a:p>
          <a:p>
            <a:r>
              <a:rPr kumimoji="1" lang="en-US" altLang="ja-JP" dirty="0"/>
              <a:t>https://www.secom.co.jp/kodomo/m/20180315.html</a:t>
            </a:r>
            <a:endParaRPr kumimoji="1" lang="ja-JP" altLang="en-US" dirty="0"/>
          </a:p>
        </p:txBody>
      </p:sp>
    </p:spTree>
    <p:extLst>
      <p:ext uri="{BB962C8B-B14F-4D97-AF65-F5344CB8AC3E}">
        <p14:creationId xmlns:p14="http://schemas.microsoft.com/office/powerpoint/2010/main" val="4739947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4913432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29199262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1118614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2684866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7231519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75238626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50082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8010266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626150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854413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9044540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6188109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0830528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8341824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53823248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8010266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9044540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6188109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854413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894494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04186368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53823248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8072238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9044540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1415539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033065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715561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3789317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11125563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5078739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975653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13398379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4495995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4279094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t>
            </a:r>
            <a:r>
              <a:rPr kumimoji="1" lang="ja-JP" altLang="en-US" dirty="0"/>
              <a:t>参考資料</a:t>
            </a:r>
            <a:r>
              <a:rPr kumimoji="1" lang="en-US" altLang="ja-JP" dirty="0"/>
              <a:t>】</a:t>
            </a:r>
          </a:p>
          <a:p>
            <a:pPr algn="just"/>
            <a:r>
              <a:rPr lang="ja-JP" altLang="ja-JP" sz="1800" kern="100" dirty="0">
                <a:latin typeface="游明朝" panose="02020400000000000000" pitchFamily="18" charset="-128"/>
                <a:ea typeface="HG丸ｺﾞｼｯｸM-PRO" panose="020F0600000000000000" pitchFamily="50" charset="-128"/>
                <a:cs typeface="Times New Roman" panose="02020603050405020304" pitchFamily="18" charset="0"/>
              </a:rPr>
              <a:t>・公正取引委員会「デジタル広告分野の取引実態に関する最終報告書（概要）」</a:t>
            </a:r>
            <a:endParaRPr lang="ja-JP" altLang="ja-JP" sz="18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r>
              <a:rPr lang="en-US" altLang="ja-JP" sz="1800" u="sng" kern="100" dirty="0">
                <a:solidFill>
                  <a:srgbClr val="0563C1"/>
                </a:solidFill>
                <a:latin typeface="HG丸ｺﾞｼｯｸM-PRO" panose="020F0600000000000000" pitchFamily="50" charset="-128"/>
                <a:ea typeface="游明朝" panose="02020400000000000000" pitchFamily="18" charset="-128"/>
                <a:cs typeface="Times New Roman" panose="02020603050405020304" pitchFamily="18" charset="0"/>
                <a:hlinkClick r:id="rId3"/>
              </a:rPr>
              <a:t>https://www.kantei.go.jp/jp/singi/digitalmarket/kyosokaigi/dai5/sankou2-2.pdf</a:t>
            </a:r>
            <a:endParaRPr lang="ja-JP" altLang="ja-JP" sz="1800" kern="100" dirty="0">
              <a:latin typeface="游明朝" panose="02020400000000000000" pitchFamily="18" charset="-128"/>
              <a:ea typeface="游明朝" panose="02020400000000000000" pitchFamily="18" charset="-128"/>
              <a:cs typeface="Times New Roman" panose="02020603050405020304" pitchFamily="18" charset="0"/>
            </a:endParaRPr>
          </a:p>
          <a:p>
            <a:endParaRPr kumimoji="1" lang="ja-JP" altLang="en-US" dirty="0"/>
          </a:p>
        </p:txBody>
      </p:sp>
    </p:spTree>
    <p:extLst>
      <p:ext uri="{BB962C8B-B14F-4D97-AF65-F5344CB8AC3E}">
        <p14:creationId xmlns:p14="http://schemas.microsoft.com/office/powerpoint/2010/main" val="396555235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a:p>
            <a:r>
              <a:rPr kumimoji="1" lang="en-US" altLang="ja-JP" dirty="0"/>
              <a:t>【</a:t>
            </a:r>
            <a:r>
              <a:rPr kumimoji="1" lang="ja-JP" altLang="en-US" dirty="0"/>
              <a:t>参考資料</a:t>
            </a:r>
            <a:r>
              <a:rPr kumimoji="1" lang="en-US" altLang="ja-JP" dirty="0"/>
              <a:t>】</a:t>
            </a:r>
          </a:p>
          <a:p>
            <a:r>
              <a:rPr kumimoji="1" lang="en-US" altLang="ja-JP" dirty="0"/>
              <a:t>https://privacymark.jp/</a:t>
            </a:r>
          </a:p>
          <a:p>
            <a:r>
              <a:rPr kumimoji="1" lang="ja-JP" altLang="en-US" dirty="0"/>
              <a:t>プライバシーマーク制度（プライバシーマーク推進センター）</a:t>
            </a:r>
            <a:r>
              <a:rPr kumimoji="1" lang="en-US" altLang="ja-JP" dirty="0"/>
              <a:t>03-5860-7563</a:t>
            </a:r>
            <a:r>
              <a:rPr kumimoji="1" lang="ja-JP" altLang="en-US" dirty="0"/>
              <a:t>（一般財団法人日本情報経済社会推進協会）</a:t>
            </a:r>
          </a:p>
        </p:txBody>
      </p:sp>
    </p:spTree>
    <p:extLst>
      <p:ext uri="{BB962C8B-B14F-4D97-AF65-F5344CB8AC3E}">
        <p14:creationId xmlns:p14="http://schemas.microsoft.com/office/powerpoint/2010/main" val="369099988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t>
            </a:r>
            <a:r>
              <a:rPr kumimoji="1" lang="ja-JP" altLang="en-US" dirty="0"/>
              <a:t>参考資料</a:t>
            </a:r>
            <a:r>
              <a:rPr kumimoji="1" lang="en-US" altLang="ja-JP" dirty="0"/>
              <a:t>】</a:t>
            </a:r>
          </a:p>
          <a:p>
            <a:r>
              <a:rPr kumimoji="1" lang="ja-JP" altLang="en-US" dirty="0"/>
              <a:t>総務省「インターネットトラブル事例</a:t>
            </a:r>
            <a:r>
              <a:rPr kumimoji="1" lang="en-US" altLang="ja-JP" dirty="0"/>
              <a:t>2021</a:t>
            </a:r>
            <a:r>
              <a:rPr kumimoji="1" lang="ja-JP" altLang="en-US" dirty="0"/>
              <a:t>版」－</a:t>
            </a:r>
            <a:r>
              <a:rPr kumimoji="1" lang="en-US" altLang="ja-JP" dirty="0"/>
              <a:t>13</a:t>
            </a:r>
            <a:r>
              <a:rPr kumimoji="1" lang="ja-JP" altLang="en-US" dirty="0"/>
              <a:t>／アクセス許可</a:t>
            </a:r>
            <a:endParaRPr kumimoji="1" lang="en-US" altLang="ja-JP" dirty="0"/>
          </a:p>
          <a:p>
            <a:r>
              <a:rPr kumimoji="1" lang="ja-JP" altLang="en-US" dirty="0"/>
              <a:t>「インターネットの安全安心ハンドブック」</a:t>
            </a:r>
            <a:r>
              <a:rPr kumimoji="1" lang="en-US" altLang="ja-JP" dirty="0"/>
              <a:t>-113</a:t>
            </a:r>
            <a:r>
              <a:rPr kumimoji="1" lang="ja-JP" altLang="en-US" dirty="0"/>
              <a:t>／第</a:t>
            </a:r>
            <a:r>
              <a:rPr kumimoji="1" lang="en-US" altLang="ja-JP" dirty="0"/>
              <a:t>5</a:t>
            </a:r>
            <a:r>
              <a:rPr kumimoji="1" lang="ja-JP" altLang="en-US" dirty="0"/>
              <a:t>章／位置情報</a:t>
            </a:r>
          </a:p>
        </p:txBody>
      </p:sp>
    </p:spTree>
    <p:extLst>
      <p:ext uri="{BB962C8B-B14F-4D97-AF65-F5344CB8AC3E}">
        <p14:creationId xmlns:p14="http://schemas.microsoft.com/office/powerpoint/2010/main" val="206934862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6901000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3473271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t>
            </a:r>
            <a:r>
              <a:rPr kumimoji="1" lang="ja-JP" altLang="en-US" dirty="0"/>
              <a:t>参考資料</a:t>
            </a:r>
            <a:r>
              <a:rPr kumimoji="1" lang="en-US" altLang="ja-JP" dirty="0"/>
              <a:t>】</a:t>
            </a:r>
          </a:p>
          <a:p>
            <a:r>
              <a:rPr kumimoji="1" lang="ja-JP" altLang="en-US" dirty="0"/>
              <a:t>「インターネットの安全安心ハンドブック」／</a:t>
            </a:r>
            <a:r>
              <a:rPr kumimoji="1" lang="en-US" altLang="ja-JP" dirty="0"/>
              <a:t>P30</a:t>
            </a:r>
            <a:endParaRPr kumimoji="1" lang="ja-JP" altLang="en-US" dirty="0"/>
          </a:p>
        </p:txBody>
      </p:sp>
    </p:spTree>
    <p:extLst>
      <p:ext uri="{BB962C8B-B14F-4D97-AF65-F5344CB8AC3E}">
        <p14:creationId xmlns:p14="http://schemas.microsoft.com/office/powerpoint/2010/main" val="421362327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77191122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418616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1132487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9461899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1662234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dirty="0"/>
              <a:t>【</a:t>
            </a:r>
            <a:r>
              <a:rPr kumimoji="1" lang="ja-JP" altLang="en-US" sz="1200" dirty="0"/>
              <a:t>参考資料</a:t>
            </a:r>
            <a:r>
              <a:rPr kumimoji="1" lang="en-US" altLang="ja-JP" sz="1200" dirty="0"/>
              <a:t>】</a:t>
            </a:r>
          </a:p>
          <a:p>
            <a:r>
              <a:rPr kumimoji="1" lang="ja-JP" altLang="en-US" sz="1200" dirty="0"/>
              <a:t>総務省「インターネットトラブル事例</a:t>
            </a:r>
            <a:r>
              <a:rPr kumimoji="1" lang="en-US" altLang="ja-JP" sz="1200" dirty="0"/>
              <a:t>2021</a:t>
            </a:r>
            <a:r>
              <a:rPr kumimoji="1" lang="ja-JP" altLang="en-US" sz="1200" dirty="0"/>
              <a:t>版」</a:t>
            </a:r>
            <a:r>
              <a:rPr kumimoji="1" lang="en-US" altLang="ja-JP" sz="1200" dirty="0"/>
              <a:t>-15</a:t>
            </a:r>
            <a:r>
              <a:rPr kumimoji="1" lang="ja-JP" altLang="en-US" sz="1200" dirty="0"/>
              <a:t>／個人情報について気をつけたいこと</a:t>
            </a:r>
            <a:endParaRPr kumimoji="1" lang="en-US" altLang="ja-JP" sz="1200" dirty="0"/>
          </a:p>
          <a:p>
            <a:r>
              <a:rPr kumimoji="1" lang="ja-JP" altLang="en-US" sz="1200" dirty="0"/>
              <a:t>「インターネットの安全安心ハンドブック」</a:t>
            </a:r>
            <a:r>
              <a:rPr kumimoji="1" lang="en-US" altLang="ja-JP" sz="1200" dirty="0"/>
              <a:t>-68</a:t>
            </a:r>
            <a:r>
              <a:rPr kumimoji="1" lang="ja-JP" altLang="en-US" sz="1200" dirty="0"/>
              <a:t>／公衆無線</a:t>
            </a:r>
            <a:r>
              <a:rPr kumimoji="1" lang="en-US" altLang="ja-JP" sz="1200" dirty="0"/>
              <a:t>LAN</a:t>
            </a:r>
            <a:r>
              <a:rPr kumimoji="1" lang="ja-JP" altLang="en-US" sz="1200" dirty="0"/>
              <a:t>利用時の注意</a:t>
            </a:r>
            <a:endParaRPr kumimoji="1" lang="en-US" altLang="ja-JP" sz="1200" dirty="0"/>
          </a:p>
          <a:p>
            <a:r>
              <a:rPr kumimoji="1" lang="ja-JP" altLang="en-US" sz="1200" dirty="0"/>
              <a:t>「インターネットの安全安心ハンドブック」</a:t>
            </a:r>
            <a:r>
              <a:rPr kumimoji="1" lang="en-US" altLang="ja-JP" sz="1200" dirty="0"/>
              <a:t>-94</a:t>
            </a:r>
            <a:r>
              <a:rPr kumimoji="1" lang="ja-JP" altLang="en-US" sz="1200" dirty="0"/>
              <a:t>／情報漏れを防ぐ②</a:t>
            </a:r>
          </a:p>
          <a:p>
            <a:endParaRPr kumimoji="1" lang="ja-JP" altLang="en-US" dirty="0"/>
          </a:p>
        </p:txBody>
      </p:sp>
    </p:spTree>
    <p:extLst>
      <p:ext uri="{BB962C8B-B14F-4D97-AF65-F5344CB8AC3E}">
        <p14:creationId xmlns:p14="http://schemas.microsoft.com/office/powerpoint/2010/main" val="31073554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40587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619765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03306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083052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384935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6026854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515836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843694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560228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2032529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8283986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5382324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6572392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5768492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188774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001058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48883531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6366925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834182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7520967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8060480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6191215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41505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061751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827929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1624225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40342386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3789714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5907222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044724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5333437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70789306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376349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99031817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967174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2845951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0917278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947248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9083683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99791888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433390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5642933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54231838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391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403645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854414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84130380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417628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251948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999046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76888220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53150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977237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0438765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7368363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0173060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1491456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23761420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1948350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548045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1385788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623504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75238626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5008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8010266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626150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0778808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618810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921828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527808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122822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2508885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0869091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75793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7664431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20068191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278712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3138639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495796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6892574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529115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15943012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6152595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https://www.secom.co.jp/kodomo/m/20180315.html</a:t>
            </a:r>
          </a:p>
          <a:p>
            <a:r>
              <a:rPr kumimoji="1" lang="en-US" altLang="ja-JP" dirty="0"/>
              <a:t>https://www.weblio.jp/content/SNS%E4%BE%9D%E5%AD%98%E7%97%87</a:t>
            </a:r>
            <a:endParaRPr kumimoji="1" lang="ja-JP" altLang="en-US" dirty="0"/>
          </a:p>
        </p:txBody>
      </p:sp>
    </p:spTree>
    <p:extLst>
      <p:ext uri="{BB962C8B-B14F-4D97-AF65-F5344CB8AC3E}">
        <p14:creationId xmlns:p14="http://schemas.microsoft.com/office/powerpoint/2010/main" val="92573704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88833451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845125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9746790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375156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9263554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240871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15725301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_タイトルとコンテンツ">
    <p:spTree>
      <p:nvGrpSpPr>
        <p:cNvPr id="1" name=""/>
        <p:cNvGrpSpPr/>
        <p:nvPr/>
      </p:nvGrpSpPr>
      <p:grpSpPr>
        <a:xfrm>
          <a:off x="0" y="0"/>
          <a:ext cx="0" cy="0"/>
          <a:chOff x="0" y="0"/>
          <a:chExt cx="0" cy="0"/>
        </a:xfrm>
      </p:grpSpPr>
      <p:sp>
        <p:nvSpPr>
          <p:cNvPr id="10" name="正方形/長方形 29"/>
          <p:cNvSpPr/>
          <p:nvPr userDrawn="1"/>
        </p:nvSpPr>
        <p:spPr>
          <a:xfrm>
            <a:off x="0" y="0"/>
            <a:ext cx="9150350" cy="6858000"/>
          </a:xfrm>
          <a:prstGeom prst="rect">
            <a:avLst/>
          </a:prstGeom>
          <a:solidFill>
            <a:srgbClr val="EDE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userDrawn="1"/>
        </p:nvSpPr>
        <p:spPr>
          <a:xfrm>
            <a:off x="-7142" y="1"/>
            <a:ext cx="7212344" cy="745546"/>
          </a:xfrm>
          <a:custGeom>
            <a:avLst/>
            <a:gdLst>
              <a:gd name="connsiteX0" fmla="*/ 0 w 6162675"/>
              <a:gd name="connsiteY0" fmla="*/ 0 h 733425"/>
              <a:gd name="connsiteX1" fmla="*/ 0 w 6162675"/>
              <a:gd name="connsiteY1" fmla="*/ 733425 h 733425"/>
              <a:gd name="connsiteX2" fmla="*/ 6162675 w 6162675"/>
              <a:gd name="connsiteY2" fmla="*/ 495300 h 733425"/>
              <a:gd name="connsiteX3" fmla="*/ 6162675 w 6162675"/>
              <a:gd name="connsiteY3" fmla="*/ 38100 h 733425"/>
              <a:gd name="connsiteX4" fmla="*/ 0 w 6162675"/>
              <a:gd name="connsiteY4" fmla="*/ 0 h 733425"/>
              <a:gd name="connsiteX0" fmla="*/ 0 w 6162675"/>
              <a:gd name="connsiteY0" fmla="*/ 0 h 733425"/>
              <a:gd name="connsiteX1" fmla="*/ 0 w 6162675"/>
              <a:gd name="connsiteY1" fmla="*/ 733425 h 733425"/>
              <a:gd name="connsiteX2" fmla="*/ 6162675 w 6162675"/>
              <a:gd name="connsiteY2" fmla="*/ 495300 h 733425"/>
              <a:gd name="connsiteX3" fmla="*/ 6150451 w 6162675"/>
              <a:gd name="connsiteY3" fmla="*/ 0 h 733425"/>
              <a:gd name="connsiteX4" fmla="*/ 0 w 6162675"/>
              <a:gd name="connsiteY4" fmla="*/ 0 h 733425"/>
              <a:gd name="connsiteX0" fmla="*/ 0 w 6150451"/>
              <a:gd name="connsiteY0" fmla="*/ 0 h 733425"/>
              <a:gd name="connsiteX1" fmla="*/ 0 w 6150451"/>
              <a:gd name="connsiteY1" fmla="*/ 733425 h 733425"/>
              <a:gd name="connsiteX2" fmla="*/ 5989498 w 6150451"/>
              <a:gd name="connsiteY2" fmla="*/ 666750 h 733425"/>
              <a:gd name="connsiteX3" fmla="*/ 6150451 w 6150451"/>
              <a:gd name="connsiteY3" fmla="*/ 0 h 733425"/>
              <a:gd name="connsiteX4" fmla="*/ 0 w 6150451"/>
              <a:gd name="connsiteY4" fmla="*/ 0 h 733425"/>
              <a:gd name="connsiteX0" fmla="*/ 0 w 6150451"/>
              <a:gd name="connsiteY0" fmla="*/ 0 h 733425"/>
              <a:gd name="connsiteX1" fmla="*/ 0 w 6150451"/>
              <a:gd name="connsiteY1" fmla="*/ 733425 h 733425"/>
              <a:gd name="connsiteX2" fmla="*/ 5977274 w 6150451"/>
              <a:gd name="connsiteY2" fmla="*/ 648010 h 733425"/>
              <a:gd name="connsiteX3" fmla="*/ 6150451 w 6150451"/>
              <a:gd name="connsiteY3" fmla="*/ 0 h 733425"/>
              <a:gd name="connsiteX4" fmla="*/ 0 w 6150451"/>
              <a:gd name="connsiteY4" fmla="*/ 0 h 733425"/>
              <a:gd name="connsiteX0" fmla="*/ 0 w 6150451"/>
              <a:gd name="connsiteY0" fmla="*/ 0 h 733425"/>
              <a:gd name="connsiteX1" fmla="*/ 0 w 6150451"/>
              <a:gd name="connsiteY1" fmla="*/ 733425 h 733425"/>
              <a:gd name="connsiteX2" fmla="*/ 5979311 w 6150451"/>
              <a:gd name="connsiteY2" fmla="*/ 659723 h 733425"/>
              <a:gd name="connsiteX3" fmla="*/ 6150451 w 6150451"/>
              <a:gd name="connsiteY3" fmla="*/ 0 h 733425"/>
              <a:gd name="connsiteX4" fmla="*/ 0 w 6150451"/>
              <a:gd name="connsiteY4" fmla="*/ 0 h 733425"/>
              <a:gd name="connsiteX0" fmla="*/ 0 w 6164713"/>
              <a:gd name="connsiteY0" fmla="*/ 0 h 733425"/>
              <a:gd name="connsiteX1" fmla="*/ 0 w 6164713"/>
              <a:gd name="connsiteY1" fmla="*/ 733425 h 733425"/>
              <a:gd name="connsiteX2" fmla="*/ 5979311 w 6164713"/>
              <a:gd name="connsiteY2" fmla="*/ 659723 h 733425"/>
              <a:gd name="connsiteX3" fmla="*/ 6164713 w 6164713"/>
              <a:gd name="connsiteY3" fmla="*/ 0 h 733425"/>
              <a:gd name="connsiteX4" fmla="*/ 0 w 6164713"/>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4713" h="733425">
                <a:moveTo>
                  <a:pt x="0" y="0"/>
                </a:moveTo>
                <a:lnTo>
                  <a:pt x="0" y="733425"/>
                </a:lnTo>
                <a:lnTo>
                  <a:pt x="5979311" y="659723"/>
                </a:lnTo>
                <a:lnTo>
                  <a:pt x="6164713" y="0"/>
                </a:lnTo>
                <a:lnTo>
                  <a:pt x="0" y="0"/>
                </a:lnTo>
                <a:close/>
              </a:path>
            </a:pathLst>
          </a:custGeom>
          <a:solidFill>
            <a:srgbClr val="AE907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2" name="グループ化 11"/>
          <p:cNvGrpSpPr/>
          <p:nvPr userDrawn="1"/>
        </p:nvGrpSpPr>
        <p:grpSpPr>
          <a:xfrm>
            <a:off x="-7143" y="-8356"/>
            <a:ext cx="9151143" cy="753903"/>
            <a:chOff x="-7143" y="-8356"/>
            <a:chExt cx="9151143" cy="753903"/>
          </a:xfrm>
        </p:grpSpPr>
        <p:cxnSp>
          <p:nvCxnSpPr>
            <p:cNvPr id="13" name="直線コネクタ 12"/>
            <p:cNvCxnSpPr/>
            <p:nvPr/>
          </p:nvCxnSpPr>
          <p:spPr>
            <a:xfrm flipV="1">
              <a:off x="-7143" y="667823"/>
              <a:ext cx="6995160" cy="77724"/>
            </a:xfrm>
            <a:prstGeom prst="line">
              <a:avLst/>
            </a:prstGeom>
            <a:ln w="19050" cap="rnd">
              <a:solidFill>
                <a:srgbClr val="AE9070"/>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flipV="1">
              <a:off x="7095748" y="643947"/>
              <a:ext cx="2048252" cy="23876"/>
            </a:xfrm>
            <a:prstGeom prst="line">
              <a:avLst/>
            </a:prstGeom>
            <a:ln w="19050">
              <a:solidFill>
                <a:srgbClr val="AE9070"/>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V="1">
              <a:off x="6988968" y="-8356"/>
              <a:ext cx="216233" cy="676180"/>
            </a:xfrm>
            <a:prstGeom prst="line">
              <a:avLst/>
            </a:prstGeom>
            <a:ln w="19050" cap="rnd">
              <a:solidFill>
                <a:srgbClr val="AE9070"/>
              </a:solidFill>
              <a:round/>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flipV="1">
              <a:off x="7098129" y="-2380"/>
              <a:ext cx="213561" cy="667822"/>
            </a:xfrm>
            <a:prstGeom prst="line">
              <a:avLst/>
            </a:prstGeom>
            <a:ln w="19050" cap="rnd">
              <a:solidFill>
                <a:srgbClr val="AE9070"/>
              </a:solidFill>
              <a:bevel/>
            </a:ln>
          </p:spPr>
          <p:style>
            <a:lnRef idx="1">
              <a:schemeClr val="accent1"/>
            </a:lnRef>
            <a:fillRef idx="0">
              <a:schemeClr val="accent1"/>
            </a:fillRef>
            <a:effectRef idx="0">
              <a:schemeClr val="accent1"/>
            </a:effectRef>
            <a:fontRef idx="minor">
              <a:schemeClr val="tx1"/>
            </a:fontRef>
          </p:style>
        </p:cxnSp>
      </p:grpSp>
      <p:sp>
        <p:nvSpPr>
          <p:cNvPr id="6" name="Slide Number Placeholder 5"/>
          <p:cNvSpPr>
            <a:spLocks noGrp="1"/>
          </p:cNvSpPr>
          <p:nvPr>
            <p:ph type="sldNum" sz="quarter" idx="12"/>
          </p:nvPr>
        </p:nvSpPr>
        <p:spPr>
          <a:xfrm>
            <a:off x="7092950" y="6492875"/>
            <a:ext cx="1895310" cy="365125"/>
          </a:xfrm>
        </p:spPr>
        <p:txBody>
          <a:bodyPr/>
          <a:lstStyle/>
          <a:p>
            <a:fld id="{5A5D876C-34DB-42E0-BB03-E378FED5EFC3}" type="slidenum">
              <a:rPr kumimoji="1" lang="ja-JP" altLang="en-US" smtClean="0"/>
              <a:t>‹#›</a:t>
            </a:fld>
            <a:endParaRPr kumimoji="1" lang="ja-JP" altLang="en-US"/>
          </a:p>
        </p:txBody>
      </p:sp>
      <p:pic>
        <p:nvPicPr>
          <p:cNvPr id="9" name="Picture 5" descr="D:\ryuno\_徳島\コンテンツ制作\logo.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1"/>
            <a:ext cx="7886700" cy="812798"/>
          </a:xfrm>
        </p:spPr>
        <p:txBody>
          <a:bodyPr vert="horz" lIns="91440" tIns="45720" rIns="91440" bIns="45720" rtlCol="0" anchor="ctr">
            <a:noAutofit/>
          </a:bodyPr>
          <a:lstStyle>
            <a:lvl1pPr>
              <a:defRPr 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marL="0" lvl="0"/>
            <a:r>
              <a:rPr lang="ja-JP" altLang="en-US" dirty="0"/>
              <a:t>マスター タイトルの書式設定</a:t>
            </a:r>
            <a:endParaRPr lang="en-US" dirty="0"/>
          </a:p>
        </p:txBody>
      </p:sp>
    </p:spTree>
    <p:extLst>
      <p:ext uri="{BB962C8B-B14F-4D97-AF65-F5344CB8AC3E}">
        <p14:creationId xmlns:p14="http://schemas.microsoft.com/office/powerpoint/2010/main" val="332190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セクション見出し">
    <p:spTree>
      <p:nvGrpSpPr>
        <p:cNvPr id="1" name=""/>
        <p:cNvGrpSpPr/>
        <p:nvPr/>
      </p:nvGrpSpPr>
      <p:grpSpPr>
        <a:xfrm>
          <a:off x="0" y="0"/>
          <a:ext cx="0" cy="0"/>
          <a:chOff x="0" y="0"/>
          <a:chExt cx="0" cy="0"/>
        </a:xfrm>
      </p:grpSpPr>
      <p:sp>
        <p:nvSpPr>
          <p:cNvPr id="3" name="正方形/長方形 2"/>
          <p:cNvSpPr/>
          <p:nvPr userDrawn="1"/>
        </p:nvSpPr>
        <p:spPr>
          <a:xfrm>
            <a:off x="0" y="0"/>
            <a:ext cx="9150350" cy="6858000"/>
          </a:xfrm>
          <a:prstGeom prst="rect">
            <a:avLst/>
          </a:prstGeom>
          <a:solidFill>
            <a:srgbClr val="EDEBDF"/>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8" name="フリーフォーム 17"/>
          <p:cNvSpPr/>
          <p:nvPr userDrawn="1"/>
        </p:nvSpPr>
        <p:spPr>
          <a:xfrm>
            <a:off x="-6350" y="1"/>
            <a:ext cx="7211552" cy="745546"/>
          </a:xfrm>
          <a:custGeom>
            <a:avLst/>
            <a:gdLst>
              <a:gd name="connsiteX0" fmla="*/ 0 w 6162675"/>
              <a:gd name="connsiteY0" fmla="*/ 0 h 733425"/>
              <a:gd name="connsiteX1" fmla="*/ 0 w 6162675"/>
              <a:gd name="connsiteY1" fmla="*/ 733425 h 733425"/>
              <a:gd name="connsiteX2" fmla="*/ 6162675 w 6162675"/>
              <a:gd name="connsiteY2" fmla="*/ 495300 h 733425"/>
              <a:gd name="connsiteX3" fmla="*/ 6162675 w 6162675"/>
              <a:gd name="connsiteY3" fmla="*/ 38100 h 733425"/>
              <a:gd name="connsiteX4" fmla="*/ 0 w 6162675"/>
              <a:gd name="connsiteY4" fmla="*/ 0 h 733425"/>
              <a:gd name="connsiteX0" fmla="*/ 0 w 6162675"/>
              <a:gd name="connsiteY0" fmla="*/ 0 h 733425"/>
              <a:gd name="connsiteX1" fmla="*/ 0 w 6162675"/>
              <a:gd name="connsiteY1" fmla="*/ 733425 h 733425"/>
              <a:gd name="connsiteX2" fmla="*/ 6162675 w 6162675"/>
              <a:gd name="connsiteY2" fmla="*/ 495300 h 733425"/>
              <a:gd name="connsiteX3" fmla="*/ 6150451 w 6162675"/>
              <a:gd name="connsiteY3" fmla="*/ 0 h 733425"/>
              <a:gd name="connsiteX4" fmla="*/ 0 w 6162675"/>
              <a:gd name="connsiteY4" fmla="*/ 0 h 733425"/>
              <a:gd name="connsiteX0" fmla="*/ 0 w 6150451"/>
              <a:gd name="connsiteY0" fmla="*/ 0 h 733425"/>
              <a:gd name="connsiteX1" fmla="*/ 0 w 6150451"/>
              <a:gd name="connsiteY1" fmla="*/ 733425 h 733425"/>
              <a:gd name="connsiteX2" fmla="*/ 5989498 w 6150451"/>
              <a:gd name="connsiteY2" fmla="*/ 666750 h 733425"/>
              <a:gd name="connsiteX3" fmla="*/ 6150451 w 6150451"/>
              <a:gd name="connsiteY3" fmla="*/ 0 h 733425"/>
              <a:gd name="connsiteX4" fmla="*/ 0 w 6150451"/>
              <a:gd name="connsiteY4" fmla="*/ 0 h 733425"/>
              <a:gd name="connsiteX0" fmla="*/ 0 w 6150451"/>
              <a:gd name="connsiteY0" fmla="*/ 0 h 733425"/>
              <a:gd name="connsiteX1" fmla="*/ 0 w 6150451"/>
              <a:gd name="connsiteY1" fmla="*/ 733425 h 733425"/>
              <a:gd name="connsiteX2" fmla="*/ 5977274 w 6150451"/>
              <a:gd name="connsiteY2" fmla="*/ 648010 h 733425"/>
              <a:gd name="connsiteX3" fmla="*/ 6150451 w 6150451"/>
              <a:gd name="connsiteY3" fmla="*/ 0 h 733425"/>
              <a:gd name="connsiteX4" fmla="*/ 0 w 6150451"/>
              <a:gd name="connsiteY4" fmla="*/ 0 h 733425"/>
              <a:gd name="connsiteX0" fmla="*/ 0 w 6150451"/>
              <a:gd name="connsiteY0" fmla="*/ 0 h 733425"/>
              <a:gd name="connsiteX1" fmla="*/ 0 w 6150451"/>
              <a:gd name="connsiteY1" fmla="*/ 733425 h 733425"/>
              <a:gd name="connsiteX2" fmla="*/ 5979311 w 6150451"/>
              <a:gd name="connsiteY2" fmla="*/ 659723 h 733425"/>
              <a:gd name="connsiteX3" fmla="*/ 6150451 w 6150451"/>
              <a:gd name="connsiteY3" fmla="*/ 0 h 733425"/>
              <a:gd name="connsiteX4" fmla="*/ 0 w 6150451"/>
              <a:gd name="connsiteY4" fmla="*/ 0 h 733425"/>
              <a:gd name="connsiteX0" fmla="*/ 0 w 6164713"/>
              <a:gd name="connsiteY0" fmla="*/ 0 h 733425"/>
              <a:gd name="connsiteX1" fmla="*/ 0 w 6164713"/>
              <a:gd name="connsiteY1" fmla="*/ 733425 h 733425"/>
              <a:gd name="connsiteX2" fmla="*/ 5979311 w 6164713"/>
              <a:gd name="connsiteY2" fmla="*/ 659723 h 733425"/>
              <a:gd name="connsiteX3" fmla="*/ 6164713 w 6164713"/>
              <a:gd name="connsiteY3" fmla="*/ 0 h 733425"/>
              <a:gd name="connsiteX4" fmla="*/ 0 w 6164713"/>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4713" h="733425">
                <a:moveTo>
                  <a:pt x="0" y="0"/>
                </a:moveTo>
                <a:lnTo>
                  <a:pt x="0" y="733425"/>
                </a:lnTo>
                <a:lnTo>
                  <a:pt x="5979311" y="659723"/>
                </a:lnTo>
                <a:lnTo>
                  <a:pt x="6164713" y="0"/>
                </a:lnTo>
                <a:lnTo>
                  <a:pt x="0" y="0"/>
                </a:lnTo>
                <a:close/>
              </a:path>
            </a:pathLst>
          </a:custGeom>
          <a:solidFill>
            <a:srgbClr val="AE907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20" name="グループ化 19"/>
          <p:cNvGrpSpPr/>
          <p:nvPr userDrawn="1"/>
        </p:nvGrpSpPr>
        <p:grpSpPr>
          <a:xfrm>
            <a:off x="0" y="0"/>
            <a:ext cx="9144000" cy="745547"/>
            <a:chOff x="0" y="0"/>
            <a:chExt cx="9144000" cy="745547"/>
          </a:xfrm>
        </p:grpSpPr>
        <p:cxnSp>
          <p:nvCxnSpPr>
            <p:cNvPr id="21" name="直線コネクタ 20"/>
            <p:cNvCxnSpPr/>
            <p:nvPr/>
          </p:nvCxnSpPr>
          <p:spPr>
            <a:xfrm flipV="1">
              <a:off x="0" y="667823"/>
              <a:ext cx="6995160" cy="77724"/>
            </a:xfrm>
            <a:prstGeom prst="line">
              <a:avLst/>
            </a:prstGeom>
            <a:ln w="19050">
              <a:solidFill>
                <a:srgbClr val="AE9070"/>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V="1">
              <a:off x="7095748" y="643947"/>
              <a:ext cx="2048252" cy="23876"/>
            </a:xfrm>
            <a:prstGeom prst="line">
              <a:avLst/>
            </a:prstGeom>
            <a:ln w="19050">
              <a:solidFill>
                <a:srgbClr val="AE907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V="1">
              <a:off x="6988968" y="0"/>
              <a:ext cx="213561" cy="667823"/>
            </a:xfrm>
            <a:prstGeom prst="line">
              <a:avLst/>
            </a:prstGeom>
            <a:ln w="19050" cap="rnd">
              <a:solidFill>
                <a:srgbClr val="AE9070"/>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V="1">
              <a:off x="7095748" y="1"/>
              <a:ext cx="213561" cy="667822"/>
            </a:xfrm>
            <a:prstGeom prst="line">
              <a:avLst/>
            </a:prstGeom>
            <a:ln w="19050" cap="rnd">
              <a:solidFill>
                <a:srgbClr val="AE9070"/>
              </a:solidFill>
              <a:bevel/>
            </a:ln>
          </p:spPr>
          <p:style>
            <a:lnRef idx="1">
              <a:schemeClr val="accent1"/>
            </a:lnRef>
            <a:fillRef idx="0">
              <a:schemeClr val="accent1"/>
            </a:fillRef>
            <a:effectRef idx="0">
              <a:schemeClr val="accent1"/>
            </a:effectRef>
            <a:fontRef idx="minor">
              <a:schemeClr val="tx1"/>
            </a:fontRef>
          </p:style>
        </p:cxnSp>
      </p:grpSp>
      <p:pic>
        <p:nvPicPr>
          <p:cNvPr id="8" name="Picture 2" descr="C:\Users\user000\Desktop\ICTすだちくん（JPG）\正面.aiのコピー.jpg"/>
          <p:cNvPicPr>
            <a:picLocks noChangeAspect="1" noChangeArrowheads="1"/>
          </p:cNvPicPr>
          <p:nvPr userDrawn="1"/>
        </p:nvPicPr>
        <p:blipFill>
          <a:blip r:embed="rId2">
            <a:extLst>
              <a:ext uri="{BEBA8EAE-BF5A-486C-A8C5-ECC9F3942E4B}">
                <a14:imgProps xmlns:a14="http://schemas.microsoft.com/office/drawing/2010/main">
                  <a14:imgLayer r:embed="rId3">
                    <a14:imgEffect>
                      <a14:backgroundRemoval t="4619" b="89954" l="2920" r="95499">
                        <a14:foregroundMark x1="40633" y1="46189" x2="60827" y2="47806"/>
                        <a14:foregroundMark x1="31630" y1="65589" x2="32603" y2="70092"/>
                        <a14:foregroundMark x1="28589" y1="66397" x2="39659" y2="68014"/>
                        <a14:foregroundMark x1="33698" y1="74827" x2="33090" y2="61663"/>
                        <a14:foregroundMark x1="56569" y1="63164" x2="70438" y2="74134"/>
                        <a14:backgroundMark x1="28467" y1="63510" x2="29440" y2="64434"/>
                        <a14:backgroundMark x1="16910" y1="55312" x2="26642" y2="64896"/>
                        <a14:backgroundMark x1="18613" y1="55312" x2="26277" y2="63164"/>
                        <a14:backgroundMark x1="19708" y1="54734" x2="23114" y2="59238"/>
                        <a14:backgroundMark x1="23358" y1="60162" x2="27494" y2="63048"/>
                        <a14:backgroundMark x1="23601" y1="59815" x2="23601" y2="59815"/>
                        <a14:backgroundMark x1="23236" y1="59584" x2="24818" y2="61201"/>
                        <a14:backgroundMark x1="15693" y1="56928" x2="25182" y2="65012"/>
                        <a14:backgroundMark x1="14355" y1="59469" x2="25669" y2="65012"/>
                        <a14:backgroundMark x1="15572" y1="65358" x2="25304" y2="65473"/>
                        <a14:backgroundMark x1="17640" y1="69746" x2="26521" y2="68014"/>
                        <a14:backgroundMark x1="24331" y1="67667" x2="28467" y2="65012"/>
                        <a14:backgroundMark x1="27981" y1="65704" x2="25912" y2="71478"/>
                        <a14:backgroundMark x1="68005" y1="64781" x2="75791" y2="75520"/>
                        <a14:backgroundMark x1="67640" y1="64088" x2="76277" y2="61547"/>
                        <a14:backgroundMark x1="69221" y1="62356" x2="75061" y2="60970"/>
                        <a14:backgroundMark x1="69830" y1="61432" x2="74939" y2="58083"/>
                        <a14:backgroundMark x1="77981" y1="53002" x2="72993" y2="59700"/>
                      </a14:backgroundRemoval>
                    </a14:imgEffect>
                  </a14:imgLayer>
                </a14:imgProps>
              </a:ext>
              <a:ext uri="{28A0092B-C50C-407E-A947-70E740481C1C}">
                <a14:useLocalDpi xmlns:a14="http://schemas.microsoft.com/office/drawing/2010/main" val="0"/>
              </a:ext>
            </a:extLst>
          </a:blip>
          <a:srcRect/>
          <a:stretch>
            <a:fillRect/>
          </a:stretch>
        </p:blipFill>
        <p:spPr bwMode="auto">
          <a:xfrm>
            <a:off x="2449212" y="384092"/>
            <a:ext cx="4397976" cy="4633482"/>
          </a:xfrm>
          <a:prstGeom prst="rect">
            <a:avLst/>
          </a:prstGeom>
          <a:noFill/>
          <a:extLst>
            <a:ext uri="{909E8E84-426E-40DD-AFC4-6F175D3DCCD1}">
              <a14:hiddenFill xmlns:a14="http://schemas.microsoft.com/office/drawing/2010/main">
                <a:solidFill>
                  <a:srgbClr val="FFFFFF"/>
                </a:solidFill>
              </a14:hiddenFill>
            </a:ext>
          </a:extLst>
        </p:spPr>
      </p:pic>
      <p:sp>
        <p:nvSpPr>
          <p:cNvPr id="15" name="角丸四角形 1"/>
          <p:cNvSpPr/>
          <p:nvPr userDrawn="1"/>
        </p:nvSpPr>
        <p:spPr>
          <a:xfrm>
            <a:off x="922414" y="2881808"/>
            <a:ext cx="7451571" cy="3735807"/>
          </a:xfrm>
          <a:custGeom>
            <a:avLst/>
            <a:gdLst>
              <a:gd name="connsiteX0" fmla="*/ 0 w 7343775"/>
              <a:gd name="connsiteY0" fmla="*/ 1293818 h 3711575"/>
              <a:gd name="connsiteX1" fmla="*/ 1293818 w 7343775"/>
              <a:gd name="connsiteY1" fmla="*/ 0 h 3711575"/>
              <a:gd name="connsiteX2" fmla="*/ 6049957 w 7343775"/>
              <a:gd name="connsiteY2" fmla="*/ 0 h 3711575"/>
              <a:gd name="connsiteX3" fmla="*/ 7343775 w 7343775"/>
              <a:gd name="connsiteY3" fmla="*/ 1293818 h 3711575"/>
              <a:gd name="connsiteX4" fmla="*/ 7343775 w 7343775"/>
              <a:gd name="connsiteY4" fmla="*/ 2417757 h 3711575"/>
              <a:gd name="connsiteX5" fmla="*/ 6049957 w 7343775"/>
              <a:gd name="connsiteY5" fmla="*/ 3711575 h 3711575"/>
              <a:gd name="connsiteX6" fmla="*/ 1293818 w 7343775"/>
              <a:gd name="connsiteY6" fmla="*/ 3711575 h 3711575"/>
              <a:gd name="connsiteX7" fmla="*/ 0 w 7343775"/>
              <a:gd name="connsiteY7" fmla="*/ 2417757 h 3711575"/>
              <a:gd name="connsiteX8" fmla="*/ 0 w 7343775"/>
              <a:gd name="connsiteY8" fmla="*/ 1293818 h 3711575"/>
              <a:gd name="connsiteX0" fmla="*/ 0 w 7343775"/>
              <a:gd name="connsiteY0" fmla="*/ 1293818 h 3711575"/>
              <a:gd name="connsiteX1" fmla="*/ 922343 w 7343775"/>
              <a:gd name="connsiteY1" fmla="*/ 9525 h 3711575"/>
              <a:gd name="connsiteX2" fmla="*/ 6049957 w 7343775"/>
              <a:gd name="connsiteY2" fmla="*/ 0 h 3711575"/>
              <a:gd name="connsiteX3" fmla="*/ 7343775 w 7343775"/>
              <a:gd name="connsiteY3" fmla="*/ 1293818 h 3711575"/>
              <a:gd name="connsiteX4" fmla="*/ 7343775 w 7343775"/>
              <a:gd name="connsiteY4" fmla="*/ 2417757 h 3711575"/>
              <a:gd name="connsiteX5" fmla="*/ 6049957 w 7343775"/>
              <a:gd name="connsiteY5" fmla="*/ 3711575 h 3711575"/>
              <a:gd name="connsiteX6" fmla="*/ 1293818 w 7343775"/>
              <a:gd name="connsiteY6" fmla="*/ 3711575 h 3711575"/>
              <a:gd name="connsiteX7" fmla="*/ 0 w 7343775"/>
              <a:gd name="connsiteY7" fmla="*/ 2417757 h 3711575"/>
              <a:gd name="connsiteX8" fmla="*/ 0 w 7343775"/>
              <a:gd name="connsiteY8" fmla="*/ 1293818 h 3711575"/>
              <a:gd name="connsiteX0" fmla="*/ 0 w 7343775"/>
              <a:gd name="connsiteY0" fmla="*/ 1293818 h 3711575"/>
              <a:gd name="connsiteX1" fmla="*/ 1065218 w 7343775"/>
              <a:gd name="connsiteY1" fmla="*/ 142875 h 3711575"/>
              <a:gd name="connsiteX2" fmla="*/ 6049957 w 7343775"/>
              <a:gd name="connsiteY2" fmla="*/ 0 h 3711575"/>
              <a:gd name="connsiteX3" fmla="*/ 7343775 w 7343775"/>
              <a:gd name="connsiteY3" fmla="*/ 1293818 h 3711575"/>
              <a:gd name="connsiteX4" fmla="*/ 7343775 w 7343775"/>
              <a:gd name="connsiteY4" fmla="*/ 2417757 h 3711575"/>
              <a:gd name="connsiteX5" fmla="*/ 6049957 w 7343775"/>
              <a:gd name="connsiteY5" fmla="*/ 3711575 h 3711575"/>
              <a:gd name="connsiteX6" fmla="*/ 1293818 w 7343775"/>
              <a:gd name="connsiteY6" fmla="*/ 3711575 h 3711575"/>
              <a:gd name="connsiteX7" fmla="*/ 0 w 7343775"/>
              <a:gd name="connsiteY7" fmla="*/ 2417757 h 3711575"/>
              <a:gd name="connsiteX8" fmla="*/ 0 w 7343775"/>
              <a:gd name="connsiteY8" fmla="*/ 1293818 h 3711575"/>
              <a:gd name="connsiteX0" fmla="*/ 0 w 7343775"/>
              <a:gd name="connsiteY0" fmla="*/ 1284293 h 3702050"/>
              <a:gd name="connsiteX1" fmla="*/ 1065218 w 7343775"/>
              <a:gd name="connsiteY1" fmla="*/ 133350 h 3702050"/>
              <a:gd name="connsiteX2" fmla="*/ 5611807 w 7343775"/>
              <a:gd name="connsiteY2" fmla="*/ 0 h 3702050"/>
              <a:gd name="connsiteX3" fmla="*/ 7343775 w 7343775"/>
              <a:gd name="connsiteY3" fmla="*/ 1284293 h 3702050"/>
              <a:gd name="connsiteX4" fmla="*/ 7343775 w 7343775"/>
              <a:gd name="connsiteY4" fmla="*/ 2408232 h 3702050"/>
              <a:gd name="connsiteX5" fmla="*/ 6049957 w 7343775"/>
              <a:gd name="connsiteY5" fmla="*/ 3702050 h 3702050"/>
              <a:gd name="connsiteX6" fmla="*/ 1293818 w 7343775"/>
              <a:gd name="connsiteY6" fmla="*/ 3702050 h 3702050"/>
              <a:gd name="connsiteX7" fmla="*/ 0 w 7343775"/>
              <a:gd name="connsiteY7" fmla="*/ 2408232 h 3702050"/>
              <a:gd name="connsiteX8" fmla="*/ 0 w 7343775"/>
              <a:gd name="connsiteY8" fmla="*/ 1284293 h 3702050"/>
              <a:gd name="connsiteX0" fmla="*/ 0 w 7343775"/>
              <a:gd name="connsiteY0" fmla="*/ 1306518 h 3724275"/>
              <a:gd name="connsiteX1" fmla="*/ 1065218 w 7343775"/>
              <a:gd name="connsiteY1" fmla="*/ 155575 h 3724275"/>
              <a:gd name="connsiteX2" fmla="*/ 3895725 w 7343775"/>
              <a:gd name="connsiteY2" fmla="*/ 0 h 3724275"/>
              <a:gd name="connsiteX3" fmla="*/ 5611807 w 7343775"/>
              <a:gd name="connsiteY3" fmla="*/ 22225 h 3724275"/>
              <a:gd name="connsiteX4" fmla="*/ 7343775 w 7343775"/>
              <a:gd name="connsiteY4" fmla="*/ 1306518 h 3724275"/>
              <a:gd name="connsiteX5" fmla="*/ 7343775 w 7343775"/>
              <a:gd name="connsiteY5" fmla="*/ 2430457 h 3724275"/>
              <a:gd name="connsiteX6" fmla="*/ 6049957 w 7343775"/>
              <a:gd name="connsiteY6" fmla="*/ 3724275 h 3724275"/>
              <a:gd name="connsiteX7" fmla="*/ 1293818 w 7343775"/>
              <a:gd name="connsiteY7" fmla="*/ 3724275 h 3724275"/>
              <a:gd name="connsiteX8" fmla="*/ 0 w 7343775"/>
              <a:gd name="connsiteY8" fmla="*/ 2430457 h 3724275"/>
              <a:gd name="connsiteX9" fmla="*/ 0 w 7343775"/>
              <a:gd name="connsiteY9" fmla="*/ 1306518 h 3724275"/>
              <a:gd name="connsiteX0" fmla="*/ 0 w 7343775"/>
              <a:gd name="connsiteY0" fmla="*/ 1306545 h 3724302"/>
              <a:gd name="connsiteX1" fmla="*/ 1065218 w 7343775"/>
              <a:gd name="connsiteY1" fmla="*/ 155602 h 3724302"/>
              <a:gd name="connsiteX2" fmla="*/ 3895725 w 7343775"/>
              <a:gd name="connsiteY2" fmla="*/ 27 h 3724302"/>
              <a:gd name="connsiteX3" fmla="*/ 5611807 w 7343775"/>
              <a:gd name="connsiteY3" fmla="*/ 22252 h 3724302"/>
              <a:gd name="connsiteX4" fmla="*/ 7343775 w 7343775"/>
              <a:gd name="connsiteY4" fmla="*/ 1306545 h 3724302"/>
              <a:gd name="connsiteX5" fmla="*/ 7343775 w 7343775"/>
              <a:gd name="connsiteY5" fmla="*/ 2430484 h 3724302"/>
              <a:gd name="connsiteX6" fmla="*/ 6049957 w 7343775"/>
              <a:gd name="connsiteY6" fmla="*/ 3724302 h 3724302"/>
              <a:gd name="connsiteX7" fmla="*/ 1293818 w 7343775"/>
              <a:gd name="connsiteY7" fmla="*/ 3724302 h 3724302"/>
              <a:gd name="connsiteX8" fmla="*/ 0 w 7343775"/>
              <a:gd name="connsiteY8" fmla="*/ 2430484 h 3724302"/>
              <a:gd name="connsiteX9" fmla="*/ 0 w 7343775"/>
              <a:gd name="connsiteY9" fmla="*/ 1306545 h 3724302"/>
              <a:gd name="connsiteX0" fmla="*/ 0 w 7343775"/>
              <a:gd name="connsiteY0" fmla="*/ 1306538 h 3724295"/>
              <a:gd name="connsiteX1" fmla="*/ 1065218 w 7343775"/>
              <a:gd name="connsiteY1" fmla="*/ 155595 h 3724295"/>
              <a:gd name="connsiteX2" fmla="*/ 3895725 w 7343775"/>
              <a:gd name="connsiteY2" fmla="*/ 20 h 3724295"/>
              <a:gd name="connsiteX3" fmla="*/ 5611807 w 7343775"/>
              <a:gd name="connsiteY3" fmla="*/ 22245 h 3724295"/>
              <a:gd name="connsiteX4" fmla="*/ 7343775 w 7343775"/>
              <a:gd name="connsiteY4" fmla="*/ 1306538 h 3724295"/>
              <a:gd name="connsiteX5" fmla="*/ 7343775 w 7343775"/>
              <a:gd name="connsiteY5" fmla="*/ 2430477 h 3724295"/>
              <a:gd name="connsiteX6" fmla="*/ 6049957 w 7343775"/>
              <a:gd name="connsiteY6" fmla="*/ 3724295 h 3724295"/>
              <a:gd name="connsiteX7" fmla="*/ 1293818 w 7343775"/>
              <a:gd name="connsiteY7" fmla="*/ 3724295 h 3724295"/>
              <a:gd name="connsiteX8" fmla="*/ 0 w 7343775"/>
              <a:gd name="connsiteY8" fmla="*/ 2430477 h 3724295"/>
              <a:gd name="connsiteX9" fmla="*/ 0 w 7343775"/>
              <a:gd name="connsiteY9" fmla="*/ 1306538 h 3724295"/>
              <a:gd name="connsiteX0" fmla="*/ 0 w 7343775"/>
              <a:gd name="connsiteY0" fmla="*/ 1307002 h 3724759"/>
              <a:gd name="connsiteX1" fmla="*/ 1065218 w 7343775"/>
              <a:gd name="connsiteY1" fmla="*/ 156059 h 3724759"/>
              <a:gd name="connsiteX2" fmla="*/ 3895725 w 7343775"/>
              <a:gd name="connsiteY2" fmla="*/ 484 h 3724759"/>
              <a:gd name="connsiteX3" fmla="*/ 5611807 w 7343775"/>
              <a:gd name="connsiteY3" fmla="*/ 22709 h 3724759"/>
              <a:gd name="connsiteX4" fmla="*/ 7343775 w 7343775"/>
              <a:gd name="connsiteY4" fmla="*/ 1307002 h 3724759"/>
              <a:gd name="connsiteX5" fmla="*/ 7343775 w 7343775"/>
              <a:gd name="connsiteY5" fmla="*/ 2430941 h 3724759"/>
              <a:gd name="connsiteX6" fmla="*/ 6049957 w 7343775"/>
              <a:gd name="connsiteY6" fmla="*/ 3724759 h 3724759"/>
              <a:gd name="connsiteX7" fmla="*/ 1293818 w 7343775"/>
              <a:gd name="connsiteY7" fmla="*/ 3724759 h 3724759"/>
              <a:gd name="connsiteX8" fmla="*/ 0 w 7343775"/>
              <a:gd name="connsiteY8" fmla="*/ 2430941 h 3724759"/>
              <a:gd name="connsiteX9" fmla="*/ 0 w 7343775"/>
              <a:gd name="connsiteY9" fmla="*/ 1307002 h 3724759"/>
              <a:gd name="connsiteX0" fmla="*/ 0 w 7343775"/>
              <a:gd name="connsiteY0" fmla="*/ 1308348 h 3726105"/>
              <a:gd name="connsiteX1" fmla="*/ 1065218 w 7343775"/>
              <a:gd name="connsiteY1" fmla="*/ 157405 h 3726105"/>
              <a:gd name="connsiteX2" fmla="*/ 3895725 w 7343775"/>
              <a:gd name="connsiteY2" fmla="*/ 1830 h 3726105"/>
              <a:gd name="connsiteX3" fmla="*/ 5611807 w 7343775"/>
              <a:gd name="connsiteY3" fmla="*/ 24055 h 3726105"/>
              <a:gd name="connsiteX4" fmla="*/ 7343775 w 7343775"/>
              <a:gd name="connsiteY4" fmla="*/ 1308348 h 3726105"/>
              <a:gd name="connsiteX5" fmla="*/ 7343775 w 7343775"/>
              <a:gd name="connsiteY5" fmla="*/ 2432287 h 3726105"/>
              <a:gd name="connsiteX6" fmla="*/ 6049957 w 7343775"/>
              <a:gd name="connsiteY6" fmla="*/ 3726105 h 3726105"/>
              <a:gd name="connsiteX7" fmla="*/ 1293818 w 7343775"/>
              <a:gd name="connsiteY7" fmla="*/ 3726105 h 3726105"/>
              <a:gd name="connsiteX8" fmla="*/ 0 w 7343775"/>
              <a:gd name="connsiteY8" fmla="*/ 2432287 h 3726105"/>
              <a:gd name="connsiteX9" fmla="*/ 0 w 7343775"/>
              <a:gd name="connsiteY9" fmla="*/ 1308348 h 3726105"/>
              <a:gd name="connsiteX0" fmla="*/ 0 w 7343775"/>
              <a:gd name="connsiteY0" fmla="*/ 1317876 h 3735633"/>
              <a:gd name="connsiteX1" fmla="*/ 1065218 w 7343775"/>
              <a:gd name="connsiteY1" fmla="*/ 166933 h 3735633"/>
              <a:gd name="connsiteX2" fmla="*/ 3895725 w 7343775"/>
              <a:gd name="connsiteY2" fmla="*/ 11358 h 3735633"/>
              <a:gd name="connsiteX3" fmla="*/ 5611807 w 7343775"/>
              <a:gd name="connsiteY3" fmla="*/ 33583 h 3735633"/>
              <a:gd name="connsiteX4" fmla="*/ 7343775 w 7343775"/>
              <a:gd name="connsiteY4" fmla="*/ 1317876 h 3735633"/>
              <a:gd name="connsiteX5" fmla="*/ 7343775 w 7343775"/>
              <a:gd name="connsiteY5" fmla="*/ 2441815 h 3735633"/>
              <a:gd name="connsiteX6" fmla="*/ 6049957 w 7343775"/>
              <a:gd name="connsiteY6" fmla="*/ 3735633 h 3735633"/>
              <a:gd name="connsiteX7" fmla="*/ 1293818 w 7343775"/>
              <a:gd name="connsiteY7" fmla="*/ 3735633 h 3735633"/>
              <a:gd name="connsiteX8" fmla="*/ 0 w 7343775"/>
              <a:gd name="connsiteY8" fmla="*/ 2441815 h 3735633"/>
              <a:gd name="connsiteX9" fmla="*/ 0 w 7343775"/>
              <a:gd name="connsiteY9" fmla="*/ 1317876 h 3735633"/>
              <a:gd name="connsiteX0" fmla="*/ 0 w 7386108"/>
              <a:gd name="connsiteY0" fmla="*/ 1317876 h 3735633"/>
              <a:gd name="connsiteX1" fmla="*/ 1065218 w 7386108"/>
              <a:gd name="connsiteY1" fmla="*/ 166933 h 3735633"/>
              <a:gd name="connsiteX2" fmla="*/ 3895725 w 7386108"/>
              <a:gd name="connsiteY2" fmla="*/ 11358 h 3735633"/>
              <a:gd name="connsiteX3" fmla="*/ 5611807 w 7386108"/>
              <a:gd name="connsiteY3" fmla="*/ 33583 h 3735633"/>
              <a:gd name="connsiteX4" fmla="*/ 7343775 w 7386108"/>
              <a:gd name="connsiteY4" fmla="*/ 1317876 h 3735633"/>
              <a:gd name="connsiteX5" fmla="*/ 7343775 w 7386108"/>
              <a:gd name="connsiteY5" fmla="*/ 2441815 h 3735633"/>
              <a:gd name="connsiteX6" fmla="*/ 6049957 w 7386108"/>
              <a:gd name="connsiteY6" fmla="*/ 3735633 h 3735633"/>
              <a:gd name="connsiteX7" fmla="*/ 1293818 w 7386108"/>
              <a:gd name="connsiteY7" fmla="*/ 3735633 h 3735633"/>
              <a:gd name="connsiteX8" fmla="*/ 0 w 7386108"/>
              <a:gd name="connsiteY8" fmla="*/ 2441815 h 3735633"/>
              <a:gd name="connsiteX9" fmla="*/ 0 w 7386108"/>
              <a:gd name="connsiteY9" fmla="*/ 1317876 h 3735633"/>
              <a:gd name="connsiteX0" fmla="*/ 0 w 7460077"/>
              <a:gd name="connsiteY0" fmla="*/ 1317876 h 3735633"/>
              <a:gd name="connsiteX1" fmla="*/ 1065218 w 7460077"/>
              <a:gd name="connsiteY1" fmla="*/ 166933 h 3735633"/>
              <a:gd name="connsiteX2" fmla="*/ 3895725 w 7460077"/>
              <a:gd name="connsiteY2" fmla="*/ 11358 h 3735633"/>
              <a:gd name="connsiteX3" fmla="*/ 5611807 w 7460077"/>
              <a:gd name="connsiteY3" fmla="*/ 33583 h 3735633"/>
              <a:gd name="connsiteX4" fmla="*/ 7343775 w 7460077"/>
              <a:gd name="connsiteY4" fmla="*/ 1317876 h 3735633"/>
              <a:gd name="connsiteX5" fmla="*/ 7305675 w 7460077"/>
              <a:gd name="connsiteY5" fmla="*/ 2937115 h 3735633"/>
              <a:gd name="connsiteX6" fmla="*/ 6049957 w 7460077"/>
              <a:gd name="connsiteY6" fmla="*/ 3735633 h 3735633"/>
              <a:gd name="connsiteX7" fmla="*/ 1293818 w 7460077"/>
              <a:gd name="connsiteY7" fmla="*/ 3735633 h 3735633"/>
              <a:gd name="connsiteX8" fmla="*/ 0 w 7460077"/>
              <a:gd name="connsiteY8" fmla="*/ 2441815 h 3735633"/>
              <a:gd name="connsiteX9" fmla="*/ 0 w 7460077"/>
              <a:gd name="connsiteY9" fmla="*/ 1317876 h 3735633"/>
              <a:gd name="connsiteX0" fmla="*/ 0 w 7352914"/>
              <a:gd name="connsiteY0" fmla="*/ 1317876 h 3735633"/>
              <a:gd name="connsiteX1" fmla="*/ 1065218 w 7352914"/>
              <a:gd name="connsiteY1" fmla="*/ 166933 h 3735633"/>
              <a:gd name="connsiteX2" fmla="*/ 3895725 w 7352914"/>
              <a:gd name="connsiteY2" fmla="*/ 11358 h 3735633"/>
              <a:gd name="connsiteX3" fmla="*/ 5611807 w 7352914"/>
              <a:gd name="connsiteY3" fmla="*/ 33583 h 3735633"/>
              <a:gd name="connsiteX4" fmla="*/ 7343775 w 7352914"/>
              <a:gd name="connsiteY4" fmla="*/ 1317876 h 3735633"/>
              <a:gd name="connsiteX5" fmla="*/ 6049957 w 7352914"/>
              <a:gd name="connsiteY5" fmla="*/ 3735633 h 3735633"/>
              <a:gd name="connsiteX6" fmla="*/ 1293818 w 7352914"/>
              <a:gd name="connsiteY6" fmla="*/ 3735633 h 3735633"/>
              <a:gd name="connsiteX7" fmla="*/ 0 w 7352914"/>
              <a:gd name="connsiteY7" fmla="*/ 2441815 h 3735633"/>
              <a:gd name="connsiteX8" fmla="*/ 0 w 7352914"/>
              <a:gd name="connsiteY8" fmla="*/ 1317876 h 3735633"/>
              <a:gd name="connsiteX0" fmla="*/ 0 w 7352914"/>
              <a:gd name="connsiteY0" fmla="*/ 1436116 h 3853873"/>
              <a:gd name="connsiteX1" fmla="*/ 1065218 w 7352914"/>
              <a:gd name="connsiteY1" fmla="*/ 285173 h 3853873"/>
              <a:gd name="connsiteX2" fmla="*/ 3895725 w 7352914"/>
              <a:gd name="connsiteY2" fmla="*/ 129598 h 3853873"/>
              <a:gd name="connsiteX3" fmla="*/ 5611807 w 7352914"/>
              <a:gd name="connsiteY3" fmla="*/ 151823 h 3853873"/>
              <a:gd name="connsiteX4" fmla="*/ 7343775 w 7352914"/>
              <a:gd name="connsiteY4" fmla="*/ 2121916 h 3853873"/>
              <a:gd name="connsiteX5" fmla="*/ 6049957 w 7352914"/>
              <a:gd name="connsiteY5" fmla="*/ 3853873 h 3853873"/>
              <a:gd name="connsiteX6" fmla="*/ 1293818 w 7352914"/>
              <a:gd name="connsiteY6" fmla="*/ 3853873 h 3853873"/>
              <a:gd name="connsiteX7" fmla="*/ 0 w 7352914"/>
              <a:gd name="connsiteY7" fmla="*/ 2560055 h 3853873"/>
              <a:gd name="connsiteX8" fmla="*/ 0 w 7352914"/>
              <a:gd name="connsiteY8" fmla="*/ 1436116 h 3853873"/>
              <a:gd name="connsiteX0" fmla="*/ 0 w 7344084"/>
              <a:gd name="connsiteY0" fmla="*/ 1436116 h 3853873"/>
              <a:gd name="connsiteX1" fmla="*/ 1065218 w 7344084"/>
              <a:gd name="connsiteY1" fmla="*/ 285173 h 3853873"/>
              <a:gd name="connsiteX2" fmla="*/ 3895725 w 7344084"/>
              <a:gd name="connsiteY2" fmla="*/ 129598 h 3853873"/>
              <a:gd name="connsiteX3" fmla="*/ 5611807 w 7344084"/>
              <a:gd name="connsiteY3" fmla="*/ 151823 h 3853873"/>
              <a:gd name="connsiteX4" fmla="*/ 7343775 w 7344084"/>
              <a:gd name="connsiteY4" fmla="*/ 2121916 h 3853873"/>
              <a:gd name="connsiteX5" fmla="*/ 6049957 w 7344084"/>
              <a:gd name="connsiteY5" fmla="*/ 3853873 h 3853873"/>
              <a:gd name="connsiteX6" fmla="*/ 1293818 w 7344084"/>
              <a:gd name="connsiteY6" fmla="*/ 3853873 h 3853873"/>
              <a:gd name="connsiteX7" fmla="*/ 0 w 7344084"/>
              <a:gd name="connsiteY7" fmla="*/ 2560055 h 3853873"/>
              <a:gd name="connsiteX8" fmla="*/ 0 w 7344084"/>
              <a:gd name="connsiteY8" fmla="*/ 1436116 h 3853873"/>
              <a:gd name="connsiteX0" fmla="*/ 0 w 7345362"/>
              <a:gd name="connsiteY0" fmla="*/ 1350697 h 3768454"/>
              <a:gd name="connsiteX1" fmla="*/ 1065218 w 7345362"/>
              <a:gd name="connsiteY1" fmla="*/ 199754 h 3768454"/>
              <a:gd name="connsiteX2" fmla="*/ 3895725 w 7345362"/>
              <a:gd name="connsiteY2" fmla="*/ 44179 h 3768454"/>
              <a:gd name="connsiteX3" fmla="*/ 5888032 w 7345362"/>
              <a:gd name="connsiteY3" fmla="*/ 199754 h 3768454"/>
              <a:gd name="connsiteX4" fmla="*/ 7343775 w 7345362"/>
              <a:gd name="connsiteY4" fmla="*/ 2036497 h 3768454"/>
              <a:gd name="connsiteX5" fmla="*/ 6049957 w 7345362"/>
              <a:gd name="connsiteY5" fmla="*/ 3768454 h 3768454"/>
              <a:gd name="connsiteX6" fmla="*/ 1293818 w 7345362"/>
              <a:gd name="connsiteY6" fmla="*/ 3768454 h 3768454"/>
              <a:gd name="connsiteX7" fmla="*/ 0 w 7345362"/>
              <a:gd name="connsiteY7" fmla="*/ 2474636 h 3768454"/>
              <a:gd name="connsiteX8" fmla="*/ 0 w 7345362"/>
              <a:gd name="connsiteY8" fmla="*/ 1350697 h 3768454"/>
              <a:gd name="connsiteX0" fmla="*/ 0 w 7345362"/>
              <a:gd name="connsiteY0" fmla="*/ 1340072 h 3757829"/>
              <a:gd name="connsiteX1" fmla="*/ 1065218 w 7345362"/>
              <a:gd name="connsiteY1" fmla="*/ 189129 h 3757829"/>
              <a:gd name="connsiteX2" fmla="*/ 5888032 w 7345362"/>
              <a:gd name="connsiteY2" fmla="*/ 189129 h 3757829"/>
              <a:gd name="connsiteX3" fmla="*/ 7343775 w 7345362"/>
              <a:gd name="connsiteY3" fmla="*/ 2025872 h 3757829"/>
              <a:gd name="connsiteX4" fmla="*/ 6049957 w 7345362"/>
              <a:gd name="connsiteY4" fmla="*/ 3757829 h 3757829"/>
              <a:gd name="connsiteX5" fmla="*/ 1293818 w 7345362"/>
              <a:gd name="connsiteY5" fmla="*/ 3757829 h 3757829"/>
              <a:gd name="connsiteX6" fmla="*/ 0 w 7345362"/>
              <a:gd name="connsiteY6" fmla="*/ 2464011 h 3757829"/>
              <a:gd name="connsiteX7" fmla="*/ 0 w 7345362"/>
              <a:gd name="connsiteY7" fmla="*/ 1340072 h 3757829"/>
              <a:gd name="connsiteX0" fmla="*/ 0 w 7345547"/>
              <a:gd name="connsiteY0" fmla="*/ 1340072 h 3822621"/>
              <a:gd name="connsiteX1" fmla="*/ 1065218 w 7345547"/>
              <a:gd name="connsiteY1" fmla="*/ 189129 h 3822621"/>
              <a:gd name="connsiteX2" fmla="*/ 5888032 w 7345547"/>
              <a:gd name="connsiteY2" fmla="*/ 189129 h 3822621"/>
              <a:gd name="connsiteX3" fmla="*/ 7343775 w 7345547"/>
              <a:gd name="connsiteY3" fmla="*/ 2025872 h 3822621"/>
              <a:gd name="connsiteX4" fmla="*/ 6049957 w 7345547"/>
              <a:gd name="connsiteY4" fmla="*/ 3757829 h 3822621"/>
              <a:gd name="connsiteX5" fmla="*/ 1293818 w 7345547"/>
              <a:gd name="connsiteY5" fmla="*/ 3757829 h 3822621"/>
              <a:gd name="connsiteX6" fmla="*/ 0 w 7345547"/>
              <a:gd name="connsiteY6" fmla="*/ 2464011 h 3822621"/>
              <a:gd name="connsiteX7" fmla="*/ 0 w 7345547"/>
              <a:gd name="connsiteY7" fmla="*/ 1340072 h 3822621"/>
              <a:gd name="connsiteX0" fmla="*/ 0 w 7345547"/>
              <a:gd name="connsiteY0" fmla="*/ 1340072 h 3873299"/>
              <a:gd name="connsiteX1" fmla="*/ 1065218 w 7345547"/>
              <a:gd name="connsiteY1" fmla="*/ 189129 h 3873299"/>
              <a:gd name="connsiteX2" fmla="*/ 5888032 w 7345547"/>
              <a:gd name="connsiteY2" fmla="*/ 189129 h 3873299"/>
              <a:gd name="connsiteX3" fmla="*/ 7343775 w 7345547"/>
              <a:gd name="connsiteY3" fmla="*/ 2025872 h 3873299"/>
              <a:gd name="connsiteX4" fmla="*/ 6049957 w 7345547"/>
              <a:gd name="connsiteY4" fmla="*/ 3757829 h 3873299"/>
              <a:gd name="connsiteX5" fmla="*/ 1293818 w 7345547"/>
              <a:gd name="connsiteY5" fmla="*/ 3757829 h 3873299"/>
              <a:gd name="connsiteX6" fmla="*/ 0 w 7345547"/>
              <a:gd name="connsiteY6" fmla="*/ 2464011 h 3873299"/>
              <a:gd name="connsiteX7" fmla="*/ 0 w 7345547"/>
              <a:gd name="connsiteY7" fmla="*/ 1340072 h 3873299"/>
              <a:gd name="connsiteX0" fmla="*/ 5931 w 7351478"/>
              <a:gd name="connsiteY0" fmla="*/ 1340072 h 3873299"/>
              <a:gd name="connsiteX1" fmla="*/ 1071149 w 7351478"/>
              <a:gd name="connsiteY1" fmla="*/ 189129 h 3873299"/>
              <a:gd name="connsiteX2" fmla="*/ 5893963 w 7351478"/>
              <a:gd name="connsiteY2" fmla="*/ 189129 h 3873299"/>
              <a:gd name="connsiteX3" fmla="*/ 7349706 w 7351478"/>
              <a:gd name="connsiteY3" fmla="*/ 2025872 h 3873299"/>
              <a:gd name="connsiteX4" fmla="*/ 6055888 w 7351478"/>
              <a:gd name="connsiteY4" fmla="*/ 3757829 h 3873299"/>
              <a:gd name="connsiteX5" fmla="*/ 1299749 w 7351478"/>
              <a:gd name="connsiteY5" fmla="*/ 3757829 h 3873299"/>
              <a:gd name="connsiteX6" fmla="*/ 5931 w 7351478"/>
              <a:gd name="connsiteY6" fmla="*/ 1340072 h 3873299"/>
              <a:gd name="connsiteX0" fmla="*/ 4180 w 7454502"/>
              <a:gd name="connsiteY0" fmla="*/ 1836743 h 3735807"/>
              <a:gd name="connsiteX1" fmla="*/ 1174173 w 7454502"/>
              <a:gd name="connsiteY1" fmla="*/ 0 h 3735807"/>
              <a:gd name="connsiteX2" fmla="*/ 5996987 w 7454502"/>
              <a:gd name="connsiteY2" fmla="*/ 0 h 3735807"/>
              <a:gd name="connsiteX3" fmla="*/ 7452730 w 7454502"/>
              <a:gd name="connsiteY3" fmla="*/ 1836743 h 3735807"/>
              <a:gd name="connsiteX4" fmla="*/ 6158912 w 7454502"/>
              <a:gd name="connsiteY4" fmla="*/ 3568700 h 3735807"/>
              <a:gd name="connsiteX5" fmla="*/ 1402773 w 7454502"/>
              <a:gd name="connsiteY5" fmla="*/ 3568700 h 3735807"/>
              <a:gd name="connsiteX6" fmla="*/ 4180 w 7454502"/>
              <a:gd name="connsiteY6" fmla="*/ 1836743 h 3735807"/>
              <a:gd name="connsiteX0" fmla="*/ 1249 w 7451571"/>
              <a:gd name="connsiteY0" fmla="*/ 1836743 h 3735807"/>
              <a:gd name="connsiteX1" fmla="*/ 1171242 w 7451571"/>
              <a:gd name="connsiteY1" fmla="*/ 0 h 3735807"/>
              <a:gd name="connsiteX2" fmla="*/ 5994056 w 7451571"/>
              <a:gd name="connsiteY2" fmla="*/ 0 h 3735807"/>
              <a:gd name="connsiteX3" fmla="*/ 7449799 w 7451571"/>
              <a:gd name="connsiteY3" fmla="*/ 1836743 h 3735807"/>
              <a:gd name="connsiteX4" fmla="*/ 6155981 w 7451571"/>
              <a:gd name="connsiteY4" fmla="*/ 3568700 h 3735807"/>
              <a:gd name="connsiteX5" fmla="*/ 1399842 w 7451571"/>
              <a:gd name="connsiteY5" fmla="*/ 3568700 h 3735807"/>
              <a:gd name="connsiteX6" fmla="*/ 1249 w 7451571"/>
              <a:gd name="connsiteY6" fmla="*/ 1836743 h 3735807"/>
              <a:gd name="connsiteX0" fmla="*/ 1249 w 7451571"/>
              <a:gd name="connsiteY0" fmla="*/ 1836743 h 3735807"/>
              <a:gd name="connsiteX1" fmla="*/ 1171242 w 7451571"/>
              <a:gd name="connsiteY1" fmla="*/ 0 h 3735807"/>
              <a:gd name="connsiteX2" fmla="*/ 5994056 w 7451571"/>
              <a:gd name="connsiteY2" fmla="*/ 0 h 3735807"/>
              <a:gd name="connsiteX3" fmla="*/ 7449799 w 7451571"/>
              <a:gd name="connsiteY3" fmla="*/ 1836743 h 3735807"/>
              <a:gd name="connsiteX4" fmla="*/ 6155981 w 7451571"/>
              <a:gd name="connsiteY4" fmla="*/ 3568700 h 3735807"/>
              <a:gd name="connsiteX5" fmla="*/ 1399842 w 7451571"/>
              <a:gd name="connsiteY5" fmla="*/ 3568700 h 3735807"/>
              <a:gd name="connsiteX6" fmla="*/ 1249 w 7451571"/>
              <a:gd name="connsiteY6" fmla="*/ 1836743 h 373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51571" h="3735807">
                <a:moveTo>
                  <a:pt x="1249" y="1836743"/>
                </a:moveTo>
                <a:cubicBezTo>
                  <a:pt x="-17801" y="832385"/>
                  <a:pt x="172441" y="306124"/>
                  <a:pt x="1171242" y="0"/>
                </a:cubicBezTo>
                <a:cubicBezTo>
                  <a:pt x="2170043" y="-306124"/>
                  <a:pt x="4947630" y="-306124"/>
                  <a:pt x="5994056" y="0"/>
                </a:cubicBezTo>
                <a:cubicBezTo>
                  <a:pt x="7040482" y="306124"/>
                  <a:pt x="7422812" y="1241960"/>
                  <a:pt x="7449799" y="1836743"/>
                </a:cubicBezTo>
                <a:cubicBezTo>
                  <a:pt x="7476787" y="2431526"/>
                  <a:pt x="7202407" y="3422916"/>
                  <a:pt x="6155981" y="3568700"/>
                </a:cubicBezTo>
                <a:cubicBezTo>
                  <a:pt x="5109555" y="3714484"/>
                  <a:pt x="2425631" y="3857359"/>
                  <a:pt x="1399842" y="3568700"/>
                </a:cubicBezTo>
                <a:cubicBezTo>
                  <a:pt x="374053" y="3280041"/>
                  <a:pt x="29824" y="2983976"/>
                  <a:pt x="1249" y="1836743"/>
                </a:cubicBezTo>
                <a:close/>
              </a:path>
            </a:pathLst>
          </a:custGeom>
          <a:solidFill>
            <a:srgbClr val="AE907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2" name="円/楕円 11"/>
          <p:cNvSpPr/>
          <p:nvPr userDrawn="1"/>
        </p:nvSpPr>
        <p:spPr>
          <a:xfrm>
            <a:off x="2878481" y="2412179"/>
            <a:ext cx="593070" cy="577308"/>
          </a:xfrm>
          <a:prstGeom prst="ellipse">
            <a:avLst/>
          </a:prstGeom>
          <a:solidFill>
            <a:schemeClr val="bg1">
              <a:lumMod val="95000"/>
            </a:schemeClr>
          </a:solidFill>
          <a:ln w="1016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14" name="Picture 5" descr="D:\ryuno\_徳島\コンテンツ制作\logo.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16" name="円/楕円 15"/>
          <p:cNvSpPr/>
          <p:nvPr userDrawn="1"/>
        </p:nvSpPr>
        <p:spPr>
          <a:xfrm>
            <a:off x="5845171" y="2457078"/>
            <a:ext cx="593070" cy="577308"/>
          </a:xfrm>
          <a:prstGeom prst="ellipse">
            <a:avLst/>
          </a:prstGeom>
          <a:solidFill>
            <a:schemeClr val="bg1">
              <a:lumMod val="95000"/>
            </a:schemeClr>
          </a:solidFill>
          <a:ln w="1016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 name="Title 1"/>
          <p:cNvSpPr>
            <a:spLocks noGrp="1"/>
          </p:cNvSpPr>
          <p:nvPr>
            <p:ph type="title"/>
          </p:nvPr>
        </p:nvSpPr>
        <p:spPr>
          <a:xfrm>
            <a:off x="895136" y="3124800"/>
            <a:ext cx="7313094" cy="2914424"/>
          </a:xfrm>
        </p:spPr>
        <p:txBody>
          <a:bodyPr anchor="ctr">
            <a:normAutofit/>
          </a:bodyPr>
          <a:lstStyle>
            <a:lvl1pPr algn="ctr">
              <a:defRPr kumimoji="1" lang="ja-JP" altLang="en-US" sz="5400" b="1" i="0" u="none" kern="1200" dirty="0" smtClean="0">
                <a:solidFill>
                  <a:schemeClr val="bg1"/>
                </a:solidFill>
                <a:latin typeface="メイリオ" panose="020B0604030504040204" pitchFamily="50" charset="-128"/>
                <a:ea typeface="メイリオ" panose="020B0604030504040204" pitchFamily="50" charset="-128"/>
                <a:cs typeface="+mj-cs"/>
              </a:defRPr>
            </a:lvl1pPr>
          </a:lstStyle>
          <a:p>
            <a:r>
              <a:rPr lang="ja-JP" altLang="en-US" dirty="0"/>
              <a:t>マスター タイトルの書式設定</a:t>
            </a:r>
            <a:endParaRPr lang="en-US" dirty="0"/>
          </a:p>
        </p:txBody>
      </p:sp>
      <p:sp>
        <p:nvSpPr>
          <p:cNvPr id="6" name="Slide Number Placeholder 5"/>
          <p:cNvSpPr>
            <a:spLocks noGrp="1"/>
          </p:cNvSpPr>
          <p:nvPr>
            <p:ph type="sldNum" sz="quarter" idx="12"/>
          </p:nvPr>
        </p:nvSpPr>
        <p:spPr>
          <a:xfrm>
            <a:off x="7086600" y="6492875"/>
            <a:ext cx="1901660" cy="365125"/>
          </a:xfrm>
        </p:spPr>
        <p:txBody>
          <a:bodyPr/>
          <a:lstStyle/>
          <a:p>
            <a:fld id="{5A5D876C-34DB-42E0-BB03-E378FED5EFC3}" type="slidenum">
              <a:rPr kumimoji="1" lang="ja-JP" altLang="en-US" smtClean="0"/>
              <a:t>‹#›</a:t>
            </a:fld>
            <a:endParaRPr kumimoji="1" lang="ja-JP" altLang="en-US"/>
          </a:p>
        </p:txBody>
      </p:sp>
      <p:sp>
        <p:nvSpPr>
          <p:cNvPr id="19" name="テキスト プレースホルダー 17"/>
          <p:cNvSpPr>
            <a:spLocks noGrp="1"/>
          </p:cNvSpPr>
          <p:nvPr>
            <p:ph type="body" sz="quarter" idx="13"/>
          </p:nvPr>
        </p:nvSpPr>
        <p:spPr>
          <a:xfrm>
            <a:off x="150813" y="182139"/>
            <a:ext cx="5976305" cy="461962"/>
          </a:xfrm>
        </p:spPr>
        <p:txBody>
          <a:bodyPr anchor="ctr">
            <a:noAutofit/>
          </a:bodyPr>
          <a:lstStyle>
            <a:lvl1pPr marL="0" indent="0" algn="l" defTabSz="914400" rtl="0" eaLnBrk="1" latinLnBrk="0" hangingPunct="1">
              <a:buNone/>
              <a:defRPr kumimoji="1" lang="ja-JP" altLang="en-US" sz="2400" kern="1200" dirty="0" smtClean="0">
                <a:solidFill>
                  <a:schemeClr val="bg1"/>
                </a:solidFill>
                <a:latin typeface="メイリオ" panose="020B0604030504040204" pitchFamily="50" charset="-128"/>
                <a:ea typeface="メイリオ" panose="020B0604030504040204" pitchFamily="50" charset="-128"/>
                <a:cs typeface="+mn-cs"/>
              </a:defRPr>
            </a:lvl1pPr>
            <a:lvl2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2pPr>
            <a:lvl3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3pPr>
            <a:lvl4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4pPr>
            <a:lvl5pPr marL="0" indent="0" algn="l" defTabSz="914400" rtl="0" eaLnBrk="1" latinLnBrk="0" hangingPunct="1">
              <a:buNone/>
              <a:defRPr kumimoji="1" lang="ja-JP" altLang="en-US" sz="2400" kern="1200" dirty="0">
                <a:solidFill>
                  <a:schemeClr val="accent4">
                    <a:lumMod val="50000"/>
                  </a:schemeClr>
                </a:solidFill>
                <a:latin typeface="メイリオ" panose="020B0604030504040204" pitchFamily="50" charset="-128"/>
                <a:ea typeface="メイリオ" panose="020B0604030504040204" pitchFamily="50" charset="-128"/>
                <a:cs typeface="+mn-cs"/>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6555914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391782904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255386847"/>
      </p:ext>
    </p:extLst>
  </p:cSld>
  <p:clrMap bg1="lt1" tx1="dk1" bg2="lt2" tx2="dk2" accent1="accent1" accent2="accent2" accent3="accent3" accent4="accent4" accent5="accent5" accent6="accent6" hlink="hlink" folHlink="folHlink"/>
  <p:sldLayoutIdLst>
    <p:sldLayoutId id="2147483661" r:id="rId1"/>
    <p:sldLayoutId id="2147483680" r:id="rId2"/>
    <p:sldLayoutId id="2147483677" r:id="rId3"/>
    <p:sldLayoutId id="2147483667" r:id="rId4"/>
  </p:sldLayoutIdLst>
  <p:txStyles>
    <p:titleStyle>
      <a:lvl1pPr algn="l" defTabSz="914400" rtl="0" eaLnBrk="1" latinLnBrk="0" hangingPunct="1">
        <a:lnSpc>
          <a:spcPct val="90000"/>
        </a:lnSpc>
        <a:spcBef>
          <a:spcPct val="0"/>
        </a:spcBef>
        <a:buNone/>
        <a:defRPr kumimoji="1" sz="4400" b="0" i="0" u="none"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b="0" i="0" u="none"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notesSlide" Target="../notesSlides/notesSlide1.xml"/><Relationship Id="rId7" Type="http://schemas.microsoft.com/office/2007/relationships/hdphoto" Target="../media/hdphoto3.wdp"/><Relationship Id="rId12"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ags" Target="../tags/tag2.xml"/><Relationship Id="rId6" Type="http://schemas.openxmlformats.org/officeDocument/2006/relationships/image" Target="../media/image4.png"/><Relationship Id="rId11" Type="http://schemas.microsoft.com/office/2007/relationships/hdphoto" Target="../media/hdphoto5.wdp"/><Relationship Id="rId5" Type="http://schemas.microsoft.com/office/2007/relationships/hdphoto" Target="../media/hdphoto2.wdp"/><Relationship Id="rId10" Type="http://schemas.openxmlformats.org/officeDocument/2006/relationships/image" Target="../media/image6.png"/><Relationship Id="rId4" Type="http://schemas.openxmlformats.org/officeDocument/2006/relationships/image" Target="../media/image3.png"/><Relationship Id="rId9" Type="http://schemas.microsoft.com/office/2007/relationships/hdphoto" Target="../media/hdphoto4.wdp"/></Relationships>
</file>

<file path=ppt/slides/_rels/slide1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notesSlide" Target="../notesSlides/notesSlide10.xml"/><Relationship Id="rId7" Type="http://schemas.openxmlformats.org/officeDocument/2006/relationships/image" Target="../media/image27.png"/><Relationship Id="rId2" Type="http://schemas.openxmlformats.org/officeDocument/2006/relationships/slideLayout" Target="../slideLayouts/slideLayout2.xml"/><Relationship Id="rId1" Type="http://schemas.openxmlformats.org/officeDocument/2006/relationships/tags" Target="../tags/tag11.xml"/><Relationship Id="rId6" Type="http://schemas.openxmlformats.org/officeDocument/2006/relationships/image" Target="../media/image26.png"/><Relationship Id="rId5" Type="http://schemas.microsoft.com/office/2007/relationships/hdphoto" Target="../media/hdphoto14.wdp"/><Relationship Id="rId4" Type="http://schemas.openxmlformats.org/officeDocument/2006/relationships/image" Target="../media/image25.png"/><Relationship Id="rId9" Type="http://schemas.microsoft.com/office/2007/relationships/hdphoto" Target="../media/hdphoto15.wdp"/></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3.xml"/><Relationship Id="rId1" Type="http://schemas.openxmlformats.org/officeDocument/2006/relationships/tags" Target="../tags/tag101.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tags" Target="../tags/tag102.xml"/><Relationship Id="rId5" Type="http://schemas.microsoft.com/office/2007/relationships/hdphoto" Target="../media/hdphoto106.wdp"/><Relationship Id="rId4" Type="http://schemas.openxmlformats.org/officeDocument/2006/relationships/image" Target="../media/image163.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xml"/><Relationship Id="rId1" Type="http://schemas.openxmlformats.org/officeDocument/2006/relationships/tags" Target="../tags/tag103.xml"/><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image" Target="../media/image47.pn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2.xml"/><Relationship Id="rId1" Type="http://schemas.openxmlformats.org/officeDocument/2006/relationships/tags" Target="../tags/tag104.xml"/><Relationship Id="rId5" Type="http://schemas.microsoft.com/office/2007/relationships/hdphoto" Target="../media/hdphoto107.wdp"/><Relationship Id="rId4" Type="http://schemas.openxmlformats.org/officeDocument/2006/relationships/image" Target="../media/image166.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2.xml"/><Relationship Id="rId1" Type="http://schemas.openxmlformats.org/officeDocument/2006/relationships/tags" Target="../tags/tag105.xml"/><Relationship Id="rId4" Type="http://schemas.openxmlformats.org/officeDocument/2006/relationships/image" Target="../media/image19.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7" Type="http://schemas.microsoft.com/office/2007/relationships/hdphoto" Target="../media/hdphoto109.wdp"/><Relationship Id="rId2" Type="http://schemas.openxmlformats.org/officeDocument/2006/relationships/slideLayout" Target="../slideLayouts/slideLayout2.xml"/><Relationship Id="rId1" Type="http://schemas.openxmlformats.org/officeDocument/2006/relationships/tags" Target="../tags/tag106.xml"/><Relationship Id="rId6" Type="http://schemas.openxmlformats.org/officeDocument/2006/relationships/image" Target="../media/image168.png"/><Relationship Id="rId5" Type="http://schemas.microsoft.com/office/2007/relationships/hdphoto" Target="../media/hdphoto108.wdp"/><Relationship Id="rId4" Type="http://schemas.openxmlformats.org/officeDocument/2006/relationships/image" Target="../media/image167.pn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2.xml"/><Relationship Id="rId1" Type="http://schemas.openxmlformats.org/officeDocument/2006/relationships/tags" Target="../tags/tag107.xml"/><Relationship Id="rId6" Type="http://schemas.microsoft.com/office/2007/relationships/hdphoto" Target="../media/hdphoto110.wdp"/><Relationship Id="rId5" Type="http://schemas.openxmlformats.org/officeDocument/2006/relationships/image" Target="../media/image170.png"/><Relationship Id="rId4" Type="http://schemas.openxmlformats.org/officeDocument/2006/relationships/image" Target="../media/image169.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3.xml"/><Relationship Id="rId1" Type="http://schemas.openxmlformats.org/officeDocument/2006/relationships/tags" Target="../tags/tag108.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xml"/><Relationship Id="rId1" Type="http://schemas.openxmlformats.org/officeDocument/2006/relationships/tags" Target="../tags/tag109.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image" Target="../media/image15.png"/></Relationships>
</file>

<file path=ppt/slides/_rels/slide10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notesSlide" Target="../notesSlides/notesSlide109.xml"/><Relationship Id="rId7" Type="http://schemas.microsoft.com/office/2007/relationships/hdphoto" Target="../media/hdphoto24.wdp"/><Relationship Id="rId2" Type="http://schemas.openxmlformats.org/officeDocument/2006/relationships/slideLayout" Target="../slideLayouts/slideLayout2.xml"/><Relationship Id="rId1" Type="http://schemas.openxmlformats.org/officeDocument/2006/relationships/tags" Target="../tags/tag110.xml"/><Relationship Id="rId6" Type="http://schemas.openxmlformats.org/officeDocument/2006/relationships/image" Target="../media/image43.png"/><Relationship Id="rId11" Type="http://schemas.openxmlformats.org/officeDocument/2006/relationships/image" Target="../media/image68.png"/><Relationship Id="rId5" Type="http://schemas.openxmlformats.org/officeDocument/2006/relationships/image" Target="../media/image67.png"/><Relationship Id="rId10" Type="http://schemas.openxmlformats.org/officeDocument/2006/relationships/image" Target="../media/image174.png"/><Relationship Id="rId4" Type="http://schemas.openxmlformats.org/officeDocument/2006/relationships/image" Target="../media/image173.png"/><Relationship Id="rId9" Type="http://schemas.openxmlformats.org/officeDocument/2006/relationships/image" Target="../media/image46.jpe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2.xml"/><Relationship Id="rId4" Type="http://schemas.openxmlformats.org/officeDocument/2006/relationships/image" Target="../media/image19.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2.xml"/><Relationship Id="rId1" Type="http://schemas.openxmlformats.org/officeDocument/2006/relationships/tags" Target="../tags/tag111.xml"/><Relationship Id="rId4" Type="http://schemas.openxmlformats.org/officeDocument/2006/relationships/image" Target="../media/image19.png"/></Relationships>
</file>

<file path=ppt/slides/_rels/slide111.xml.rels><?xml version="1.0" encoding="UTF-8" standalone="yes"?>
<Relationships xmlns="http://schemas.openxmlformats.org/package/2006/relationships"><Relationship Id="rId8" Type="http://schemas.microsoft.com/office/2007/relationships/hdphoto" Target="../media/hdphoto111.wdp"/><Relationship Id="rId3" Type="http://schemas.openxmlformats.org/officeDocument/2006/relationships/notesSlide" Target="../notesSlides/notesSlide111.xml"/><Relationship Id="rId7" Type="http://schemas.openxmlformats.org/officeDocument/2006/relationships/image" Target="../media/image176.png"/><Relationship Id="rId2" Type="http://schemas.openxmlformats.org/officeDocument/2006/relationships/slideLayout" Target="../slideLayouts/slideLayout2.xml"/><Relationship Id="rId1" Type="http://schemas.openxmlformats.org/officeDocument/2006/relationships/tags" Target="../tags/tag112.xml"/><Relationship Id="rId6" Type="http://schemas.openxmlformats.org/officeDocument/2006/relationships/image" Target="../media/image20.png"/><Relationship Id="rId5" Type="http://schemas.microsoft.com/office/2007/relationships/hdphoto" Target="../media/hdphoto93.wdp"/><Relationship Id="rId4" Type="http://schemas.openxmlformats.org/officeDocument/2006/relationships/image" Target="../media/image175.pn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2.xml"/><Relationship Id="rId1" Type="http://schemas.openxmlformats.org/officeDocument/2006/relationships/tags" Target="../tags/tag113.xml"/><Relationship Id="rId4" Type="http://schemas.openxmlformats.org/officeDocument/2006/relationships/image" Target="../media/image177.pn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3.xml"/><Relationship Id="rId1" Type="http://schemas.openxmlformats.org/officeDocument/2006/relationships/tags" Target="../tags/tag114.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xml"/><Relationship Id="rId1" Type="http://schemas.openxmlformats.org/officeDocument/2006/relationships/tags" Target="../tags/tag115.xml"/><Relationship Id="rId5" Type="http://schemas.openxmlformats.org/officeDocument/2006/relationships/image" Target="../media/image179.png"/><Relationship Id="rId4" Type="http://schemas.openxmlformats.org/officeDocument/2006/relationships/image" Target="../media/image178.pn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xml"/><Relationship Id="rId1" Type="http://schemas.openxmlformats.org/officeDocument/2006/relationships/tags" Target="../tags/tag116.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78.png"/></Relationships>
</file>

<file path=ppt/slides/_rels/slide116.xml.rels><?xml version="1.0" encoding="UTF-8" standalone="yes"?>
<Relationships xmlns="http://schemas.openxmlformats.org/package/2006/relationships"><Relationship Id="rId8" Type="http://schemas.microsoft.com/office/2007/relationships/hdphoto" Target="../media/hdphoto113.wdp"/><Relationship Id="rId3" Type="http://schemas.openxmlformats.org/officeDocument/2006/relationships/notesSlide" Target="../notesSlides/notesSlide116.xml"/><Relationship Id="rId7" Type="http://schemas.openxmlformats.org/officeDocument/2006/relationships/image" Target="../media/image184.png"/><Relationship Id="rId2" Type="http://schemas.openxmlformats.org/officeDocument/2006/relationships/slideLayout" Target="../slideLayouts/slideLayout2.xml"/><Relationship Id="rId1" Type="http://schemas.openxmlformats.org/officeDocument/2006/relationships/tags" Target="../tags/tag117.xml"/><Relationship Id="rId6" Type="http://schemas.openxmlformats.org/officeDocument/2006/relationships/image" Target="../media/image183.png"/><Relationship Id="rId5" Type="http://schemas.microsoft.com/office/2007/relationships/hdphoto" Target="../media/hdphoto112.wdp"/><Relationship Id="rId4" Type="http://schemas.openxmlformats.org/officeDocument/2006/relationships/image" Target="../media/image182.pn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2.xml"/><Relationship Id="rId1" Type="http://schemas.openxmlformats.org/officeDocument/2006/relationships/tags" Target="../tags/tag118.xml"/><Relationship Id="rId5" Type="http://schemas.openxmlformats.org/officeDocument/2006/relationships/image" Target="../media/image186.png"/><Relationship Id="rId4" Type="http://schemas.openxmlformats.org/officeDocument/2006/relationships/image" Target="../media/image185.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3.xml"/><Relationship Id="rId1" Type="http://schemas.openxmlformats.org/officeDocument/2006/relationships/tags" Target="../tags/tag119.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2.xml"/><Relationship Id="rId1" Type="http://schemas.openxmlformats.org/officeDocument/2006/relationships/tags" Target="../tags/tag120.xml"/><Relationship Id="rId5" Type="http://schemas.microsoft.com/office/2007/relationships/hdphoto" Target="../media/hdphoto114.wdp"/><Relationship Id="rId4" Type="http://schemas.openxmlformats.org/officeDocument/2006/relationships/image" Target="../media/image187.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7" Type="http://schemas.openxmlformats.org/officeDocument/2006/relationships/image" Target="../media/image32.png"/><Relationship Id="rId2" Type="http://schemas.openxmlformats.org/officeDocument/2006/relationships/slideLayout" Target="../slideLayouts/slideLayout2.xml"/><Relationship Id="rId1" Type="http://schemas.openxmlformats.org/officeDocument/2006/relationships/tags" Target="../tags/tag1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2.xml"/><Relationship Id="rId1" Type="http://schemas.openxmlformats.org/officeDocument/2006/relationships/tags" Target="../tags/tag121.xml"/><Relationship Id="rId5" Type="http://schemas.microsoft.com/office/2007/relationships/hdphoto" Target="../media/hdphoto115.wdp"/><Relationship Id="rId4" Type="http://schemas.openxmlformats.org/officeDocument/2006/relationships/image" Target="../media/image188.pn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xml"/><Relationship Id="rId1" Type="http://schemas.openxmlformats.org/officeDocument/2006/relationships/tags" Target="../tags/tag122.xml"/><Relationship Id="rId6" Type="http://schemas.openxmlformats.org/officeDocument/2006/relationships/image" Target="../media/image190.png"/><Relationship Id="rId5" Type="http://schemas.microsoft.com/office/2007/relationships/hdphoto" Target="../media/hdphoto116.wdp"/><Relationship Id="rId4" Type="http://schemas.openxmlformats.org/officeDocument/2006/relationships/image" Target="../media/image189.pn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7" Type="http://schemas.microsoft.com/office/2007/relationships/hdphoto" Target="../media/hdphoto118.wdp"/><Relationship Id="rId2" Type="http://schemas.openxmlformats.org/officeDocument/2006/relationships/slideLayout" Target="../slideLayouts/slideLayout2.xml"/><Relationship Id="rId1" Type="http://schemas.openxmlformats.org/officeDocument/2006/relationships/tags" Target="../tags/tag123.xml"/><Relationship Id="rId6" Type="http://schemas.openxmlformats.org/officeDocument/2006/relationships/image" Target="../media/image192.png"/><Relationship Id="rId5" Type="http://schemas.microsoft.com/office/2007/relationships/hdphoto" Target="../media/hdphoto117.wdp"/><Relationship Id="rId4" Type="http://schemas.openxmlformats.org/officeDocument/2006/relationships/image" Target="../media/image191.pn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xml"/><Relationship Id="rId1" Type="http://schemas.openxmlformats.org/officeDocument/2006/relationships/tags" Target="../tags/tag124.xml"/><Relationship Id="rId6" Type="http://schemas.microsoft.com/office/2007/relationships/hdphoto" Target="../media/hdphoto119.wdp"/><Relationship Id="rId5" Type="http://schemas.openxmlformats.org/officeDocument/2006/relationships/image" Target="../media/image193.png"/><Relationship Id="rId4" Type="http://schemas.openxmlformats.org/officeDocument/2006/relationships/image" Target="../media/image50.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3.xml"/><Relationship Id="rId1" Type="http://schemas.openxmlformats.org/officeDocument/2006/relationships/tags" Target="../tags/tag125.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xml"/><Relationship Id="rId1" Type="http://schemas.openxmlformats.org/officeDocument/2006/relationships/tags" Target="../tags/tag126.xml"/><Relationship Id="rId5" Type="http://schemas.microsoft.com/office/2007/relationships/hdphoto" Target="../media/hdphoto120.wdp"/><Relationship Id="rId4" Type="http://schemas.openxmlformats.org/officeDocument/2006/relationships/image" Target="../media/image194.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xml"/><Relationship Id="rId1" Type="http://schemas.openxmlformats.org/officeDocument/2006/relationships/tags" Target="../tags/tag127.xml"/><Relationship Id="rId5" Type="http://schemas.microsoft.com/office/2007/relationships/hdphoto" Target="../media/hdphoto121.wdp"/><Relationship Id="rId4" Type="http://schemas.openxmlformats.org/officeDocument/2006/relationships/image" Target="../media/image195.png"/></Relationships>
</file>

<file path=ppt/slides/_rels/slide127.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notesSlide" Target="../notesSlides/notesSlide127.xml"/><Relationship Id="rId7" Type="http://schemas.microsoft.com/office/2007/relationships/hdphoto" Target="../media/hdphoto123.wdp"/><Relationship Id="rId2" Type="http://schemas.openxmlformats.org/officeDocument/2006/relationships/slideLayout" Target="../slideLayouts/slideLayout2.xml"/><Relationship Id="rId1" Type="http://schemas.openxmlformats.org/officeDocument/2006/relationships/tags" Target="../tags/tag128.xml"/><Relationship Id="rId6" Type="http://schemas.openxmlformats.org/officeDocument/2006/relationships/image" Target="../media/image197.png"/><Relationship Id="rId5" Type="http://schemas.microsoft.com/office/2007/relationships/hdphoto" Target="../media/hdphoto122.wdp"/><Relationship Id="rId4" Type="http://schemas.openxmlformats.org/officeDocument/2006/relationships/image" Target="../media/image196.png"/></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xml"/><Relationship Id="rId1" Type="http://schemas.openxmlformats.org/officeDocument/2006/relationships/tags" Target="../tags/tag129.xml"/><Relationship Id="rId6" Type="http://schemas.microsoft.com/office/2007/relationships/hdphoto" Target="../media/hdphoto124.wdp"/><Relationship Id="rId5" Type="http://schemas.openxmlformats.org/officeDocument/2006/relationships/image" Target="../media/image199.png"/><Relationship Id="rId4" Type="http://schemas.openxmlformats.org/officeDocument/2006/relationships/image" Target="../media/image198.pn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xml"/><Relationship Id="rId1" Type="http://schemas.openxmlformats.org/officeDocument/2006/relationships/tags" Target="../tags/tag130.xml"/><Relationship Id="rId6" Type="http://schemas.microsoft.com/office/2007/relationships/hdphoto" Target="../media/hdphoto125.wdp"/><Relationship Id="rId5" Type="http://schemas.openxmlformats.org/officeDocument/2006/relationships/image" Target="../media/image200.png"/><Relationship Id="rId4" Type="http://schemas.openxmlformats.org/officeDocument/2006/relationships/image" Target="../media/image22.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14.xml"/><Relationship Id="rId6" Type="http://schemas.openxmlformats.org/officeDocument/2006/relationships/image" Target="../media/image34.png"/><Relationship Id="rId5" Type="http://schemas.microsoft.com/office/2007/relationships/hdphoto" Target="../media/hdphoto16.wdp"/><Relationship Id="rId4" Type="http://schemas.openxmlformats.org/officeDocument/2006/relationships/image" Target="../media/image33.png"/></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3.xml"/><Relationship Id="rId1" Type="http://schemas.openxmlformats.org/officeDocument/2006/relationships/tags" Target="../tags/tag131.xml"/></Relationships>
</file>

<file path=ppt/slides/_rels/slide131.xml.rels><?xml version="1.0" encoding="UTF-8" standalone="yes"?>
<Relationships xmlns="http://schemas.openxmlformats.org/package/2006/relationships"><Relationship Id="rId8" Type="http://schemas.microsoft.com/office/2007/relationships/hdphoto" Target="../media/hdphoto127.wdp"/><Relationship Id="rId3" Type="http://schemas.openxmlformats.org/officeDocument/2006/relationships/notesSlide" Target="../notesSlides/notesSlide131.xml"/><Relationship Id="rId7" Type="http://schemas.openxmlformats.org/officeDocument/2006/relationships/image" Target="../media/image203.png"/><Relationship Id="rId2" Type="http://schemas.openxmlformats.org/officeDocument/2006/relationships/slideLayout" Target="../slideLayouts/slideLayout2.xml"/><Relationship Id="rId1" Type="http://schemas.openxmlformats.org/officeDocument/2006/relationships/tags" Target="../tags/tag132.xml"/><Relationship Id="rId6" Type="http://schemas.openxmlformats.org/officeDocument/2006/relationships/image" Target="../media/image202.png"/><Relationship Id="rId5" Type="http://schemas.microsoft.com/office/2007/relationships/hdphoto" Target="../media/hdphoto126.wdp"/><Relationship Id="rId10" Type="http://schemas.microsoft.com/office/2007/relationships/hdphoto" Target="../media/hdphoto128.wdp"/><Relationship Id="rId4" Type="http://schemas.openxmlformats.org/officeDocument/2006/relationships/image" Target="../media/image201.png"/><Relationship Id="rId9" Type="http://schemas.openxmlformats.org/officeDocument/2006/relationships/image" Target="../media/image204.png"/></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7" Type="http://schemas.microsoft.com/office/2007/relationships/hdphoto" Target="../media/hdphoto130.wdp"/><Relationship Id="rId2" Type="http://schemas.openxmlformats.org/officeDocument/2006/relationships/slideLayout" Target="../slideLayouts/slideLayout2.xml"/><Relationship Id="rId1" Type="http://schemas.openxmlformats.org/officeDocument/2006/relationships/tags" Target="../tags/tag133.xml"/><Relationship Id="rId6" Type="http://schemas.openxmlformats.org/officeDocument/2006/relationships/image" Target="../media/image206.png"/><Relationship Id="rId5" Type="http://schemas.microsoft.com/office/2007/relationships/hdphoto" Target="../media/hdphoto129.wdp"/><Relationship Id="rId4" Type="http://schemas.openxmlformats.org/officeDocument/2006/relationships/image" Target="../media/image205.png"/></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33.xml"/><Relationship Id="rId7" Type="http://schemas.openxmlformats.org/officeDocument/2006/relationships/image" Target="../media/image183.png"/><Relationship Id="rId2" Type="http://schemas.openxmlformats.org/officeDocument/2006/relationships/slideLayout" Target="../slideLayouts/slideLayout2.xml"/><Relationship Id="rId1" Type="http://schemas.openxmlformats.org/officeDocument/2006/relationships/tags" Target="../tags/tag134.xml"/><Relationship Id="rId6" Type="http://schemas.openxmlformats.org/officeDocument/2006/relationships/image" Target="../media/image208.png"/><Relationship Id="rId5" Type="http://schemas.microsoft.com/office/2007/relationships/hdphoto" Target="../media/hdphoto131.wdp"/><Relationship Id="rId4" Type="http://schemas.openxmlformats.org/officeDocument/2006/relationships/image" Target="../media/image207.png"/></Relationships>
</file>

<file path=ppt/slides/_rels/slide134.xml.rels><?xml version="1.0" encoding="UTF-8" standalone="yes"?>
<Relationships xmlns="http://schemas.openxmlformats.org/package/2006/relationships"><Relationship Id="rId8" Type="http://schemas.microsoft.com/office/2007/relationships/hdphoto" Target="../media/hdphoto133.wdp"/><Relationship Id="rId3" Type="http://schemas.openxmlformats.org/officeDocument/2006/relationships/notesSlide" Target="../notesSlides/notesSlide134.xml"/><Relationship Id="rId7" Type="http://schemas.openxmlformats.org/officeDocument/2006/relationships/image" Target="../media/image211.png"/><Relationship Id="rId2" Type="http://schemas.openxmlformats.org/officeDocument/2006/relationships/slideLayout" Target="../slideLayouts/slideLayout2.xml"/><Relationship Id="rId1" Type="http://schemas.openxmlformats.org/officeDocument/2006/relationships/tags" Target="../tags/tag135.xml"/><Relationship Id="rId6" Type="http://schemas.openxmlformats.org/officeDocument/2006/relationships/image" Target="../media/image210.png"/><Relationship Id="rId5" Type="http://schemas.microsoft.com/office/2007/relationships/hdphoto" Target="../media/hdphoto132.wdp"/><Relationship Id="rId4" Type="http://schemas.openxmlformats.org/officeDocument/2006/relationships/image" Target="../media/image209.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2.xml"/><Relationship Id="rId1" Type="http://schemas.openxmlformats.org/officeDocument/2006/relationships/tags" Target="../tags/tag136.xml"/><Relationship Id="rId6" Type="http://schemas.microsoft.com/office/2007/relationships/hdphoto" Target="../media/hdphoto134.wdp"/><Relationship Id="rId5" Type="http://schemas.openxmlformats.org/officeDocument/2006/relationships/image" Target="../media/image212.png"/><Relationship Id="rId4" Type="http://schemas.openxmlformats.org/officeDocument/2006/relationships/image" Target="../media/image34.pn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3.xml"/><Relationship Id="rId1" Type="http://schemas.openxmlformats.org/officeDocument/2006/relationships/tags" Target="../tags/tag137.xml"/></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37.xml"/><Relationship Id="rId7" Type="http://schemas.microsoft.com/office/2007/relationships/hdphoto" Target="../media/hdphoto62.wdp"/><Relationship Id="rId2" Type="http://schemas.openxmlformats.org/officeDocument/2006/relationships/slideLayout" Target="../slideLayouts/slideLayout2.xml"/><Relationship Id="rId1" Type="http://schemas.openxmlformats.org/officeDocument/2006/relationships/tags" Target="../tags/tag138.xml"/><Relationship Id="rId6" Type="http://schemas.openxmlformats.org/officeDocument/2006/relationships/image" Target="../media/image129.png"/><Relationship Id="rId5" Type="http://schemas.openxmlformats.org/officeDocument/2006/relationships/image" Target="../media/image15.png"/><Relationship Id="rId4" Type="http://schemas.openxmlformats.org/officeDocument/2006/relationships/image" Target="../media/image213.pn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38.xml"/><Relationship Id="rId7" Type="http://schemas.openxmlformats.org/officeDocument/2006/relationships/image" Target="../media/image216.svg"/><Relationship Id="rId2" Type="http://schemas.openxmlformats.org/officeDocument/2006/relationships/slideLayout" Target="../slideLayouts/slideLayout2.xml"/><Relationship Id="rId1" Type="http://schemas.openxmlformats.org/officeDocument/2006/relationships/tags" Target="../tags/tag139.xml"/><Relationship Id="rId6" Type="http://schemas.openxmlformats.org/officeDocument/2006/relationships/image" Target="../media/image215.png"/><Relationship Id="rId5" Type="http://schemas.openxmlformats.org/officeDocument/2006/relationships/image" Target="../media/image214.png"/><Relationship Id="rId4" Type="http://schemas.openxmlformats.org/officeDocument/2006/relationships/image" Target="../media/image213.png"/></Relationships>
</file>

<file path=ppt/slides/_rels/slide139.xml.rels><?xml version="1.0" encoding="UTF-8" standalone="yes"?>
<Relationships xmlns="http://schemas.openxmlformats.org/package/2006/relationships"><Relationship Id="rId8" Type="http://schemas.openxmlformats.org/officeDocument/2006/relationships/image" Target="../media/image215.png"/><Relationship Id="rId3" Type="http://schemas.openxmlformats.org/officeDocument/2006/relationships/notesSlide" Target="../notesSlides/notesSlide139.xml"/><Relationship Id="rId7" Type="http://schemas.openxmlformats.org/officeDocument/2006/relationships/image" Target="../media/image218.png"/><Relationship Id="rId2" Type="http://schemas.openxmlformats.org/officeDocument/2006/relationships/slideLayout" Target="../slideLayouts/slideLayout2.xml"/><Relationship Id="rId1" Type="http://schemas.openxmlformats.org/officeDocument/2006/relationships/tags" Target="../tags/tag140.xml"/><Relationship Id="rId6" Type="http://schemas.openxmlformats.org/officeDocument/2006/relationships/image" Target="../media/image217.png"/><Relationship Id="rId5" Type="http://schemas.microsoft.com/office/2007/relationships/hdphoto" Target="../media/hdphoto60.wdp"/><Relationship Id="rId4" Type="http://schemas.openxmlformats.org/officeDocument/2006/relationships/image" Target="../media/image97.png"/><Relationship Id="rId9" Type="http://schemas.openxmlformats.org/officeDocument/2006/relationships/image" Target="../media/image216.sv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xml"/><Relationship Id="rId1" Type="http://schemas.openxmlformats.org/officeDocument/2006/relationships/tags" Target="../tags/tag15.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40.xml"/><Relationship Id="rId7" Type="http://schemas.microsoft.com/office/2007/relationships/hdphoto" Target="../media/hdphoto107.wdp"/><Relationship Id="rId2" Type="http://schemas.openxmlformats.org/officeDocument/2006/relationships/slideLayout" Target="../slideLayouts/slideLayout2.xml"/><Relationship Id="rId1" Type="http://schemas.openxmlformats.org/officeDocument/2006/relationships/tags" Target="../tags/tag141.xml"/><Relationship Id="rId6" Type="http://schemas.openxmlformats.org/officeDocument/2006/relationships/image" Target="../media/image166.png"/><Relationship Id="rId5" Type="http://schemas.microsoft.com/office/2007/relationships/hdphoto" Target="../media/hdphoto135.wdp"/><Relationship Id="rId4" Type="http://schemas.openxmlformats.org/officeDocument/2006/relationships/image" Target="../media/image219.pn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xml"/><Relationship Id="rId1" Type="http://schemas.openxmlformats.org/officeDocument/2006/relationships/tags" Target="../tags/tag142.xml"/><Relationship Id="rId6" Type="http://schemas.openxmlformats.org/officeDocument/2006/relationships/image" Target="../media/image221.png"/><Relationship Id="rId5" Type="http://schemas.microsoft.com/office/2007/relationships/hdphoto" Target="../media/hdphoto136.wdp"/><Relationship Id="rId4" Type="http://schemas.openxmlformats.org/officeDocument/2006/relationships/image" Target="../media/image220.pn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3.xml"/><Relationship Id="rId1" Type="http://schemas.openxmlformats.org/officeDocument/2006/relationships/tags" Target="../tags/tag143.xml"/></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43.xml"/><Relationship Id="rId7" Type="http://schemas.openxmlformats.org/officeDocument/2006/relationships/image" Target="../media/image223.png"/><Relationship Id="rId2" Type="http://schemas.openxmlformats.org/officeDocument/2006/relationships/slideLayout" Target="../slideLayouts/slideLayout2.xml"/><Relationship Id="rId1" Type="http://schemas.openxmlformats.org/officeDocument/2006/relationships/tags" Target="../tags/tag144.xml"/><Relationship Id="rId6" Type="http://schemas.microsoft.com/office/2007/relationships/hdphoto" Target="../media/hdphoto39.wdp"/><Relationship Id="rId5" Type="http://schemas.openxmlformats.org/officeDocument/2006/relationships/image" Target="../media/image65.png"/><Relationship Id="rId4" Type="http://schemas.openxmlformats.org/officeDocument/2006/relationships/image" Target="../media/image222.pn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xml"/><Relationship Id="rId1" Type="http://schemas.openxmlformats.org/officeDocument/2006/relationships/tags" Target="../tags/tag145.xml"/><Relationship Id="rId6" Type="http://schemas.openxmlformats.org/officeDocument/2006/relationships/image" Target="../media/image225.png"/><Relationship Id="rId5" Type="http://schemas.microsoft.com/office/2007/relationships/hdphoto" Target="../media/hdphoto32.wdp"/><Relationship Id="rId4" Type="http://schemas.openxmlformats.org/officeDocument/2006/relationships/image" Target="../media/image224.pn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45.xml"/><Relationship Id="rId7" Type="http://schemas.openxmlformats.org/officeDocument/2006/relationships/image" Target="../media/image216.svg"/><Relationship Id="rId2" Type="http://schemas.openxmlformats.org/officeDocument/2006/relationships/slideLayout" Target="../slideLayouts/slideLayout2.xml"/><Relationship Id="rId1" Type="http://schemas.openxmlformats.org/officeDocument/2006/relationships/tags" Target="../tags/tag146.xml"/><Relationship Id="rId6" Type="http://schemas.openxmlformats.org/officeDocument/2006/relationships/image" Target="../media/image215.png"/><Relationship Id="rId5" Type="http://schemas.microsoft.com/office/2007/relationships/hdphoto" Target="../media/hdphoto81.wdp"/><Relationship Id="rId4" Type="http://schemas.openxmlformats.org/officeDocument/2006/relationships/image" Target="../media/image226.png"/></Relationships>
</file>

<file path=ppt/slides/_rels/slide146.xml.rels><?xml version="1.0" encoding="UTF-8" standalone="yes"?>
<Relationships xmlns="http://schemas.openxmlformats.org/package/2006/relationships"><Relationship Id="rId8" Type="http://schemas.openxmlformats.org/officeDocument/2006/relationships/image" Target="../media/image223.png"/><Relationship Id="rId3" Type="http://schemas.openxmlformats.org/officeDocument/2006/relationships/notesSlide" Target="../notesSlides/notesSlide146.xml"/><Relationship Id="rId7" Type="http://schemas.microsoft.com/office/2007/relationships/hdphoto" Target="../media/hdphoto81.wdp"/><Relationship Id="rId2" Type="http://schemas.openxmlformats.org/officeDocument/2006/relationships/slideLayout" Target="../slideLayouts/slideLayout2.xml"/><Relationship Id="rId1" Type="http://schemas.openxmlformats.org/officeDocument/2006/relationships/tags" Target="../tags/tag147.xml"/><Relationship Id="rId6" Type="http://schemas.openxmlformats.org/officeDocument/2006/relationships/image" Target="../media/image226.png"/><Relationship Id="rId11" Type="http://schemas.openxmlformats.org/officeDocument/2006/relationships/image" Target="../media/image227.png"/><Relationship Id="rId5" Type="http://schemas.microsoft.com/office/2007/relationships/hdphoto" Target="../media/hdphoto135.wdp"/><Relationship Id="rId10" Type="http://schemas.microsoft.com/office/2007/relationships/hdphoto" Target="../media/hdphoto32.wdp"/><Relationship Id="rId4" Type="http://schemas.openxmlformats.org/officeDocument/2006/relationships/image" Target="../media/image219.png"/><Relationship Id="rId9" Type="http://schemas.openxmlformats.org/officeDocument/2006/relationships/image" Target="../media/image224.pn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2.xml"/><Relationship Id="rId1" Type="http://schemas.openxmlformats.org/officeDocument/2006/relationships/tags" Target="../tags/tag148.xml"/><Relationship Id="rId6" Type="http://schemas.microsoft.com/office/2007/relationships/hdphoto" Target="../media/hdphoto100.wdp"/><Relationship Id="rId5" Type="http://schemas.openxmlformats.org/officeDocument/2006/relationships/image" Target="../media/image153.png"/><Relationship Id="rId4" Type="http://schemas.openxmlformats.org/officeDocument/2006/relationships/image" Target="../media/image22.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xml"/><Relationship Id="rId1" Type="http://schemas.openxmlformats.org/officeDocument/2006/relationships/tags" Target="../tags/tag149.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49.xml"/><Relationship Id="rId7" Type="http://schemas.openxmlformats.org/officeDocument/2006/relationships/image" Target="../media/image229.png"/><Relationship Id="rId2" Type="http://schemas.openxmlformats.org/officeDocument/2006/relationships/slideLayout" Target="../slideLayouts/slideLayout2.xml"/><Relationship Id="rId1" Type="http://schemas.openxmlformats.org/officeDocument/2006/relationships/tags" Target="../tags/tag150.xml"/><Relationship Id="rId6" Type="http://schemas.microsoft.com/office/2007/relationships/hdphoto" Target="../media/hdphoto68.wdp"/><Relationship Id="rId5" Type="http://schemas.openxmlformats.org/officeDocument/2006/relationships/image" Target="../media/image114.png"/><Relationship Id="rId4" Type="http://schemas.openxmlformats.org/officeDocument/2006/relationships/image" Target="../media/image228.png"/></Relationships>
</file>

<file path=ppt/slides/_rels/slide15.xml.rels><?xml version="1.0" encoding="UTF-8" standalone="yes"?>
<Relationships xmlns="http://schemas.openxmlformats.org/package/2006/relationships"><Relationship Id="rId8" Type="http://schemas.microsoft.com/office/2007/relationships/hdphoto" Target="../media/hdphoto18.wdp"/><Relationship Id="rId3" Type="http://schemas.openxmlformats.org/officeDocument/2006/relationships/notesSlide" Target="../notesSlides/notesSlide15.xml"/><Relationship Id="rId7" Type="http://schemas.openxmlformats.org/officeDocument/2006/relationships/image" Target="../media/image37.png"/><Relationship Id="rId12" Type="http://schemas.microsoft.com/office/2007/relationships/hdphoto" Target="../media/hdphoto20.wdp"/><Relationship Id="rId2" Type="http://schemas.openxmlformats.org/officeDocument/2006/relationships/slideLayout" Target="../slideLayouts/slideLayout2.xml"/><Relationship Id="rId1" Type="http://schemas.openxmlformats.org/officeDocument/2006/relationships/tags" Target="../tags/tag16.xml"/><Relationship Id="rId6" Type="http://schemas.microsoft.com/office/2007/relationships/hdphoto" Target="../media/hdphoto17.wdp"/><Relationship Id="rId11" Type="http://schemas.openxmlformats.org/officeDocument/2006/relationships/image" Target="../media/image39.png"/><Relationship Id="rId5" Type="http://schemas.openxmlformats.org/officeDocument/2006/relationships/image" Target="../media/image36.png"/><Relationship Id="rId10" Type="http://schemas.microsoft.com/office/2007/relationships/hdphoto" Target="../media/hdphoto19.wdp"/><Relationship Id="rId4" Type="http://schemas.openxmlformats.org/officeDocument/2006/relationships/image" Target="../media/image35.png"/><Relationship Id="rId9" Type="http://schemas.openxmlformats.org/officeDocument/2006/relationships/image" Target="../media/image38.pn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2.xml"/><Relationship Id="rId1" Type="http://schemas.openxmlformats.org/officeDocument/2006/relationships/tags" Target="../tags/tag151.xml"/><Relationship Id="rId6" Type="http://schemas.microsoft.com/office/2007/relationships/hdphoto" Target="../media/hdphoto137.wdp"/><Relationship Id="rId5" Type="http://schemas.openxmlformats.org/officeDocument/2006/relationships/image" Target="../media/image231.png"/><Relationship Id="rId4" Type="http://schemas.openxmlformats.org/officeDocument/2006/relationships/image" Target="../media/image230.png"/></Relationships>
</file>

<file path=ppt/slides/_rels/slide151.xml.rels><?xml version="1.0" encoding="UTF-8" standalone="yes"?>
<Relationships xmlns="http://schemas.openxmlformats.org/package/2006/relationships"><Relationship Id="rId8" Type="http://schemas.openxmlformats.org/officeDocument/2006/relationships/image" Target="../media/image234.png"/><Relationship Id="rId3" Type="http://schemas.openxmlformats.org/officeDocument/2006/relationships/notesSlide" Target="../notesSlides/notesSlide151.xml"/><Relationship Id="rId7" Type="http://schemas.openxmlformats.org/officeDocument/2006/relationships/image" Target="../media/image233.png"/><Relationship Id="rId2" Type="http://schemas.openxmlformats.org/officeDocument/2006/relationships/slideLayout" Target="../slideLayouts/slideLayout2.xml"/><Relationship Id="rId1" Type="http://schemas.openxmlformats.org/officeDocument/2006/relationships/tags" Target="../tags/tag152.xml"/><Relationship Id="rId6" Type="http://schemas.openxmlformats.org/officeDocument/2006/relationships/image" Target="../media/image232.png"/><Relationship Id="rId5" Type="http://schemas.microsoft.com/office/2007/relationships/hdphoto" Target="../media/hdphoto68.wdp"/><Relationship Id="rId10" Type="http://schemas.openxmlformats.org/officeDocument/2006/relationships/image" Target="../media/image236.png"/><Relationship Id="rId4" Type="http://schemas.openxmlformats.org/officeDocument/2006/relationships/image" Target="../media/image114.png"/><Relationship Id="rId9" Type="http://schemas.openxmlformats.org/officeDocument/2006/relationships/image" Target="../media/image235.svg"/></Relationships>
</file>

<file path=ppt/slides/_rels/slide152.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notesSlide" Target="../notesSlides/notesSlide152.xml"/><Relationship Id="rId7" Type="http://schemas.microsoft.com/office/2007/relationships/hdphoto" Target="../media/hdphoto138.wdp"/><Relationship Id="rId2" Type="http://schemas.openxmlformats.org/officeDocument/2006/relationships/slideLayout" Target="../slideLayouts/slideLayout2.xml"/><Relationship Id="rId1" Type="http://schemas.openxmlformats.org/officeDocument/2006/relationships/tags" Target="../tags/tag153.xml"/><Relationship Id="rId6" Type="http://schemas.openxmlformats.org/officeDocument/2006/relationships/image" Target="../media/image237.png"/><Relationship Id="rId11" Type="http://schemas.openxmlformats.org/officeDocument/2006/relationships/image" Target="../media/image239.png"/><Relationship Id="rId5" Type="http://schemas.microsoft.com/office/2007/relationships/hdphoto" Target="../media/hdphoto135.wdp"/><Relationship Id="rId10" Type="http://schemas.openxmlformats.org/officeDocument/2006/relationships/image" Target="../media/image238.png"/><Relationship Id="rId4" Type="http://schemas.openxmlformats.org/officeDocument/2006/relationships/image" Target="../media/image219.png"/><Relationship Id="rId9" Type="http://schemas.microsoft.com/office/2007/relationships/hdphoto" Target="../media/hdphoto68.wdp"/></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2.xml"/><Relationship Id="rId1" Type="http://schemas.openxmlformats.org/officeDocument/2006/relationships/tags" Target="../tags/tag154.xml"/><Relationship Id="rId6" Type="http://schemas.microsoft.com/office/2007/relationships/hdphoto" Target="../media/hdphoto134.wdp"/><Relationship Id="rId5" Type="http://schemas.openxmlformats.org/officeDocument/2006/relationships/image" Target="../media/image212.png"/><Relationship Id="rId4" Type="http://schemas.openxmlformats.org/officeDocument/2006/relationships/image" Target="../media/image34.pn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3.xml"/><Relationship Id="rId1" Type="http://schemas.openxmlformats.org/officeDocument/2006/relationships/tags" Target="../tags/tag155.xml"/></Relationships>
</file>

<file path=ppt/slides/_rels/slide155.xml.rels><?xml version="1.0" encoding="UTF-8" standalone="yes"?>
<Relationships xmlns="http://schemas.openxmlformats.org/package/2006/relationships"><Relationship Id="rId8" Type="http://schemas.openxmlformats.org/officeDocument/2006/relationships/image" Target="../media/image241.png"/><Relationship Id="rId3" Type="http://schemas.openxmlformats.org/officeDocument/2006/relationships/notesSlide" Target="../notesSlides/notesSlide155.xml"/><Relationship Id="rId7" Type="http://schemas.microsoft.com/office/2007/relationships/hdphoto" Target="../media/hdphoto31.wdp"/><Relationship Id="rId2" Type="http://schemas.openxmlformats.org/officeDocument/2006/relationships/slideLayout" Target="../slideLayouts/slideLayout2.xml"/><Relationship Id="rId1" Type="http://schemas.openxmlformats.org/officeDocument/2006/relationships/tags" Target="../tags/tag156.xml"/><Relationship Id="rId6" Type="http://schemas.openxmlformats.org/officeDocument/2006/relationships/image" Target="../media/image56.png"/><Relationship Id="rId5" Type="http://schemas.microsoft.com/office/2007/relationships/hdphoto" Target="../media/hdphoto103.wdp"/><Relationship Id="rId10" Type="http://schemas.openxmlformats.org/officeDocument/2006/relationships/image" Target="../media/image242.png"/><Relationship Id="rId4" Type="http://schemas.openxmlformats.org/officeDocument/2006/relationships/image" Target="../media/image240.png"/><Relationship Id="rId9" Type="http://schemas.microsoft.com/office/2007/relationships/hdphoto" Target="../media/hdphoto50.wdp"/></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2.xml"/><Relationship Id="rId1" Type="http://schemas.openxmlformats.org/officeDocument/2006/relationships/tags" Target="../tags/tag157.xml"/><Relationship Id="rId5" Type="http://schemas.openxmlformats.org/officeDocument/2006/relationships/image" Target="../media/image244.png"/><Relationship Id="rId4" Type="http://schemas.openxmlformats.org/officeDocument/2006/relationships/image" Target="../media/image243.tiff"/></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57.xml"/><Relationship Id="rId7" Type="http://schemas.openxmlformats.org/officeDocument/2006/relationships/image" Target="../media/image16.png"/><Relationship Id="rId2" Type="http://schemas.openxmlformats.org/officeDocument/2006/relationships/slideLayout" Target="../slideLayouts/slideLayout2.xml"/><Relationship Id="rId1" Type="http://schemas.openxmlformats.org/officeDocument/2006/relationships/tags" Target="../tags/tag158.xml"/><Relationship Id="rId6" Type="http://schemas.openxmlformats.org/officeDocument/2006/relationships/image" Target="../media/image235.svg"/><Relationship Id="rId5" Type="http://schemas.openxmlformats.org/officeDocument/2006/relationships/image" Target="../media/image234.png"/><Relationship Id="rId4" Type="http://schemas.openxmlformats.org/officeDocument/2006/relationships/image" Target="../media/image245.png"/></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2.xml"/><Relationship Id="rId1" Type="http://schemas.openxmlformats.org/officeDocument/2006/relationships/tags" Target="../tags/tag159.xml"/><Relationship Id="rId5" Type="http://schemas.microsoft.com/office/2007/relationships/hdphoto" Target="../media/hdphoto88.wdp"/><Relationship Id="rId4" Type="http://schemas.openxmlformats.org/officeDocument/2006/relationships/image" Target="../media/image139.png"/></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2.xml"/><Relationship Id="rId1" Type="http://schemas.openxmlformats.org/officeDocument/2006/relationships/tags" Target="../tags/tag160.xml"/><Relationship Id="rId6" Type="http://schemas.openxmlformats.org/officeDocument/2006/relationships/image" Target="../media/image50.png"/><Relationship Id="rId5" Type="http://schemas.microsoft.com/office/2007/relationships/hdphoto" Target="../media/hdphoto26.wdp"/><Relationship Id="rId4" Type="http://schemas.openxmlformats.org/officeDocument/2006/relationships/image" Target="../media/image49.png"/></Relationships>
</file>

<file path=ppt/slides/_rels/slide16.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5.png"/><Relationship Id="rId3" Type="http://schemas.openxmlformats.org/officeDocument/2006/relationships/notesSlide" Target="../notesSlides/notesSlide16.xml"/><Relationship Id="rId7" Type="http://schemas.microsoft.com/office/2007/relationships/hdphoto" Target="../media/hdphoto22.wdp"/><Relationship Id="rId12" Type="http://schemas.openxmlformats.org/officeDocument/2006/relationships/image" Target="../media/image44.png"/><Relationship Id="rId2" Type="http://schemas.openxmlformats.org/officeDocument/2006/relationships/slideLayout" Target="../slideLayouts/slideLayout2.xml"/><Relationship Id="rId1" Type="http://schemas.openxmlformats.org/officeDocument/2006/relationships/tags" Target="../tags/tag17.xml"/><Relationship Id="rId6" Type="http://schemas.openxmlformats.org/officeDocument/2006/relationships/image" Target="../media/image41.png"/><Relationship Id="rId11" Type="http://schemas.microsoft.com/office/2007/relationships/hdphoto" Target="../media/hdphoto24.wdp"/><Relationship Id="rId5" Type="http://schemas.microsoft.com/office/2007/relationships/hdphoto" Target="../media/hdphoto21.wdp"/><Relationship Id="rId15" Type="http://schemas.openxmlformats.org/officeDocument/2006/relationships/image" Target="../media/image47.png"/><Relationship Id="rId10" Type="http://schemas.openxmlformats.org/officeDocument/2006/relationships/image" Target="../media/image43.png"/><Relationship Id="rId4" Type="http://schemas.openxmlformats.org/officeDocument/2006/relationships/image" Target="../media/image40.png"/><Relationship Id="rId9" Type="http://schemas.microsoft.com/office/2007/relationships/hdphoto" Target="../media/hdphoto23.wdp"/><Relationship Id="rId14" Type="http://schemas.openxmlformats.org/officeDocument/2006/relationships/image" Target="../media/image46.jpeg"/></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3.xml"/><Relationship Id="rId1" Type="http://schemas.openxmlformats.org/officeDocument/2006/relationships/tags" Target="../tags/tag161.xml"/></Relationships>
</file>

<file path=ppt/slides/_rels/slide161.xml.rels><?xml version="1.0" encoding="UTF-8" standalone="yes"?>
<Relationships xmlns="http://schemas.openxmlformats.org/package/2006/relationships"><Relationship Id="rId3" Type="http://schemas.microsoft.com/office/2007/relationships/hdphoto" Target="../media/hdphoto139.wdp"/><Relationship Id="rId2" Type="http://schemas.openxmlformats.org/officeDocument/2006/relationships/image" Target="../media/image246.png"/><Relationship Id="rId1" Type="http://schemas.openxmlformats.org/officeDocument/2006/relationships/slideLayout" Target="../slideLayouts/slideLayout2.xml"/><Relationship Id="rId5" Type="http://schemas.microsoft.com/office/2007/relationships/hdphoto" Target="../media/hdphoto25.wdp"/><Relationship Id="rId4" Type="http://schemas.openxmlformats.org/officeDocument/2006/relationships/image" Target="../media/image48.png"/></Relationships>
</file>

<file path=ppt/slides/_rels/slide162.xml.rels><?xml version="1.0" encoding="UTF-8" standalone="yes"?>
<Relationships xmlns="http://schemas.openxmlformats.org/package/2006/relationships"><Relationship Id="rId3" Type="http://schemas.openxmlformats.org/officeDocument/2006/relationships/image" Target="../media/image247.png"/><Relationship Id="rId7" Type="http://schemas.openxmlformats.org/officeDocument/2006/relationships/image" Target="../media/image244.png"/><Relationship Id="rId2" Type="http://schemas.openxmlformats.org/officeDocument/2006/relationships/notesSlide" Target="../notesSlides/notesSlide161.xml"/><Relationship Id="rId1" Type="http://schemas.openxmlformats.org/officeDocument/2006/relationships/slideLayout" Target="../slideLayouts/slideLayout2.xml"/><Relationship Id="rId6" Type="http://schemas.openxmlformats.org/officeDocument/2006/relationships/image" Target="../media/image250.png"/><Relationship Id="rId5" Type="http://schemas.openxmlformats.org/officeDocument/2006/relationships/image" Target="../media/image249.png"/><Relationship Id="rId4" Type="http://schemas.openxmlformats.org/officeDocument/2006/relationships/image" Target="../media/image248.png"/></Relationships>
</file>

<file path=ppt/slides/_rels/slide1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162.xml"/><Relationship Id="rId1" Type="http://schemas.openxmlformats.org/officeDocument/2006/relationships/slideLayout" Target="../slideLayouts/slideLayout2.xml"/><Relationship Id="rId6" Type="http://schemas.microsoft.com/office/2007/relationships/hdphoto" Target="../media/hdphoto26.wdp"/><Relationship Id="rId5" Type="http://schemas.openxmlformats.org/officeDocument/2006/relationships/image" Target="../media/image49.png"/><Relationship Id="rId4" Type="http://schemas.openxmlformats.org/officeDocument/2006/relationships/image" Target="../media/image252.svg"/></Relationships>
</file>

<file path=ppt/slides/_rels/slide16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media/image252.svg"/><Relationship Id="rId5" Type="http://schemas.openxmlformats.org/officeDocument/2006/relationships/image" Target="../media/image251.png"/><Relationship Id="rId4" Type="http://schemas.microsoft.com/office/2007/relationships/hdphoto" Target="../media/hdphoto46.wdp"/></Relationships>
</file>

<file path=ppt/slides/_rels/slide166.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164.xml"/><Relationship Id="rId1" Type="http://schemas.openxmlformats.org/officeDocument/2006/relationships/slideLayout" Target="../slideLayouts/slideLayout2.xml"/><Relationship Id="rId6" Type="http://schemas.microsoft.com/office/2007/relationships/hdphoto" Target="../media/hdphoto134.wdp"/><Relationship Id="rId5" Type="http://schemas.openxmlformats.org/officeDocument/2006/relationships/image" Target="../media/image212.png"/><Relationship Id="rId4" Type="http://schemas.openxmlformats.org/officeDocument/2006/relationships/image" Target="../media/image252.svg"/></Relationships>
</file>

<file path=ppt/slides/_rels/slide16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5.xml"/><Relationship Id="rId1" Type="http://schemas.openxmlformats.org/officeDocument/2006/relationships/slideLayout" Target="../slideLayouts/slideLayout2.xml"/><Relationship Id="rId4" Type="http://schemas.openxmlformats.org/officeDocument/2006/relationships/image" Target="../media/image253.png"/></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3.xml"/><Relationship Id="rId1" Type="http://schemas.openxmlformats.org/officeDocument/2006/relationships/tags" Target="../tags/tag162.xml"/></Relationships>
</file>

<file path=ppt/slides/_rels/slide169.xml.rels><?xml version="1.0" encoding="UTF-8" standalone="yes"?>
<Relationships xmlns="http://schemas.openxmlformats.org/package/2006/relationships"><Relationship Id="rId3" Type="http://schemas.microsoft.com/office/2007/relationships/hdphoto" Target="../media/hdphoto58.wdp"/><Relationship Id="rId2" Type="http://schemas.openxmlformats.org/officeDocument/2006/relationships/image" Target="../media/image94.png"/><Relationship Id="rId1" Type="http://schemas.openxmlformats.org/officeDocument/2006/relationships/slideLayout" Target="../slideLayouts/slideLayout2.xml"/><Relationship Id="rId5" Type="http://schemas.microsoft.com/office/2007/relationships/hdphoto" Target="../media/hdphoto12.wdp"/><Relationship Id="rId4" Type="http://schemas.openxmlformats.org/officeDocument/2006/relationships/image" Target="../media/image23.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18.xml"/><Relationship Id="rId4" Type="http://schemas.openxmlformats.org/officeDocument/2006/relationships/image" Target="../media/image19.png"/></Relationships>
</file>

<file path=ppt/slides/_rels/slide170.xml.rels><?xml version="1.0" encoding="UTF-8" standalone="yes"?>
<Relationships xmlns="http://schemas.openxmlformats.org/package/2006/relationships"><Relationship Id="rId8" Type="http://schemas.openxmlformats.org/officeDocument/2006/relationships/image" Target="../media/image215.png"/><Relationship Id="rId3" Type="http://schemas.openxmlformats.org/officeDocument/2006/relationships/image" Target="../media/image254.jpeg"/><Relationship Id="rId7" Type="http://schemas.microsoft.com/office/2007/relationships/hdphoto" Target="../media/hdphoto75.wdp"/><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123.png"/><Relationship Id="rId5" Type="http://schemas.microsoft.com/office/2007/relationships/hdphoto" Target="../media/hdphoto10.wdp"/><Relationship Id="rId4" Type="http://schemas.openxmlformats.org/officeDocument/2006/relationships/image" Target="../media/image18.png"/><Relationship Id="rId9" Type="http://schemas.openxmlformats.org/officeDocument/2006/relationships/image" Target="../media/image216.svg"/></Relationships>
</file>

<file path=ppt/slides/_rels/slide171.xml.rels><?xml version="1.0" encoding="UTF-8" standalone="yes"?>
<Relationships xmlns="http://schemas.openxmlformats.org/package/2006/relationships"><Relationship Id="rId3" Type="http://schemas.microsoft.com/office/2007/relationships/hdphoto" Target="../media/hdphoto107.wdp"/><Relationship Id="rId2" Type="http://schemas.openxmlformats.org/officeDocument/2006/relationships/image" Target="../media/image166.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5.png"/><Relationship Id="rId1" Type="http://schemas.openxmlformats.org/officeDocument/2006/relationships/slideLayout" Target="../slideLayouts/slideLayout2.xml"/><Relationship Id="rId5" Type="http://schemas.openxmlformats.org/officeDocument/2006/relationships/image" Target="../media/image256.png"/><Relationship Id="rId4" Type="http://schemas.microsoft.com/office/2007/relationships/hdphoto" Target="../media/hdphoto12.wdp"/></Relationships>
</file>

<file path=ppt/slides/_rels/slide17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7.xml"/><Relationship Id="rId1" Type="http://schemas.openxmlformats.org/officeDocument/2006/relationships/slideLayout" Target="../slideLayouts/slideLayout2.xml"/><Relationship Id="rId5" Type="http://schemas.openxmlformats.org/officeDocument/2006/relationships/image" Target="../media/image257.jpeg"/><Relationship Id="rId4" Type="http://schemas.microsoft.com/office/2007/relationships/hdphoto" Target="../media/hdphoto12.wdp"/></Relationships>
</file>

<file path=ppt/slides/_rels/slide175.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21.png"/><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3.xml"/><Relationship Id="rId1" Type="http://schemas.openxmlformats.org/officeDocument/2006/relationships/tags" Target="../tags/tag163.xml"/></Relationships>
</file>

<file path=ppt/slides/_rels/slide177.xml.rels><?xml version="1.0" encoding="UTF-8" standalone="yes"?>
<Relationships xmlns="http://schemas.openxmlformats.org/package/2006/relationships"><Relationship Id="rId8" Type="http://schemas.openxmlformats.org/officeDocument/2006/relationships/image" Target="../media/image261.png"/><Relationship Id="rId3" Type="http://schemas.openxmlformats.org/officeDocument/2006/relationships/image" Target="../media/image5.png"/><Relationship Id="rId7" Type="http://schemas.openxmlformats.org/officeDocument/2006/relationships/image" Target="../media/image260.png"/><Relationship Id="rId2" Type="http://schemas.openxmlformats.org/officeDocument/2006/relationships/notesSlide" Target="../notesSlides/notesSlide169.xml"/><Relationship Id="rId1" Type="http://schemas.openxmlformats.org/officeDocument/2006/relationships/slideLayout" Target="../slideLayouts/slideLayout2.xml"/><Relationship Id="rId6" Type="http://schemas.openxmlformats.org/officeDocument/2006/relationships/image" Target="../media/image259.png"/><Relationship Id="rId5" Type="http://schemas.openxmlformats.org/officeDocument/2006/relationships/image" Target="../media/image258.png"/><Relationship Id="rId4" Type="http://schemas.microsoft.com/office/2007/relationships/hdphoto" Target="../media/hdphoto4.wdp"/><Relationship Id="rId9" Type="http://schemas.openxmlformats.org/officeDocument/2006/relationships/image" Target="../media/image262.png"/></Relationships>
</file>

<file path=ppt/slides/_rels/slide178.xml.rels><?xml version="1.0" encoding="UTF-8" standalone="yes"?>
<Relationships xmlns="http://schemas.openxmlformats.org/package/2006/relationships"><Relationship Id="rId3" Type="http://schemas.microsoft.com/office/2007/relationships/hdphoto" Target="../media/hdphoto140.wdp"/><Relationship Id="rId2" Type="http://schemas.openxmlformats.org/officeDocument/2006/relationships/image" Target="../media/image263.png"/><Relationship Id="rId1" Type="http://schemas.openxmlformats.org/officeDocument/2006/relationships/slideLayout" Target="../slideLayouts/slideLayout2.xml"/><Relationship Id="rId4" Type="http://schemas.openxmlformats.org/officeDocument/2006/relationships/image" Target="../media/image264.png"/></Relationships>
</file>

<file path=ppt/slides/_rels/slide179.xml.rels><?xml version="1.0" encoding="UTF-8" standalone="yes"?>
<Relationships xmlns="http://schemas.openxmlformats.org/package/2006/relationships"><Relationship Id="rId3" Type="http://schemas.openxmlformats.org/officeDocument/2006/relationships/image" Target="../media/image265.png"/><Relationship Id="rId7" Type="http://schemas.openxmlformats.org/officeDocument/2006/relationships/image" Target="../media/image269.png"/><Relationship Id="rId2" Type="http://schemas.openxmlformats.org/officeDocument/2006/relationships/notesSlide" Target="../notesSlides/notesSlide170.xml"/><Relationship Id="rId1" Type="http://schemas.openxmlformats.org/officeDocument/2006/relationships/slideLayout" Target="../slideLayouts/slideLayout2.xml"/><Relationship Id="rId6" Type="http://schemas.openxmlformats.org/officeDocument/2006/relationships/image" Target="../media/image268.png"/><Relationship Id="rId5" Type="http://schemas.openxmlformats.org/officeDocument/2006/relationships/image" Target="../media/image267.png"/><Relationship Id="rId4" Type="http://schemas.openxmlformats.org/officeDocument/2006/relationships/image" Target="../media/image266.png"/></Relationships>
</file>

<file path=ppt/slides/_rels/slide18.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notesSlide" Target="../notesSlides/notesSlide18.xml"/><Relationship Id="rId7" Type="http://schemas.microsoft.com/office/2007/relationships/hdphoto" Target="../media/hdphoto19.wdp"/><Relationship Id="rId2" Type="http://schemas.openxmlformats.org/officeDocument/2006/relationships/slideLayout" Target="../slideLayouts/slideLayout2.xml"/><Relationship Id="rId1" Type="http://schemas.openxmlformats.org/officeDocument/2006/relationships/tags" Target="../tags/tag19.xml"/><Relationship Id="rId6" Type="http://schemas.openxmlformats.org/officeDocument/2006/relationships/image" Target="../media/image38.png"/><Relationship Id="rId5" Type="http://schemas.microsoft.com/office/2007/relationships/hdphoto" Target="../media/hdphoto17.wdp"/><Relationship Id="rId4" Type="http://schemas.openxmlformats.org/officeDocument/2006/relationships/image" Target="../media/image36.png"/><Relationship Id="rId9" Type="http://schemas.microsoft.com/office/2007/relationships/hdphoto" Target="../media/hdphoto25.wdp"/></Relationships>
</file>

<file path=ppt/slides/_rels/slide1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3.xml"/><Relationship Id="rId1" Type="http://schemas.openxmlformats.org/officeDocument/2006/relationships/tags" Target="../tags/tag164.xml"/></Relationships>
</file>

<file path=ppt/slides/_rels/slide18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70.png"/><Relationship Id="rId1" Type="http://schemas.openxmlformats.org/officeDocument/2006/relationships/slideLayout" Target="../slideLayouts/slideLayout2.xml"/><Relationship Id="rId4" Type="http://schemas.microsoft.com/office/2007/relationships/hdphoto" Target="../media/hdphoto12.wdp"/></Relationships>
</file>

<file path=ppt/slides/_rels/slide18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71.png"/><Relationship Id="rId1" Type="http://schemas.openxmlformats.org/officeDocument/2006/relationships/slideLayout" Target="../slideLayouts/slideLayout2.xml"/><Relationship Id="rId5" Type="http://schemas.openxmlformats.org/officeDocument/2006/relationships/image" Target="../media/image272.png"/><Relationship Id="rId4" Type="http://schemas.microsoft.com/office/2007/relationships/hdphoto" Target="../media/hdphoto12.wdp"/></Relationships>
</file>

<file path=ppt/slides/_rels/slide18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9.png"/><Relationship Id="rId1" Type="http://schemas.openxmlformats.org/officeDocument/2006/relationships/slideLayout" Target="../slideLayouts/slideLayout2.xml"/><Relationship Id="rId4" Type="http://schemas.microsoft.com/office/2007/relationships/hdphoto" Target="../media/hdphoto8.wdp"/></Relationships>
</file>

<file path=ppt/slides/_rels/slide18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73.png"/><Relationship Id="rId1" Type="http://schemas.openxmlformats.org/officeDocument/2006/relationships/slideLayout" Target="../slideLayouts/slideLayout2.xml"/><Relationship Id="rId4" Type="http://schemas.microsoft.com/office/2007/relationships/hdphoto" Target="../media/hdphoto12.wdp"/></Relationships>
</file>

<file path=ppt/slides/_rels/slide188.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172.xml"/><Relationship Id="rId1" Type="http://schemas.openxmlformats.org/officeDocument/2006/relationships/slideLayout" Target="../slideLayouts/slideLayout2.xml"/><Relationship Id="rId5" Type="http://schemas.microsoft.com/office/2007/relationships/hdphoto" Target="../media/hdphoto12.wdp"/><Relationship Id="rId4" Type="http://schemas.openxmlformats.org/officeDocument/2006/relationships/image" Target="../media/image23.png"/></Relationships>
</file>

<file path=ppt/slides/_rels/slide189.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27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20.xml"/><Relationship Id="rId6" Type="http://schemas.openxmlformats.org/officeDocument/2006/relationships/image" Target="../media/image50.png"/><Relationship Id="rId5" Type="http://schemas.microsoft.com/office/2007/relationships/hdphoto" Target="../media/hdphoto26.wdp"/><Relationship Id="rId4" Type="http://schemas.openxmlformats.org/officeDocument/2006/relationships/image" Target="../media/image49.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tags" Target="../tags/tag22.xml"/><Relationship Id="rId6" Type="http://schemas.openxmlformats.org/officeDocument/2006/relationships/image" Target="../media/image52.png"/><Relationship Id="rId5" Type="http://schemas.microsoft.com/office/2007/relationships/hdphoto" Target="../media/hdphoto27.wdp"/><Relationship Id="rId4" Type="http://schemas.openxmlformats.org/officeDocument/2006/relationships/image" Target="../media/image51.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tags" Target="../tags/tag23.xml"/><Relationship Id="rId5" Type="http://schemas.microsoft.com/office/2007/relationships/hdphoto" Target="../media/hdphoto28.wdp"/><Relationship Id="rId4" Type="http://schemas.openxmlformats.org/officeDocument/2006/relationships/image" Target="../media/image53.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microsoft.com/office/2007/relationships/hdphoto" Target="../media/hdphoto30.wdp"/><Relationship Id="rId2" Type="http://schemas.openxmlformats.org/officeDocument/2006/relationships/slideLayout" Target="../slideLayouts/slideLayout2.xml"/><Relationship Id="rId1" Type="http://schemas.openxmlformats.org/officeDocument/2006/relationships/tags" Target="../tags/tag24.xml"/><Relationship Id="rId6" Type="http://schemas.openxmlformats.org/officeDocument/2006/relationships/image" Target="../media/image55.png"/><Relationship Id="rId5" Type="http://schemas.microsoft.com/office/2007/relationships/hdphoto" Target="../media/hdphoto29.wdp"/><Relationship Id="rId4" Type="http://schemas.openxmlformats.org/officeDocument/2006/relationships/image" Target="../media/image54.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25.xml"/><Relationship Id="rId4" Type="http://schemas.openxmlformats.org/officeDocument/2006/relationships/image" Target="../media/image19.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26.xml"/><Relationship Id="rId6" Type="http://schemas.microsoft.com/office/2007/relationships/hdphoto" Target="../media/hdphoto25.wdp"/><Relationship Id="rId5" Type="http://schemas.openxmlformats.org/officeDocument/2006/relationships/image" Target="../media/image48.png"/><Relationship Id="rId4" Type="http://schemas.openxmlformats.org/officeDocument/2006/relationships/image" Target="../media/image52.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27.xml"/><Relationship Id="rId6" Type="http://schemas.microsoft.com/office/2007/relationships/hdphoto" Target="../media/hdphoto31.wdp"/><Relationship Id="rId5" Type="http://schemas.openxmlformats.org/officeDocument/2006/relationships/image" Target="../media/image56.png"/><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29.xml"/><Relationship Id="rId5" Type="http://schemas.microsoft.com/office/2007/relationships/hdphoto" Target="../media/hdphoto32.wdp"/><Relationship Id="rId4" Type="http://schemas.openxmlformats.org/officeDocument/2006/relationships/image" Target="../media/image57.png"/></Relationships>
</file>

<file path=ppt/slides/_rels/slide29.xml.rels><?xml version="1.0" encoding="UTF-8" standalone="yes"?>
<Relationships xmlns="http://schemas.openxmlformats.org/package/2006/relationships"><Relationship Id="rId8" Type="http://schemas.microsoft.com/office/2007/relationships/hdphoto" Target="../media/hdphoto34.wdp"/><Relationship Id="rId3" Type="http://schemas.openxmlformats.org/officeDocument/2006/relationships/notesSlide" Target="../notesSlides/notesSlide29.xml"/><Relationship Id="rId7" Type="http://schemas.openxmlformats.org/officeDocument/2006/relationships/image" Target="../media/image59.png"/><Relationship Id="rId12" Type="http://schemas.microsoft.com/office/2007/relationships/hdphoto" Target="../media/hdphoto36.wdp"/><Relationship Id="rId2" Type="http://schemas.openxmlformats.org/officeDocument/2006/relationships/slideLayout" Target="../slideLayouts/slideLayout2.xml"/><Relationship Id="rId1" Type="http://schemas.openxmlformats.org/officeDocument/2006/relationships/tags" Target="../tags/tag30.xml"/><Relationship Id="rId6" Type="http://schemas.openxmlformats.org/officeDocument/2006/relationships/image" Target="../media/image15.png"/><Relationship Id="rId11" Type="http://schemas.openxmlformats.org/officeDocument/2006/relationships/image" Target="../media/image61.png"/><Relationship Id="rId5" Type="http://schemas.microsoft.com/office/2007/relationships/hdphoto" Target="../media/hdphoto33.wdp"/><Relationship Id="rId10" Type="http://schemas.microsoft.com/office/2007/relationships/hdphoto" Target="../media/hdphoto35.wdp"/><Relationship Id="rId4" Type="http://schemas.openxmlformats.org/officeDocument/2006/relationships/image" Target="../media/image58.png"/><Relationship Id="rId9" Type="http://schemas.openxmlformats.org/officeDocument/2006/relationships/image" Target="../media/image60.png"/></Relationships>
</file>

<file path=ppt/slides/_rels/slide3.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notesSlide" Target="../notesSlides/notesSlide3.xml"/><Relationship Id="rId7" Type="http://schemas.openxmlformats.org/officeDocument/2006/relationships/image" Target="../media/image10.png"/><Relationship Id="rId12" Type="http://schemas.microsoft.com/office/2007/relationships/hdphoto" Target="../media/hdphoto8.wdp"/><Relationship Id="rId2" Type="http://schemas.openxmlformats.org/officeDocument/2006/relationships/slideLayout" Target="../slideLayouts/slideLayout2.xml"/><Relationship Id="rId1" Type="http://schemas.openxmlformats.org/officeDocument/2006/relationships/tags" Target="../tags/tag4.xml"/><Relationship Id="rId6" Type="http://schemas.microsoft.com/office/2007/relationships/hdphoto" Target="../media/hdphoto6.wdp"/><Relationship Id="rId11" Type="http://schemas.openxmlformats.org/officeDocument/2006/relationships/image" Target="../media/image13.png"/><Relationship Id="rId5" Type="http://schemas.openxmlformats.org/officeDocument/2006/relationships/image" Target="../media/image9.png"/><Relationship Id="rId10" Type="http://schemas.microsoft.com/office/2007/relationships/hdphoto" Target="../media/hdphoto7.wdp"/><Relationship Id="rId4" Type="http://schemas.openxmlformats.org/officeDocument/2006/relationships/image" Target="../media/image8.png"/><Relationship Id="rId9"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31.xml"/><Relationship Id="rId4" Type="http://schemas.openxmlformats.org/officeDocument/2006/relationships/image" Target="../media/image1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tags" Target="../tags/tag32.xml"/><Relationship Id="rId6" Type="http://schemas.openxmlformats.org/officeDocument/2006/relationships/image" Target="../media/image63.png"/><Relationship Id="rId5" Type="http://schemas.microsoft.com/office/2007/relationships/hdphoto" Target="../media/hdphoto37.wdp"/><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tags" Target="../tags/tag33.xml"/><Relationship Id="rId6" Type="http://schemas.microsoft.com/office/2007/relationships/hdphoto" Target="../media/hdphoto38.wdp"/><Relationship Id="rId5" Type="http://schemas.openxmlformats.org/officeDocument/2006/relationships/image" Target="../media/image64.png"/><Relationship Id="rId4" Type="http://schemas.openxmlformats.org/officeDocument/2006/relationships/image" Target="../media/image34.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3.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notesSlide" Target="../notesSlides/notesSlide34.xml"/><Relationship Id="rId7" Type="http://schemas.microsoft.com/office/2007/relationships/hdphoto" Target="../media/hdphoto40.wdp"/><Relationship Id="rId2" Type="http://schemas.openxmlformats.org/officeDocument/2006/relationships/slideLayout" Target="../slideLayouts/slideLayout2.xml"/><Relationship Id="rId1" Type="http://schemas.openxmlformats.org/officeDocument/2006/relationships/tags" Target="../tags/tag35.xml"/><Relationship Id="rId6" Type="http://schemas.openxmlformats.org/officeDocument/2006/relationships/image" Target="../media/image66.png"/><Relationship Id="rId5" Type="http://schemas.microsoft.com/office/2007/relationships/hdphoto" Target="../media/hdphoto39.wdp"/><Relationship Id="rId4" Type="http://schemas.openxmlformats.org/officeDocument/2006/relationships/image" Target="../media/image65.png"/></Relationships>
</file>

<file path=ppt/slides/_rels/slide35.xml.rels><?xml version="1.0" encoding="UTF-8" standalone="yes"?>
<Relationships xmlns="http://schemas.openxmlformats.org/package/2006/relationships"><Relationship Id="rId8" Type="http://schemas.openxmlformats.org/officeDocument/2006/relationships/image" Target="../media/image45.png"/><Relationship Id="rId13" Type="http://schemas.microsoft.com/office/2007/relationships/hdphoto" Target="../media/hdphoto24.wdp"/><Relationship Id="rId3" Type="http://schemas.openxmlformats.org/officeDocument/2006/relationships/notesSlide" Target="../notesSlides/notesSlide35.xml"/><Relationship Id="rId7" Type="http://schemas.openxmlformats.org/officeDocument/2006/relationships/image" Target="../media/image44.png"/><Relationship Id="rId12" Type="http://schemas.openxmlformats.org/officeDocument/2006/relationships/image" Target="../media/image43.png"/><Relationship Id="rId2" Type="http://schemas.openxmlformats.org/officeDocument/2006/relationships/slideLayout" Target="../slideLayouts/slideLayout2.xml"/><Relationship Id="rId16" Type="http://schemas.openxmlformats.org/officeDocument/2006/relationships/image" Target="../media/image68.png"/><Relationship Id="rId1" Type="http://schemas.openxmlformats.org/officeDocument/2006/relationships/tags" Target="../tags/tag36.xml"/><Relationship Id="rId6" Type="http://schemas.openxmlformats.org/officeDocument/2006/relationships/image" Target="../media/image67.png"/><Relationship Id="rId11" Type="http://schemas.microsoft.com/office/2007/relationships/hdphoto" Target="../media/hdphoto23.wdp"/><Relationship Id="rId5" Type="http://schemas.microsoft.com/office/2007/relationships/hdphoto" Target="../media/hdphoto40.wdp"/><Relationship Id="rId15" Type="http://schemas.microsoft.com/office/2007/relationships/hdphoto" Target="../media/hdphoto22.wdp"/><Relationship Id="rId10" Type="http://schemas.openxmlformats.org/officeDocument/2006/relationships/image" Target="../media/image42.png"/><Relationship Id="rId4" Type="http://schemas.openxmlformats.org/officeDocument/2006/relationships/image" Target="../media/image66.png"/><Relationship Id="rId9" Type="http://schemas.openxmlformats.org/officeDocument/2006/relationships/image" Target="../media/image46.jpeg"/><Relationship Id="rId14"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2.xml"/><Relationship Id="rId1" Type="http://schemas.openxmlformats.org/officeDocument/2006/relationships/tags" Target="../tags/tag37.xml"/><Relationship Id="rId5" Type="http://schemas.microsoft.com/office/2007/relationships/hdphoto" Target="../media/hdphoto41.wdp"/><Relationship Id="rId4" Type="http://schemas.openxmlformats.org/officeDocument/2006/relationships/image" Target="../media/image69.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38.xml"/><Relationship Id="rId4" Type="http://schemas.openxmlformats.org/officeDocument/2006/relationships/image" Target="../media/image19.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xml"/><Relationship Id="rId1" Type="http://schemas.openxmlformats.org/officeDocument/2006/relationships/tags" Target="../tags/tag39.xml"/><Relationship Id="rId5" Type="http://schemas.microsoft.com/office/2007/relationships/hdphoto" Target="../media/hdphoto42.wdp"/><Relationship Id="rId4" Type="http://schemas.openxmlformats.org/officeDocument/2006/relationships/image" Target="../media/image70.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xml"/><Relationship Id="rId1" Type="http://schemas.openxmlformats.org/officeDocument/2006/relationships/tags" Target="../tags/tag40.xml"/><Relationship Id="rId6" Type="http://schemas.microsoft.com/office/2007/relationships/hdphoto" Target="../media/hdphoto43.wdp"/><Relationship Id="rId5" Type="http://schemas.openxmlformats.org/officeDocument/2006/relationships/image" Target="../media/image72.png"/><Relationship Id="rId4" Type="http://schemas.openxmlformats.org/officeDocument/2006/relationships/image" Target="../media/image71.png"/></Relationships>
</file>

<file path=ppt/slides/_rels/slide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notesSlide" Target="../notesSlides/notesSlide4.xml"/><Relationship Id="rId7" Type="http://schemas.openxmlformats.org/officeDocument/2006/relationships/image" Target="../media/image16.png"/><Relationship Id="rId2"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image" Target="../media/image15.png"/><Relationship Id="rId5" Type="http://schemas.microsoft.com/office/2007/relationships/hdphoto" Target="../media/hdphoto9.wdp"/><Relationship Id="rId10" Type="http://schemas.microsoft.com/office/2007/relationships/hdphoto" Target="../media/hdphoto10.wdp"/><Relationship Id="rId4" Type="http://schemas.openxmlformats.org/officeDocument/2006/relationships/image" Target="../media/image14.png"/><Relationship Id="rId9" Type="http://schemas.openxmlformats.org/officeDocument/2006/relationships/image" Target="../media/image18.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3.xml"/><Relationship Id="rId1" Type="http://schemas.openxmlformats.org/officeDocument/2006/relationships/tags" Target="../tags/tag41.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tags" Target="../tags/tag42.xml"/><Relationship Id="rId5" Type="http://schemas.microsoft.com/office/2007/relationships/hdphoto" Target="../media/hdphoto44.wdp"/><Relationship Id="rId4" Type="http://schemas.openxmlformats.org/officeDocument/2006/relationships/image" Target="../media/image73.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tags" Target="../tags/tag43.xml"/><Relationship Id="rId5" Type="http://schemas.microsoft.com/office/2007/relationships/hdphoto" Target="../media/hdphoto45.wdp"/><Relationship Id="rId4" Type="http://schemas.openxmlformats.org/officeDocument/2006/relationships/image" Target="../media/image74.png"/></Relationships>
</file>

<file path=ppt/slides/_rels/slide43.xml.rels><?xml version="1.0" encoding="UTF-8" standalone="yes"?>
<Relationships xmlns="http://schemas.openxmlformats.org/package/2006/relationships"><Relationship Id="rId8" Type="http://schemas.microsoft.com/office/2007/relationships/hdphoto" Target="../media/hdphoto47.wdp"/><Relationship Id="rId3" Type="http://schemas.openxmlformats.org/officeDocument/2006/relationships/notesSlide" Target="../notesSlides/notesSlide43.xml"/><Relationship Id="rId7" Type="http://schemas.openxmlformats.org/officeDocument/2006/relationships/image" Target="../media/image77.png"/><Relationship Id="rId2" Type="http://schemas.openxmlformats.org/officeDocument/2006/relationships/slideLayout" Target="../slideLayouts/slideLayout2.xml"/><Relationship Id="rId1" Type="http://schemas.openxmlformats.org/officeDocument/2006/relationships/tags" Target="../tags/tag44.xml"/><Relationship Id="rId6" Type="http://schemas.microsoft.com/office/2007/relationships/hdphoto" Target="../media/hdphoto46.wdp"/><Relationship Id="rId5" Type="http://schemas.openxmlformats.org/officeDocument/2006/relationships/image" Target="../media/image76.png"/><Relationship Id="rId10" Type="http://schemas.openxmlformats.org/officeDocument/2006/relationships/image" Target="../media/image79.png"/><Relationship Id="rId4" Type="http://schemas.openxmlformats.org/officeDocument/2006/relationships/image" Target="../media/image75.png"/><Relationship Id="rId9" Type="http://schemas.openxmlformats.org/officeDocument/2006/relationships/image" Target="../media/image78.pn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image" Target="../media/image19.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tags" Target="../tags/tag46.xml"/><Relationship Id="rId6" Type="http://schemas.openxmlformats.org/officeDocument/2006/relationships/image" Target="../media/image81.png"/><Relationship Id="rId5" Type="http://schemas.microsoft.com/office/2007/relationships/hdphoto" Target="../media/hdphoto48.wdp"/><Relationship Id="rId4" Type="http://schemas.openxmlformats.org/officeDocument/2006/relationships/image" Target="../media/image80.pn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microsoft.com/office/2007/relationships/hdphoto" Target="../media/hdphoto50.wdp"/><Relationship Id="rId2" Type="http://schemas.openxmlformats.org/officeDocument/2006/relationships/slideLayout" Target="../slideLayouts/slideLayout2.xml"/><Relationship Id="rId1" Type="http://schemas.openxmlformats.org/officeDocument/2006/relationships/tags" Target="../tags/tag47.xml"/><Relationship Id="rId6" Type="http://schemas.openxmlformats.org/officeDocument/2006/relationships/image" Target="../media/image83.png"/><Relationship Id="rId5" Type="http://schemas.microsoft.com/office/2007/relationships/hdphoto" Target="../media/hdphoto49.wdp"/><Relationship Id="rId4" Type="http://schemas.openxmlformats.org/officeDocument/2006/relationships/image" Target="../media/image82.pn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3.xml"/><Relationship Id="rId1" Type="http://schemas.openxmlformats.org/officeDocument/2006/relationships/tags" Target="../tags/tag48.xml"/></Relationships>
</file>

<file path=ppt/slides/_rels/slide48.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notesSlide" Target="../notesSlides/notesSlide48.xml"/><Relationship Id="rId7" Type="http://schemas.microsoft.com/office/2007/relationships/hdphoto" Target="../media/hdphoto52.wdp"/><Relationship Id="rId2" Type="http://schemas.openxmlformats.org/officeDocument/2006/relationships/slideLayout" Target="../slideLayouts/slideLayout2.xml"/><Relationship Id="rId1" Type="http://schemas.openxmlformats.org/officeDocument/2006/relationships/tags" Target="../tags/tag49.xml"/><Relationship Id="rId6" Type="http://schemas.openxmlformats.org/officeDocument/2006/relationships/image" Target="../media/image85.png"/><Relationship Id="rId11" Type="http://schemas.openxmlformats.org/officeDocument/2006/relationships/image" Target="../media/image88.png"/><Relationship Id="rId5" Type="http://schemas.microsoft.com/office/2007/relationships/hdphoto" Target="../media/hdphoto51.wdp"/><Relationship Id="rId10" Type="http://schemas.openxmlformats.org/officeDocument/2006/relationships/image" Target="../media/image87.png"/><Relationship Id="rId4" Type="http://schemas.openxmlformats.org/officeDocument/2006/relationships/image" Target="../media/image84.png"/><Relationship Id="rId9" Type="http://schemas.microsoft.com/office/2007/relationships/hdphoto" Target="../media/hdphoto53.wdp"/></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xml"/><Relationship Id="rId1" Type="http://schemas.openxmlformats.org/officeDocument/2006/relationships/tags" Target="../tags/tag50.xml"/><Relationship Id="rId5" Type="http://schemas.microsoft.com/office/2007/relationships/hdphoto" Target="../media/hdphoto54.wdp"/><Relationship Id="rId4" Type="http://schemas.openxmlformats.org/officeDocument/2006/relationships/image" Target="../media/image89.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6.xml"/><Relationship Id="rId4" Type="http://schemas.openxmlformats.org/officeDocument/2006/relationships/image" Target="../media/image19.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2.xml"/><Relationship Id="rId1" Type="http://schemas.openxmlformats.org/officeDocument/2006/relationships/tags" Target="../tags/tag51.xml"/><Relationship Id="rId4" Type="http://schemas.openxmlformats.org/officeDocument/2006/relationships/image" Target="../media/image19.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7" Type="http://schemas.microsoft.com/office/2007/relationships/hdphoto" Target="../media/hdphoto56.wdp"/><Relationship Id="rId2" Type="http://schemas.openxmlformats.org/officeDocument/2006/relationships/slideLayout" Target="../slideLayouts/slideLayout2.xml"/><Relationship Id="rId1" Type="http://schemas.openxmlformats.org/officeDocument/2006/relationships/tags" Target="../tags/tag52.xml"/><Relationship Id="rId6" Type="http://schemas.openxmlformats.org/officeDocument/2006/relationships/image" Target="../media/image91.png"/><Relationship Id="rId5" Type="http://schemas.microsoft.com/office/2007/relationships/hdphoto" Target="../media/hdphoto55.wdp"/><Relationship Id="rId4" Type="http://schemas.openxmlformats.org/officeDocument/2006/relationships/image" Target="../media/image90.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2.xml"/><Relationship Id="rId1" Type="http://schemas.openxmlformats.org/officeDocument/2006/relationships/tags" Target="../tags/tag53.xml"/><Relationship Id="rId6" Type="http://schemas.openxmlformats.org/officeDocument/2006/relationships/image" Target="../media/image93.png"/><Relationship Id="rId5" Type="http://schemas.microsoft.com/office/2007/relationships/hdphoto" Target="../media/hdphoto57.wdp"/><Relationship Id="rId4" Type="http://schemas.openxmlformats.org/officeDocument/2006/relationships/image" Target="../media/image92.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3.xml"/><Relationship Id="rId1" Type="http://schemas.openxmlformats.org/officeDocument/2006/relationships/tags" Target="../tags/tag54.xml"/></Relationships>
</file>

<file path=ppt/slides/_rels/slide54.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notesSlide" Target="../notesSlides/notesSlide54.xml"/><Relationship Id="rId7" Type="http://schemas.microsoft.com/office/2007/relationships/hdphoto" Target="../media/hdphoto59.wdp"/><Relationship Id="rId2" Type="http://schemas.openxmlformats.org/officeDocument/2006/relationships/slideLayout" Target="../slideLayouts/slideLayout2.xml"/><Relationship Id="rId1" Type="http://schemas.openxmlformats.org/officeDocument/2006/relationships/tags" Target="../tags/tag55.xml"/><Relationship Id="rId6" Type="http://schemas.openxmlformats.org/officeDocument/2006/relationships/image" Target="../media/image95.png"/><Relationship Id="rId5" Type="http://schemas.microsoft.com/office/2007/relationships/hdphoto" Target="../media/hdphoto58.wdp"/><Relationship Id="rId4" Type="http://schemas.openxmlformats.org/officeDocument/2006/relationships/image" Target="../media/image94.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7" Type="http://schemas.openxmlformats.org/officeDocument/2006/relationships/image" Target="../media/image99.png"/><Relationship Id="rId2" Type="http://schemas.openxmlformats.org/officeDocument/2006/relationships/slideLayout" Target="../slideLayouts/slideLayout2.xml"/><Relationship Id="rId1" Type="http://schemas.openxmlformats.org/officeDocument/2006/relationships/tags" Target="../tags/tag56.xml"/><Relationship Id="rId6" Type="http://schemas.openxmlformats.org/officeDocument/2006/relationships/image" Target="../media/image98.png"/><Relationship Id="rId5" Type="http://schemas.microsoft.com/office/2007/relationships/hdphoto" Target="../media/hdphoto60.wdp"/><Relationship Id="rId4" Type="http://schemas.openxmlformats.org/officeDocument/2006/relationships/image" Target="../media/image97.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7" Type="http://schemas.microsoft.com/office/2007/relationships/hdphoto" Target="../media/hdphoto61.wdp"/><Relationship Id="rId2" Type="http://schemas.openxmlformats.org/officeDocument/2006/relationships/slideLayout" Target="../slideLayouts/slideLayout2.xml"/><Relationship Id="rId1" Type="http://schemas.openxmlformats.org/officeDocument/2006/relationships/tags" Target="../tags/tag57.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8.pn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7" Type="http://schemas.openxmlformats.org/officeDocument/2006/relationships/image" Target="../media/image103.png"/><Relationship Id="rId2" Type="http://schemas.openxmlformats.org/officeDocument/2006/relationships/slideLayout" Target="../slideLayouts/slideLayout2.xml"/><Relationship Id="rId1" Type="http://schemas.openxmlformats.org/officeDocument/2006/relationships/tags" Target="../tags/tag58.xml"/><Relationship Id="rId6" Type="http://schemas.openxmlformats.org/officeDocument/2006/relationships/image" Target="../media/image98.png"/><Relationship Id="rId5" Type="http://schemas.microsoft.com/office/2007/relationships/hdphoto" Target="../media/hdphoto62.wdp"/><Relationship Id="rId4" Type="http://schemas.openxmlformats.org/officeDocument/2006/relationships/image" Target="../media/image102.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2.xml"/><Relationship Id="rId1" Type="http://schemas.openxmlformats.org/officeDocument/2006/relationships/tags" Target="../tags/tag59.xml"/><Relationship Id="rId4" Type="http://schemas.openxmlformats.org/officeDocument/2006/relationships/image" Target="../media/image19.pn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tags" Target="../tags/tag60.xml"/><Relationship Id="rId6" Type="http://schemas.microsoft.com/office/2007/relationships/hdphoto" Target="../media/hdphoto63.wdp"/><Relationship Id="rId5" Type="http://schemas.openxmlformats.org/officeDocument/2006/relationships/image" Target="../media/image105.png"/><Relationship Id="rId4" Type="http://schemas.openxmlformats.org/officeDocument/2006/relationships/image" Target="../media/image104.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7.xml"/><Relationship Id="rId6" Type="http://schemas.microsoft.com/office/2007/relationships/hdphoto" Target="../media/hdphoto11.wdp"/><Relationship Id="rId5" Type="http://schemas.openxmlformats.org/officeDocument/2006/relationships/image" Target="../media/image21.png"/><Relationship Id="rId4" Type="http://schemas.openxmlformats.org/officeDocument/2006/relationships/image" Target="../media/image20.pn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2.xml"/><Relationship Id="rId1" Type="http://schemas.openxmlformats.org/officeDocument/2006/relationships/tags" Target="../tags/tag61.xml"/><Relationship Id="rId6" Type="http://schemas.microsoft.com/office/2007/relationships/hdphoto" Target="../media/hdphoto64.wdp"/><Relationship Id="rId5" Type="http://schemas.openxmlformats.org/officeDocument/2006/relationships/image" Target="../media/image106.png"/><Relationship Id="rId4" Type="http://schemas.openxmlformats.org/officeDocument/2006/relationships/image" Target="../media/image22.pn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3.xml"/><Relationship Id="rId1" Type="http://schemas.openxmlformats.org/officeDocument/2006/relationships/tags" Target="../tags/tag62.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7" Type="http://schemas.openxmlformats.org/officeDocument/2006/relationships/image" Target="../media/image108.png"/><Relationship Id="rId2" Type="http://schemas.openxmlformats.org/officeDocument/2006/relationships/slideLayout" Target="../slideLayouts/slideLayout2.xml"/><Relationship Id="rId1" Type="http://schemas.openxmlformats.org/officeDocument/2006/relationships/tags" Target="../tags/tag63.xml"/><Relationship Id="rId6" Type="http://schemas.openxmlformats.org/officeDocument/2006/relationships/image" Target="../media/image15.png"/><Relationship Id="rId5" Type="http://schemas.microsoft.com/office/2007/relationships/hdphoto" Target="../media/hdphoto65.wdp"/><Relationship Id="rId4" Type="http://schemas.openxmlformats.org/officeDocument/2006/relationships/image" Target="../media/image107.png"/></Relationships>
</file>

<file path=ppt/slides/_rels/slide63.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notesSlide" Target="../notesSlides/notesSlide63.xml"/><Relationship Id="rId7" Type="http://schemas.openxmlformats.org/officeDocument/2006/relationships/image" Target="../media/image110.png"/><Relationship Id="rId2" Type="http://schemas.openxmlformats.org/officeDocument/2006/relationships/slideLayout" Target="../slideLayouts/slideLayout2.xml"/><Relationship Id="rId1" Type="http://schemas.openxmlformats.org/officeDocument/2006/relationships/tags" Target="../tags/tag64.xml"/><Relationship Id="rId6" Type="http://schemas.openxmlformats.org/officeDocument/2006/relationships/image" Target="../media/image108.png"/><Relationship Id="rId11" Type="http://schemas.openxmlformats.org/officeDocument/2006/relationships/image" Target="../media/image113.png"/><Relationship Id="rId5" Type="http://schemas.microsoft.com/office/2007/relationships/hdphoto" Target="../media/hdphoto66.wdp"/><Relationship Id="rId10" Type="http://schemas.openxmlformats.org/officeDocument/2006/relationships/image" Target="../media/image112.png"/><Relationship Id="rId4" Type="http://schemas.openxmlformats.org/officeDocument/2006/relationships/image" Target="../media/image109.png"/><Relationship Id="rId9" Type="http://schemas.microsoft.com/office/2007/relationships/hdphoto" Target="../media/hdphoto67.wdp"/></Relationships>
</file>

<file path=ppt/slides/_rels/slide64.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notesSlide" Target="../notesSlides/notesSlide64.xml"/><Relationship Id="rId7" Type="http://schemas.microsoft.com/office/2007/relationships/hdphoto" Target="../media/hdphoto69.wdp"/><Relationship Id="rId2" Type="http://schemas.openxmlformats.org/officeDocument/2006/relationships/slideLayout" Target="../slideLayouts/slideLayout2.xml"/><Relationship Id="rId1" Type="http://schemas.openxmlformats.org/officeDocument/2006/relationships/tags" Target="../tags/tag65.xml"/><Relationship Id="rId6" Type="http://schemas.openxmlformats.org/officeDocument/2006/relationships/image" Target="../media/image115.png"/><Relationship Id="rId5" Type="http://schemas.microsoft.com/office/2007/relationships/hdphoto" Target="../media/hdphoto68.wdp"/><Relationship Id="rId4" Type="http://schemas.openxmlformats.org/officeDocument/2006/relationships/image" Target="../media/image114.png"/><Relationship Id="rId9" Type="http://schemas.openxmlformats.org/officeDocument/2006/relationships/image" Target="../media/image117.pn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tags" Target="../tags/tag66.xml"/><Relationship Id="rId4" Type="http://schemas.openxmlformats.org/officeDocument/2006/relationships/image" Target="../media/image19.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7" Type="http://schemas.microsoft.com/office/2007/relationships/hdphoto" Target="../media/hdphoto71.wdp"/><Relationship Id="rId2" Type="http://schemas.openxmlformats.org/officeDocument/2006/relationships/slideLayout" Target="../slideLayouts/slideLayout2.xml"/><Relationship Id="rId1" Type="http://schemas.openxmlformats.org/officeDocument/2006/relationships/tags" Target="../tags/tag67.xml"/><Relationship Id="rId6" Type="http://schemas.openxmlformats.org/officeDocument/2006/relationships/image" Target="../media/image119.png"/><Relationship Id="rId5" Type="http://schemas.microsoft.com/office/2007/relationships/hdphoto" Target="../media/hdphoto70.wdp"/><Relationship Id="rId4" Type="http://schemas.openxmlformats.org/officeDocument/2006/relationships/image" Target="../media/image118.pn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xml"/><Relationship Id="rId1" Type="http://schemas.openxmlformats.org/officeDocument/2006/relationships/tags" Target="../tags/tag68.xml"/><Relationship Id="rId6" Type="http://schemas.microsoft.com/office/2007/relationships/hdphoto" Target="../media/hdphoto72.wdp"/><Relationship Id="rId5" Type="http://schemas.openxmlformats.org/officeDocument/2006/relationships/image" Target="../media/image120.png"/><Relationship Id="rId4" Type="http://schemas.openxmlformats.org/officeDocument/2006/relationships/image" Target="../media/image34.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3.xml"/><Relationship Id="rId1" Type="http://schemas.openxmlformats.org/officeDocument/2006/relationships/tags" Target="../tags/tag69.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7" Type="http://schemas.microsoft.com/office/2007/relationships/hdphoto" Target="../media/hdphoto74.wdp"/><Relationship Id="rId2" Type="http://schemas.openxmlformats.org/officeDocument/2006/relationships/slideLayout" Target="../slideLayouts/slideLayout2.xml"/><Relationship Id="rId1" Type="http://schemas.openxmlformats.org/officeDocument/2006/relationships/tags" Target="../tags/tag70.xml"/><Relationship Id="rId6" Type="http://schemas.openxmlformats.org/officeDocument/2006/relationships/image" Target="../media/image122.png"/><Relationship Id="rId5" Type="http://schemas.microsoft.com/office/2007/relationships/hdphoto" Target="../media/hdphoto73.wdp"/><Relationship Id="rId4" Type="http://schemas.openxmlformats.org/officeDocument/2006/relationships/image" Target="../media/image121.png"/></Relationships>
</file>

<file path=ppt/slides/_rels/slide7.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notesSlide" Target="../notesSlides/notesSlide7.xml"/><Relationship Id="rId7" Type="http://schemas.microsoft.com/office/2007/relationships/hdphoto" Target="../media/hdphoto7.wdp"/><Relationship Id="rId2" Type="http://schemas.openxmlformats.org/officeDocument/2006/relationships/slideLayout" Target="../slideLayouts/slideLayout2.xml"/><Relationship Id="rId1" Type="http://schemas.openxmlformats.org/officeDocument/2006/relationships/tags" Target="../tags/tag8.xml"/><Relationship Id="rId6" Type="http://schemas.openxmlformats.org/officeDocument/2006/relationships/image" Target="../media/image12.png"/><Relationship Id="rId5" Type="http://schemas.openxmlformats.org/officeDocument/2006/relationships/image" Target="../media/image8.png"/><Relationship Id="rId4" Type="http://schemas.openxmlformats.org/officeDocument/2006/relationships/image" Target="../media/image22.png"/><Relationship Id="rId9" Type="http://schemas.microsoft.com/office/2007/relationships/hdphoto" Target="../media/hdphoto12.wdp"/></Relationships>
</file>

<file path=ppt/slides/_rels/slide7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notesSlide" Target="../notesSlides/notesSlide70.xml"/><Relationship Id="rId7" Type="http://schemas.microsoft.com/office/2007/relationships/hdphoto" Target="../media/hdphoto76.wdp"/><Relationship Id="rId2" Type="http://schemas.openxmlformats.org/officeDocument/2006/relationships/slideLayout" Target="../slideLayouts/slideLayout2.xml"/><Relationship Id="rId1" Type="http://schemas.openxmlformats.org/officeDocument/2006/relationships/tags" Target="../tags/tag71.xml"/><Relationship Id="rId6" Type="http://schemas.openxmlformats.org/officeDocument/2006/relationships/image" Target="../media/image124.png"/><Relationship Id="rId5" Type="http://schemas.microsoft.com/office/2007/relationships/hdphoto" Target="../media/hdphoto75.wdp"/><Relationship Id="rId4" Type="http://schemas.openxmlformats.org/officeDocument/2006/relationships/image" Target="../media/image123.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xml"/><Relationship Id="rId1" Type="http://schemas.openxmlformats.org/officeDocument/2006/relationships/tags" Target="../tags/tag72.xml"/><Relationship Id="rId4" Type="http://schemas.openxmlformats.org/officeDocument/2006/relationships/image" Target="../media/image19.png"/></Relationships>
</file>

<file path=ppt/slides/_rels/slide72.xml.rels><?xml version="1.0" encoding="UTF-8" standalone="yes"?>
<Relationships xmlns="http://schemas.openxmlformats.org/package/2006/relationships"><Relationship Id="rId8" Type="http://schemas.microsoft.com/office/2007/relationships/hdphoto" Target="../media/hdphoto78.wdp"/><Relationship Id="rId3" Type="http://schemas.openxmlformats.org/officeDocument/2006/relationships/notesSlide" Target="../notesSlides/notesSlide72.xml"/><Relationship Id="rId7" Type="http://schemas.openxmlformats.org/officeDocument/2006/relationships/image" Target="../media/image126.png"/><Relationship Id="rId2" Type="http://schemas.openxmlformats.org/officeDocument/2006/relationships/slideLayout" Target="../slideLayouts/slideLayout2.xml"/><Relationship Id="rId1" Type="http://schemas.openxmlformats.org/officeDocument/2006/relationships/tags" Target="../tags/tag73.xml"/><Relationship Id="rId6" Type="http://schemas.openxmlformats.org/officeDocument/2006/relationships/image" Target="../media/image63.png"/><Relationship Id="rId5" Type="http://schemas.microsoft.com/office/2007/relationships/hdphoto" Target="../media/hdphoto77.wdp"/><Relationship Id="rId4" Type="http://schemas.openxmlformats.org/officeDocument/2006/relationships/image" Target="../media/image125.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xml"/><Relationship Id="rId1" Type="http://schemas.openxmlformats.org/officeDocument/2006/relationships/tags" Target="../tags/tag74.xml"/><Relationship Id="rId6" Type="http://schemas.microsoft.com/office/2007/relationships/hdphoto" Target="../media/hdphoto79.wdp"/><Relationship Id="rId5" Type="http://schemas.openxmlformats.org/officeDocument/2006/relationships/image" Target="../media/image127.png"/><Relationship Id="rId4" Type="http://schemas.openxmlformats.org/officeDocument/2006/relationships/image" Target="../media/image22.pn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3.xml"/><Relationship Id="rId1" Type="http://schemas.openxmlformats.org/officeDocument/2006/relationships/tags" Target="../tags/tag75.xml"/></Relationships>
</file>

<file path=ppt/slides/_rels/slide75.xml.rels><?xml version="1.0" encoding="UTF-8" standalone="yes"?>
<Relationships xmlns="http://schemas.openxmlformats.org/package/2006/relationships"><Relationship Id="rId8" Type="http://schemas.microsoft.com/office/2007/relationships/hdphoto" Target="../media/hdphoto62.wdp"/><Relationship Id="rId3" Type="http://schemas.openxmlformats.org/officeDocument/2006/relationships/notesSlide" Target="../notesSlides/notesSlide75.xml"/><Relationship Id="rId7" Type="http://schemas.openxmlformats.org/officeDocument/2006/relationships/image" Target="../media/image129.png"/><Relationship Id="rId2" Type="http://schemas.openxmlformats.org/officeDocument/2006/relationships/slideLayout" Target="../slideLayouts/slideLayout2.xml"/><Relationship Id="rId1" Type="http://schemas.openxmlformats.org/officeDocument/2006/relationships/tags" Target="../tags/tag76.xml"/><Relationship Id="rId6" Type="http://schemas.openxmlformats.org/officeDocument/2006/relationships/image" Target="../media/image15.png"/><Relationship Id="rId5" Type="http://schemas.microsoft.com/office/2007/relationships/hdphoto" Target="../media/hdphoto80.wdp"/><Relationship Id="rId4" Type="http://schemas.openxmlformats.org/officeDocument/2006/relationships/image" Target="../media/image128.pn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7" Type="http://schemas.microsoft.com/office/2007/relationships/hdphoto" Target="../media/hdphoto82.wdp"/><Relationship Id="rId2" Type="http://schemas.openxmlformats.org/officeDocument/2006/relationships/slideLayout" Target="../slideLayouts/slideLayout2.xml"/><Relationship Id="rId1" Type="http://schemas.openxmlformats.org/officeDocument/2006/relationships/tags" Target="../tags/tag77.xml"/><Relationship Id="rId6" Type="http://schemas.openxmlformats.org/officeDocument/2006/relationships/image" Target="../media/image131.png"/><Relationship Id="rId5" Type="http://schemas.microsoft.com/office/2007/relationships/hdphoto" Target="../media/hdphoto81.wdp"/><Relationship Id="rId4" Type="http://schemas.openxmlformats.org/officeDocument/2006/relationships/image" Target="../media/image130.pn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xml"/><Relationship Id="rId1" Type="http://schemas.openxmlformats.org/officeDocument/2006/relationships/tags" Target="../tags/tag78.xml"/><Relationship Id="rId4" Type="http://schemas.openxmlformats.org/officeDocument/2006/relationships/image" Target="../media/image19.pn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7" Type="http://schemas.microsoft.com/office/2007/relationships/hdphoto" Target="../media/hdphoto84.wdp"/><Relationship Id="rId2" Type="http://schemas.openxmlformats.org/officeDocument/2006/relationships/slideLayout" Target="../slideLayouts/slideLayout2.xml"/><Relationship Id="rId1" Type="http://schemas.openxmlformats.org/officeDocument/2006/relationships/tags" Target="../tags/tag79.xml"/><Relationship Id="rId6" Type="http://schemas.openxmlformats.org/officeDocument/2006/relationships/image" Target="../media/image133.png"/><Relationship Id="rId5" Type="http://schemas.microsoft.com/office/2007/relationships/hdphoto" Target="../media/hdphoto83.wdp"/><Relationship Id="rId4" Type="http://schemas.openxmlformats.org/officeDocument/2006/relationships/image" Target="../media/image132.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xml"/><Relationship Id="rId1" Type="http://schemas.openxmlformats.org/officeDocument/2006/relationships/tags" Target="../tags/tag80.xml"/><Relationship Id="rId6" Type="http://schemas.microsoft.com/office/2007/relationships/hdphoto" Target="../media/hdphoto85.wdp"/><Relationship Id="rId5" Type="http://schemas.openxmlformats.org/officeDocument/2006/relationships/image" Target="../media/image134.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3.xml"/><Relationship Id="rId1" Type="http://schemas.openxmlformats.org/officeDocument/2006/relationships/tags" Target="../tags/tag9.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3.xml"/><Relationship Id="rId1" Type="http://schemas.openxmlformats.org/officeDocument/2006/relationships/tags" Target="../tags/tag81.xml"/></Relationships>
</file>

<file path=ppt/slides/_rels/slide81.xml.rels><?xml version="1.0" encoding="UTF-8" standalone="yes"?>
<Relationships xmlns="http://schemas.openxmlformats.org/package/2006/relationships"><Relationship Id="rId8" Type="http://schemas.microsoft.com/office/2007/relationships/hdphoto" Target="../media/hdphoto87.wdp"/><Relationship Id="rId3" Type="http://schemas.openxmlformats.org/officeDocument/2006/relationships/notesSlide" Target="../notesSlides/notesSlide81.xml"/><Relationship Id="rId7" Type="http://schemas.openxmlformats.org/officeDocument/2006/relationships/image" Target="../media/image137.png"/><Relationship Id="rId2" Type="http://schemas.openxmlformats.org/officeDocument/2006/relationships/slideLayout" Target="../slideLayouts/slideLayout2.xml"/><Relationship Id="rId1" Type="http://schemas.openxmlformats.org/officeDocument/2006/relationships/tags" Target="../tags/tag82.xml"/><Relationship Id="rId6" Type="http://schemas.openxmlformats.org/officeDocument/2006/relationships/image" Target="../media/image136.png"/><Relationship Id="rId5" Type="http://schemas.microsoft.com/office/2007/relationships/hdphoto" Target="../media/hdphoto86.wdp"/><Relationship Id="rId4" Type="http://schemas.openxmlformats.org/officeDocument/2006/relationships/image" Target="../media/image135.pn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xml"/><Relationship Id="rId1" Type="http://schemas.openxmlformats.org/officeDocument/2006/relationships/tags" Target="../tags/tag83.xml"/><Relationship Id="rId5" Type="http://schemas.openxmlformats.org/officeDocument/2006/relationships/image" Target="../media/image103.png"/><Relationship Id="rId4" Type="http://schemas.openxmlformats.org/officeDocument/2006/relationships/image" Target="../media/image138.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7" Type="http://schemas.microsoft.com/office/2007/relationships/hdphoto" Target="../media/hdphoto88.wdp"/><Relationship Id="rId2" Type="http://schemas.openxmlformats.org/officeDocument/2006/relationships/slideLayout" Target="../slideLayouts/slideLayout2.xml"/><Relationship Id="rId1" Type="http://schemas.openxmlformats.org/officeDocument/2006/relationships/tags" Target="../tags/tag84.xml"/><Relationship Id="rId6" Type="http://schemas.openxmlformats.org/officeDocument/2006/relationships/image" Target="../media/image139.png"/><Relationship Id="rId5" Type="http://schemas.openxmlformats.org/officeDocument/2006/relationships/image" Target="../media/image16.png"/><Relationship Id="rId4" Type="http://schemas.openxmlformats.org/officeDocument/2006/relationships/image" Target="../media/image15.png"/></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xml"/><Relationship Id="rId1" Type="http://schemas.openxmlformats.org/officeDocument/2006/relationships/tags" Target="../tags/tag85.xml"/><Relationship Id="rId4" Type="http://schemas.openxmlformats.org/officeDocument/2006/relationships/image" Target="../media/image19.png"/></Relationships>
</file>

<file path=ppt/slides/_rels/slide85.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notesSlide" Target="../notesSlides/notesSlide85.xml"/><Relationship Id="rId7" Type="http://schemas.microsoft.com/office/2007/relationships/hdphoto" Target="../media/hdphoto90.wdp"/><Relationship Id="rId2" Type="http://schemas.openxmlformats.org/officeDocument/2006/relationships/slideLayout" Target="../slideLayouts/slideLayout2.xml"/><Relationship Id="rId1" Type="http://schemas.openxmlformats.org/officeDocument/2006/relationships/tags" Target="../tags/tag86.xml"/><Relationship Id="rId6" Type="http://schemas.openxmlformats.org/officeDocument/2006/relationships/image" Target="../media/image141.png"/><Relationship Id="rId11" Type="http://schemas.microsoft.com/office/2007/relationships/hdphoto" Target="../media/hdphoto92.wdp"/><Relationship Id="rId5" Type="http://schemas.microsoft.com/office/2007/relationships/hdphoto" Target="../media/hdphoto89.wdp"/><Relationship Id="rId10" Type="http://schemas.openxmlformats.org/officeDocument/2006/relationships/image" Target="../media/image143.png"/><Relationship Id="rId4" Type="http://schemas.openxmlformats.org/officeDocument/2006/relationships/image" Target="../media/image140.png"/><Relationship Id="rId9" Type="http://schemas.microsoft.com/office/2007/relationships/hdphoto" Target="../media/hdphoto91.wdp"/></Relationships>
</file>

<file path=ppt/slides/_rels/slide86.xml.rels><?xml version="1.0" encoding="UTF-8" standalone="yes"?>
<Relationships xmlns="http://schemas.openxmlformats.org/package/2006/relationships"><Relationship Id="rId8" Type="http://schemas.openxmlformats.org/officeDocument/2006/relationships/image" Target="../media/image146.png"/><Relationship Id="rId3" Type="http://schemas.openxmlformats.org/officeDocument/2006/relationships/notesSlide" Target="../notesSlides/notesSlide86.xml"/><Relationship Id="rId7" Type="http://schemas.openxmlformats.org/officeDocument/2006/relationships/image" Target="../media/image145.png"/><Relationship Id="rId2" Type="http://schemas.openxmlformats.org/officeDocument/2006/relationships/slideLayout" Target="../slideLayouts/slideLayout2.xml"/><Relationship Id="rId1" Type="http://schemas.openxmlformats.org/officeDocument/2006/relationships/tags" Target="../tags/tag87.xml"/><Relationship Id="rId6" Type="http://schemas.openxmlformats.org/officeDocument/2006/relationships/image" Target="../media/image50.png"/><Relationship Id="rId5" Type="http://schemas.microsoft.com/office/2007/relationships/hdphoto" Target="../media/hdphoto93.wdp"/><Relationship Id="rId4" Type="http://schemas.openxmlformats.org/officeDocument/2006/relationships/image" Target="../media/image144.png"/><Relationship Id="rId9" Type="http://schemas.microsoft.com/office/2007/relationships/hdphoto" Target="../media/hdphoto94.wdp"/></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3.xml"/><Relationship Id="rId1" Type="http://schemas.openxmlformats.org/officeDocument/2006/relationships/tags" Target="../tags/tag88.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7" Type="http://schemas.microsoft.com/office/2007/relationships/hdphoto" Target="../media/hdphoto96.wdp"/><Relationship Id="rId2" Type="http://schemas.openxmlformats.org/officeDocument/2006/relationships/slideLayout" Target="../slideLayouts/slideLayout2.xml"/><Relationship Id="rId1" Type="http://schemas.openxmlformats.org/officeDocument/2006/relationships/tags" Target="../tags/tag89.xml"/><Relationship Id="rId6" Type="http://schemas.openxmlformats.org/officeDocument/2006/relationships/image" Target="../media/image148.png"/><Relationship Id="rId5" Type="http://schemas.microsoft.com/office/2007/relationships/hdphoto" Target="../media/hdphoto95.wdp"/><Relationship Id="rId4" Type="http://schemas.openxmlformats.org/officeDocument/2006/relationships/image" Target="../media/image147.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tags" Target="../tags/tag90.xml"/><Relationship Id="rId6" Type="http://schemas.microsoft.com/office/2007/relationships/hdphoto" Target="../media/hdphoto97.wdp"/><Relationship Id="rId5" Type="http://schemas.openxmlformats.org/officeDocument/2006/relationships/image" Target="../media/image149.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10.xml"/><Relationship Id="rId6" Type="http://schemas.openxmlformats.org/officeDocument/2006/relationships/image" Target="../media/image15.png"/><Relationship Id="rId5" Type="http://schemas.microsoft.com/office/2007/relationships/hdphoto" Target="../media/hdphoto13.wdp"/><Relationship Id="rId4" Type="http://schemas.openxmlformats.org/officeDocument/2006/relationships/image" Target="../media/image24.pn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tags" Target="../tags/tag91.xml"/><Relationship Id="rId4" Type="http://schemas.openxmlformats.org/officeDocument/2006/relationships/image" Target="../media/image19.png"/></Relationships>
</file>

<file path=ppt/slides/_rels/slide9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91.xml"/><Relationship Id="rId7" Type="http://schemas.microsoft.com/office/2007/relationships/hdphoto" Target="../media/hdphoto39.wdp"/><Relationship Id="rId2" Type="http://schemas.openxmlformats.org/officeDocument/2006/relationships/slideLayout" Target="../slideLayouts/slideLayout2.xml"/><Relationship Id="rId1" Type="http://schemas.openxmlformats.org/officeDocument/2006/relationships/tags" Target="../tags/tag92.xml"/><Relationship Id="rId6" Type="http://schemas.openxmlformats.org/officeDocument/2006/relationships/image" Target="../media/image65.png"/><Relationship Id="rId11" Type="http://schemas.microsoft.com/office/2007/relationships/hdphoto" Target="../media/hdphoto99.wdp"/><Relationship Id="rId5" Type="http://schemas.microsoft.com/office/2007/relationships/hdphoto" Target="../media/hdphoto98.wdp"/><Relationship Id="rId10" Type="http://schemas.openxmlformats.org/officeDocument/2006/relationships/image" Target="../media/image151.png"/><Relationship Id="rId4" Type="http://schemas.openxmlformats.org/officeDocument/2006/relationships/image" Target="../media/image150.png"/><Relationship Id="rId9" Type="http://schemas.microsoft.com/office/2007/relationships/hdphoto" Target="../media/hdphoto11.wdp"/></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93.xml"/><Relationship Id="rId6" Type="http://schemas.microsoft.com/office/2007/relationships/hdphoto" Target="../media/hdphoto100.wdp"/><Relationship Id="rId5" Type="http://schemas.openxmlformats.org/officeDocument/2006/relationships/image" Target="../media/image153.png"/><Relationship Id="rId4" Type="http://schemas.openxmlformats.org/officeDocument/2006/relationships/image" Target="../media/image152.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3.xml"/><Relationship Id="rId1" Type="http://schemas.openxmlformats.org/officeDocument/2006/relationships/tags" Target="../tags/tag94.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95.xml"/><Relationship Id="rId5" Type="http://schemas.microsoft.com/office/2007/relationships/hdphoto" Target="../media/hdphoto101.wdp"/><Relationship Id="rId4" Type="http://schemas.openxmlformats.org/officeDocument/2006/relationships/image" Target="../media/image154.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tags" Target="../tags/tag96.xml"/><Relationship Id="rId6" Type="http://schemas.openxmlformats.org/officeDocument/2006/relationships/image" Target="../media/image156.png"/><Relationship Id="rId5" Type="http://schemas.microsoft.com/office/2007/relationships/hdphoto" Target="../media/hdphoto102.wdp"/><Relationship Id="rId4" Type="http://schemas.openxmlformats.org/officeDocument/2006/relationships/image" Target="../media/image155.png"/></Relationships>
</file>

<file path=ppt/slides/_rels/slide96.xml.rels><?xml version="1.0" encoding="UTF-8" standalone="yes"?>
<Relationships xmlns="http://schemas.openxmlformats.org/package/2006/relationships"><Relationship Id="rId8" Type="http://schemas.openxmlformats.org/officeDocument/2006/relationships/image" Target="../media/image159.png"/><Relationship Id="rId3" Type="http://schemas.openxmlformats.org/officeDocument/2006/relationships/notesSlide" Target="../notesSlides/notesSlide96.xml"/><Relationship Id="rId7" Type="http://schemas.microsoft.com/office/2007/relationships/hdphoto" Target="../media/hdphoto104.wdp"/><Relationship Id="rId2" Type="http://schemas.openxmlformats.org/officeDocument/2006/relationships/slideLayout" Target="../slideLayouts/slideLayout2.xml"/><Relationship Id="rId1" Type="http://schemas.openxmlformats.org/officeDocument/2006/relationships/tags" Target="../tags/tag97.xml"/><Relationship Id="rId6" Type="http://schemas.openxmlformats.org/officeDocument/2006/relationships/image" Target="../media/image158.png"/><Relationship Id="rId5" Type="http://schemas.microsoft.com/office/2007/relationships/hdphoto" Target="../media/hdphoto103.wdp"/><Relationship Id="rId4" Type="http://schemas.openxmlformats.org/officeDocument/2006/relationships/image" Target="../media/image157.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ags" Target="../tags/tag98.xml"/><Relationship Id="rId4" Type="http://schemas.openxmlformats.org/officeDocument/2006/relationships/image" Target="../media/image19.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tags" Target="../tags/tag99.xml"/><Relationship Id="rId6" Type="http://schemas.openxmlformats.org/officeDocument/2006/relationships/image" Target="../media/image161.png"/><Relationship Id="rId5" Type="http://schemas.microsoft.com/office/2007/relationships/hdphoto" Target="../media/hdphoto105.wdp"/><Relationship Id="rId4" Type="http://schemas.openxmlformats.org/officeDocument/2006/relationships/image" Target="../media/image160.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xml"/><Relationship Id="rId1" Type="http://schemas.openxmlformats.org/officeDocument/2006/relationships/tags" Target="../tags/tag100.xml"/><Relationship Id="rId4" Type="http://schemas.openxmlformats.org/officeDocument/2006/relationships/image" Target="../media/image16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正方形/長方形 45"/>
          <p:cNvSpPr/>
          <p:nvPr/>
        </p:nvSpPr>
        <p:spPr>
          <a:xfrm>
            <a:off x="-14259" y="22903"/>
            <a:ext cx="9157010" cy="6858000"/>
          </a:xfrm>
          <a:prstGeom prst="rect">
            <a:avLst/>
          </a:prstGeom>
          <a:solidFill>
            <a:srgbClr val="EDEBDF"/>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3" name="図 12"/>
          <p:cNvPicPr>
            <a:picLocks noChangeAspect="1"/>
          </p:cNvPicPr>
          <p:nvPr/>
        </p:nvPicPr>
        <p:blipFill rotWithShape="1">
          <a:blip r:embed="rId4" cstate="print">
            <a:extLst>
              <a:ext uri="{BEBA8EAE-BF5A-486C-A8C5-ECC9F3942E4B}">
                <a14:imgProps xmlns:a14="http://schemas.microsoft.com/office/drawing/2010/main">
                  <a14:imgLayer r:embed="rId5">
                    <a14:imgEffect>
                      <a14:sharpenSoften amount="-50000"/>
                    </a14:imgEffect>
                    <a14:imgEffect>
                      <a14:colorTemperature colorTemp="11200"/>
                    </a14:imgEffect>
                    <a14:imgEffect>
                      <a14:saturation sat="66000"/>
                    </a14:imgEffect>
                  </a14:imgLayer>
                </a14:imgProps>
              </a:ext>
              <a:ext uri="{28A0092B-C50C-407E-A947-70E740481C1C}">
                <a14:useLocalDpi xmlns:a14="http://schemas.microsoft.com/office/drawing/2010/main" val="0"/>
              </a:ext>
            </a:extLst>
          </a:blip>
          <a:srcRect b="14915"/>
          <a:stretch/>
        </p:blipFill>
        <p:spPr>
          <a:xfrm>
            <a:off x="4069024" y="2505388"/>
            <a:ext cx="5115600" cy="4352612"/>
          </a:xfrm>
          <a:prstGeom prst="rect">
            <a:avLst/>
          </a:prstGeom>
        </p:spPr>
      </p:pic>
      <p:pic>
        <p:nvPicPr>
          <p:cNvPr id="12" name="図 11"/>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11200"/>
                    </a14:imgEffect>
                    <a14:imgEffect>
                      <a14:saturation sat="66000"/>
                    </a14:imgEffect>
                  </a14:imgLayer>
                </a14:imgProps>
              </a:ext>
              <a:ext uri="{28A0092B-C50C-407E-A947-70E740481C1C}">
                <a14:useLocalDpi xmlns:a14="http://schemas.microsoft.com/office/drawing/2010/main" val="0"/>
              </a:ext>
            </a:extLst>
          </a:blip>
          <a:srcRect r="19511" b="13973"/>
          <a:stretch/>
        </p:blipFill>
        <p:spPr>
          <a:xfrm>
            <a:off x="4120897" y="2418195"/>
            <a:ext cx="4165854" cy="4452505"/>
          </a:xfrm>
          <a:prstGeom prst="rect">
            <a:avLst/>
          </a:prstGeom>
        </p:spPr>
      </p:pic>
      <p:sp>
        <p:nvSpPr>
          <p:cNvPr id="11" name="フリーフォーム 10"/>
          <p:cNvSpPr/>
          <p:nvPr/>
        </p:nvSpPr>
        <p:spPr>
          <a:xfrm>
            <a:off x="3802380" y="3063240"/>
            <a:ext cx="1097280" cy="3840480"/>
          </a:xfrm>
          <a:custGeom>
            <a:avLst/>
            <a:gdLst>
              <a:gd name="connsiteX0" fmla="*/ 228600 w 1097280"/>
              <a:gd name="connsiteY0" fmla="*/ 7620 h 3840480"/>
              <a:gd name="connsiteX1" fmla="*/ 1097280 w 1097280"/>
              <a:gd name="connsiteY1" fmla="*/ 7620 h 3840480"/>
              <a:gd name="connsiteX2" fmla="*/ 388620 w 1097280"/>
              <a:gd name="connsiteY2" fmla="*/ 3840480 h 3840480"/>
              <a:gd name="connsiteX3" fmla="*/ 0 w 1097280"/>
              <a:gd name="connsiteY3" fmla="*/ 3832860 h 3840480"/>
              <a:gd name="connsiteX4" fmla="*/ 0 w 1097280"/>
              <a:gd name="connsiteY4" fmla="*/ 0 h 3840480"/>
              <a:gd name="connsiteX5" fmla="*/ 228600 w 1097280"/>
              <a:gd name="connsiteY5" fmla="*/ 7620 h 384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280" h="3840480">
                <a:moveTo>
                  <a:pt x="228600" y="7620"/>
                </a:moveTo>
                <a:lnTo>
                  <a:pt x="1097280" y="7620"/>
                </a:lnTo>
                <a:lnTo>
                  <a:pt x="388620" y="3840480"/>
                </a:lnTo>
                <a:lnTo>
                  <a:pt x="0" y="3832860"/>
                </a:lnTo>
                <a:lnTo>
                  <a:pt x="0" y="0"/>
                </a:lnTo>
                <a:lnTo>
                  <a:pt x="228600" y="7620"/>
                </a:lnTo>
                <a:close/>
              </a:path>
            </a:pathLst>
          </a:custGeom>
          <a:solidFill>
            <a:srgbClr val="EDEBDF"/>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pic>
        <p:nvPicPr>
          <p:cNvPr id="4" name="図 3"/>
          <p:cNvPicPr>
            <a:picLocks noChangeAspect="1"/>
          </p:cNvPicPr>
          <p:nvPr/>
        </p:nvPicPr>
        <p:blipFill rotWithShape="1">
          <a:blip r:embed="rId8" cstate="print">
            <a:extLst>
              <a:ext uri="{BEBA8EAE-BF5A-486C-A8C5-ECC9F3942E4B}">
                <a14:imgProps xmlns:a14="http://schemas.microsoft.com/office/drawing/2010/main">
                  <a14:imgLayer r:embed="rId9">
                    <a14:imgEffect>
                      <a14:sharpenSoften amount="-50000"/>
                    </a14:imgEffect>
                    <a14:imgEffect>
                      <a14:colorTemperature colorTemp="11200"/>
                    </a14:imgEffect>
                    <a14:imgEffect>
                      <a14:saturation sat="33000"/>
                    </a14:imgEffect>
                  </a14:imgLayer>
                </a14:imgProps>
              </a:ext>
              <a:ext uri="{28A0092B-C50C-407E-A947-70E740481C1C}">
                <a14:useLocalDpi xmlns:a14="http://schemas.microsoft.com/office/drawing/2010/main" val="0"/>
              </a:ext>
            </a:extLst>
          </a:blip>
          <a:srcRect l="26517" t="27286" b="13477"/>
          <a:stretch/>
        </p:blipFill>
        <p:spPr>
          <a:xfrm>
            <a:off x="-50800" y="3131863"/>
            <a:ext cx="4683704" cy="3775710"/>
          </a:xfrm>
          <a:prstGeom prst="rect">
            <a:avLst/>
          </a:prstGeom>
        </p:spPr>
      </p:pic>
      <p:pic>
        <p:nvPicPr>
          <p:cNvPr id="21" name="図 20"/>
          <p:cNvPicPr>
            <a:picLocks noChangeAspect="1"/>
          </p:cNvPicPr>
          <p:nvPr/>
        </p:nvPicPr>
        <p:blipFill rotWithShape="1">
          <a:blip r:embed="rId10" cstate="print">
            <a:extLst>
              <a:ext uri="{BEBA8EAE-BF5A-486C-A8C5-ECC9F3942E4B}">
                <a14:imgProps xmlns:a14="http://schemas.microsoft.com/office/drawing/2010/main">
                  <a14:imgLayer r:embed="rId11">
                    <a14:imgEffect>
                      <a14:colorTemperature colorTemp="11200"/>
                    </a14:imgEffect>
                    <a14:imgEffect>
                      <a14:saturation sat="66000"/>
                    </a14:imgEffect>
                  </a14:imgLayer>
                </a14:imgProps>
              </a:ext>
              <a:ext uri="{28A0092B-C50C-407E-A947-70E740481C1C}">
                <a14:useLocalDpi xmlns:a14="http://schemas.microsoft.com/office/drawing/2010/main" val="0"/>
              </a:ext>
            </a:extLst>
          </a:blip>
          <a:srcRect l="16936" t="5645" r="12802" b="45419"/>
          <a:stretch/>
        </p:blipFill>
        <p:spPr>
          <a:xfrm flipH="1">
            <a:off x="420910" y="4034971"/>
            <a:ext cx="4034973" cy="2810329"/>
          </a:xfrm>
          <a:prstGeom prst="rect">
            <a:avLst/>
          </a:prstGeom>
        </p:spPr>
      </p:pic>
      <p:sp>
        <p:nvSpPr>
          <p:cNvPr id="23" name="正方形/長方形 22"/>
          <p:cNvSpPr/>
          <p:nvPr/>
        </p:nvSpPr>
        <p:spPr>
          <a:xfrm>
            <a:off x="0" y="0"/>
            <a:ext cx="9150350" cy="298600"/>
          </a:xfrm>
          <a:prstGeom prst="rect">
            <a:avLst/>
          </a:prstGeom>
          <a:solidFill>
            <a:srgbClr val="675B4B"/>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45" name="図 4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90809" y="420378"/>
            <a:ext cx="1555256" cy="1516854"/>
          </a:xfrm>
          <a:prstGeom prst="rect">
            <a:avLst/>
          </a:prstGeom>
        </p:spPr>
      </p:pic>
      <p:sp>
        <p:nvSpPr>
          <p:cNvPr id="2" name="タイトル 1"/>
          <p:cNvSpPr>
            <a:spLocks noGrp="1"/>
          </p:cNvSpPr>
          <p:nvPr>
            <p:ph type="ctrTitle"/>
          </p:nvPr>
        </p:nvSpPr>
        <p:spPr>
          <a:xfrm>
            <a:off x="20015" y="927246"/>
            <a:ext cx="9141500" cy="2142217"/>
          </a:xfrm>
          <a:effectLst/>
        </p:spPr>
        <p:txBody>
          <a:bodyPr>
            <a:noAutofit/>
          </a:bodyPr>
          <a:lstStyle/>
          <a:p>
            <a:r>
              <a:rPr kumimoji="1" lang="ja-JP" altLang="en-US" sz="11500" b="1" dirty="0">
                <a:ln w="28575">
                  <a:solidFill>
                    <a:srgbClr val="675B4B"/>
                  </a:solidFill>
                </a:ln>
                <a:solidFill>
                  <a:srgbClr val="AE9070"/>
                </a:solidFill>
                <a:latin typeface="メイリオ" panose="020B0604030504040204" pitchFamily="50" charset="-128"/>
                <a:ea typeface="メイリオ" panose="020B0604030504040204" pitchFamily="50" charset="-128"/>
              </a:rPr>
              <a:t>情</a:t>
            </a:r>
            <a:r>
              <a:rPr kumimoji="1" lang="ja-JP" altLang="en-US" sz="9600" b="1" dirty="0">
                <a:ln w="28575">
                  <a:solidFill>
                    <a:srgbClr val="675B4B"/>
                  </a:solidFill>
                </a:ln>
                <a:solidFill>
                  <a:srgbClr val="AE9070"/>
                </a:solidFill>
                <a:latin typeface="メイリオ" panose="020B0604030504040204" pitchFamily="50" charset="-128"/>
                <a:ea typeface="メイリオ" panose="020B0604030504040204" pitchFamily="50" charset="-128"/>
              </a:rPr>
              <a:t>報</a:t>
            </a:r>
            <a:r>
              <a:rPr kumimoji="1" lang="ja-JP" altLang="en-US" sz="9600" b="1" dirty="0">
                <a:ln w="28575">
                  <a:solidFill>
                    <a:srgbClr val="675B4B"/>
                  </a:solidFill>
                </a:ln>
                <a:solidFill>
                  <a:srgbClr val="749FD2"/>
                </a:solidFill>
                <a:latin typeface="メイリオ" panose="020B0604030504040204" pitchFamily="50" charset="-128"/>
                <a:ea typeface="メイリオ" panose="020B0604030504040204" pitchFamily="50" charset="-128"/>
              </a:rPr>
              <a:t>モ</a:t>
            </a:r>
            <a:r>
              <a:rPr kumimoji="1" lang="ja-JP" altLang="en-US" sz="8000" b="1" dirty="0">
                <a:ln w="28575">
                  <a:solidFill>
                    <a:srgbClr val="675B4B"/>
                  </a:solidFill>
                </a:ln>
                <a:solidFill>
                  <a:srgbClr val="97C777"/>
                </a:solidFill>
                <a:latin typeface="メイリオ" panose="020B0604030504040204" pitchFamily="50" charset="-128"/>
                <a:ea typeface="メイリオ" panose="020B0604030504040204" pitchFamily="50" charset="-128"/>
              </a:rPr>
              <a:t>ラ</a:t>
            </a:r>
            <a:r>
              <a:rPr kumimoji="1" lang="ja-JP" altLang="en-US" sz="8800" b="1" dirty="0">
                <a:ln w="28575">
                  <a:solidFill>
                    <a:srgbClr val="675B4B"/>
                  </a:solidFill>
                </a:ln>
                <a:solidFill>
                  <a:srgbClr val="ED8137"/>
                </a:solidFill>
                <a:latin typeface="メイリオ" panose="020B0604030504040204" pitchFamily="50" charset="-128"/>
                <a:ea typeface="メイリオ" panose="020B0604030504040204" pitchFamily="50" charset="-128"/>
              </a:rPr>
              <a:t>ル</a:t>
            </a:r>
            <a:r>
              <a:rPr lang="ja-JP" altLang="en-US" sz="9600" b="1" dirty="0">
                <a:ln w="28575">
                  <a:solidFill>
                    <a:srgbClr val="675B4B"/>
                  </a:solidFill>
                </a:ln>
                <a:solidFill>
                  <a:srgbClr val="AE9070"/>
                </a:solidFill>
                <a:latin typeface="メイリオ" panose="020B0604030504040204" pitchFamily="50" charset="-128"/>
                <a:ea typeface="メイリオ" panose="020B0604030504040204" pitchFamily="50" charset="-128"/>
              </a:rPr>
              <a:t>教</a:t>
            </a:r>
            <a:r>
              <a:rPr lang="ja-JP" altLang="en-US" sz="11500" b="1" dirty="0">
                <a:ln w="28575">
                  <a:solidFill>
                    <a:srgbClr val="675B4B"/>
                  </a:solidFill>
                </a:ln>
                <a:solidFill>
                  <a:srgbClr val="AE9070"/>
                </a:solidFill>
                <a:latin typeface="メイリオ" panose="020B0604030504040204" pitchFamily="50" charset="-128"/>
                <a:ea typeface="メイリオ" panose="020B0604030504040204" pitchFamily="50" charset="-128"/>
              </a:rPr>
              <a:t>育</a:t>
            </a:r>
          </a:p>
        </p:txBody>
      </p:sp>
      <p:pic>
        <p:nvPicPr>
          <p:cNvPr id="25" name="図 24"/>
          <p:cNvPicPr>
            <a:picLocks noChangeAspect="1"/>
          </p:cNvPicPr>
          <p:nvPr/>
        </p:nvPicPr>
        <p:blipFill rotWithShape="1">
          <a:blip r:embed="rId12" cstate="print">
            <a:extLst>
              <a:ext uri="{28A0092B-C50C-407E-A947-70E740481C1C}">
                <a14:useLocalDpi xmlns:a14="http://schemas.microsoft.com/office/drawing/2010/main" val="0"/>
              </a:ext>
            </a:extLst>
          </a:blip>
          <a:srcRect l="37473"/>
          <a:stretch/>
        </p:blipFill>
        <p:spPr>
          <a:xfrm>
            <a:off x="5878854" y="420378"/>
            <a:ext cx="972457" cy="1516854"/>
          </a:xfrm>
          <a:prstGeom prst="rect">
            <a:avLst/>
          </a:prstGeom>
        </p:spPr>
      </p:pic>
      <p:grpSp>
        <p:nvGrpSpPr>
          <p:cNvPr id="5" name="グループ化 4"/>
          <p:cNvGrpSpPr/>
          <p:nvPr/>
        </p:nvGrpSpPr>
        <p:grpSpPr>
          <a:xfrm>
            <a:off x="-14259" y="3077635"/>
            <a:ext cx="9178868" cy="3781382"/>
            <a:chOff x="-14259" y="3077635"/>
            <a:chExt cx="9178868" cy="3781382"/>
          </a:xfrm>
        </p:grpSpPr>
        <p:sp>
          <p:nvSpPr>
            <p:cNvPr id="18" name="正方形/長方形 17"/>
            <p:cNvSpPr/>
            <p:nvPr/>
          </p:nvSpPr>
          <p:spPr>
            <a:xfrm>
              <a:off x="-14259" y="3080941"/>
              <a:ext cx="9178868" cy="3777059"/>
            </a:xfrm>
            <a:prstGeom prst="rect">
              <a:avLst/>
            </a:prstGeom>
            <a:solidFill>
              <a:srgbClr val="EDEBDF">
                <a:alpha val="34902"/>
              </a:srgb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chemeClr val="tx1"/>
                </a:solidFill>
              </a:endParaRPr>
            </a:p>
          </p:txBody>
        </p:sp>
        <p:grpSp>
          <p:nvGrpSpPr>
            <p:cNvPr id="6" name="グループ化 5"/>
            <p:cNvGrpSpPr/>
            <p:nvPr/>
          </p:nvGrpSpPr>
          <p:grpSpPr>
            <a:xfrm>
              <a:off x="0" y="3077635"/>
              <a:ext cx="9142751" cy="3780366"/>
              <a:chOff x="0" y="3510784"/>
              <a:chExt cx="9142751" cy="3347216"/>
            </a:xfrm>
          </p:grpSpPr>
          <p:cxnSp>
            <p:nvCxnSpPr>
              <p:cNvPr id="9" name="直線コネクタ 8"/>
              <p:cNvCxnSpPr/>
              <p:nvPr userDrawn="1"/>
            </p:nvCxnSpPr>
            <p:spPr>
              <a:xfrm flipH="1">
                <a:off x="0" y="3510784"/>
                <a:ext cx="9142751"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4197537" y="3510784"/>
                <a:ext cx="696686" cy="3347216"/>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4" name="正方形/長方形 23"/>
            <p:cNvSpPr/>
            <p:nvPr/>
          </p:nvSpPr>
          <p:spPr>
            <a:xfrm>
              <a:off x="0" y="6560417"/>
              <a:ext cx="9150350" cy="298600"/>
            </a:xfrm>
            <a:prstGeom prst="rect">
              <a:avLst/>
            </a:prstGeom>
            <a:solidFill>
              <a:srgbClr val="675B4B"/>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Tree>
    <p:custDataLst>
      <p:tags r:id="rId1"/>
    </p:custDataLst>
    <p:extLst>
      <p:ext uri="{BB962C8B-B14F-4D97-AF65-F5344CB8AC3E}">
        <p14:creationId xmlns:p14="http://schemas.microsoft.com/office/powerpoint/2010/main" val="30167730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rotWithShape="1">
          <a:blip r:embed="rId4" cstate="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rcRect b="5355"/>
          <a:stretch/>
        </p:blipFill>
        <p:spPr>
          <a:xfrm>
            <a:off x="223218" y="2466849"/>
            <a:ext cx="6604001" cy="4543551"/>
          </a:xfrm>
          <a:prstGeom prst="rect">
            <a:avLst/>
          </a:prstGeom>
        </p:spPr>
      </p:pic>
      <p:sp>
        <p:nvSpPr>
          <p:cNvPr id="2" name="タイトル 1"/>
          <p:cNvSpPr>
            <a:spLocks noGrp="1"/>
          </p:cNvSpPr>
          <p:nvPr>
            <p:ph type="title"/>
          </p:nvPr>
        </p:nvSpPr>
        <p:spPr/>
        <p:txBody>
          <a:bodyPr anchor="ctr">
            <a:noAutofit/>
          </a:bodyPr>
          <a:lstStyle/>
          <a:p>
            <a:r>
              <a:rPr lang="en-US" altLang="ja-JP" dirty="0"/>
              <a:t>2.</a:t>
            </a:r>
            <a:r>
              <a:rPr lang="ja-JP" altLang="en-US" dirty="0"/>
              <a:t> 無料の動画試聴サイト</a:t>
            </a:r>
            <a:endParaRPr kumimoji="1" lang="ja-JP" altLang="en-US" sz="18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68349" y="869489"/>
            <a:ext cx="884342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公開されている映画や音楽の中には、徳島くんが見たかった</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作品もたくさんありました。</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徳島くんは喜んでそれらをダウンロードしました。</a:t>
            </a:r>
          </a:p>
        </p:txBody>
      </p:sp>
      <p:grpSp>
        <p:nvGrpSpPr>
          <p:cNvPr id="14" name="グループ化 13"/>
          <p:cNvGrpSpPr/>
          <p:nvPr/>
        </p:nvGrpSpPr>
        <p:grpSpPr>
          <a:xfrm>
            <a:off x="844360" y="2983404"/>
            <a:ext cx="4629340" cy="2923887"/>
            <a:chOff x="487284" y="3148911"/>
            <a:chExt cx="5563725" cy="3213547"/>
          </a:xfrm>
        </p:grpSpPr>
        <p:sp>
          <p:nvSpPr>
            <p:cNvPr id="19" name="正方形/長方形 18"/>
            <p:cNvSpPr/>
            <p:nvPr/>
          </p:nvSpPr>
          <p:spPr>
            <a:xfrm>
              <a:off x="487285" y="3158392"/>
              <a:ext cx="5563724" cy="3144932"/>
            </a:xfrm>
            <a:prstGeom prst="rect">
              <a:avLst/>
            </a:prstGeom>
            <a:solidFill>
              <a:schemeClr val="accent3">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テキスト ボックス 2"/>
            <p:cNvSpPr txBox="1"/>
            <p:nvPr/>
          </p:nvSpPr>
          <p:spPr>
            <a:xfrm>
              <a:off x="487284" y="3148911"/>
              <a:ext cx="5563724" cy="372093"/>
            </a:xfrm>
            <a:prstGeom prst="rect">
              <a:avLst/>
            </a:prstGeom>
            <a:solidFill>
              <a:srgbClr val="AE9070"/>
            </a:solidFill>
          </p:spPr>
          <p:txBody>
            <a:bodyPr wrap="square" rtlCol="0">
              <a:spAutoFit/>
            </a:bodyPr>
            <a:lstStyle/>
            <a:p>
              <a:r>
                <a:rPr kumimoji="1" lang="ja-JP" altLang="en-US" sz="1600" dirty="0">
                  <a:solidFill>
                    <a:schemeClr val="bg1"/>
                  </a:solidFill>
                  <a:latin typeface="MS UI Gothic" panose="020B0600070205080204" pitchFamily="50" charset="-128"/>
                  <a:ea typeface="MS UI Gothic" panose="020B0600070205080204" pitchFamily="50" charset="-128"/>
                  <a:cs typeface="メイリオ" panose="020B0604030504040204" pitchFamily="50" charset="-128"/>
                </a:rPr>
                <a:t>すべて無料！</a:t>
              </a:r>
            </a:p>
          </p:txBody>
        </p:sp>
        <p:sp>
          <p:nvSpPr>
            <p:cNvPr id="4" name="フローチャート: 処理 3"/>
            <p:cNvSpPr/>
            <p:nvPr/>
          </p:nvSpPr>
          <p:spPr>
            <a:xfrm>
              <a:off x="682172" y="3687072"/>
              <a:ext cx="1727199" cy="912350"/>
            </a:xfrm>
            <a:prstGeom prst="flowChartProcess">
              <a:avLst/>
            </a:prstGeom>
            <a:solidFill>
              <a:schemeClr val="accent3">
                <a:lumMod val="40000"/>
                <a:lumOff val="60000"/>
              </a:schemeClr>
            </a:solidFill>
            <a:ln>
              <a:solidFill>
                <a:schemeClr val="bg1">
                  <a:lumMod val="6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4" name="フローチャート: 処理 23"/>
            <p:cNvSpPr/>
            <p:nvPr/>
          </p:nvSpPr>
          <p:spPr>
            <a:xfrm>
              <a:off x="682171" y="4708280"/>
              <a:ext cx="1727199" cy="912350"/>
            </a:xfrm>
            <a:prstGeom prst="flowChartProcess">
              <a:avLst/>
            </a:prstGeom>
            <a:solidFill>
              <a:schemeClr val="accent3">
                <a:lumMod val="40000"/>
                <a:lumOff val="60000"/>
              </a:schemeClr>
            </a:solidFill>
            <a:ln>
              <a:solidFill>
                <a:schemeClr val="bg1">
                  <a:lumMod val="6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5" name="フローチャート: 処理 24"/>
            <p:cNvSpPr/>
            <p:nvPr/>
          </p:nvSpPr>
          <p:spPr>
            <a:xfrm>
              <a:off x="682170" y="5714103"/>
              <a:ext cx="1727199" cy="577839"/>
            </a:xfrm>
            <a:prstGeom prst="flowChartProcess">
              <a:avLst/>
            </a:prstGeom>
            <a:solidFill>
              <a:schemeClr val="accent3">
                <a:lumMod val="40000"/>
                <a:lumOff val="60000"/>
              </a:schemeClr>
            </a:solidFill>
            <a:ln>
              <a:solidFill>
                <a:schemeClr val="bg1">
                  <a:lumMod val="6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 name="テキスト ボックス 4"/>
            <p:cNvSpPr txBox="1"/>
            <p:nvPr/>
          </p:nvSpPr>
          <p:spPr>
            <a:xfrm>
              <a:off x="2480151" y="3727606"/>
              <a:ext cx="3255858" cy="642707"/>
            </a:xfrm>
            <a:prstGeom prst="rect">
              <a:avLst/>
            </a:prstGeom>
            <a:noFill/>
          </p:spPr>
          <p:txBody>
            <a:bodyPr wrap="square" rtlCol="0">
              <a:spAutoFit/>
            </a:bodyPr>
            <a:lstStyle/>
            <a:p>
              <a:r>
                <a:rPr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昨日公開されたばかりの映画のデータです。</a:t>
              </a:r>
              <a:endParaRPr kumimoji="1"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endParaRPr>
            </a:p>
          </p:txBody>
        </p:sp>
        <p:sp>
          <p:nvSpPr>
            <p:cNvPr id="27" name="テキスト ボックス 26"/>
            <p:cNvSpPr txBox="1"/>
            <p:nvPr/>
          </p:nvSpPr>
          <p:spPr>
            <a:xfrm>
              <a:off x="2480151" y="4803193"/>
              <a:ext cx="3255858" cy="642707"/>
            </a:xfrm>
            <a:prstGeom prst="rect">
              <a:avLst/>
            </a:prstGeom>
            <a:noFill/>
          </p:spPr>
          <p:txBody>
            <a:bodyPr wrap="square" rtlCol="0">
              <a:spAutoFit/>
            </a:bodyPr>
            <a:lstStyle/>
            <a:p>
              <a:r>
                <a:rPr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先週発売された映画の</a:t>
              </a:r>
              <a:r>
                <a:rPr lang="en-US" altLang="ja-JP"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Blu-ray</a:t>
              </a:r>
              <a:r>
                <a:rPr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のデータです。</a:t>
              </a:r>
              <a:endParaRPr kumimoji="1"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endParaRPr>
            </a:p>
          </p:txBody>
        </p:sp>
        <p:sp>
          <p:nvSpPr>
            <p:cNvPr id="28" name="テキスト ボックス 27"/>
            <p:cNvSpPr txBox="1"/>
            <p:nvPr/>
          </p:nvSpPr>
          <p:spPr>
            <a:xfrm>
              <a:off x="2480151" y="5719751"/>
              <a:ext cx="3097694" cy="642707"/>
            </a:xfrm>
            <a:prstGeom prst="rect">
              <a:avLst/>
            </a:prstGeom>
            <a:noFill/>
          </p:spPr>
          <p:txBody>
            <a:bodyPr wrap="square" rtlCol="0">
              <a:spAutoFit/>
            </a:bodyPr>
            <a:lstStyle/>
            <a:p>
              <a:r>
                <a:rPr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先週発売された主題歌</a:t>
              </a:r>
              <a:r>
                <a:rPr lang="en-US" altLang="ja-JP"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CD</a:t>
              </a:r>
              <a:r>
                <a:rPr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rPr>
                <a:t>のデータです。</a:t>
              </a:r>
              <a:endParaRPr kumimoji="1" lang="ja-JP" altLang="en-US" sz="1600" dirty="0">
                <a:solidFill>
                  <a:schemeClr val="tx1">
                    <a:lumMod val="50000"/>
                    <a:lumOff val="50000"/>
                  </a:schemeClr>
                </a:solidFill>
                <a:latin typeface="MS UI Gothic" panose="020B0600070205080204" pitchFamily="50" charset="-128"/>
                <a:ea typeface="MS UI Gothic" panose="020B0600070205080204" pitchFamily="50" charset="-128"/>
                <a:cs typeface="メイリオ" panose="020B0604030504040204" pitchFamily="50" charset="-128"/>
              </a:endParaRPr>
            </a:p>
          </p:txBody>
        </p:sp>
      </p:grpSp>
      <p:pic>
        <p:nvPicPr>
          <p:cNvPr id="31" name="図 30"/>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1014702" y="3484762"/>
            <a:ext cx="1415143" cy="809918"/>
          </a:xfrm>
          <a:prstGeom prst="rect">
            <a:avLst/>
          </a:prstGeom>
        </p:spPr>
      </p:pic>
      <p:pic>
        <p:nvPicPr>
          <p:cNvPr id="32" name="図 31"/>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1003712" y="4402216"/>
            <a:ext cx="1417585" cy="835291"/>
          </a:xfrm>
          <a:prstGeom prst="rect">
            <a:avLst/>
          </a:prstGeom>
        </p:spPr>
      </p:pic>
      <p:pic>
        <p:nvPicPr>
          <p:cNvPr id="26" name="図 25"/>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4232" t="25516" b="15648"/>
          <a:stretch/>
        </p:blipFill>
        <p:spPr>
          <a:xfrm>
            <a:off x="4313859" y="2134046"/>
            <a:ext cx="4597912" cy="4850954"/>
          </a:xfrm>
          <a:prstGeom prst="rect">
            <a:avLst/>
          </a:prstGeom>
        </p:spPr>
      </p:pic>
      <p:grpSp>
        <p:nvGrpSpPr>
          <p:cNvPr id="6" name="グループ化 5"/>
          <p:cNvGrpSpPr/>
          <p:nvPr/>
        </p:nvGrpSpPr>
        <p:grpSpPr>
          <a:xfrm>
            <a:off x="3557987" y="2046665"/>
            <a:ext cx="3587927" cy="1481383"/>
            <a:chOff x="3557987" y="2046665"/>
            <a:chExt cx="3587927" cy="1481383"/>
          </a:xfrm>
        </p:grpSpPr>
        <p:sp>
          <p:nvSpPr>
            <p:cNvPr id="39" name="雲 31"/>
            <p:cNvSpPr/>
            <p:nvPr/>
          </p:nvSpPr>
          <p:spPr>
            <a:xfrm>
              <a:off x="3783364" y="2046665"/>
              <a:ext cx="3032436" cy="148138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40" name="テキスト ボックス 39"/>
            <p:cNvSpPr txBox="1"/>
            <p:nvPr/>
          </p:nvSpPr>
          <p:spPr>
            <a:xfrm rot="21188635">
              <a:off x="3557987" y="2377918"/>
              <a:ext cx="358792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無料で見られて</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ラッキー♪</a:t>
              </a:r>
              <a:endPar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967533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15</a:t>
            </a:r>
            <a:r>
              <a:rPr lang="ja-JP" altLang="en-US" sz="4000" dirty="0"/>
              <a:t>話</a:t>
            </a:r>
            <a:br>
              <a:rPr lang="en-US" altLang="ja-JP" sz="4000" dirty="0"/>
            </a:br>
            <a:r>
              <a:rPr lang="ja-JP" altLang="en-US" dirty="0"/>
              <a:t>オンラインゲームが</a:t>
            </a:r>
            <a:br>
              <a:rPr lang="en-US" altLang="ja-JP" dirty="0"/>
            </a:br>
            <a:r>
              <a:rPr lang="ja-JP" altLang="en-US" dirty="0"/>
              <a:t>やめられない</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7426239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図 52">
            <a:extLst>
              <a:ext uri="{FF2B5EF4-FFF2-40B4-BE49-F238E27FC236}">
                <a16:creationId xmlns:a16="http://schemas.microsoft.com/office/drawing/2014/main" id="{E97F7342-E89D-45F4-84C1-9BCF8B592D43}"/>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955342" y="1274219"/>
            <a:ext cx="5714285" cy="5714285"/>
          </a:xfrm>
          <a:prstGeom prst="rect">
            <a:avLst/>
          </a:prstGeom>
        </p:spPr>
      </p:pic>
      <p:sp>
        <p:nvSpPr>
          <p:cNvPr id="4" name="テキスト ボックス 3"/>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オンラインゲームに熱中している徳島くんは、</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最近、夜更かしが多くなっています。</a:t>
            </a:r>
          </a:p>
        </p:txBody>
      </p:sp>
      <p:grpSp>
        <p:nvGrpSpPr>
          <p:cNvPr id="6" name="グループ化 5"/>
          <p:cNvGrpSpPr/>
          <p:nvPr/>
        </p:nvGrpSpPr>
        <p:grpSpPr>
          <a:xfrm flipH="1">
            <a:off x="301517" y="3552617"/>
            <a:ext cx="3983535" cy="1858693"/>
            <a:chOff x="5073433" y="2457933"/>
            <a:chExt cx="3983535" cy="1858693"/>
          </a:xfrm>
        </p:grpSpPr>
        <p:sp>
          <p:nvSpPr>
            <p:cNvPr id="7" name="円/楕円 89"/>
            <p:cNvSpPr/>
            <p:nvPr/>
          </p:nvSpPr>
          <p:spPr>
            <a:xfrm flipH="1">
              <a:off x="6121311" y="4074124"/>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8" name="円/楕円 91"/>
            <p:cNvSpPr/>
            <p:nvPr/>
          </p:nvSpPr>
          <p:spPr>
            <a:xfrm flipH="1">
              <a:off x="5970643" y="4156697"/>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 name="雲 31"/>
            <p:cNvSpPr/>
            <p:nvPr/>
          </p:nvSpPr>
          <p:spPr>
            <a:xfrm rot="21402009" flipH="1">
              <a:off x="5946018" y="2457933"/>
              <a:ext cx="3110950"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0" name="テキスト ボックス 9"/>
            <p:cNvSpPr txBox="1"/>
            <p:nvPr/>
          </p:nvSpPr>
          <p:spPr>
            <a:xfrm>
              <a:off x="5073433" y="2996922"/>
              <a:ext cx="3610890"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後</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ステージで</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クリアだし・・・</a:t>
              </a:r>
            </a:p>
          </p:txBody>
        </p:sp>
      </p:grpSp>
      <p:grpSp>
        <p:nvGrpSpPr>
          <p:cNvPr id="11" name="グループ化 10"/>
          <p:cNvGrpSpPr/>
          <p:nvPr/>
        </p:nvGrpSpPr>
        <p:grpSpPr>
          <a:xfrm>
            <a:off x="5847978" y="2830595"/>
            <a:ext cx="3233175" cy="1858693"/>
            <a:chOff x="5945779" y="2451139"/>
            <a:chExt cx="3914938" cy="1858693"/>
          </a:xfrm>
        </p:grpSpPr>
        <p:sp>
          <p:nvSpPr>
            <p:cNvPr id="12" name="円/楕円 89"/>
            <p:cNvSpPr/>
            <p:nvPr/>
          </p:nvSpPr>
          <p:spPr>
            <a:xfrm flipH="1">
              <a:off x="6121311" y="4074124"/>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3" name="円/楕円 91"/>
            <p:cNvSpPr/>
            <p:nvPr/>
          </p:nvSpPr>
          <p:spPr>
            <a:xfrm flipH="1">
              <a:off x="5970643" y="4156697"/>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4" name="雲 31"/>
            <p:cNvSpPr/>
            <p:nvPr/>
          </p:nvSpPr>
          <p:spPr>
            <a:xfrm rot="21402009" flipH="1">
              <a:off x="5945779" y="2451139"/>
              <a:ext cx="3396799"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5" name="テキスト ボックス 14"/>
            <p:cNvSpPr txBox="1"/>
            <p:nvPr/>
          </p:nvSpPr>
          <p:spPr>
            <a:xfrm>
              <a:off x="6249826" y="2956822"/>
              <a:ext cx="3610891"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限定アイテム</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欲しいし・・・</a:t>
              </a:r>
            </a:p>
          </p:txBody>
        </p:sp>
      </p:grpSp>
      <p:grpSp>
        <p:nvGrpSpPr>
          <p:cNvPr id="28" name="グループ化 27"/>
          <p:cNvGrpSpPr/>
          <p:nvPr/>
        </p:nvGrpSpPr>
        <p:grpSpPr>
          <a:xfrm>
            <a:off x="2037454" y="2066622"/>
            <a:ext cx="1265896" cy="1308861"/>
            <a:chOff x="2546003" y="1723870"/>
            <a:chExt cx="1265896" cy="1308861"/>
          </a:xfrm>
        </p:grpSpPr>
        <p:sp>
          <p:nvSpPr>
            <p:cNvPr id="29"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30" name="テキスト ボックス 29"/>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1" name="テキスト ボックス 30"/>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32" name="テキスト ボックス 31"/>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3" name="テキスト ボックス 32"/>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4" name="テキスト ボックス 33"/>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5" name="テキスト ボックス 34"/>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6" name="テキスト ボックス 35"/>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7" name="テキスト ボックス 36"/>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8" name="テキスト ボックス 37"/>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9" name="テキスト ボックス 38"/>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40" name="テキスト ボックス 39"/>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41" name="テキスト ボックス 40"/>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42" name="フリーフォーム 41"/>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43" name="フリーフォーム 42"/>
            <p:cNvSpPr/>
            <p:nvPr/>
          </p:nvSpPr>
          <p:spPr>
            <a:xfrm rot="19920000">
              <a:off x="3053204" y="2074368"/>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44"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grpSp>
        <p:nvGrpSpPr>
          <p:cNvPr id="45" name="グループ化 44"/>
          <p:cNvGrpSpPr/>
          <p:nvPr/>
        </p:nvGrpSpPr>
        <p:grpSpPr>
          <a:xfrm>
            <a:off x="724714" y="6272061"/>
            <a:ext cx="2625479" cy="403644"/>
            <a:chOff x="5603630" y="6383924"/>
            <a:chExt cx="2625479" cy="403644"/>
          </a:xfrm>
          <a:solidFill>
            <a:srgbClr val="AE9070"/>
          </a:solidFill>
        </p:grpSpPr>
        <p:sp>
          <p:nvSpPr>
            <p:cNvPr id="46" name="テキスト ボックス 4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48" name="正方形/長方形 47"/>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7" name="タイトル 16"/>
          <p:cNvSpPr>
            <a:spLocks noGrp="1"/>
          </p:cNvSpPr>
          <p:nvPr>
            <p:ph type="title"/>
          </p:nvPr>
        </p:nvSpPr>
        <p:spPr/>
        <p:txBody>
          <a:bodyPr vert="horz" lIns="91440" tIns="45720" rIns="91440" bIns="45720" rtlCol="0" anchor="ctr">
            <a:noAutofit/>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3692337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日中もずっとゲームをやっている徳島くん。</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家の人にゲームのやりすぎを指摘されると、イライラして、</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いつも言い争いをしてしまいます。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p:cNvGrpSpPr/>
          <p:nvPr/>
        </p:nvGrpSpPr>
        <p:grpSpPr>
          <a:xfrm>
            <a:off x="980969" y="2151908"/>
            <a:ext cx="4797707" cy="2514080"/>
            <a:chOff x="4728635" y="1613754"/>
            <a:chExt cx="4797707" cy="2514080"/>
          </a:xfrm>
        </p:grpSpPr>
        <p:grpSp>
          <p:nvGrpSpPr>
            <p:cNvPr id="11" name="グループ化 10"/>
            <p:cNvGrpSpPr/>
            <p:nvPr/>
          </p:nvGrpSpPr>
          <p:grpSpPr>
            <a:xfrm rot="816526">
              <a:off x="4728635" y="1613754"/>
              <a:ext cx="4797707" cy="2514080"/>
              <a:chOff x="-5223648" y="1664841"/>
              <a:chExt cx="5424994" cy="2961661"/>
            </a:xfrm>
          </p:grpSpPr>
          <p:sp>
            <p:nvSpPr>
              <p:cNvPr id="13"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4"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2" name="テキスト ボックス 11"/>
            <p:cNvSpPr txBox="1"/>
            <p:nvPr/>
          </p:nvSpPr>
          <p:spPr>
            <a:xfrm rot="321852">
              <a:off x="5915988" y="2324466"/>
              <a:ext cx="3047642" cy="1200329"/>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食事中くらい</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スマホしまい</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なさい！！</a:t>
              </a:r>
            </a:p>
          </p:txBody>
        </p:sp>
      </p:grpSp>
      <p:grpSp>
        <p:nvGrpSpPr>
          <p:cNvPr id="74" name="グループ化 73"/>
          <p:cNvGrpSpPr/>
          <p:nvPr/>
        </p:nvGrpSpPr>
        <p:grpSpPr>
          <a:xfrm rot="391241">
            <a:off x="5872201" y="1628100"/>
            <a:ext cx="3275424" cy="2095340"/>
            <a:chOff x="4728635" y="1613754"/>
            <a:chExt cx="4797707" cy="2514080"/>
          </a:xfrm>
        </p:grpSpPr>
        <p:grpSp>
          <p:nvGrpSpPr>
            <p:cNvPr id="75" name="グループ化 74"/>
            <p:cNvGrpSpPr/>
            <p:nvPr/>
          </p:nvGrpSpPr>
          <p:grpSpPr>
            <a:xfrm rot="816526">
              <a:off x="4728635" y="1613754"/>
              <a:ext cx="4797707" cy="2514080"/>
              <a:chOff x="-5223648" y="1664841"/>
              <a:chExt cx="5424994" cy="2961661"/>
            </a:xfrm>
          </p:grpSpPr>
          <p:sp>
            <p:nvSpPr>
              <p:cNvPr id="77"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78" name="Picture 4" descr="D:\ryuno\_徳島\コンテンツ制作\集中線.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76" name="テキスト ボックス 75"/>
            <p:cNvSpPr txBox="1"/>
            <p:nvPr/>
          </p:nvSpPr>
          <p:spPr>
            <a:xfrm rot="321852">
              <a:off x="5915988" y="2426097"/>
              <a:ext cx="3047642" cy="997066"/>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今真剣</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なんだよ！</a:t>
              </a:r>
            </a:p>
          </p:txBody>
        </p:sp>
      </p:grpSp>
      <p:pic>
        <p:nvPicPr>
          <p:cNvPr id="7" name="図 6">
            <a:extLst>
              <a:ext uri="{FF2B5EF4-FFF2-40B4-BE49-F238E27FC236}">
                <a16:creationId xmlns:a16="http://schemas.microsoft.com/office/drawing/2014/main" id="{07CAD52D-D577-43D4-BCD2-592D593CB75E}"/>
              </a:ext>
            </a:extLst>
          </p:cNvPr>
          <p:cNvPicPr>
            <a:picLocks noChangeAspect="1"/>
          </p:cNvPicPr>
          <p:nvPr/>
        </p:nvPicPr>
        <p:blipFill rotWithShape="1">
          <a:blip r:embed="rId6">
            <a:extLst>
              <a:ext uri="{28A0092B-C50C-407E-A947-70E740481C1C}">
                <a14:useLocalDpi xmlns:a14="http://schemas.microsoft.com/office/drawing/2010/main" val="0"/>
              </a:ext>
            </a:extLst>
          </a:blip>
          <a:srcRect l="-1" t="16312" r="1374" b="18423"/>
          <a:stretch/>
        </p:blipFill>
        <p:spPr>
          <a:xfrm>
            <a:off x="-613411" y="2582357"/>
            <a:ext cx="8500111" cy="5624888"/>
          </a:xfrm>
          <a:prstGeom prst="rect">
            <a:avLst/>
          </a:prstGeom>
        </p:spPr>
      </p:pic>
      <p:sp>
        <p:nvSpPr>
          <p:cNvPr id="8" name="タイトル 7"/>
          <p:cNvSpPr>
            <a:spLocks noGrp="1"/>
          </p:cNvSpPr>
          <p:nvPr>
            <p:ph type="title"/>
          </p:nvPr>
        </p:nvSpPr>
        <p:spPr/>
        <p:txBody>
          <a:bodyPr vert="horz" lIns="91440" tIns="45720" rIns="91440" bIns="45720" rtlCol="0" anchor="ctr">
            <a:noAutofit/>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2534481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38858D3E-14C0-42A7-AF3B-79717199F4C8}"/>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727543" y="1638838"/>
            <a:ext cx="5714285" cy="5714285"/>
          </a:xfrm>
          <a:prstGeom prst="rect">
            <a:avLst/>
          </a:prstGeom>
        </p:spPr>
      </p:pic>
      <p:sp>
        <p:nvSpPr>
          <p:cNvPr id="5" name="テキスト ボックス 4"/>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言い争いの後は少し反省して、しばらくスマートフォンに</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触らないようにしようと思うのですが、イライラしてしまい、</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結局、またすぐにゲームを始めてしまいます。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82" name="グループ化 81">
            <a:extLst>
              <a:ext uri="{FF2B5EF4-FFF2-40B4-BE49-F238E27FC236}">
                <a16:creationId xmlns:a16="http://schemas.microsoft.com/office/drawing/2014/main" id="{36AA26ED-2A6E-45A8-96F0-880896BA248F}"/>
              </a:ext>
            </a:extLst>
          </p:cNvPr>
          <p:cNvGrpSpPr/>
          <p:nvPr/>
        </p:nvGrpSpPr>
        <p:grpSpPr>
          <a:xfrm rot="21370423">
            <a:off x="121830" y="3487039"/>
            <a:ext cx="3446607" cy="1625589"/>
            <a:chOff x="8441265" y="4516732"/>
            <a:chExt cx="3446607" cy="1625589"/>
          </a:xfrm>
        </p:grpSpPr>
        <p:sp>
          <p:nvSpPr>
            <p:cNvPr id="83" name="円/楕円 55"/>
            <p:cNvSpPr/>
            <p:nvPr/>
          </p:nvSpPr>
          <p:spPr>
            <a:xfrm rot="21313003" flipH="1">
              <a:off x="11505477" y="5672942"/>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4" name="雲 31"/>
            <p:cNvSpPr/>
            <p:nvPr/>
          </p:nvSpPr>
          <p:spPr>
            <a:xfrm flipH="1">
              <a:off x="8441265" y="451673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5" name="円/楕円 57"/>
            <p:cNvSpPr/>
            <p:nvPr/>
          </p:nvSpPr>
          <p:spPr>
            <a:xfrm rot="21313003" flipH="1">
              <a:off x="11776899" y="5837447"/>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6" name="テキスト ボックス 85"/>
            <p:cNvSpPr txBox="1"/>
            <p:nvPr/>
          </p:nvSpPr>
          <p:spPr>
            <a:xfrm rot="229577">
              <a:off x="8739103" y="4823135"/>
              <a:ext cx="2503762" cy="1015663"/>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もう夜も遅いし、</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宿題も</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してないし・・・</a:t>
              </a:r>
            </a:p>
          </p:txBody>
        </p:sp>
      </p:grpSp>
      <p:grpSp>
        <p:nvGrpSpPr>
          <p:cNvPr id="87" name="グループ化 86">
            <a:extLst>
              <a:ext uri="{FF2B5EF4-FFF2-40B4-BE49-F238E27FC236}">
                <a16:creationId xmlns:a16="http://schemas.microsoft.com/office/drawing/2014/main" id="{36AA26ED-2A6E-45A8-96F0-880896BA248F}"/>
              </a:ext>
            </a:extLst>
          </p:cNvPr>
          <p:cNvGrpSpPr/>
          <p:nvPr/>
        </p:nvGrpSpPr>
        <p:grpSpPr>
          <a:xfrm rot="21200179">
            <a:off x="5166977" y="4139877"/>
            <a:ext cx="4469389" cy="1844088"/>
            <a:chOff x="7744413" y="5615082"/>
            <a:chExt cx="4469389" cy="1844088"/>
          </a:xfrm>
        </p:grpSpPr>
        <p:sp>
          <p:nvSpPr>
            <p:cNvPr id="88" name="円/楕円 55"/>
            <p:cNvSpPr/>
            <p:nvPr/>
          </p:nvSpPr>
          <p:spPr>
            <a:xfrm rot="21313003" flipH="1">
              <a:off x="8529872" y="5733953"/>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9" name="雲 31"/>
            <p:cNvSpPr/>
            <p:nvPr/>
          </p:nvSpPr>
          <p:spPr>
            <a:xfrm flipH="1">
              <a:off x="8465787" y="5833581"/>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0" name="円/楕円 57"/>
            <p:cNvSpPr/>
            <p:nvPr/>
          </p:nvSpPr>
          <p:spPr>
            <a:xfrm rot="21313003" flipH="1">
              <a:off x="8311971" y="5615082"/>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1" name="テキスト ボックス 90"/>
            <p:cNvSpPr txBox="1"/>
            <p:nvPr/>
          </p:nvSpPr>
          <p:spPr>
            <a:xfrm rot="399821">
              <a:off x="7744413" y="6134282"/>
              <a:ext cx="4469389" cy="1015663"/>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やめないと、って</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思うのに</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やめられない。</a:t>
              </a:r>
            </a:p>
          </p:txBody>
        </p:sp>
      </p:grpSp>
      <p:grpSp>
        <p:nvGrpSpPr>
          <p:cNvPr id="92" name="グループ化 91"/>
          <p:cNvGrpSpPr/>
          <p:nvPr/>
        </p:nvGrpSpPr>
        <p:grpSpPr>
          <a:xfrm>
            <a:off x="2037454" y="2066622"/>
            <a:ext cx="1265896" cy="1308861"/>
            <a:chOff x="2546003" y="1723870"/>
            <a:chExt cx="1265896" cy="1308861"/>
          </a:xfrm>
        </p:grpSpPr>
        <p:sp>
          <p:nvSpPr>
            <p:cNvPr id="93"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94" name="テキスト ボックス 93"/>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5" name="テキスト ボックス 94"/>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96" name="テキスト ボックス 95"/>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7" name="テキスト ボックス 96"/>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8" name="テキスト ボックス 97"/>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9" name="テキスト ボックス 98"/>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0" name="テキスト ボックス 99"/>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1" name="テキスト ボックス 100"/>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2" name="テキスト ボックス 101"/>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3" name="テキスト ボックス 102"/>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4" name="テキスト ボックス 103"/>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5" name="テキスト ボックス 104"/>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6" name="フリーフォーム 105"/>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107" name="フリーフォーム 106"/>
            <p:cNvSpPr/>
            <p:nvPr/>
          </p:nvSpPr>
          <p:spPr>
            <a:xfrm rot="21120000">
              <a:off x="3126010" y="2048943"/>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08"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8" name="タイトル 7"/>
          <p:cNvSpPr>
            <a:spLocks noGrp="1"/>
          </p:cNvSpPr>
          <p:nvPr>
            <p:ph type="title"/>
          </p:nvPr>
        </p:nvSpPr>
        <p:spPr/>
        <p:txBody>
          <a:bodyPr vert="horz" lIns="91440" tIns="45720" rIns="91440" bIns="45720" rtlCol="0" anchor="ctr">
            <a:noAutofit/>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144775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7"/>
                                        </p:tgtEl>
                                        <p:attrNameLst>
                                          <p:attrName>style.visibility</p:attrName>
                                        </p:attrNameLst>
                                      </p:cBhvr>
                                      <p:to>
                                        <p:strVal val="visible"/>
                                      </p:to>
                                    </p:set>
                                    <p:animEffect transition="in" filter="fade">
                                      <p:cBhvr>
                                        <p:cTn id="1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なぜ、こうなったのでしょうか？</a:t>
            </a:r>
          </a:p>
        </p:txBody>
      </p:sp>
      <p:pic>
        <p:nvPicPr>
          <p:cNvPr id="5" name="図 4">
            <a:extLst>
              <a:ext uri="{FF2B5EF4-FFF2-40B4-BE49-F238E27FC236}">
                <a16:creationId xmlns:a16="http://schemas.microsoft.com/office/drawing/2014/main" id="{64883C2C-8AC3-4D54-BDEB-9A476E1821A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6970" y="4105358"/>
            <a:ext cx="2606714" cy="2596329"/>
          </a:xfrm>
          <a:prstGeom prst="rect">
            <a:avLst/>
          </a:prstGeom>
        </p:spPr>
      </p:pic>
      <p:sp>
        <p:nvSpPr>
          <p:cNvPr id="7" name="タイトル 6"/>
          <p:cNvSpPr>
            <a:spLocks noGrp="1"/>
          </p:cNvSpPr>
          <p:nvPr>
            <p:ph type="title"/>
          </p:nvPr>
        </p:nvSpPr>
        <p:spPr/>
        <p:txBody>
          <a:bodyPr vert="horz" lIns="91440" tIns="45720" rIns="91440" bIns="45720" rtlCol="0" anchor="ctr">
            <a:noAutofit/>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389825356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86006" y="844884"/>
            <a:ext cx="8571987" cy="2820653"/>
            <a:chOff x="286006" y="844884"/>
            <a:chExt cx="8571987" cy="2820653"/>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pic>
          <p:nvPicPr>
            <p:cNvPr id="10" name="図 9">
              <a:extLst>
                <a:ext uri="{FF2B5EF4-FFF2-40B4-BE49-F238E27FC236}">
                  <a16:creationId xmlns:a16="http://schemas.microsoft.com/office/drawing/2014/main" id="{F500BE27-C73D-46DD-AC71-7574B433B58E}"/>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r="46912" b="57000"/>
            <a:stretch/>
          </p:blipFill>
          <p:spPr>
            <a:xfrm>
              <a:off x="5375609" y="844884"/>
              <a:ext cx="3482384" cy="2820653"/>
            </a:xfrm>
            <a:prstGeom prst="rect">
              <a:avLst/>
            </a:prstGeom>
          </p:spPr>
        </p:pic>
        <p:sp>
          <p:nvSpPr>
            <p:cNvPr id="55" name="テキスト ボックス 54"/>
            <p:cNvSpPr txBox="1"/>
            <p:nvPr/>
          </p:nvSpPr>
          <p:spPr>
            <a:xfrm>
              <a:off x="495427" y="1348254"/>
              <a:ext cx="5178622"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ゲームに没頭するあまり、日常生活に</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支障をきたすことは</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「ゲーム障害」</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として、</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世界的に問題になっています。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やめようと思っていても、長時間ゲームをしてしまう、</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夜、ゲームに熱中して、翌日寝不足になってしまう、という経験はありませんか？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4" name="乗算記号 37"/>
          <p:cNvSpPr/>
          <p:nvPr/>
        </p:nvSpPr>
        <p:spPr>
          <a:xfrm rot="20932626">
            <a:off x="7079653" y="1833776"/>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13" name="グループ化 12">
            <a:extLst>
              <a:ext uri="{FF2B5EF4-FFF2-40B4-BE49-F238E27FC236}">
                <a16:creationId xmlns:a16="http://schemas.microsoft.com/office/drawing/2014/main" id="{92828D0D-43C3-460B-9F43-7089271C9F9A}"/>
              </a:ext>
            </a:extLst>
          </p:cNvPr>
          <p:cNvGrpSpPr/>
          <p:nvPr/>
        </p:nvGrpSpPr>
        <p:grpSpPr>
          <a:xfrm>
            <a:off x="7042153" y="881806"/>
            <a:ext cx="1588250" cy="1100595"/>
            <a:chOff x="7344312" y="882261"/>
            <a:chExt cx="1588250" cy="1100595"/>
          </a:xfrm>
        </p:grpSpPr>
        <p:sp>
          <p:nvSpPr>
            <p:cNvPr id="8" name="雲 31"/>
            <p:cNvSpPr/>
            <p:nvPr/>
          </p:nvSpPr>
          <p:spPr>
            <a:xfrm rot="21302277" flipH="1">
              <a:off x="7344312" y="882261"/>
              <a:ext cx="1548865" cy="97778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7513 w 43256"/>
                <a:gd name="connsiteY1" fmla="*/ 5508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417 w 43256"/>
                <a:gd name="connsiteY24" fmla="*/ 11566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583 w 43256"/>
                <a:gd name="connsiteY24" fmla="*/ 11431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545 w 43256"/>
                <a:gd name="connsiteY23" fmla="*/ 11462 h 43219"/>
                <a:gd name="connsiteX24" fmla="*/ 3583 w 43256"/>
                <a:gd name="connsiteY24" fmla="*/ 11431 h 43219"/>
                <a:gd name="connsiteX0" fmla="*/ 28619 w 43256"/>
                <a:gd name="connsiteY0" fmla="*/ 36455 h 43219"/>
                <a:gd name="connsiteX1" fmla="*/ 28596 w 43256"/>
                <a:gd name="connsiteY1" fmla="*/ 36519 h 43219"/>
                <a:gd name="connsiteX0" fmla="*/ 2893 w 42566"/>
                <a:gd name="connsiteY0" fmla="*/ 11431 h 43219"/>
                <a:gd name="connsiteX1" fmla="*/ 6261 w 42566"/>
                <a:gd name="connsiteY1" fmla="*/ 5430 h 43219"/>
                <a:gd name="connsiteX2" fmla="*/ 13351 w 42566"/>
                <a:gd name="connsiteY2" fmla="*/ 5061 h 43219"/>
                <a:gd name="connsiteX3" fmla="*/ 21802 w 42566"/>
                <a:gd name="connsiteY3" fmla="*/ 3291 h 43219"/>
                <a:gd name="connsiteX4" fmla="*/ 25095 w 42566"/>
                <a:gd name="connsiteY4" fmla="*/ 59 h 43219"/>
                <a:gd name="connsiteX5" fmla="*/ 29179 w 42566"/>
                <a:gd name="connsiteY5" fmla="*/ 2340 h 43219"/>
                <a:gd name="connsiteX6" fmla="*/ 34809 w 42566"/>
                <a:gd name="connsiteY6" fmla="*/ 549 h 43219"/>
                <a:gd name="connsiteX7" fmla="*/ 37664 w 42566"/>
                <a:gd name="connsiteY7" fmla="*/ 5435 h 43219"/>
                <a:gd name="connsiteX8" fmla="*/ 41328 w 42566"/>
                <a:gd name="connsiteY8" fmla="*/ 10177 h 43219"/>
                <a:gd name="connsiteX9" fmla="*/ 41164 w 42566"/>
                <a:gd name="connsiteY9" fmla="*/ 15319 h 43219"/>
                <a:gd name="connsiteX10" fmla="*/ 42362 w 42566"/>
                <a:gd name="connsiteY10" fmla="*/ 23181 h 43219"/>
                <a:gd name="connsiteX11" fmla="*/ 36750 w 42566"/>
                <a:gd name="connsiteY11" fmla="*/ 30063 h 43219"/>
                <a:gd name="connsiteX12" fmla="*/ 36322 w 42566"/>
                <a:gd name="connsiteY12" fmla="*/ 32109 h 43219"/>
                <a:gd name="connsiteX13" fmla="*/ 38623 w 42566"/>
                <a:gd name="connsiteY13" fmla="*/ 36007 h 43219"/>
                <a:gd name="connsiteX14" fmla="*/ 35360 w 42566"/>
                <a:gd name="connsiteY14" fmla="*/ 35003 h 43219"/>
                <a:gd name="connsiteX15" fmla="*/ 34428 w 42566"/>
                <a:gd name="connsiteY15" fmla="*/ 36183 h 43219"/>
                <a:gd name="connsiteX16" fmla="*/ 27901 w 42566"/>
                <a:gd name="connsiteY16" fmla="*/ 36674 h 43219"/>
                <a:gd name="connsiteX17" fmla="*/ 23013 w 42566"/>
                <a:gd name="connsiteY17" fmla="*/ 42965 h 43219"/>
                <a:gd name="connsiteX18" fmla="*/ 15826 w 42566"/>
                <a:gd name="connsiteY18" fmla="*/ 39125 h 43219"/>
                <a:gd name="connsiteX19" fmla="*/ 5150 w 42566"/>
                <a:gd name="connsiteY19" fmla="*/ 35331 h 43219"/>
                <a:gd name="connsiteX20" fmla="*/ 456 w 42566"/>
                <a:gd name="connsiteY20" fmla="*/ 31109 h 43219"/>
                <a:gd name="connsiteX21" fmla="*/ 1459 w 42566"/>
                <a:gd name="connsiteY21" fmla="*/ 25410 h 43219"/>
                <a:gd name="connsiteX22" fmla="*/ 83 w 42566"/>
                <a:gd name="connsiteY22" fmla="*/ 19047 h 43219"/>
                <a:gd name="connsiteX23" fmla="*/ 2855 w 42566"/>
                <a:gd name="connsiteY23" fmla="*/ 11462 h 43219"/>
                <a:gd name="connsiteX24" fmla="*/ 2893 w 42566"/>
                <a:gd name="connsiteY24" fmla="*/ 11431 h 43219"/>
                <a:gd name="connsiteX0" fmla="*/ 27929 w 42566"/>
                <a:gd name="connsiteY0" fmla="*/ 36455 h 43219"/>
                <a:gd name="connsiteX1" fmla="*/ 27906 w 42566"/>
                <a:gd name="connsiteY1" fmla="*/ 36519 h 43219"/>
                <a:gd name="connsiteX0" fmla="*/ 2778 w 42451"/>
                <a:gd name="connsiteY0" fmla="*/ 11431 h 43219"/>
                <a:gd name="connsiteX1" fmla="*/ 6146 w 42451"/>
                <a:gd name="connsiteY1" fmla="*/ 5430 h 43219"/>
                <a:gd name="connsiteX2" fmla="*/ 13236 w 42451"/>
                <a:gd name="connsiteY2" fmla="*/ 5061 h 43219"/>
                <a:gd name="connsiteX3" fmla="*/ 21687 w 42451"/>
                <a:gd name="connsiteY3" fmla="*/ 3291 h 43219"/>
                <a:gd name="connsiteX4" fmla="*/ 24980 w 42451"/>
                <a:gd name="connsiteY4" fmla="*/ 59 h 43219"/>
                <a:gd name="connsiteX5" fmla="*/ 29064 w 42451"/>
                <a:gd name="connsiteY5" fmla="*/ 2340 h 43219"/>
                <a:gd name="connsiteX6" fmla="*/ 34694 w 42451"/>
                <a:gd name="connsiteY6" fmla="*/ 549 h 43219"/>
                <a:gd name="connsiteX7" fmla="*/ 37549 w 42451"/>
                <a:gd name="connsiteY7" fmla="*/ 5435 h 43219"/>
                <a:gd name="connsiteX8" fmla="*/ 41213 w 42451"/>
                <a:gd name="connsiteY8" fmla="*/ 10177 h 43219"/>
                <a:gd name="connsiteX9" fmla="*/ 41049 w 42451"/>
                <a:gd name="connsiteY9" fmla="*/ 15319 h 43219"/>
                <a:gd name="connsiteX10" fmla="*/ 42247 w 42451"/>
                <a:gd name="connsiteY10" fmla="*/ 23181 h 43219"/>
                <a:gd name="connsiteX11" fmla="*/ 36635 w 42451"/>
                <a:gd name="connsiteY11" fmla="*/ 30063 h 43219"/>
                <a:gd name="connsiteX12" fmla="*/ 36207 w 42451"/>
                <a:gd name="connsiteY12" fmla="*/ 32109 h 43219"/>
                <a:gd name="connsiteX13" fmla="*/ 38508 w 42451"/>
                <a:gd name="connsiteY13" fmla="*/ 36007 h 43219"/>
                <a:gd name="connsiteX14" fmla="*/ 35245 w 42451"/>
                <a:gd name="connsiteY14" fmla="*/ 35003 h 43219"/>
                <a:gd name="connsiteX15" fmla="*/ 34313 w 42451"/>
                <a:gd name="connsiteY15" fmla="*/ 36183 h 43219"/>
                <a:gd name="connsiteX16" fmla="*/ 27786 w 42451"/>
                <a:gd name="connsiteY16" fmla="*/ 36674 h 43219"/>
                <a:gd name="connsiteX17" fmla="*/ 22898 w 42451"/>
                <a:gd name="connsiteY17" fmla="*/ 42965 h 43219"/>
                <a:gd name="connsiteX18" fmla="*/ 15711 w 42451"/>
                <a:gd name="connsiteY18" fmla="*/ 39125 h 43219"/>
                <a:gd name="connsiteX19" fmla="*/ 5035 w 42451"/>
                <a:gd name="connsiteY19" fmla="*/ 35331 h 43219"/>
                <a:gd name="connsiteX20" fmla="*/ 341 w 42451"/>
                <a:gd name="connsiteY20" fmla="*/ 31109 h 43219"/>
                <a:gd name="connsiteX21" fmla="*/ 1344 w 42451"/>
                <a:gd name="connsiteY21" fmla="*/ 25410 h 43219"/>
                <a:gd name="connsiteX22" fmla="*/ 108 w 42451"/>
                <a:gd name="connsiteY22" fmla="*/ 18514 h 43219"/>
                <a:gd name="connsiteX23" fmla="*/ 2740 w 42451"/>
                <a:gd name="connsiteY23" fmla="*/ 11462 h 43219"/>
                <a:gd name="connsiteX24" fmla="*/ 2778 w 42451"/>
                <a:gd name="connsiteY24" fmla="*/ 11431 h 43219"/>
                <a:gd name="connsiteX0" fmla="*/ 27814 w 42451"/>
                <a:gd name="connsiteY0" fmla="*/ 36455 h 43219"/>
                <a:gd name="connsiteX1" fmla="*/ 27791 w 42451"/>
                <a:gd name="connsiteY1" fmla="*/ 36519 h 43219"/>
                <a:gd name="connsiteX0" fmla="*/ 3060 w 42733"/>
                <a:gd name="connsiteY0" fmla="*/ 11431 h 43219"/>
                <a:gd name="connsiteX1" fmla="*/ 6428 w 42733"/>
                <a:gd name="connsiteY1" fmla="*/ 5430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478 w 42733"/>
                <a:gd name="connsiteY1" fmla="*/ 4313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Lst>
              <a:ahLst/>
              <a:cxnLst>
                <a:cxn ang="0">
                  <a:pos x="connsiteX0" y="connsiteY0"/>
                </a:cxn>
                <a:cxn ang="0">
                  <a:pos x="connsiteX1" y="connsiteY1"/>
                </a:cxn>
              </a:cxnLst>
              <a:rect l="l" t="t" r="r" b="b"/>
              <a:pathLst>
                <a:path w="42733" h="43219">
                  <a:moveTo>
                    <a:pt x="3060" y="11431"/>
                  </a:moveTo>
                  <a:cubicBezTo>
                    <a:pt x="3036" y="11335"/>
                    <a:pt x="4524" y="6219"/>
                    <a:pt x="7065" y="4571"/>
                  </a:cubicBezTo>
                  <a:cubicBezTo>
                    <a:pt x="8463" y="3344"/>
                    <a:pt x="10777" y="2876"/>
                    <a:pt x="13518" y="5061"/>
                  </a:cubicBezTo>
                  <a:cubicBezTo>
                    <a:pt x="15191" y="768"/>
                    <a:pt x="19427" y="-119"/>
                    <a:pt x="21969" y="3291"/>
                  </a:cubicBezTo>
                  <a:cubicBezTo>
                    <a:pt x="22610" y="1542"/>
                    <a:pt x="23841" y="333"/>
                    <a:pt x="25262" y="59"/>
                  </a:cubicBezTo>
                  <a:cubicBezTo>
                    <a:pt x="26826" y="-243"/>
                    <a:pt x="28388" y="629"/>
                    <a:pt x="29346" y="2340"/>
                  </a:cubicBezTo>
                  <a:cubicBezTo>
                    <a:pt x="30728" y="126"/>
                    <a:pt x="33014" y="-601"/>
                    <a:pt x="34976" y="549"/>
                  </a:cubicBezTo>
                  <a:cubicBezTo>
                    <a:pt x="36471" y="1425"/>
                    <a:pt x="37543" y="3259"/>
                    <a:pt x="37831" y="5435"/>
                  </a:cubicBezTo>
                  <a:cubicBezTo>
                    <a:pt x="39559" y="6077"/>
                    <a:pt x="40935" y="7857"/>
                    <a:pt x="41495" y="10177"/>
                  </a:cubicBezTo>
                  <a:cubicBezTo>
                    <a:pt x="41902" y="11861"/>
                    <a:pt x="41844" y="13690"/>
                    <a:pt x="41331" y="15319"/>
                  </a:cubicBezTo>
                  <a:cubicBezTo>
                    <a:pt x="42592" y="17553"/>
                    <a:pt x="43033" y="20449"/>
                    <a:pt x="42529" y="23181"/>
                  </a:cubicBezTo>
                  <a:cubicBezTo>
                    <a:pt x="41859" y="26813"/>
                    <a:pt x="39641" y="29533"/>
                    <a:pt x="36917" y="30063"/>
                  </a:cubicBezTo>
                  <a:cubicBezTo>
                    <a:pt x="36957" y="30755"/>
                    <a:pt x="36832" y="31595"/>
                    <a:pt x="36489" y="32109"/>
                  </a:cubicBezTo>
                  <a:cubicBezTo>
                    <a:pt x="37448" y="31489"/>
                    <a:pt x="39966" y="32793"/>
                    <a:pt x="38790" y="36007"/>
                  </a:cubicBezTo>
                  <a:cubicBezTo>
                    <a:pt x="37981" y="38128"/>
                    <a:pt x="35221" y="37404"/>
                    <a:pt x="35527" y="35003"/>
                  </a:cubicBezTo>
                  <a:cubicBezTo>
                    <a:pt x="35241" y="35454"/>
                    <a:pt x="34900" y="35938"/>
                    <a:pt x="34595" y="36183"/>
                  </a:cubicBezTo>
                  <a:cubicBezTo>
                    <a:pt x="33602" y="36981"/>
                    <a:pt x="30217" y="38498"/>
                    <a:pt x="28068" y="36674"/>
                  </a:cubicBezTo>
                  <a:cubicBezTo>
                    <a:pt x="27373" y="39807"/>
                    <a:pt x="25512" y="42202"/>
                    <a:pt x="23180" y="42965"/>
                  </a:cubicBezTo>
                  <a:cubicBezTo>
                    <a:pt x="20432" y="43864"/>
                    <a:pt x="17564" y="42332"/>
                    <a:pt x="15993" y="39125"/>
                  </a:cubicBezTo>
                  <a:cubicBezTo>
                    <a:pt x="12285" y="42169"/>
                    <a:pt x="7469" y="40458"/>
                    <a:pt x="5317" y="35331"/>
                  </a:cubicBezTo>
                  <a:cubicBezTo>
                    <a:pt x="3203" y="35668"/>
                    <a:pt x="1218" y="33883"/>
                    <a:pt x="623" y="31109"/>
                  </a:cubicBezTo>
                  <a:cubicBezTo>
                    <a:pt x="192" y="29102"/>
                    <a:pt x="573" y="26936"/>
                    <a:pt x="1626" y="25410"/>
                  </a:cubicBezTo>
                  <a:cubicBezTo>
                    <a:pt x="132" y="24213"/>
                    <a:pt x="-148" y="19953"/>
                    <a:pt x="60" y="17600"/>
                  </a:cubicBezTo>
                  <a:cubicBezTo>
                    <a:pt x="304" y="14845"/>
                    <a:pt x="1004" y="11746"/>
                    <a:pt x="3022" y="11462"/>
                  </a:cubicBezTo>
                  <a:cubicBezTo>
                    <a:pt x="3034" y="11416"/>
                    <a:pt x="3048" y="11477"/>
                    <a:pt x="3060" y="11431"/>
                  </a:cubicBezTo>
                  <a:close/>
                </a:path>
                <a:path w="42733" h="43219" fill="none" extrusionOk="0">
                  <a:moveTo>
                    <a:pt x="28096" y="36455"/>
                  </a:moveTo>
                  <a:cubicBezTo>
                    <a:pt x="28057" y="37102"/>
                    <a:pt x="28211" y="35897"/>
                    <a:pt x="28073"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9" name="テキスト ボックス 8"/>
            <p:cNvSpPr txBox="1"/>
            <p:nvPr/>
          </p:nvSpPr>
          <p:spPr>
            <a:xfrm>
              <a:off x="7411768" y="1186488"/>
              <a:ext cx="1520794" cy="369332"/>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朝か・・・</a:t>
              </a:r>
            </a:p>
          </p:txBody>
        </p:sp>
        <p:sp>
          <p:nvSpPr>
            <p:cNvPr id="88" name="雲 31"/>
            <p:cNvSpPr/>
            <p:nvPr/>
          </p:nvSpPr>
          <p:spPr>
            <a:xfrm rot="21302277" flipH="1">
              <a:off x="7591719" y="1798213"/>
              <a:ext cx="135430" cy="100597"/>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95" name="雲 31"/>
            <p:cNvSpPr/>
            <p:nvPr/>
          </p:nvSpPr>
          <p:spPr>
            <a:xfrm rot="21302277" flipH="1">
              <a:off x="7529591" y="1937137"/>
              <a:ext cx="71871" cy="45719"/>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grpSp>
      <p:grpSp>
        <p:nvGrpSpPr>
          <p:cNvPr id="6" name="グループ化 5"/>
          <p:cNvGrpSpPr/>
          <p:nvPr/>
        </p:nvGrpSpPr>
        <p:grpSpPr>
          <a:xfrm>
            <a:off x="286006" y="3698206"/>
            <a:ext cx="8571987" cy="2967231"/>
            <a:chOff x="286006" y="3698206"/>
            <a:chExt cx="8571987" cy="2967231"/>
          </a:xfrm>
        </p:grpSpPr>
        <p:grpSp>
          <p:nvGrpSpPr>
            <p:cNvPr id="4" name="グループ化 3"/>
            <p:cNvGrpSpPr/>
            <p:nvPr/>
          </p:nvGrpSpPr>
          <p:grpSpPr>
            <a:xfrm>
              <a:off x="286006" y="3698206"/>
              <a:ext cx="8571987" cy="2490588"/>
              <a:chOff x="286006" y="3698206"/>
              <a:chExt cx="8571987" cy="2490588"/>
            </a:xfrm>
          </p:grpSpPr>
          <p:sp>
            <p:nvSpPr>
              <p:cNvPr id="97" name="角丸四角形 96"/>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3823109" y="4012716"/>
                <a:ext cx="4938547"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無料で手軽に楽しめたり、友達と対戦</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できるなど、魅力的なオンラインゲームには、</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時間を忘れて熱中してしまう人も多くいます。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ゲームの時間が多くなっているな、と感じたときは、</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実際のプレイ時間を記録するなど、</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適切な利用をしているか見直してみてください。</a:t>
                </a:r>
              </a:p>
            </p:txBody>
          </p:sp>
          <p:grpSp>
            <p:nvGrpSpPr>
              <p:cNvPr id="3" name="グループ化 2"/>
              <p:cNvGrpSpPr/>
              <p:nvPr/>
            </p:nvGrpSpPr>
            <p:grpSpPr>
              <a:xfrm>
                <a:off x="1523854" y="3698206"/>
                <a:ext cx="2199695" cy="1825449"/>
                <a:chOff x="5791839" y="3999610"/>
                <a:chExt cx="3073270" cy="2550399"/>
              </a:xfrm>
            </p:grpSpPr>
            <p:grpSp>
              <p:nvGrpSpPr>
                <p:cNvPr id="14" name="グループ化 13"/>
                <p:cNvGrpSpPr/>
                <p:nvPr/>
              </p:nvGrpSpPr>
              <p:grpSpPr>
                <a:xfrm>
                  <a:off x="5791839" y="4031567"/>
                  <a:ext cx="1141172" cy="720011"/>
                  <a:chOff x="1529884" y="3386324"/>
                  <a:chExt cx="1406865" cy="887648"/>
                </a:xfrm>
              </p:grpSpPr>
              <p:sp>
                <p:nvSpPr>
                  <p:cNvPr id="19" name="テキスト ボックス 18"/>
                  <p:cNvSpPr txBox="1"/>
                  <p:nvPr/>
                </p:nvSpPr>
                <p:spPr>
                  <a:xfrm>
                    <a:off x="2070900" y="399697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20" name="テキスト ボックス 19"/>
                  <p:cNvSpPr txBox="1"/>
                  <p:nvPr/>
                </p:nvSpPr>
                <p:spPr>
                  <a:xfrm>
                    <a:off x="2655903" y="3386324"/>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22" name="テキスト ボックス 21"/>
                  <p:cNvSpPr txBox="1"/>
                  <p:nvPr/>
                </p:nvSpPr>
                <p:spPr>
                  <a:xfrm>
                    <a:off x="2588400" y="3669415"/>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23" name="テキスト ボックス 22"/>
                  <p:cNvSpPr txBox="1"/>
                  <p:nvPr/>
                </p:nvSpPr>
                <p:spPr>
                  <a:xfrm>
                    <a:off x="2399836" y="3916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30" name="テキスト ボックス 29"/>
                  <p:cNvSpPr txBox="1"/>
                  <p:nvPr/>
                </p:nvSpPr>
                <p:spPr>
                  <a:xfrm>
                    <a:off x="1529884" y="3669416"/>
                    <a:ext cx="279008" cy="418365"/>
                  </a:xfrm>
                  <a:prstGeom prst="rect">
                    <a:avLst/>
                  </a:prstGeom>
                  <a:noFill/>
                </p:spPr>
                <p:txBody>
                  <a:bodyPr wrap="none" rtlCol="0">
                    <a:spAutoFit/>
                  </a:bodyPr>
                  <a:lstStyle/>
                  <a:p>
                    <a:endParaRPr kumimoji="1" lang="ja-JP" altLang="en-US" sz="1200" dirty="0">
                      <a:latin typeface="メイリオ" panose="020B0604030504040204" pitchFamily="50" charset="-128"/>
                      <a:ea typeface="メイリオ" panose="020B0604030504040204" pitchFamily="50" charset="-128"/>
                    </a:endParaRPr>
                  </a:p>
                </p:txBody>
              </p:sp>
            </p:grpSp>
            <p:grpSp>
              <p:nvGrpSpPr>
                <p:cNvPr id="37" name="グループ化 36"/>
                <p:cNvGrpSpPr/>
                <p:nvPr/>
              </p:nvGrpSpPr>
              <p:grpSpPr>
                <a:xfrm>
                  <a:off x="6353115" y="3999610"/>
                  <a:ext cx="1573700" cy="1573700"/>
                  <a:chOff x="6339845" y="2489083"/>
                  <a:chExt cx="1573700" cy="1573700"/>
                </a:xfrm>
                <a:effectLst>
                  <a:outerShdw blurRad="50800" dist="38100" dir="2700000" algn="tl" rotWithShape="0">
                    <a:prstClr val="black">
                      <a:alpha val="40000"/>
                    </a:prstClr>
                  </a:outerShdw>
                </a:effectLst>
              </p:grpSpPr>
              <p:grpSp>
                <p:nvGrpSpPr>
                  <p:cNvPr id="38" name="グループ化 37"/>
                  <p:cNvGrpSpPr/>
                  <p:nvPr/>
                </p:nvGrpSpPr>
                <p:grpSpPr>
                  <a:xfrm>
                    <a:off x="6379538" y="2524500"/>
                    <a:ext cx="1498294" cy="1498294"/>
                    <a:chOff x="3403513" y="2379031"/>
                    <a:chExt cx="1498294" cy="1498294"/>
                  </a:xfrm>
                </p:grpSpPr>
                <p:sp>
                  <p:nvSpPr>
                    <p:cNvPr id="40" name="円/楕円 63"/>
                    <p:cNvSpPr/>
                    <p:nvPr/>
                  </p:nvSpPr>
                  <p:spPr>
                    <a:xfrm>
                      <a:off x="3403513" y="23790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ボックス 40"/>
                    <p:cNvSpPr txBox="1"/>
                    <p:nvPr/>
                  </p:nvSpPr>
                  <p:spPr>
                    <a:xfrm>
                      <a:off x="3964147" y="24081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42" name="テキスト ボックス 41"/>
                    <p:cNvSpPr txBox="1"/>
                    <p:nvPr/>
                  </p:nvSpPr>
                  <p:spPr>
                    <a:xfrm>
                      <a:off x="4012237" y="36003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4597240" y="29896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44" name="テキスト ボックス 43"/>
                    <p:cNvSpPr txBox="1"/>
                    <p:nvPr/>
                  </p:nvSpPr>
                  <p:spPr>
                    <a:xfrm>
                      <a:off x="3403513" y="29896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45" name="テキスト ボックス 44"/>
                    <p:cNvSpPr txBox="1"/>
                    <p:nvPr/>
                  </p:nvSpPr>
                  <p:spPr>
                    <a:xfrm>
                      <a:off x="4529737" y="32727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46" name="テキスト ボックス 45"/>
                    <p:cNvSpPr txBox="1"/>
                    <p:nvPr/>
                  </p:nvSpPr>
                  <p:spPr>
                    <a:xfrm>
                      <a:off x="4341173" y="35199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47" name="テキスト ボックス 46"/>
                    <p:cNvSpPr txBox="1"/>
                    <p:nvPr/>
                  </p:nvSpPr>
                  <p:spPr>
                    <a:xfrm>
                      <a:off x="4529737" y="27233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48" name="テキスト ボックス 47"/>
                    <p:cNvSpPr txBox="1"/>
                    <p:nvPr/>
                  </p:nvSpPr>
                  <p:spPr>
                    <a:xfrm>
                      <a:off x="4316394" y="24860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49" name="テキスト ボックス 48"/>
                    <p:cNvSpPr txBox="1"/>
                    <p:nvPr/>
                  </p:nvSpPr>
                  <p:spPr>
                    <a:xfrm>
                      <a:off x="3701206" y="34883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50" name="テキスト ボックス 49"/>
                    <p:cNvSpPr txBox="1"/>
                    <p:nvPr/>
                  </p:nvSpPr>
                  <p:spPr>
                    <a:xfrm>
                      <a:off x="3464603" y="27215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51" name="テキスト ボックス 50"/>
                    <p:cNvSpPr txBox="1"/>
                    <p:nvPr/>
                  </p:nvSpPr>
                  <p:spPr>
                    <a:xfrm>
                      <a:off x="3654742" y="25020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52" name="テキスト ボックス 51"/>
                    <p:cNvSpPr txBox="1"/>
                    <p:nvPr/>
                  </p:nvSpPr>
                  <p:spPr>
                    <a:xfrm>
                      <a:off x="3471221" y="32727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53" name="フリーフォーム 52"/>
                    <p:cNvSpPr/>
                    <p:nvPr/>
                  </p:nvSpPr>
                  <p:spPr>
                    <a:xfrm>
                      <a:off x="4138332" y="26163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54" name="フリーフォーム 53"/>
                    <p:cNvSpPr/>
                    <p:nvPr/>
                  </p:nvSpPr>
                  <p:spPr>
                    <a:xfrm rot="-7140000">
                      <a:off x="3961823" y="3060325"/>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円/楕円 78"/>
                    <p:cNvSpPr/>
                    <p:nvPr/>
                  </p:nvSpPr>
                  <p:spPr>
                    <a:xfrm>
                      <a:off x="4075541" y="30498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39" name="円/楕円 96"/>
                  <p:cNvSpPr/>
                  <p:nvPr/>
                </p:nvSpPr>
                <p:spPr>
                  <a:xfrm>
                    <a:off x="6339845" y="2489083"/>
                    <a:ext cx="1573700" cy="1573700"/>
                  </a:xfrm>
                  <a:prstGeom prst="ellipse">
                    <a:avLst/>
                  </a:prstGeom>
                  <a:solidFill>
                    <a:srgbClr val="FF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7" name="グループ化 56"/>
                <p:cNvGrpSpPr/>
                <p:nvPr/>
              </p:nvGrpSpPr>
              <p:grpSpPr>
                <a:xfrm>
                  <a:off x="7058329" y="4743228"/>
                  <a:ext cx="1806780" cy="1806781"/>
                  <a:chOff x="5059077" y="2018830"/>
                  <a:chExt cx="1498294" cy="1498295"/>
                </a:xfrm>
                <a:effectLst>
                  <a:outerShdw blurRad="50800" dist="38100" dir="2700000" algn="tl" rotWithShape="0">
                    <a:prstClr val="black">
                      <a:alpha val="40000"/>
                    </a:prstClr>
                  </a:outerShdw>
                </a:effectLst>
              </p:grpSpPr>
              <p:sp>
                <p:nvSpPr>
                  <p:cNvPr id="58" name="円/楕円 42"/>
                  <p:cNvSpPr/>
                  <p:nvPr/>
                </p:nvSpPr>
                <p:spPr>
                  <a:xfrm>
                    <a:off x="5059077" y="2018830"/>
                    <a:ext cx="1498294" cy="1498295"/>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60" name="テキスト ボックス 59"/>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61" name="テキスト ボックス 60"/>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62" name="テキスト ボックス 61"/>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63" name="テキスト ボックス 62"/>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64" name="テキスト ボックス 63"/>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65" name="テキスト ボックス 64"/>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66" name="テキスト ボックス 65"/>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67" name="テキスト ボックス 66"/>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68" name="テキスト ボックス 67"/>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69" name="テキスト ボックス 68"/>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70" name="テキスト ボックス 69"/>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71" name="フリーフォーム 70"/>
                  <p:cNvSpPr/>
                  <p:nvPr/>
                </p:nvSpPr>
                <p:spPr>
                  <a:xfrm>
                    <a:off x="5793896" y="22561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72" name="フリーフォーム 71"/>
                  <p:cNvSpPr/>
                  <p:nvPr/>
                </p:nvSpPr>
                <p:spPr>
                  <a:xfrm rot="-5400000">
                    <a:off x="5551828" y="2597222"/>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円/楕円 61"/>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grpSp>
        </p:grpSp>
        <p:pic>
          <p:nvPicPr>
            <p:cNvPr id="12" name="図 11">
              <a:extLst>
                <a:ext uri="{FF2B5EF4-FFF2-40B4-BE49-F238E27FC236}">
                  <a16:creationId xmlns:a16="http://schemas.microsoft.com/office/drawing/2014/main" id="{2F78EE68-241B-4C97-BBAF-06537058113B}"/>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8538" t="17856" r="24757" b="5859"/>
            <a:stretch/>
          </p:blipFill>
          <p:spPr>
            <a:xfrm>
              <a:off x="1265610" y="4235194"/>
              <a:ext cx="1487905" cy="2430243"/>
            </a:xfrm>
            <a:prstGeom prst="rect">
              <a:avLst/>
            </a:prstGeom>
          </p:spPr>
        </p:pic>
      </p:grpSp>
      <p:sp>
        <p:nvSpPr>
          <p:cNvPr id="96" name="ドーナツ 95"/>
          <p:cNvSpPr/>
          <p:nvPr/>
        </p:nvSpPr>
        <p:spPr>
          <a:xfrm>
            <a:off x="102596" y="5145311"/>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grpSp>
        <p:nvGrpSpPr>
          <p:cNvPr id="89" name="グループ化 88"/>
          <p:cNvGrpSpPr/>
          <p:nvPr/>
        </p:nvGrpSpPr>
        <p:grpSpPr>
          <a:xfrm rot="362288">
            <a:off x="44831" y="3620215"/>
            <a:ext cx="1519573" cy="1092775"/>
            <a:chOff x="5047150" y="3956202"/>
            <a:chExt cx="2256418" cy="1092775"/>
          </a:xfrm>
        </p:grpSpPr>
        <p:grpSp>
          <p:nvGrpSpPr>
            <p:cNvPr id="90" name="グループ化 89"/>
            <p:cNvGrpSpPr/>
            <p:nvPr/>
          </p:nvGrpSpPr>
          <p:grpSpPr>
            <a:xfrm rot="21414378">
              <a:off x="5047150" y="3956202"/>
              <a:ext cx="2256418" cy="1092775"/>
              <a:chOff x="369689" y="2682597"/>
              <a:chExt cx="3479339" cy="1963661"/>
            </a:xfrm>
            <a:solidFill>
              <a:srgbClr val="004DA0"/>
            </a:solidFill>
          </p:grpSpPr>
          <p:sp>
            <p:nvSpPr>
              <p:cNvPr id="92" name="円/楕円 70"/>
              <p:cNvSpPr/>
              <p:nvPr/>
            </p:nvSpPr>
            <p:spPr>
              <a:xfrm>
                <a:off x="3491867" y="4340407"/>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3"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4" name="円/楕円 72"/>
              <p:cNvSpPr/>
              <p:nvPr/>
            </p:nvSpPr>
            <p:spPr>
              <a:xfrm>
                <a:off x="3712838" y="4424493"/>
                <a:ext cx="118274"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91" name="テキスト ボックス 90"/>
            <p:cNvSpPr txBox="1"/>
            <p:nvPr/>
          </p:nvSpPr>
          <p:spPr>
            <a:xfrm rot="21213218">
              <a:off x="5237676" y="4095424"/>
              <a:ext cx="1896371" cy="830997"/>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今日は</a:t>
              </a:r>
              <a:endParaRPr lang="en-US" altLang="ja-JP"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ここまでに</a:t>
              </a:r>
              <a:endParaRPr lang="en-US" altLang="ja-JP"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しよう</a:t>
              </a:r>
            </a:p>
          </p:txBody>
        </p:sp>
      </p:grpSp>
      <p:sp>
        <p:nvSpPr>
          <p:cNvPr id="18" name="タイトル 17"/>
          <p:cNvSpPr>
            <a:spLocks noGrp="1"/>
          </p:cNvSpPr>
          <p:nvPr>
            <p:ph type="title"/>
          </p:nvPr>
        </p:nvSpPr>
        <p:spPr/>
        <p:txBody>
          <a:bodyPr vert="horz" lIns="91440" tIns="45720" rIns="91440" bIns="45720" rtlCol="0" anchor="ctr">
            <a:noAutofit/>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2507104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fade">
                                      <p:cBhvr>
                                        <p:cTn id="23" dur="500"/>
                                        <p:tgtEl>
                                          <p:spTgt spid="89"/>
                                        </p:tgtEl>
                                      </p:cBhvr>
                                    </p:animEffect>
                                  </p:childTnLst>
                                </p:cTn>
                              </p:par>
                            </p:childTnLst>
                          </p:cTn>
                        </p:par>
                        <p:par>
                          <p:cTn id="24" fill="hold">
                            <p:stCondLst>
                              <p:cond delay="3500"/>
                            </p:stCondLst>
                            <p:childTnLst>
                              <p:par>
                                <p:cTn id="25" presetID="10" presetClass="entr" presetSubtype="0" fill="hold" grpId="0" nodeType="after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fade">
                                      <p:cBhvr>
                                        <p:cTn id="27"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96"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793707"/>
            <a:ext cx="8805692" cy="314653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817369" y="1365178"/>
            <a:ext cx="7823200"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どんなに面白いゲームでも、大切なのは</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「適度に楽しむ」ということです。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オンラインゲームと上手に付き合えるよう、</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時には自分の行動を振り返り、問題がないか</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確認しましょう。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 name="図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07052" y="4382307"/>
            <a:ext cx="3652090" cy="2683168"/>
          </a:xfrm>
          <a:prstGeom prst="rect">
            <a:avLst/>
          </a:prstGeom>
        </p:spPr>
      </p:pic>
      <p:grpSp>
        <p:nvGrpSpPr>
          <p:cNvPr id="6" name="グループ化 5"/>
          <p:cNvGrpSpPr/>
          <p:nvPr/>
        </p:nvGrpSpPr>
        <p:grpSpPr>
          <a:xfrm>
            <a:off x="-244976" y="3667287"/>
            <a:ext cx="4252158" cy="2176693"/>
            <a:chOff x="-301670" y="3991848"/>
            <a:chExt cx="4572000" cy="2240620"/>
          </a:xfrm>
        </p:grpSpPr>
        <p:sp>
          <p:nvSpPr>
            <p:cNvPr id="7"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8" name="正方形/長方形 7"/>
            <p:cNvSpPr/>
            <p:nvPr/>
          </p:nvSpPr>
          <p:spPr>
            <a:xfrm rot="21098764">
              <a:off x="-301670" y="4582793"/>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何事も適度に</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楽しもう！</a:t>
              </a:r>
            </a:p>
          </p:txBody>
        </p:sp>
      </p:grpSp>
      <p:pic>
        <p:nvPicPr>
          <p:cNvPr id="17" name="図 16">
            <a:extLst>
              <a:ext uri="{FF2B5EF4-FFF2-40B4-BE49-F238E27FC236}">
                <a16:creationId xmlns:a16="http://schemas.microsoft.com/office/drawing/2014/main" id="{7957DC33-E9B8-406C-B102-E3F196EBCE77}"/>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3860730" y="1501237"/>
            <a:ext cx="5396825" cy="5396825"/>
          </a:xfrm>
          <a:prstGeom prst="rect">
            <a:avLst/>
          </a:prstGeom>
        </p:spPr>
      </p:pic>
      <p:sp>
        <p:nvSpPr>
          <p:cNvPr id="2" name="タイトル 1"/>
          <p:cNvSpPr>
            <a:spLocks noGrp="1"/>
          </p:cNvSpPr>
          <p:nvPr>
            <p:ph type="title"/>
          </p:nvPr>
        </p:nvSpPr>
        <p:spPr/>
        <p:txBody>
          <a:bodyPr/>
          <a:lstStyle/>
          <a:p>
            <a:r>
              <a:rPr lang="en-US" altLang="ja-JP" dirty="0"/>
              <a:t>15.</a:t>
            </a:r>
            <a:r>
              <a:rPr lang="ja-JP" altLang="en-US" dirty="0"/>
              <a:t>オンラインゲームがやめられない</a:t>
            </a:r>
            <a:endParaRPr lang="en-US" dirty="0"/>
          </a:p>
        </p:txBody>
      </p:sp>
    </p:spTree>
    <p:custDataLst>
      <p:tags r:id="rId1"/>
    </p:custDataLst>
    <p:extLst>
      <p:ext uri="{BB962C8B-B14F-4D97-AF65-F5344CB8AC3E}">
        <p14:creationId xmlns:p14="http://schemas.microsoft.com/office/powerpoint/2010/main" val="1573956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16</a:t>
            </a:r>
            <a:r>
              <a:rPr lang="ja-JP" altLang="en-US" sz="4000" dirty="0"/>
              <a:t> 話</a:t>
            </a:r>
            <a:br>
              <a:rPr lang="en-US" altLang="ja-JP" sz="4000" dirty="0"/>
            </a:br>
            <a:r>
              <a:rPr lang="ja-JP" altLang="en-US" dirty="0"/>
              <a:t>災害時の</a:t>
            </a:r>
            <a:r>
              <a:rPr lang="en-US" altLang="ja-JP" dirty="0"/>
              <a:t>SNS</a:t>
            </a:r>
            <a:r>
              <a:rPr lang="ja-JP" altLang="en-US" dirty="0"/>
              <a:t>利用</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49135755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眉山さんが小さな地震に気付き、インターネットで情報を収集</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していると、衝撃的なニュースを見つけました。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5336615" y="1606463"/>
            <a:ext cx="4379960" cy="2343965"/>
            <a:chOff x="5336615" y="1606463"/>
            <a:chExt cx="4379960" cy="2343965"/>
          </a:xfrm>
        </p:grpSpPr>
        <p:grpSp>
          <p:nvGrpSpPr>
            <p:cNvPr id="52" name="グループ化 51"/>
            <p:cNvGrpSpPr/>
            <p:nvPr/>
          </p:nvGrpSpPr>
          <p:grpSpPr>
            <a:xfrm rot="996894">
              <a:off x="5336615" y="1606463"/>
              <a:ext cx="4047934" cy="2343965"/>
              <a:chOff x="-5223648" y="1664841"/>
              <a:chExt cx="5424994" cy="2961661"/>
            </a:xfrm>
          </p:grpSpPr>
          <p:sp>
            <p:nvSpPr>
              <p:cNvPr id="53"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54"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74879" y="1707916"/>
                <a:ext cx="5347869" cy="2869765"/>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55" name="テキスト ボックス 54"/>
            <p:cNvSpPr txBox="1"/>
            <p:nvPr/>
          </p:nvSpPr>
          <p:spPr>
            <a:xfrm rot="593034">
              <a:off x="6330075" y="2497017"/>
              <a:ext cx="3386500" cy="892552"/>
            </a:xfrm>
            <a:prstGeom prst="rect">
              <a:avLst/>
            </a:prstGeom>
            <a:noFill/>
          </p:spPr>
          <p:txBody>
            <a:bodyPr wrap="square" rtlCol="0">
              <a:spAutoFit/>
            </a:bodyPr>
            <a:lstStyle/>
            <a:p>
              <a:r>
                <a:rPr lang="ja-JP" altLang="en-US" sz="28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え～っ！</a:t>
              </a:r>
              <a:endParaRPr lang="en-US" altLang="ja-JP" sz="28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大変・・・！</a:t>
              </a:r>
            </a:p>
          </p:txBody>
        </p:sp>
      </p:grpSp>
      <p:grpSp>
        <p:nvGrpSpPr>
          <p:cNvPr id="45" name="グループ化 44"/>
          <p:cNvGrpSpPr/>
          <p:nvPr/>
        </p:nvGrpSpPr>
        <p:grpSpPr>
          <a:xfrm>
            <a:off x="1518234" y="6128048"/>
            <a:ext cx="2625479" cy="403644"/>
            <a:chOff x="5603630" y="6383924"/>
            <a:chExt cx="2625479" cy="403644"/>
          </a:xfrm>
          <a:solidFill>
            <a:srgbClr val="AE9070"/>
          </a:solidFill>
        </p:grpSpPr>
        <p:sp>
          <p:nvSpPr>
            <p:cNvPr id="46" name="テキスト ボックス 4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眉山（びざん）さん</a:t>
              </a:r>
            </a:p>
          </p:txBody>
        </p:sp>
        <p:sp>
          <p:nvSpPr>
            <p:cNvPr id="47" name="正方形/長方形 46"/>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 name="グループ化 3"/>
          <p:cNvGrpSpPr/>
          <p:nvPr/>
        </p:nvGrpSpPr>
        <p:grpSpPr>
          <a:xfrm>
            <a:off x="142621" y="1830864"/>
            <a:ext cx="4529995" cy="3398632"/>
            <a:chOff x="142621" y="1830864"/>
            <a:chExt cx="4529995" cy="3398632"/>
          </a:xfrm>
        </p:grpSpPr>
        <p:sp>
          <p:nvSpPr>
            <p:cNvPr id="19" name="二等辺三角形 18"/>
            <p:cNvSpPr/>
            <p:nvPr/>
          </p:nvSpPr>
          <p:spPr>
            <a:xfrm rot="6531082">
              <a:off x="3838433" y="3834577"/>
              <a:ext cx="420342" cy="1248024"/>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33"/>
            <p:cNvSpPr/>
            <p:nvPr/>
          </p:nvSpPr>
          <p:spPr>
            <a:xfrm>
              <a:off x="318649" y="1830864"/>
              <a:ext cx="3398632" cy="339863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5" name="図 4">
              <a:extLst>
                <a:ext uri="{FF2B5EF4-FFF2-40B4-BE49-F238E27FC236}">
                  <a16:creationId xmlns:a16="http://schemas.microsoft.com/office/drawing/2014/main" id="{0E57BE44-24C8-4428-97A5-31FBCF575F80}"/>
                </a:ext>
              </a:extLst>
            </p:cNvPr>
            <p:cNvPicPr>
              <a:picLocks noChangeAspect="1"/>
            </p:cNvPicPr>
            <p:nvPr/>
          </p:nvPicPr>
          <p:blipFill rotWithShape="1">
            <a:blip r:embed="rId5">
              <a:extLst>
                <a:ext uri="{28A0092B-C50C-407E-A947-70E740481C1C}">
                  <a14:useLocalDpi xmlns:a14="http://schemas.microsoft.com/office/drawing/2010/main" val="0"/>
                </a:ext>
              </a:extLst>
            </a:blip>
            <a:srcRect l="9576" t="17823" r="13267" b="26156"/>
            <a:stretch/>
          </p:blipFill>
          <p:spPr>
            <a:xfrm rot="21144605">
              <a:off x="142621" y="2072462"/>
              <a:ext cx="3843424" cy="2790563"/>
            </a:xfrm>
            <a:prstGeom prst="rect">
              <a:avLst/>
            </a:prstGeom>
            <a:effectLst>
              <a:outerShdw blurRad="50800" dist="38100" dir="2700000" algn="tl" rotWithShape="0">
                <a:prstClr val="black">
                  <a:alpha val="40000"/>
                </a:prstClr>
              </a:outerShdw>
            </a:effectLst>
          </p:spPr>
        </p:pic>
      </p:grpSp>
      <p:pic>
        <p:nvPicPr>
          <p:cNvPr id="7" name="図 6">
            <a:extLst>
              <a:ext uri="{FF2B5EF4-FFF2-40B4-BE49-F238E27FC236}">
                <a16:creationId xmlns:a16="http://schemas.microsoft.com/office/drawing/2014/main" id="{0CFB9F96-3755-4CCC-BF6F-92A998AAD93D}"/>
              </a:ext>
            </a:extLst>
          </p:cNvPr>
          <p:cNvPicPr>
            <a:picLocks noChangeAspect="1"/>
          </p:cNvPicPr>
          <p:nvPr/>
        </p:nvPicPr>
        <p:blipFill rotWithShape="1">
          <a:blip r:embed="rId6">
            <a:extLst>
              <a:ext uri="{28A0092B-C50C-407E-A947-70E740481C1C}">
                <a14:useLocalDpi xmlns:a14="http://schemas.microsoft.com/office/drawing/2010/main" val="0"/>
              </a:ext>
            </a:extLst>
          </a:blip>
          <a:srcRect l="46627" t="28478"/>
          <a:stretch/>
        </p:blipFill>
        <p:spPr>
          <a:xfrm>
            <a:off x="4116078" y="2411269"/>
            <a:ext cx="3308987" cy="4434174"/>
          </a:xfrm>
          <a:prstGeom prst="rect">
            <a:avLst/>
          </a:prstGeom>
        </p:spPr>
      </p:pic>
      <p:grpSp>
        <p:nvGrpSpPr>
          <p:cNvPr id="56" name="グループ化 55"/>
          <p:cNvGrpSpPr/>
          <p:nvPr/>
        </p:nvGrpSpPr>
        <p:grpSpPr>
          <a:xfrm>
            <a:off x="6434381" y="4898383"/>
            <a:ext cx="2994839" cy="1745750"/>
            <a:chOff x="6351881" y="4699812"/>
            <a:chExt cx="2994839" cy="1745750"/>
          </a:xfrm>
        </p:grpSpPr>
        <p:sp>
          <p:nvSpPr>
            <p:cNvPr id="57" name="円/楕円 89"/>
            <p:cNvSpPr/>
            <p:nvPr/>
          </p:nvSpPr>
          <p:spPr>
            <a:xfrm flipH="1">
              <a:off x="6402325" y="4825491"/>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8" name="円/楕円 91"/>
            <p:cNvSpPr/>
            <p:nvPr/>
          </p:nvSpPr>
          <p:spPr>
            <a:xfrm flipH="1">
              <a:off x="6352885" y="4699812"/>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9" name="雲 31"/>
            <p:cNvSpPr/>
            <p:nvPr/>
          </p:nvSpPr>
          <p:spPr>
            <a:xfrm rot="197991" flipH="1" flipV="1">
              <a:off x="6351881" y="4749415"/>
              <a:ext cx="2520874" cy="169614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60" name="テキスト ボックス 59"/>
            <p:cNvSpPr txBox="1"/>
            <p:nvPr/>
          </p:nvSpPr>
          <p:spPr>
            <a:xfrm>
              <a:off x="6672063" y="5103772"/>
              <a:ext cx="2674657" cy="1200329"/>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みんなにも</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知らせて</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あげなきゃ！</a:t>
              </a:r>
            </a:p>
          </p:txBody>
        </p:sp>
      </p:gr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16.</a:t>
            </a:r>
            <a:r>
              <a:rPr lang="ja-JP" altLang="en-US" dirty="0"/>
              <a:t>災害時の</a:t>
            </a:r>
            <a:r>
              <a:rPr lang="en-US" altLang="ja-JP" dirty="0"/>
              <a:t>SNS</a:t>
            </a:r>
            <a:r>
              <a:rPr lang="ja-JP" altLang="en-US" dirty="0"/>
              <a:t>利用</a:t>
            </a:r>
            <a:r>
              <a:rPr lang="en-US" altLang="ja-JP" dirty="0"/>
              <a:t> </a:t>
            </a:r>
            <a:endParaRPr lang="en-US" dirty="0"/>
          </a:p>
        </p:txBody>
      </p:sp>
    </p:spTree>
    <p:custDataLst>
      <p:tags r:id="rId1"/>
    </p:custDataLst>
    <p:extLst>
      <p:ext uri="{BB962C8B-B14F-4D97-AF65-F5344CB8AC3E}">
        <p14:creationId xmlns:p14="http://schemas.microsoft.com/office/powerpoint/2010/main" val="2905595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D22F6866-B810-4B74-B233-B9DAC463784A}"/>
              </a:ext>
            </a:extLst>
          </p:cNvPr>
          <p:cNvPicPr>
            <a:picLocks noChangeAspect="1"/>
          </p:cNvPicPr>
          <p:nvPr/>
        </p:nvPicPr>
        <p:blipFill rotWithShape="1">
          <a:blip r:embed="rId4">
            <a:extLst>
              <a:ext uri="{28A0092B-C50C-407E-A947-70E740481C1C}">
                <a14:useLocalDpi xmlns:a14="http://schemas.microsoft.com/office/drawing/2010/main" val="0"/>
              </a:ext>
            </a:extLst>
          </a:blip>
          <a:srcRect l="50178" t="31656" r="8314"/>
          <a:stretch/>
        </p:blipFill>
        <p:spPr>
          <a:xfrm>
            <a:off x="4339837" y="2608027"/>
            <a:ext cx="2569012" cy="4229977"/>
          </a:xfrm>
          <a:prstGeom prst="rect">
            <a:avLst/>
          </a:prstGeom>
        </p:spPr>
      </p:pic>
      <p:grpSp>
        <p:nvGrpSpPr>
          <p:cNvPr id="57" name="グループ化 56"/>
          <p:cNvGrpSpPr/>
          <p:nvPr/>
        </p:nvGrpSpPr>
        <p:grpSpPr>
          <a:xfrm>
            <a:off x="5524470" y="2054670"/>
            <a:ext cx="4088287" cy="1702576"/>
            <a:chOff x="7956621" y="2225372"/>
            <a:chExt cx="4088287" cy="1702576"/>
          </a:xfrm>
        </p:grpSpPr>
        <p:sp>
          <p:nvSpPr>
            <p:cNvPr id="58" name="雲 31"/>
            <p:cNvSpPr/>
            <p:nvPr/>
          </p:nvSpPr>
          <p:spPr>
            <a:xfrm rot="16915691" flipH="1">
              <a:off x="9139364" y="1562830"/>
              <a:ext cx="1702576" cy="302765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004DA0"/>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59" name="テキスト ボックス 58"/>
            <p:cNvSpPr txBox="1"/>
            <p:nvPr/>
          </p:nvSpPr>
          <p:spPr>
            <a:xfrm rot="420865">
              <a:off x="7956621" y="2637113"/>
              <a:ext cx="4088287" cy="830997"/>
            </a:xfrm>
            <a:prstGeom prst="rect">
              <a:avLst/>
            </a:prstGeom>
            <a:noFill/>
          </p:spPr>
          <p:txBody>
            <a:bodyPr wrap="square" rtlCol="0">
              <a:spAutoFit/>
            </a:bodyPr>
            <a:lstStyle/>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そんなつもりじゃ</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ないのに・・・</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眉山さんは、あせってニュースを拡散しました。</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良いことをしたと思いましたが、しばらくすると、</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自分の投稿が「デマだ」と指摘され、炎上し始めました。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49621" y="2232281"/>
            <a:ext cx="4367829" cy="3595350"/>
            <a:chOff x="549621" y="2232281"/>
            <a:chExt cx="4367829" cy="3595350"/>
          </a:xfrm>
        </p:grpSpPr>
        <p:sp>
          <p:nvSpPr>
            <p:cNvPr id="50" name="二等辺三角形 49"/>
            <p:cNvSpPr/>
            <p:nvPr/>
          </p:nvSpPr>
          <p:spPr>
            <a:xfrm rot="6531082">
              <a:off x="4083267" y="4152389"/>
              <a:ext cx="420342" cy="1248024"/>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33"/>
            <p:cNvSpPr/>
            <p:nvPr/>
          </p:nvSpPr>
          <p:spPr>
            <a:xfrm>
              <a:off x="549621" y="2401209"/>
              <a:ext cx="3398632" cy="339863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53" name="グループ化 52"/>
            <p:cNvGrpSpPr/>
            <p:nvPr/>
          </p:nvGrpSpPr>
          <p:grpSpPr>
            <a:xfrm rot="20927657">
              <a:off x="893107" y="2232281"/>
              <a:ext cx="2738163" cy="3595350"/>
              <a:chOff x="1378490" y="2712192"/>
              <a:chExt cx="2738163" cy="3595350"/>
            </a:xfrm>
            <a:effectLst>
              <a:outerShdw blurRad="50800" dist="38100" dir="2700000" algn="tl" rotWithShape="0">
                <a:prstClr val="black">
                  <a:alpha val="40000"/>
                </a:prstClr>
              </a:outerShdw>
            </a:effectLst>
          </p:grpSpPr>
          <p:sp>
            <p:nvSpPr>
              <p:cNvPr id="7" name="正方形/長方形 6"/>
              <p:cNvSpPr/>
              <p:nvPr/>
            </p:nvSpPr>
            <p:spPr>
              <a:xfrm>
                <a:off x="1378490" y="2743328"/>
                <a:ext cx="2667731" cy="3564214"/>
              </a:xfrm>
              <a:prstGeom prst="rect">
                <a:avLst/>
              </a:prstGeom>
              <a:ln>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en-US" dirty="0">
                  <a:solidFill>
                    <a:schemeClr val="tx1"/>
                  </a:solidFill>
                </a:endParaRPr>
              </a:p>
            </p:txBody>
          </p:sp>
          <p:sp>
            <p:nvSpPr>
              <p:cNvPr id="8" name="楕円 7"/>
              <p:cNvSpPr/>
              <p:nvPr/>
            </p:nvSpPr>
            <p:spPr>
              <a:xfrm>
                <a:off x="1448922" y="3296591"/>
                <a:ext cx="402286" cy="402286"/>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眉</a:t>
                </a:r>
                <a:endParaRPr kumimoji="1" lang="en-US" sz="2400" dirty="0">
                  <a:solidFill>
                    <a:schemeClr val="tx1"/>
                  </a:solidFill>
                </a:endParaRPr>
              </a:p>
            </p:txBody>
          </p:sp>
          <p:sp>
            <p:nvSpPr>
              <p:cNvPr id="9" name="テキスト ボックス 8"/>
              <p:cNvSpPr txBox="1"/>
              <p:nvPr/>
            </p:nvSpPr>
            <p:spPr>
              <a:xfrm>
                <a:off x="1853966" y="3269616"/>
                <a:ext cx="2262687" cy="584775"/>
              </a:xfrm>
              <a:prstGeom prst="rect">
                <a:avLst/>
              </a:prstGeom>
              <a:noFill/>
            </p:spPr>
            <p:txBody>
              <a:bodyPr wrap="square" rtlCol="0" anchor="ctr">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今日の地震ヤバイ！</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みんな気をつけて～！</a:t>
                </a:r>
              </a:p>
            </p:txBody>
          </p:sp>
          <p:sp>
            <p:nvSpPr>
              <p:cNvPr id="11" name="角丸四角形吹き出し 10"/>
              <p:cNvSpPr/>
              <p:nvPr/>
            </p:nvSpPr>
            <p:spPr>
              <a:xfrm>
                <a:off x="2058394" y="4626580"/>
                <a:ext cx="1933942" cy="658101"/>
              </a:xfrm>
              <a:prstGeom prst="wedgeRoundRectCallout">
                <a:avLst>
                  <a:gd name="adj1" fmla="val -56149"/>
                  <a:gd name="adj2" fmla="val -23217"/>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どうしてこういうデマを流すんですか？他の人の迷惑を考えてください！</a:t>
                </a:r>
              </a:p>
            </p:txBody>
          </p:sp>
          <p:sp>
            <p:nvSpPr>
              <p:cNvPr id="12" name="角丸四角形吹き出し 11"/>
              <p:cNvSpPr/>
              <p:nvPr/>
            </p:nvSpPr>
            <p:spPr>
              <a:xfrm>
                <a:off x="2058394" y="5410861"/>
                <a:ext cx="1922971" cy="344504"/>
              </a:xfrm>
              <a:prstGeom prst="wedgeRoundRectCallout">
                <a:avLst>
                  <a:gd name="adj1" fmla="val -55061"/>
                  <a:gd name="adj2" fmla="val -24432"/>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デマなの？サイテ</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sz="1600" dirty="0">
                  <a:solidFill>
                    <a:schemeClr val="tx1"/>
                  </a:solidFill>
                </a:endParaRPr>
              </a:p>
            </p:txBody>
          </p:sp>
          <p:sp>
            <p:nvSpPr>
              <p:cNvPr id="13" name="正方形/長方形 12"/>
              <p:cNvSpPr/>
              <p:nvPr/>
            </p:nvSpPr>
            <p:spPr>
              <a:xfrm>
                <a:off x="1387929" y="2751365"/>
                <a:ext cx="2649396" cy="447350"/>
              </a:xfrm>
              <a:prstGeom prst="rect">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pic>
            <p:nvPicPr>
              <p:cNvPr id="14" name="図 13"/>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469093" y="2712192"/>
                <a:ext cx="486523" cy="486523"/>
              </a:xfrm>
              <a:prstGeom prst="rect">
                <a:avLst/>
              </a:prstGeom>
            </p:spPr>
          </p:pic>
          <p:grpSp>
            <p:nvGrpSpPr>
              <p:cNvPr id="15" name="グループ化 14"/>
              <p:cNvGrpSpPr/>
              <p:nvPr/>
            </p:nvGrpSpPr>
            <p:grpSpPr>
              <a:xfrm>
                <a:off x="1448922" y="4640993"/>
                <a:ext cx="459865" cy="467515"/>
                <a:chOff x="6129522" y="3387412"/>
                <a:chExt cx="459865" cy="467515"/>
              </a:xfrm>
            </p:grpSpPr>
            <p:sp>
              <p:nvSpPr>
                <p:cNvPr id="17" name="円/楕円 169"/>
                <p:cNvSpPr/>
                <p:nvPr/>
              </p:nvSpPr>
              <p:spPr>
                <a:xfrm>
                  <a:off x="6136928" y="3402468"/>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8" name="図 17"/>
                <p:cNvPicPr>
                  <a:picLocks noChangeAspect="1"/>
                </p:cNvPicPr>
                <p:nvPr/>
              </p:nvPicPr>
              <p:blipFill rotWithShape="1">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p:blipFill>
              <p:spPr>
                <a:xfrm>
                  <a:off x="6129522" y="3387412"/>
                  <a:ext cx="452459" cy="452459"/>
                </a:xfrm>
                <a:prstGeom prst="ellipse">
                  <a:avLst/>
                </a:prstGeom>
              </p:spPr>
            </p:pic>
          </p:grpSp>
          <p:pic>
            <p:nvPicPr>
              <p:cNvPr id="16" name="図 15"/>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1477350" y="5213776"/>
                <a:ext cx="452459" cy="452460"/>
              </a:xfrm>
              <a:prstGeom prst="ellipse">
                <a:avLst/>
              </a:prstGeom>
              <a:blipFill>
                <a:blip r:embed="rId9">
                  <a:extLst>
                    <a:ext uri="{28A0092B-C50C-407E-A947-70E740481C1C}">
                      <a14:useLocalDpi xmlns:a14="http://schemas.microsoft.com/office/drawing/2010/main" val="0"/>
                    </a:ext>
                  </a:extLst>
                </a:blip>
                <a:tile tx="0" ty="0" sx="100000" sy="100000" flip="none" algn="tl"/>
              </a:blipFill>
            </p:spPr>
          </p:pic>
          <p:sp>
            <p:nvSpPr>
              <p:cNvPr id="21" name="正方形/長方形 20"/>
              <p:cNvSpPr/>
              <p:nvPr/>
            </p:nvSpPr>
            <p:spPr>
              <a:xfrm rot="17443">
                <a:off x="1542245" y="3842247"/>
                <a:ext cx="2340216" cy="697893"/>
              </a:xfrm>
              <a:prstGeom prst="rect">
                <a:avLst/>
              </a:prstGeom>
              <a:solidFill>
                <a:schemeClr val="bg1">
                  <a:lumMod val="95000"/>
                </a:schemeClr>
              </a:solidFill>
              <a:ln>
                <a:solidFill>
                  <a:schemeClr val="bg1">
                    <a:lumMod val="6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dirty="0">
                  <a:solidFill>
                    <a:schemeClr val="tx1"/>
                  </a:solidFill>
                </a:endParaRPr>
              </a:p>
            </p:txBody>
          </p:sp>
          <p:sp>
            <p:nvSpPr>
              <p:cNvPr id="3" name="テキスト ボックス 2"/>
              <p:cNvSpPr txBox="1"/>
              <p:nvPr/>
            </p:nvSpPr>
            <p:spPr>
              <a:xfrm rot="21581671">
                <a:off x="1517363" y="3872422"/>
                <a:ext cx="2429234" cy="276999"/>
              </a:xfrm>
              <a:prstGeom prst="rect">
                <a:avLst/>
              </a:prstGeom>
              <a:noFill/>
            </p:spPr>
            <p:txBody>
              <a:bodyPr wrap="square" rtlCol="0">
                <a:spAutoFit/>
              </a:bodyPr>
              <a:lstStyle/>
              <a:p>
                <a:r>
                  <a:rPr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リンク：</a:t>
                </a:r>
                <a:r>
                  <a:rPr lang="ja-JP" altLang="en-US" sz="1200" b="1" u="sng" dirty="0">
                    <a:latin typeface="メイリオ" panose="020B0604030504040204" pitchFamily="50" charset="-128"/>
                    <a:ea typeface="メイリオ" panose="020B0604030504040204" pitchFamily="50" charset="-128"/>
                    <a:cs typeface="メイリオ" panose="020B0604030504040204" pitchFamily="50" charset="-128"/>
                  </a:rPr>
                  <a:t>衝撃ニュースまとめ</a:t>
                </a:r>
                <a:endParaRPr lang="en-US" sz="1200" b="1" u="sng"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p:cNvSpPr txBox="1"/>
              <p:nvPr/>
            </p:nvSpPr>
            <p:spPr>
              <a:xfrm rot="23501">
                <a:off x="1517688" y="4123803"/>
                <a:ext cx="2268054" cy="461665"/>
              </a:xfrm>
              <a:prstGeom prst="rect">
                <a:avLst/>
              </a:prstGeom>
              <a:noFill/>
            </p:spPr>
            <p:txBody>
              <a:bodyPr wrap="square" rtlCol="0">
                <a:spAutoFit/>
              </a:bodyPr>
              <a:lstStyle/>
              <a:p>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今日の地震は大地震の前兆！</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今週中に</a:t>
                </a:r>
                <a:r>
                  <a:rPr lang="en-US" altLang="ja-JP" sz="1200" dirty="0">
                    <a:latin typeface="メイリオ" panose="020B0604030504040204" pitchFamily="50" charset="-128"/>
                    <a:ea typeface="メイリオ" panose="020B0604030504040204" pitchFamily="50" charset="-128"/>
                    <a:cs typeface="メイリオ" panose="020B0604030504040204" pitchFamily="50" charset="-128"/>
                  </a:rPr>
                  <a:t>M6</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以上？</a:t>
                </a:r>
                <a:endParaRPr lang="en-US" sz="12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角丸四角形吹き出し 23"/>
              <p:cNvSpPr/>
              <p:nvPr/>
            </p:nvSpPr>
            <p:spPr>
              <a:xfrm>
                <a:off x="2058394" y="5853876"/>
                <a:ext cx="1933942" cy="344504"/>
              </a:xfrm>
              <a:prstGeom prst="wedgeRoundRectCallout">
                <a:avLst>
                  <a:gd name="adj1" fmla="val -55061"/>
                  <a:gd name="adj2" fmla="val -24432"/>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ソースは？</a:t>
                </a:r>
                <a:endParaRPr kumimoji="1" lang="en-US" sz="1600" dirty="0">
                  <a:solidFill>
                    <a:schemeClr val="tx1"/>
                  </a:solidFill>
                </a:endParaRPr>
              </a:p>
            </p:txBody>
          </p:sp>
          <p:grpSp>
            <p:nvGrpSpPr>
              <p:cNvPr id="23" name="グループ化 22"/>
              <p:cNvGrpSpPr/>
              <p:nvPr/>
            </p:nvGrpSpPr>
            <p:grpSpPr>
              <a:xfrm rot="21560637">
                <a:off x="1479926" y="5769537"/>
                <a:ext cx="452460" cy="452460"/>
                <a:chOff x="-250355" y="4952424"/>
                <a:chExt cx="452460" cy="452460"/>
              </a:xfrm>
            </p:grpSpPr>
            <p:sp>
              <p:nvSpPr>
                <p:cNvPr id="26" name="円/楕円 71"/>
                <p:cNvSpPr/>
                <p:nvPr/>
              </p:nvSpPr>
              <p:spPr>
                <a:xfrm>
                  <a:off x="-250354" y="4952425"/>
                  <a:ext cx="452459" cy="452459"/>
                </a:xfrm>
                <a:prstGeom prst="ellipse">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7" name="図 26"/>
                <p:cNvPicPr>
                  <a:picLocks noChangeAspect="1"/>
                </p:cNvPicPr>
                <p:nvPr/>
              </p:nvPicPr>
              <p:blipFill rotWithShape="1">
                <a:blip r:embed="rId10" cstate="print">
                  <a:extLst>
                    <a:ext uri="{28A0092B-C50C-407E-A947-70E740481C1C}">
                      <a14:useLocalDpi xmlns:a14="http://schemas.microsoft.com/office/drawing/2010/main" val="0"/>
                    </a:ext>
                  </a:extLst>
                </a:blip>
                <a:srcRect l="33964" t="33812" r="36345" b="36496"/>
                <a:stretch/>
              </p:blipFill>
              <p:spPr>
                <a:xfrm>
                  <a:off x="-250355" y="4952424"/>
                  <a:ext cx="452460" cy="452460"/>
                </a:xfrm>
                <a:prstGeom prst="ellipse">
                  <a:avLst/>
                </a:prstGeom>
              </p:spPr>
            </p:pic>
          </p:grpSp>
        </p:grpSp>
      </p:grpSp>
      <p:pic>
        <p:nvPicPr>
          <p:cNvPr id="45" name="図 44"/>
          <p:cNvPicPr>
            <a:picLocks noChangeAspect="1"/>
          </p:cNvPicPr>
          <p:nvPr/>
        </p:nvPicPr>
        <p:blipFill rotWithShape="1">
          <a:blip r:embed="rId11" cstate="print">
            <a:extLst>
              <a:ext uri="{28A0092B-C50C-407E-A947-70E740481C1C}">
                <a14:useLocalDpi xmlns:a14="http://schemas.microsoft.com/office/drawing/2010/main" val="0"/>
              </a:ext>
            </a:extLst>
          </a:blip>
          <a:srcRect l="26678" t="15778" r="16651" b="5049"/>
          <a:stretch/>
        </p:blipFill>
        <p:spPr>
          <a:xfrm>
            <a:off x="3148984" y="1969848"/>
            <a:ext cx="863601" cy="1206501"/>
          </a:xfrm>
          <a:prstGeom prst="rect">
            <a:avLst/>
          </a:prstGeom>
        </p:spPr>
      </p:pic>
      <p:pic>
        <p:nvPicPr>
          <p:cNvPr id="47" name="図 46"/>
          <p:cNvPicPr>
            <a:picLocks noChangeAspect="1"/>
          </p:cNvPicPr>
          <p:nvPr/>
        </p:nvPicPr>
        <p:blipFill rotWithShape="1">
          <a:blip r:embed="rId11" cstate="print">
            <a:extLst>
              <a:ext uri="{28A0092B-C50C-407E-A947-70E740481C1C}">
                <a14:useLocalDpi xmlns:a14="http://schemas.microsoft.com/office/drawing/2010/main" val="0"/>
              </a:ext>
            </a:extLst>
          </a:blip>
          <a:srcRect l="26678" t="15778" r="16651" b="5049"/>
          <a:stretch/>
        </p:blipFill>
        <p:spPr>
          <a:xfrm>
            <a:off x="129362" y="4710141"/>
            <a:ext cx="1421485" cy="1985897"/>
          </a:xfrm>
          <a:prstGeom prst="rect">
            <a:avLst/>
          </a:prstGeom>
        </p:spPr>
      </p:pic>
      <p:sp>
        <p:nvSpPr>
          <p:cNvPr id="28" name="タイトル 27"/>
          <p:cNvSpPr>
            <a:spLocks noGrp="1"/>
          </p:cNvSpPr>
          <p:nvPr>
            <p:ph type="title"/>
          </p:nvPr>
        </p:nvSpPr>
        <p:spPr/>
        <p:txBody>
          <a:bodyPr vert="horz" lIns="91440" tIns="45720" rIns="91440" bIns="45720" rtlCol="0" anchor="ctr">
            <a:noAutofit/>
          </a:bodyPr>
          <a:lstStyle/>
          <a:p>
            <a:r>
              <a:rPr lang="en-US" altLang="ja-JP" dirty="0"/>
              <a:t>16.</a:t>
            </a:r>
            <a:r>
              <a:rPr lang="ja-JP" altLang="en-US" dirty="0"/>
              <a:t>災害時の</a:t>
            </a:r>
            <a:r>
              <a:rPr lang="en-US" altLang="ja-JP" dirty="0"/>
              <a:t>SNS</a:t>
            </a:r>
            <a:r>
              <a:rPr lang="ja-JP" altLang="en-US" dirty="0"/>
              <a:t>利用</a:t>
            </a:r>
            <a:r>
              <a:rPr lang="en-US" altLang="ja-JP" dirty="0"/>
              <a:t> </a:t>
            </a:r>
            <a:endParaRPr lang="en-US" dirty="0"/>
          </a:p>
        </p:txBody>
      </p:sp>
    </p:spTree>
    <p:custDataLst>
      <p:tags r:id="rId1"/>
    </p:custDataLst>
    <p:extLst>
      <p:ext uri="{BB962C8B-B14F-4D97-AF65-F5344CB8AC3E}">
        <p14:creationId xmlns:p14="http://schemas.microsoft.com/office/powerpoint/2010/main" val="956339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a:t>
            </a:r>
            <a:r>
              <a:rPr lang="ja-JP" altLang="en-US" dirty="0"/>
              <a:t> 無料の動画試聴サイト</a:t>
            </a:r>
          </a:p>
        </p:txBody>
      </p:sp>
      <p:sp>
        <p:nvSpPr>
          <p:cNvPr id="21" name="テキスト ボックス 20"/>
          <p:cNvSpPr txBox="1"/>
          <p:nvPr/>
        </p:nvSpPr>
        <p:spPr>
          <a:xfrm>
            <a:off x="0" y="3169289"/>
            <a:ext cx="9144000" cy="707886"/>
          </a:xfrm>
          <a:prstGeom prst="rect">
            <a:avLst/>
          </a:prstGeom>
          <a:noFill/>
        </p:spPr>
        <p:txBody>
          <a:bodyPr wrap="square" rtlCol="0">
            <a:spAutoFit/>
          </a:bodyPr>
          <a:lstStyle/>
          <a:p>
            <a:pPr algn="ct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徳島くんの行動をどう思いますか？</a:t>
            </a:r>
          </a:p>
        </p:txBody>
      </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268081670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なぜ、こうなったのでしょうか？</a:t>
            </a:r>
          </a:p>
        </p:txBody>
      </p:sp>
      <p:pic>
        <p:nvPicPr>
          <p:cNvPr id="5" name="図 4">
            <a:extLst>
              <a:ext uri="{FF2B5EF4-FFF2-40B4-BE49-F238E27FC236}">
                <a16:creationId xmlns:a16="http://schemas.microsoft.com/office/drawing/2014/main" id="{EAFF8510-2B1A-4751-B6A0-87A211282D1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6970" y="4105358"/>
            <a:ext cx="2606714" cy="2596329"/>
          </a:xfrm>
          <a:prstGeom prst="rect">
            <a:avLst/>
          </a:prstGeom>
        </p:spPr>
      </p:pic>
      <p:sp>
        <p:nvSpPr>
          <p:cNvPr id="8" name="タイトル 7"/>
          <p:cNvSpPr>
            <a:spLocks noGrp="1"/>
          </p:cNvSpPr>
          <p:nvPr>
            <p:ph type="title"/>
          </p:nvPr>
        </p:nvSpPr>
        <p:spPr/>
        <p:txBody>
          <a:bodyPr vert="horz" lIns="91440" tIns="45720" rIns="91440" bIns="45720" rtlCol="0" anchor="ctr">
            <a:noAutofit/>
          </a:bodyPr>
          <a:lstStyle/>
          <a:p>
            <a:r>
              <a:rPr lang="en-US" altLang="ja-JP" dirty="0"/>
              <a:t>16.</a:t>
            </a:r>
            <a:r>
              <a:rPr lang="ja-JP" altLang="en-US" dirty="0"/>
              <a:t>災害時の</a:t>
            </a:r>
            <a:r>
              <a:rPr lang="en-US" altLang="ja-JP" dirty="0"/>
              <a:t>SNS</a:t>
            </a:r>
            <a:r>
              <a:rPr lang="ja-JP" altLang="en-US" dirty="0"/>
              <a:t>利用</a:t>
            </a:r>
            <a:r>
              <a:rPr lang="en-US" altLang="ja-JP" dirty="0"/>
              <a:t> </a:t>
            </a:r>
            <a:endParaRPr lang="en-US" dirty="0"/>
          </a:p>
        </p:txBody>
      </p:sp>
    </p:spTree>
    <p:custDataLst>
      <p:tags r:id="rId1"/>
    </p:custDataLst>
    <p:extLst>
      <p:ext uri="{BB962C8B-B14F-4D97-AF65-F5344CB8AC3E}">
        <p14:creationId xmlns:p14="http://schemas.microsoft.com/office/powerpoint/2010/main" val="338062068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
          <p:cNvGrpSpPr/>
          <p:nvPr/>
        </p:nvGrpSpPr>
        <p:grpSpPr>
          <a:xfrm>
            <a:off x="286006" y="3925511"/>
            <a:ext cx="8571987" cy="2945654"/>
            <a:chOff x="286006" y="3925511"/>
            <a:chExt cx="8571987" cy="2945654"/>
          </a:xfrm>
        </p:grpSpPr>
        <p:sp>
          <p:nvSpPr>
            <p:cNvPr id="54" name="角丸四角形 53"/>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5" name="図 14">
              <a:extLst>
                <a:ext uri="{FF2B5EF4-FFF2-40B4-BE49-F238E27FC236}">
                  <a16:creationId xmlns:a16="http://schemas.microsoft.com/office/drawing/2014/main" id="{279182A3-3132-4518-AA91-4ED1520BD578}"/>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2566" t="34727" r="27277" b="16135"/>
            <a:stretch/>
          </p:blipFill>
          <p:spPr>
            <a:xfrm>
              <a:off x="5171283" y="4487194"/>
              <a:ext cx="2433408" cy="2383971"/>
            </a:xfrm>
            <a:prstGeom prst="rect">
              <a:avLst/>
            </a:prstGeom>
          </p:spPr>
        </p:pic>
        <p:sp>
          <p:nvSpPr>
            <p:cNvPr id="44" name="テキスト ボックス 43"/>
            <p:cNvSpPr txBox="1"/>
            <p:nvPr/>
          </p:nvSpPr>
          <p:spPr>
            <a:xfrm>
              <a:off x="424279" y="4166218"/>
              <a:ext cx="5486663"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災害時に、誤った情報を信頼して動くことは</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大変危険です。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身の安全を守るためにも、情報源を調べたり、</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政府や公的機関の発表と照らし合わせたりすることで、</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情報が正しいか判断するようにしてください。</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6" name="ドーナツ 15"/>
          <p:cNvSpPr/>
          <p:nvPr/>
        </p:nvSpPr>
        <p:spPr>
          <a:xfrm>
            <a:off x="7451491" y="5057152"/>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grpSp>
        <p:nvGrpSpPr>
          <p:cNvPr id="5" name="グループ化 4"/>
          <p:cNvGrpSpPr/>
          <p:nvPr/>
        </p:nvGrpSpPr>
        <p:grpSpPr>
          <a:xfrm>
            <a:off x="286006" y="1028873"/>
            <a:ext cx="8571987" cy="2727040"/>
            <a:chOff x="286006" y="1028873"/>
            <a:chExt cx="8571987" cy="2727040"/>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3780065" y="1351031"/>
              <a:ext cx="4979958"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インターネットには、</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「フェイクニュース」</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と呼ばれる、</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悪ふざけや、閲覧数を伸ばすことを目的とした</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嘘のニュースが出回ることがあります。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不安をあおる内容が多いため、</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災害などの緊急時には特に拡散されやすく、</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混乱を生む原因となっています。</a:t>
              </a:r>
            </a:p>
          </p:txBody>
        </p:sp>
        <p:pic>
          <p:nvPicPr>
            <p:cNvPr id="7" name="Picture 3"/>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36687"/>
            <a:stretch/>
          </p:blipFill>
          <p:spPr bwMode="auto">
            <a:xfrm>
              <a:off x="383022" y="1028873"/>
              <a:ext cx="3120877" cy="2522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角丸四角形 2"/>
            <p:cNvSpPr/>
            <p:nvPr/>
          </p:nvSpPr>
          <p:spPr>
            <a:xfrm rot="20932771">
              <a:off x="940070" y="1333811"/>
              <a:ext cx="1957485" cy="2422102"/>
            </a:xfrm>
            <a:custGeom>
              <a:avLst/>
              <a:gdLst>
                <a:gd name="connsiteX0" fmla="*/ 0 w 1869870"/>
                <a:gd name="connsiteY0" fmla="*/ 115988 h 2408156"/>
                <a:gd name="connsiteX1" fmla="*/ 115988 w 1869870"/>
                <a:gd name="connsiteY1" fmla="*/ 0 h 2408156"/>
                <a:gd name="connsiteX2" fmla="*/ 1753882 w 1869870"/>
                <a:gd name="connsiteY2" fmla="*/ 0 h 2408156"/>
                <a:gd name="connsiteX3" fmla="*/ 1869870 w 1869870"/>
                <a:gd name="connsiteY3" fmla="*/ 115988 h 2408156"/>
                <a:gd name="connsiteX4" fmla="*/ 1869870 w 1869870"/>
                <a:gd name="connsiteY4" fmla="*/ 2292168 h 2408156"/>
                <a:gd name="connsiteX5" fmla="*/ 1753882 w 1869870"/>
                <a:gd name="connsiteY5" fmla="*/ 2408156 h 2408156"/>
                <a:gd name="connsiteX6" fmla="*/ 115988 w 1869870"/>
                <a:gd name="connsiteY6" fmla="*/ 2408156 h 2408156"/>
                <a:gd name="connsiteX7" fmla="*/ 0 w 1869870"/>
                <a:gd name="connsiteY7" fmla="*/ 2292168 h 2408156"/>
                <a:gd name="connsiteX8" fmla="*/ 0 w 1869870"/>
                <a:gd name="connsiteY8" fmla="*/ 115988 h 2408156"/>
                <a:gd name="connsiteX0" fmla="*/ 0 w 1869870"/>
                <a:gd name="connsiteY0" fmla="*/ 191099 h 2483267"/>
                <a:gd name="connsiteX1" fmla="*/ 72509 w 1869870"/>
                <a:gd name="connsiteY1" fmla="*/ 0 h 2483267"/>
                <a:gd name="connsiteX2" fmla="*/ 1753882 w 1869870"/>
                <a:gd name="connsiteY2" fmla="*/ 75111 h 2483267"/>
                <a:gd name="connsiteX3" fmla="*/ 1869870 w 1869870"/>
                <a:gd name="connsiteY3" fmla="*/ 191099 h 2483267"/>
                <a:gd name="connsiteX4" fmla="*/ 1869870 w 1869870"/>
                <a:gd name="connsiteY4" fmla="*/ 2367279 h 2483267"/>
                <a:gd name="connsiteX5" fmla="*/ 1753882 w 1869870"/>
                <a:gd name="connsiteY5" fmla="*/ 2483267 h 2483267"/>
                <a:gd name="connsiteX6" fmla="*/ 115988 w 1869870"/>
                <a:gd name="connsiteY6" fmla="*/ 2483267 h 2483267"/>
                <a:gd name="connsiteX7" fmla="*/ 0 w 1869870"/>
                <a:gd name="connsiteY7" fmla="*/ 2367279 h 2483267"/>
                <a:gd name="connsiteX8" fmla="*/ 0 w 1869870"/>
                <a:gd name="connsiteY8" fmla="*/ 191099 h 2483267"/>
                <a:gd name="connsiteX0" fmla="*/ 0 w 1887605"/>
                <a:gd name="connsiteY0" fmla="*/ 154333 h 2483267"/>
                <a:gd name="connsiteX1" fmla="*/ 90244 w 1887605"/>
                <a:gd name="connsiteY1" fmla="*/ 0 h 2483267"/>
                <a:gd name="connsiteX2" fmla="*/ 1771617 w 1887605"/>
                <a:gd name="connsiteY2" fmla="*/ 75111 h 2483267"/>
                <a:gd name="connsiteX3" fmla="*/ 1887605 w 1887605"/>
                <a:gd name="connsiteY3" fmla="*/ 191099 h 2483267"/>
                <a:gd name="connsiteX4" fmla="*/ 1887605 w 1887605"/>
                <a:gd name="connsiteY4" fmla="*/ 2367279 h 2483267"/>
                <a:gd name="connsiteX5" fmla="*/ 1771617 w 1887605"/>
                <a:gd name="connsiteY5" fmla="*/ 2483267 h 2483267"/>
                <a:gd name="connsiteX6" fmla="*/ 133723 w 1887605"/>
                <a:gd name="connsiteY6" fmla="*/ 2483267 h 2483267"/>
                <a:gd name="connsiteX7" fmla="*/ 17735 w 1887605"/>
                <a:gd name="connsiteY7" fmla="*/ 2367279 h 2483267"/>
                <a:gd name="connsiteX8" fmla="*/ 0 w 1887605"/>
                <a:gd name="connsiteY8" fmla="*/ 154333 h 2483267"/>
                <a:gd name="connsiteX0" fmla="*/ 20272 w 1907877"/>
                <a:gd name="connsiteY0" fmla="*/ 154333 h 2483267"/>
                <a:gd name="connsiteX1" fmla="*/ 110516 w 1907877"/>
                <a:gd name="connsiteY1" fmla="*/ 0 h 2483267"/>
                <a:gd name="connsiteX2" fmla="*/ 1791889 w 1907877"/>
                <a:gd name="connsiteY2" fmla="*/ 75111 h 2483267"/>
                <a:gd name="connsiteX3" fmla="*/ 1907877 w 1907877"/>
                <a:gd name="connsiteY3" fmla="*/ 191099 h 2483267"/>
                <a:gd name="connsiteX4" fmla="*/ 1907877 w 1907877"/>
                <a:gd name="connsiteY4" fmla="*/ 2367279 h 2483267"/>
                <a:gd name="connsiteX5" fmla="*/ 1791889 w 1907877"/>
                <a:gd name="connsiteY5" fmla="*/ 2483267 h 2483267"/>
                <a:gd name="connsiteX6" fmla="*/ 153995 w 1907877"/>
                <a:gd name="connsiteY6" fmla="*/ 2483267 h 2483267"/>
                <a:gd name="connsiteX7" fmla="*/ 0 w 1907877"/>
                <a:gd name="connsiteY7" fmla="*/ 2010347 h 2483267"/>
                <a:gd name="connsiteX8" fmla="*/ 20272 w 1907877"/>
                <a:gd name="connsiteY8" fmla="*/ 154333 h 2483267"/>
                <a:gd name="connsiteX0" fmla="*/ 20272 w 1907877"/>
                <a:gd name="connsiteY0" fmla="*/ 154333 h 2483267"/>
                <a:gd name="connsiteX1" fmla="*/ 110516 w 1907877"/>
                <a:gd name="connsiteY1" fmla="*/ 0 h 2483267"/>
                <a:gd name="connsiteX2" fmla="*/ 1791889 w 1907877"/>
                <a:gd name="connsiteY2" fmla="*/ 75111 h 2483267"/>
                <a:gd name="connsiteX3" fmla="*/ 1907877 w 1907877"/>
                <a:gd name="connsiteY3" fmla="*/ 191099 h 2483267"/>
                <a:gd name="connsiteX4" fmla="*/ 1907877 w 1907877"/>
                <a:gd name="connsiteY4" fmla="*/ 2367279 h 2483267"/>
                <a:gd name="connsiteX5" fmla="*/ 1791889 w 1907877"/>
                <a:gd name="connsiteY5" fmla="*/ 2483267 h 2483267"/>
                <a:gd name="connsiteX6" fmla="*/ 341595 w 1907877"/>
                <a:gd name="connsiteY6" fmla="*/ 2079155 h 2483267"/>
                <a:gd name="connsiteX7" fmla="*/ 0 w 1907877"/>
                <a:gd name="connsiteY7" fmla="*/ 2010347 h 2483267"/>
                <a:gd name="connsiteX8" fmla="*/ 20272 w 1907877"/>
                <a:gd name="connsiteY8" fmla="*/ 154333 h 2483267"/>
                <a:gd name="connsiteX0" fmla="*/ 20272 w 1907877"/>
                <a:gd name="connsiteY0" fmla="*/ 154333 h 2390174"/>
                <a:gd name="connsiteX1" fmla="*/ 110516 w 1907877"/>
                <a:gd name="connsiteY1" fmla="*/ 0 h 2390174"/>
                <a:gd name="connsiteX2" fmla="*/ 1791889 w 1907877"/>
                <a:gd name="connsiteY2" fmla="*/ 75111 h 2390174"/>
                <a:gd name="connsiteX3" fmla="*/ 1907877 w 1907877"/>
                <a:gd name="connsiteY3" fmla="*/ 191099 h 2390174"/>
                <a:gd name="connsiteX4" fmla="*/ 1907877 w 1907877"/>
                <a:gd name="connsiteY4" fmla="*/ 2367279 h 2390174"/>
                <a:gd name="connsiteX5" fmla="*/ 1828244 w 1907877"/>
                <a:gd name="connsiteY5" fmla="*/ 2340643 h 2390174"/>
                <a:gd name="connsiteX6" fmla="*/ 341595 w 1907877"/>
                <a:gd name="connsiteY6" fmla="*/ 2079155 h 2390174"/>
                <a:gd name="connsiteX7" fmla="*/ 0 w 1907877"/>
                <a:gd name="connsiteY7" fmla="*/ 2010347 h 2390174"/>
                <a:gd name="connsiteX8" fmla="*/ 20272 w 1907877"/>
                <a:gd name="connsiteY8" fmla="*/ 154333 h 2390174"/>
                <a:gd name="connsiteX0" fmla="*/ 20272 w 1908014"/>
                <a:gd name="connsiteY0" fmla="*/ 154333 h 2426417"/>
                <a:gd name="connsiteX1" fmla="*/ 110516 w 1908014"/>
                <a:gd name="connsiteY1" fmla="*/ 0 h 2426417"/>
                <a:gd name="connsiteX2" fmla="*/ 1791889 w 1908014"/>
                <a:gd name="connsiteY2" fmla="*/ 75111 h 2426417"/>
                <a:gd name="connsiteX3" fmla="*/ 1907877 w 1908014"/>
                <a:gd name="connsiteY3" fmla="*/ 191099 h 2426417"/>
                <a:gd name="connsiteX4" fmla="*/ 1908014 w 1908014"/>
                <a:gd name="connsiteY4" fmla="*/ 2408908 h 2426417"/>
                <a:gd name="connsiteX5" fmla="*/ 1828244 w 1908014"/>
                <a:gd name="connsiteY5" fmla="*/ 2340643 h 2426417"/>
                <a:gd name="connsiteX6" fmla="*/ 341595 w 1908014"/>
                <a:gd name="connsiteY6" fmla="*/ 2079155 h 2426417"/>
                <a:gd name="connsiteX7" fmla="*/ 0 w 1908014"/>
                <a:gd name="connsiteY7" fmla="*/ 2010347 h 2426417"/>
                <a:gd name="connsiteX8" fmla="*/ 20272 w 1908014"/>
                <a:gd name="connsiteY8" fmla="*/ 154333 h 2426417"/>
                <a:gd name="connsiteX0" fmla="*/ 20272 w 1908014"/>
                <a:gd name="connsiteY0" fmla="*/ 154333 h 2432072"/>
                <a:gd name="connsiteX1" fmla="*/ 110516 w 1908014"/>
                <a:gd name="connsiteY1" fmla="*/ 0 h 2432072"/>
                <a:gd name="connsiteX2" fmla="*/ 1791889 w 1908014"/>
                <a:gd name="connsiteY2" fmla="*/ 75111 h 2432072"/>
                <a:gd name="connsiteX3" fmla="*/ 1907877 w 1908014"/>
                <a:gd name="connsiteY3" fmla="*/ 191099 h 2432072"/>
                <a:gd name="connsiteX4" fmla="*/ 1908014 w 1908014"/>
                <a:gd name="connsiteY4" fmla="*/ 2408908 h 2432072"/>
                <a:gd name="connsiteX5" fmla="*/ 1836393 w 1908014"/>
                <a:gd name="connsiteY5" fmla="*/ 2383847 h 2432072"/>
                <a:gd name="connsiteX6" fmla="*/ 341595 w 1908014"/>
                <a:gd name="connsiteY6" fmla="*/ 2079155 h 2432072"/>
                <a:gd name="connsiteX7" fmla="*/ 0 w 1908014"/>
                <a:gd name="connsiteY7" fmla="*/ 2010347 h 2432072"/>
                <a:gd name="connsiteX8" fmla="*/ 20272 w 1908014"/>
                <a:gd name="connsiteY8" fmla="*/ 154333 h 2432072"/>
                <a:gd name="connsiteX0" fmla="*/ 20272 w 1908014"/>
                <a:gd name="connsiteY0" fmla="*/ 154333 h 2432072"/>
                <a:gd name="connsiteX1" fmla="*/ 110516 w 1908014"/>
                <a:gd name="connsiteY1" fmla="*/ 0 h 2432072"/>
                <a:gd name="connsiteX2" fmla="*/ 1791889 w 1908014"/>
                <a:gd name="connsiteY2" fmla="*/ 75111 h 2432072"/>
                <a:gd name="connsiteX3" fmla="*/ 1907877 w 1908014"/>
                <a:gd name="connsiteY3" fmla="*/ 191099 h 2432072"/>
                <a:gd name="connsiteX4" fmla="*/ 1908014 w 1908014"/>
                <a:gd name="connsiteY4" fmla="*/ 2408908 h 2432072"/>
                <a:gd name="connsiteX5" fmla="*/ 1836393 w 1908014"/>
                <a:gd name="connsiteY5" fmla="*/ 2383847 h 2432072"/>
                <a:gd name="connsiteX6" fmla="*/ 384936 w 1908014"/>
                <a:gd name="connsiteY6" fmla="*/ 2112637 h 2432072"/>
                <a:gd name="connsiteX7" fmla="*/ 0 w 1908014"/>
                <a:gd name="connsiteY7" fmla="*/ 2010347 h 2432072"/>
                <a:gd name="connsiteX8" fmla="*/ 20272 w 1908014"/>
                <a:gd name="connsiteY8" fmla="*/ 154333 h 2432072"/>
                <a:gd name="connsiteX0" fmla="*/ 20272 w 1908014"/>
                <a:gd name="connsiteY0" fmla="*/ 154333 h 2432072"/>
                <a:gd name="connsiteX1" fmla="*/ 110516 w 1908014"/>
                <a:gd name="connsiteY1" fmla="*/ 0 h 2432072"/>
                <a:gd name="connsiteX2" fmla="*/ 1791889 w 1908014"/>
                <a:gd name="connsiteY2" fmla="*/ 75111 h 2432072"/>
                <a:gd name="connsiteX3" fmla="*/ 1907877 w 1908014"/>
                <a:gd name="connsiteY3" fmla="*/ 191099 h 2432072"/>
                <a:gd name="connsiteX4" fmla="*/ 1908014 w 1908014"/>
                <a:gd name="connsiteY4" fmla="*/ 2408908 h 2432072"/>
                <a:gd name="connsiteX5" fmla="*/ 1836393 w 1908014"/>
                <a:gd name="connsiteY5" fmla="*/ 2383847 h 2432072"/>
                <a:gd name="connsiteX6" fmla="*/ 0 w 1908014"/>
                <a:gd name="connsiteY6" fmla="*/ 2010347 h 2432072"/>
                <a:gd name="connsiteX7" fmla="*/ 20272 w 1908014"/>
                <a:gd name="connsiteY7" fmla="*/ 154333 h 2432072"/>
                <a:gd name="connsiteX0" fmla="*/ 26571 w 1914313"/>
                <a:gd name="connsiteY0" fmla="*/ 154333 h 2432072"/>
                <a:gd name="connsiteX1" fmla="*/ 116815 w 1914313"/>
                <a:gd name="connsiteY1" fmla="*/ 0 h 2432072"/>
                <a:gd name="connsiteX2" fmla="*/ 1798188 w 1914313"/>
                <a:gd name="connsiteY2" fmla="*/ 75111 h 2432072"/>
                <a:gd name="connsiteX3" fmla="*/ 1914176 w 1914313"/>
                <a:gd name="connsiteY3" fmla="*/ 191099 h 2432072"/>
                <a:gd name="connsiteX4" fmla="*/ 1914313 w 1914313"/>
                <a:gd name="connsiteY4" fmla="*/ 2408908 h 2432072"/>
                <a:gd name="connsiteX5" fmla="*/ 1842692 w 1914313"/>
                <a:gd name="connsiteY5" fmla="*/ 2383847 h 2432072"/>
                <a:gd name="connsiteX6" fmla="*/ 0 w 1914313"/>
                <a:gd name="connsiteY6" fmla="*/ 2042708 h 2432072"/>
                <a:gd name="connsiteX7" fmla="*/ 26571 w 1914313"/>
                <a:gd name="connsiteY7" fmla="*/ 154333 h 24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4313" h="2432072">
                  <a:moveTo>
                    <a:pt x="26571" y="154333"/>
                  </a:moveTo>
                  <a:cubicBezTo>
                    <a:pt x="26571" y="90275"/>
                    <a:pt x="52757" y="0"/>
                    <a:pt x="116815" y="0"/>
                  </a:cubicBezTo>
                  <a:cubicBezTo>
                    <a:pt x="662780" y="0"/>
                    <a:pt x="1252223" y="75111"/>
                    <a:pt x="1798188" y="75111"/>
                  </a:cubicBezTo>
                  <a:cubicBezTo>
                    <a:pt x="1862246" y="75111"/>
                    <a:pt x="1914176" y="127041"/>
                    <a:pt x="1914176" y="191099"/>
                  </a:cubicBezTo>
                  <a:cubicBezTo>
                    <a:pt x="1914222" y="930369"/>
                    <a:pt x="1914267" y="1669638"/>
                    <a:pt x="1914313" y="2408908"/>
                  </a:cubicBezTo>
                  <a:cubicBezTo>
                    <a:pt x="1914313" y="2472966"/>
                    <a:pt x="1906750" y="2383847"/>
                    <a:pt x="1842692" y="2383847"/>
                  </a:cubicBezTo>
                  <a:lnTo>
                    <a:pt x="0" y="2042708"/>
                  </a:lnTo>
                  <a:lnTo>
                    <a:pt x="26571" y="154333"/>
                  </a:lnTo>
                  <a:close/>
                </a:path>
              </a:pathLst>
            </a:custGeom>
            <a:solidFill>
              <a:schemeClr val="bg1">
                <a:lumMod val="8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dirty="0">
                <a:solidFill>
                  <a:schemeClr val="tx1"/>
                </a:solidFill>
              </a:endParaRPr>
            </a:p>
          </p:txBody>
        </p:sp>
        <p:pic>
          <p:nvPicPr>
            <p:cNvPr id="28" name="図 27">
              <a:extLst>
                <a:ext uri="{FF2B5EF4-FFF2-40B4-BE49-F238E27FC236}">
                  <a16:creationId xmlns:a16="http://schemas.microsoft.com/office/drawing/2014/main" id="{B5FFF607-1C21-40EB-8672-395B5CAA3927}"/>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r="42664" b="40237"/>
            <a:stretch/>
          </p:blipFill>
          <p:spPr>
            <a:xfrm rot="20952329">
              <a:off x="894511" y="1349714"/>
              <a:ext cx="1886879" cy="1966749"/>
            </a:xfrm>
            <a:prstGeom prst="rect">
              <a:avLst/>
            </a:prstGeom>
          </p:spPr>
        </p:pic>
        <p:grpSp>
          <p:nvGrpSpPr>
            <p:cNvPr id="19" name="グループ化 18"/>
            <p:cNvGrpSpPr/>
            <p:nvPr/>
          </p:nvGrpSpPr>
          <p:grpSpPr>
            <a:xfrm>
              <a:off x="2679859" y="2066578"/>
              <a:ext cx="970004" cy="1480487"/>
              <a:chOff x="5540819" y="4343061"/>
              <a:chExt cx="1173095" cy="1790458"/>
            </a:xfrm>
          </p:grpSpPr>
          <p:sp>
            <p:nvSpPr>
              <p:cNvPr id="20" name="円/楕円 12"/>
              <p:cNvSpPr/>
              <p:nvPr/>
            </p:nvSpPr>
            <p:spPr>
              <a:xfrm>
                <a:off x="5540819" y="4343061"/>
                <a:ext cx="1173095" cy="127989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ローチャート: 論理積ゲート 56"/>
              <p:cNvSpPr/>
              <p:nvPr/>
            </p:nvSpPr>
            <p:spPr>
              <a:xfrm rot="16200000">
                <a:off x="5765750" y="5191821"/>
                <a:ext cx="723234" cy="1160162"/>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1029411"/>
                  <a:gd name="connsiteX1" fmla="*/ 222695 w 371011"/>
                  <a:gd name="connsiteY1" fmla="*/ 66675 h 1029411"/>
                  <a:gd name="connsiteX2" fmla="*/ 369187 w 371011"/>
                  <a:gd name="connsiteY2" fmla="*/ 497908 h 1029411"/>
                  <a:gd name="connsiteX3" fmla="*/ 299886 w 371011"/>
                  <a:gd name="connsiteY3" fmla="*/ 896384 h 1029411"/>
                  <a:gd name="connsiteX4" fmla="*/ 184959 w 371011"/>
                  <a:gd name="connsiteY4" fmla="*/ 1026017 h 1029411"/>
                  <a:gd name="connsiteX5" fmla="*/ 0 w 371011"/>
                  <a:gd name="connsiteY5" fmla="*/ 967241 h 1029411"/>
                  <a:gd name="connsiteX6" fmla="*/ 2384 w 371011"/>
                  <a:gd name="connsiteY6" fmla="*/ 0 h 1029411"/>
                  <a:gd name="connsiteX0" fmla="*/ 2384 w 371011"/>
                  <a:gd name="connsiteY0" fmla="*/ 0 h 1070514"/>
                  <a:gd name="connsiteX1" fmla="*/ 222695 w 371011"/>
                  <a:gd name="connsiteY1" fmla="*/ 66675 h 1070514"/>
                  <a:gd name="connsiteX2" fmla="*/ 369187 w 371011"/>
                  <a:gd name="connsiteY2" fmla="*/ 497908 h 1070514"/>
                  <a:gd name="connsiteX3" fmla="*/ 299886 w 371011"/>
                  <a:gd name="connsiteY3" fmla="*/ 896384 h 1070514"/>
                  <a:gd name="connsiteX4" fmla="*/ 184959 w 371011"/>
                  <a:gd name="connsiteY4" fmla="*/ 1026017 h 1070514"/>
                  <a:gd name="connsiteX5" fmla="*/ 0 w 371011"/>
                  <a:gd name="connsiteY5" fmla="*/ 1070514 h 1070514"/>
                  <a:gd name="connsiteX6" fmla="*/ 2384 w 371011"/>
                  <a:gd name="connsiteY6" fmla="*/ 0 h 107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011" h="1070514">
                    <a:moveTo>
                      <a:pt x="2384" y="0"/>
                    </a:moveTo>
                    <a:cubicBezTo>
                      <a:pt x="67090" y="0"/>
                      <a:pt x="157989" y="21437"/>
                      <a:pt x="222695" y="66675"/>
                    </a:cubicBezTo>
                    <a:cubicBezTo>
                      <a:pt x="327522" y="123831"/>
                      <a:pt x="356322" y="359623"/>
                      <a:pt x="369187" y="497908"/>
                    </a:cubicBezTo>
                    <a:cubicBezTo>
                      <a:pt x="382052" y="636193"/>
                      <a:pt x="323499" y="827299"/>
                      <a:pt x="299886" y="896384"/>
                    </a:cubicBezTo>
                    <a:cubicBezTo>
                      <a:pt x="285789" y="948809"/>
                      <a:pt x="230970" y="1009049"/>
                      <a:pt x="184959" y="1026017"/>
                    </a:cubicBezTo>
                    <a:cubicBezTo>
                      <a:pt x="112316" y="1047448"/>
                      <a:pt x="63118" y="1063370"/>
                      <a:pt x="0" y="1070514"/>
                    </a:cubicBezTo>
                    <a:cubicBezTo>
                      <a:pt x="1" y="781437"/>
                      <a:pt x="2383" y="289077"/>
                      <a:pt x="2384"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nvGrpSpPr>
              <p:cNvPr id="22" name="グループ化 21"/>
              <p:cNvGrpSpPr/>
              <p:nvPr/>
            </p:nvGrpSpPr>
            <p:grpSpPr>
              <a:xfrm>
                <a:off x="5773830" y="4858855"/>
                <a:ext cx="707072" cy="220254"/>
                <a:chOff x="3241258" y="2397667"/>
                <a:chExt cx="652436" cy="203235"/>
              </a:xfrm>
            </p:grpSpPr>
            <p:sp>
              <p:nvSpPr>
                <p:cNvPr id="24" name="弦 31"/>
                <p:cNvSpPr/>
                <p:nvPr/>
              </p:nvSpPr>
              <p:spPr>
                <a:xfrm rot="20635771">
                  <a:off x="3241258" y="2397667"/>
                  <a:ext cx="236728" cy="203233"/>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p:nvSpPr>
              <p:spPr>
                <a:xfrm>
                  <a:off x="3355203" y="2428324"/>
                  <a:ext cx="37717" cy="1058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弦 31"/>
                <p:cNvSpPr/>
                <p:nvPr/>
              </p:nvSpPr>
              <p:spPr>
                <a:xfrm rot="939498" flipH="1">
                  <a:off x="3656966" y="2397669"/>
                  <a:ext cx="236728" cy="203233"/>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flipH="1">
                  <a:off x="3742032" y="2428326"/>
                  <a:ext cx="37717" cy="1058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 name="フリーフォーム 22"/>
              <p:cNvSpPr/>
              <p:nvPr/>
            </p:nvSpPr>
            <p:spPr>
              <a:xfrm>
                <a:off x="5829187" y="5204804"/>
                <a:ext cx="596361"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8" name="乗算記号 29"/>
          <p:cNvSpPr/>
          <p:nvPr/>
        </p:nvSpPr>
        <p:spPr>
          <a:xfrm rot="20932626">
            <a:off x="-119433" y="1780647"/>
            <a:ext cx="2331647" cy="2301533"/>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29" name="グループ化 28"/>
          <p:cNvGrpSpPr/>
          <p:nvPr/>
        </p:nvGrpSpPr>
        <p:grpSpPr>
          <a:xfrm>
            <a:off x="6774321" y="3486288"/>
            <a:ext cx="2503762" cy="1296394"/>
            <a:chOff x="6774321" y="3486288"/>
            <a:chExt cx="2503762" cy="1296394"/>
          </a:xfrm>
        </p:grpSpPr>
        <p:grpSp>
          <p:nvGrpSpPr>
            <p:cNvPr id="10" name="グループ化 9"/>
            <p:cNvGrpSpPr/>
            <p:nvPr/>
          </p:nvGrpSpPr>
          <p:grpSpPr>
            <a:xfrm rot="299488" flipH="1">
              <a:off x="6988082" y="3486288"/>
              <a:ext cx="2067322" cy="1296394"/>
              <a:chOff x="430644" y="2487728"/>
              <a:chExt cx="3187758" cy="2329554"/>
            </a:xfrm>
            <a:solidFill>
              <a:srgbClr val="004DA0"/>
            </a:solidFill>
          </p:grpSpPr>
          <p:sp>
            <p:nvSpPr>
              <p:cNvPr id="11" name="円/楕円 21"/>
              <p:cNvSpPr/>
              <p:nvPr/>
            </p:nvSpPr>
            <p:spPr>
              <a:xfrm>
                <a:off x="3295964" y="4522569"/>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2" name="雲 31"/>
              <p:cNvSpPr/>
              <p:nvPr/>
            </p:nvSpPr>
            <p:spPr>
              <a:xfrm rot="197991">
                <a:off x="430644" y="2487728"/>
                <a:ext cx="3187758" cy="227521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3" name="円/楕円 23"/>
              <p:cNvSpPr/>
              <p:nvPr/>
            </p:nvSpPr>
            <p:spPr>
              <a:xfrm>
                <a:off x="3494499" y="4707116"/>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14" name="テキスト ボックス 13"/>
            <p:cNvSpPr txBox="1"/>
            <p:nvPr/>
          </p:nvSpPr>
          <p:spPr>
            <a:xfrm rot="462286">
              <a:off x="6774321" y="3802275"/>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違うサイトでも</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調べてみよう</a:t>
              </a:r>
            </a:p>
          </p:txBody>
        </p:sp>
      </p:grpSp>
      <p:sp>
        <p:nvSpPr>
          <p:cNvPr id="30" name="タイトル 29"/>
          <p:cNvSpPr>
            <a:spLocks noGrp="1"/>
          </p:cNvSpPr>
          <p:nvPr>
            <p:ph type="title"/>
          </p:nvPr>
        </p:nvSpPr>
        <p:spPr/>
        <p:txBody>
          <a:bodyPr vert="horz" lIns="91440" tIns="45720" rIns="91440" bIns="45720" rtlCol="0" anchor="ctr">
            <a:noAutofit/>
          </a:bodyPr>
          <a:lstStyle/>
          <a:p>
            <a:r>
              <a:rPr lang="en-US" altLang="ja-JP" dirty="0"/>
              <a:t>16.</a:t>
            </a:r>
            <a:r>
              <a:rPr lang="ja-JP" altLang="en-US" dirty="0"/>
              <a:t>災害時の</a:t>
            </a:r>
            <a:r>
              <a:rPr lang="en-US" altLang="ja-JP" dirty="0"/>
              <a:t>SNS</a:t>
            </a:r>
            <a:r>
              <a:rPr lang="ja-JP" altLang="en-US" dirty="0"/>
              <a:t>利用</a:t>
            </a:r>
            <a:r>
              <a:rPr lang="en-US" altLang="ja-JP" dirty="0"/>
              <a:t> </a:t>
            </a:r>
            <a:endParaRPr lang="en-US" dirty="0"/>
          </a:p>
        </p:txBody>
      </p:sp>
    </p:spTree>
    <p:custDataLst>
      <p:tags r:id="rId1"/>
    </p:custDataLst>
    <p:extLst>
      <p:ext uri="{BB962C8B-B14F-4D97-AF65-F5344CB8AC3E}">
        <p14:creationId xmlns:p14="http://schemas.microsoft.com/office/powerpoint/2010/main" val="2692214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26547" y="663832"/>
            <a:ext cx="8890907" cy="302027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602013" y="1320361"/>
            <a:ext cx="7939974"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フェイクニュースを拡散してしまうと、あなた自身も、混乱を広める加害者になってしまう可能性があります。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自分や家族、友達の身の安全を守るためにも、情報が</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信頼できるかどうか、必ず確認するようにしましょう。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5" name="図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21300" y="3738507"/>
            <a:ext cx="5328889" cy="3842410"/>
          </a:xfrm>
          <a:prstGeom prst="rect">
            <a:avLst/>
          </a:prstGeom>
        </p:spPr>
      </p:pic>
      <p:grpSp>
        <p:nvGrpSpPr>
          <p:cNvPr id="6" name="グループ化 5"/>
          <p:cNvGrpSpPr/>
          <p:nvPr/>
        </p:nvGrpSpPr>
        <p:grpSpPr>
          <a:xfrm rot="20801675">
            <a:off x="221296" y="3630421"/>
            <a:ext cx="4572000" cy="2456387"/>
            <a:chOff x="57558" y="3843929"/>
            <a:chExt cx="4572000" cy="2456387"/>
          </a:xfrm>
        </p:grpSpPr>
        <p:sp>
          <p:nvSpPr>
            <p:cNvPr id="7" name="雲 31"/>
            <p:cNvSpPr/>
            <p:nvPr/>
          </p:nvSpPr>
          <p:spPr>
            <a:xfrm rot="197991">
              <a:off x="115159" y="3843929"/>
              <a:ext cx="4357508" cy="245638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8" name="正方形/長方形 7"/>
            <p:cNvSpPr/>
            <p:nvPr/>
          </p:nvSpPr>
          <p:spPr>
            <a:xfrm>
              <a:off x="57558" y="4623614"/>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正しい情報かどうか</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確認しよう！</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p:txBody>
        </p:sp>
      </p:grpSp>
      <p:sp>
        <p:nvSpPr>
          <p:cNvPr id="29" name="テキスト ボックス 28"/>
          <p:cNvSpPr txBox="1"/>
          <p:nvPr/>
        </p:nvSpPr>
        <p:spPr>
          <a:xfrm rot="20119472">
            <a:off x="4963733" y="3394678"/>
            <a:ext cx="2188028" cy="1446550"/>
          </a:xfrm>
          <a:prstGeom prst="rect">
            <a:avLst/>
          </a:prstGeom>
          <a:noFill/>
        </p:spPr>
        <p:txBody>
          <a:bodyPr wrap="square" rtlCol="0">
            <a:spAutoFit/>
          </a:bodyPr>
          <a:lstStyle/>
          <a:p>
            <a:pPr algn="ctr"/>
            <a:r>
              <a:rPr lang="ja-JP" alt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rot="1114937">
            <a:off x="5593879" y="3686037"/>
            <a:ext cx="2188028" cy="1015663"/>
          </a:xfrm>
          <a:prstGeom prst="rect">
            <a:avLst/>
          </a:prstGeom>
          <a:noFill/>
        </p:spPr>
        <p:txBody>
          <a:bodyPr wrap="square" rtlCol="0">
            <a:spAutoFit/>
          </a:bodyPr>
          <a:lstStyle/>
          <a:p>
            <a:pPr algn="ctr"/>
            <a:r>
              <a:rPr lang="ja-JP" altLang="en-US" sz="60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60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タイトル 4"/>
          <p:cNvSpPr>
            <a:spLocks noGrp="1"/>
          </p:cNvSpPr>
          <p:nvPr>
            <p:ph type="title"/>
          </p:nvPr>
        </p:nvSpPr>
        <p:spPr/>
        <p:txBody>
          <a:bodyPr vert="horz" lIns="91440" tIns="45720" rIns="91440" bIns="45720" rtlCol="0" anchor="ctr">
            <a:noAutofit/>
          </a:bodyPr>
          <a:lstStyle/>
          <a:p>
            <a:r>
              <a:rPr lang="en-US" altLang="ja-JP" dirty="0"/>
              <a:t>16.</a:t>
            </a:r>
            <a:r>
              <a:rPr lang="ja-JP" altLang="en-US" dirty="0"/>
              <a:t>災害時の</a:t>
            </a:r>
            <a:r>
              <a:rPr lang="en-US" altLang="ja-JP" dirty="0"/>
              <a:t>SNS</a:t>
            </a:r>
            <a:r>
              <a:rPr lang="ja-JP" altLang="en-US" dirty="0"/>
              <a:t>利用</a:t>
            </a:r>
            <a:r>
              <a:rPr lang="en-US" altLang="ja-JP" dirty="0"/>
              <a:t> </a:t>
            </a:r>
            <a:endParaRPr lang="en-US" dirty="0"/>
          </a:p>
        </p:txBody>
      </p:sp>
    </p:spTree>
    <p:custDataLst>
      <p:tags r:id="rId1"/>
    </p:custDataLst>
    <p:extLst>
      <p:ext uri="{BB962C8B-B14F-4D97-AF65-F5344CB8AC3E}">
        <p14:creationId xmlns:p14="http://schemas.microsoft.com/office/powerpoint/2010/main" val="3972814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17</a:t>
            </a:r>
            <a:r>
              <a:rPr lang="ja-JP" altLang="en-US" sz="4000" dirty="0"/>
              <a:t> 話</a:t>
            </a:r>
            <a:br>
              <a:rPr lang="en-US" altLang="ja-JP" sz="4000" dirty="0"/>
            </a:br>
            <a:r>
              <a:rPr lang="ja-JP" altLang="en-US" dirty="0" err="1"/>
              <a:t>ながら</a:t>
            </a:r>
            <a:r>
              <a:rPr lang="ja-JP" altLang="en-US" dirty="0"/>
              <a:t>スマホは危険！</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71065164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図 30" descr="横断歩道 が含まれている画像&#10;&#10;自動的に生成された説明">
            <a:extLst>
              <a:ext uri="{FF2B5EF4-FFF2-40B4-BE49-F238E27FC236}">
                <a16:creationId xmlns:a16="http://schemas.microsoft.com/office/drawing/2014/main" id="{B0317F30-BDC1-415C-8418-16851AE36302}"/>
              </a:ext>
            </a:extLst>
          </p:cNvPr>
          <p:cNvPicPr>
            <a:picLocks noChangeAspect="1"/>
          </p:cNvPicPr>
          <p:nvPr/>
        </p:nvPicPr>
        <p:blipFill rotWithShape="1">
          <a:blip r:embed="rId4">
            <a:extLst>
              <a:ext uri="{28A0092B-C50C-407E-A947-70E740481C1C}">
                <a14:useLocalDpi xmlns:a14="http://schemas.microsoft.com/office/drawing/2010/main" val="0"/>
              </a:ext>
            </a:extLst>
          </a:blip>
          <a:srcRect b="12103"/>
          <a:stretch/>
        </p:blipFill>
        <p:spPr>
          <a:xfrm>
            <a:off x="0" y="1499820"/>
            <a:ext cx="9143999" cy="5358179"/>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spc="-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ある休日、友達との待ち合わせ場所に自転車で向かった眉山さん。途中でメッセージに気づき、運転しながらスマホを操作しました。</a:t>
            </a:r>
            <a:endParaRPr lang="en-US" altLang="ja-JP" sz="2400" spc="-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5" name="グループ化 44"/>
          <p:cNvGrpSpPr/>
          <p:nvPr/>
        </p:nvGrpSpPr>
        <p:grpSpPr>
          <a:xfrm>
            <a:off x="5970980" y="5915670"/>
            <a:ext cx="2625479" cy="403644"/>
            <a:chOff x="5603630" y="6383924"/>
            <a:chExt cx="2625479" cy="403644"/>
          </a:xfrm>
          <a:solidFill>
            <a:srgbClr val="AE9070"/>
          </a:solidFill>
        </p:grpSpPr>
        <p:sp>
          <p:nvSpPr>
            <p:cNvPr id="46" name="テキスト ボックス 4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眉山（びざん）さん</a:t>
              </a:r>
            </a:p>
          </p:txBody>
        </p:sp>
        <p:sp>
          <p:nvSpPr>
            <p:cNvPr id="47" name="正方形/長方形 46"/>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17.</a:t>
            </a:r>
            <a:r>
              <a:rPr lang="ja-JP" altLang="en-US" dirty="0" err="1"/>
              <a:t>ながら</a:t>
            </a:r>
            <a:r>
              <a:rPr lang="ja-JP" altLang="en-US" dirty="0"/>
              <a:t>スマホは危険！</a:t>
            </a:r>
            <a:endParaRPr lang="en-US" dirty="0"/>
          </a:p>
        </p:txBody>
      </p:sp>
      <p:pic>
        <p:nvPicPr>
          <p:cNvPr id="32" name="図 3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3722" y="1032964"/>
            <a:ext cx="6094800" cy="6094800"/>
          </a:xfrm>
          <a:prstGeom prst="rect">
            <a:avLst/>
          </a:prstGeom>
        </p:spPr>
      </p:pic>
      <p:grpSp>
        <p:nvGrpSpPr>
          <p:cNvPr id="56" name="グループ化 55"/>
          <p:cNvGrpSpPr/>
          <p:nvPr/>
        </p:nvGrpSpPr>
        <p:grpSpPr>
          <a:xfrm>
            <a:off x="4410020" y="1630062"/>
            <a:ext cx="3340381" cy="1813144"/>
            <a:chOff x="6112995" y="3692035"/>
            <a:chExt cx="3340381" cy="1813144"/>
          </a:xfrm>
        </p:grpSpPr>
        <p:sp>
          <p:nvSpPr>
            <p:cNvPr id="57" name="円/楕円 89"/>
            <p:cNvSpPr/>
            <p:nvPr/>
          </p:nvSpPr>
          <p:spPr>
            <a:xfrm flipH="1">
              <a:off x="6303930" y="5303322"/>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8" name="円/楕円 91"/>
            <p:cNvSpPr/>
            <p:nvPr/>
          </p:nvSpPr>
          <p:spPr>
            <a:xfrm flipH="1">
              <a:off x="6127907" y="5395015"/>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9" name="雲 31"/>
            <p:cNvSpPr/>
            <p:nvPr/>
          </p:nvSpPr>
          <p:spPr>
            <a:xfrm rot="21203701" flipH="1">
              <a:off x="6112995" y="3692035"/>
              <a:ext cx="3340381" cy="17245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60" name="テキスト ボックス 59"/>
            <p:cNvSpPr txBox="1"/>
            <p:nvPr/>
          </p:nvSpPr>
          <p:spPr>
            <a:xfrm>
              <a:off x="6487774" y="4172206"/>
              <a:ext cx="2674657"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あっ、メッセージが来てる</a:t>
              </a:r>
            </a:p>
          </p:txBody>
        </p:sp>
      </p:grpSp>
      <p:grpSp>
        <p:nvGrpSpPr>
          <p:cNvPr id="25" name="グループ化 24"/>
          <p:cNvGrpSpPr/>
          <p:nvPr/>
        </p:nvGrpSpPr>
        <p:grpSpPr>
          <a:xfrm>
            <a:off x="5527051" y="3325239"/>
            <a:ext cx="3559643" cy="1818188"/>
            <a:chOff x="6267002" y="4431019"/>
            <a:chExt cx="3559643" cy="1818188"/>
          </a:xfrm>
        </p:grpSpPr>
        <p:sp>
          <p:nvSpPr>
            <p:cNvPr id="26" name="円/楕円 89"/>
            <p:cNvSpPr/>
            <p:nvPr/>
          </p:nvSpPr>
          <p:spPr>
            <a:xfrm flipH="1">
              <a:off x="6464253" y="6077967"/>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7" name="円/楕円 91"/>
            <p:cNvSpPr/>
            <p:nvPr/>
          </p:nvSpPr>
          <p:spPr>
            <a:xfrm flipH="1">
              <a:off x="6267002" y="6107113"/>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8" name="雲 31"/>
            <p:cNvSpPr/>
            <p:nvPr/>
          </p:nvSpPr>
          <p:spPr>
            <a:xfrm rot="21114467" flipH="1">
              <a:off x="6273004" y="4431019"/>
              <a:ext cx="3553641" cy="178135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9" name="テキスト ボックス 28"/>
            <p:cNvSpPr txBox="1"/>
            <p:nvPr/>
          </p:nvSpPr>
          <p:spPr>
            <a:xfrm>
              <a:off x="6878264" y="4946850"/>
              <a:ext cx="2674657"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返信しちゃおう</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えっと・・・</a:t>
              </a:r>
            </a:p>
          </p:txBody>
        </p:sp>
      </p:grpSp>
    </p:spTree>
    <p:custDataLst>
      <p:tags r:id="rId1"/>
    </p:custDataLst>
    <p:extLst>
      <p:ext uri="{BB962C8B-B14F-4D97-AF65-F5344CB8AC3E}">
        <p14:creationId xmlns:p14="http://schemas.microsoft.com/office/powerpoint/2010/main" val="474045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descr="横断歩道 が含まれている画像&#10;&#10;自動的に生成された説明">
            <a:extLst>
              <a:ext uri="{FF2B5EF4-FFF2-40B4-BE49-F238E27FC236}">
                <a16:creationId xmlns:a16="http://schemas.microsoft.com/office/drawing/2014/main" id="{480EB820-7C16-4BDD-83C8-2E372BB96904}"/>
              </a:ext>
            </a:extLst>
          </p:cNvPr>
          <p:cNvPicPr>
            <a:picLocks noChangeAspect="1"/>
          </p:cNvPicPr>
          <p:nvPr/>
        </p:nvPicPr>
        <p:blipFill rotWithShape="1">
          <a:blip r:embed="rId4">
            <a:extLst>
              <a:ext uri="{28A0092B-C50C-407E-A947-70E740481C1C}">
                <a14:useLocalDpi xmlns:a14="http://schemas.microsoft.com/office/drawing/2010/main" val="0"/>
              </a:ext>
            </a:extLst>
          </a:blip>
          <a:srcRect b="12103"/>
          <a:stretch/>
        </p:blipFill>
        <p:spPr>
          <a:xfrm>
            <a:off x="0" y="1499820"/>
            <a:ext cx="9143999" cy="5358179"/>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スマホに夢中で前をまったく見ていなかった眉山さんは、前を歩いていたお婆さんに後ろから追突して、転ばせてしまいました。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17.</a:t>
            </a:r>
            <a:r>
              <a:rPr lang="ja-JP" altLang="en-US" dirty="0" err="1"/>
              <a:t>ながら</a:t>
            </a:r>
            <a:r>
              <a:rPr lang="ja-JP" altLang="en-US" dirty="0"/>
              <a:t>スマホは危険！</a:t>
            </a:r>
            <a:endParaRPr lang="en-US" dirty="0"/>
          </a:p>
        </p:txBody>
      </p:sp>
      <p:pic>
        <p:nvPicPr>
          <p:cNvPr id="13" name="図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68546" y="867765"/>
            <a:ext cx="6584400" cy="6584400"/>
          </a:xfrm>
          <a:prstGeom prst="rect">
            <a:avLst/>
          </a:prstGeom>
        </p:spPr>
      </p:pic>
      <p:grpSp>
        <p:nvGrpSpPr>
          <p:cNvPr id="17" name="グループ化 16">
            <a:extLst>
              <a:ext uri="{FF2B5EF4-FFF2-40B4-BE49-F238E27FC236}">
                <a16:creationId xmlns:a16="http://schemas.microsoft.com/office/drawing/2014/main" id="{0B96009B-D4D8-499E-A73D-9652C720F4D9}"/>
              </a:ext>
            </a:extLst>
          </p:cNvPr>
          <p:cNvGrpSpPr/>
          <p:nvPr/>
        </p:nvGrpSpPr>
        <p:grpSpPr>
          <a:xfrm rot="20992399">
            <a:off x="2436260" y="1524823"/>
            <a:ext cx="3980335" cy="1944493"/>
            <a:chOff x="4980858" y="1675144"/>
            <a:chExt cx="5441832" cy="2658471"/>
          </a:xfrm>
        </p:grpSpPr>
        <p:grpSp>
          <p:nvGrpSpPr>
            <p:cNvPr id="18" name="グループ化 17">
              <a:extLst>
                <a:ext uri="{FF2B5EF4-FFF2-40B4-BE49-F238E27FC236}">
                  <a16:creationId xmlns:a16="http://schemas.microsoft.com/office/drawing/2014/main" id="{9D2A9632-7D36-40F4-A463-F309118F725F}"/>
                </a:ext>
              </a:extLst>
            </p:cNvPr>
            <p:cNvGrpSpPr/>
            <p:nvPr/>
          </p:nvGrpSpPr>
          <p:grpSpPr>
            <a:xfrm rot="634344">
              <a:off x="4980858" y="1675144"/>
              <a:ext cx="5441832" cy="2658471"/>
              <a:chOff x="-5223648" y="1664841"/>
              <a:chExt cx="5424994" cy="2961661"/>
            </a:xfrm>
          </p:grpSpPr>
          <p:sp>
            <p:nvSpPr>
              <p:cNvPr id="20"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1"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68868">
                <a:off x="-5085806" y="1772060"/>
                <a:ext cx="5171212" cy="277871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9" name="テキスト ボックス 18">
              <a:extLst>
                <a:ext uri="{FF2B5EF4-FFF2-40B4-BE49-F238E27FC236}">
                  <a16:creationId xmlns:a16="http://schemas.microsoft.com/office/drawing/2014/main" id="{2C420700-D982-4BAB-AF2A-5B439780098A}"/>
                </a:ext>
              </a:extLst>
            </p:cNvPr>
            <p:cNvSpPr txBox="1"/>
            <p:nvPr/>
          </p:nvSpPr>
          <p:spPr>
            <a:xfrm rot="174236">
              <a:off x="5692207" y="2688138"/>
              <a:ext cx="3816413" cy="715336"/>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あっ！！</a:t>
              </a:r>
            </a:p>
          </p:txBody>
        </p:sp>
      </p:grpSp>
    </p:spTree>
    <p:custDataLst>
      <p:tags r:id="rId1"/>
    </p:custDataLst>
    <p:extLst>
      <p:ext uri="{BB962C8B-B14F-4D97-AF65-F5344CB8AC3E}">
        <p14:creationId xmlns:p14="http://schemas.microsoft.com/office/powerpoint/2010/main" val="65039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p:txBody>
          <a:bodyPr vert="horz" lIns="91440" tIns="45720" rIns="91440" bIns="45720" rtlCol="0" anchor="ctr">
            <a:noAutofit/>
          </a:bodyPr>
          <a:lstStyle/>
          <a:p>
            <a:r>
              <a:rPr lang="en-US" altLang="ja-JP" dirty="0"/>
              <a:t>17.</a:t>
            </a:r>
            <a:r>
              <a:rPr lang="ja-JP" altLang="en-US" dirty="0" err="1"/>
              <a:t>ながら</a:t>
            </a:r>
            <a:r>
              <a:rPr lang="ja-JP" altLang="en-US" dirty="0"/>
              <a:t>スマホは危険！</a:t>
            </a:r>
            <a:endParaRPr lang="en-US" dirty="0"/>
          </a:p>
        </p:txBody>
      </p:sp>
      <p:grpSp>
        <p:nvGrpSpPr>
          <p:cNvPr id="2" name="グループ化 1"/>
          <p:cNvGrpSpPr/>
          <p:nvPr/>
        </p:nvGrpSpPr>
        <p:grpSpPr>
          <a:xfrm>
            <a:off x="286006" y="920065"/>
            <a:ext cx="8821417" cy="3197394"/>
            <a:chOff x="286006" y="1015762"/>
            <a:chExt cx="8821417" cy="3197394"/>
          </a:xfrm>
        </p:grpSpPr>
        <p:grpSp>
          <p:nvGrpSpPr>
            <p:cNvPr id="5" name="グループ化 4"/>
            <p:cNvGrpSpPr/>
            <p:nvPr/>
          </p:nvGrpSpPr>
          <p:grpSpPr>
            <a:xfrm>
              <a:off x="286006" y="1015762"/>
              <a:ext cx="8571987" cy="3197394"/>
              <a:chOff x="286006" y="1015762"/>
              <a:chExt cx="8571987" cy="3197394"/>
            </a:xfrm>
          </p:grpSpPr>
          <p:sp>
            <p:nvSpPr>
              <p:cNvPr id="17" name="角丸四角形 16"/>
              <p:cNvSpPr/>
              <p:nvPr/>
            </p:nvSpPr>
            <p:spPr>
              <a:xfrm>
                <a:off x="286006" y="1015762"/>
                <a:ext cx="8571987" cy="3197394"/>
              </a:xfrm>
              <a:prstGeom prst="roundRect">
                <a:avLst>
                  <a:gd name="adj" fmla="val 7269"/>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495427" y="1216147"/>
                <a:ext cx="6862303" cy="281102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スマートフォンを操作しながら歩いたり自転車に乗ったりすることを、「</a:t>
                </a:r>
                <a:r>
                  <a:rPr lang="ja-JP" altLang="en-US" sz="2000" dirty="0" err="1">
                    <a:solidFill>
                      <a:srgbClr val="494138"/>
                    </a:solidFill>
                    <a:latin typeface="Meiryo UI" panose="020B0604030504040204" pitchFamily="50" charset="-128"/>
                    <a:ea typeface="Meiryo UI" panose="020B0604030504040204" pitchFamily="50" charset="-128"/>
                    <a:cs typeface="Meiryo UI" panose="020B0604030504040204" pitchFamily="50" charset="-128"/>
                  </a:rPr>
                  <a:t>ながら</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スマホ」と言います。これは、とても危険な行為です。</a:t>
                </a: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スマホを見ていて人や車に気づかずに、ぶつかって</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大怪我をしたり、時には命を落とす人もいます。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スマホや携帯電話を使用しながら自転車を運転</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することは、道路交通法で禁止されています。</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違反した場合には「</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万円以下の罰金」が科せ</a:t>
                </a:r>
                <a:r>
                  <a:rPr lang="ja-JP" altLang="en-US" sz="2000" dirty="0" err="1">
                    <a:solidFill>
                      <a:srgbClr val="494138"/>
                    </a:solidFill>
                    <a:latin typeface="Meiryo UI" panose="020B0604030504040204" pitchFamily="50" charset="-128"/>
                    <a:ea typeface="Meiryo UI" panose="020B0604030504040204" pitchFamily="50" charset="-128"/>
                    <a:cs typeface="Meiryo UI" panose="020B0604030504040204" pitchFamily="50" charset="-128"/>
                  </a:rPr>
                  <a:t>ら</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err="1">
                    <a:solidFill>
                      <a:srgbClr val="494138"/>
                    </a:solidFill>
                    <a:latin typeface="Meiryo UI" panose="020B0604030504040204" pitchFamily="50" charset="-128"/>
                    <a:ea typeface="Meiryo UI" panose="020B0604030504040204" pitchFamily="50" charset="-128"/>
                    <a:cs typeface="Meiryo UI" panose="020B0604030504040204" pitchFamily="50" charset="-128"/>
                  </a:rPr>
                  <a:t>れる</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ことがあります。</a:t>
                </a:r>
              </a:p>
            </p:txBody>
          </p:sp>
        </p:grpSp>
        <p:pic>
          <p:nvPicPr>
            <p:cNvPr id="3" name="図 2" descr="選手, ボール が含まれている画像&#10;&#10;自動的に生成された説明">
              <a:extLst>
                <a:ext uri="{FF2B5EF4-FFF2-40B4-BE49-F238E27FC236}">
                  <a16:creationId xmlns:a16="http://schemas.microsoft.com/office/drawing/2014/main" id="{0D2ECA12-9B0E-4C88-A0EA-A229F92E9E55}"/>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815575" y="1358953"/>
              <a:ext cx="3291848" cy="2651765"/>
            </a:xfrm>
            <a:prstGeom prst="rect">
              <a:avLst/>
            </a:prstGeom>
          </p:spPr>
        </p:pic>
      </p:grpSp>
      <p:pic>
        <p:nvPicPr>
          <p:cNvPr id="47" name="図 46" descr="挿絵, テーブル が含まれている画像&#10;&#10;自動的に生成された説明">
            <a:extLst>
              <a:ext uri="{FF2B5EF4-FFF2-40B4-BE49-F238E27FC236}">
                <a16:creationId xmlns:a16="http://schemas.microsoft.com/office/drawing/2014/main" id="{9AB098ED-EABA-4EEF-B7CE-733D5D67C0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700917" y="3098258"/>
            <a:ext cx="552450" cy="638175"/>
          </a:xfrm>
          <a:prstGeom prst="rect">
            <a:avLst/>
          </a:prstGeom>
        </p:spPr>
      </p:pic>
      <p:sp>
        <p:nvSpPr>
          <p:cNvPr id="15" name="フリーフォーム 14"/>
          <p:cNvSpPr/>
          <p:nvPr/>
        </p:nvSpPr>
        <p:spPr>
          <a:xfrm>
            <a:off x="6569869" y="1454497"/>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1" name="乗算記号 37"/>
          <p:cNvSpPr/>
          <p:nvPr/>
        </p:nvSpPr>
        <p:spPr>
          <a:xfrm rot="503423">
            <a:off x="6411056" y="2431659"/>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4" name="グループ化 3"/>
          <p:cNvGrpSpPr/>
          <p:nvPr/>
        </p:nvGrpSpPr>
        <p:grpSpPr>
          <a:xfrm>
            <a:off x="286006" y="4307562"/>
            <a:ext cx="8571987" cy="2485951"/>
            <a:chOff x="286006" y="4137434"/>
            <a:chExt cx="8571987" cy="2485951"/>
          </a:xfrm>
        </p:grpSpPr>
        <p:sp>
          <p:nvSpPr>
            <p:cNvPr id="97" name="角丸四角形 96"/>
            <p:cNvSpPr/>
            <p:nvPr/>
          </p:nvSpPr>
          <p:spPr>
            <a:xfrm>
              <a:off x="286006" y="4137434"/>
              <a:ext cx="8571987" cy="2352266"/>
            </a:xfrm>
            <a:prstGeom prst="roundRect">
              <a:avLst>
                <a:gd name="adj" fmla="val 10215"/>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3543301" y="4278079"/>
              <a:ext cx="5218356"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お年寄りや障がいのある人、幼い子どもや妊婦さんなど、転ぶことが大怪我につながる人はたくさんいます。相手に怪我をさせて加害者となってしまう例が、最近は急増しています。</a:t>
              </a: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歩いたり自転車に乗ったりするときは、スマホを見ず、まわりをよく見て行動しましょう。</a:t>
              </a:r>
            </a:p>
          </p:txBody>
        </p:sp>
        <p:pic>
          <p:nvPicPr>
            <p:cNvPr id="8" name="図 7" descr="人形, おもちゃ, 時計 が含まれている画像&#10;&#10;自動的に生成された説明">
              <a:extLst>
                <a:ext uri="{FF2B5EF4-FFF2-40B4-BE49-F238E27FC236}">
                  <a16:creationId xmlns:a16="http://schemas.microsoft.com/office/drawing/2014/main" id="{FDF6B1EE-6928-4086-9D05-2185641B6CC9}"/>
                </a:ext>
              </a:extLst>
            </p:cNvPr>
            <p:cNvPicPr>
              <a:picLocks noChangeAspect="1"/>
            </p:cNvPicPr>
            <p:nvPr/>
          </p:nvPicPr>
          <p:blipFill>
            <a:blip r:embed="rId7">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47955" y="4244700"/>
              <a:ext cx="2988040" cy="2378685"/>
            </a:xfrm>
            <a:prstGeom prst="rect">
              <a:avLst/>
            </a:prstGeom>
          </p:spPr>
        </p:pic>
      </p:grpSp>
      <p:grpSp>
        <p:nvGrpSpPr>
          <p:cNvPr id="70" name="グループ化 69"/>
          <p:cNvGrpSpPr/>
          <p:nvPr/>
        </p:nvGrpSpPr>
        <p:grpSpPr>
          <a:xfrm rot="362288">
            <a:off x="587346" y="3930819"/>
            <a:ext cx="1519573" cy="968017"/>
            <a:chOff x="5045188" y="4081051"/>
            <a:chExt cx="2256418" cy="968017"/>
          </a:xfrm>
        </p:grpSpPr>
        <p:grpSp>
          <p:nvGrpSpPr>
            <p:cNvPr id="71" name="グループ化 70"/>
            <p:cNvGrpSpPr/>
            <p:nvPr/>
          </p:nvGrpSpPr>
          <p:grpSpPr>
            <a:xfrm rot="21414378">
              <a:off x="5045188" y="4081051"/>
              <a:ext cx="2256418" cy="968017"/>
              <a:chOff x="361469" y="2906593"/>
              <a:chExt cx="3479339" cy="1739478"/>
            </a:xfrm>
            <a:solidFill>
              <a:srgbClr val="004DA0"/>
            </a:solidFill>
          </p:grpSpPr>
          <p:sp>
            <p:nvSpPr>
              <p:cNvPr id="73" name="円/楕円 70"/>
              <p:cNvSpPr/>
              <p:nvPr/>
            </p:nvSpPr>
            <p:spPr>
              <a:xfrm>
                <a:off x="3491867" y="4340407"/>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4" name="雲 31"/>
              <p:cNvSpPr/>
              <p:nvPr/>
            </p:nvSpPr>
            <p:spPr>
              <a:xfrm rot="197991">
                <a:off x="361469" y="2906593"/>
                <a:ext cx="3479339" cy="173947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5" name="円/楕円 72"/>
              <p:cNvSpPr/>
              <p:nvPr/>
            </p:nvSpPr>
            <p:spPr>
              <a:xfrm>
                <a:off x="3712838" y="4424493"/>
                <a:ext cx="118274"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72" name="テキスト ボックス 71"/>
            <p:cNvSpPr txBox="1"/>
            <p:nvPr/>
          </p:nvSpPr>
          <p:spPr>
            <a:xfrm rot="21213218">
              <a:off x="5251905" y="4309129"/>
              <a:ext cx="1896371" cy="584775"/>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怪我をさせたら大変</a:t>
              </a:r>
            </a:p>
          </p:txBody>
        </p:sp>
      </p:grpSp>
    </p:spTree>
    <p:custDataLst>
      <p:tags r:id="rId1"/>
    </p:custDataLst>
    <p:extLst>
      <p:ext uri="{BB962C8B-B14F-4D97-AF65-F5344CB8AC3E}">
        <p14:creationId xmlns:p14="http://schemas.microsoft.com/office/powerpoint/2010/main" val="1873424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50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81"/>
                                        </p:tgtEl>
                                        <p:attrNameLst>
                                          <p:attrName>style.visibility</p:attrName>
                                        </p:attrNameLst>
                                      </p:cBhvr>
                                      <p:to>
                                        <p:strVal val="visible"/>
                                      </p:to>
                                    </p:set>
                                    <p:animEffect transition="in" filter="fade">
                                      <p:cBhvr>
                                        <p:cTn id="14" dur="500"/>
                                        <p:tgtEl>
                                          <p:spTgt spid="81"/>
                                        </p:tgtEl>
                                      </p:cBhvr>
                                    </p:animEffect>
                                  </p:childTnLst>
                                </p:cTn>
                              </p:par>
                            </p:childTnLst>
                          </p:cTn>
                        </p:par>
                        <p:par>
                          <p:cTn id="15" fill="hold">
                            <p:stCondLst>
                              <p:cond delay="1500"/>
                            </p:stCondLst>
                            <p:childTnLst>
                              <p:par>
                                <p:cTn id="16" presetID="10" presetClass="entr" presetSubtype="0" fill="hold" nodeType="afterEffect">
                                  <p:stCondLst>
                                    <p:cond delay="50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709817"/>
            <a:ext cx="8805692" cy="314653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817369" y="1281288"/>
            <a:ext cx="7640831"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スマートフォンはとても便利ですが、画面ばかり見て行動すると、大きな事故を起こしてしまうかもしれません。</a:t>
            </a: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「自分は大丈夫」と思わず、いつも気をつけて</a:t>
            </a:r>
            <a:b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行動しましょう。</a:t>
            </a:r>
          </a:p>
        </p:txBody>
      </p:sp>
      <p:grpSp>
        <p:nvGrpSpPr>
          <p:cNvPr id="6" name="グループ化 5"/>
          <p:cNvGrpSpPr/>
          <p:nvPr/>
        </p:nvGrpSpPr>
        <p:grpSpPr>
          <a:xfrm>
            <a:off x="-226202" y="3887600"/>
            <a:ext cx="4252158" cy="2176693"/>
            <a:chOff x="-355687" y="3991848"/>
            <a:chExt cx="4572000" cy="2240620"/>
          </a:xfrm>
        </p:grpSpPr>
        <p:sp>
          <p:nvSpPr>
            <p:cNvPr id="7"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8" name="正方形/長方形 7"/>
            <p:cNvSpPr/>
            <p:nvPr/>
          </p:nvSpPr>
          <p:spPr>
            <a:xfrm rot="21425734">
              <a:off x="-355687" y="4298997"/>
              <a:ext cx="4572000" cy="1520715"/>
            </a:xfrm>
            <a:prstGeom prst="rect">
              <a:avLst/>
            </a:prstGeom>
          </p:spPr>
          <p:txBody>
            <a:bodyPr>
              <a:spAutoFit/>
            </a:bodyPr>
            <a:lstStyle/>
            <a:p>
              <a:pPr lvl="0" algn="ctr">
                <a:defRPr/>
              </a:pPr>
              <a:r>
                <a:rPr kumimoji="0" lang="ja-JP" altLang="en-US" sz="30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スマホは</a:t>
              </a:r>
            </a:p>
            <a:p>
              <a:pPr lvl="0" algn="ctr">
                <a:defRPr/>
              </a:pPr>
              <a:r>
                <a:rPr kumimoji="0" lang="ja-JP" altLang="en-US" sz="30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カバンや</a:t>
              </a:r>
            </a:p>
            <a:p>
              <a:pPr lvl="0" algn="ctr">
                <a:defRPr/>
              </a:pPr>
              <a:r>
                <a:rPr kumimoji="0" lang="ja-JP" altLang="en-US" sz="30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ポケットに！</a:t>
              </a:r>
            </a:p>
          </p:txBody>
        </p:sp>
      </p:grpSp>
      <p:sp>
        <p:nvSpPr>
          <p:cNvPr id="2" name="タイトル 1"/>
          <p:cNvSpPr>
            <a:spLocks noGrp="1"/>
          </p:cNvSpPr>
          <p:nvPr>
            <p:ph type="title"/>
          </p:nvPr>
        </p:nvSpPr>
        <p:spPr/>
        <p:txBody>
          <a:bodyPr/>
          <a:lstStyle/>
          <a:p>
            <a:r>
              <a:rPr lang="en-US" altLang="ja-JP" dirty="0"/>
              <a:t>17.</a:t>
            </a:r>
            <a:r>
              <a:rPr lang="ja-JP" altLang="en-US" dirty="0" err="1"/>
              <a:t>ながら</a:t>
            </a:r>
            <a:r>
              <a:rPr lang="ja-JP" altLang="en-US" dirty="0"/>
              <a:t>スマホは危険！</a:t>
            </a:r>
            <a:endParaRPr lang="en-US" dirty="0"/>
          </a:p>
        </p:txBody>
      </p:sp>
      <p:pic>
        <p:nvPicPr>
          <p:cNvPr id="24" name="図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66161">
            <a:off x="5853361" y="3594171"/>
            <a:ext cx="3024119" cy="2841629"/>
          </a:xfrm>
          <a:prstGeom prst="rect">
            <a:avLst/>
          </a:prstGeom>
        </p:spPr>
      </p:pic>
      <p:pic>
        <p:nvPicPr>
          <p:cNvPr id="13" name="図 12"/>
          <p:cNvPicPr>
            <a:picLocks noChangeAspect="1"/>
          </p:cNvPicPr>
          <p:nvPr/>
        </p:nvPicPr>
        <p:blipFill rotWithShape="1">
          <a:blip r:embed="rId5" cstate="print">
            <a:extLst>
              <a:ext uri="{28A0092B-C50C-407E-A947-70E740481C1C}">
                <a14:useLocalDpi xmlns:a14="http://schemas.microsoft.com/office/drawing/2010/main" val="0"/>
              </a:ext>
            </a:extLst>
          </a:blip>
          <a:srcRect b="9613"/>
          <a:stretch/>
        </p:blipFill>
        <p:spPr>
          <a:xfrm>
            <a:off x="2158471" y="3060699"/>
            <a:ext cx="4201200" cy="3797301"/>
          </a:xfrm>
          <a:prstGeom prst="rect">
            <a:avLst/>
          </a:prstGeom>
        </p:spPr>
      </p:pic>
    </p:spTree>
    <p:custDataLst>
      <p:tags r:id="rId1"/>
    </p:custDataLst>
    <p:extLst>
      <p:ext uri="{BB962C8B-B14F-4D97-AF65-F5344CB8AC3E}">
        <p14:creationId xmlns:p14="http://schemas.microsoft.com/office/powerpoint/2010/main" val="4074204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18</a:t>
            </a:r>
            <a:r>
              <a:rPr lang="ja-JP" altLang="en-US" sz="4000" dirty="0"/>
              <a:t> 話</a:t>
            </a:r>
            <a:br>
              <a:rPr lang="en-US" altLang="ja-JP" sz="4000" dirty="0"/>
            </a:br>
            <a:r>
              <a:rPr lang="ja-JP" altLang="en-US" dirty="0"/>
              <a:t>海賊版は利用しない！</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3097016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徳島くんは、最近見つけた「漫画を無料で読めるサイト」に夢中です。違法サイトであることは気づいていますが、バレないだろうし、問題ないと思っています。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6" name="グループ化 55"/>
          <p:cNvGrpSpPr/>
          <p:nvPr/>
        </p:nvGrpSpPr>
        <p:grpSpPr>
          <a:xfrm>
            <a:off x="101185" y="2608939"/>
            <a:ext cx="3553641" cy="1965932"/>
            <a:chOff x="6156372" y="3815458"/>
            <a:chExt cx="3553641" cy="1965932"/>
          </a:xfrm>
        </p:grpSpPr>
        <p:sp>
          <p:nvSpPr>
            <p:cNvPr id="57" name="円/楕円 89"/>
            <p:cNvSpPr/>
            <p:nvPr/>
          </p:nvSpPr>
          <p:spPr>
            <a:xfrm flipH="1">
              <a:off x="9254820" y="5555068"/>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8" name="円/楕円 91"/>
            <p:cNvSpPr/>
            <p:nvPr/>
          </p:nvSpPr>
          <p:spPr>
            <a:xfrm flipH="1">
              <a:off x="9453577" y="5671226"/>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9" name="雲 31"/>
            <p:cNvSpPr/>
            <p:nvPr/>
          </p:nvSpPr>
          <p:spPr>
            <a:xfrm rot="289942">
              <a:off x="6156372" y="3815458"/>
              <a:ext cx="3553641" cy="19619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60" name="テキスト ボックス 59"/>
            <p:cNvSpPr txBox="1"/>
            <p:nvPr/>
          </p:nvSpPr>
          <p:spPr>
            <a:xfrm>
              <a:off x="6595865" y="4195579"/>
              <a:ext cx="2674657" cy="1200329"/>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このサイト、漫画を無料でたくさん読めていいな！</a:t>
              </a:r>
            </a:p>
          </p:txBody>
        </p:sp>
      </p:gr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18.</a:t>
            </a:r>
            <a:r>
              <a:rPr lang="ja-JP" altLang="en-US" dirty="0"/>
              <a:t>海賊版は利用しない！</a:t>
            </a:r>
            <a:endParaRPr lang="en-US" dirty="0"/>
          </a:p>
        </p:txBody>
      </p:sp>
      <p:grpSp>
        <p:nvGrpSpPr>
          <p:cNvPr id="16" name="グループ化 15"/>
          <p:cNvGrpSpPr/>
          <p:nvPr/>
        </p:nvGrpSpPr>
        <p:grpSpPr>
          <a:xfrm>
            <a:off x="6331824" y="6215988"/>
            <a:ext cx="2625479" cy="403644"/>
            <a:chOff x="5603630" y="6383924"/>
            <a:chExt cx="2625479" cy="403644"/>
          </a:xfrm>
          <a:solidFill>
            <a:srgbClr val="AE9070"/>
          </a:solidFill>
        </p:grpSpPr>
        <p:sp>
          <p:nvSpPr>
            <p:cNvPr id="17" name="テキスト ボックス 16"/>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18" name="正方形/長方形 17"/>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正方形/長方形 18"/>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正方形/長方形 19"/>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正方形/長方形 20"/>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3" name="グループ化 42"/>
          <p:cNvGrpSpPr/>
          <p:nvPr/>
        </p:nvGrpSpPr>
        <p:grpSpPr>
          <a:xfrm>
            <a:off x="5722685" y="2180487"/>
            <a:ext cx="3234618" cy="2062063"/>
            <a:chOff x="6571240" y="4217494"/>
            <a:chExt cx="3234618" cy="2062063"/>
          </a:xfrm>
        </p:grpSpPr>
        <p:sp>
          <p:nvSpPr>
            <p:cNvPr id="44" name="円/楕円 89"/>
            <p:cNvSpPr/>
            <p:nvPr/>
          </p:nvSpPr>
          <p:spPr>
            <a:xfrm flipH="1">
              <a:off x="6853892" y="6108317"/>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48" name="円/楕円 91"/>
            <p:cNvSpPr/>
            <p:nvPr/>
          </p:nvSpPr>
          <p:spPr>
            <a:xfrm flipH="1">
              <a:off x="6656268" y="6169393"/>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0" name="雲 31"/>
            <p:cNvSpPr/>
            <p:nvPr/>
          </p:nvSpPr>
          <p:spPr>
            <a:xfrm rot="20932732" flipH="1">
              <a:off x="6571240" y="4217494"/>
              <a:ext cx="3234618" cy="196584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1" name="テキスト ボックス 50"/>
            <p:cNvSpPr txBox="1"/>
            <p:nvPr/>
          </p:nvSpPr>
          <p:spPr>
            <a:xfrm>
              <a:off x="6656268" y="4832378"/>
              <a:ext cx="2992507"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違法なんだろうけど、別にバレないし</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4" name="図 3" descr="おもちゃ, 人形, レゴ が含まれている画像&#10;&#10;自動的に生成された説明">
            <a:extLst>
              <a:ext uri="{FF2B5EF4-FFF2-40B4-BE49-F238E27FC236}">
                <a16:creationId xmlns:a16="http://schemas.microsoft.com/office/drawing/2014/main" id="{341CD7DD-EFDE-45C4-88F6-2E83CE3D026B}"/>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376764" y="1990864"/>
            <a:ext cx="4876396" cy="4876396"/>
          </a:xfrm>
          <a:prstGeom prst="rect">
            <a:avLst/>
          </a:prstGeom>
        </p:spPr>
      </p:pic>
    </p:spTree>
    <p:custDataLst>
      <p:tags r:id="rId1"/>
    </p:custDataLst>
    <p:extLst>
      <p:ext uri="{BB962C8B-B14F-4D97-AF65-F5344CB8AC3E}">
        <p14:creationId xmlns:p14="http://schemas.microsoft.com/office/powerpoint/2010/main" val="578225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a:t>
            </a:r>
            <a:r>
              <a:rPr lang="ja-JP" altLang="en-US" dirty="0"/>
              <a:t> 無料の動画試聴サイト</a:t>
            </a:r>
          </a:p>
        </p:txBody>
      </p:sp>
      <p:grpSp>
        <p:nvGrpSpPr>
          <p:cNvPr id="4" name="グループ化 3"/>
          <p:cNvGrpSpPr/>
          <p:nvPr/>
        </p:nvGrpSpPr>
        <p:grpSpPr>
          <a:xfrm>
            <a:off x="286006" y="1378811"/>
            <a:ext cx="8571987" cy="2570382"/>
            <a:chOff x="286006" y="1378811"/>
            <a:chExt cx="8571987" cy="2570382"/>
          </a:xfrm>
        </p:grpSpPr>
        <p:sp>
          <p:nvSpPr>
            <p:cNvPr id="35" name="角丸四角形 34"/>
            <p:cNvSpPr/>
            <p:nvPr/>
          </p:nvSpPr>
          <p:spPr>
            <a:xfrm>
              <a:off x="286006" y="1378811"/>
              <a:ext cx="8571987" cy="2570382"/>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615927" y="1543208"/>
              <a:ext cx="5095241" cy="2195473"/>
            </a:xfrm>
            <a:prstGeom prst="rect">
              <a:avLst/>
            </a:prstGeom>
            <a:noFill/>
          </p:spPr>
          <p:txBody>
            <a:bodyPr wrap="non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映画やテレビ番組、コマーシャル、ゲーム、音楽、</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書籍などの作品には、</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「著作権」</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著作権をもつ人以外が勝手にコピーしたり、</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誰かに配ったりすることはできません。</a:t>
              </a:r>
            </a:p>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DVD</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CD</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を購入していても、そのデータを</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無断でアップロードすることは、違法行為です。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0" name="図 29"/>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1362217" y="1415021"/>
              <a:ext cx="2106886" cy="2030706"/>
            </a:xfrm>
            <a:prstGeom prst="rect">
              <a:avLst/>
            </a:prstGeom>
          </p:spPr>
        </p:pic>
        <p:grpSp>
          <p:nvGrpSpPr>
            <p:cNvPr id="3" name="グループ化 2"/>
            <p:cNvGrpSpPr/>
            <p:nvPr/>
          </p:nvGrpSpPr>
          <p:grpSpPr>
            <a:xfrm>
              <a:off x="578042" y="2558636"/>
              <a:ext cx="1130300" cy="887709"/>
              <a:chOff x="578042" y="2979878"/>
              <a:chExt cx="1130300" cy="887709"/>
            </a:xfrm>
          </p:grpSpPr>
          <p:pic>
            <p:nvPicPr>
              <p:cNvPr id="32" name="Picture 4" descr="「フィルム　イラスト」の画像検索結果"/>
              <p:cNvPicPr>
                <a:picLocks noChangeAspect="1" noChangeArrowheads="1"/>
              </p:cNvPicPr>
              <p:nvPr/>
            </p:nvPicPr>
            <p:blipFill>
              <a:blip r:embed="rId5"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78042" y="2979878"/>
                <a:ext cx="1130300" cy="887709"/>
              </a:xfrm>
              <a:prstGeom prst="rect">
                <a:avLst/>
              </a:prstGeom>
              <a:solidFill>
                <a:schemeClr val="bg1"/>
              </a:solidFill>
            </p:spPr>
          </p:pic>
          <p:pic>
            <p:nvPicPr>
              <p:cNvPr id="27" name="図 26"/>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12775" y="3121025"/>
                <a:ext cx="1054100" cy="605839"/>
              </a:xfrm>
              <a:prstGeom prst="rect">
                <a:avLst/>
              </a:prstGeom>
            </p:spPr>
          </p:pic>
        </p:grpSp>
      </p:grpSp>
      <p:sp>
        <p:nvSpPr>
          <p:cNvPr id="34" name="正方形/長方形 33"/>
          <p:cNvSpPr/>
          <p:nvPr/>
        </p:nvSpPr>
        <p:spPr>
          <a:xfrm rot="20776266">
            <a:off x="604030" y="2470445"/>
            <a:ext cx="2693872" cy="445762"/>
          </a:xfrm>
          <a:prstGeom prst="rect">
            <a:avLst/>
          </a:prstGeom>
          <a:solidFill>
            <a:srgbClr val="004DA0">
              <a:alpha val="80000"/>
            </a:srgb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tIns="108000" bIns="36000" rtlCol="0" anchor="ctr"/>
          <a:lstStyle/>
          <a:p>
            <a:pPr algn="ctr"/>
            <a:r>
              <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著 作 権</a:t>
            </a:r>
          </a:p>
        </p:txBody>
      </p:sp>
      <p:grpSp>
        <p:nvGrpSpPr>
          <p:cNvPr id="5" name="グループ化 4"/>
          <p:cNvGrpSpPr/>
          <p:nvPr/>
        </p:nvGrpSpPr>
        <p:grpSpPr>
          <a:xfrm>
            <a:off x="286006" y="4161070"/>
            <a:ext cx="8781732" cy="2741470"/>
            <a:chOff x="286006" y="4161070"/>
            <a:chExt cx="8781732" cy="2741470"/>
          </a:xfrm>
        </p:grpSpPr>
        <p:sp>
          <p:nvSpPr>
            <p:cNvPr id="54" name="角丸四角形 53"/>
            <p:cNvSpPr/>
            <p:nvPr/>
          </p:nvSpPr>
          <p:spPr>
            <a:xfrm>
              <a:off x="286006" y="4161070"/>
              <a:ext cx="8571987" cy="2045907"/>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8881" y="4475287"/>
              <a:ext cx="5308935" cy="145167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また、「このデータは違法にアップロードされたものだ」と知っていながら、映像や音楽をダウンロードした</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場合、</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ダウンロードした人も罪に問われます</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必ず、正規の配信サービスを利用しましょう。</a:t>
              </a:r>
            </a:p>
          </p:txBody>
        </p:sp>
        <p:pic>
          <p:nvPicPr>
            <p:cNvPr id="63" name="図 62"/>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5322902" y="4397334"/>
              <a:ext cx="3744836" cy="2505206"/>
            </a:xfrm>
            <a:prstGeom prst="rect">
              <a:avLst/>
            </a:prstGeom>
          </p:spPr>
        </p:pic>
      </p:grpSp>
      <p:sp>
        <p:nvSpPr>
          <p:cNvPr id="62" name="ドーナツ 61"/>
          <p:cNvSpPr/>
          <p:nvPr/>
        </p:nvSpPr>
        <p:spPr>
          <a:xfrm>
            <a:off x="6014292" y="5066211"/>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u="sng" dirty="0"/>
          </a:p>
        </p:txBody>
      </p:sp>
      <p:grpSp>
        <p:nvGrpSpPr>
          <p:cNvPr id="6" name="グループ化 5"/>
          <p:cNvGrpSpPr/>
          <p:nvPr/>
        </p:nvGrpSpPr>
        <p:grpSpPr>
          <a:xfrm>
            <a:off x="5477648" y="4138995"/>
            <a:ext cx="2503762" cy="1092775"/>
            <a:chOff x="5477648" y="4138995"/>
            <a:chExt cx="2503762" cy="1092775"/>
          </a:xfrm>
        </p:grpSpPr>
        <p:grpSp>
          <p:nvGrpSpPr>
            <p:cNvPr id="49" name="グループ化 48"/>
            <p:cNvGrpSpPr/>
            <p:nvPr/>
          </p:nvGrpSpPr>
          <p:grpSpPr>
            <a:xfrm rot="21414378">
              <a:off x="5584703" y="4138995"/>
              <a:ext cx="2256418" cy="1092775"/>
              <a:chOff x="369689" y="2682597"/>
              <a:chExt cx="3479339" cy="1963661"/>
            </a:xfrm>
            <a:solidFill>
              <a:srgbClr val="004DA0"/>
            </a:solidFill>
          </p:grpSpPr>
          <p:sp>
            <p:nvSpPr>
              <p:cNvPr id="50" name="円/楕円 49"/>
              <p:cNvSpPr/>
              <p:nvPr/>
            </p:nvSpPr>
            <p:spPr>
              <a:xfrm>
                <a:off x="3500774" y="4385596"/>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1"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6" name="円/楕円 55"/>
              <p:cNvSpPr/>
              <p:nvPr/>
            </p:nvSpPr>
            <p:spPr>
              <a:xfrm>
                <a:off x="3693332" y="4481176"/>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57" name="テキスト ボックス 56"/>
            <p:cNvSpPr txBox="1"/>
            <p:nvPr/>
          </p:nvSpPr>
          <p:spPr>
            <a:xfrm rot="21164765">
              <a:off x="5477648" y="4391827"/>
              <a:ext cx="2503762" cy="584775"/>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ここはちゃんとした</a:t>
              </a:r>
              <a:b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配信サービスだな。</a:t>
              </a:r>
            </a:p>
          </p:txBody>
        </p:sp>
      </p:grpSp>
    </p:spTree>
    <p:custDataLst>
      <p:tags r:id="rId1"/>
    </p:custDataLst>
    <p:extLst>
      <p:ext uri="{BB962C8B-B14F-4D97-AF65-F5344CB8AC3E}">
        <p14:creationId xmlns:p14="http://schemas.microsoft.com/office/powerpoint/2010/main" val="4193065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500"/>
                                        <p:tgtEl>
                                          <p:spTgt spid="34"/>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6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9" y="869489"/>
            <a:ext cx="8998014"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ある日、人気漫画の最新話がアップされていることに気づいた徳島くん。その画像を保存して、自分の</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で公開しました。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18.</a:t>
            </a:r>
            <a:r>
              <a:rPr lang="ja-JP" altLang="en-US" dirty="0"/>
              <a:t>海賊版は利用しない！</a:t>
            </a:r>
            <a:endParaRPr lang="en-US" dirty="0"/>
          </a:p>
        </p:txBody>
      </p:sp>
      <p:pic>
        <p:nvPicPr>
          <p:cNvPr id="4" name="図 3">
            <a:extLst>
              <a:ext uri="{FF2B5EF4-FFF2-40B4-BE49-F238E27FC236}">
                <a16:creationId xmlns:a16="http://schemas.microsoft.com/office/drawing/2014/main" id="{BF88C2A1-A392-46BF-A2B6-81249B36F35B}"/>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4907"/>
          <a:stretch/>
        </p:blipFill>
        <p:spPr>
          <a:xfrm>
            <a:off x="503970" y="1757177"/>
            <a:ext cx="5364036" cy="5100823"/>
          </a:xfrm>
          <a:prstGeom prst="rect">
            <a:avLst/>
          </a:prstGeom>
        </p:spPr>
      </p:pic>
      <p:grpSp>
        <p:nvGrpSpPr>
          <p:cNvPr id="36" name="グループ化 35"/>
          <p:cNvGrpSpPr/>
          <p:nvPr/>
        </p:nvGrpSpPr>
        <p:grpSpPr>
          <a:xfrm>
            <a:off x="4872634" y="1757177"/>
            <a:ext cx="4136857" cy="2473661"/>
            <a:chOff x="5639255" y="3799460"/>
            <a:chExt cx="4136857" cy="2473661"/>
          </a:xfrm>
        </p:grpSpPr>
        <p:sp>
          <p:nvSpPr>
            <p:cNvPr id="37" name="円/楕円 89"/>
            <p:cNvSpPr/>
            <p:nvPr/>
          </p:nvSpPr>
          <p:spPr>
            <a:xfrm>
              <a:off x="5956494" y="5991717"/>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38" name="円/楕円 91"/>
            <p:cNvSpPr/>
            <p:nvPr/>
          </p:nvSpPr>
          <p:spPr>
            <a:xfrm>
              <a:off x="5838221" y="6162957"/>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39" name="雲 31"/>
            <p:cNvSpPr/>
            <p:nvPr/>
          </p:nvSpPr>
          <p:spPr>
            <a:xfrm rot="21197156" flipH="1">
              <a:off x="5639255" y="3799460"/>
              <a:ext cx="4136857" cy="236212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40" name="テキスト ボックス 39"/>
            <p:cNvSpPr txBox="1"/>
            <p:nvPr/>
          </p:nvSpPr>
          <p:spPr>
            <a:xfrm>
              <a:off x="6048416" y="4338234"/>
              <a:ext cx="3595973" cy="1200329"/>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雑誌を買わなくても</a:t>
              </a:r>
              <a:b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読めるなんて、</a:t>
              </a:r>
              <a:b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きっと感謝されるぞ～！</a:t>
              </a:r>
            </a:p>
          </p:txBody>
        </p:sp>
      </p:grpSp>
    </p:spTree>
    <p:custDataLst>
      <p:tags r:id="rId1"/>
    </p:custDataLst>
    <p:extLst>
      <p:ext uri="{BB962C8B-B14F-4D97-AF65-F5344CB8AC3E}">
        <p14:creationId xmlns:p14="http://schemas.microsoft.com/office/powerpoint/2010/main" val="3767632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B54202C1-EF2F-42E3-8748-23ECCA83806F}"/>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11399"/>
          <a:stretch/>
        </p:blipFill>
        <p:spPr>
          <a:xfrm>
            <a:off x="1496881" y="1673351"/>
            <a:ext cx="5851675" cy="5184650"/>
          </a:xfrm>
          <a:prstGeom prst="rect">
            <a:avLst/>
          </a:prstGeom>
        </p:spPr>
      </p:pic>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ところが、「違法サイトを広めるな」「海賊版を平気で見るなんておかしい」とのコメントが殺到し、</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はあっという間に炎上してしまいました。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18.</a:t>
            </a:r>
            <a:r>
              <a:rPr lang="ja-JP" altLang="en-US" dirty="0"/>
              <a:t>海賊版は利用しない！</a:t>
            </a:r>
            <a:endParaRPr lang="en-US" dirty="0"/>
          </a:p>
        </p:txBody>
      </p:sp>
      <p:grpSp>
        <p:nvGrpSpPr>
          <p:cNvPr id="7" name="グループ化 6">
            <a:extLst>
              <a:ext uri="{FF2B5EF4-FFF2-40B4-BE49-F238E27FC236}">
                <a16:creationId xmlns:a16="http://schemas.microsoft.com/office/drawing/2014/main" id="{C886AF4D-9B36-47C6-B09A-6A8E72978EB9}"/>
              </a:ext>
            </a:extLst>
          </p:cNvPr>
          <p:cNvGrpSpPr/>
          <p:nvPr/>
        </p:nvGrpSpPr>
        <p:grpSpPr>
          <a:xfrm>
            <a:off x="5702718" y="1469653"/>
            <a:ext cx="3473484" cy="2438852"/>
            <a:chOff x="1935331" y="1519952"/>
            <a:chExt cx="3473484" cy="2438852"/>
          </a:xfrm>
        </p:grpSpPr>
        <p:grpSp>
          <p:nvGrpSpPr>
            <p:cNvPr id="82" name="グループ化 81"/>
            <p:cNvGrpSpPr/>
            <p:nvPr/>
          </p:nvGrpSpPr>
          <p:grpSpPr>
            <a:xfrm rot="816526">
              <a:off x="1935331" y="1519952"/>
              <a:ext cx="3473484" cy="2438852"/>
              <a:chOff x="-5223648" y="1664841"/>
              <a:chExt cx="5424994" cy="2961661"/>
            </a:xfrm>
          </p:grpSpPr>
          <p:sp>
            <p:nvSpPr>
              <p:cNvPr id="83"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84"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85" name="テキスト ボックス 84"/>
            <p:cNvSpPr txBox="1"/>
            <p:nvPr/>
          </p:nvSpPr>
          <p:spPr>
            <a:xfrm rot="260126">
              <a:off x="2622783" y="2376159"/>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そんなもの</a:t>
              </a:r>
              <a:b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広めるなよ！</a:t>
              </a:r>
            </a:p>
          </p:txBody>
        </p:sp>
      </p:grpSp>
      <p:grpSp>
        <p:nvGrpSpPr>
          <p:cNvPr id="12" name="グループ化 11">
            <a:extLst>
              <a:ext uri="{FF2B5EF4-FFF2-40B4-BE49-F238E27FC236}">
                <a16:creationId xmlns:a16="http://schemas.microsoft.com/office/drawing/2014/main" id="{91117C41-8FC1-4914-A5D7-0953122B7E9D}"/>
              </a:ext>
            </a:extLst>
          </p:cNvPr>
          <p:cNvGrpSpPr/>
          <p:nvPr/>
        </p:nvGrpSpPr>
        <p:grpSpPr>
          <a:xfrm>
            <a:off x="5582460" y="4400611"/>
            <a:ext cx="3473484" cy="2438852"/>
            <a:chOff x="5862503" y="4644476"/>
            <a:chExt cx="3473484" cy="2438852"/>
          </a:xfrm>
        </p:grpSpPr>
        <p:grpSp>
          <p:nvGrpSpPr>
            <p:cNvPr id="86" name="グループ化 85"/>
            <p:cNvGrpSpPr/>
            <p:nvPr/>
          </p:nvGrpSpPr>
          <p:grpSpPr>
            <a:xfrm rot="199934">
              <a:off x="5862503" y="4644476"/>
              <a:ext cx="3473484" cy="2438852"/>
              <a:chOff x="-5223648" y="1664841"/>
              <a:chExt cx="5424994" cy="2961661"/>
            </a:xfrm>
          </p:grpSpPr>
          <p:sp>
            <p:nvSpPr>
              <p:cNvPr id="87"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88"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89" name="テキスト ボックス 88"/>
            <p:cNvSpPr txBox="1"/>
            <p:nvPr/>
          </p:nvSpPr>
          <p:spPr>
            <a:xfrm rot="21243534">
              <a:off x="6623825" y="5519238"/>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普通に</a:t>
              </a:r>
              <a:b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犯罪だよね</a:t>
              </a:r>
            </a:p>
          </p:txBody>
        </p:sp>
      </p:grpSp>
      <p:grpSp>
        <p:nvGrpSpPr>
          <p:cNvPr id="8" name="グループ化 7">
            <a:extLst>
              <a:ext uri="{FF2B5EF4-FFF2-40B4-BE49-F238E27FC236}">
                <a16:creationId xmlns:a16="http://schemas.microsoft.com/office/drawing/2014/main" id="{264A349B-583B-4A60-8533-DBE5DB3CE7A2}"/>
              </a:ext>
            </a:extLst>
          </p:cNvPr>
          <p:cNvGrpSpPr/>
          <p:nvPr/>
        </p:nvGrpSpPr>
        <p:grpSpPr>
          <a:xfrm>
            <a:off x="76497" y="4182988"/>
            <a:ext cx="3473484" cy="2438852"/>
            <a:chOff x="500720" y="4555351"/>
            <a:chExt cx="3473484" cy="2438852"/>
          </a:xfrm>
        </p:grpSpPr>
        <p:grpSp>
          <p:nvGrpSpPr>
            <p:cNvPr id="90" name="グループ化 89"/>
            <p:cNvGrpSpPr/>
            <p:nvPr/>
          </p:nvGrpSpPr>
          <p:grpSpPr>
            <a:xfrm rot="424041">
              <a:off x="500720" y="4555351"/>
              <a:ext cx="3473484" cy="2438852"/>
              <a:chOff x="-5223648" y="1664841"/>
              <a:chExt cx="5424994" cy="2961661"/>
            </a:xfrm>
          </p:grpSpPr>
          <p:sp>
            <p:nvSpPr>
              <p:cNvPr id="91"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2"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93" name="テキスト ボックス 92"/>
            <p:cNvSpPr txBox="1"/>
            <p:nvPr/>
          </p:nvSpPr>
          <p:spPr>
            <a:xfrm rot="21467641">
              <a:off x="1401511" y="5417670"/>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ちゃんと</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買いなよ</a:t>
              </a:r>
            </a:p>
          </p:txBody>
        </p:sp>
      </p:grpSp>
    </p:spTree>
    <p:custDataLst>
      <p:tags r:id="rId1"/>
    </p:custDataLst>
    <p:extLst>
      <p:ext uri="{BB962C8B-B14F-4D97-AF65-F5344CB8AC3E}">
        <p14:creationId xmlns:p14="http://schemas.microsoft.com/office/powerpoint/2010/main" val="2020619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タイトル 29"/>
          <p:cNvSpPr>
            <a:spLocks noGrp="1"/>
          </p:cNvSpPr>
          <p:nvPr>
            <p:ph type="title"/>
          </p:nvPr>
        </p:nvSpPr>
        <p:spPr/>
        <p:txBody>
          <a:bodyPr vert="horz" lIns="91440" tIns="45720" rIns="91440" bIns="45720" rtlCol="0" anchor="ctr">
            <a:noAutofit/>
          </a:bodyPr>
          <a:lstStyle/>
          <a:p>
            <a:r>
              <a:rPr lang="en-US" altLang="ja-JP" dirty="0"/>
              <a:t>18.</a:t>
            </a:r>
            <a:r>
              <a:rPr lang="ja-JP" altLang="en-US" dirty="0"/>
              <a:t>海賊版は利用しない！</a:t>
            </a:r>
            <a:endParaRPr lang="en-US" dirty="0"/>
          </a:p>
        </p:txBody>
      </p:sp>
      <p:grpSp>
        <p:nvGrpSpPr>
          <p:cNvPr id="2" name="グループ化 1"/>
          <p:cNvGrpSpPr/>
          <p:nvPr/>
        </p:nvGrpSpPr>
        <p:grpSpPr>
          <a:xfrm>
            <a:off x="286006" y="918489"/>
            <a:ext cx="8571987" cy="2773381"/>
            <a:chOff x="286006" y="918489"/>
            <a:chExt cx="8571987" cy="2773381"/>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3693805" y="1351031"/>
              <a:ext cx="4979958"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海賊版や違法サイトが無料なのは、広告収入など何らかの手段で利益を生んでいるからです。そのお金は、反社会的勢力の資金源になっている可能性があります。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海賊版を閲覧することで、反社会的勢力を助けていることにもなるのです。</a:t>
              </a:r>
            </a:p>
          </p:txBody>
        </p:sp>
        <p:pic>
          <p:nvPicPr>
            <p:cNvPr id="5" name="図 4" descr="光, 挿絵 が含まれている画像&#10;&#10;自動的に生成された説明">
              <a:extLst>
                <a:ext uri="{FF2B5EF4-FFF2-40B4-BE49-F238E27FC236}">
                  <a16:creationId xmlns:a16="http://schemas.microsoft.com/office/drawing/2014/main" id="{CF99DAAF-3E3C-4602-A738-B0B1D4DB5F30}"/>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639992" y="918489"/>
              <a:ext cx="1497790" cy="2773381"/>
            </a:xfrm>
            <a:prstGeom prst="rect">
              <a:avLst/>
            </a:prstGeom>
          </p:spPr>
        </p:pic>
      </p:grpSp>
      <p:sp>
        <p:nvSpPr>
          <p:cNvPr id="31" name="乗算記号 29"/>
          <p:cNvSpPr/>
          <p:nvPr/>
        </p:nvSpPr>
        <p:spPr>
          <a:xfrm rot="20932626">
            <a:off x="59009" y="845888"/>
            <a:ext cx="2331647" cy="2301533"/>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3" name="グループ化 2"/>
          <p:cNvGrpSpPr/>
          <p:nvPr/>
        </p:nvGrpSpPr>
        <p:grpSpPr>
          <a:xfrm>
            <a:off x="286006" y="3702473"/>
            <a:ext cx="8571987" cy="2926085"/>
            <a:chOff x="286006" y="3702473"/>
            <a:chExt cx="8571987" cy="2926085"/>
          </a:xfrm>
        </p:grpSpPr>
        <p:sp>
          <p:nvSpPr>
            <p:cNvPr id="54" name="角丸四角形 53"/>
            <p:cNvSpPr/>
            <p:nvPr/>
          </p:nvSpPr>
          <p:spPr>
            <a:xfrm>
              <a:off x="286006" y="3925511"/>
              <a:ext cx="8571987" cy="2526089"/>
            </a:xfrm>
            <a:prstGeom prst="roundRect">
              <a:avLst>
                <a:gd name="adj" fmla="val 10193"/>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8" name="図 7">
              <a:extLst>
                <a:ext uri="{FF2B5EF4-FFF2-40B4-BE49-F238E27FC236}">
                  <a16:creationId xmlns:a16="http://schemas.microsoft.com/office/drawing/2014/main" id="{BFE7EBC6-089C-4376-8EE0-70226736981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4442495" y="3702473"/>
              <a:ext cx="4000508" cy="2926085"/>
            </a:xfrm>
            <a:prstGeom prst="rect">
              <a:avLst/>
            </a:prstGeom>
          </p:spPr>
        </p:pic>
        <p:sp>
          <p:nvSpPr>
            <p:cNvPr id="44" name="テキスト ボックス 43"/>
            <p:cNvSpPr txBox="1"/>
            <p:nvPr/>
          </p:nvSpPr>
          <p:spPr>
            <a:xfrm>
              <a:off x="424279" y="4166218"/>
              <a:ext cx="4932725"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画像や動画を投稿・拡散すれば、海賊版がどんどん広まってしまいます。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読者が正しい方法で作品を購入しなければ、漫画家や出版社は報酬を得られません。いずれは漫画家になる人が減り、漫画文化そのものが途絶えてしまうかもしれません。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3" name="グループ化 32"/>
          <p:cNvGrpSpPr/>
          <p:nvPr/>
        </p:nvGrpSpPr>
        <p:grpSpPr>
          <a:xfrm>
            <a:off x="6840650" y="3649325"/>
            <a:ext cx="2503762" cy="1296394"/>
            <a:chOff x="6774321" y="3486288"/>
            <a:chExt cx="2503762" cy="1296394"/>
          </a:xfrm>
        </p:grpSpPr>
        <p:grpSp>
          <p:nvGrpSpPr>
            <p:cNvPr id="34" name="グループ化 33"/>
            <p:cNvGrpSpPr/>
            <p:nvPr/>
          </p:nvGrpSpPr>
          <p:grpSpPr>
            <a:xfrm rot="299488" flipH="1">
              <a:off x="6988082" y="3486288"/>
              <a:ext cx="2067322" cy="1296394"/>
              <a:chOff x="430644" y="2487728"/>
              <a:chExt cx="3187758" cy="2329554"/>
            </a:xfrm>
            <a:solidFill>
              <a:srgbClr val="004DA0"/>
            </a:solidFill>
          </p:grpSpPr>
          <p:sp>
            <p:nvSpPr>
              <p:cNvPr id="36" name="円/楕円 21"/>
              <p:cNvSpPr/>
              <p:nvPr/>
            </p:nvSpPr>
            <p:spPr>
              <a:xfrm>
                <a:off x="3295964" y="4522569"/>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7" name="雲 31"/>
              <p:cNvSpPr/>
              <p:nvPr/>
            </p:nvSpPr>
            <p:spPr>
              <a:xfrm rot="197991">
                <a:off x="430644" y="2487728"/>
                <a:ext cx="3187758" cy="227521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8" name="円/楕円 23"/>
              <p:cNvSpPr/>
              <p:nvPr/>
            </p:nvSpPr>
            <p:spPr>
              <a:xfrm>
                <a:off x="3494499" y="4707116"/>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35" name="テキスト ボックス 34"/>
            <p:cNvSpPr txBox="1"/>
            <p:nvPr/>
          </p:nvSpPr>
          <p:spPr>
            <a:xfrm rot="462286">
              <a:off x="6774321" y="3802275"/>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買ってくれないと</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生活できない</a:t>
              </a:r>
              <a:r>
                <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113047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212284" y="723775"/>
            <a:ext cx="8805692" cy="275395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660400" y="1281336"/>
            <a:ext cx="7823200"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漫画家など、作品を作る人が時間と労力をかけたものを、タダで手に入れようとするのはおかしなことです。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漫画家が一生懸命作った作品を、違法なやり方で手に入れても良いのかどうか、考えてみましょう。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335314">
            <a:off x="4403770" y="3082965"/>
            <a:ext cx="4671687" cy="2132660"/>
            <a:chOff x="198922" y="4012896"/>
            <a:chExt cx="4240013" cy="2243040"/>
          </a:xfrm>
        </p:grpSpPr>
        <p:sp>
          <p:nvSpPr>
            <p:cNvPr id="8" name="雲 31"/>
            <p:cNvSpPr/>
            <p:nvPr/>
          </p:nvSpPr>
          <p:spPr>
            <a:xfrm rot="197991">
              <a:off x="198922" y="4012896"/>
              <a:ext cx="4240013" cy="2243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10" name="正方形/長方形 9"/>
            <p:cNvSpPr/>
            <p:nvPr/>
          </p:nvSpPr>
          <p:spPr>
            <a:xfrm rot="21437055">
              <a:off x="302088" y="4669136"/>
              <a:ext cx="4083220" cy="1077218"/>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作品は対価を支払って手に入れよう！</a:t>
              </a:r>
            </a:p>
          </p:txBody>
        </p:sp>
      </p:grpSp>
      <p:sp>
        <p:nvSpPr>
          <p:cNvPr id="13" name="タイトル 12"/>
          <p:cNvSpPr>
            <a:spLocks noGrp="1"/>
          </p:cNvSpPr>
          <p:nvPr>
            <p:ph type="title"/>
          </p:nvPr>
        </p:nvSpPr>
        <p:spPr/>
        <p:txBody>
          <a:bodyPr vert="horz" lIns="91440" tIns="45720" rIns="91440" bIns="45720" rtlCol="0" anchor="ctr">
            <a:noAutofit/>
          </a:bodyPr>
          <a:lstStyle/>
          <a:p>
            <a:r>
              <a:rPr lang="en-US" altLang="ja-JP" dirty="0"/>
              <a:t>18.</a:t>
            </a:r>
            <a:r>
              <a:rPr lang="ja-JP" altLang="en-US" dirty="0"/>
              <a:t>海賊版は利用しない！</a:t>
            </a:r>
            <a:endParaRPr lang="en-US" dirty="0"/>
          </a:p>
        </p:txBody>
      </p:sp>
      <p:pic>
        <p:nvPicPr>
          <p:cNvPr id="11" name="Picture 2" descr="D:\_プロジェクト\201512_徳島市教育研究所\07_illustration\ICTすだちくん04.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4268" y="4568226"/>
            <a:ext cx="1818799" cy="2289334"/>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descr="おもちゃ, 人形 が含まれている画像&#10;&#10;自動的に生成された説明">
            <a:extLst>
              <a:ext uri="{FF2B5EF4-FFF2-40B4-BE49-F238E27FC236}">
                <a16:creationId xmlns:a16="http://schemas.microsoft.com/office/drawing/2014/main" id="{02D8276B-2005-4513-A024-1A4C09BA3FF3}"/>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2185"/>
          <a:stretch/>
        </p:blipFill>
        <p:spPr>
          <a:xfrm>
            <a:off x="-203124" y="2564727"/>
            <a:ext cx="4388756" cy="4292833"/>
          </a:xfrm>
          <a:prstGeom prst="rect">
            <a:avLst/>
          </a:prstGeom>
        </p:spPr>
      </p:pic>
    </p:spTree>
    <p:custDataLst>
      <p:tags r:id="rId1"/>
    </p:custDataLst>
    <p:extLst>
      <p:ext uri="{BB962C8B-B14F-4D97-AF65-F5344CB8AC3E}">
        <p14:creationId xmlns:p14="http://schemas.microsoft.com/office/powerpoint/2010/main" val="2291513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19</a:t>
            </a:r>
            <a:r>
              <a:rPr lang="ja-JP" altLang="en-US" sz="4000" dirty="0"/>
              <a:t> 話</a:t>
            </a:r>
            <a:br>
              <a:rPr lang="en-US" altLang="ja-JP" sz="4000" dirty="0"/>
            </a:br>
            <a:r>
              <a:rPr lang="en-US" altLang="ja-JP" dirty="0"/>
              <a:t>BGM</a:t>
            </a:r>
            <a:r>
              <a:rPr lang="ja-JP" altLang="en-US" dirty="0"/>
              <a:t>と著作権</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97461375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descr="テーブル, 部屋 が含まれている画像&#10;&#10;自動的に生成された説明">
            <a:extLst>
              <a:ext uri="{FF2B5EF4-FFF2-40B4-BE49-F238E27FC236}">
                <a16:creationId xmlns:a16="http://schemas.microsoft.com/office/drawing/2014/main" id="{A8D92F5F-2D38-4197-8E7B-4E70E14BAF10}"/>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15349"/>
          <a:stretch/>
        </p:blipFill>
        <p:spPr>
          <a:xfrm>
            <a:off x="918504" y="666156"/>
            <a:ext cx="7314594" cy="6191844"/>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クラスで卒業記念のショートムービーを作ることになり、</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徳島くんは、ムービーで使う</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BGM</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の選曲を任されました。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19.BGM</a:t>
            </a:r>
            <a:r>
              <a:rPr lang="ja-JP" altLang="en-US" dirty="0"/>
              <a:t>と著作権</a:t>
            </a:r>
            <a:endParaRPr lang="en-US" dirty="0"/>
          </a:p>
        </p:txBody>
      </p:sp>
      <p:grpSp>
        <p:nvGrpSpPr>
          <p:cNvPr id="77" name="グループ化 76"/>
          <p:cNvGrpSpPr/>
          <p:nvPr/>
        </p:nvGrpSpPr>
        <p:grpSpPr>
          <a:xfrm rot="21222859">
            <a:off x="6020789" y="1720360"/>
            <a:ext cx="3006039" cy="1472735"/>
            <a:chOff x="3313177" y="1945118"/>
            <a:chExt cx="3032553" cy="1430491"/>
          </a:xfrm>
        </p:grpSpPr>
        <p:sp>
          <p:nvSpPr>
            <p:cNvPr id="78" name="円形吹き出し 3"/>
            <p:cNvSpPr/>
            <p:nvPr/>
          </p:nvSpPr>
          <p:spPr>
            <a:xfrm rot="386467">
              <a:off x="3327777" y="1945118"/>
              <a:ext cx="2956691" cy="1430491"/>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テキスト ボックス 78"/>
            <p:cNvSpPr txBox="1"/>
            <p:nvPr/>
          </p:nvSpPr>
          <p:spPr>
            <a:xfrm rot="364320">
              <a:off x="3313177" y="2197466"/>
              <a:ext cx="3032553" cy="807161"/>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あとはネットで</a:t>
              </a:r>
              <a:endParaRPr lang="en-US" altLang="ja-JP" sz="2400" dirty="0">
                <a:solidFill>
                  <a:schemeClr val="bg1"/>
                </a:solidFill>
              </a:endParaRPr>
            </a:p>
            <a:p>
              <a:r>
                <a:rPr lang="ja-JP" altLang="en-US" sz="2400" dirty="0">
                  <a:solidFill>
                    <a:schemeClr val="bg1"/>
                  </a:solidFill>
                </a:rPr>
                <a:t>買ったらいいよ</a:t>
              </a:r>
              <a:endParaRPr lang="en-US" altLang="ja-JP" sz="2400" dirty="0">
                <a:solidFill>
                  <a:schemeClr val="bg1"/>
                </a:solidFill>
              </a:endParaRPr>
            </a:p>
          </p:txBody>
        </p:sp>
      </p:grpSp>
      <p:grpSp>
        <p:nvGrpSpPr>
          <p:cNvPr id="80" name="グループ化 79"/>
          <p:cNvGrpSpPr/>
          <p:nvPr/>
        </p:nvGrpSpPr>
        <p:grpSpPr>
          <a:xfrm>
            <a:off x="122319" y="1700486"/>
            <a:ext cx="4367379" cy="1918236"/>
            <a:chOff x="7728698" y="1867663"/>
            <a:chExt cx="4367379" cy="1918236"/>
          </a:xfrm>
        </p:grpSpPr>
        <p:sp>
          <p:nvSpPr>
            <p:cNvPr id="81" name="円形吹き出し 3"/>
            <p:cNvSpPr/>
            <p:nvPr/>
          </p:nvSpPr>
          <p:spPr>
            <a:xfrm flipH="1">
              <a:off x="7728698" y="1867663"/>
              <a:ext cx="3590583" cy="191823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2" name="テキスト ボックス 81"/>
            <p:cNvSpPr txBox="1"/>
            <p:nvPr/>
          </p:nvSpPr>
          <p:spPr>
            <a:xfrm>
              <a:off x="7914454" y="2312236"/>
              <a:ext cx="4181623" cy="830997"/>
            </a:xfrm>
            <a:prstGeom prst="rect">
              <a:avLst/>
            </a:prstGeom>
            <a:noFill/>
          </p:spPr>
          <p:txBody>
            <a:bodyPr wrap="square" rtlCol="0">
              <a:spAutoFit/>
            </a:bodyPr>
            <a:lstStyle/>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ウチにある</a:t>
              </a:r>
              <a: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CD</a:t>
              </a: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から</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コピーすればいいかな</a:t>
              </a:r>
            </a:p>
          </p:txBody>
        </p:sp>
      </p:grpSp>
      <p:grpSp>
        <p:nvGrpSpPr>
          <p:cNvPr id="48" name="グループ化 47"/>
          <p:cNvGrpSpPr/>
          <p:nvPr/>
        </p:nvGrpSpPr>
        <p:grpSpPr>
          <a:xfrm>
            <a:off x="122319" y="6131138"/>
            <a:ext cx="2625479" cy="403644"/>
            <a:chOff x="5603630" y="6383924"/>
            <a:chExt cx="2625479" cy="403644"/>
          </a:xfrm>
          <a:solidFill>
            <a:srgbClr val="AE9070"/>
          </a:solidFill>
        </p:grpSpPr>
        <p:sp>
          <p:nvSpPr>
            <p:cNvPr id="49" name="テキスト ボックス 48"/>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50" name="正方形/長方形 49"/>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正方形/長方形 56"/>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2682109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515AC72D-CB0F-41B7-8EE9-518804E30949}"/>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294072" y="1368874"/>
            <a:ext cx="5489126" cy="5489126"/>
          </a:xfrm>
          <a:prstGeom prst="rect">
            <a:avLst/>
          </a:prstGeom>
        </p:spPr>
      </p:pic>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持っていた音楽</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CD</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から取り込んだ曲や、新たにダウンロード購入した曲を使って、無事にムービーが完成しました。クラスだけでなく卒業生全員にコピーして配ろうとしたところ・・・</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19.BGM</a:t>
            </a:r>
            <a:r>
              <a:rPr lang="ja-JP" altLang="en-US" dirty="0"/>
              <a:t>と著作権</a:t>
            </a:r>
            <a:endParaRPr lang="en-US" dirty="0"/>
          </a:p>
        </p:txBody>
      </p:sp>
      <p:grpSp>
        <p:nvGrpSpPr>
          <p:cNvPr id="28" name="グループ化 27"/>
          <p:cNvGrpSpPr/>
          <p:nvPr/>
        </p:nvGrpSpPr>
        <p:grpSpPr>
          <a:xfrm rot="21222859">
            <a:off x="386412" y="2399680"/>
            <a:ext cx="2511786" cy="1422675"/>
            <a:chOff x="3496209" y="1822803"/>
            <a:chExt cx="3084232" cy="1681965"/>
          </a:xfrm>
        </p:grpSpPr>
        <p:sp>
          <p:nvSpPr>
            <p:cNvPr id="29" name="円形吹き出し 3"/>
            <p:cNvSpPr/>
            <p:nvPr/>
          </p:nvSpPr>
          <p:spPr>
            <a:xfrm rot="386467">
              <a:off x="3496209" y="1822803"/>
              <a:ext cx="3078828" cy="168196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rot="364320">
              <a:off x="3547888" y="2138151"/>
              <a:ext cx="3032553" cy="982451"/>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いいのが</a:t>
              </a:r>
              <a:br>
                <a:rPr lang="en-US" altLang="ja-JP" sz="2400" dirty="0">
                  <a:solidFill>
                    <a:schemeClr val="bg1"/>
                  </a:solidFill>
                </a:rPr>
              </a:br>
              <a:r>
                <a:rPr lang="ja-JP" altLang="en-US" sz="2400" dirty="0">
                  <a:solidFill>
                    <a:schemeClr val="bg1"/>
                  </a:solidFill>
                </a:rPr>
                <a:t>できた！</a:t>
              </a:r>
              <a:endParaRPr lang="en-US" altLang="ja-JP" sz="2400" dirty="0">
                <a:solidFill>
                  <a:schemeClr val="bg1"/>
                </a:solidFill>
              </a:endParaRPr>
            </a:p>
          </p:txBody>
        </p:sp>
      </p:grpSp>
      <p:sp>
        <p:nvSpPr>
          <p:cNvPr id="5" name="正方形/長方形 4"/>
          <p:cNvSpPr/>
          <p:nvPr/>
        </p:nvSpPr>
        <p:spPr>
          <a:xfrm rot="20266956">
            <a:off x="4725938" y="2275597"/>
            <a:ext cx="190500" cy="723900"/>
          </a:xfrm>
          <a:prstGeom prst="rect">
            <a:avLst/>
          </a:prstGeom>
          <a:solidFill>
            <a:srgbClr val="FFCC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5" name="正方形/長方形 34"/>
          <p:cNvSpPr/>
          <p:nvPr/>
        </p:nvSpPr>
        <p:spPr>
          <a:xfrm rot="898686">
            <a:off x="5387423" y="2215706"/>
            <a:ext cx="190500" cy="723900"/>
          </a:xfrm>
          <a:prstGeom prst="rect">
            <a:avLst/>
          </a:prstGeom>
          <a:solidFill>
            <a:srgbClr val="FFCC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6" name="正方形/長方形 35"/>
          <p:cNvSpPr/>
          <p:nvPr/>
        </p:nvSpPr>
        <p:spPr>
          <a:xfrm rot="3096729">
            <a:off x="5953565" y="2589541"/>
            <a:ext cx="190500" cy="723900"/>
          </a:xfrm>
          <a:prstGeom prst="rect">
            <a:avLst/>
          </a:prstGeom>
          <a:solidFill>
            <a:srgbClr val="FFCC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37" name="グループ化 36"/>
          <p:cNvGrpSpPr/>
          <p:nvPr/>
        </p:nvGrpSpPr>
        <p:grpSpPr>
          <a:xfrm rot="21222859">
            <a:off x="5938621" y="3456062"/>
            <a:ext cx="2986349" cy="1423007"/>
            <a:chOff x="3496209" y="1822803"/>
            <a:chExt cx="3078828" cy="1682358"/>
          </a:xfrm>
        </p:grpSpPr>
        <p:sp>
          <p:nvSpPr>
            <p:cNvPr id="38" name="円形吹き出し 3"/>
            <p:cNvSpPr/>
            <p:nvPr/>
          </p:nvSpPr>
          <p:spPr>
            <a:xfrm rot="367815" flipH="1">
              <a:off x="3496209" y="1822803"/>
              <a:ext cx="3078828" cy="168196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rot="364320">
              <a:off x="3529647" y="2086066"/>
              <a:ext cx="3032553" cy="1419095"/>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コピーして</a:t>
              </a:r>
              <a:endParaRPr lang="en-US" altLang="ja-JP" sz="2400" dirty="0">
                <a:solidFill>
                  <a:schemeClr val="bg1"/>
                </a:solidFill>
              </a:endParaRPr>
            </a:p>
            <a:p>
              <a:r>
                <a:rPr lang="ja-JP" altLang="en-US" sz="2400" dirty="0">
                  <a:solidFill>
                    <a:schemeClr val="bg1"/>
                  </a:solidFill>
                </a:rPr>
                <a:t>みんなに配ろう！</a:t>
              </a:r>
              <a:endParaRPr lang="en-US" altLang="ja-JP" sz="2400" dirty="0">
                <a:solidFill>
                  <a:schemeClr val="bg1"/>
                </a:solidFill>
              </a:endParaRPr>
            </a:p>
          </p:txBody>
        </p:sp>
      </p:grpSp>
    </p:spTree>
    <p:custDataLst>
      <p:tags r:id="rId1"/>
    </p:custDataLst>
    <p:extLst>
      <p:ext uri="{BB962C8B-B14F-4D97-AF65-F5344CB8AC3E}">
        <p14:creationId xmlns:p14="http://schemas.microsoft.com/office/powerpoint/2010/main" val="3067608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descr="おもちゃ が含まれている画像&#10;&#10;自動的に生成された説明">
            <a:extLst>
              <a:ext uri="{FF2B5EF4-FFF2-40B4-BE49-F238E27FC236}">
                <a16:creationId xmlns:a16="http://schemas.microsoft.com/office/drawing/2014/main" id="{F2D33FC3-3801-4CA1-B4A3-E1537A139FE0}"/>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88293" y="31046"/>
            <a:ext cx="6826954" cy="6826954"/>
          </a:xfrm>
          <a:prstGeom prst="rect">
            <a:avLst/>
          </a:prstGeom>
        </p:spPr>
      </p:pic>
      <p:pic>
        <p:nvPicPr>
          <p:cNvPr id="5" name="図 4" descr="おもちゃ, 挿絵 が含まれている画像&#10;&#10;自動的に生成された説明">
            <a:extLst>
              <a:ext uri="{FF2B5EF4-FFF2-40B4-BE49-F238E27FC236}">
                <a16:creationId xmlns:a16="http://schemas.microsoft.com/office/drawing/2014/main" id="{5169F6AB-8B63-4D84-BFCB-8D22290CCB16}"/>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8890"/>
          <a:stretch/>
        </p:blipFill>
        <p:spPr>
          <a:xfrm>
            <a:off x="564456" y="637977"/>
            <a:ext cx="6826954" cy="6220023"/>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先生に、大量にコピーして配るのは、著作権法違反だと言われてしまいました。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19.BGM</a:t>
            </a:r>
            <a:r>
              <a:rPr lang="ja-JP" altLang="en-US" dirty="0"/>
              <a:t>と著作権</a:t>
            </a:r>
            <a:endParaRPr lang="en-US" dirty="0"/>
          </a:p>
        </p:txBody>
      </p:sp>
      <p:grpSp>
        <p:nvGrpSpPr>
          <p:cNvPr id="52" name="グループ化 51"/>
          <p:cNvGrpSpPr/>
          <p:nvPr/>
        </p:nvGrpSpPr>
        <p:grpSpPr>
          <a:xfrm rot="20894130">
            <a:off x="3647463" y="1149658"/>
            <a:ext cx="4797707" cy="2514080"/>
            <a:chOff x="4728635" y="1613754"/>
            <a:chExt cx="4797707" cy="2514080"/>
          </a:xfrm>
        </p:grpSpPr>
        <p:grpSp>
          <p:nvGrpSpPr>
            <p:cNvPr id="53" name="グループ化 52"/>
            <p:cNvGrpSpPr/>
            <p:nvPr/>
          </p:nvGrpSpPr>
          <p:grpSpPr>
            <a:xfrm rot="816526">
              <a:off x="4728635" y="1613754"/>
              <a:ext cx="4797707" cy="2514080"/>
              <a:chOff x="-5223648" y="1664841"/>
              <a:chExt cx="5424994" cy="2961661"/>
            </a:xfrm>
          </p:grpSpPr>
          <p:sp>
            <p:nvSpPr>
              <p:cNvPr id="55"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56" name="Picture 4" descr="D:\ryuno\_徳島\コンテンツ制作\集中線.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54" name="テキスト ボックス 53"/>
            <p:cNvSpPr txBox="1"/>
            <p:nvPr/>
          </p:nvSpPr>
          <p:spPr>
            <a:xfrm rot="495671">
              <a:off x="5584652" y="2455295"/>
              <a:ext cx="3047642"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えー！</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ダメなんですか？！</a:t>
              </a:r>
            </a:p>
          </p:txBody>
        </p:sp>
      </p:grpSp>
    </p:spTree>
    <p:custDataLst>
      <p:tags r:id="rId1"/>
    </p:custDataLst>
    <p:extLst>
      <p:ext uri="{BB962C8B-B14F-4D97-AF65-F5344CB8AC3E}">
        <p14:creationId xmlns:p14="http://schemas.microsoft.com/office/powerpoint/2010/main" val="419487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286006" y="695324"/>
            <a:ext cx="8583287" cy="3038475"/>
            <a:chOff x="286006" y="695324"/>
            <a:chExt cx="8583287" cy="3038475"/>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3310054" y="2384127"/>
              <a:ext cx="5504809" cy="1015663"/>
            </a:xfrm>
            <a:prstGeom prst="rect">
              <a:avLst/>
            </a:prstGeom>
            <a:noFill/>
          </p:spPr>
          <p:txBody>
            <a:bodyPr wrap="square" rtlCol="0">
              <a:spAutoFit/>
            </a:bodyPr>
            <a:lstStyle/>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大量にコピーして配布する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学校のホームページにアップする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コンテストに応募する　　　　など</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3012127" y="1343906"/>
              <a:ext cx="5857166" cy="101566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楽曲などの作品には、「著作権」があります。</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学校の授業や行事で使うのは問題ないことが多いものの、以下の場合は著作権者の許可が必要です。</a:t>
              </a:r>
            </a:p>
          </p:txBody>
        </p:sp>
        <p:pic>
          <p:nvPicPr>
            <p:cNvPr id="2" name="図 1"/>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379256" y="695324"/>
              <a:ext cx="2735419" cy="3038475"/>
            </a:xfrm>
            <a:prstGeom prst="rect">
              <a:avLst/>
            </a:prstGeom>
          </p:spPr>
        </p:pic>
      </p:grpSp>
      <p:grpSp>
        <p:nvGrpSpPr>
          <p:cNvPr id="4" name="グループ化 3"/>
          <p:cNvGrpSpPr/>
          <p:nvPr/>
        </p:nvGrpSpPr>
        <p:grpSpPr>
          <a:xfrm>
            <a:off x="286006" y="3595177"/>
            <a:ext cx="8571987" cy="2903225"/>
            <a:chOff x="286006" y="3595177"/>
            <a:chExt cx="8571987" cy="2903225"/>
          </a:xfrm>
        </p:grpSpPr>
        <p:sp>
          <p:nvSpPr>
            <p:cNvPr id="54" name="角丸四角形 53"/>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24279" y="4166218"/>
              <a:ext cx="5450708"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音楽</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CD</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や配信サイトで購入したものはもちろん、</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フリー素材として配布されている楽曲でも、著作権を放棄していないものがあります。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使うときは利用規約をきちんと確認し、</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違反しないようにしましょう。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7" name="図 6" descr="コンピュータ が含まれている画像&#10;&#10;自動的に生成された説明">
              <a:extLst>
                <a:ext uri="{FF2B5EF4-FFF2-40B4-BE49-F238E27FC236}">
                  <a16:creationId xmlns:a16="http://schemas.microsoft.com/office/drawing/2014/main" id="{F134D4E9-A444-4EB9-BA2F-99D1958F36A5}"/>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4329722" y="3595177"/>
              <a:ext cx="3017525" cy="2903225"/>
            </a:xfrm>
            <a:prstGeom prst="rect">
              <a:avLst/>
            </a:prstGeom>
          </p:spPr>
        </p:pic>
      </p:grpSp>
      <p:sp>
        <p:nvSpPr>
          <p:cNvPr id="30" name="タイトル 29"/>
          <p:cNvSpPr>
            <a:spLocks noGrp="1"/>
          </p:cNvSpPr>
          <p:nvPr>
            <p:ph type="title"/>
          </p:nvPr>
        </p:nvSpPr>
        <p:spPr/>
        <p:txBody>
          <a:bodyPr vert="horz" lIns="91440" tIns="45720" rIns="91440" bIns="45720" rtlCol="0" anchor="ctr">
            <a:noAutofit/>
          </a:bodyPr>
          <a:lstStyle/>
          <a:p>
            <a:r>
              <a:rPr lang="en-US" altLang="ja-JP" dirty="0"/>
              <a:t>19.BGM</a:t>
            </a:r>
            <a:r>
              <a:rPr lang="ja-JP" altLang="en-US" dirty="0"/>
              <a:t>と著作権</a:t>
            </a:r>
            <a:endParaRPr lang="en-US" dirty="0"/>
          </a:p>
        </p:txBody>
      </p:sp>
      <p:grpSp>
        <p:nvGrpSpPr>
          <p:cNvPr id="31" name="グループ化 30"/>
          <p:cNvGrpSpPr/>
          <p:nvPr/>
        </p:nvGrpSpPr>
        <p:grpSpPr>
          <a:xfrm>
            <a:off x="6795823" y="3444111"/>
            <a:ext cx="2503762" cy="1296394"/>
            <a:chOff x="6774321" y="3486288"/>
            <a:chExt cx="2503762" cy="1296394"/>
          </a:xfrm>
        </p:grpSpPr>
        <p:grpSp>
          <p:nvGrpSpPr>
            <p:cNvPr id="33" name="グループ化 32"/>
            <p:cNvGrpSpPr/>
            <p:nvPr/>
          </p:nvGrpSpPr>
          <p:grpSpPr>
            <a:xfrm rot="299488" flipH="1">
              <a:off x="6988082" y="3486288"/>
              <a:ext cx="2067322" cy="1296394"/>
              <a:chOff x="430644" y="2487728"/>
              <a:chExt cx="3187758" cy="2329554"/>
            </a:xfrm>
            <a:solidFill>
              <a:srgbClr val="004DA0"/>
            </a:solidFill>
          </p:grpSpPr>
          <p:sp>
            <p:nvSpPr>
              <p:cNvPr id="35" name="円/楕円 21"/>
              <p:cNvSpPr/>
              <p:nvPr/>
            </p:nvSpPr>
            <p:spPr>
              <a:xfrm>
                <a:off x="3295964" y="4522569"/>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6" name="雲 31"/>
              <p:cNvSpPr/>
              <p:nvPr/>
            </p:nvSpPr>
            <p:spPr>
              <a:xfrm rot="197991">
                <a:off x="430644" y="2487728"/>
                <a:ext cx="3187758" cy="227521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7" name="円/楕円 23"/>
              <p:cNvSpPr/>
              <p:nvPr/>
            </p:nvSpPr>
            <p:spPr>
              <a:xfrm>
                <a:off x="3494499" y="4707116"/>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34" name="テキスト ボックス 33"/>
            <p:cNvSpPr txBox="1"/>
            <p:nvPr/>
          </p:nvSpPr>
          <p:spPr>
            <a:xfrm rot="462286">
              <a:off x="6774321" y="3802275"/>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利用規約を</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確認！</a:t>
              </a:r>
            </a:p>
          </p:txBody>
        </p:sp>
      </p:grpSp>
      <p:sp>
        <p:nvSpPr>
          <p:cNvPr id="38" name="ドーナツ 37"/>
          <p:cNvSpPr/>
          <p:nvPr/>
        </p:nvSpPr>
        <p:spPr>
          <a:xfrm>
            <a:off x="7523601" y="4772107"/>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9" name="乗算記号 29"/>
          <p:cNvSpPr/>
          <p:nvPr/>
        </p:nvSpPr>
        <p:spPr>
          <a:xfrm rot="20932626">
            <a:off x="-246519" y="1318185"/>
            <a:ext cx="2331647" cy="2301533"/>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1635973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1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16942" y="726146"/>
            <a:ext cx="7551557" cy="328636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2177142" y="1367596"/>
            <a:ext cx="6337684"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購入した作品でも、著作権は作者のものです。著作権を守ることは、作品や作者を守ることでもあります。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使い方に悩んだときは、信頼できる大人に相談しましょう。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21418794">
            <a:off x="240057" y="4028129"/>
            <a:ext cx="3842110" cy="2243040"/>
            <a:chOff x="81418" y="4296591"/>
            <a:chExt cx="3842110" cy="2243040"/>
          </a:xfrm>
        </p:grpSpPr>
        <p:sp>
          <p:nvSpPr>
            <p:cNvPr id="8" name="雲 31"/>
            <p:cNvSpPr/>
            <p:nvPr/>
          </p:nvSpPr>
          <p:spPr>
            <a:xfrm rot="197991">
              <a:off x="183540" y="4296591"/>
              <a:ext cx="3637868" cy="2243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0" name="正方形/長方形 9"/>
            <p:cNvSpPr/>
            <p:nvPr/>
          </p:nvSpPr>
          <p:spPr>
            <a:xfrm rot="21437055">
              <a:off x="81418" y="4879501"/>
              <a:ext cx="3842110" cy="1077218"/>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著作権を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大事に！</a:t>
              </a:r>
            </a:p>
          </p:txBody>
        </p:sp>
      </p:grpSp>
      <p:sp>
        <p:nvSpPr>
          <p:cNvPr id="13" name="タイトル 12"/>
          <p:cNvSpPr>
            <a:spLocks noGrp="1"/>
          </p:cNvSpPr>
          <p:nvPr>
            <p:ph type="title"/>
          </p:nvPr>
        </p:nvSpPr>
        <p:spPr/>
        <p:txBody>
          <a:bodyPr vert="horz" lIns="91440" tIns="45720" rIns="91440" bIns="45720" rtlCol="0" anchor="ctr">
            <a:noAutofit/>
          </a:bodyPr>
          <a:lstStyle/>
          <a:p>
            <a:r>
              <a:rPr lang="en-US" altLang="ja-JP" dirty="0"/>
              <a:t>19.BGM</a:t>
            </a:r>
            <a:r>
              <a:rPr lang="ja-JP" altLang="en-US" dirty="0"/>
              <a:t>と著作権</a:t>
            </a:r>
            <a:endParaRPr lang="en-US" dirty="0"/>
          </a:p>
        </p:txBody>
      </p:sp>
      <p:pic>
        <p:nvPicPr>
          <p:cNvPr id="32" name="図 3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830" y="836895"/>
            <a:ext cx="1996568" cy="1947270"/>
          </a:xfrm>
          <a:prstGeom prst="rect">
            <a:avLst/>
          </a:prstGeom>
        </p:spPr>
      </p:pic>
      <p:pic>
        <p:nvPicPr>
          <p:cNvPr id="5" name="図 4" descr="おもちゃ, 人形, 挿絵 が含まれている画像&#10;&#10;自動的に生成された説明">
            <a:extLst>
              <a:ext uri="{FF2B5EF4-FFF2-40B4-BE49-F238E27FC236}">
                <a16:creationId xmlns:a16="http://schemas.microsoft.com/office/drawing/2014/main" id="{1FC42D65-5E07-47F7-BAFE-454D4BA7136C}"/>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3623744" y="1746172"/>
            <a:ext cx="5120216" cy="5120216"/>
          </a:xfrm>
          <a:prstGeom prst="rect">
            <a:avLst/>
          </a:prstGeom>
        </p:spPr>
      </p:pic>
    </p:spTree>
    <p:custDataLst>
      <p:tags r:id="rId1"/>
    </p:custDataLst>
    <p:extLst>
      <p:ext uri="{BB962C8B-B14F-4D97-AF65-F5344CB8AC3E}">
        <p14:creationId xmlns:p14="http://schemas.microsoft.com/office/powerpoint/2010/main" val="3732075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338" t="32499" r="19997" b="29751"/>
          <a:stretch/>
        </p:blipFill>
        <p:spPr>
          <a:xfrm>
            <a:off x="-198648" y="3590363"/>
            <a:ext cx="7381988" cy="3343837"/>
          </a:xfrm>
          <a:prstGeom prst="rect">
            <a:avLst/>
          </a:prstGeom>
        </p:spPr>
      </p:pic>
      <p:sp>
        <p:nvSpPr>
          <p:cNvPr id="14" name="角丸四角形 13"/>
          <p:cNvSpPr/>
          <p:nvPr/>
        </p:nvSpPr>
        <p:spPr>
          <a:xfrm>
            <a:off x="204958" y="859483"/>
            <a:ext cx="8805692" cy="280764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2.</a:t>
            </a:r>
            <a:r>
              <a:rPr lang="ja-JP" altLang="en-US" dirty="0"/>
              <a:t> 無料の動画試聴サイト</a:t>
            </a:r>
          </a:p>
        </p:txBody>
      </p:sp>
      <p:sp>
        <p:nvSpPr>
          <p:cNvPr id="30" name="テキスト ボックス 29"/>
          <p:cNvSpPr txBox="1"/>
          <p:nvPr/>
        </p:nvSpPr>
        <p:spPr>
          <a:xfrm>
            <a:off x="1009650" y="1432908"/>
            <a:ext cx="7084484"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違法にアップロードされたコンテンツを閲覧すること自体に、情報モラルとしての問題があります。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また、コンピュータウイルスに感染するなどの</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危険が増すことも覚えておきましょう。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1340" y="4304524"/>
            <a:ext cx="2777594" cy="2644055"/>
          </a:xfrm>
          <a:prstGeom prst="rect">
            <a:avLst/>
          </a:prstGeom>
        </p:spPr>
      </p:pic>
      <p:grpSp>
        <p:nvGrpSpPr>
          <p:cNvPr id="23" name="グループ化 22"/>
          <p:cNvGrpSpPr/>
          <p:nvPr/>
        </p:nvGrpSpPr>
        <p:grpSpPr>
          <a:xfrm rot="985266">
            <a:off x="4966226" y="3276931"/>
            <a:ext cx="4572000" cy="1927237"/>
            <a:chOff x="1061728" y="4434140"/>
            <a:chExt cx="4572000" cy="1927237"/>
          </a:xfrm>
        </p:grpSpPr>
        <p:sp>
          <p:nvSpPr>
            <p:cNvPr id="24" name="雲 31"/>
            <p:cNvSpPr/>
            <p:nvPr/>
          </p:nvSpPr>
          <p:spPr>
            <a:xfrm rot="21231929">
              <a:off x="1542642" y="4434140"/>
              <a:ext cx="3608766"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25" name="正方形/長方形 24"/>
            <p:cNvSpPr/>
            <p:nvPr/>
          </p:nvSpPr>
          <p:spPr>
            <a:xfrm rot="20807580">
              <a:off x="1061728" y="4914937"/>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違法なことは</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やめよう！</a:t>
              </a:r>
            </a:p>
          </p:txBody>
        </p:sp>
      </p:grpSp>
    </p:spTree>
    <p:custDataLst>
      <p:tags r:id="rId1"/>
    </p:custDataLst>
    <p:extLst>
      <p:ext uri="{BB962C8B-B14F-4D97-AF65-F5344CB8AC3E}">
        <p14:creationId xmlns:p14="http://schemas.microsoft.com/office/powerpoint/2010/main" val="1503583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20</a:t>
            </a:r>
            <a:r>
              <a:rPr lang="ja-JP" altLang="en-US" sz="4000" dirty="0"/>
              <a:t> 話</a:t>
            </a:r>
            <a:br>
              <a:rPr lang="en-US" altLang="ja-JP" sz="4000" dirty="0"/>
            </a:br>
            <a:r>
              <a:rPr lang="ja-JP" altLang="en-US" dirty="0"/>
              <a:t>キャラクターの著作権</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87605356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descr="挿絵 が含まれている画像&#10;&#10;自動的に生成された説明">
            <a:extLst>
              <a:ext uri="{FF2B5EF4-FFF2-40B4-BE49-F238E27FC236}">
                <a16:creationId xmlns:a16="http://schemas.microsoft.com/office/drawing/2014/main" id="{5EB9F3F9-01CE-4292-BF78-09B07476839F}"/>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370415" y="-632070"/>
            <a:ext cx="8533693" cy="8533693"/>
          </a:xfrm>
          <a:prstGeom prst="rect">
            <a:avLst/>
          </a:prstGeom>
        </p:spPr>
      </p:pic>
      <p:pic>
        <p:nvPicPr>
          <p:cNvPr id="25" name="図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79001" y="2079103"/>
            <a:ext cx="3265763" cy="3185128"/>
          </a:xfrm>
          <a:prstGeom prst="rect">
            <a:avLst/>
          </a:prstGeom>
        </p:spPr>
      </p:pic>
      <p:pic>
        <p:nvPicPr>
          <p:cNvPr id="9" name="図 8">
            <a:extLst>
              <a:ext uri="{FF2B5EF4-FFF2-40B4-BE49-F238E27FC236}">
                <a16:creationId xmlns:a16="http://schemas.microsoft.com/office/drawing/2014/main" id="{AD5611B1-122D-4DF4-927D-35FFDC1DF830}"/>
              </a:ext>
            </a:extLst>
          </p:cNvPr>
          <p:cNvPicPr>
            <a:picLocks noChangeAspect="1"/>
          </p:cNvPicPr>
          <p:nvPr/>
        </p:nvPicPr>
        <p:blipFill>
          <a:blip r:embed="rId7">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366168" y="3017511"/>
            <a:ext cx="4297689" cy="3840489"/>
          </a:xfrm>
          <a:prstGeom prst="rect">
            <a:avLst/>
          </a:prstGeom>
        </p:spPr>
      </p:pic>
      <p:pic>
        <p:nvPicPr>
          <p:cNvPr id="12" name="図 11" descr="座る, 暗い, 帽子, 記号 が含まれている画像&#10;&#10;自動的に生成された説明">
            <a:extLst>
              <a:ext uri="{FF2B5EF4-FFF2-40B4-BE49-F238E27FC236}">
                <a16:creationId xmlns:a16="http://schemas.microsoft.com/office/drawing/2014/main" id="{703E7062-32FD-435A-BECF-62A8ACB0C0D8}"/>
              </a:ext>
            </a:extLst>
          </p:cNvPr>
          <p:cNvPicPr>
            <a:picLocks noChangeAspect="1"/>
          </p:cNvPicPr>
          <p:nvPr/>
        </p:nvPicPr>
        <p:blipFill>
          <a:blip r:embed="rId9">
            <a:extLst>
              <a:ext uri="{BEBA8EAE-BF5A-486C-A8C5-ECC9F3942E4B}">
                <a14:imgProps xmlns:a14="http://schemas.microsoft.com/office/drawing/2010/main">
                  <a14:imgLayer r:embed="rId10">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830663" y="2990079"/>
            <a:ext cx="3008382" cy="3867921"/>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眉山さんの学校では、体育祭のときに学級旗を作っています。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今年は、人気アニメのキャラクターを描くことにしました。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20.</a:t>
            </a:r>
            <a:r>
              <a:rPr lang="ja-JP" altLang="en-US" dirty="0"/>
              <a:t>キャラクターの著作権</a:t>
            </a:r>
            <a:r>
              <a:rPr lang="en-US" altLang="ja-JP" dirty="0"/>
              <a:t> </a:t>
            </a:r>
            <a:endParaRPr lang="en-US" dirty="0"/>
          </a:p>
        </p:txBody>
      </p:sp>
      <p:grpSp>
        <p:nvGrpSpPr>
          <p:cNvPr id="21" name="グループ化 20"/>
          <p:cNvGrpSpPr/>
          <p:nvPr/>
        </p:nvGrpSpPr>
        <p:grpSpPr>
          <a:xfrm>
            <a:off x="54455" y="2115566"/>
            <a:ext cx="3195956" cy="1519210"/>
            <a:chOff x="1687750" y="1900281"/>
            <a:chExt cx="3741195" cy="1519210"/>
          </a:xfrm>
        </p:grpSpPr>
        <p:sp>
          <p:nvSpPr>
            <p:cNvPr id="22" name="円形吹き出し 3"/>
            <p:cNvSpPr/>
            <p:nvPr/>
          </p:nvSpPr>
          <p:spPr>
            <a:xfrm rot="21590674" flipH="1">
              <a:off x="1833563" y="1900281"/>
              <a:ext cx="3334111" cy="151921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23" name="テキスト ボックス 22"/>
            <p:cNvSpPr txBox="1"/>
            <p:nvPr/>
          </p:nvSpPr>
          <p:spPr>
            <a:xfrm rot="21587179">
              <a:off x="1687750" y="2372893"/>
              <a:ext cx="3741195" cy="461665"/>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上手く描けた！</a:t>
              </a:r>
            </a:p>
          </p:txBody>
        </p:sp>
      </p:grpSp>
      <p:grpSp>
        <p:nvGrpSpPr>
          <p:cNvPr id="17" name="グループ化 16"/>
          <p:cNvGrpSpPr/>
          <p:nvPr/>
        </p:nvGrpSpPr>
        <p:grpSpPr>
          <a:xfrm>
            <a:off x="5757968" y="1910191"/>
            <a:ext cx="3741196" cy="1519210"/>
            <a:chOff x="1739418" y="1762306"/>
            <a:chExt cx="3741196" cy="1519210"/>
          </a:xfrm>
        </p:grpSpPr>
        <p:sp>
          <p:nvSpPr>
            <p:cNvPr id="19" name="円形吹き出し 3"/>
            <p:cNvSpPr/>
            <p:nvPr/>
          </p:nvSpPr>
          <p:spPr>
            <a:xfrm rot="9326">
              <a:off x="2096000" y="1762306"/>
              <a:ext cx="2871730" cy="151921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 name="テキスト ボックス 23"/>
            <p:cNvSpPr txBox="1"/>
            <p:nvPr/>
          </p:nvSpPr>
          <p:spPr>
            <a:xfrm rot="21587179">
              <a:off x="1739418" y="2218694"/>
              <a:ext cx="3741196" cy="461665"/>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err="1">
                  <a:solidFill>
                    <a:schemeClr val="bg1"/>
                  </a:solidFill>
                </a:rPr>
                <a:t>似てる似てる</a:t>
              </a:r>
              <a:r>
                <a:rPr lang="ja-JP" altLang="en-US" sz="2400" dirty="0">
                  <a:solidFill>
                    <a:schemeClr val="bg1"/>
                  </a:solidFill>
                </a:rPr>
                <a:t>！</a:t>
              </a:r>
            </a:p>
          </p:txBody>
        </p:sp>
      </p:grpSp>
      <p:grpSp>
        <p:nvGrpSpPr>
          <p:cNvPr id="45" name="グループ化 44"/>
          <p:cNvGrpSpPr/>
          <p:nvPr/>
        </p:nvGrpSpPr>
        <p:grpSpPr>
          <a:xfrm>
            <a:off x="168045" y="6261836"/>
            <a:ext cx="2625479" cy="403644"/>
            <a:chOff x="5603630" y="6383924"/>
            <a:chExt cx="2625479" cy="403644"/>
          </a:xfrm>
          <a:solidFill>
            <a:srgbClr val="AE9070"/>
          </a:solidFill>
        </p:grpSpPr>
        <p:sp>
          <p:nvSpPr>
            <p:cNvPr id="46" name="テキスト ボックス 4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眉山（びざん）さん</a:t>
              </a:r>
            </a:p>
          </p:txBody>
        </p:sp>
        <p:sp>
          <p:nvSpPr>
            <p:cNvPr id="47" name="正方形/長方形 46"/>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正方形/長方形 60"/>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428792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descr="おもちゃ, 人形, レゴ が含まれている画像&#10;&#10;自動的に生成された説明">
            <a:extLst>
              <a:ext uri="{FF2B5EF4-FFF2-40B4-BE49-F238E27FC236}">
                <a16:creationId xmlns:a16="http://schemas.microsoft.com/office/drawing/2014/main" id="{C41AF09B-7F25-4D62-8062-212B9977C334}"/>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409270" y="2999223"/>
            <a:ext cx="5358396" cy="3858777"/>
          </a:xfrm>
          <a:prstGeom prst="rect">
            <a:avLst/>
          </a:prstGeom>
        </p:spPr>
      </p:pic>
      <p:pic>
        <p:nvPicPr>
          <p:cNvPr id="16" name="図 15">
            <a:extLst>
              <a:ext uri="{FF2B5EF4-FFF2-40B4-BE49-F238E27FC236}">
                <a16:creationId xmlns:a16="http://schemas.microsoft.com/office/drawing/2014/main" id="{AE7BD02B-FB14-4606-8E7A-678D59A46D8B}"/>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6886759" y="1627620"/>
            <a:ext cx="2157987" cy="5230380"/>
          </a:xfrm>
          <a:prstGeom prst="rect">
            <a:avLst/>
          </a:prstGeom>
        </p:spPr>
      </p:pic>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本物そっくりに描けたので、同じイラストを使ってクラスの紹介プログラムを作り、来場する保護者に配ろうとしたのですが・・・</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20.</a:t>
            </a:r>
            <a:r>
              <a:rPr lang="ja-JP" altLang="en-US" dirty="0"/>
              <a:t>キャラクターの著作権</a:t>
            </a:r>
            <a:r>
              <a:rPr lang="en-US" altLang="ja-JP" dirty="0"/>
              <a:t> </a:t>
            </a:r>
            <a:endParaRPr lang="en-US" dirty="0"/>
          </a:p>
        </p:txBody>
      </p:sp>
      <p:grpSp>
        <p:nvGrpSpPr>
          <p:cNvPr id="60" name="グループ化 59"/>
          <p:cNvGrpSpPr/>
          <p:nvPr/>
        </p:nvGrpSpPr>
        <p:grpSpPr>
          <a:xfrm>
            <a:off x="920267" y="1785415"/>
            <a:ext cx="3927123" cy="1723726"/>
            <a:chOff x="1566481" y="1768024"/>
            <a:chExt cx="3927123" cy="1723726"/>
          </a:xfrm>
        </p:grpSpPr>
        <p:sp>
          <p:nvSpPr>
            <p:cNvPr id="62" name="円形吹き出し 3"/>
            <p:cNvSpPr/>
            <p:nvPr/>
          </p:nvSpPr>
          <p:spPr>
            <a:xfrm rot="9326">
              <a:off x="1566481" y="1768024"/>
              <a:ext cx="3927123" cy="172372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3" name="テキスト ボックス 62"/>
            <p:cNvSpPr txBox="1"/>
            <p:nvPr/>
          </p:nvSpPr>
          <p:spPr>
            <a:xfrm rot="21587179">
              <a:off x="1634643" y="2102217"/>
              <a:ext cx="3741196"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プログラムにも</a:t>
              </a:r>
              <a:br>
                <a:rPr lang="en-US" altLang="ja-JP" sz="2400" dirty="0">
                  <a:solidFill>
                    <a:schemeClr val="bg1"/>
                  </a:solidFill>
                </a:rPr>
              </a:br>
              <a:r>
                <a:rPr lang="ja-JP" altLang="en-US" sz="2400" dirty="0">
                  <a:solidFill>
                    <a:schemeClr val="bg1"/>
                  </a:solidFill>
                </a:rPr>
                <a:t>キャラクター載せない？</a:t>
              </a:r>
            </a:p>
          </p:txBody>
        </p:sp>
      </p:grpSp>
      <p:grpSp>
        <p:nvGrpSpPr>
          <p:cNvPr id="68" name="グループ化 67"/>
          <p:cNvGrpSpPr/>
          <p:nvPr/>
        </p:nvGrpSpPr>
        <p:grpSpPr>
          <a:xfrm>
            <a:off x="4723707" y="2865056"/>
            <a:ext cx="2372850" cy="1127888"/>
            <a:chOff x="1521886" y="1678602"/>
            <a:chExt cx="2372850" cy="1127888"/>
          </a:xfrm>
        </p:grpSpPr>
        <p:sp>
          <p:nvSpPr>
            <p:cNvPr id="69" name="円形吹き出し 3"/>
            <p:cNvSpPr/>
            <p:nvPr/>
          </p:nvSpPr>
          <p:spPr>
            <a:xfrm rot="9326">
              <a:off x="1567292" y="1678602"/>
              <a:ext cx="2202789" cy="112788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0" name="テキスト ボックス 69"/>
            <p:cNvSpPr txBox="1"/>
            <p:nvPr/>
          </p:nvSpPr>
          <p:spPr>
            <a:xfrm rot="21587179">
              <a:off x="1521886" y="2002439"/>
              <a:ext cx="2372850" cy="461665"/>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いいねー！</a:t>
              </a:r>
            </a:p>
          </p:txBody>
        </p:sp>
      </p:grpSp>
    </p:spTree>
    <p:custDataLst>
      <p:tags r:id="rId1"/>
    </p:custDataLst>
    <p:extLst>
      <p:ext uri="{BB962C8B-B14F-4D97-AF65-F5344CB8AC3E}">
        <p14:creationId xmlns:p14="http://schemas.microsoft.com/office/powerpoint/2010/main" val="3229973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おもちゃ, 人形 が含まれている画像&#10;&#10;自動的に生成された説明">
            <a:extLst>
              <a:ext uri="{FF2B5EF4-FFF2-40B4-BE49-F238E27FC236}">
                <a16:creationId xmlns:a16="http://schemas.microsoft.com/office/drawing/2014/main" id="{5E5FD79C-2BF0-4E70-82DF-9BA9C31377E3}"/>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948876" y="-456594"/>
            <a:ext cx="7314594" cy="7314594"/>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先生から、キャラクターのイラストを大量にコピーして配るのは、著作権法違反だと言われてしまいました。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20.</a:t>
            </a:r>
            <a:r>
              <a:rPr lang="ja-JP" altLang="en-US" dirty="0"/>
              <a:t>キャラクターの著作権</a:t>
            </a:r>
            <a:r>
              <a:rPr lang="en-US" altLang="ja-JP" dirty="0"/>
              <a:t> </a:t>
            </a:r>
            <a:endParaRPr lang="en-US" dirty="0"/>
          </a:p>
        </p:txBody>
      </p:sp>
      <p:grpSp>
        <p:nvGrpSpPr>
          <p:cNvPr id="2" name="グループ化 1"/>
          <p:cNvGrpSpPr/>
          <p:nvPr/>
        </p:nvGrpSpPr>
        <p:grpSpPr>
          <a:xfrm>
            <a:off x="931085" y="1731418"/>
            <a:ext cx="3907738" cy="1543030"/>
            <a:chOff x="931085" y="1731418"/>
            <a:chExt cx="3907738" cy="1543030"/>
          </a:xfrm>
        </p:grpSpPr>
        <p:grpSp>
          <p:nvGrpSpPr>
            <p:cNvPr id="53" name="グループ化 52"/>
            <p:cNvGrpSpPr/>
            <p:nvPr/>
          </p:nvGrpSpPr>
          <p:grpSpPr>
            <a:xfrm rot="320855">
              <a:off x="931085" y="1731418"/>
              <a:ext cx="3907738" cy="1543030"/>
              <a:chOff x="-5223648" y="1664841"/>
              <a:chExt cx="5424994" cy="2961661"/>
            </a:xfrm>
          </p:grpSpPr>
          <p:sp>
            <p:nvSpPr>
              <p:cNvPr id="55"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56"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4" name="テキスト ボックス 33"/>
            <p:cNvSpPr txBox="1"/>
            <p:nvPr/>
          </p:nvSpPr>
          <p:spPr>
            <a:xfrm>
              <a:off x="1782950" y="2300787"/>
              <a:ext cx="1995054" cy="523220"/>
            </a:xfrm>
            <a:prstGeom prst="rect">
              <a:avLst/>
            </a:prstGeom>
            <a:noFill/>
          </p:spPr>
          <p:txBody>
            <a:bodyPr wrap="square" rtlCol="0">
              <a:spAutoFit/>
            </a:bodyPr>
            <a:lstStyle/>
            <a:p>
              <a:r>
                <a:rPr lang="ja-JP" altLang="en-US" sz="28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著作権？！</a:t>
              </a:r>
            </a:p>
          </p:txBody>
        </p:sp>
      </p:grpSp>
      <p:pic>
        <p:nvPicPr>
          <p:cNvPr id="8" name="図 7" descr="挿絵, テーブル が含まれている画像&#10;&#10;自動的に生成された説明">
            <a:extLst>
              <a:ext uri="{FF2B5EF4-FFF2-40B4-BE49-F238E27FC236}">
                <a16:creationId xmlns:a16="http://schemas.microsoft.com/office/drawing/2014/main" id="{B8907888-50FF-478F-AF51-8188B3DBF89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966894">
            <a:off x="3092655" y="2846197"/>
            <a:ext cx="1197471" cy="1383286"/>
          </a:xfrm>
          <a:prstGeom prst="rect">
            <a:avLst/>
          </a:prstGeom>
        </p:spPr>
      </p:pic>
      <p:pic>
        <p:nvPicPr>
          <p:cNvPr id="39" name="図 38" descr="挿絵, テーブル が含まれている画像&#10;&#10;自動的に生成された説明">
            <a:extLst>
              <a:ext uri="{FF2B5EF4-FFF2-40B4-BE49-F238E27FC236}">
                <a16:creationId xmlns:a16="http://schemas.microsoft.com/office/drawing/2014/main" id="{F990C9BB-C7C1-4086-B928-F9C3C245C35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966894">
            <a:off x="444705" y="2846196"/>
            <a:ext cx="1197471" cy="1383286"/>
          </a:xfrm>
          <a:prstGeom prst="rect">
            <a:avLst/>
          </a:prstGeom>
        </p:spPr>
      </p:pic>
    </p:spTree>
    <p:custDataLst>
      <p:tags r:id="rId1"/>
    </p:custDataLst>
    <p:extLst>
      <p:ext uri="{BB962C8B-B14F-4D97-AF65-F5344CB8AC3E}">
        <p14:creationId xmlns:p14="http://schemas.microsoft.com/office/powerpoint/2010/main" val="34870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286006" y="3677456"/>
            <a:ext cx="8571987" cy="2517654"/>
            <a:chOff x="286006" y="3677456"/>
            <a:chExt cx="8571987" cy="2517654"/>
          </a:xfrm>
        </p:grpSpPr>
        <p:grpSp>
          <p:nvGrpSpPr>
            <p:cNvPr id="2" name="グループ化 1"/>
            <p:cNvGrpSpPr/>
            <p:nvPr/>
          </p:nvGrpSpPr>
          <p:grpSpPr>
            <a:xfrm>
              <a:off x="286006" y="3677456"/>
              <a:ext cx="8571987" cy="2517654"/>
              <a:chOff x="286006" y="3677456"/>
              <a:chExt cx="8571987" cy="2517654"/>
            </a:xfrm>
          </p:grpSpPr>
          <p:sp>
            <p:nvSpPr>
              <p:cNvPr id="97" name="角丸四角形 96"/>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3530601" y="4012716"/>
                <a:ext cx="5231056" cy="101566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ただし、全校生徒や来場者など、多くの人に配るような場合は、以下の点が問題になるため、著作権者の許可を得る必要があります。</a:t>
                </a:r>
              </a:p>
            </p:txBody>
          </p:sp>
          <p:pic>
            <p:nvPicPr>
              <p:cNvPr id="6" name="図 5" descr="挿絵 が含まれている画像&#10;&#10;自動的に生成された説明">
                <a:extLst>
                  <a:ext uri="{FF2B5EF4-FFF2-40B4-BE49-F238E27FC236}">
                    <a16:creationId xmlns:a16="http://schemas.microsoft.com/office/drawing/2014/main" id="{C48798F0-BDE3-4CFF-87A8-20C3DF0CF5C6}"/>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286006" y="3677456"/>
                <a:ext cx="1993396" cy="2517654"/>
              </a:xfrm>
              <a:prstGeom prst="rect">
                <a:avLst/>
              </a:prstGeom>
            </p:spPr>
          </p:pic>
          <p:sp>
            <p:nvSpPr>
              <p:cNvPr id="21" name="テキスト ボックス 20"/>
              <p:cNvSpPr txBox="1"/>
              <p:nvPr/>
            </p:nvSpPr>
            <p:spPr>
              <a:xfrm>
                <a:off x="3848100" y="5100755"/>
                <a:ext cx="5009893" cy="1015663"/>
              </a:xfrm>
              <a:prstGeom prst="rect">
                <a:avLst/>
              </a:prstGeom>
              <a:noFill/>
            </p:spPr>
            <p:txBody>
              <a:bodyPr wrap="square" rtlCol="0">
                <a:spAutoFit/>
              </a:bodyPr>
              <a:lstStyle/>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コピーする枚数が多すぎる点</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保護者のような、学校行事や授業に</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直接関係ない人に配布する点　　　　など</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47" name="図 4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32219" y="5108706"/>
              <a:ext cx="581666" cy="567304"/>
            </a:xfrm>
            <a:prstGeom prst="rect">
              <a:avLst/>
            </a:prstGeom>
          </p:spPr>
        </p:pic>
      </p:grpSp>
      <p:grpSp>
        <p:nvGrpSpPr>
          <p:cNvPr id="8" name="グループ化 7"/>
          <p:cNvGrpSpPr/>
          <p:nvPr/>
        </p:nvGrpSpPr>
        <p:grpSpPr>
          <a:xfrm>
            <a:off x="286006" y="1192566"/>
            <a:ext cx="8571987" cy="2378611"/>
            <a:chOff x="286006" y="1192566"/>
            <a:chExt cx="8571987" cy="2378611"/>
          </a:xfrm>
        </p:grpSpPr>
        <p:grpSp>
          <p:nvGrpSpPr>
            <p:cNvPr id="5" name="グループ化 4"/>
            <p:cNvGrpSpPr/>
            <p:nvPr/>
          </p:nvGrpSpPr>
          <p:grpSpPr>
            <a:xfrm>
              <a:off x="286006" y="1192566"/>
              <a:ext cx="8571987" cy="2378611"/>
              <a:chOff x="286006" y="1192566"/>
              <a:chExt cx="8571987" cy="2378611"/>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495427" y="1348254"/>
                <a:ext cx="5178622"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漫画やアニメなどのキャラクターには著作権があり、勝手に使うことはできません。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しかし、体育祭のような学校行事で使う場合は、著作権者の許可がなくても複製できるよう、「著作権法」で例外が認められています。</a:t>
                </a:r>
              </a:p>
            </p:txBody>
          </p:sp>
        </p:grpSp>
        <p:pic>
          <p:nvPicPr>
            <p:cNvPr id="3" name="図 2" descr="建物 が含まれている画像&#10;&#10;自動的に生成された説明">
              <a:extLst>
                <a:ext uri="{FF2B5EF4-FFF2-40B4-BE49-F238E27FC236}">
                  <a16:creationId xmlns:a16="http://schemas.microsoft.com/office/drawing/2014/main" id="{B2BE1A91-E0B0-4B82-8976-C256B6387C61}"/>
                </a:ext>
              </a:extLst>
            </p:cNvPr>
            <p:cNvPicPr>
              <a:picLocks noChangeAspect="1"/>
            </p:cNvPicPr>
            <p:nvPr/>
          </p:nvPicPr>
          <p:blipFill>
            <a:blip r:embed="rId7">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846606" y="1655626"/>
              <a:ext cx="2979425" cy="1905005"/>
            </a:xfrm>
            <a:prstGeom prst="rect">
              <a:avLst/>
            </a:prstGeom>
          </p:spPr>
        </p:pic>
      </p:grpSp>
      <p:grpSp>
        <p:nvGrpSpPr>
          <p:cNvPr id="89" name="グループ化 88"/>
          <p:cNvGrpSpPr/>
          <p:nvPr/>
        </p:nvGrpSpPr>
        <p:grpSpPr>
          <a:xfrm rot="362288">
            <a:off x="1679719" y="3580223"/>
            <a:ext cx="1519573" cy="1157563"/>
            <a:chOff x="5048898" y="3956154"/>
            <a:chExt cx="2256418" cy="1157563"/>
          </a:xfrm>
        </p:grpSpPr>
        <p:grpSp>
          <p:nvGrpSpPr>
            <p:cNvPr id="90" name="グループ化 89"/>
            <p:cNvGrpSpPr/>
            <p:nvPr/>
          </p:nvGrpSpPr>
          <p:grpSpPr>
            <a:xfrm rot="21414378">
              <a:off x="5048898" y="3956154"/>
              <a:ext cx="2256418" cy="1157563"/>
              <a:chOff x="369689" y="2682597"/>
              <a:chExt cx="3479339" cy="2080082"/>
            </a:xfrm>
            <a:solidFill>
              <a:srgbClr val="004DA0"/>
            </a:solidFill>
          </p:grpSpPr>
          <p:sp>
            <p:nvSpPr>
              <p:cNvPr id="92" name="円/楕円 70"/>
              <p:cNvSpPr/>
              <p:nvPr/>
            </p:nvSpPr>
            <p:spPr>
              <a:xfrm rot="18315922">
                <a:off x="787556" y="4489220"/>
                <a:ext cx="144281" cy="218193"/>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3" name="雲 31"/>
              <p:cNvSpPr/>
              <p:nvPr/>
            </p:nvSpPr>
            <p:spPr>
              <a:xfrm rot="21048677" flipH="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4" name="円/楕円 72"/>
              <p:cNvSpPr/>
              <p:nvPr/>
            </p:nvSpPr>
            <p:spPr>
              <a:xfrm>
                <a:off x="635576" y="4667685"/>
                <a:ext cx="152642" cy="94994"/>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91" name="テキスト ボックス 90"/>
            <p:cNvSpPr txBox="1"/>
            <p:nvPr/>
          </p:nvSpPr>
          <p:spPr>
            <a:xfrm rot="21213218">
              <a:off x="5193834" y="4216602"/>
              <a:ext cx="1896371" cy="584775"/>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保護者全員に配ろう</a:t>
              </a:r>
            </a:p>
          </p:txBody>
        </p:sp>
      </p:grpSp>
      <p:sp>
        <p:nvSpPr>
          <p:cNvPr id="18" name="タイトル 17"/>
          <p:cNvSpPr>
            <a:spLocks noGrp="1"/>
          </p:cNvSpPr>
          <p:nvPr>
            <p:ph type="title"/>
          </p:nvPr>
        </p:nvSpPr>
        <p:spPr/>
        <p:txBody>
          <a:bodyPr vert="horz" lIns="91440" tIns="45720" rIns="91440" bIns="45720" rtlCol="0" anchor="ctr">
            <a:noAutofit/>
          </a:bodyPr>
          <a:lstStyle/>
          <a:p>
            <a:r>
              <a:rPr lang="en-US" altLang="ja-JP" dirty="0"/>
              <a:t>20.</a:t>
            </a:r>
            <a:r>
              <a:rPr lang="ja-JP" altLang="en-US" dirty="0"/>
              <a:t>キャラクターの著作権</a:t>
            </a:r>
            <a:r>
              <a:rPr lang="en-US" altLang="ja-JP" dirty="0"/>
              <a:t> </a:t>
            </a:r>
            <a:endParaRPr lang="en-US" dirty="0"/>
          </a:p>
        </p:txBody>
      </p:sp>
      <p:sp>
        <p:nvSpPr>
          <p:cNvPr id="48" name="乗算記号 29"/>
          <p:cNvSpPr/>
          <p:nvPr/>
        </p:nvSpPr>
        <p:spPr>
          <a:xfrm>
            <a:off x="1397718" y="4449827"/>
            <a:ext cx="1909727" cy="1885062"/>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51" name="グループ化 50"/>
          <p:cNvGrpSpPr/>
          <p:nvPr/>
        </p:nvGrpSpPr>
        <p:grpSpPr>
          <a:xfrm rot="21222859">
            <a:off x="5495015" y="921507"/>
            <a:ext cx="1894739" cy="1005177"/>
            <a:chOff x="4605758" y="2266873"/>
            <a:chExt cx="1953414" cy="1188376"/>
          </a:xfrm>
        </p:grpSpPr>
        <p:sp>
          <p:nvSpPr>
            <p:cNvPr id="52" name="円形吹き出し 3"/>
            <p:cNvSpPr/>
            <p:nvPr/>
          </p:nvSpPr>
          <p:spPr>
            <a:xfrm rot="367815" flipH="1">
              <a:off x="4677839" y="2266873"/>
              <a:ext cx="1809251" cy="118837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ボックス 52"/>
            <p:cNvSpPr txBox="1"/>
            <p:nvPr/>
          </p:nvSpPr>
          <p:spPr>
            <a:xfrm rot="364320">
              <a:off x="4605758" y="2515384"/>
              <a:ext cx="1953414" cy="691353"/>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1600" dirty="0">
                  <a:solidFill>
                    <a:schemeClr val="bg1"/>
                  </a:solidFill>
                </a:rPr>
                <a:t>学校の授業で</a:t>
              </a:r>
              <a:br>
                <a:rPr lang="en-US" altLang="ja-JP" sz="1600" dirty="0">
                  <a:solidFill>
                    <a:schemeClr val="bg1"/>
                  </a:solidFill>
                </a:rPr>
              </a:br>
              <a:r>
                <a:rPr lang="ja-JP" altLang="en-US" sz="1600" dirty="0">
                  <a:solidFill>
                    <a:schemeClr val="bg1"/>
                  </a:solidFill>
                </a:rPr>
                <a:t>使います</a:t>
              </a:r>
              <a:endParaRPr lang="en-US" altLang="ja-JP" sz="1600" dirty="0">
                <a:solidFill>
                  <a:schemeClr val="bg1"/>
                </a:solidFill>
              </a:endParaRPr>
            </a:p>
          </p:txBody>
        </p:sp>
      </p:grpSp>
      <p:sp>
        <p:nvSpPr>
          <p:cNvPr id="54" name="ドーナツ 53"/>
          <p:cNvSpPr/>
          <p:nvPr/>
        </p:nvSpPr>
        <p:spPr>
          <a:xfrm>
            <a:off x="7425381" y="972693"/>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1451001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fade">
                                      <p:cBhvr>
                                        <p:cTn id="11" dur="500"/>
                                        <p:tgtEl>
                                          <p:spTgt spid="51"/>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fade">
                                      <p:cBhvr>
                                        <p:cTn id="23" dur="500"/>
                                        <p:tgtEl>
                                          <p:spTgt spid="89"/>
                                        </p:tgtEl>
                                      </p:cBhvr>
                                    </p:animEffect>
                                  </p:childTnLst>
                                </p:cTn>
                              </p:par>
                            </p:childTnLst>
                          </p:cTn>
                        </p:par>
                        <p:par>
                          <p:cTn id="24" fill="hold">
                            <p:stCondLst>
                              <p:cond delay="3500"/>
                            </p:stCondLst>
                            <p:childTnLst>
                              <p:par>
                                <p:cTn id="25" presetID="10" presetClass="entr" presetSubtype="0" fill="hold" grpId="0"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810035"/>
            <a:ext cx="8805692" cy="285238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749300" y="1367596"/>
            <a:ext cx="7823200"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授業や学校行事で使う場合は、許可がなくても著作物を複製できますが、これはあくまでも「例外」です。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例外が認められないこともあるため、問題ないか確認するよう心がけましょう。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194168">
            <a:off x="2651116" y="3197802"/>
            <a:ext cx="3842110" cy="2243040"/>
            <a:chOff x="451891" y="3964876"/>
            <a:chExt cx="3842110" cy="2243040"/>
          </a:xfrm>
        </p:grpSpPr>
        <p:sp>
          <p:nvSpPr>
            <p:cNvPr id="8" name="雲 31"/>
            <p:cNvSpPr/>
            <p:nvPr/>
          </p:nvSpPr>
          <p:spPr>
            <a:xfrm rot="197991">
              <a:off x="492970" y="3964876"/>
              <a:ext cx="3773608" cy="2243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0" name="正方形/長方形 9"/>
            <p:cNvSpPr/>
            <p:nvPr/>
          </p:nvSpPr>
          <p:spPr>
            <a:xfrm rot="21437055">
              <a:off x="451891" y="4628863"/>
              <a:ext cx="3842110" cy="1077218"/>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いつも著作権を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意識しよう</a:t>
              </a:r>
            </a:p>
          </p:txBody>
        </p:sp>
      </p:grpSp>
      <p:sp>
        <p:nvSpPr>
          <p:cNvPr id="13" name="タイトル 12"/>
          <p:cNvSpPr>
            <a:spLocks noGrp="1"/>
          </p:cNvSpPr>
          <p:nvPr>
            <p:ph type="title"/>
          </p:nvPr>
        </p:nvSpPr>
        <p:spPr/>
        <p:txBody>
          <a:bodyPr vert="horz" lIns="91440" tIns="45720" rIns="91440" bIns="45720" rtlCol="0" anchor="ctr">
            <a:noAutofit/>
          </a:bodyPr>
          <a:lstStyle/>
          <a:p>
            <a:r>
              <a:rPr lang="en-US" altLang="ja-JP" dirty="0"/>
              <a:t>20.</a:t>
            </a:r>
            <a:r>
              <a:rPr lang="ja-JP" altLang="en-US" dirty="0"/>
              <a:t>キャラクターの著作権</a:t>
            </a:r>
            <a:r>
              <a:rPr lang="en-US" altLang="ja-JP" dirty="0"/>
              <a:t> </a:t>
            </a:r>
            <a:endParaRPr lang="en-US" dirty="0"/>
          </a:p>
        </p:txBody>
      </p:sp>
      <p:pic>
        <p:nvPicPr>
          <p:cNvPr id="12" name="図 11"/>
          <p:cNvPicPr>
            <a:picLocks noChangeAspect="1"/>
          </p:cNvPicPr>
          <p:nvPr/>
        </p:nvPicPr>
        <p:blipFill rotWithShape="1">
          <a:blip r:embed="rId4" cstate="print">
            <a:extLst>
              <a:ext uri="{28A0092B-C50C-407E-A947-70E740481C1C}">
                <a14:useLocalDpi xmlns:a14="http://schemas.microsoft.com/office/drawing/2010/main" val="0"/>
              </a:ext>
            </a:extLst>
          </a:blip>
          <a:srcRect b="3099"/>
          <a:stretch/>
        </p:blipFill>
        <p:spPr>
          <a:xfrm>
            <a:off x="403484" y="4137234"/>
            <a:ext cx="2777594" cy="2562102"/>
          </a:xfrm>
          <a:prstGeom prst="rect">
            <a:avLst/>
          </a:prstGeom>
        </p:spPr>
      </p:pic>
      <p:pic>
        <p:nvPicPr>
          <p:cNvPr id="3" name="図 2" descr="おもちゃ, 人形, 挿絵 が含まれている画像&#10;&#10;自動的に生成された説明">
            <a:extLst>
              <a:ext uri="{FF2B5EF4-FFF2-40B4-BE49-F238E27FC236}">
                <a16:creationId xmlns:a16="http://schemas.microsoft.com/office/drawing/2014/main" id="{E1820CC7-14C4-441A-B694-28A1CC489098}"/>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1" b="2414"/>
          <a:stretch/>
        </p:blipFill>
        <p:spPr>
          <a:xfrm>
            <a:off x="4430675" y="2575173"/>
            <a:ext cx="4388756" cy="4282827"/>
          </a:xfrm>
          <a:prstGeom prst="rect">
            <a:avLst/>
          </a:prstGeom>
        </p:spPr>
      </p:pic>
    </p:spTree>
    <p:custDataLst>
      <p:tags r:id="rId1"/>
    </p:custDataLst>
    <p:extLst>
      <p:ext uri="{BB962C8B-B14F-4D97-AF65-F5344CB8AC3E}">
        <p14:creationId xmlns:p14="http://schemas.microsoft.com/office/powerpoint/2010/main" val="1699578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a:xfrm>
            <a:off x="1031120" y="3124800"/>
            <a:ext cx="7081760" cy="2914424"/>
          </a:xfrm>
        </p:spPr>
        <p:txBody>
          <a:bodyPr>
            <a:normAutofit/>
          </a:bodyPr>
          <a:lstStyle/>
          <a:p>
            <a:pPr algn="ctr"/>
            <a:r>
              <a:rPr lang="ja-JP" altLang="en-US" sz="4000"/>
              <a:t>第 </a:t>
            </a:r>
            <a:r>
              <a:rPr lang="en-US" altLang="ja-JP" sz="6000" dirty="0">
                <a:solidFill>
                  <a:schemeClr val="accent4">
                    <a:lumMod val="40000"/>
                    <a:lumOff val="60000"/>
                  </a:schemeClr>
                </a:solidFill>
              </a:rPr>
              <a:t>21</a:t>
            </a:r>
            <a:r>
              <a:rPr lang="ja-JP" altLang="en-US" sz="4000"/>
              <a:t> </a:t>
            </a:r>
            <a:r>
              <a:rPr lang="ja-JP" altLang="en-US" sz="4000" dirty="0"/>
              <a:t>話</a:t>
            </a:r>
            <a:br>
              <a:rPr lang="en-US" altLang="ja-JP" sz="4000" dirty="0"/>
            </a:br>
            <a:r>
              <a:rPr lang="ja-JP" altLang="en-US" dirty="0"/>
              <a:t>不当請求にあったら</a:t>
            </a:r>
            <a:r>
              <a:rPr lang="ja-JP" altLang="en-US" spc="-300" dirty="0"/>
              <a:t>？</a:t>
            </a:r>
            <a:endParaRPr lang="ja-JP" altLang="en-US" sz="7200"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14870258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21.</a:t>
            </a:r>
            <a:r>
              <a:rPr lang="ja-JP" altLang="en-US"/>
              <a:t> </a:t>
            </a:r>
            <a:r>
              <a:rPr lang="ja-JP" altLang="en-US" dirty="0"/>
              <a:t>不当請求にあったら？</a:t>
            </a:r>
          </a:p>
        </p:txBody>
      </p:sp>
      <p:sp>
        <p:nvSpPr>
          <p:cNvPr id="30" name="テキスト ボックス 29"/>
          <p:cNvSpPr txBox="1"/>
          <p:nvPr/>
        </p:nvSpPr>
        <p:spPr>
          <a:xfrm>
            <a:off x="68348" y="869489"/>
            <a:ext cx="8959923" cy="1538883"/>
          </a:xfrm>
          <a:prstGeom prst="rect">
            <a:avLst/>
          </a:prstGeom>
          <a:noFill/>
        </p:spPr>
        <p:txBody>
          <a:bodyPr wrap="square" rtlCol="0">
            <a:spAutoFit/>
          </a:bodyPr>
          <a:lstStyle/>
          <a:p>
            <a:pPr algn="just"/>
            <a:r>
              <a:rPr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徳島くんは、軽はずみな気持ちで無料の</a:t>
            </a:r>
            <a:r>
              <a:rPr lang="en-US" altLang="ja-JP"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18</a:t>
            </a:r>
            <a:r>
              <a:rPr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歳未満閲覧禁止のサイトを覗いてしまう。突然「ご登録が完了しました」とメッセージが表示され、高額な料金と、自分のスマホの情報が表示されたため驚いてしまう。</a:t>
            </a:r>
            <a:endParaRPr kumimoji="1"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8" name="図 27">
            <a:extLst>
              <a:ext uri="{FF2B5EF4-FFF2-40B4-BE49-F238E27FC236}">
                <a16:creationId xmlns:a16="http://schemas.microsoft.com/office/drawing/2014/main" id="{013E4E94-6DBF-BC41-8C19-6F786AF555E2}"/>
              </a:ext>
            </a:extLst>
          </p:cNvPr>
          <p:cNvPicPr>
            <a:picLocks noChangeAspect="1"/>
          </p:cNvPicPr>
          <p:nvPr/>
        </p:nvPicPr>
        <p:blipFill rotWithShape="1">
          <a:blip r:embed="rId4">
            <a:extLst>
              <a:ext uri="{28A0092B-C50C-407E-A947-70E740481C1C}">
                <a14:useLocalDpi xmlns:a14="http://schemas.microsoft.com/office/drawing/2010/main" val="0"/>
              </a:ext>
            </a:extLst>
          </a:blip>
          <a:srcRect r="2710" b="31197"/>
          <a:stretch/>
        </p:blipFill>
        <p:spPr>
          <a:xfrm>
            <a:off x="115729" y="2094838"/>
            <a:ext cx="4456271" cy="4763162"/>
          </a:xfrm>
          <a:prstGeom prst="rect">
            <a:avLst/>
          </a:prstGeom>
        </p:spPr>
      </p:pic>
      <p:grpSp>
        <p:nvGrpSpPr>
          <p:cNvPr id="3" name="グループ化 2"/>
          <p:cNvGrpSpPr/>
          <p:nvPr/>
        </p:nvGrpSpPr>
        <p:grpSpPr>
          <a:xfrm>
            <a:off x="2626034" y="1881990"/>
            <a:ext cx="4895189" cy="2418562"/>
            <a:chOff x="1780134" y="1902818"/>
            <a:chExt cx="4895189" cy="2418562"/>
          </a:xfrm>
        </p:grpSpPr>
        <p:grpSp>
          <p:nvGrpSpPr>
            <p:cNvPr id="47" name="グループ化 46"/>
            <p:cNvGrpSpPr/>
            <p:nvPr/>
          </p:nvGrpSpPr>
          <p:grpSpPr>
            <a:xfrm rot="319055">
              <a:off x="1780134" y="1902818"/>
              <a:ext cx="4895189" cy="2418562"/>
              <a:chOff x="-5223648" y="1664841"/>
              <a:chExt cx="5424994" cy="2961661"/>
            </a:xfrm>
          </p:grpSpPr>
          <p:sp>
            <p:nvSpPr>
              <p:cNvPr id="48"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49" name="Picture 4" descr="D:\ryuno\_徳島\コンテンツ制作\集中線.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92236">
                <a:off x="-5185090"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50" name="テキスト ボックス 49"/>
            <p:cNvSpPr txBox="1"/>
            <p:nvPr/>
          </p:nvSpPr>
          <p:spPr>
            <a:xfrm rot="96272">
              <a:off x="2190015" y="2635045"/>
              <a:ext cx="3268508" cy="954107"/>
            </a:xfrm>
            <a:prstGeom prst="rect">
              <a:avLst/>
            </a:prstGeom>
            <a:noFill/>
          </p:spPr>
          <p:txBody>
            <a:bodyPr wrap="square" rtlCol="0">
              <a:spAutoFit/>
            </a:bodyPr>
            <a:lstStyle>
              <a:defPPr>
                <a:defRPr lang="ja-JP"/>
              </a:defPPr>
              <a:lvl1pPr algn="ctr">
                <a:defRPr sz="2000">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800" b="1" dirty="0"/>
                <a:t>え</a:t>
              </a:r>
              <a:r>
                <a:rPr lang="en-US" altLang="ja-JP" sz="2800" b="1" dirty="0"/>
                <a:t>…?</a:t>
              </a:r>
            </a:p>
            <a:p>
              <a:r>
                <a:rPr lang="ja-JP" altLang="en-US" sz="2800" b="1" dirty="0"/>
                <a:t>どういうこと</a:t>
              </a:r>
              <a:r>
                <a:rPr lang="en-US" altLang="ja-JP" sz="2800" b="1" dirty="0"/>
                <a:t>!?</a:t>
              </a:r>
              <a:endParaRPr lang="ja-JP" altLang="en-US" sz="2800" b="1" dirty="0"/>
            </a:p>
          </p:txBody>
        </p:sp>
      </p:grpSp>
      <p:pic>
        <p:nvPicPr>
          <p:cNvPr id="6" name="図 5">
            <a:extLst>
              <a:ext uri="{FF2B5EF4-FFF2-40B4-BE49-F238E27FC236}">
                <a16:creationId xmlns:a16="http://schemas.microsoft.com/office/drawing/2014/main" id="{1BBD357C-99C4-4369-86F8-E98E9B4D87A7}"/>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1588" r="19917" b="21764"/>
          <a:stretch/>
        </p:blipFill>
        <p:spPr>
          <a:xfrm>
            <a:off x="5391509" y="1850678"/>
            <a:ext cx="3743865" cy="5007321"/>
          </a:xfrm>
          <a:prstGeom prst="rect">
            <a:avLst/>
          </a:prstGeom>
        </p:spPr>
      </p:pic>
      <p:grpSp>
        <p:nvGrpSpPr>
          <p:cNvPr id="41" name="グループ化 40"/>
          <p:cNvGrpSpPr/>
          <p:nvPr/>
        </p:nvGrpSpPr>
        <p:grpSpPr>
          <a:xfrm>
            <a:off x="4019174" y="6304402"/>
            <a:ext cx="2625479" cy="403644"/>
            <a:chOff x="5603630" y="6383924"/>
            <a:chExt cx="2625479" cy="403644"/>
          </a:xfrm>
          <a:solidFill>
            <a:srgbClr val="AE9070"/>
          </a:solidFill>
        </p:grpSpPr>
        <p:sp>
          <p:nvSpPr>
            <p:cNvPr id="64" name="テキスト ボックス 63"/>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5" name="正方形/長方形 64"/>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8" name="グループ化 17">
            <a:extLst>
              <a:ext uri="{FF2B5EF4-FFF2-40B4-BE49-F238E27FC236}">
                <a16:creationId xmlns:a16="http://schemas.microsoft.com/office/drawing/2014/main" id="{34697FF9-1C3A-4158-82C9-EA3CB4DD4805}"/>
              </a:ext>
            </a:extLst>
          </p:cNvPr>
          <p:cNvGrpSpPr/>
          <p:nvPr/>
        </p:nvGrpSpPr>
        <p:grpSpPr>
          <a:xfrm rot="20733622">
            <a:off x="1013427" y="3298687"/>
            <a:ext cx="2508723" cy="3375796"/>
            <a:chOff x="191969" y="4723539"/>
            <a:chExt cx="2508723" cy="3375796"/>
          </a:xfrm>
        </p:grpSpPr>
        <p:sp>
          <p:nvSpPr>
            <p:cNvPr id="20" name="テキスト ボックス 19">
              <a:extLst>
                <a:ext uri="{FF2B5EF4-FFF2-40B4-BE49-F238E27FC236}">
                  <a16:creationId xmlns:a16="http://schemas.microsoft.com/office/drawing/2014/main" id="{2D160EC4-848E-485C-8944-AE8CA0A211A2}"/>
                </a:ext>
              </a:extLst>
            </p:cNvPr>
            <p:cNvSpPr txBox="1"/>
            <p:nvPr/>
          </p:nvSpPr>
          <p:spPr>
            <a:xfrm>
              <a:off x="191969" y="4723539"/>
              <a:ext cx="2508723" cy="369332"/>
            </a:xfrm>
            <a:prstGeom prst="rect">
              <a:avLst/>
            </a:prstGeom>
            <a:noFill/>
          </p:spPr>
          <p:txBody>
            <a:bodyPr wrap="square" rtlCol="0">
              <a:spAutoFit/>
            </a:bodyPr>
            <a:lstStyle/>
            <a:p>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ご登録が完了しました</a:t>
              </a:r>
            </a:p>
          </p:txBody>
        </p:sp>
        <p:sp>
          <p:nvSpPr>
            <p:cNvPr id="21" name="テキスト ボックス 20">
              <a:extLst>
                <a:ext uri="{FF2B5EF4-FFF2-40B4-BE49-F238E27FC236}">
                  <a16:creationId xmlns:a16="http://schemas.microsoft.com/office/drawing/2014/main" id="{C0269A2F-9D68-4B87-B9F3-ECE67F200440}"/>
                </a:ext>
              </a:extLst>
            </p:cNvPr>
            <p:cNvSpPr txBox="1"/>
            <p:nvPr/>
          </p:nvSpPr>
          <p:spPr>
            <a:xfrm>
              <a:off x="193602" y="5206235"/>
              <a:ext cx="2405903" cy="2893100"/>
            </a:xfrm>
            <a:prstGeom prst="rect">
              <a:avLst/>
            </a:prstGeom>
            <a:noFill/>
          </p:spPr>
          <p:txBody>
            <a:bodyPr wrap="square" rtlCol="0">
              <a:spAutoFit/>
            </a:bodyPr>
            <a:lstStyle/>
            <a:p>
              <a:r>
                <a:rPr lang="ja-JP" altLang="en-US" sz="1400" b="0" i="0" strike="noStrike" baseline="0" dirty="0">
                  <a:solidFill>
                    <a:schemeClr val="bg1"/>
                  </a:solidFill>
                  <a:latin typeface="メイリオ" panose="020B0604030504040204" pitchFamily="50" charset="-128"/>
                  <a:ea typeface="メイリオ" panose="020B0604030504040204" pitchFamily="50" charset="-128"/>
                </a:rPr>
                <a:t>ご利用料金が発生しました</a:t>
              </a:r>
              <a:r>
                <a:rPr lang="en-US" altLang="ja-JP" sz="1400" b="0" i="0" strike="noStrike" baseline="0" dirty="0">
                  <a:solidFill>
                    <a:schemeClr val="bg1"/>
                  </a:solidFill>
                  <a:latin typeface="メイリオ" panose="020B0604030504040204" pitchFamily="50" charset="-128"/>
                  <a:ea typeface="メイリオ" panose="020B0604030504040204" pitchFamily="50" charset="-128"/>
                </a:rPr>
                <a:t>(3</a:t>
              </a:r>
              <a:r>
                <a:rPr lang="ja-JP" altLang="en-US" sz="1400" b="0" i="0" strike="noStrike" baseline="0" dirty="0">
                  <a:solidFill>
                    <a:schemeClr val="bg1"/>
                  </a:solidFill>
                  <a:latin typeface="メイリオ" panose="020B0604030504040204" pitchFamily="50" charset="-128"/>
                  <a:ea typeface="メイリオ" panose="020B0604030504040204" pitchFamily="50" charset="-128"/>
                </a:rPr>
                <a:t>万円</a:t>
              </a:r>
              <a:r>
                <a:rPr lang="en-US" altLang="ja-JP" sz="1400" b="0" i="0" strike="noStrike" baseline="0" dirty="0">
                  <a:solidFill>
                    <a:schemeClr val="bg1"/>
                  </a:solidFill>
                  <a:latin typeface="メイリオ" panose="020B0604030504040204" pitchFamily="50" charset="-128"/>
                  <a:ea typeface="メイリオ" panose="020B0604030504040204" pitchFamily="50" charset="-128"/>
                </a:rPr>
                <a:t>)</a:t>
              </a:r>
            </a:p>
            <a:p>
              <a:endParaRPr lang="en-US" altLang="ja-JP" sz="1400" dirty="0">
                <a:solidFill>
                  <a:schemeClr val="bg1"/>
                </a:solidFill>
                <a:latin typeface="メイリオ" panose="020B0604030504040204" pitchFamily="50" charset="-128"/>
                <a:ea typeface="メイリオ" panose="020B0604030504040204" pitchFamily="50" charset="-128"/>
              </a:endParaRPr>
            </a:p>
            <a:p>
              <a:r>
                <a:rPr lang="ja-JP" altLang="en-US" sz="1400" b="0" i="0" strike="noStrike" baseline="0" dirty="0">
                  <a:solidFill>
                    <a:schemeClr val="bg1"/>
                  </a:solidFill>
                  <a:latin typeface="メイリオ" panose="020B0604030504040204" pitchFamily="50" charset="-128"/>
                  <a:ea typeface="メイリオ" panose="020B0604030504040204" pitchFamily="50" charset="-128"/>
                </a:rPr>
                <a:t>あなたの端末情報</a:t>
              </a:r>
              <a:r>
                <a:rPr lang="ja-JP" altLang="en-US" sz="1400" dirty="0">
                  <a:solidFill>
                    <a:schemeClr val="bg1"/>
                  </a:solidFill>
                  <a:latin typeface="メイリオ" panose="020B0604030504040204" pitchFamily="50" charset="-128"/>
                  <a:ea typeface="メイリオ" panose="020B0604030504040204" pitchFamily="50" charset="-128"/>
                </a:rPr>
                <a:t>：</a:t>
              </a:r>
              <a:endParaRPr lang="en-US" altLang="ja-JP" sz="1400" b="0" i="0" strike="noStrike" baseline="0" dirty="0">
                <a:solidFill>
                  <a:schemeClr val="bg1"/>
                </a:solidFill>
                <a:latin typeface="メイリオ" panose="020B0604030504040204" pitchFamily="50" charset="-128"/>
                <a:ea typeface="メイリオ" panose="020B0604030504040204" pitchFamily="50" charset="-128"/>
              </a:endParaRPr>
            </a:p>
            <a:p>
              <a:r>
                <a:rPr lang="en-US" altLang="ja-JP" sz="1400" dirty="0">
                  <a:solidFill>
                    <a:schemeClr val="bg1"/>
                  </a:solidFill>
                  <a:latin typeface="メイリオ" panose="020B0604030504040204" pitchFamily="50" charset="-128"/>
                  <a:ea typeface="メイリオ" panose="020B0604030504040204" pitchFamily="50" charset="-128"/>
                </a:rPr>
                <a:t>Android</a:t>
              </a:r>
            </a:p>
            <a:p>
              <a:r>
                <a:rPr lang="ja-JP" altLang="en-US" sz="1400" b="0" i="0" strike="noStrike" baseline="0" dirty="0">
                  <a:solidFill>
                    <a:schemeClr val="bg1"/>
                  </a:solidFill>
                  <a:latin typeface="メイリオ" panose="020B0604030504040204" pitchFamily="50" charset="-128"/>
                  <a:ea typeface="メイリオ" panose="020B0604030504040204" pitchFamily="50" charset="-128"/>
                </a:rPr>
                <a:t>ご利用のブラウザー：</a:t>
              </a:r>
              <a:endParaRPr lang="en-US" altLang="ja-JP" sz="1400" b="0" i="0" strike="noStrike" baseline="0" dirty="0">
                <a:solidFill>
                  <a:schemeClr val="bg1"/>
                </a:solidFill>
                <a:latin typeface="メイリオ" panose="020B0604030504040204" pitchFamily="50" charset="-128"/>
                <a:ea typeface="メイリオ" panose="020B0604030504040204" pitchFamily="50" charset="-128"/>
              </a:endParaRPr>
            </a:p>
            <a:p>
              <a:r>
                <a:rPr lang="en-US" altLang="ja-JP" sz="1400" dirty="0">
                  <a:solidFill>
                    <a:schemeClr val="bg1"/>
                  </a:solidFill>
                  <a:latin typeface="メイリオ" panose="020B0604030504040204" pitchFamily="50" charset="-128"/>
                  <a:ea typeface="メイリオ" panose="020B0604030504040204" pitchFamily="50" charset="-128"/>
                </a:rPr>
                <a:t>Chrome</a:t>
              </a:r>
              <a:endParaRPr lang="en-US" altLang="ja-JP" sz="1400" b="0" i="0" strike="noStrike" baseline="0" dirty="0">
                <a:solidFill>
                  <a:schemeClr val="bg1"/>
                </a:solidFill>
                <a:latin typeface="メイリオ" panose="020B0604030504040204" pitchFamily="50" charset="-128"/>
                <a:ea typeface="メイリオ" panose="020B0604030504040204" pitchFamily="50" charset="-128"/>
              </a:endParaRPr>
            </a:p>
            <a:p>
              <a:r>
                <a:rPr lang="en-US" altLang="ja-JP" sz="1400" dirty="0">
                  <a:solidFill>
                    <a:schemeClr val="bg1"/>
                  </a:solidFill>
                  <a:latin typeface="メイリオ" panose="020B0604030504040204" pitchFamily="50" charset="-128"/>
                  <a:ea typeface="メイリオ" panose="020B0604030504040204" pitchFamily="50" charset="-128"/>
                </a:rPr>
                <a:t>IP</a:t>
              </a:r>
              <a:r>
                <a:rPr lang="ja-JP" altLang="en-US" sz="1400" dirty="0">
                  <a:solidFill>
                    <a:schemeClr val="bg1"/>
                  </a:solidFill>
                  <a:latin typeface="メイリオ" panose="020B0604030504040204" pitchFamily="50" charset="-128"/>
                  <a:ea typeface="メイリオ" panose="020B0604030504040204" pitchFamily="50" charset="-128"/>
                </a:rPr>
                <a:t>アドレス：</a:t>
              </a:r>
              <a:r>
                <a:rPr lang="en-US" altLang="ja-JP" sz="1400" dirty="0">
                  <a:solidFill>
                    <a:schemeClr val="bg1"/>
                  </a:solidFill>
                  <a:latin typeface="メイリオ" panose="020B0604030504040204" pitchFamily="50" charset="-128"/>
                  <a:ea typeface="メイリオ" panose="020B0604030504040204" pitchFamily="50" charset="-128"/>
                </a:rPr>
                <a:t>123.456.789.012</a:t>
              </a:r>
            </a:p>
            <a:p>
              <a:endParaRPr lang="en-US" altLang="ja-JP" sz="1400" u="sng" dirty="0">
                <a:solidFill>
                  <a:schemeClr val="accent4">
                    <a:lumMod val="60000"/>
                    <a:lumOff val="40000"/>
                  </a:schemeClr>
                </a:solidFill>
                <a:latin typeface="メイリオ" panose="020B0604030504040204" pitchFamily="50" charset="-128"/>
                <a:ea typeface="メイリオ" panose="020B0604030504040204" pitchFamily="50" charset="-128"/>
              </a:endParaRPr>
            </a:p>
            <a:p>
              <a:endParaRPr lang="en-US" altLang="ja-JP" sz="14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endParaRPr>
            </a:p>
            <a:p>
              <a:r>
                <a:rPr lang="ja-JP" altLang="en-US" sz="14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至急、下記までご連絡ください。</a:t>
              </a:r>
              <a:endParaRPr lang="en-US" altLang="ja-JP" sz="14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endParaRPr>
            </a:p>
          </p:txBody>
        </p:sp>
        <p:cxnSp>
          <p:nvCxnSpPr>
            <p:cNvPr id="22" name="直線コネクタ 21">
              <a:extLst>
                <a:ext uri="{FF2B5EF4-FFF2-40B4-BE49-F238E27FC236}">
                  <a16:creationId xmlns:a16="http://schemas.microsoft.com/office/drawing/2014/main" id="{1B185EA0-5342-4DCC-A538-3ED9B57D740C}"/>
                </a:ext>
              </a:extLst>
            </p:cNvPr>
            <p:cNvCxnSpPr/>
            <p:nvPr/>
          </p:nvCxnSpPr>
          <p:spPr>
            <a:xfrm>
              <a:off x="337623" y="5179528"/>
              <a:ext cx="174747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116466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図 23">
            <a:extLst>
              <a:ext uri="{FF2B5EF4-FFF2-40B4-BE49-F238E27FC236}">
                <a16:creationId xmlns:a16="http://schemas.microsoft.com/office/drawing/2014/main" id="{07607DA6-159B-5544-80F2-404B12A9C370}"/>
              </a:ext>
            </a:extLst>
          </p:cNvPr>
          <p:cNvPicPr>
            <a:picLocks noChangeAspect="1"/>
          </p:cNvPicPr>
          <p:nvPr/>
        </p:nvPicPr>
        <p:blipFill rotWithShape="1">
          <a:blip r:embed="rId4">
            <a:extLst>
              <a:ext uri="{28A0092B-C50C-407E-A947-70E740481C1C}">
                <a14:useLocalDpi xmlns:a14="http://schemas.microsoft.com/office/drawing/2010/main" val="0"/>
              </a:ext>
            </a:extLst>
          </a:blip>
          <a:srcRect r="8263" b="40843"/>
          <a:stretch/>
        </p:blipFill>
        <p:spPr>
          <a:xfrm>
            <a:off x="0" y="3428999"/>
            <a:ext cx="3518266" cy="3429001"/>
          </a:xfrm>
          <a:prstGeom prst="rect">
            <a:avLst/>
          </a:prstGeom>
        </p:spPr>
      </p:pic>
      <p:grpSp>
        <p:nvGrpSpPr>
          <p:cNvPr id="48" name="グループ化 47">
            <a:extLst>
              <a:ext uri="{FF2B5EF4-FFF2-40B4-BE49-F238E27FC236}">
                <a16:creationId xmlns:a16="http://schemas.microsoft.com/office/drawing/2014/main" id="{717BA7D6-F028-44DE-80F9-4F0C0A8720D2}"/>
              </a:ext>
            </a:extLst>
          </p:cNvPr>
          <p:cNvGrpSpPr/>
          <p:nvPr/>
        </p:nvGrpSpPr>
        <p:grpSpPr>
          <a:xfrm rot="20733622">
            <a:off x="569848" y="4404216"/>
            <a:ext cx="2150468" cy="1891762"/>
            <a:chOff x="174640" y="4615640"/>
            <a:chExt cx="2150468" cy="1891762"/>
          </a:xfrm>
        </p:grpSpPr>
        <p:sp>
          <p:nvSpPr>
            <p:cNvPr id="49" name="テキスト ボックス 48">
              <a:extLst>
                <a:ext uri="{FF2B5EF4-FFF2-40B4-BE49-F238E27FC236}">
                  <a16:creationId xmlns:a16="http://schemas.microsoft.com/office/drawing/2014/main" id="{26CF77DA-3D4C-4090-BBF4-22E2D56453C1}"/>
                </a:ext>
              </a:extLst>
            </p:cNvPr>
            <p:cNvSpPr txBox="1"/>
            <p:nvPr/>
          </p:nvSpPr>
          <p:spPr>
            <a:xfrm>
              <a:off x="174640" y="4615640"/>
              <a:ext cx="2053319" cy="276999"/>
            </a:xfrm>
            <a:prstGeom prst="rect">
              <a:avLst/>
            </a:prstGeom>
            <a:noFill/>
          </p:spPr>
          <p:txBody>
            <a:bodyPr wrap="none" rtlCol="0">
              <a:spAutoFit/>
            </a:bodyPr>
            <a:lstStyle/>
            <a:p>
              <a:pPr algn="ct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To: xxx@</a:t>
              </a:r>
              <a:r>
                <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〇〇</a:t>
              </a: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adult.com</a:t>
              </a:r>
              <a:endPar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a:extLst>
                <a:ext uri="{FF2B5EF4-FFF2-40B4-BE49-F238E27FC236}">
                  <a16:creationId xmlns:a16="http://schemas.microsoft.com/office/drawing/2014/main" id="{76139FE0-DAB1-4CBA-9ACA-62CA7A681B87}"/>
                </a:ext>
              </a:extLst>
            </p:cNvPr>
            <p:cNvSpPr txBox="1"/>
            <p:nvPr/>
          </p:nvSpPr>
          <p:spPr>
            <a:xfrm>
              <a:off x="252027" y="5030074"/>
              <a:ext cx="2073081" cy="1477328"/>
            </a:xfrm>
            <a:prstGeom prst="rect">
              <a:avLst/>
            </a:prstGeom>
            <a:noFill/>
          </p:spPr>
          <p:txBody>
            <a:bodyPr wrap="square" rtlCol="0">
              <a:spAutoFit/>
            </a:bodyPr>
            <a:lstStyle/>
            <a:p>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間違えただけなんです。</a:t>
              </a:r>
              <a:endParaRPr lang="en-US" altLang="ja-JP" sz="1800" b="0" i="0" u="none" strike="noStrike" baseline="0" dirty="0">
                <a:solidFill>
                  <a:schemeClr val="bg1"/>
                </a:solidFill>
                <a:latin typeface="メイリオ" panose="020B0604030504040204" pitchFamily="50" charset="-128"/>
                <a:ea typeface="メイリオ" panose="020B0604030504040204" pitchFamily="50" charset="-128"/>
              </a:endParaRPr>
            </a:p>
            <a:p>
              <a:r>
                <a:rPr lang="ja-JP" altLang="en-US" dirty="0">
                  <a:solidFill>
                    <a:schemeClr val="bg1"/>
                  </a:solidFill>
                  <a:latin typeface="メイリオ" panose="020B0604030504040204" pitchFamily="50" charset="-128"/>
                  <a:ea typeface="メイリオ" panose="020B0604030504040204" pitchFamily="50" charset="-128"/>
                </a:rPr>
                <a:t>取り消してください。</a:t>
              </a:r>
              <a:endParaRPr lang="en-US" altLang="ja-JP" dirty="0">
                <a:solidFill>
                  <a:schemeClr val="bg1"/>
                </a:solidFill>
                <a:latin typeface="メイリオ" panose="020B0604030504040204" pitchFamily="50" charset="-128"/>
                <a:ea typeface="メイリオ" panose="020B0604030504040204" pitchFamily="50" charset="-128"/>
              </a:endParaRPr>
            </a:p>
            <a:p>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お願いします。</a:t>
              </a:r>
            </a:p>
          </p:txBody>
        </p:sp>
        <p:cxnSp>
          <p:nvCxnSpPr>
            <p:cNvPr id="52" name="直線コネクタ 51">
              <a:extLst>
                <a:ext uri="{FF2B5EF4-FFF2-40B4-BE49-F238E27FC236}">
                  <a16:creationId xmlns:a16="http://schemas.microsoft.com/office/drawing/2014/main" id="{DCF90E8B-84AD-4B4B-B52D-8E707B7F5227}"/>
                </a:ext>
              </a:extLst>
            </p:cNvPr>
            <p:cNvCxnSpPr>
              <a:cxnSpLocks/>
            </p:cNvCxnSpPr>
            <p:nvPr/>
          </p:nvCxnSpPr>
          <p:spPr>
            <a:xfrm>
              <a:off x="310739" y="4862279"/>
              <a:ext cx="174747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タイトル 1"/>
          <p:cNvSpPr>
            <a:spLocks noGrp="1"/>
          </p:cNvSpPr>
          <p:nvPr>
            <p:ph type="title"/>
          </p:nvPr>
        </p:nvSpPr>
        <p:spPr/>
        <p:txBody>
          <a:bodyPr/>
          <a:lstStyle/>
          <a:p>
            <a:r>
              <a:rPr lang="en-US" altLang="ja-JP" dirty="0"/>
              <a:t>21.</a:t>
            </a:r>
            <a:r>
              <a:rPr lang="ja-JP" altLang="en-US"/>
              <a:t> </a:t>
            </a:r>
            <a:r>
              <a:rPr lang="ja-JP" altLang="en-US" dirty="0"/>
              <a:t>不当請求にあったら？</a:t>
            </a:r>
          </a:p>
        </p:txBody>
      </p:sp>
      <p:sp>
        <p:nvSpPr>
          <p:cNvPr id="30" name="テキスト ボックス 29"/>
          <p:cNvSpPr txBox="1"/>
          <p:nvPr/>
        </p:nvSpPr>
        <p:spPr>
          <a:xfrm>
            <a:off x="176331" y="878370"/>
            <a:ext cx="907565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金額の大きさと、スマホの情報を知られてしまったことに怖くなってしまい、画面に表示されていた連絡先にメールを送って</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しまう。</a:t>
            </a:r>
          </a:p>
        </p:txBody>
      </p:sp>
      <p:pic>
        <p:nvPicPr>
          <p:cNvPr id="27" name="図 26">
            <a:extLst>
              <a:ext uri="{FF2B5EF4-FFF2-40B4-BE49-F238E27FC236}">
                <a16:creationId xmlns:a16="http://schemas.microsoft.com/office/drawing/2014/main" id="{899C5714-BE2B-9F4E-80B0-8B4FF1B60E6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10142" y="1816100"/>
            <a:ext cx="4838700" cy="5041900"/>
          </a:xfrm>
          <a:prstGeom prst="rect">
            <a:avLst/>
          </a:prstGeom>
        </p:spPr>
      </p:pic>
      <p:grpSp>
        <p:nvGrpSpPr>
          <p:cNvPr id="6" name="グループ化 5"/>
          <p:cNvGrpSpPr/>
          <p:nvPr/>
        </p:nvGrpSpPr>
        <p:grpSpPr>
          <a:xfrm>
            <a:off x="499431" y="1856234"/>
            <a:ext cx="4196443" cy="1900923"/>
            <a:chOff x="1452088" y="2163886"/>
            <a:chExt cx="4196443" cy="1900923"/>
          </a:xfrm>
        </p:grpSpPr>
        <p:sp>
          <p:nvSpPr>
            <p:cNvPr id="36" name="雲 31"/>
            <p:cNvSpPr/>
            <p:nvPr/>
          </p:nvSpPr>
          <p:spPr>
            <a:xfrm rot="5069561">
              <a:off x="2453233" y="1162741"/>
              <a:ext cx="1900923" cy="390321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1148 w 43367"/>
                <a:gd name="connsiteY8" fmla="*/ 7574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1655"/>
                <a:gd name="connsiteY0" fmla="*/ 14229 h 43219"/>
                <a:gd name="connsiteX1" fmla="*/ 5659 w 51655"/>
                <a:gd name="connsiteY1" fmla="*/ 6766 h 43219"/>
                <a:gd name="connsiteX2" fmla="*/ 14041 w 51655"/>
                <a:gd name="connsiteY2" fmla="*/ 5061 h 43219"/>
                <a:gd name="connsiteX3" fmla="*/ 22492 w 51655"/>
                <a:gd name="connsiteY3" fmla="*/ 3291 h 43219"/>
                <a:gd name="connsiteX4" fmla="*/ 25785 w 51655"/>
                <a:gd name="connsiteY4" fmla="*/ 59 h 43219"/>
                <a:gd name="connsiteX5" fmla="*/ 29869 w 51655"/>
                <a:gd name="connsiteY5" fmla="*/ 2340 h 43219"/>
                <a:gd name="connsiteX6" fmla="*/ 35499 w 51655"/>
                <a:gd name="connsiteY6" fmla="*/ 549 h 43219"/>
                <a:gd name="connsiteX7" fmla="*/ 38354 w 51655"/>
                <a:gd name="connsiteY7" fmla="*/ 5435 h 43219"/>
                <a:gd name="connsiteX8" fmla="*/ 51624 w 51655"/>
                <a:gd name="connsiteY8" fmla="*/ 4885 h 43219"/>
                <a:gd name="connsiteX9" fmla="*/ 42018 w 51655"/>
                <a:gd name="connsiteY9" fmla="*/ 10177 h 43219"/>
                <a:gd name="connsiteX10" fmla="*/ 41854 w 51655"/>
                <a:gd name="connsiteY10" fmla="*/ 15319 h 43219"/>
                <a:gd name="connsiteX11" fmla="*/ 43052 w 51655"/>
                <a:gd name="connsiteY11" fmla="*/ 23181 h 43219"/>
                <a:gd name="connsiteX12" fmla="*/ 37286 w 51655"/>
                <a:gd name="connsiteY12" fmla="*/ 30591 h 43219"/>
                <a:gd name="connsiteX13" fmla="*/ 34840 w 51655"/>
                <a:gd name="connsiteY13" fmla="*/ 35172 h 43219"/>
                <a:gd name="connsiteX14" fmla="*/ 28591 w 51655"/>
                <a:gd name="connsiteY14" fmla="*/ 36674 h 43219"/>
                <a:gd name="connsiteX15" fmla="*/ 23703 w 51655"/>
                <a:gd name="connsiteY15" fmla="*/ 42965 h 43219"/>
                <a:gd name="connsiteX16" fmla="*/ 16516 w 51655"/>
                <a:gd name="connsiteY16" fmla="*/ 39125 h 43219"/>
                <a:gd name="connsiteX17" fmla="*/ 5840 w 51655"/>
                <a:gd name="connsiteY17" fmla="*/ 35331 h 43219"/>
                <a:gd name="connsiteX18" fmla="*/ 1146 w 51655"/>
                <a:gd name="connsiteY18" fmla="*/ 31109 h 43219"/>
                <a:gd name="connsiteX19" fmla="*/ 2149 w 51655"/>
                <a:gd name="connsiteY19" fmla="*/ 25410 h 43219"/>
                <a:gd name="connsiteX20" fmla="*/ 31 w 51655"/>
                <a:gd name="connsiteY20" fmla="*/ 19563 h 43219"/>
                <a:gd name="connsiteX21" fmla="*/ 3899 w 51655"/>
                <a:gd name="connsiteY21" fmla="*/ 14366 h 43219"/>
                <a:gd name="connsiteX22" fmla="*/ 3936 w 51655"/>
                <a:gd name="connsiteY22" fmla="*/ 14229 h 43219"/>
                <a:gd name="connsiteX0" fmla="*/ 28619 w 51655"/>
                <a:gd name="connsiteY0" fmla="*/ 36455 h 43219"/>
                <a:gd name="connsiteX1" fmla="*/ 28596 w 51655"/>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1710 w 52778"/>
                <a:gd name="connsiteY11" fmla="*/ 23236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Lst>
              <a:ahLst/>
              <a:cxnLst>
                <a:cxn ang="0">
                  <a:pos x="connsiteX0" y="connsiteY0"/>
                </a:cxn>
                <a:cxn ang="0">
                  <a:pos x="connsiteX1" y="connsiteY1"/>
                </a:cxn>
              </a:cxnLst>
              <a:rect l="l" t="t" r="r" b="b"/>
              <a:pathLst>
                <a:path w="52778"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793" y="-227"/>
                    <a:pt x="35499" y="549"/>
                  </a:cubicBezTo>
                  <a:cubicBezTo>
                    <a:pt x="37205" y="1325"/>
                    <a:pt x="43153" y="4203"/>
                    <a:pt x="40105" y="6997"/>
                  </a:cubicBezTo>
                  <a:cubicBezTo>
                    <a:pt x="45486" y="7379"/>
                    <a:pt x="48272" y="6657"/>
                    <a:pt x="52778" y="4503"/>
                  </a:cubicBezTo>
                  <a:cubicBezTo>
                    <a:pt x="48977" y="9284"/>
                    <a:pt x="46418" y="9082"/>
                    <a:pt x="41254" y="10041"/>
                  </a:cubicBezTo>
                  <a:cubicBezTo>
                    <a:pt x="45923" y="12242"/>
                    <a:pt x="42367" y="13690"/>
                    <a:pt x="41854" y="15319"/>
                  </a:cubicBezTo>
                  <a:cubicBezTo>
                    <a:pt x="47013" y="17917"/>
                    <a:pt x="44374" y="21618"/>
                    <a:pt x="41710" y="23236"/>
                  </a:cubicBezTo>
                  <a:cubicBezTo>
                    <a:pt x="42138" y="26361"/>
                    <a:pt x="40010" y="30061"/>
                    <a:pt x="37286" y="30591"/>
                  </a:cubicBezTo>
                  <a:cubicBezTo>
                    <a:pt x="35917" y="32590"/>
                    <a:pt x="36289" y="34158"/>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52778"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7" name="テキスト ボックス 36"/>
            <p:cNvSpPr txBox="1"/>
            <p:nvPr/>
          </p:nvSpPr>
          <p:spPr>
            <a:xfrm rot="21426613">
              <a:off x="1458184" y="2569730"/>
              <a:ext cx="419034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こんなこと誰にも</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相談できないよ・・・</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5" name="グラフィックス 24" descr="水">
            <a:extLst>
              <a:ext uri="{FF2B5EF4-FFF2-40B4-BE49-F238E27FC236}">
                <a16:creationId xmlns:a16="http://schemas.microsoft.com/office/drawing/2014/main" id="{E2BE86A2-DC51-4687-B9C5-BD1229A1DC0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03501" y="3939087"/>
            <a:ext cx="308642" cy="458361"/>
          </a:xfrm>
          <a:prstGeom prst="rect">
            <a:avLst/>
          </a:prstGeom>
        </p:spPr>
      </p:pic>
      <p:grpSp>
        <p:nvGrpSpPr>
          <p:cNvPr id="33" name="グループ化 32">
            <a:extLst>
              <a:ext uri="{FF2B5EF4-FFF2-40B4-BE49-F238E27FC236}">
                <a16:creationId xmlns:a16="http://schemas.microsoft.com/office/drawing/2014/main" id="{46AA7FB9-3319-4363-918B-ADEF25702BB3}"/>
              </a:ext>
            </a:extLst>
          </p:cNvPr>
          <p:cNvGrpSpPr/>
          <p:nvPr/>
        </p:nvGrpSpPr>
        <p:grpSpPr>
          <a:xfrm>
            <a:off x="5562976" y="1928464"/>
            <a:ext cx="4190347" cy="1900923"/>
            <a:chOff x="5084936" y="1348246"/>
            <a:chExt cx="4190347" cy="1900923"/>
          </a:xfrm>
        </p:grpSpPr>
        <p:sp>
          <p:nvSpPr>
            <p:cNvPr id="40" name="雲 31">
              <a:extLst>
                <a:ext uri="{FF2B5EF4-FFF2-40B4-BE49-F238E27FC236}">
                  <a16:creationId xmlns:a16="http://schemas.microsoft.com/office/drawing/2014/main" id="{77FD86F2-096E-48BD-B95E-7758AFBDDD68}"/>
                </a:ext>
              </a:extLst>
            </p:cNvPr>
            <p:cNvSpPr/>
            <p:nvPr/>
          </p:nvSpPr>
          <p:spPr>
            <a:xfrm rot="5988721" flipV="1">
              <a:off x="6233020" y="867186"/>
              <a:ext cx="1900923" cy="28630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1148 w 43367"/>
                <a:gd name="connsiteY8" fmla="*/ 7574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1655"/>
                <a:gd name="connsiteY0" fmla="*/ 14229 h 43219"/>
                <a:gd name="connsiteX1" fmla="*/ 5659 w 51655"/>
                <a:gd name="connsiteY1" fmla="*/ 6766 h 43219"/>
                <a:gd name="connsiteX2" fmla="*/ 14041 w 51655"/>
                <a:gd name="connsiteY2" fmla="*/ 5061 h 43219"/>
                <a:gd name="connsiteX3" fmla="*/ 22492 w 51655"/>
                <a:gd name="connsiteY3" fmla="*/ 3291 h 43219"/>
                <a:gd name="connsiteX4" fmla="*/ 25785 w 51655"/>
                <a:gd name="connsiteY4" fmla="*/ 59 h 43219"/>
                <a:gd name="connsiteX5" fmla="*/ 29869 w 51655"/>
                <a:gd name="connsiteY5" fmla="*/ 2340 h 43219"/>
                <a:gd name="connsiteX6" fmla="*/ 35499 w 51655"/>
                <a:gd name="connsiteY6" fmla="*/ 549 h 43219"/>
                <a:gd name="connsiteX7" fmla="*/ 38354 w 51655"/>
                <a:gd name="connsiteY7" fmla="*/ 5435 h 43219"/>
                <a:gd name="connsiteX8" fmla="*/ 51624 w 51655"/>
                <a:gd name="connsiteY8" fmla="*/ 4885 h 43219"/>
                <a:gd name="connsiteX9" fmla="*/ 42018 w 51655"/>
                <a:gd name="connsiteY9" fmla="*/ 10177 h 43219"/>
                <a:gd name="connsiteX10" fmla="*/ 41854 w 51655"/>
                <a:gd name="connsiteY10" fmla="*/ 15319 h 43219"/>
                <a:gd name="connsiteX11" fmla="*/ 43052 w 51655"/>
                <a:gd name="connsiteY11" fmla="*/ 23181 h 43219"/>
                <a:gd name="connsiteX12" fmla="*/ 37286 w 51655"/>
                <a:gd name="connsiteY12" fmla="*/ 30591 h 43219"/>
                <a:gd name="connsiteX13" fmla="*/ 34840 w 51655"/>
                <a:gd name="connsiteY13" fmla="*/ 35172 h 43219"/>
                <a:gd name="connsiteX14" fmla="*/ 28591 w 51655"/>
                <a:gd name="connsiteY14" fmla="*/ 36674 h 43219"/>
                <a:gd name="connsiteX15" fmla="*/ 23703 w 51655"/>
                <a:gd name="connsiteY15" fmla="*/ 42965 h 43219"/>
                <a:gd name="connsiteX16" fmla="*/ 16516 w 51655"/>
                <a:gd name="connsiteY16" fmla="*/ 39125 h 43219"/>
                <a:gd name="connsiteX17" fmla="*/ 5840 w 51655"/>
                <a:gd name="connsiteY17" fmla="*/ 35331 h 43219"/>
                <a:gd name="connsiteX18" fmla="*/ 1146 w 51655"/>
                <a:gd name="connsiteY18" fmla="*/ 31109 h 43219"/>
                <a:gd name="connsiteX19" fmla="*/ 2149 w 51655"/>
                <a:gd name="connsiteY19" fmla="*/ 25410 h 43219"/>
                <a:gd name="connsiteX20" fmla="*/ 31 w 51655"/>
                <a:gd name="connsiteY20" fmla="*/ 19563 h 43219"/>
                <a:gd name="connsiteX21" fmla="*/ 3899 w 51655"/>
                <a:gd name="connsiteY21" fmla="*/ 14366 h 43219"/>
                <a:gd name="connsiteX22" fmla="*/ 3936 w 51655"/>
                <a:gd name="connsiteY22" fmla="*/ 14229 h 43219"/>
                <a:gd name="connsiteX0" fmla="*/ 28619 w 51655"/>
                <a:gd name="connsiteY0" fmla="*/ 36455 h 43219"/>
                <a:gd name="connsiteX1" fmla="*/ 28596 w 51655"/>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1710 w 52778"/>
                <a:gd name="connsiteY11" fmla="*/ 23236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Lst>
              <a:ahLst/>
              <a:cxnLst>
                <a:cxn ang="0">
                  <a:pos x="connsiteX0" y="connsiteY0"/>
                </a:cxn>
                <a:cxn ang="0">
                  <a:pos x="connsiteX1" y="connsiteY1"/>
                </a:cxn>
              </a:cxnLst>
              <a:rect l="l" t="t" r="r" b="b"/>
              <a:pathLst>
                <a:path w="52778"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793" y="-227"/>
                    <a:pt x="35499" y="549"/>
                  </a:cubicBezTo>
                  <a:cubicBezTo>
                    <a:pt x="37205" y="1325"/>
                    <a:pt x="43153" y="4203"/>
                    <a:pt x="40105" y="6997"/>
                  </a:cubicBezTo>
                  <a:cubicBezTo>
                    <a:pt x="45486" y="7379"/>
                    <a:pt x="48272" y="6657"/>
                    <a:pt x="52778" y="4503"/>
                  </a:cubicBezTo>
                  <a:cubicBezTo>
                    <a:pt x="48977" y="9284"/>
                    <a:pt x="46418" y="9082"/>
                    <a:pt x="41254" y="10041"/>
                  </a:cubicBezTo>
                  <a:cubicBezTo>
                    <a:pt x="45923" y="12242"/>
                    <a:pt x="42367" y="13690"/>
                    <a:pt x="41854" y="15319"/>
                  </a:cubicBezTo>
                  <a:cubicBezTo>
                    <a:pt x="47013" y="17917"/>
                    <a:pt x="44374" y="21618"/>
                    <a:pt x="41710" y="23236"/>
                  </a:cubicBezTo>
                  <a:cubicBezTo>
                    <a:pt x="42138" y="26361"/>
                    <a:pt x="40010" y="30061"/>
                    <a:pt x="37286" y="30591"/>
                  </a:cubicBezTo>
                  <a:cubicBezTo>
                    <a:pt x="35917" y="32590"/>
                    <a:pt x="36289" y="34158"/>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52778"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41" name="テキスト ボックス 40">
              <a:extLst>
                <a:ext uri="{FF2B5EF4-FFF2-40B4-BE49-F238E27FC236}">
                  <a16:creationId xmlns:a16="http://schemas.microsoft.com/office/drawing/2014/main" id="{EC6B2617-0760-402E-9F1D-A0D137EFBE5F}"/>
                </a:ext>
              </a:extLst>
            </p:cNvPr>
            <p:cNvSpPr txBox="1"/>
            <p:nvPr/>
          </p:nvSpPr>
          <p:spPr>
            <a:xfrm rot="232571">
              <a:off x="5084936" y="1795173"/>
              <a:ext cx="419034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自分でなんとか</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しなくちゃ・・・</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387334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a:extLst>
              <a:ext uri="{FF2B5EF4-FFF2-40B4-BE49-F238E27FC236}">
                <a16:creationId xmlns:a16="http://schemas.microsoft.com/office/drawing/2014/main" id="{A85FC4B8-8AEE-422C-AD43-8789DD84D3C9}"/>
              </a:ext>
            </a:extLst>
          </p:cNvPr>
          <p:cNvGrpSpPr/>
          <p:nvPr/>
        </p:nvGrpSpPr>
        <p:grpSpPr>
          <a:xfrm>
            <a:off x="1872269" y="1905523"/>
            <a:ext cx="4196443" cy="1900923"/>
            <a:chOff x="1452088" y="2163886"/>
            <a:chExt cx="4196443" cy="1900923"/>
          </a:xfrm>
        </p:grpSpPr>
        <p:sp>
          <p:nvSpPr>
            <p:cNvPr id="20" name="雲 31">
              <a:extLst>
                <a:ext uri="{FF2B5EF4-FFF2-40B4-BE49-F238E27FC236}">
                  <a16:creationId xmlns:a16="http://schemas.microsoft.com/office/drawing/2014/main" id="{DFC21E5A-803F-401C-93A4-77C57ADC943F}"/>
                </a:ext>
              </a:extLst>
            </p:cNvPr>
            <p:cNvSpPr/>
            <p:nvPr/>
          </p:nvSpPr>
          <p:spPr>
            <a:xfrm rot="5069561">
              <a:off x="2453233" y="1162741"/>
              <a:ext cx="1900923" cy="390321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1148 w 43367"/>
                <a:gd name="connsiteY8" fmla="*/ 7574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1655"/>
                <a:gd name="connsiteY0" fmla="*/ 14229 h 43219"/>
                <a:gd name="connsiteX1" fmla="*/ 5659 w 51655"/>
                <a:gd name="connsiteY1" fmla="*/ 6766 h 43219"/>
                <a:gd name="connsiteX2" fmla="*/ 14041 w 51655"/>
                <a:gd name="connsiteY2" fmla="*/ 5061 h 43219"/>
                <a:gd name="connsiteX3" fmla="*/ 22492 w 51655"/>
                <a:gd name="connsiteY3" fmla="*/ 3291 h 43219"/>
                <a:gd name="connsiteX4" fmla="*/ 25785 w 51655"/>
                <a:gd name="connsiteY4" fmla="*/ 59 h 43219"/>
                <a:gd name="connsiteX5" fmla="*/ 29869 w 51655"/>
                <a:gd name="connsiteY5" fmla="*/ 2340 h 43219"/>
                <a:gd name="connsiteX6" fmla="*/ 35499 w 51655"/>
                <a:gd name="connsiteY6" fmla="*/ 549 h 43219"/>
                <a:gd name="connsiteX7" fmla="*/ 38354 w 51655"/>
                <a:gd name="connsiteY7" fmla="*/ 5435 h 43219"/>
                <a:gd name="connsiteX8" fmla="*/ 51624 w 51655"/>
                <a:gd name="connsiteY8" fmla="*/ 4885 h 43219"/>
                <a:gd name="connsiteX9" fmla="*/ 42018 w 51655"/>
                <a:gd name="connsiteY9" fmla="*/ 10177 h 43219"/>
                <a:gd name="connsiteX10" fmla="*/ 41854 w 51655"/>
                <a:gd name="connsiteY10" fmla="*/ 15319 h 43219"/>
                <a:gd name="connsiteX11" fmla="*/ 43052 w 51655"/>
                <a:gd name="connsiteY11" fmla="*/ 23181 h 43219"/>
                <a:gd name="connsiteX12" fmla="*/ 37286 w 51655"/>
                <a:gd name="connsiteY12" fmla="*/ 30591 h 43219"/>
                <a:gd name="connsiteX13" fmla="*/ 34840 w 51655"/>
                <a:gd name="connsiteY13" fmla="*/ 35172 h 43219"/>
                <a:gd name="connsiteX14" fmla="*/ 28591 w 51655"/>
                <a:gd name="connsiteY14" fmla="*/ 36674 h 43219"/>
                <a:gd name="connsiteX15" fmla="*/ 23703 w 51655"/>
                <a:gd name="connsiteY15" fmla="*/ 42965 h 43219"/>
                <a:gd name="connsiteX16" fmla="*/ 16516 w 51655"/>
                <a:gd name="connsiteY16" fmla="*/ 39125 h 43219"/>
                <a:gd name="connsiteX17" fmla="*/ 5840 w 51655"/>
                <a:gd name="connsiteY17" fmla="*/ 35331 h 43219"/>
                <a:gd name="connsiteX18" fmla="*/ 1146 w 51655"/>
                <a:gd name="connsiteY18" fmla="*/ 31109 h 43219"/>
                <a:gd name="connsiteX19" fmla="*/ 2149 w 51655"/>
                <a:gd name="connsiteY19" fmla="*/ 25410 h 43219"/>
                <a:gd name="connsiteX20" fmla="*/ 31 w 51655"/>
                <a:gd name="connsiteY20" fmla="*/ 19563 h 43219"/>
                <a:gd name="connsiteX21" fmla="*/ 3899 w 51655"/>
                <a:gd name="connsiteY21" fmla="*/ 14366 h 43219"/>
                <a:gd name="connsiteX22" fmla="*/ 3936 w 51655"/>
                <a:gd name="connsiteY22" fmla="*/ 14229 h 43219"/>
                <a:gd name="connsiteX0" fmla="*/ 28619 w 51655"/>
                <a:gd name="connsiteY0" fmla="*/ 36455 h 43219"/>
                <a:gd name="connsiteX1" fmla="*/ 28596 w 51655"/>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1710 w 52778"/>
                <a:gd name="connsiteY11" fmla="*/ 23236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Lst>
              <a:ahLst/>
              <a:cxnLst>
                <a:cxn ang="0">
                  <a:pos x="connsiteX0" y="connsiteY0"/>
                </a:cxn>
                <a:cxn ang="0">
                  <a:pos x="connsiteX1" y="connsiteY1"/>
                </a:cxn>
              </a:cxnLst>
              <a:rect l="l" t="t" r="r" b="b"/>
              <a:pathLst>
                <a:path w="52778"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793" y="-227"/>
                    <a:pt x="35499" y="549"/>
                  </a:cubicBezTo>
                  <a:cubicBezTo>
                    <a:pt x="37205" y="1325"/>
                    <a:pt x="43153" y="4203"/>
                    <a:pt x="40105" y="6997"/>
                  </a:cubicBezTo>
                  <a:cubicBezTo>
                    <a:pt x="45486" y="7379"/>
                    <a:pt x="48272" y="6657"/>
                    <a:pt x="52778" y="4503"/>
                  </a:cubicBezTo>
                  <a:cubicBezTo>
                    <a:pt x="48977" y="9284"/>
                    <a:pt x="46418" y="9082"/>
                    <a:pt x="41254" y="10041"/>
                  </a:cubicBezTo>
                  <a:cubicBezTo>
                    <a:pt x="45923" y="12242"/>
                    <a:pt x="42367" y="13690"/>
                    <a:pt x="41854" y="15319"/>
                  </a:cubicBezTo>
                  <a:cubicBezTo>
                    <a:pt x="47013" y="17917"/>
                    <a:pt x="44374" y="21618"/>
                    <a:pt x="41710" y="23236"/>
                  </a:cubicBezTo>
                  <a:cubicBezTo>
                    <a:pt x="42138" y="26361"/>
                    <a:pt x="40010" y="30061"/>
                    <a:pt x="37286" y="30591"/>
                  </a:cubicBezTo>
                  <a:cubicBezTo>
                    <a:pt x="35917" y="32590"/>
                    <a:pt x="36289" y="34158"/>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52778"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1" name="テキスト ボックス 20">
              <a:extLst>
                <a:ext uri="{FF2B5EF4-FFF2-40B4-BE49-F238E27FC236}">
                  <a16:creationId xmlns:a16="http://schemas.microsoft.com/office/drawing/2014/main" id="{6FA13667-4D70-42D2-8237-8A0A2CAEB298}"/>
                </a:ext>
              </a:extLst>
            </p:cNvPr>
            <p:cNvSpPr txBox="1"/>
            <p:nvPr/>
          </p:nvSpPr>
          <p:spPr>
            <a:xfrm rot="21426613">
              <a:off x="1458184" y="2569730"/>
              <a:ext cx="419034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法的って、裁判とか？</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ど どうしよう・・・</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 name="タイトル 1"/>
          <p:cNvSpPr>
            <a:spLocks noGrp="1"/>
          </p:cNvSpPr>
          <p:nvPr>
            <p:ph type="title"/>
          </p:nvPr>
        </p:nvSpPr>
        <p:spPr/>
        <p:txBody>
          <a:bodyPr/>
          <a:lstStyle/>
          <a:p>
            <a:r>
              <a:rPr lang="en-US" altLang="ja-JP" dirty="0"/>
              <a:t>21.</a:t>
            </a:r>
            <a:r>
              <a:rPr lang="ja-JP" altLang="en-US" dirty="0"/>
              <a:t> 不当請求にあったら？</a:t>
            </a:r>
          </a:p>
        </p:txBody>
      </p:sp>
      <p:grpSp>
        <p:nvGrpSpPr>
          <p:cNvPr id="5" name="グループ化 4">
            <a:extLst>
              <a:ext uri="{FF2B5EF4-FFF2-40B4-BE49-F238E27FC236}">
                <a16:creationId xmlns:a16="http://schemas.microsoft.com/office/drawing/2014/main" id="{99331C18-16DE-4F29-AA41-4A740095D1DB}"/>
              </a:ext>
            </a:extLst>
          </p:cNvPr>
          <p:cNvGrpSpPr/>
          <p:nvPr/>
        </p:nvGrpSpPr>
        <p:grpSpPr>
          <a:xfrm>
            <a:off x="4623519" y="1616448"/>
            <a:ext cx="4063262" cy="5241552"/>
            <a:chOff x="4522920" y="1616448"/>
            <a:chExt cx="4063262" cy="5241552"/>
          </a:xfrm>
        </p:grpSpPr>
        <p:pic>
          <p:nvPicPr>
            <p:cNvPr id="6" name="図 5">
              <a:extLst>
                <a:ext uri="{FF2B5EF4-FFF2-40B4-BE49-F238E27FC236}">
                  <a16:creationId xmlns:a16="http://schemas.microsoft.com/office/drawing/2014/main" id="{F30DEB6B-4B6E-4755-9FC7-21FF35B87248}"/>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59073" t="15599" r="-1299" b="20264"/>
            <a:stretch/>
          </p:blipFill>
          <p:spPr>
            <a:xfrm>
              <a:off x="4522920" y="1616448"/>
              <a:ext cx="4063262" cy="5241552"/>
            </a:xfrm>
            <a:prstGeom prst="rect">
              <a:avLst/>
            </a:prstGeom>
          </p:spPr>
        </p:pic>
        <p:pic>
          <p:nvPicPr>
            <p:cNvPr id="7" name="図 6">
              <a:extLst>
                <a:ext uri="{FF2B5EF4-FFF2-40B4-BE49-F238E27FC236}">
                  <a16:creationId xmlns:a16="http://schemas.microsoft.com/office/drawing/2014/main" id="{35039506-1435-44D5-9801-FD582A9D7C9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76156" t="33535" r="20427" b="64258"/>
            <a:stretch/>
          </p:blipFill>
          <p:spPr>
            <a:xfrm rot="9360457" flipH="1">
              <a:off x="6154525" y="3070919"/>
              <a:ext cx="337702" cy="180304"/>
            </a:xfrm>
            <a:prstGeom prst="rect">
              <a:avLst/>
            </a:prstGeom>
          </p:spPr>
        </p:pic>
        <p:pic>
          <p:nvPicPr>
            <p:cNvPr id="8" name="図 7">
              <a:extLst>
                <a:ext uri="{FF2B5EF4-FFF2-40B4-BE49-F238E27FC236}">
                  <a16:creationId xmlns:a16="http://schemas.microsoft.com/office/drawing/2014/main" id="{538E3F7D-E1DE-416B-AF6B-6E99B6BE732D}"/>
                </a:ext>
              </a:extLst>
            </p:cNvPr>
            <p:cNvPicPr>
              <a:picLocks noChangeAspect="1"/>
            </p:cNvPicPr>
            <p:nvPr/>
          </p:nvPicPr>
          <p:blipFill rotWithShape="1">
            <a:blip r:embed="rId6" cstate="print">
              <a:extLst>
                <a:ext uri="{BEBA8EAE-BF5A-486C-A8C5-ECC9F3942E4B}">
                  <a14:imgProps xmlns:a14="http://schemas.microsoft.com/office/drawing/2010/main">
                    <a14:imgLayer r:embed="rId5">
                      <a14:imgEffect>
                        <a14:backgroundRemoval t="27200" b="42050" l="75400" r="83100">
                          <a14:foregroundMark x1="79300" y1="34400" x2="78850" y2="34150"/>
                          <a14:foregroundMark x1="76536" y1="35179" x2="76850" y2="34550"/>
                          <a14:foregroundMark x1="74978" y1="38294" x2="76184" y2="35883"/>
                          <a14:foregroundMark x1="78100" y1="35100" x2="78000" y2="34850"/>
                          <a14:foregroundMark x1="76500" y1="34650" x2="80500" y2="34750"/>
                          <a14:foregroundMark x1="80500" y1="34750" x2="76550" y2="35350"/>
                          <a14:foregroundMark x1="76550" y1="35350" x2="84250" y2="31700"/>
                          <a14:foregroundMark x1="84250" y1="31700" x2="84950" y2="39800"/>
                          <a14:foregroundMark x1="84950" y1="39800" x2="81700" y2="42600"/>
                          <a14:foregroundMark x1="81700" y1="42600" x2="78800" y2="36050"/>
                          <a14:foregroundMark x1="78800" y1="36050" x2="80100" y2="30550"/>
                          <a14:foregroundMark x1="80100" y1="30550" x2="84500" y2="33150"/>
                          <a14:foregroundMark x1="84500" y1="33150" x2="84950" y2="40350"/>
                          <a14:foregroundMark x1="84950" y1="40350" x2="79750" y2="39300"/>
                          <a14:foregroundMark x1="79750" y1="39300" x2="81350" y2="33350"/>
                          <a14:foregroundMark x1="81350" y1="33350" x2="84250" y2="37500"/>
                          <a14:foregroundMark x1="84250" y1="37500" x2="80500" y2="37300"/>
                          <a14:foregroundMark x1="80500" y1="37300" x2="83100" y2="32750"/>
                          <a14:foregroundMark x1="83100" y1="32750" x2="83000" y2="33850"/>
                          <a14:foregroundMark x1="76600" y1="34850" x2="80300" y2="35750"/>
                          <a14:foregroundMark x1="80300" y1="35750" x2="77600" y2="42650"/>
                          <a14:foregroundMark x1="77600" y1="42650" x2="75400" y2="34300"/>
                          <a14:foregroundMark x1="75400" y1="34300" x2="81600" y2="27200"/>
                          <a14:foregroundMark x1="78450" y1="34150" x2="77100" y2="40800"/>
                          <a14:foregroundMark x1="77100" y1="40800" x2="75600" y2="33550"/>
                          <a14:foregroundMark x1="75600" y1="33550" x2="77250" y2="39100"/>
                          <a14:foregroundMark x1="77250" y1="39100" x2="77050" y2="32950"/>
                          <a14:foregroundMark x1="77050" y1="32950" x2="78000" y2="42050"/>
                          <a14:foregroundMark x1="78000" y1="42050" x2="77850" y2="33150"/>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76156" t="33535" r="20427" b="63966"/>
            <a:stretch/>
          </p:blipFill>
          <p:spPr>
            <a:xfrm rot="11383215">
              <a:off x="6901355" y="2973885"/>
              <a:ext cx="441533" cy="204114"/>
            </a:xfrm>
            <a:prstGeom prst="rect">
              <a:avLst/>
            </a:prstGeom>
          </p:spPr>
        </p:pic>
        <p:pic>
          <p:nvPicPr>
            <p:cNvPr id="9" name="図 8">
              <a:extLst>
                <a:ext uri="{FF2B5EF4-FFF2-40B4-BE49-F238E27FC236}">
                  <a16:creationId xmlns:a16="http://schemas.microsoft.com/office/drawing/2014/main" id="{CEF40347-A029-4FEB-BF60-CF9F297A75A6}"/>
                </a:ext>
              </a:extLst>
            </p:cNvPr>
            <p:cNvPicPr>
              <a:picLocks noChangeAspect="1"/>
            </p:cNvPicPr>
            <p:nvPr/>
          </p:nvPicPr>
          <p:blipFill rotWithShape="1">
            <a:blip r:embed="rId7" cstate="print">
              <a:extLst>
                <a:ext uri="{BEBA8EAE-BF5A-486C-A8C5-ECC9F3942E4B}">
                  <a14:imgProps xmlns:a14="http://schemas.microsoft.com/office/drawing/2010/main">
                    <a14:imgLayer r:embed="rId5">
                      <a14:imgEffect>
                        <a14:backgroundRemoval t="28900" b="34200" l="86000" r="90200">
                          <a14:foregroundMark x1="87300" y1="30050" x2="90200" y2="33650"/>
                          <a14:foregroundMark x1="86050" y1="29750" x2="89100" y2="29500"/>
                          <a14:foregroundMark x1="88700" y1="34200" x2="87150" y2="28900"/>
                          <a14:backgroundMark x1="86550" y1="33200" x2="85400" y2="32800"/>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85891" t="29924" r="10968" b="65623"/>
            <a:stretch/>
          </p:blipFill>
          <p:spPr>
            <a:xfrm>
              <a:off x="7113586" y="2802951"/>
              <a:ext cx="302225" cy="363933"/>
            </a:xfrm>
            <a:prstGeom prst="rect">
              <a:avLst/>
            </a:prstGeom>
          </p:spPr>
        </p:pic>
      </p:grpSp>
      <p:grpSp>
        <p:nvGrpSpPr>
          <p:cNvPr id="10" name="グループ化 9">
            <a:extLst>
              <a:ext uri="{FF2B5EF4-FFF2-40B4-BE49-F238E27FC236}">
                <a16:creationId xmlns:a16="http://schemas.microsoft.com/office/drawing/2014/main" id="{25115836-E253-4E4B-A60A-CCC3101DA34A}"/>
              </a:ext>
            </a:extLst>
          </p:cNvPr>
          <p:cNvGrpSpPr/>
          <p:nvPr/>
        </p:nvGrpSpPr>
        <p:grpSpPr>
          <a:xfrm>
            <a:off x="6120123" y="2572486"/>
            <a:ext cx="1562987" cy="1756980"/>
            <a:chOff x="6019524" y="2572486"/>
            <a:chExt cx="1562987" cy="1756980"/>
          </a:xfrm>
        </p:grpSpPr>
        <p:grpSp>
          <p:nvGrpSpPr>
            <p:cNvPr id="11" name="グループ化 10">
              <a:extLst>
                <a:ext uri="{FF2B5EF4-FFF2-40B4-BE49-F238E27FC236}">
                  <a16:creationId xmlns:a16="http://schemas.microsoft.com/office/drawing/2014/main" id="{3BAED564-8812-4447-85EA-6A751F8E3CA8}"/>
                </a:ext>
              </a:extLst>
            </p:cNvPr>
            <p:cNvGrpSpPr/>
            <p:nvPr/>
          </p:nvGrpSpPr>
          <p:grpSpPr>
            <a:xfrm>
              <a:off x="6933326" y="2572486"/>
              <a:ext cx="438913" cy="690094"/>
              <a:chOff x="6831877" y="2572485"/>
              <a:chExt cx="438913" cy="704725"/>
            </a:xfrm>
          </p:grpSpPr>
          <p:cxnSp>
            <p:nvCxnSpPr>
              <p:cNvPr id="14" name="直線コネクタ 13">
                <a:extLst>
                  <a:ext uri="{FF2B5EF4-FFF2-40B4-BE49-F238E27FC236}">
                    <a16:creationId xmlns:a16="http://schemas.microsoft.com/office/drawing/2014/main" id="{13E53C0D-7F26-4E58-8F05-CA8BF51405FF}"/>
                  </a:ext>
                </a:extLst>
              </p:cNvPr>
              <p:cNvCxnSpPr>
                <a:cxnSpLocks/>
              </p:cNvCxnSpPr>
              <p:nvPr/>
            </p:nvCxnSpPr>
            <p:spPr>
              <a:xfrm>
                <a:off x="6919660" y="2674897"/>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15" name="直線コネクタ 14">
                <a:extLst>
                  <a:ext uri="{FF2B5EF4-FFF2-40B4-BE49-F238E27FC236}">
                    <a16:creationId xmlns:a16="http://schemas.microsoft.com/office/drawing/2014/main" id="{BC68B3A7-A3EF-40C6-A2A4-0447B4A1A36F}"/>
                  </a:ext>
                </a:extLst>
              </p:cNvPr>
              <p:cNvCxnSpPr>
                <a:cxnSpLocks/>
              </p:cNvCxnSpPr>
              <p:nvPr/>
            </p:nvCxnSpPr>
            <p:spPr>
              <a:xfrm>
                <a:off x="6831877" y="2572485"/>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16" name="直線コネクタ 15">
                <a:extLst>
                  <a:ext uri="{FF2B5EF4-FFF2-40B4-BE49-F238E27FC236}">
                    <a16:creationId xmlns:a16="http://schemas.microsoft.com/office/drawing/2014/main" id="{5D9E21BF-6162-4761-B690-4D8E48BBBAE7}"/>
                  </a:ext>
                </a:extLst>
              </p:cNvPr>
              <p:cNvCxnSpPr>
                <a:cxnSpLocks/>
              </p:cNvCxnSpPr>
              <p:nvPr/>
            </p:nvCxnSpPr>
            <p:spPr>
              <a:xfrm>
                <a:off x="7065964" y="2652951"/>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17" name="直線コネクタ 16">
                <a:extLst>
                  <a:ext uri="{FF2B5EF4-FFF2-40B4-BE49-F238E27FC236}">
                    <a16:creationId xmlns:a16="http://schemas.microsoft.com/office/drawing/2014/main" id="{81945494-DD6E-4178-82E7-DEC3A391FB95}"/>
                  </a:ext>
                </a:extLst>
              </p:cNvPr>
              <p:cNvCxnSpPr>
                <a:cxnSpLocks/>
              </p:cNvCxnSpPr>
              <p:nvPr/>
            </p:nvCxnSpPr>
            <p:spPr>
              <a:xfrm>
                <a:off x="7146432" y="2674897"/>
                <a:ext cx="0" cy="602313"/>
              </a:xfrm>
              <a:prstGeom prst="line">
                <a:avLst/>
              </a:prstGeom>
              <a:ln w="12700"/>
            </p:spPr>
            <p:style>
              <a:lnRef idx="1">
                <a:schemeClr val="dk1"/>
              </a:lnRef>
              <a:fillRef idx="0">
                <a:schemeClr val="dk1"/>
              </a:fillRef>
              <a:effectRef idx="0">
                <a:schemeClr val="dk1"/>
              </a:effectRef>
              <a:fontRef idx="minor">
                <a:schemeClr val="tx1"/>
              </a:fontRef>
            </p:style>
          </p:cxnSp>
          <p:cxnSp>
            <p:nvCxnSpPr>
              <p:cNvPr id="18" name="直線コネクタ 17">
                <a:extLst>
                  <a:ext uri="{FF2B5EF4-FFF2-40B4-BE49-F238E27FC236}">
                    <a16:creationId xmlns:a16="http://schemas.microsoft.com/office/drawing/2014/main" id="{5C2385A1-15F4-4A68-ADC8-6246AD2D6B60}"/>
                  </a:ext>
                </a:extLst>
              </p:cNvPr>
              <p:cNvCxnSpPr>
                <a:cxnSpLocks/>
              </p:cNvCxnSpPr>
              <p:nvPr/>
            </p:nvCxnSpPr>
            <p:spPr>
              <a:xfrm>
                <a:off x="7270790" y="2674897"/>
                <a:ext cx="0" cy="520598"/>
              </a:xfrm>
              <a:prstGeom prst="line">
                <a:avLst/>
              </a:prstGeom>
              <a:ln w="12700"/>
            </p:spPr>
            <p:style>
              <a:lnRef idx="1">
                <a:schemeClr val="dk1"/>
              </a:lnRef>
              <a:fillRef idx="0">
                <a:schemeClr val="dk1"/>
              </a:fillRef>
              <a:effectRef idx="0">
                <a:schemeClr val="dk1"/>
              </a:effectRef>
              <a:fontRef idx="minor">
                <a:schemeClr val="tx1"/>
              </a:fontRef>
            </p:style>
          </p:cxnSp>
        </p:grpSp>
        <p:pic>
          <p:nvPicPr>
            <p:cNvPr id="12" name="グラフィックス 11" descr="水">
              <a:extLst>
                <a:ext uri="{FF2B5EF4-FFF2-40B4-BE49-F238E27FC236}">
                  <a16:creationId xmlns:a16="http://schemas.microsoft.com/office/drawing/2014/main" id="{FA2208ED-7803-412E-9EEF-0CC395AD946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273869" y="3871105"/>
              <a:ext cx="308642" cy="458361"/>
            </a:xfrm>
            <a:prstGeom prst="rect">
              <a:avLst/>
            </a:prstGeom>
          </p:spPr>
        </p:pic>
        <p:pic>
          <p:nvPicPr>
            <p:cNvPr id="13" name="グラフィックス 12" descr="水">
              <a:extLst>
                <a:ext uri="{FF2B5EF4-FFF2-40B4-BE49-F238E27FC236}">
                  <a16:creationId xmlns:a16="http://schemas.microsoft.com/office/drawing/2014/main" id="{035FEBE9-DBBB-49CA-BF4B-97A3FB13569B}"/>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019524" y="3541153"/>
              <a:ext cx="257177" cy="381931"/>
            </a:xfrm>
            <a:prstGeom prst="rect">
              <a:avLst/>
            </a:prstGeom>
          </p:spPr>
        </p:pic>
      </p:grpSp>
      <p:sp>
        <p:nvSpPr>
          <p:cNvPr id="31" name="テキスト ボックス 30">
            <a:extLst>
              <a:ext uri="{FF2B5EF4-FFF2-40B4-BE49-F238E27FC236}">
                <a16:creationId xmlns:a16="http://schemas.microsoft.com/office/drawing/2014/main" id="{2771AB75-4497-440C-B4FF-76FB1F413AB5}"/>
              </a:ext>
            </a:extLst>
          </p:cNvPr>
          <p:cNvSpPr txBox="1"/>
          <p:nvPr/>
        </p:nvSpPr>
        <p:spPr>
          <a:xfrm>
            <a:off x="168250" y="869806"/>
            <a:ext cx="8975749"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メールの返信が届きました。「</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日以内に金額を払わなければ、端末情報を元に法的な手段をとる」という内容でした。</a:t>
            </a:r>
          </a:p>
        </p:txBody>
      </p:sp>
      <p:sp>
        <p:nvSpPr>
          <p:cNvPr id="46" name="直角三角形 39">
            <a:extLst>
              <a:ext uri="{FF2B5EF4-FFF2-40B4-BE49-F238E27FC236}">
                <a16:creationId xmlns:a16="http://schemas.microsoft.com/office/drawing/2014/main" id="{25FA789E-B419-4AEA-B75D-B0C79B0EE1F7}"/>
              </a:ext>
            </a:extLst>
          </p:cNvPr>
          <p:cNvSpPr/>
          <p:nvPr/>
        </p:nvSpPr>
        <p:spPr>
          <a:xfrm rot="3965355">
            <a:off x="4425598" y="4841279"/>
            <a:ext cx="420342" cy="961559"/>
          </a:xfrm>
          <a:custGeom>
            <a:avLst/>
            <a:gdLst>
              <a:gd name="connsiteX0" fmla="*/ 0 w 420342"/>
              <a:gd name="connsiteY0" fmla="*/ 719514 h 719514"/>
              <a:gd name="connsiteX1" fmla="*/ 0 w 420342"/>
              <a:gd name="connsiteY1" fmla="*/ 0 h 719514"/>
              <a:gd name="connsiteX2" fmla="*/ 420342 w 420342"/>
              <a:gd name="connsiteY2" fmla="*/ 719514 h 719514"/>
              <a:gd name="connsiteX3" fmla="*/ 0 w 420342"/>
              <a:gd name="connsiteY3" fmla="*/ 719514 h 719514"/>
              <a:gd name="connsiteX0" fmla="*/ 6983 w 420342"/>
              <a:gd name="connsiteY0" fmla="*/ 521377 h 719514"/>
              <a:gd name="connsiteX1" fmla="*/ 0 w 420342"/>
              <a:gd name="connsiteY1" fmla="*/ 0 h 719514"/>
              <a:gd name="connsiteX2" fmla="*/ 420342 w 420342"/>
              <a:gd name="connsiteY2" fmla="*/ 719514 h 719514"/>
              <a:gd name="connsiteX3" fmla="*/ 6983 w 420342"/>
              <a:gd name="connsiteY3" fmla="*/ 521377 h 719514"/>
            </a:gdLst>
            <a:ahLst/>
            <a:cxnLst>
              <a:cxn ang="0">
                <a:pos x="connsiteX0" y="connsiteY0"/>
              </a:cxn>
              <a:cxn ang="0">
                <a:pos x="connsiteX1" y="connsiteY1"/>
              </a:cxn>
              <a:cxn ang="0">
                <a:pos x="connsiteX2" y="connsiteY2"/>
              </a:cxn>
              <a:cxn ang="0">
                <a:pos x="connsiteX3" y="connsiteY3"/>
              </a:cxn>
            </a:cxnLst>
            <a:rect l="l" t="t" r="r" b="b"/>
            <a:pathLst>
              <a:path w="420342" h="719514">
                <a:moveTo>
                  <a:pt x="6983" y="521377"/>
                </a:moveTo>
                <a:cubicBezTo>
                  <a:pt x="4655" y="347585"/>
                  <a:pt x="2328" y="173792"/>
                  <a:pt x="0" y="0"/>
                </a:cubicBezTo>
                <a:lnTo>
                  <a:pt x="420342" y="719514"/>
                </a:lnTo>
                <a:lnTo>
                  <a:pt x="6983" y="521377"/>
                </a:lnTo>
                <a:close/>
              </a:path>
            </a:pathLst>
          </a:cu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角丸四角形 40">
            <a:extLst>
              <a:ext uri="{FF2B5EF4-FFF2-40B4-BE49-F238E27FC236}">
                <a16:creationId xmlns:a16="http://schemas.microsoft.com/office/drawing/2014/main" id="{00E1CD32-FD38-4034-BC9C-70FDB3070DD8}"/>
              </a:ext>
            </a:extLst>
          </p:cNvPr>
          <p:cNvSpPr/>
          <p:nvPr/>
        </p:nvSpPr>
        <p:spPr>
          <a:xfrm>
            <a:off x="840854" y="4329466"/>
            <a:ext cx="3539432" cy="2153884"/>
          </a:xfrm>
          <a:prstGeom prst="roundRect">
            <a:avLst>
              <a:gd name="adj" fmla="val 10771"/>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8" name="テキスト ボックス 47">
            <a:extLst>
              <a:ext uri="{FF2B5EF4-FFF2-40B4-BE49-F238E27FC236}">
                <a16:creationId xmlns:a16="http://schemas.microsoft.com/office/drawing/2014/main" id="{485C2D4D-D403-4505-8D20-3D5CDADEBAA0}"/>
              </a:ext>
            </a:extLst>
          </p:cNvPr>
          <p:cNvSpPr txBox="1"/>
          <p:nvPr/>
        </p:nvSpPr>
        <p:spPr>
          <a:xfrm>
            <a:off x="965373" y="4458975"/>
            <a:ext cx="3290391" cy="646331"/>
          </a:xfrm>
          <a:prstGeom prst="rect">
            <a:avLst/>
          </a:prstGeom>
          <a:noFill/>
        </p:spPr>
        <p:txBody>
          <a:bodyPr wrap="square" rtlCol="0">
            <a:spAutoFit/>
          </a:bodyPr>
          <a:lstStyle/>
          <a:p>
            <a:pPr algn="just"/>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入会金の</a:t>
            </a:r>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30,000</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円をお振込み下さい。</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テキスト ボックス 57">
            <a:extLst>
              <a:ext uri="{FF2B5EF4-FFF2-40B4-BE49-F238E27FC236}">
                <a16:creationId xmlns:a16="http://schemas.microsoft.com/office/drawing/2014/main" id="{AC4961C9-5CC3-4A0F-9EAF-2FA237F1A5AC}"/>
              </a:ext>
            </a:extLst>
          </p:cNvPr>
          <p:cNvSpPr txBox="1"/>
          <p:nvPr/>
        </p:nvSpPr>
        <p:spPr>
          <a:xfrm>
            <a:off x="965373" y="5137713"/>
            <a:ext cx="3290391" cy="1200329"/>
          </a:xfrm>
          <a:prstGeom prst="rect">
            <a:avLst/>
          </a:prstGeom>
          <a:noFill/>
        </p:spPr>
        <p:txBody>
          <a:bodyPr wrap="square" rtlCol="0">
            <a:spAutoFit/>
          </a:bodyPr>
          <a:lstStyle/>
          <a:p>
            <a:pPr algn="just"/>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日以内にご入金を確認できない場合は、取得済みの端末情報を元に法的な手段をとらせていただきます。</a:t>
            </a:r>
          </a:p>
        </p:txBody>
      </p:sp>
    </p:spTree>
    <p:custDataLst>
      <p:tags r:id="rId1"/>
    </p:custDataLst>
    <p:extLst>
      <p:ext uri="{BB962C8B-B14F-4D97-AF65-F5344CB8AC3E}">
        <p14:creationId xmlns:p14="http://schemas.microsoft.com/office/powerpoint/2010/main" val="97965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dirty="0"/>
              <a:t>第 </a:t>
            </a:r>
            <a:r>
              <a:rPr lang="en-US" altLang="ja-JP" sz="6000" dirty="0">
                <a:solidFill>
                  <a:schemeClr val="accent4">
                    <a:lumMod val="40000"/>
                    <a:lumOff val="60000"/>
                  </a:schemeClr>
                </a:solidFill>
              </a:rPr>
              <a:t>3</a:t>
            </a:r>
            <a:r>
              <a:rPr lang="ja-JP" altLang="en-US" sz="4000" dirty="0"/>
              <a:t> 話</a:t>
            </a:r>
            <a:br>
              <a:rPr lang="en-US" altLang="ja-JP" sz="4000" dirty="0"/>
            </a:br>
            <a:r>
              <a:rPr lang="ja-JP" altLang="en-US" dirty="0"/>
              <a:t>個人情報を守ろう</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06294560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568338" y="1243178"/>
            <a:ext cx="7277100" cy="646331"/>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3600" dirty="0"/>
              <a:t>何がいけなかったのでしょうか？</a:t>
            </a:r>
          </a:p>
        </p:txBody>
      </p:sp>
      <p:sp>
        <p:nvSpPr>
          <p:cNvPr id="7" name="タイトル 6"/>
          <p:cNvSpPr>
            <a:spLocks noGrp="1"/>
          </p:cNvSpPr>
          <p:nvPr>
            <p:ph type="title"/>
          </p:nvPr>
        </p:nvSpPr>
        <p:spPr/>
        <p:txBody>
          <a:bodyPr vert="horz" lIns="91440" tIns="45720" rIns="91440" bIns="45720" rtlCol="0" anchor="ctr">
            <a:noAutofit/>
          </a:bodyPr>
          <a:lstStyle/>
          <a:p>
            <a:r>
              <a:rPr lang="en-US" altLang="ja-JP" dirty="0"/>
              <a:t>21.</a:t>
            </a:r>
            <a:r>
              <a:rPr lang="ja-JP" altLang="en-US" dirty="0"/>
              <a:t> 不当請求にあったら？</a:t>
            </a:r>
            <a:endParaRPr lang="en-US" dirty="0"/>
          </a:p>
        </p:txBody>
      </p:sp>
      <p:pic>
        <p:nvPicPr>
          <p:cNvPr id="9" name="図 8">
            <a:extLst>
              <a:ext uri="{FF2B5EF4-FFF2-40B4-BE49-F238E27FC236}">
                <a16:creationId xmlns:a16="http://schemas.microsoft.com/office/drawing/2014/main" id="{1CC21537-28F1-4292-930D-7DC957D282A4}"/>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33138" y1="47750" x2="37243" y2="52750"/>
                        <a14:foregroundMark x1="34018" y1="45500" x2="29619" y2="53250"/>
                        <a14:foregroundMark x1="19062" y1="65750" x2="23754" y2="66750"/>
                        <a14:foregroundMark x1="26100" y1="70500" x2="34311" y2="71500"/>
                        <a14:foregroundMark x1="60704" y1="65500" x2="70381" y2="71250"/>
                        <a14:foregroundMark x1="60997" y1="76500" x2="64516" y2="74750"/>
                        <a14:foregroundMark x1="44575" y1="86750" x2="43109" y2="79750"/>
                        <a14:foregroundMark x1="59824" y1="84500" x2="56598" y2="76500"/>
                      </a14:backgroundRemoval>
                    </a14:imgEffect>
                  </a14:imgLayer>
                </a14:imgProps>
              </a:ext>
              <a:ext uri="{28A0092B-C50C-407E-A947-70E740481C1C}">
                <a14:useLocalDpi xmlns:a14="http://schemas.microsoft.com/office/drawing/2010/main" val="0"/>
              </a:ext>
            </a:extLst>
          </a:blip>
          <a:stretch>
            <a:fillRect/>
          </a:stretch>
        </p:blipFill>
        <p:spPr>
          <a:xfrm>
            <a:off x="7473231" y="595012"/>
            <a:ext cx="1571840" cy="1843800"/>
          </a:xfrm>
          <a:prstGeom prst="rect">
            <a:avLst/>
          </a:prstGeom>
        </p:spPr>
      </p:pic>
      <p:grpSp>
        <p:nvGrpSpPr>
          <p:cNvPr id="3" name="グループ化 2">
            <a:extLst>
              <a:ext uri="{FF2B5EF4-FFF2-40B4-BE49-F238E27FC236}">
                <a16:creationId xmlns:a16="http://schemas.microsoft.com/office/drawing/2014/main" id="{6887F5C7-E00A-40E7-9BE7-1B18CB94A086}"/>
              </a:ext>
            </a:extLst>
          </p:cNvPr>
          <p:cNvGrpSpPr/>
          <p:nvPr/>
        </p:nvGrpSpPr>
        <p:grpSpPr>
          <a:xfrm>
            <a:off x="1236656" y="3595216"/>
            <a:ext cx="6927633" cy="1401526"/>
            <a:chOff x="1236656" y="3595216"/>
            <a:chExt cx="6927633" cy="1401526"/>
          </a:xfrm>
        </p:grpSpPr>
        <p:sp>
          <p:nvSpPr>
            <p:cNvPr id="44" name="角丸四角形 6">
              <a:extLst>
                <a:ext uri="{FF2B5EF4-FFF2-40B4-BE49-F238E27FC236}">
                  <a16:creationId xmlns:a16="http://schemas.microsoft.com/office/drawing/2014/main" id="{18D1BAAB-FEE9-453B-8E5A-C345F9D44CE3}"/>
                </a:ext>
              </a:extLst>
            </p:cNvPr>
            <p:cNvSpPr/>
            <p:nvPr/>
          </p:nvSpPr>
          <p:spPr>
            <a:xfrm>
              <a:off x="1236656" y="371848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4BB85B0E-B99A-4C07-BB60-24FCC58D0814}"/>
                </a:ext>
              </a:extLst>
            </p:cNvPr>
            <p:cNvSpPr txBox="1"/>
            <p:nvPr/>
          </p:nvSpPr>
          <p:spPr>
            <a:xfrm>
              <a:off x="1418317" y="3920476"/>
              <a:ext cx="5781683"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無料サイトには危険なサイトがたくさん</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ある。</a:t>
              </a:r>
            </a:p>
          </p:txBody>
        </p:sp>
        <p:grpSp>
          <p:nvGrpSpPr>
            <p:cNvPr id="27" name="グループ化 26">
              <a:extLst>
                <a:ext uri="{FF2B5EF4-FFF2-40B4-BE49-F238E27FC236}">
                  <a16:creationId xmlns:a16="http://schemas.microsoft.com/office/drawing/2014/main" id="{A97EBA12-FBE5-4699-B59A-3E5FEFFA0595}"/>
                </a:ext>
              </a:extLst>
            </p:cNvPr>
            <p:cNvGrpSpPr/>
            <p:nvPr/>
          </p:nvGrpSpPr>
          <p:grpSpPr>
            <a:xfrm rot="413787">
              <a:off x="7280948" y="3595216"/>
              <a:ext cx="883341" cy="1401526"/>
              <a:chOff x="5553059" y="2876684"/>
              <a:chExt cx="3199022" cy="5347146"/>
            </a:xfrm>
          </p:grpSpPr>
          <p:sp>
            <p:nvSpPr>
              <p:cNvPr id="28" name="角丸四角形 19">
                <a:extLst>
                  <a:ext uri="{FF2B5EF4-FFF2-40B4-BE49-F238E27FC236}">
                    <a16:creationId xmlns:a16="http://schemas.microsoft.com/office/drawing/2014/main" id="{DF588124-55B9-436D-A097-7AFF8EE15871}"/>
                  </a:ext>
                </a:extLst>
              </p:cNvPr>
              <p:cNvSpPr/>
              <p:nvPr/>
            </p:nvSpPr>
            <p:spPr>
              <a:xfrm>
                <a:off x="5553059" y="2876684"/>
                <a:ext cx="3199022" cy="5347146"/>
              </a:xfrm>
              <a:prstGeom prst="roundRect">
                <a:avLst>
                  <a:gd name="adj" fmla="val 9998"/>
                </a:avLst>
              </a:prstGeom>
              <a:solidFill>
                <a:schemeClr val="tx1">
                  <a:lumMod val="95000"/>
                  <a:lumOff val="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a:extLst>
                  <a:ext uri="{FF2B5EF4-FFF2-40B4-BE49-F238E27FC236}">
                    <a16:creationId xmlns:a16="http://schemas.microsoft.com/office/drawing/2014/main" id="{F5201B99-7BA1-44FD-A8D6-2973BE206B88}"/>
                  </a:ext>
                </a:extLst>
              </p:cNvPr>
              <p:cNvSpPr/>
              <p:nvPr/>
            </p:nvSpPr>
            <p:spPr>
              <a:xfrm>
                <a:off x="5612906" y="3392998"/>
                <a:ext cx="3047070" cy="4434352"/>
              </a:xfrm>
              <a:prstGeom prst="rect">
                <a:avLst/>
              </a:prstGeom>
              <a:solidFill>
                <a:srgbClr val="C1131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31" name="正方形/長方形 30">
                <a:extLst>
                  <a:ext uri="{FF2B5EF4-FFF2-40B4-BE49-F238E27FC236}">
                    <a16:creationId xmlns:a16="http://schemas.microsoft.com/office/drawing/2014/main" id="{5628661A-03D4-47CB-86AC-46422353499A}"/>
                  </a:ext>
                </a:extLst>
              </p:cNvPr>
              <p:cNvSpPr/>
              <p:nvPr/>
            </p:nvSpPr>
            <p:spPr>
              <a:xfrm>
                <a:off x="5622478" y="6152832"/>
                <a:ext cx="3089272" cy="1204274"/>
              </a:xfrm>
              <a:prstGeom prst="rect">
                <a:avLst/>
              </a:prstGeom>
              <a:solidFill>
                <a:srgbClr val="0D0D0D"/>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2" name="テキスト ボックス 31">
                <a:extLst>
                  <a:ext uri="{FF2B5EF4-FFF2-40B4-BE49-F238E27FC236}">
                    <a16:creationId xmlns:a16="http://schemas.microsoft.com/office/drawing/2014/main" id="{06153F4A-2F59-4612-A826-89D67AAA89D0}"/>
                  </a:ext>
                </a:extLst>
              </p:cNvPr>
              <p:cNvSpPr txBox="1"/>
              <p:nvPr/>
            </p:nvSpPr>
            <p:spPr>
              <a:xfrm>
                <a:off x="5840512" y="6197587"/>
                <a:ext cx="2644907" cy="1232949"/>
              </a:xfrm>
              <a:prstGeom prst="rect">
                <a:avLst/>
              </a:prstGeom>
              <a:noFill/>
            </p:spPr>
            <p:txBody>
              <a:bodyPr wrap="square" rtlCol="0">
                <a:spAutoFit/>
              </a:bodyPr>
              <a:lstStyle/>
              <a:p>
                <a:pPr algn="ctr"/>
                <a:r>
                  <a:rPr kumimoji="1" lang="ja-JP" altLang="en-US" sz="5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解除する</a:t>
                </a:r>
                <a:r>
                  <a:rPr kumimoji="1" lang="ja-JP" altLang="en-US" sz="50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には</a:t>
                </a:r>
                <a:endParaRPr kumimoji="1" lang="en-US" altLang="ja-JP" sz="5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50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仮想</a:t>
                </a:r>
                <a:r>
                  <a:rPr kumimoji="1" lang="ja-JP" altLang="en-US" sz="5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通貨の支払いが必要です。</a:t>
                </a:r>
              </a:p>
            </p:txBody>
          </p:sp>
          <p:sp>
            <p:nvSpPr>
              <p:cNvPr id="34" name="テキスト ボックス 33">
                <a:extLst>
                  <a:ext uri="{FF2B5EF4-FFF2-40B4-BE49-F238E27FC236}">
                    <a16:creationId xmlns:a16="http://schemas.microsoft.com/office/drawing/2014/main" id="{F98FD1A3-1683-4976-ADBE-3F4D6F80F9FB}"/>
                  </a:ext>
                </a:extLst>
              </p:cNvPr>
              <p:cNvSpPr txBox="1"/>
              <p:nvPr/>
            </p:nvSpPr>
            <p:spPr>
              <a:xfrm>
                <a:off x="5926602" y="4588894"/>
                <a:ext cx="2414355" cy="1996205"/>
              </a:xfrm>
              <a:prstGeom prst="rect">
                <a:avLst/>
              </a:prstGeom>
              <a:noFill/>
            </p:spPr>
            <p:txBody>
              <a:bodyPr wrap="square" rtlCol="0">
                <a:spAutoFit/>
              </a:bodyPr>
              <a:lstStyle/>
              <a:p>
                <a:pPr algn="ctr"/>
                <a:r>
                  <a:rPr kumimoji="1"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5" name="テキスト ボックス 34">
                <a:extLst>
                  <a:ext uri="{FF2B5EF4-FFF2-40B4-BE49-F238E27FC236}">
                    <a16:creationId xmlns:a16="http://schemas.microsoft.com/office/drawing/2014/main" id="{AB93D120-0603-44E8-A081-446D8C94A1F1}"/>
                  </a:ext>
                </a:extLst>
              </p:cNvPr>
              <p:cNvSpPr txBox="1"/>
              <p:nvPr/>
            </p:nvSpPr>
            <p:spPr>
              <a:xfrm>
                <a:off x="5598905" y="3399148"/>
                <a:ext cx="3047071" cy="1585221"/>
              </a:xfrm>
              <a:prstGeom prst="rect">
                <a:avLst/>
              </a:prstGeom>
              <a:noFill/>
            </p:spPr>
            <p:txBody>
              <a:bodyPr wrap="square" rtlCol="0">
                <a:spAutoFit/>
              </a:bodyPr>
              <a:lstStyle/>
              <a:p>
                <a:pPr algn="ctr"/>
                <a:r>
                  <a:rPr kumimoji="1" lang="ja-JP" altLang="en-US" sz="7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あなたの端末を</a:t>
                </a:r>
                <a:endParaRPr kumimoji="1" lang="en-US" altLang="ja-JP" sz="7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70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ハッキング</a:t>
                </a:r>
                <a:endParaRPr kumimoji="1" lang="en-US" altLang="ja-JP" sz="7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70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しました</a:t>
                </a:r>
                <a:r>
                  <a:rPr kumimoji="1" lang="ja-JP" altLang="en-US" sz="7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grpSp>
        <p:nvGrpSpPr>
          <p:cNvPr id="2" name="グループ化 1">
            <a:extLst>
              <a:ext uri="{FF2B5EF4-FFF2-40B4-BE49-F238E27FC236}">
                <a16:creationId xmlns:a16="http://schemas.microsoft.com/office/drawing/2014/main" id="{0B40EC0A-1418-4AC3-9C0D-E0A174F4F7DE}"/>
              </a:ext>
            </a:extLst>
          </p:cNvPr>
          <p:cNvGrpSpPr/>
          <p:nvPr/>
        </p:nvGrpSpPr>
        <p:grpSpPr>
          <a:xfrm>
            <a:off x="568338" y="1973225"/>
            <a:ext cx="7344220" cy="1636794"/>
            <a:chOff x="568338" y="1973225"/>
            <a:chExt cx="7344220" cy="1636794"/>
          </a:xfrm>
        </p:grpSpPr>
        <p:sp>
          <p:nvSpPr>
            <p:cNvPr id="36" name="角丸四角形 6">
              <a:extLst>
                <a:ext uri="{FF2B5EF4-FFF2-40B4-BE49-F238E27FC236}">
                  <a16:creationId xmlns:a16="http://schemas.microsoft.com/office/drawing/2014/main" id="{39233E6C-BFBC-48A9-AB41-F83C7BA7DDF0}"/>
                </a:ext>
              </a:extLst>
            </p:cNvPr>
            <p:cNvSpPr/>
            <p:nvPr/>
          </p:nvSpPr>
          <p:spPr>
            <a:xfrm>
              <a:off x="1550448" y="2350059"/>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6" name="図 25">
              <a:extLst>
                <a:ext uri="{FF2B5EF4-FFF2-40B4-BE49-F238E27FC236}">
                  <a16:creationId xmlns:a16="http://schemas.microsoft.com/office/drawing/2014/main" id="{F4C6B64B-1556-471B-8C09-34CB92A4E4A1}"/>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2243" t="18326" r="22243" b="20748"/>
            <a:stretch/>
          </p:blipFill>
          <p:spPr>
            <a:xfrm>
              <a:off x="568338" y="1973225"/>
              <a:ext cx="1491419" cy="1636794"/>
            </a:xfrm>
            <a:prstGeom prst="rect">
              <a:avLst/>
            </a:prstGeom>
          </p:spPr>
        </p:pic>
        <p:sp>
          <p:nvSpPr>
            <p:cNvPr id="8" name="テキスト ボックス 7">
              <a:extLst>
                <a:ext uri="{FF2B5EF4-FFF2-40B4-BE49-F238E27FC236}">
                  <a16:creationId xmlns:a16="http://schemas.microsoft.com/office/drawing/2014/main" id="{5C369380-5C5B-487D-81CB-90FFF94C8175}"/>
                </a:ext>
              </a:extLst>
            </p:cNvPr>
            <p:cNvSpPr txBox="1"/>
            <p:nvPr/>
          </p:nvSpPr>
          <p:spPr>
            <a:xfrm>
              <a:off x="1732109" y="2552049"/>
              <a:ext cx="6041677"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見てしまったという事実が不安感を募ってしまう。</a:t>
              </a:r>
            </a:p>
          </p:txBody>
        </p:sp>
      </p:grpSp>
      <p:grpSp>
        <p:nvGrpSpPr>
          <p:cNvPr id="4" name="グループ化 3">
            <a:extLst>
              <a:ext uri="{FF2B5EF4-FFF2-40B4-BE49-F238E27FC236}">
                <a16:creationId xmlns:a16="http://schemas.microsoft.com/office/drawing/2014/main" id="{CFC06522-EAFF-4470-B4FA-8E056C15F118}"/>
              </a:ext>
            </a:extLst>
          </p:cNvPr>
          <p:cNvGrpSpPr/>
          <p:nvPr/>
        </p:nvGrpSpPr>
        <p:grpSpPr>
          <a:xfrm>
            <a:off x="868542" y="4896065"/>
            <a:ext cx="7018158" cy="1365232"/>
            <a:chOff x="868542" y="4896065"/>
            <a:chExt cx="7018158" cy="1365232"/>
          </a:xfrm>
        </p:grpSpPr>
        <p:sp>
          <p:nvSpPr>
            <p:cNvPr id="48" name="角丸四角形 6">
              <a:extLst>
                <a:ext uri="{FF2B5EF4-FFF2-40B4-BE49-F238E27FC236}">
                  <a16:creationId xmlns:a16="http://schemas.microsoft.com/office/drawing/2014/main" id="{4872A7BC-AAE9-4A80-807D-1298C73FDC9A}"/>
                </a:ext>
              </a:extLst>
            </p:cNvPr>
            <p:cNvSpPr/>
            <p:nvPr/>
          </p:nvSpPr>
          <p:spPr>
            <a:xfrm>
              <a:off x="1524590" y="507634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a:extLst>
                <a:ext uri="{FF2B5EF4-FFF2-40B4-BE49-F238E27FC236}">
                  <a16:creationId xmlns:a16="http://schemas.microsoft.com/office/drawing/2014/main" id="{FEEAB53B-DBB8-4816-B2F7-2ADDF4AFE034}"/>
                </a:ext>
              </a:extLst>
            </p:cNvPr>
            <p:cNvSpPr txBox="1"/>
            <p:nvPr/>
          </p:nvSpPr>
          <p:spPr>
            <a:xfrm>
              <a:off x="1706251" y="5278336"/>
              <a:ext cx="6041677"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相手方にメールを送るとアドレスがばれてしまい督促のメールが送られる。</a:t>
              </a:r>
            </a:p>
          </p:txBody>
        </p:sp>
        <p:grpSp>
          <p:nvGrpSpPr>
            <p:cNvPr id="10" name="グループ化 9">
              <a:extLst>
                <a:ext uri="{FF2B5EF4-FFF2-40B4-BE49-F238E27FC236}">
                  <a16:creationId xmlns:a16="http://schemas.microsoft.com/office/drawing/2014/main" id="{907FDBA7-B986-4633-9105-56ED052F7183}"/>
                </a:ext>
              </a:extLst>
            </p:cNvPr>
            <p:cNvGrpSpPr/>
            <p:nvPr/>
          </p:nvGrpSpPr>
          <p:grpSpPr>
            <a:xfrm>
              <a:off x="868542" y="4896065"/>
              <a:ext cx="894490" cy="1365232"/>
              <a:chOff x="1725648" y="4910347"/>
              <a:chExt cx="970004" cy="1480487"/>
            </a:xfrm>
          </p:grpSpPr>
          <p:sp>
            <p:nvSpPr>
              <p:cNvPr id="18" name="円/楕円 12">
                <a:extLst>
                  <a:ext uri="{FF2B5EF4-FFF2-40B4-BE49-F238E27FC236}">
                    <a16:creationId xmlns:a16="http://schemas.microsoft.com/office/drawing/2014/main" id="{0D7BD9AD-387B-4298-99D5-17CE960835A0}"/>
                  </a:ext>
                </a:extLst>
              </p:cNvPr>
              <p:cNvSpPr/>
              <p:nvPr/>
            </p:nvSpPr>
            <p:spPr>
              <a:xfrm>
                <a:off x="1725648" y="4910347"/>
                <a:ext cx="970004" cy="1058317"/>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ローチャート: 論理積ゲート 56">
                <a:extLst>
                  <a:ext uri="{FF2B5EF4-FFF2-40B4-BE49-F238E27FC236}">
                    <a16:creationId xmlns:a16="http://schemas.microsoft.com/office/drawing/2014/main" id="{574B1DAD-4424-436D-A781-C37B1666282D}"/>
                  </a:ext>
                </a:extLst>
              </p:cNvPr>
              <p:cNvSpPr/>
              <p:nvPr/>
            </p:nvSpPr>
            <p:spPr>
              <a:xfrm rot="16200000">
                <a:off x="1911638" y="5612167"/>
                <a:ext cx="598025" cy="959310"/>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1029411"/>
                  <a:gd name="connsiteX1" fmla="*/ 222695 w 371011"/>
                  <a:gd name="connsiteY1" fmla="*/ 66675 h 1029411"/>
                  <a:gd name="connsiteX2" fmla="*/ 369187 w 371011"/>
                  <a:gd name="connsiteY2" fmla="*/ 497908 h 1029411"/>
                  <a:gd name="connsiteX3" fmla="*/ 299886 w 371011"/>
                  <a:gd name="connsiteY3" fmla="*/ 896384 h 1029411"/>
                  <a:gd name="connsiteX4" fmla="*/ 184959 w 371011"/>
                  <a:gd name="connsiteY4" fmla="*/ 1026017 h 1029411"/>
                  <a:gd name="connsiteX5" fmla="*/ 0 w 371011"/>
                  <a:gd name="connsiteY5" fmla="*/ 967241 h 1029411"/>
                  <a:gd name="connsiteX6" fmla="*/ 2384 w 371011"/>
                  <a:gd name="connsiteY6" fmla="*/ 0 h 1029411"/>
                  <a:gd name="connsiteX0" fmla="*/ 2384 w 371011"/>
                  <a:gd name="connsiteY0" fmla="*/ 0 h 1070514"/>
                  <a:gd name="connsiteX1" fmla="*/ 222695 w 371011"/>
                  <a:gd name="connsiteY1" fmla="*/ 66675 h 1070514"/>
                  <a:gd name="connsiteX2" fmla="*/ 369187 w 371011"/>
                  <a:gd name="connsiteY2" fmla="*/ 497908 h 1070514"/>
                  <a:gd name="connsiteX3" fmla="*/ 299886 w 371011"/>
                  <a:gd name="connsiteY3" fmla="*/ 896384 h 1070514"/>
                  <a:gd name="connsiteX4" fmla="*/ 184959 w 371011"/>
                  <a:gd name="connsiteY4" fmla="*/ 1026017 h 1070514"/>
                  <a:gd name="connsiteX5" fmla="*/ 0 w 371011"/>
                  <a:gd name="connsiteY5" fmla="*/ 1070514 h 1070514"/>
                  <a:gd name="connsiteX6" fmla="*/ 2384 w 371011"/>
                  <a:gd name="connsiteY6" fmla="*/ 0 h 107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011" h="1070514">
                    <a:moveTo>
                      <a:pt x="2384" y="0"/>
                    </a:moveTo>
                    <a:cubicBezTo>
                      <a:pt x="67090" y="0"/>
                      <a:pt x="157989" y="21437"/>
                      <a:pt x="222695" y="66675"/>
                    </a:cubicBezTo>
                    <a:cubicBezTo>
                      <a:pt x="327522" y="123831"/>
                      <a:pt x="356322" y="359623"/>
                      <a:pt x="369187" y="497908"/>
                    </a:cubicBezTo>
                    <a:cubicBezTo>
                      <a:pt x="382052" y="636193"/>
                      <a:pt x="323499" y="827299"/>
                      <a:pt x="299886" y="896384"/>
                    </a:cubicBezTo>
                    <a:cubicBezTo>
                      <a:pt x="285789" y="948809"/>
                      <a:pt x="230970" y="1009049"/>
                      <a:pt x="184959" y="1026017"/>
                    </a:cubicBezTo>
                    <a:cubicBezTo>
                      <a:pt x="112316" y="1047448"/>
                      <a:pt x="63118" y="1063370"/>
                      <a:pt x="0" y="1070514"/>
                    </a:cubicBezTo>
                    <a:cubicBezTo>
                      <a:pt x="1" y="781437"/>
                      <a:pt x="2383" y="289077"/>
                      <a:pt x="2384"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0" name="弦 31">
                <a:extLst>
                  <a:ext uri="{FF2B5EF4-FFF2-40B4-BE49-F238E27FC236}">
                    <a16:creationId xmlns:a16="http://schemas.microsoft.com/office/drawing/2014/main" id="{B3F50B51-7F65-4C60-A194-2F3B298EFEE6}"/>
                  </a:ext>
                </a:extLst>
              </p:cNvPr>
              <p:cNvSpPr/>
              <p:nvPr/>
            </p:nvSpPr>
            <p:spPr>
              <a:xfrm rot="20635771">
                <a:off x="1918319" y="5336845"/>
                <a:ext cx="212137" cy="182121"/>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a:extLst>
                  <a:ext uri="{FF2B5EF4-FFF2-40B4-BE49-F238E27FC236}">
                    <a16:creationId xmlns:a16="http://schemas.microsoft.com/office/drawing/2014/main" id="{DAEF3921-1520-4182-A52D-6619983E6081}"/>
                  </a:ext>
                </a:extLst>
              </p:cNvPr>
              <p:cNvSpPr/>
              <p:nvPr/>
            </p:nvSpPr>
            <p:spPr>
              <a:xfrm>
                <a:off x="2020427" y="5364317"/>
                <a:ext cx="33799" cy="9485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弦 31">
                <a:extLst>
                  <a:ext uri="{FF2B5EF4-FFF2-40B4-BE49-F238E27FC236}">
                    <a16:creationId xmlns:a16="http://schemas.microsoft.com/office/drawing/2014/main" id="{7A4F8870-85D0-42E9-9D12-B4E9D9CA1C30}"/>
                  </a:ext>
                </a:extLst>
              </p:cNvPr>
              <p:cNvSpPr/>
              <p:nvPr/>
            </p:nvSpPr>
            <p:spPr>
              <a:xfrm rot="939498" flipH="1">
                <a:off x="2290843" y="5336847"/>
                <a:ext cx="212137" cy="182121"/>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a:extLst>
                  <a:ext uri="{FF2B5EF4-FFF2-40B4-BE49-F238E27FC236}">
                    <a16:creationId xmlns:a16="http://schemas.microsoft.com/office/drawing/2014/main" id="{B6A14D19-A5B9-412B-A68F-9A35CDC5B1AE}"/>
                  </a:ext>
                </a:extLst>
              </p:cNvPr>
              <p:cNvSpPr/>
              <p:nvPr/>
            </p:nvSpPr>
            <p:spPr>
              <a:xfrm flipH="1">
                <a:off x="2367073" y="5364319"/>
                <a:ext cx="33799" cy="9485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2">
                <a:extLst>
                  <a:ext uri="{FF2B5EF4-FFF2-40B4-BE49-F238E27FC236}">
                    <a16:creationId xmlns:a16="http://schemas.microsoft.com/office/drawing/2014/main" id="{09C0DD43-A2A1-4653-92D5-DF88E2B4FCA1}"/>
                  </a:ext>
                </a:extLst>
              </p:cNvPr>
              <p:cNvSpPr/>
              <p:nvPr/>
            </p:nvSpPr>
            <p:spPr>
              <a:xfrm>
                <a:off x="1964093" y="5622902"/>
                <a:ext cx="493117" cy="145518"/>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custDataLst>
      <p:tags r:id="rId1"/>
    </p:custDataLst>
    <p:extLst>
      <p:ext uri="{BB962C8B-B14F-4D97-AF65-F5344CB8AC3E}">
        <p14:creationId xmlns:p14="http://schemas.microsoft.com/office/powerpoint/2010/main" val="11088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69850" y="633599"/>
            <a:ext cx="9004300" cy="321840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21.</a:t>
            </a:r>
            <a:r>
              <a:rPr lang="ja-JP" altLang="en-US" dirty="0"/>
              <a:t> 不当請求にあったら？</a:t>
            </a:r>
          </a:p>
        </p:txBody>
      </p:sp>
      <p:sp>
        <p:nvSpPr>
          <p:cNvPr id="16" name="テキスト ボックス 15"/>
          <p:cNvSpPr txBox="1"/>
          <p:nvPr/>
        </p:nvSpPr>
        <p:spPr>
          <a:xfrm>
            <a:off x="339400" y="1029122"/>
            <a:ext cx="8465200" cy="2539157"/>
          </a:xfrm>
          <a:prstGeom prst="rect">
            <a:avLst/>
          </a:prstGeom>
          <a:noFill/>
        </p:spPr>
        <p:txBody>
          <a:bodyPr wrap="square" rtlCol="0">
            <a:spAutoFit/>
          </a:bodyPr>
          <a:lstStyle/>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サイトにアクセスしただけでは、基本的に個人情報が漏れ</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ることはない。</a:t>
            </a:r>
          </a:p>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メールを送ったり電話したりすると相手に個人情報を知ら</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れることになる。</a:t>
            </a:r>
          </a:p>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大人や消費者センターに相談する。</a:t>
            </a:r>
          </a:p>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無料サ</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トや年齢制限のある</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サイ</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トには危険が潜</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ん</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でい</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る</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 name="図 7">
            <a:extLst>
              <a:ext uri="{FF2B5EF4-FFF2-40B4-BE49-F238E27FC236}">
                <a16:creationId xmlns:a16="http://schemas.microsoft.com/office/drawing/2014/main" id="{D4218965-BF01-47D5-9011-A114C83AAFB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47013" y1="52750" x2="48571" y2="56000"/>
                        <a14:foregroundMark x1="28052" y1="66000" x2="30390" y2="62750"/>
                        <a14:foregroundMark x1="28831" y1="72750" x2="34545" y2="74000"/>
                        <a14:foregroundMark x1="35065" y1="72250" x2="35325" y2="70250"/>
                        <a14:foregroundMark x1="60519" y1="67750" x2="69870" y2="67750"/>
                        <a14:foregroundMark x1="75065" y1="67250" x2="80000" y2="67750"/>
                        <a14:foregroundMark x1="54286" y1="82250" x2="54805" y2="87750"/>
                        <a14:foregroundMark x1="43377" y1="79250" x2="42597" y2="86000"/>
                      </a14:backgroundRemoval>
                    </a14:imgEffect>
                  </a14:imgLayer>
                </a14:imgProps>
              </a:ext>
              <a:ext uri="{28A0092B-C50C-407E-A947-70E740481C1C}">
                <a14:useLocalDpi xmlns:a14="http://schemas.microsoft.com/office/drawing/2010/main" val="0"/>
              </a:ext>
            </a:extLst>
          </a:blip>
          <a:stretch>
            <a:fillRect/>
          </a:stretch>
        </p:blipFill>
        <p:spPr>
          <a:xfrm>
            <a:off x="-121625" y="4032072"/>
            <a:ext cx="2811231" cy="2920759"/>
          </a:xfrm>
          <a:prstGeom prst="rect">
            <a:avLst/>
          </a:prstGeom>
        </p:spPr>
      </p:pic>
      <p:pic>
        <p:nvPicPr>
          <p:cNvPr id="14" name="図 13">
            <a:extLst>
              <a:ext uri="{FF2B5EF4-FFF2-40B4-BE49-F238E27FC236}">
                <a16:creationId xmlns:a16="http://schemas.microsoft.com/office/drawing/2014/main" id="{D93274A5-96E7-E64F-B991-77EABA2991C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19199" y="3797408"/>
            <a:ext cx="3122049" cy="3060591"/>
          </a:xfrm>
          <a:prstGeom prst="rect">
            <a:avLst/>
          </a:prstGeom>
        </p:spPr>
      </p:pic>
      <p:grpSp>
        <p:nvGrpSpPr>
          <p:cNvPr id="3" name="グループ化 2"/>
          <p:cNvGrpSpPr/>
          <p:nvPr/>
        </p:nvGrpSpPr>
        <p:grpSpPr>
          <a:xfrm>
            <a:off x="2022264" y="4469318"/>
            <a:ext cx="4784022" cy="2181734"/>
            <a:chOff x="5086025" y="3064561"/>
            <a:chExt cx="4784022" cy="2181734"/>
          </a:xfrm>
        </p:grpSpPr>
        <p:sp>
          <p:nvSpPr>
            <p:cNvPr id="37" name="雲 31"/>
            <p:cNvSpPr>
              <a:spLocks noChangeAspect="1"/>
            </p:cNvSpPr>
            <p:nvPr/>
          </p:nvSpPr>
          <p:spPr>
            <a:xfrm rot="448597">
              <a:off x="5086025" y="3064561"/>
              <a:ext cx="4784022" cy="218173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431 w 43221"/>
                <a:gd name="connsiteY12" fmla="*/ 3596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578 w 43221"/>
                <a:gd name="connsiteY12" fmla="*/ 3873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596 w 4325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409 w 43251"/>
                <a:gd name="connsiteY1" fmla="*/ 38105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865 w 43251"/>
                <a:gd name="connsiteY0" fmla="*/ 37888 h 43219"/>
                <a:gd name="connsiteX1" fmla="*/ 28409 w 43251"/>
                <a:gd name="connsiteY1" fmla="*/ 38105 h 43219"/>
                <a:gd name="connsiteX0" fmla="*/ 3936 w 43251"/>
                <a:gd name="connsiteY0" fmla="*/ 14229 h 42986"/>
                <a:gd name="connsiteX1" fmla="*/ 5659 w 43251"/>
                <a:gd name="connsiteY1" fmla="*/ 6766 h 42986"/>
                <a:gd name="connsiteX2" fmla="*/ 14041 w 43251"/>
                <a:gd name="connsiteY2" fmla="*/ 5061 h 42986"/>
                <a:gd name="connsiteX3" fmla="*/ 22492 w 43251"/>
                <a:gd name="connsiteY3" fmla="*/ 3291 h 42986"/>
                <a:gd name="connsiteX4" fmla="*/ 25785 w 43251"/>
                <a:gd name="connsiteY4" fmla="*/ 59 h 42986"/>
                <a:gd name="connsiteX5" fmla="*/ 29869 w 43251"/>
                <a:gd name="connsiteY5" fmla="*/ 2340 h 42986"/>
                <a:gd name="connsiteX6" fmla="*/ 35499 w 43251"/>
                <a:gd name="connsiteY6" fmla="*/ 549 h 42986"/>
                <a:gd name="connsiteX7" fmla="*/ 38354 w 43251"/>
                <a:gd name="connsiteY7" fmla="*/ 5435 h 42986"/>
                <a:gd name="connsiteX8" fmla="*/ 42018 w 43251"/>
                <a:gd name="connsiteY8" fmla="*/ 10177 h 42986"/>
                <a:gd name="connsiteX9" fmla="*/ 41854 w 43251"/>
                <a:gd name="connsiteY9" fmla="*/ 15319 h 42986"/>
                <a:gd name="connsiteX10" fmla="*/ 43052 w 43251"/>
                <a:gd name="connsiteY10" fmla="*/ 23181 h 42986"/>
                <a:gd name="connsiteX11" fmla="*/ 38895 w 43251"/>
                <a:gd name="connsiteY11" fmla="*/ 31287 h 42986"/>
                <a:gd name="connsiteX12" fmla="*/ 35578 w 43251"/>
                <a:gd name="connsiteY12" fmla="*/ 38730 h 42986"/>
                <a:gd name="connsiteX13" fmla="*/ 28837 w 43251"/>
                <a:gd name="connsiteY13" fmla="*/ 38107 h 42986"/>
                <a:gd name="connsiteX14" fmla="*/ 23703 w 43251"/>
                <a:gd name="connsiteY14" fmla="*/ 42965 h 42986"/>
                <a:gd name="connsiteX15" fmla="*/ 16516 w 43251"/>
                <a:gd name="connsiteY15" fmla="*/ 39125 h 42986"/>
                <a:gd name="connsiteX16" fmla="*/ 5840 w 43251"/>
                <a:gd name="connsiteY16" fmla="*/ 35331 h 42986"/>
                <a:gd name="connsiteX17" fmla="*/ 1146 w 43251"/>
                <a:gd name="connsiteY17" fmla="*/ 31109 h 42986"/>
                <a:gd name="connsiteX18" fmla="*/ 2149 w 43251"/>
                <a:gd name="connsiteY18" fmla="*/ 25410 h 42986"/>
                <a:gd name="connsiteX19" fmla="*/ 31 w 43251"/>
                <a:gd name="connsiteY19" fmla="*/ 19563 h 42986"/>
                <a:gd name="connsiteX20" fmla="*/ 3899 w 43251"/>
                <a:gd name="connsiteY20" fmla="*/ 14366 h 42986"/>
                <a:gd name="connsiteX21" fmla="*/ 3936 w 43251"/>
                <a:gd name="connsiteY21" fmla="*/ 14229 h 42986"/>
                <a:gd name="connsiteX0" fmla="*/ 28865 w 43251"/>
                <a:gd name="connsiteY0" fmla="*/ 37888 h 42986"/>
                <a:gd name="connsiteX1" fmla="*/ 28409 w 43251"/>
                <a:gd name="connsiteY1" fmla="*/ 38105 h 42986"/>
              </a:gdLst>
              <a:ahLst/>
              <a:cxnLst>
                <a:cxn ang="0">
                  <a:pos x="connsiteX0" y="connsiteY0"/>
                </a:cxn>
                <a:cxn ang="0">
                  <a:pos x="connsiteX1" y="connsiteY1"/>
                </a:cxn>
              </a:cxnLst>
              <a:rect l="l" t="t" r="r" b="b"/>
              <a:pathLst>
                <a:path w="43251" h="42986">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45" y="20520"/>
                    <a:pt x="43052" y="23181"/>
                  </a:cubicBezTo>
                  <a:cubicBezTo>
                    <a:pt x="42559" y="25842"/>
                    <a:pt x="41619" y="30757"/>
                    <a:pt x="38895" y="31287"/>
                  </a:cubicBezTo>
                  <a:cubicBezTo>
                    <a:pt x="38882" y="33554"/>
                    <a:pt x="37254" y="37593"/>
                    <a:pt x="35578" y="38730"/>
                  </a:cubicBezTo>
                  <a:cubicBezTo>
                    <a:pt x="33902" y="39867"/>
                    <a:pt x="30986" y="39931"/>
                    <a:pt x="28837" y="38107"/>
                  </a:cubicBezTo>
                  <a:cubicBezTo>
                    <a:pt x="28142" y="41240"/>
                    <a:pt x="25756" y="42795"/>
                    <a:pt x="23703" y="42965"/>
                  </a:cubicBezTo>
                  <a:cubicBezTo>
                    <a:pt x="21650" y="43135"/>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1" h="42986" fill="none" extrusionOk="0">
                  <a:moveTo>
                    <a:pt x="28865" y="37888"/>
                  </a:moveTo>
                  <a:cubicBezTo>
                    <a:pt x="28826" y="38535"/>
                    <a:pt x="28547" y="37483"/>
                    <a:pt x="28409" y="38105"/>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8" name="正方形/長方形 37"/>
            <p:cNvSpPr/>
            <p:nvPr/>
          </p:nvSpPr>
          <p:spPr>
            <a:xfrm rot="298572">
              <a:off x="5455176" y="3483903"/>
              <a:ext cx="4211002" cy="1384995"/>
            </a:xfrm>
            <a:prstGeom prst="rect">
              <a:avLst/>
            </a:prstGeom>
          </p:spPr>
          <p:txBody>
            <a:bodyPr wrap="square">
              <a:spAutoFit/>
            </a:bodyPr>
            <a:lstStyle/>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トラブルに遭遇したとき</a:t>
              </a:r>
              <a:endPar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さまざまな方法で</a:t>
              </a:r>
              <a:endPar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解決できる知識を持とう</a:t>
              </a:r>
            </a:p>
          </p:txBody>
        </p:sp>
      </p:grpSp>
    </p:spTree>
    <p:custDataLst>
      <p:tags r:id="rId1"/>
    </p:custDataLst>
    <p:extLst>
      <p:ext uri="{BB962C8B-B14F-4D97-AF65-F5344CB8AC3E}">
        <p14:creationId xmlns:p14="http://schemas.microsoft.com/office/powerpoint/2010/main" val="3458964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r>
              <a:rPr lang="ja-JP" altLang="en-US" sz="4000"/>
              <a:t>第 </a:t>
            </a:r>
            <a:r>
              <a:rPr lang="en-US" altLang="ja-JP" sz="6000" dirty="0">
                <a:solidFill>
                  <a:schemeClr val="accent4">
                    <a:lumMod val="40000"/>
                    <a:lumOff val="60000"/>
                  </a:schemeClr>
                </a:solidFill>
              </a:rPr>
              <a:t>22</a:t>
            </a:r>
            <a:r>
              <a:rPr lang="ja-JP" altLang="en-US" sz="4000"/>
              <a:t> </a:t>
            </a:r>
            <a:r>
              <a:rPr lang="ja-JP" altLang="en-US" sz="4000" dirty="0"/>
              <a:t>話</a:t>
            </a:r>
            <a:br>
              <a:rPr lang="en-US" altLang="ja-JP" sz="4000" dirty="0"/>
            </a:br>
            <a:r>
              <a:rPr lang="ja-JP" altLang="en-US" dirty="0"/>
              <a:t>風評被害</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15233135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ロゴ&#10;&#10;自動的に生成された説明">
            <a:extLst>
              <a:ext uri="{FF2B5EF4-FFF2-40B4-BE49-F238E27FC236}">
                <a16:creationId xmlns:a16="http://schemas.microsoft.com/office/drawing/2014/main" id="{66B80CD6-3ACE-ED4C-A43B-383372D6D9C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607"/>
          <a:stretch/>
        </p:blipFill>
        <p:spPr>
          <a:xfrm>
            <a:off x="201575" y="2647628"/>
            <a:ext cx="5483322" cy="4210372"/>
          </a:xfrm>
          <a:prstGeom prst="rect">
            <a:avLst/>
          </a:prstGeom>
        </p:spPr>
      </p:pic>
      <p:pic>
        <p:nvPicPr>
          <p:cNvPr id="7" name="図 6"/>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9826" t="14021" r="20208" b="18484"/>
          <a:stretch/>
        </p:blipFill>
        <p:spPr>
          <a:xfrm>
            <a:off x="4067966" y="2633101"/>
            <a:ext cx="4379577" cy="4224899"/>
          </a:xfrm>
          <a:prstGeom prst="rect">
            <a:avLst/>
          </a:prstGeom>
        </p:spPr>
      </p:pic>
      <p:sp>
        <p:nvSpPr>
          <p:cNvPr id="2" name="タイトル 1"/>
          <p:cNvSpPr>
            <a:spLocks noGrp="1"/>
          </p:cNvSpPr>
          <p:nvPr>
            <p:ph type="title"/>
          </p:nvPr>
        </p:nvSpPr>
        <p:spPr/>
        <p:txBody>
          <a:bodyPr/>
          <a:lstStyle/>
          <a:p>
            <a:r>
              <a:rPr lang="en-US" altLang="ja-JP" dirty="0"/>
              <a:t>22.</a:t>
            </a:r>
            <a:r>
              <a:rPr lang="ja-JP" altLang="en-US"/>
              <a:t> </a:t>
            </a:r>
            <a:r>
              <a:rPr lang="ja-JP" altLang="en-US" dirty="0"/>
              <a:t>風評被害</a:t>
            </a:r>
            <a:endParaRPr lang="ja-JP" altLang="en-US" sz="2000" dirty="0"/>
          </a:p>
        </p:txBody>
      </p:sp>
      <p:sp>
        <p:nvSpPr>
          <p:cNvPr id="53" name="テキスト ボックス 52"/>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徳島くん達は帰り道にファーストフード店の前で騒いでいたら、店員に注意されてしまいました。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4" name="グループ化 63"/>
          <p:cNvGrpSpPr/>
          <p:nvPr/>
        </p:nvGrpSpPr>
        <p:grpSpPr>
          <a:xfrm>
            <a:off x="6269161" y="6091158"/>
            <a:ext cx="2625479" cy="403644"/>
            <a:chOff x="5603630" y="6383924"/>
            <a:chExt cx="2625479" cy="403644"/>
          </a:xfrm>
          <a:solidFill>
            <a:srgbClr val="AE9070"/>
          </a:solidFill>
        </p:grpSpPr>
        <p:sp>
          <p:nvSpPr>
            <p:cNvPr id="65" name="テキスト ボックス 64"/>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6" name="正方形/長方形 65"/>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0" name="グループ化 19">
            <a:extLst>
              <a:ext uri="{FF2B5EF4-FFF2-40B4-BE49-F238E27FC236}">
                <a16:creationId xmlns:a16="http://schemas.microsoft.com/office/drawing/2014/main" id="{DD569C6F-CD1A-4F38-874F-58BAF6BF5427}"/>
              </a:ext>
            </a:extLst>
          </p:cNvPr>
          <p:cNvGrpSpPr/>
          <p:nvPr/>
        </p:nvGrpSpPr>
        <p:grpSpPr>
          <a:xfrm>
            <a:off x="5059283" y="1695137"/>
            <a:ext cx="3008635" cy="1484973"/>
            <a:chOff x="-68620" y="1596633"/>
            <a:chExt cx="3496644" cy="1716670"/>
          </a:xfrm>
        </p:grpSpPr>
        <p:sp>
          <p:nvSpPr>
            <p:cNvPr id="23" name="爆発 2 6">
              <a:extLst>
                <a:ext uri="{FF2B5EF4-FFF2-40B4-BE49-F238E27FC236}">
                  <a16:creationId xmlns:a16="http://schemas.microsoft.com/office/drawing/2014/main" id="{FDF53894-B3C0-45D0-888D-ED7A845532DC}"/>
                </a:ext>
              </a:extLst>
            </p:cNvPr>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sp>
          <p:nvSpPr>
            <p:cNvPr id="25" name="テキスト ボックス 24">
              <a:extLst>
                <a:ext uri="{FF2B5EF4-FFF2-40B4-BE49-F238E27FC236}">
                  <a16:creationId xmlns:a16="http://schemas.microsoft.com/office/drawing/2014/main" id="{66FE1556-BD77-4792-A846-92FA82AC4769}"/>
                </a:ext>
              </a:extLst>
            </p:cNvPr>
            <p:cNvSpPr txBox="1"/>
            <p:nvPr/>
          </p:nvSpPr>
          <p:spPr>
            <a:xfrm rot="21575341">
              <a:off x="346199" y="2327661"/>
              <a:ext cx="2921406" cy="369332"/>
            </a:xfrm>
            <a:prstGeom prst="rect">
              <a:avLst/>
            </a:prstGeom>
            <a:noFill/>
          </p:spPr>
          <p:txBody>
            <a:bodyPr wrap="square" rtlCol="0">
              <a:spAutoFit/>
            </a:bodyPr>
            <a:lstStyle/>
            <a:p>
              <a:pPr algn="ct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ほらこれ見てみろよ！</a:t>
              </a:r>
              <a:endPar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6" name="グループ化 25">
            <a:extLst>
              <a:ext uri="{FF2B5EF4-FFF2-40B4-BE49-F238E27FC236}">
                <a16:creationId xmlns:a16="http://schemas.microsoft.com/office/drawing/2014/main" id="{5B39ACB6-BED0-4F9B-9774-D2674A4B1509}"/>
              </a:ext>
            </a:extLst>
          </p:cNvPr>
          <p:cNvGrpSpPr/>
          <p:nvPr/>
        </p:nvGrpSpPr>
        <p:grpSpPr>
          <a:xfrm>
            <a:off x="3387449" y="4349332"/>
            <a:ext cx="2429284" cy="1324916"/>
            <a:chOff x="-9273" y="1866524"/>
            <a:chExt cx="3496644" cy="1716670"/>
          </a:xfrm>
        </p:grpSpPr>
        <p:sp>
          <p:nvSpPr>
            <p:cNvPr id="27" name="爆発 2 6">
              <a:extLst>
                <a:ext uri="{FF2B5EF4-FFF2-40B4-BE49-F238E27FC236}">
                  <a16:creationId xmlns:a16="http://schemas.microsoft.com/office/drawing/2014/main" id="{FFABBF1B-A856-4276-83A1-69B9787569AA}"/>
                </a:ext>
              </a:extLst>
            </p:cNvPr>
            <p:cNvSpPr/>
            <p:nvPr/>
          </p:nvSpPr>
          <p:spPr>
            <a:xfrm rot="305964">
              <a:off x="-9273" y="1866524"/>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8" name="テキスト ボックス 27">
              <a:extLst>
                <a:ext uri="{FF2B5EF4-FFF2-40B4-BE49-F238E27FC236}">
                  <a16:creationId xmlns:a16="http://schemas.microsoft.com/office/drawing/2014/main" id="{91AD472B-D8F1-4F15-AD74-00793464B520}"/>
                </a:ext>
              </a:extLst>
            </p:cNvPr>
            <p:cNvSpPr txBox="1"/>
            <p:nvPr/>
          </p:nvSpPr>
          <p:spPr>
            <a:xfrm rot="21575341">
              <a:off x="278347" y="2325015"/>
              <a:ext cx="2921407" cy="646331"/>
            </a:xfrm>
            <a:prstGeom prst="rect">
              <a:avLst/>
            </a:prstGeom>
            <a:noFill/>
          </p:spPr>
          <p:txBody>
            <a:bodyPr wrap="square" rtlCol="0">
              <a:spAutoFit/>
            </a:bodyPr>
            <a:lstStyle/>
            <a:p>
              <a:pPr algn="ct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なにそれ</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マジ</a:t>
              </a: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すげーな！</a:t>
              </a:r>
            </a:p>
          </p:txBody>
        </p:sp>
      </p:grpSp>
      <p:grpSp>
        <p:nvGrpSpPr>
          <p:cNvPr id="29" name="グループ化 28">
            <a:extLst>
              <a:ext uri="{FF2B5EF4-FFF2-40B4-BE49-F238E27FC236}">
                <a16:creationId xmlns:a16="http://schemas.microsoft.com/office/drawing/2014/main" id="{3CD7A4F1-2F2D-450D-90E6-0BBD146AEFCF}"/>
              </a:ext>
            </a:extLst>
          </p:cNvPr>
          <p:cNvGrpSpPr/>
          <p:nvPr/>
        </p:nvGrpSpPr>
        <p:grpSpPr>
          <a:xfrm>
            <a:off x="6605400" y="4594781"/>
            <a:ext cx="2475486" cy="1389765"/>
            <a:chOff x="168709" y="1875281"/>
            <a:chExt cx="3066048" cy="1389765"/>
          </a:xfrm>
        </p:grpSpPr>
        <p:sp>
          <p:nvSpPr>
            <p:cNvPr id="30" name="爆発 2 6">
              <a:extLst>
                <a:ext uri="{FF2B5EF4-FFF2-40B4-BE49-F238E27FC236}">
                  <a16:creationId xmlns:a16="http://schemas.microsoft.com/office/drawing/2014/main" id="{3C4A8D2A-9C5E-47D1-AF05-8755D5FD67DD}"/>
                </a:ext>
              </a:extLst>
            </p:cNvPr>
            <p:cNvSpPr/>
            <p:nvPr/>
          </p:nvSpPr>
          <p:spPr>
            <a:xfrm rot="305964">
              <a:off x="168709" y="1875281"/>
              <a:ext cx="3029997" cy="1389765"/>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31" name="テキスト ボックス 30">
              <a:extLst>
                <a:ext uri="{FF2B5EF4-FFF2-40B4-BE49-F238E27FC236}">
                  <a16:creationId xmlns:a16="http://schemas.microsoft.com/office/drawing/2014/main" id="{00549E53-AE71-4FF6-BE62-CE22BA1E6403}"/>
                </a:ext>
              </a:extLst>
            </p:cNvPr>
            <p:cNvSpPr txBox="1"/>
            <p:nvPr/>
          </p:nvSpPr>
          <p:spPr>
            <a:xfrm rot="21575341">
              <a:off x="313352" y="2482575"/>
              <a:ext cx="2921405" cy="400110"/>
            </a:xfrm>
            <a:prstGeom prst="rect">
              <a:avLst/>
            </a:prstGeom>
            <a:noFill/>
          </p:spPr>
          <p:txBody>
            <a:bodyPr wrap="square" rtlCol="0">
              <a:spAutoFit/>
            </a:bodyPr>
            <a:lstStyle/>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ワハハハハハ！</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5" name="グループ化 44">
            <a:extLst>
              <a:ext uri="{FF2B5EF4-FFF2-40B4-BE49-F238E27FC236}">
                <a16:creationId xmlns:a16="http://schemas.microsoft.com/office/drawing/2014/main" id="{AD257600-012C-4B4A-8071-71C16BC84116}"/>
              </a:ext>
            </a:extLst>
          </p:cNvPr>
          <p:cNvGrpSpPr/>
          <p:nvPr/>
        </p:nvGrpSpPr>
        <p:grpSpPr>
          <a:xfrm rot="302240" flipH="1">
            <a:off x="1111575" y="1708806"/>
            <a:ext cx="3309697" cy="1541359"/>
            <a:chOff x="6061649" y="1455964"/>
            <a:chExt cx="4351733" cy="2186698"/>
          </a:xfrm>
        </p:grpSpPr>
        <p:sp>
          <p:nvSpPr>
            <p:cNvPr id="46" name="円形吹き出し 3">
              <a:extLst>
                <a:ext uri="{FF2B5EF4-FFF2-40B4-BE49-F238E27FC236}">
                  <a16:creationId xmlns:a16="http://schemas.microsoft.com/office/drawing/2014/main" id="{83032A63-7F5B-4B3D-9993-EE8ABCE34EBE}"/>
                </a:ext>
              </a:extLst>
            </p:cNvPr>
            <p:cNvSpPr/>
            <p:nvPr/>
          </p:nvSpPr>
          <p:spPr>
            <a:xfrm rot="367815" flipH="1">
              <a:off x="6061649" y="1455964"/>
              <a:ext cx="4339422" cy="218669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a:extLst>
                <a:ext uri="{FF2B5EF4-FFF2-40B4-BE49-F238E27FC236}">
                  <a16:creationId xmlns:a16="http://schemas.microsoft.com/office/drawing/2014/main" id="{C2C1155F-09BE-4355-99C7-1111F32ECFFA}"/>
                </a:ext>
              </a:extLst>
            </p:cNvPr>
            <p:cNvSpPr txBox="1"/>
            <p:nvPr/>
          </p:nvSpPr>
          <p:spPr>
            <a:xfrm rot="364320">
              <a:off x="6080956" y="1993554"/>
              <a:ext cx="4332426" cy="863711"/>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お店の前で騒がないで</a:t>
              </a:r>
              <a:endParaRPr lang="en-US" altLang="ja-JP" sz="2400" b="1" dirty="0">
                <a:solidFill>
                  <a:schemeClr val="bg1"/>
                </a:solidFill>
              </a:endParaRPr>
            </a:p>
            <a:p>
              <a:r>
                <a:rPr lang="ja-JP" altLang="en-US" sz="2400" b="1" dirty="0">
                  <a:solidFill>
                    <a:schemeClr val="bg1"/>
                  </a:solidFill>
                </a:rPr>
                <a:t>もらえませんか？</a:t>
              </a:r>
              <a:endParaRPr lang="ja-JP" altLang="en-US" sz="2400" dirty="0">
                <a:solidFill>
                  <a:schemeClr val="bg1"/>
                </a:solidFill>
              </a:endParaRPr>
            </a:p>
          </p:txBody>
        </p:sp>
      </p:grpSp>
      <p:pic>
        <p:nvPicPr>
          <p:cNvPr id="12" name="図 11" descr="人形, おもちゃ, フロント, 女の子 が含まれている画像&#10;&#10;自動的に生成された説明">
            <a:extLst>
              <a:ext uri="{FF2B5EF4-FFF2-40B4-BE49-F238E27FC236}">
                <a16:creationId xmlns:a16="http://schemas.microsoft.com/office/drawing/2014/main" id="{3C19150C-FB77-544F-ABDF-10A301B973E0}"/>
              </a:ext>
            </a:extLst>
          </p:cNvPr>
          <p:cNvPicPr>
            <a:picLocks noChangeAspect="1"/>
          </p:cNvPicPr>
          <p:nvPr/>
        </p:nvPicPr>
        <p:blipFill rotWithShape="1">
          <a:blip r:embed="rId7">
            <a:extLst>
              <a:ext uri="{28A0092B-C50C-407E-A947-70E740481C1C}">
                <a14:useLocalDpi xmlns:a14="http://schemas.microsoft.com/office/drawing/2010/main" val="0"/>
              </a:ext>
            </a:extLst>
          </a:blip>
          <a:srcRect b="3228"/>
          <a:stretch/>
        </p:blipFill>
        <p:spPr>
          <a:xfrm>
            <a:off x="25145" y="2426268"/>
            <a:ext cx="1912985" cy="4431732"/>
          </a:xfrm>
          <a:prstGeom prst="rect">
            <a:avLst/>
          </a:prstGeom>
        </p:spPr>
      </p:pic>
      <p:grpSp>
        <p:nvGrpSpPr>
          <p:cNvPr id="15" name="グループ化 14">
            <a:extLst>
              <a:ext uri="{FF2B5EF4-FFF2-40B4-BE49-F238E27FC236}">
                <a16:creationId xmlns:a16="http://schemas.microsoft.com/office/drawing/2014/main" id="{C430065E-529C-463C-9B4F-6852A6B98CAB}"/>
              </a:ext>
            </a:extLst>
          </p:cNvPr>
          <p:cNvGrpSpPr/>
          <p:nvPr/>
        </p:nvGrpSpPr>
        <p:grpSpPr>
          <a:xfrm rot="668748">
            <a:off x="325831" y="2789039"/>
            <a:ext cx="357510" cy="337252"/>
            <a:chOff x="-61637" y="1797086"/>
            <a:chExt cx="341018" cy="340265"/>
          </a:xfrm>
          <a:solidFill>
            <a:schemeClr val="tx1"/>
          </a:solidFill>
        </p:grpSpPr>
        <p:sp>
          <p:nvSpPr>
            <p:cNvPr id="14" name="フレーム (半分) 13">
              <a:extLst>
                <a:ext uri="{FF2B5EF4-FFF2-40B4-BE49-F238E27FC236}">
                  <a16:creationId xmlns:a16="http://schemas.microsoft.com/office/drawing/2014/main" id="{ABD042D9-FF1F-4C65-9E24-E88A2A08CBE3}"/>
                </a:ext>
              </a:extLst>
            </p:cNvPr>
            <p:cNvSpPr/>
            <p:nvPr/>
          </p:nvSpPr>
          <p:spPr>
            <a:xfrm>
              <a:off x="133928" y="1982081"/>
              <a:ext cx="135635" cy="155270"/>
            </a:xfrm>
            <a:prstGeom prst="halfFrame">
              <a:avLst/>
            </a:prstGeom>
            <a:grpFill/>
            <a:ln>
              <a:solidFill>
                <a:schemeClr val="bg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2" name="フレーム (半分) 41">
              <a:extLst>
                <a:ext uri="{FF2B5EF4-FFF2-40B4-BE49-F238E27FC236}">
                  <a16:creationId xmlns:a16="http://schemas.microsoft.com/office/drawing/2014/main" id="{170B1343-FF78-4E30-B594-D0A77229A7A1}"/>
                </a:ext>
              </a:extLst>
            </p:cNvPr>
            <p:cNvSpPr/>
            <p:nvPr/>
          </p:nvSpPr>
          <p:spPr>
            <a:xfrm rot="5400000">
              <a:off x="-51068" y="1982081"/>
              <a:ext cx="135635" cy="155270"/>
            </a:xfrm>
            <a:prstGeom prst="halfFrame">
              <a:avLst/>
            </a:prstGeom>
            <a:grpFill/>
            <a:ln>
              <a:solidFill>
                <a:schemeClr val="bg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3" name="フレーム (半分) 42">
              <a:extLst>
                <a:ext uri="{FF2B5EF4-FFF2-40B4-BE49-F238E27FC236}">
                  <a16:creationId xmlns:a16="http://schemas.microsoft.com/office/drawing/2014/main" id="{3F7DECCF-43B0-44DB-987A-371DDC102FA9}"/>
                </a:ext>
              </a:extLst>
            </p:cNvPr>
            <p:cNvSpPr/>
            <p:nvPr/>
          </p:nvSpPr>
          <p:spPr>
            <a:xfrm rot="16200000">
              <a:off x="133928" y="1797086"/>
              <a:ext cx="135635" cy="155270"/>
            </a:xfrm>
            <a:prstGeom prst="halfFrame">
              <a:avLst/>
            </a:prstGeom>
            <a:grpFill/>
            <a:ln>
              <a:solidFill>
                <a:schemeClr val="bg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4" name="フレーム (半分) 43">
              <a:extLst>
                <a:ext uri="{FF2B5EF4-FFF2-40B4-BE49-F238E27FC236}">
                  <a16:creationId xmlns:a16="http://schemas.microsoft.com/office/drawing/2014/main" id="{92CF073A-0995-4928-9E5C-5CB7FC34CBEB}"/>
                </a:ext>
              </a:extLst>
            </p:cNvPr>
            <p:cNvSpPr/>
            <p:nvPr/>
          </p:nvSpPr>
          <p:spPr>
            <a:xfrm rot="10800000">
              <a:off x="-61637" y="1797086"/>
              <a:ext cx="135635" cy="155270"/>
            </a:xfrm>
            <a:prstGeom prst="halfFrame">
              <a:avLst/>
            </a:prstGeom>
            <a:grpFill/>
            <a:ln>
              <a:solidFill>
                <a:schemeClr val="bg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Tree>
    <p:custDataLst>
      <p:tags r:id="rId1"/>
    </p:custDataLst>
    <p:extLst>
      <p:ext uri="{BB962C8B-B14F-4D97-AF65-F5344CB8AC3E}">
        <p14:creationId xmlns:p14="http://schemas.microsoft.com/office/powerpoint/2010/main" val="4172330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nodeType="afterEffect">
                                  <p:stCondLst>
                                    <p:cond delay="50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図 57">
            <a:extLst>
              <a:ext uri="{FF2B5EF4-FFF2-40B4-BE49-F238E27FC236}">
                <a16:creationId xmlns:a16="http://schemas.microsoft.com/office/drawing/2014/main" id="{863DA2FE-DD03-43D9-9325-A8D569AB6913}"/>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32000" b="82667" l="667" r="67867">
                        <a14:foregroundMark x1="20733" y1="58400" x2="10867" y2="75800"/>
                        <a14:foregroundMark x1="12667" y1="59200" x2="8533" y2="77000"/>
                        <a14:foregroundMark x1="48867" y1="63267" x2="55133" y2="58000"/>
                        <a14:foregroundMark x1="53733" y1="55267" x2="58067" y2="52533"/>
                        <a14:foregroundMark x1="2667" y1="67200" x2="10200" y2="63133"/>
                        <a14:foregroundMark x1="3467" y1="64467" x2="1000" y2="68600"/>
                        <a14:foregroundMark x1="1600" y1="66533" x2="667" y2="68800"/>
                        <a14:foregroundMark x1="18200" y1="60467" x2="12600" y2="63933"/>
                        <a14:foregroundMark x1="15467" y1="61533" x2="12267" y2="64333"/>
                        <a14:foregroundMark x1="35467" y1="56533" x2="50000" y2="58400"/>
                        <a14:foregroundMark x1="46800" y1="65000" x2="42933" y2="69467"/>
                        <a14:foregroundMark x1="48733" y1="66867" x2="46333" y2="63000"/>
                        <a14:foregroundMark x1="44600" y1="66533" x2="43733" y2="69667"/>
                        <a14:foregroundMark x1="57733" y1="76867" x2="61667" y2="80067"/>
                        <a14:foregroundMark x1="50600" y1="53600" x2="52133" y2="54400"/>
                        <a14:foregroundMark x1="53467" y1="54667" x2="55600" y2="53733"/>
                        <a14:backgroundMark x1="42600" y1="45600" x2="62400" y2="36933"/>
                        <a14:backgroundMark x1="47267" y1="48600" x2="52800" y2="42600"/>
                        <a14:backgroundMark x1="48000" y1="51200" x2="57800" y2="43400"/>
                        <a14:backgroundMark x1="49267" y1="53600" x2="60267" y2="45067"/>
                        <a14:backgroundMark x1="59333" y1="51667" x2="54867" y2="50667"/>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6970" t="33010" r="29310" b="21404"/>
          <a:stretch/>
        </p:blipFill>
        <p:spPr>
          <a:xfrm>
            <a:off x="0" y="1732286"/>
            <a:ext cx="7164790" cy="5125713"/>
          </a:xfrm>
          <a:prstGeom prst="rect">
            <a:avLst/>
          </a:prstGeom>
        </p:spPr>
      </p:pic>
      <p:sp>
        <p:nvSpPr>
          <p:cNvPr id="2" name="タイトル 1"/>
          <p:cNvSpPr>
            <a:spLocks noGrp="1"/>
          </p:cNvSpPr>
          <p:nvPr>
            <p:ph type="title"/>
          </p:nvPr>
        </p:nvSpPr>
        <p:spPr/>
        <p:txBody>
          <a:bodyPr/>
          <a:lstStyle/>
          <a:p>
            <a:r>
              <a:rPr lang="en-US" altLang="ja-JP" dirty="0"/>
              <a:t>22.</a:t>
            </a:r>
            <a:r>
              <a:rPr lang="ja-JP" altLang="en-US"/>
              <a:t> </a:t>
            </a:r>
            <a:r>
              <a:rPr lang="ja-JP" altLang="en-US" dirty="0"/>
              <a:t>風評被害</a:t>
            </a:r>
            <a:endParaRPr lang="ja-JP" altLang="en-US" sz="2000" dirty="0"/>
          </a:p>
        </p:txBody>
      </p:sp>
      <p:sp>
        <p:nvSpPr>
          <p:cNvPr id="53" name="テキスト ボックス 52"/>
          <p:cNvSpPr txBox="1"/>
          <p:nvPr/>
        </p:nvSpPr>
        <p:spPr>
          <a:xfrm>
            <a:off x="68348" y="869489"/>
            <a:ext cx="907565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徳島くんは注意されたはらいせに、ネット上にその店で食中毒が起こったと書き込みました。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190174" y="2125957"/>
            <a:ext cx="4009904" cy="1762661"/>
            <a:chOff x="287191" y="2251170"/>
            <a:chExt cx="4009904" cy="1762661"/>
          </a:xfrm>
        </p:grpSpPr>
        <p:sp>
          <p:nvSpPr>
            <p:cNvPr id="40" name="直角三角形 39"/>
            <p:cNvSpPr/>
            <p:nvPr/>
          </p:nvSpPr>
          <p:spPr>
            <a:xfrm rot="9232762">
              <a:off x="1866056" y="3294317"/>
              <a:ext cx="420342" cy="719514"/>
            </a:xfrm>
            <a:custGeom>
              <a:avLst/>
              <a:gdLst>
                <a:gd name="connsiteX0" fmla="*/ 0 w 420342"/>
                <a:gd name="connsiteY0" fmla="*/ 719514 h 719514"/>
                <a:gd name="connsiteX1" fmla="*/ 0 w 420342"/>
                <a:gd name="connsiteY1" fmla="*/ 0 h 719514"/>
                <a:gd name="connsiteX2" fmla="*/ 420342 w 420342"/>
                <a:gd name="connsiteY2" fmla="*/ 719514 h 719514"/>
                <a:gd name="connsiteX3" fmla="*/ 0 w 420342"/>
                <a:gd name="connsiteY3" fmla="*/ 719514 h 719514"/>
                <a:gd name="connsiteX0" fmla="*/ 6983 w 420342"/>
                <a:gd name="connsiteY0" fmla="*/ 521377 h 719514"/>
                <a:gd name="connsiteX1" fmla="*/ 0 w 420342"/>
                <a:gd name="connsiteY1" fmla="*/ 0 h 719514"/>
                <a:gd name="connsiteX2" fmla="*/ 420342 w 420342"/>
                <a:gd name="connsiteY2" fmla="*/ 719514 h 719514"/>
                <a:gd name="connsiteX3" fmla="*/ 6983 w 420342"/>
                <a:gd name="connsiteY3" fmla="*/ 521377 h 719514"/>
              </a:gdLst>
              <a:ahLst/>
              <a:cxnLst>
                <a:cxn ang="0">
                  <a:pos x="connsiteX0" y="connsiteY0"/>
                </a:cxn>
                <a:cxn ang="0">
                  <a:pos x="connsiteX1" y="connsiteY1"/>
                </a:cxn>
                <a:cxn ang="0">
                  <a:pos x="connsiteX2" y="connsiteY2"/>
                </a:cxn>
                <a:cxn ang="0">
                  <a:pos x="connsiteX3" y="connsiteY3"/>
                </a:cxn>
              </a:cxnLst>
              <a:rect l="l" t="t" r="r" b="b"/>
              <a:pathLst>
                <a:path w="420342" h="719514">
                  <a:moveTo>
                    <a:pt x="6983" y="521377"/>
                  </a:moveTo>
                  <a:cubicBezTo>
                    <a:pt x="4655" y="347585"/>
                    <a:pt x="2328" y="173792"/>
                    <a:pt x="0" y="0"/>
                  </a:cubicBezTo>
                  <a:lnTo>
                    <a:pt x="420342" y="719514"/>
                  </a:lnTo>
                  <a:lnTo>
                    <a:pt x="6983" y="521377"/>
                  </a:lnTo>
                  <a:close/>
                </a:path>
              </a:pathLst>
            </a:cu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287191" y="2251170"/>
              <a:ext cx="3847506" cy="1139458"/>
            </a:xfrm>
            <a:prstGeom prst="roundRect">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2" name="テキスト ボックス 41"/>
            <p:cNvSpPr txBox="1"/>
            <p:nvPr/>
          </p:nvSpPr>
          <p:spPr>
            <a:xfrm>
              <a:off x="1006704" y="2489905"/>
              <a:ext cx="3290391" cy="369332"/>
            </a:xfrm>
            <a:prstGeom prst="rect">
              <a:avLst/>
            </a:prstGeom>
            <a:noFill/>
          </p:spPr>
          <p:txBody>
            <a:bodyPr wrap="square" rtlCol="0">
              <a:spAutoFit/>
            </a:body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〇</a:t>
              </a:r>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バーガーで食中毒だって！</a:t>
              </a:r>
            </a:p>
          </p:txBody>
        </p:sp>
        <p:grpSp>
          <p:nvGrpSpPr>
            <p:cNvPr id="11" name="グループ化 10"/>
            <p:cNvGrpSpPr/>
            <p:nvPr/>
          </p:nvGrpSpPr>
          <p:grpSpPr>
            <a:xfrm>
              <a:off x="448972" y="2543862"/>
              <a:ext cx="550478" cy="550478"/>
              <a:chOff x="-1562034" y="3147725"/>
              <a:chExt cx="1724151" cy="1724153"/>
            </a:xfrm>
          </p:grpSpPr>
          <p:sp>
            <p:nvSpPr>
              <p:cNvPr id="27" name="円/楕円 26"/>
              <p:cNvSpPr/>
              <p:nvPr/>
            </p:nvSpPr>
            <p:spPr>
              <a:xfrm>
                <a:off x="-1562034" y="3147725"/>
                <a:ext cx="1724151" cy="1724153"/>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 name="フリーフォーム 8"/>
              <p:cNvSpPr/>
              <p:nvPr/>
            </p:nvSpPr>
            <p:spPr>
              <a:xfrm>
                <a:off x="-1136817" y="4211600"/>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9" name="円/楕円 38"/>
              <p:cNvSpPr/>
              <p:nvPr/>
            </p:nvSpPr>
            <p:spPr>
              <a:xfrm>
                <a:off x="-1172150" y="3386939"/>
                <a:ext cx="1004279" cy="930125"/>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2" name="テキスト ボックス 51"/>
            <p:cNvSpPr txBox="1"/>
            <p:nvPr/>
          </p:nvSpPr>
          <p:spPr>
            <a:xfrm>
              <a:off x="1006704" y="2779722"/>
              <a:ext cx="3290391" cy="369332"/>
            </a:xfrm>
            <a:prstGeom prst="rect">
              <a:avLst/>
            </a:prstGeom>
            <a:noFill/>
          </p:spPr>
          <p:txBody>
            <a:bodyPr wrap="square" rtlCol="0">
              <a:spAutoFit/>
            </a:body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危ないから行かない方がいいよ！</a:t>
              </a:r>
            </a:p>
          </p:txBody>
        </p:sp>
      </p:grpSp>
      <p:grpSp>
        <p:nvGrpSpPr>
          <p:cNvPr id="47" name="グループ化 46">
            <a:extLst>
              <a:ext uri="{FF2B5EF4-FFF2-40B4-BE49-F238E27FC236}">
                <a16:creationId xmlns:a16="http://schemas.microsoft.com/office/drawing/2014/main" id="{E8884ED2-0BE7-4A4D-AB03-4513F1ABF0A3}"/>
              </a:ext>
            </a:extLst>
          </p:cNvPr>
          <p:cNvGrpSpPr/>
          <p:nvPr/>
        </p:nvGrpSpPr>
        <p:grpSpPr>
          <a:xfrm rot="21370423">
            <a:off x="6147253" y="1669439"/>
            <a:ext cx="2503762" cy="1255709"/>
            <a:chOff x="8121801" y="4850580"/>
            <a:chExt cx="2503762" cy="1255709"/>
          </a:xfrm>
        </p:grpSpPr>
        <p:sp>
          <p:nvSpPr>
            <p:cNvPr id="48" name="円/楕円 55">
              <a:extLst>
                <a:ext uri="{FF2B5EF4-FFF2-40B4-BE49-F238E27FC236}">
                  <a16:creationId xmlns:a16="http://schemas.microsoft.com/office/drawing/2014/main" id="{004EAD6E-804B-4EE6-8B8C-540E768D4768}"/>
                </a:ext>
              </a:extLst>
            </p:cNvPr>
            <p:cNvSpPr/>
            <p:nvPr/>
          </p:nvSpPr>
          <p:spPr>
            <a:xfrm rot="21313003" flipH="1">
              <a:off x="8527956" y="5886920"/>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9" name="雲 31">
              <a:extLst>
                <a:ext uri="{FF2B5EF4-FFF2-40B4-BE49-F238E27FC236}">
                  <a16:creationId xmlns:a16="http://schemas.microsoft.com/office/drawing/2014/main" id="{4F7C4DC8-6C4A-4E6A-B75E-524C2AC7827D}"/>
                </a:ext>
              </a:extLst>
            </p:cNvPr>
            <p:cNvSpPr/>
            <p:nvPr/>
          </p:nvSpPr>
          <p:spPr>
            <a:xfrm flipH="1">
              <a:off x="8238064" y="4850580"/>
              <a:ext cx="2372618" cy="122882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0" name="円/楕円 57">
              <a:extLst>
                <a:ext uri="{FF2B5EF4-FFF2-40B4-BE49-F238E27FC236}">
                  <a16:creationId xmlns:a16="http://schemas.microsoft.com/office/drawing/2014/main" id="{00D8C454-AE26-4420-BA94-7E7FC8A16974}"/>
                </a:ext>
              </a:extLst>
            </p:cNvPr>
            <p:cNvSpPr/>
            <p:nvPr/>
          </p:nvSpPr>
          <p:spPr>
            <a:xfrm rot="21313003" flipH="1">
              <a:off x="8278146" y="6017590"/>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テキスト ボックス 50">
              <a:extLst>
                <a:ext uri="{FF2B5EF4-FFF2-40B4-BE49-F238E27FC236}">
                  <a16:creationId xmlns:a16="http://schemas.microsoft.com/office/drawing/2014/main" id="{4C0D63DB-D64F-417C-98F6-333545ABDF26}"/>
                </a:ext>
              </a:extLst>
            </p:cNvPr>
            <p:cNvSpPr txBox="1"/>
            <p:nvPr/>
          </p:nvSpPr>
          <p:spPr>
            <a:xfrm rot="229577">
              <a:off x="8121801" y="5069594"/>
              <a:ext cx="2503762" cy="707886"/>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これくらいは</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かまわないだろう</a:t>
              </a:r>
            </a:p>
          </p:txBody>
        </p:sp>
      </p:grpSp>
      <p:grpSp>
        <p:nvGrpSpPr>
          <p:cNvPr id="69" name="グループ化 68">
            <a:extLst>
              <a:ext uri="{FF2B5EF4-FFF2-40B4-BE49-F238E27FC236}">
                <a16:creationId xmlns:a16="http://schemas.microsoft.com/office/drawing/2014/main" id="{C6D8A325-BA8D-4F5E-97DE-B2CB7B22A865}"/>
              </a:ext>
            </a:extLst>
          </p:cNvPr>
          <p:cNvGrpSpPr/>
          <p:nvPr/>
        </p:nvGrpSpPr>
        <p:grpSpPr>
          <a:xfrm rot="21370423">
            <a:off x="6240047" y="3704369"/>
            <a:ext cx="2808801" cy="1254290"/>
            <a:chOff x="7892443" y="4825111"/>
            <a:chExt cx="2808801" cy="1254290"/>
          </a:xfrm>
        </p:grpSpPr>
        <p:sp>
          <p:nvSpPr>
            <p:cNvPr id="70" name="円/楕円 55">
              <a:extLst>
                <a:ext uri="{FF2B5EF4-FFF2-40B4-BE49-F238E27FC236}">
                  <a16:creationId xmlns:a16="http://schemas.microsoft.com/office/drawing/2014/main" id="{41711341-BFAB-416A-B0F7-107E79685636}"/>
                </a:ext>
              </a:extLst>
            </p:cNvPr>
            <p:cNvSpPr/>
            <p:nvPr/>
          </p:nvSpPr>
          <p:spPr>
            <a:xfrm rot="21313003" flipH="1">
              <a:off x="8095879" y="4961698"/>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1" name="雲 31">
              <a:extLst>
                <a:ext uri="{FF2B5EF4-FFF2-40B4-BE49-F238E27FC236}">
                  <a16:creationId xmlns:a16="http://schemas.microsoft.com/office/drawing/2014/main" id="{A819406F-1143-42FA-9590-11AD1FBEA564}"/>
                </a:ext>
              </a:extLst>
            </p:cNvPr>
            <p:cNvSpPr/>
            <p:nvPr/>
          </p:nvSpPr>
          <p:spPr>
            <a:xfrm flipH="1">
              <a:off x="8238064" y="4850580"/>
              <a:ext cx="2372618" cy="122882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2" name="円/楕円 57">
              <a:extLst>
                <a:ext uri="{FF2B5EF4-FFF2-40B4-BE49-F238E27FC236}">
                  <a16:creationId xmlns:a16="http://schemas.microsoft.com/office/drawing/2014/main" id="{EEC9160B-D894-4CEE-AE70-E44BC83E2ACA}"/>
                </a:ext>
              </a:extLst>
            </p:cNvPr>
            <p:cNvSpPr/>
            <p:nvPr/>
          </p:nvSpPr>
          <p:spPr>
            <a:xfrm rot="21313003" flipH="1">
              <a:off x="7892443" y="4825111"/>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3" name="テキスト ボックス 72">
              <a:extLst>
                <a:ext uri="{FF2B5EF4-FFF2-40B4-BE49-F238E27FC236}">
                  <a16:creationId xmlns:a16="http://schemas.microsoft.com/office/drawing/2014/main" id="{098F13E9-5963-483C-AA14-8B2E8BE9D82A}"/>
                </a:ext>
              </a:extLst>
            </p:cNvPr>
            <p:cNvSpPr txBox="1"/>
            <p:nvPr/>
          </p:nvSpPr>
          <p:spPr>
            <a:xfrm rot="229577">
              <a:off x="8197482" y="5299108"/>
              <a:ext cx="2503762" cy="400110"/>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あー スッとした！</a:t>
              </a:r>
            </a:p>
          </p:txBody>
        </p:sp>
      </p:grpSp>
      <p:pic>
        <p:nvPicPr>
          <p:cNvPr id="5" name="図 4">
            <a:extLst>
              <a:ext uri="{FF2B5EF4-FFF2-40B4-BE49-F238E27FC236}">
                <a16:creationId xmlns:a16="http://schemas.microsoft.com/office/drawing/2014/main" id="{FD4E7E7F-5636-D643-A0C4-ED5EC3227D4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15220" y="1921506"/>
            <a:ext cx="2082800" cy="2286000"/>
          </a:xfrm>
          <a:prstGeom prst="rect">
            <a:avLst/>
          </a:prstGeom>
        </p:spPr>
      </p:pic>
    </p:spTree>
    <p:custDataLst>
      <p:tags r:id="rId1"/>
    </p:custDataLst>
    <p:extLst>
      <p:ext uri="{BB962C8B-B14F-4D97-AF65-F5344CB8AC3E}">
        <p14:creationId xmlns:p14="http://schemas.microsoft.com/office/powerpoint/2010/main" val="3949536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fade">
                                      <p:cBhvr>
                                        <p:cTn id="1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7A6BDD00-93C9-4228-8F73-B37A551B7D24}"/>
              </a:ext>
            </a:extLst>
          </p:cNvPr>
          <p:cNvSpPr/>
          <p:nvPr/>
        </p:nvSpPr>
        <p:spPr>
          <a:xfrm>
            <a:off x="754952" y="3117937"/>
            <a:ext cx="4178300" cy="3740063"/>
          </a:xfrm>
          <a:prstGeom prst="rect">
            <a:avLst/>
          </a:prstGeom>
          <a:solidFill>
            <a:schemeClr val="bg1">
              <a:lumMod val="95000"/>
            </a:schemeClr>
          </a:solidFill>
          <a:ln>
            <a:solidFill>
              <a:schemeClr val="tx1"/>
            </a:solid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 name="平行四辺形 6">
            <a:extLst>
              <a:ext uri="{FF2B5EF4-FFF2-40B4-BE49-F238E27FC236}">
                <a16:creationId xmlns:a16="http://schemas.microsoft.com/office/drawing/2014/main" id="{CC27535F-4457-4073-9B8E-5D34F6AF56B2}"/>
              </a:ext>
            </a:extLst>
          </p:cNvPr>
          <p:cNvSpPr/>
          <p:nvPr/>
        </p:nvSpPr>
        <p:spPr>
          <a:xfrm rot="8636601">
            <a:off x="5367639" y="3919883"/>
            <a:ext cx="388223" cy="1173540"/>
          </a:xfrm>
          <a:prstGeom prst="parallelogram">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53" name="図 52">
            <a:extLst>
              <a:ext uri="{FF2B5EF4-FFF2-40B4-BE49-F238E27FC236}">
                <a16:creationId xmlns:a16="http://schemas.microsoft.com/office/drawing/2014/main" id="{B6CF01E7-5B0A-4763-BD88-5C14B5FB332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34000" b="99000" l="42700" r="95600">
                        <a14:foregroundMark x1="58341" y1="68965" x2="57300" y2="67200"/>
                        <a14:foregroundMark x1="57300" y1="67200" x2="58386" y2="68944"/>
                        <a14:foregroundMark x1="60037" y1="72762" x2="60400" y2="73600"/>
                        <a14:foregroundMark x1="57415" y1="66704" x2="58385" y2="68944"/>
                        <a14:foregroundMark x1="58595" y1="71828" x2="57009" y2="70271"/>
                        <a14:foregroundMark x1="60400" y1="73600" x2="59706" y2="72919"/>
                        <a14:foregroundMark x1="57299" y1="70257" x2="58172" y2="71005"/>
                        <a14:foregroundMark x1="54700" y1="73200" x2="53800" y2="68600"/>
                        <a14:foregroundMark x1="54100" y1="69100" x2="53600" y2="68100"/>
                        <a14:foregroundMark x1="55400" y1="70200" x2="57500" y2="72100"/>
                        <a14:foregroundMark x1="55600" y1="69800" x2="56400" y2="71500"/>
                        <a14:foregroundMark x1="64200" y1="74400" x2="60700" y2="75000"/>
                        <a14:foregroundMark x1="63500" y1="74000" x2="61500" y2="74600"/>
                        <a14:foregroundMark x1="62800" y1="73700" x2="61300" y2="74100"/>
                        <a14:foregroundMark x1="58200" y1="77800" x2="57500" y2="80400"/>
                        <a14:foregroundMark x1="58300" y1="77800" x2="58800" y2="76500"/>
                        <a14:foregroundMark x1="60600" y1="74500" x2="62900" y2="73400"/>
                        <a14:foregroundMark x1="62200" y1="73200" x2="61900" y2="74900"/>
                        <a14:foregroundMark x1="62500" y1="73100" x2="60800" y2="75100"/>
                        <a14:foregroundMark x1="62700" y1="73500" x2="60300" y2="74300"/>
                        <a14:foregroundMark x1="62500" y1="73700" x2="59900" y2="74900"/>
                        <a14:foregroundMark x1="62500" y1="73600" x2="59600" y2="74400"/>
                        <a14:foregroundMark x1="62500" y1="73300" x2="59700" y2="74400"/>
                        <a14:foregroundMark x1="57600" y1="65600" x2="58400" y2="66300"/>
                        <a14:foregroundMark x1="58200" y1="66500" x2="58600" y2="66700"/>
                        <a14:foregroundMark x1="57600" y1="65900" x2="57600" y2="65600"/>
                        <a14:foregroundMark x1="57900" y1="65800" x2="57200" y2="65500"/>
                        <a14:foregroundMark x1="79200" y1="65100" x2="74100" y2="60900"/>
                        <a14:foregroundMark x1="74100" y1="60900" x2="77200" y2="64600"/>
                        <a14:foregroundMark x1="77500" y1="65000" x2="73700" y2="59200"/>
                        <a14:foregroundMark x1="73700" y1="59200" x2="73500" y2="57900"/>
                        <a14:foregroundMark x1="67700" y1="52800" x2="68700" y2="51100"/>
                        <a14:foregroundMark x1="68500" y1="54700" x2="80300" y2="67400"/>
                        <a14:foregroundMark x1="72400" y1="56100" x2="73800" y2="65200"/>
                        <a14:foregroundMark x1="73800" y1="65200" x2="72000" y2="57100"/>
                        <a14:foregroundMark x1="72000" y1="57100" x2="74500" y2="63000"/>
                        <a14:foregroundMark x1="74500" y1="63000" x2="71200" y2="56200"/>
                        <a14:foregroundMark x1="71200" y1="56200" x2="74600" y2="63100"/>
                        <a14:foregroundMark x1="74600" y1="63100" x2="71900" y2="54700"/>
                        <a14:foregroundMark x1="71900" y1="54700" x2="75900" y2="61300"/>
                        <a14:foregroundMark x1="75900" y1="61300" x2="81800" y2="60800"/>
                        <a14:foregroundMark x1="75000" y1="63800" x2="76300" y2="62200"/>
                        <a14:foregroundMark x1="77600" y1="65000" x2="79100" y2="67500"/>
                        <a14:foregroundMark x1="78500" y1="63200" x2="83000" y2="60600"/>
                        <a14:foregroundMark x1="77300" y1="53500" x2="78000" y2="54500"/>
                        <a14:foregroundMark x1="75400" y1="56500" x2="77600" y2="55000"/>
                        <a14:foregroundMark x1="78300" y1="55300" x2="76600" y2="53500"/>
                        <a14:foregroundMark x1="75100" y1="53800" x2="79100" y2="55300"/>
                        <a14:foregroundMark x1="70000" y1="38300" x2="89000" y2="36300"/>
                        <a14:foregroundMark x1="89000" y1="36300" x2="78900" y2="35700"/>
                        <a14:foregroundMark x1="78900" y1="35700" x2="73200" y2="36900"/>
                        <a14:foregroundMark x1="75900" y1="34400" x2="89800" y2="31800"/>
                        <a14:foregroundMark x1="89800" y1="31800" x2="81000" y2="31500"/>
                        <a14:foregroundMark x1="81000" y1="31500" x2="75000" y2="34000"/>
                        <a14:foregroundMark x1="75000" y1="34000" x2="90500" y2="34300"/>
                        <a14:foregroundMark x1="93000" y1="42800" x2="95400" y2="49100"/>
                        <a14:foregroundMark x1="95400" y1="49100" x2="94100" y2="42900"/>
                        <a14:foregroundMark x1="94100" y1="42900" x2="93300" y2="53000"/>
                        <a14:foregroundMark x1="82000" y1="62400" x2="79700" y2="70000"/>
                        <a14:foregroundMark x1="79700" y1="70000" x2="85800" y2="63000"/>
                        <a14:foregroundMark x1="85800" y1="63000" x2="78900" y2="74300"/>
                        <a14:foregroundMark x1="78900" y1="74300" x2="86400" y2="65100"/>
                        <a14:foregroundMark x1="78900" y1="55800" x2="84400" y2="55600"/>
                        <a14:foregroundMark x1="93000" y1="69100" x2="94100" y2="75900"/>
                        <a14:foregroundMark x1="94100" y1="75900" x2="95600" y2="74400"/>
                        <a14:foregroundMark x1="65600" y1="92300" x2="91800" y2="90400"/>
                        <a14:foregroundMark x1="94100" y1="95100" x2="65300" y2="95200"/>
                        <a14:foregroundMark x1="62500" y1="75400" x2="57600" y2="79700"/>
                        <a14:foregroundMark x1="57600" y1="79700" x2="57000" y2="82100"/>
                        <a14:foregroundMark x1="57900" y1="78100" x2="60000" y2="80300"/>
                        <a14:foregroundMark x1="55100" y1="72600" x2="60100" y2="79000"/>
                        <a14:foregroundMark x1="60100" y1="79000" x2="55200" y2="73600"/>
                        <a14:foregroundMark x1="55200" y1="73600" x2="57500" y2="76500"/>
                        <a14:foregroundMark x1="57400" y1="81500" x2="64000" y2="87200"/>
                        <a14:foregroundMark x1="64000" y1="87200" x2="58600" y2="83700"/>
                        <a14:foregroundMark x1="58600" y1="83700" x2="64300" y2="89500"/>
                        <a14:foregroundMark x1="64300" y1="89500" x2="60100" y2="84300"/>
                        <a14:foregroundMark x1="60100" y1="84300" x2="65000" y2="88700"/>
                        <a14:foregroundMark x1="65000" y1="88700" x2="64600" y2="88800"/>
                        <a14:foregroundMark x1="77500" y1="64300" x2="76800" y2="65600"/>
                        <a14:foregroundMark x1="74500" y1="64600" x2="81400" y2="61000"/>
                        <a14:foregroundMark x1="81400" y1="61000" x2="75000" y2="65100"/>
                        <a14:foregroundMark x1="75000" y1="65100" x2="73800" y2="73400"/>
                        <a14:foregroundMark x1="73800" y1="73400" x2="75800" y2="62200"/>
                        <a14:foregroundMark x1="75800" y1="62200" x2="74000" y2="69300"/>
                        <a14:foregroundMark x1="74000" y1="69300" x2="75300" y2="62600"/>
                        <a14:foregroundMark x1="75300" y1="62600" x2="75500" y2="69700"/>
                        <a14:foregroundMark x1="75500" y1="69700" x2="75900" y2="61000"/>
                        <a14:foregroundMark x1="75900" y1="61000" x2="75500" y2="61600"/>
                        <a14:foregroundMark x1="68800" y1="97200" x2="94000" y2="99000"/>
                        <a14:foregroundMark x1="88000" y1="58200" x2="88900" y2="61300"/>
                        <a14:backgroundMark x1="54100" y1="64800" x2="53000" y2="65900"/>
                        <a14:backgroundMark x1="55700" y1="64800" x2="55300" y2="62500"/>
                        <a14:backgroundMark x1="55972" y1="69723" x2="54500" y2="65400"/>
                        <a14:backgroundMark x1="54900" y1="67900" x2="55800" y2="68900"/>
                        <a14:backgroundMark x1="54200" y1="64600" x2="53300" y2="61700"/>
                        <a14:backgroundMark x1="54800" y1="64500" x2="52500" y2="62200"/>
                        <a14:backgroundMark x1="55900" y1="66800" x2="56000" y2="64300"/>
                        <a14:backgroundMark x1="55800" y1="65800" x2="56242" y2="66757"/>
                        <a14:backgroundMark x1="58965" y1="66296" x2="62200" y2="72100"/>
                        <a14:backgroundMark x1="60700" y1="72300" x2="58800" y2="67600"/>
                        <a14:backgroundMark x1="58900" y1="68700" x2="60800" y2="72400"/>
                        <a14:backgroundMark x1="60125" y1="71426" x2="60200" y2="71600"/>
                        <a14:backgroundMark x1="56308" y1="69488" x2="56100" y2="68100"/>
                        <a14:backgroundMark x1="56288" y1="69458" x2="56000" y2="67800"/>
                        <a14:backgroundMark x1="56245" y1="69495" x2="55600" y2="67400"/>
                        <a14:backgroundMark x1="56300" y1="68200" x2="56360" y2="69466"/>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6376" t="30429" b="3226"/>
          <a:stretch/>
        </p:blipFill>
        <p:spPr>
          <a:xfrm>
            <a:off x="4131803" y="1802921"/>
            <a:ext cx="4847739" cy="5055078"/>
          </a:xfrm>
          <a:prstGeom prst="rect">
            <a:avLst/>
          </a:prstGeom>
        </p:spPr>
      </p:pic>
      <p:sp>
        <p:nvSpPr>
          <p:cNvPr id="2" name="タイトル 1"/>
          <p:cNvSpPr>
            <a:spLocks noGrp="1"/>
          </p:cNvSpPr>
          <p:nvPr>
            <p:ph type="title"/>
          </p:nvPr>
        </p:nvSpPr>
        <p:spPr/>
        <p:txBody>
          <a:bodyPr/>
          <a:lstStyle/>
          <a:p>
            <a:r>
              <a:rPr lang="en-US" altLang="ja-JP" dirty="0"/>
              <a:t>22.</a:t>
            </a:r>
            <a:r>
              <a:rPr lang="ja-JP" altLang="en-US"/>
              <a:t> </a:t>
            </a:r>
            <a:r>
              <a:rPr lang="ja-JP" altLang="en-US" dirty="0"/>
              <a:t>風評被害</a:t>
            </a:r>
          </a:p>
        </p:txBody>
      </p:sp>
      <p:sp>
        <p:nvSpPr>
          <p:cNvPr id="30" name="テキスト ボックス 29"/>
          <p:cNvSpPr txBox="1"/>
          <p:nvPr/>
        </p:nvSpPr>
        <p:spPr>
          <a:xfrm>
            <a:off x="68348" y="869806"/>
            <a:ext cx="8911194" cy="461665"/>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後日、営業妨害で慰謝料を請求</a:t>
            </a:r>
            <a:r>
              <a:rPr lang="ja-JP" altLang="en-US" sz="2400" spc="-1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されること</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2400" spc="-1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なってし</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まい</a:t>
            </a:r>
            <a:r>
              <a:rPr lang="ja-JP" altLang="en-US" sz="2400" spc="-1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ました</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nvGrpSpPr>
          <p:cNvPr id="6" name="グループ化 5"/>
          <p:cNvGrpSpPr/>
          <p:nvPr/>
        </p:nvGrpSpPr>
        <p:grpSpPr>
          <a:xfrm>
            <a:off x="2359229" y="1421649"/>
            <a:ext cx="4196443" cy="1900923"/>
            <a:chOff x="1452088" y="2163886"/>
            <a:chExt cx="4196443" cy="1900923"/>
          </a:xfrm>
        </p:grpSpPr>
        <p:sp>
          <p:nvSpPr>
            <p:cNvPr id="36" name="雲 31"/>
            <p:cNvSpPr/>
            <p:nvPr/>
          </p:nvSpPr>
          <p:spPr>
            <a:xfrm rot="5069561">
              <a:off x="2453233" y="1162741"/>
              <a:ext cx="1900923" cy="390321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1148 w 43367"/>
                <a:gd name="connsiteY8" fmla="*/ 7574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1655"/>
                <a:gd name="connsiteY0" fmla="*/ 14229 h 43219"/>
                <a:gd name="connsiteX1" fmla="*/ 5659 w 51655"/>
                <a:gd name="connsiteY1" fmla="*/ 6766 h 43219"/>
                <a:gd name="connsiteX2" fmla="*/ 14041 w 51655"/>
                <a:gd name="connsiteY2" fmla="*/ 5061 h 43219"/>
                <a:gd name="connsiteX3" fmla="*/ 22492 w 51655"/>
                <a:gd name="connsiteY3" fmla="*/ 3291 h 43219"/>
                <a:gd name="connsiteX4" fmla="*/ 25785 w 51655"/>
                <a:gd name="connsiteY4" fmla="*/ 59 h 43219"/>
                <a:gd name="connsiteX5" fmla="*/ 29869 w 51655"/>
                <a:gd name="connsiteY5" fmla="*/ 2340 h 43219"/>
                <a:gd name="connsiteX6" fmla="*/ 35499 w 51655"/>
                <a:gd name="connsiteY6" fmla="*/ 549 h 43219"/>
                <a:gd name="connsiteX7" fmla="*/ 38354 w 51655"/>
                <a:gd name="connsiteY7" fmla="*/ 5435 h 43219"/>
                <a:gd name="connsiteX8" fmla="*/ 51624 w 51655"/>
                <a:gd name="connsiteY8" fmla="*/ 4885 h 43219"/>
                <a:gd name="connsiteX9" fmla="*/ 42018 w 51655"/>
                <a:gd name="connsiteY9" fmla="*/ 10177 h 43219"/>
                <a:gd name="connsiteX10" fmla="*/ 41854 w 51655"/>
                <a:gd name="connsiteY10" fmla="*/ 15319 h 43219"/>
                <a:gd name="connsiteX11" fmla="*/ 43052 w 51655"/>
                <a:gd name="connsiteY11" fmla="*/ 23181 h 43219"/>
                <a:gd name="connsiteX12" fmla="*/ 37286 w 51655"/>
                <a:gd name="connsiteY12" fmla="*/ 30591 h 43219"/>
                <a:gd name="connsiteX13" fmla="*/ 34840 w 51655"/>
                <a:gd name="connsiteY13" fmla="*/ 35172 h 43219"/>
                <a:gd name="connsiteX14" fmla="*/ 28591 w 51655"/>
                <a:gd name="connsiteY14" fmla="*/ 36674 h 43219"/>
                <a:gd name="connsiteX15" fmla="*/ 23703 w 51655"/>
                <a:gd name="connsiteY15" fmla="*/ 42965 h 43219"/>
                <a:gd name="connsiteX16" fmla="*/ 16516 w 51655"/>
                <a:gd name="connsiteY16" fmla="*/ 39125 h 43219"/>
                <a:gd name="connsiteX17" fmla="*/ 5840 w 51655"/>
                <a:gd name="connsiteY17" fmla="*/ 35331 h 43219"/>
                <a:gd name="connsiteX18" fmla="*/ 1146 w 51655"/>
                <a:gd name="connsiteY18" fmla="*/ 31109 h 43219"/>
                <a:gd name="connsiteX19" fmla="*/ 2149 w 51655"/>
                <a:gd name="connsiteY19" fmla="*/ 25410 h 43219"/>
                <a:gd name="connsiteX20" fmla="*/ 31 w 51655"/>
                <a:gd name="connsiteY20" fmla="*/ 19563 h 43219"/>
                <a:gd name="connsiteX21" fmla="*/ 3899 w 51655"/>
                <a:gd name="connsiteY21" fmla="*/ 14366 h 43219"/>
                <a:gd name="connsiteX22" fmla="*/ 3936 w 51655"/>
                <a:gd name="connsiteY22" fmla="*/ 14229 h 43219"/>
                <a:gd name="connsiteX0" fmla="*/ 28619 w 51655"/>
                <a:gd name="connsiteY0" fmla="*/ 36455 h 43219"/>
                <a:gd name="connsiteX1" fmla="*/ 28596 w 51655"/>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1710 w 52778"/>
                <a:gd name="connsiteY11" fmla="*/ 23236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Lst>
              <a:ahLst/>
              <a:cxnLst>
                <a:cxn ang="0">
                  <a:pos x="connsiteX0" y="connsiteY0"/>
                </a:cxn>
                <a:cxn ang="0">
                  <a:pos x="connsiteX1" y="connsiteY1"/>
                </a:cxn>
              </a:cxnLst>
              <a:rect l="l" t="t" r="r" b="b"/>
              <a:pathLst>
                <a:path w="52778"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793" y="-227"/>
                    <a:pt x="35499" y="549"/>
                  </a:cubicBezTo>
                  <a:cubicBezTo>
                    <a:pt x="37205" y="1325"/>
                    <a:pt x="43153" y="4203"/>
                    <a:pt x="40105" y="6997"/>
                  </a:cubicBezTo>
                  <a:cubicBezTo>
                    <a:pt x="45486" y="7379"/>
                    <a:pt x="48272" y="6657"/>
                    <a:pt x="52778" y="4503"/>
                  </a:cubicBezTo>
                  <a:cubicBezTo>
                    <a:pt x="48977" y="9284"/>
                    <a:pt x="46418" y="9082"/>
                    <a:pt x="41254" y="10041"/>
                  </a:cubicBezTo>
                  <a:cubicBezTo>
                    <a:pt x="45923" y="12242"/>
                    <a:pt x="42367" y="13690"/>
                    <a:pt x="41854" y="15319"/>
                  </a:cubicBezTo>
                  <a:cubicBezTo>
                    <a:pt x="47013" y="17917"/>
                    <a:pt x="44374" y="21618"/>
                    <a:pt x="41710" y="23236"/>
                  </a:cubicBezTo>
                  <a:cubicBezTo>
                    <a:pt x="42138" y="26361"/>
                    <a:pt x="40010" y="30061"/>
                    <a:pt x="37286" y="30591"/>
                  </a:cubicBezTo>
                  <a:cubicBezTo>
                    <a:pt x="35917" y="32590"/>
                    <a:pt x="36289" y="34158"/>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52778"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7" name="テキスト ボックス 36"/>
            <p:cNvSpPr txBox="1"/>
            <p:nvPr/>
          </p:nvSpPr>
          <p:spPr>
            <a:xfrm rot="21426613">
              <a:off x="1458184" y="2569730"/>
              <a:ext cx="419034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まさかこんなことに</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なるなんて・・・</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5" name="グラフィックス 24" descr="水">
            <a:extLst>
              <a:ext uri="{FF2B5EF4-FFF2-40B4-BE49-F238E27FC236}">
                <a16:creationId xmlns:a16="http://schemas.microsoft.com/office/drawing/2014/main" id="{E2BE86A2-DC51-4687-B9C5-BD1229A1DC0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625162" y="3939087"/>
            <a:ext cx="308642" cy="458361"/>
          </a:xfrm>
          <a:prstGeom prst="rect">
            <a:avLst/>
          </a:prstGeom>
        </p:spPr>
      </p:pic>
      <p:sp>
        <p:nvSpPr>
          <p:cNvPr id="8" name="テキスト ボックス 7">
            <a:extLst>
              <a:ext uri="{FF2B5EF4-FFF2-40B4-BE49-F238E27FC236}">
                <a16:creationId xmlns:a16="http://schemas.microsoft.com/office/drawing/2014/main" id="{E6066AD0-91F4-4DB8-817E-F2AE70D96750}"/>
              </a:ext>
            </a:extLst>
          </p:cNvPr>
          <p:cNvSpPr txBox="1"/>
          <p:nvPr/>
        </p:nvSpPr>
        <p:spPr>
          <a:xfrm>
            <a:off x="904152" y="3346270"/>
            <a:ext cx="3886200" cy="3631763"/>
          </a:xfrm>
          <a:prstGeom prst="rect">
            <a:avLst/>
          </a:prstGeom>
          <a:noFill/>
        </p:spPr>
        <p:txBody>
          <a:bodyPr wrap="square" rtlCol="0">
            <a:spAutoFit/>
          </a:bodyPr>
          <a:lstStyle/>
          <a:p>
            <a:pPr algn="ctr"/>
            <a:r>
              <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通知書</a:t>
            </a:r>
            <a:endParaRPr kumimoji="1"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徳島殿</a:t>
            </a:r>
            <a:endPar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endParaRPr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　私は〇</a:t>
            </a:r>
            <a:r>
              <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バーガーの店長であり、ネット上に書き込みされた店への誹謗中傷について調査したところ、貴殿の書き込みであることが判明しました。</a:t>
            </a:r>
            <a:endPar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endParaRPr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r>
              <a:rPr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貴殿の書き込み内容は、営業妨害に当たるものとして、</a:t>
            </a:r>
            <a:r>
              <a:rPr lang="en-US" altLang="ja-JP" sz="1500" b="1" dirty="0">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万円の慰謝料を請求いたします。</a:t>
            </a:r>
            <a:endParaRPr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endParaRPr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つきましてはお支払い方法について話し合いが必要ですので、ご連絡をいただけますようお願いいたします。</a:t>
            </a:r>
          </a:p>
        </p:txBody>
      </p:sp>
    </p:spTree>
    <p:custDataLst>
      <p:tags r:id="rId1"/>
    </p:custDataLst>
    <p:extLst>
      <p:ext uri="{BB962C8B-B14F-4D97-AF65-F5344CB8AC3E}">
        <p14:creationId xmlns:p14="http://schemas.microsoft.com/office/powerpoint/2010/main" val="1917138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568338" y="1243178"/>
            <a:ext cx="7277100" cy="646331"/>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3600" dirty="0"/>
              <a:t>何がいけなかったのでしょうか？</a:t>
            </a:r>
          </a:p>
        </p:txBody>
      </p:sp>
      <p:sp>
        <p:nvSpPr>
          <p:cNvPr id="7" name="タイトル 6"/>
          <p:cNvSpPr>
            <a:spLocks noGrp="1"/>
          </p:cNvSpPr>
          <p:nvPr>
            <p:ph type="title"/>
          </p:nvPr>
        </p:nvSpPr>
        <p:spPr/>
        <p:txBody>
          <a:bodyPr vert="horz" lIns="91440" tIns="45720" rIns="91440" bIns="45720" rtlCol="0" anchor="ctr">
            <a:noAutofit/>
          </a:bodyPr>
          <a:lstStyle/>
          <a:p>
            <a:r>
              <a:rPr lang="en-US" altLang="ja-JP" dirty="0"/>
              <a:t>22.</a:t>
            </a:r>
            <a:r>
              <a:rPr lang="ja-JP" altLang="en-US"/>
              <a:t> 風評被害</a:t>
            </a:r>
            <a:endParaRPr lang="en-US" dirty="0"/>
          </a:p>
        </p:txBody>
      </p:sp>
      <p:pic>
        <p:nvPicPr>
          <p:cNvPr id="9" name="図 8">
            <a:extLst>
              <a:ext uri="{FF2B5EF4-FFF2-40B4-BE49-F238E27FC236}">
                <a16:creationId xmlns:a16="http://schemas.microsoft.com/office/drawing/2014/main" id="{1CC21537-28F1-4292-930D-7DC957D282A4}"/>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33138" y1="47750" x2="37243" y2="52750"/>
                        <a14:foregroundMark x1="34018" y1="45500" x2="29619" y2="53250"/>
                        <a14:foregroundMark x1="19062" y1="65750" x2="23754" y2="66750"/>
                        <a14:foregroundMark x1="26100" y1="70500" x2="34311" y2="71500"/>
                        <a14:foregroundMark x1="60704" y1="65500" x2="70381" y2="71250"/>
                        <a14:foregroundMark x1="60997" y1="76500" x2="64516" y2="74750"/>
                        <a14:foregroundMark x1="44575" y1="86750" x2="43109" y2="79750"/>
                        <a14:foregroundMark x1="59824" y1="84500" x2="56598" y2="76500"/>
                      </a14:backgroundRemoval>
                    </a14:imgEffect>
                  </a14:imgLayer>
                </a14:imgProps>
              </a:ext>
              <a:ext uri="{28A0092B-C50C-407E-A947-70E740481C1C}">
                <a14:useLocalDpi xmlns:a14="http://schemas.microsoft.com/office/drawing/2010/main" val="0"/>
              </a:ext>
            </a:extLst>
          </a:blip>
          <a:stretch>
            <a:fillRect/>
          </a:stretch>
        </p:blipFill>
        <p:spPr>
          <a:xfrm>
            <a:off x="7473231" y="595012"/>
            <a:ext cx="1571840" cy="1843800"/>
          </a:xfrm>
          <a:prstGeom prst="rect">
            <a:avLst/>
          </a:prstGeom>
        </p:spPr>
      </p:pic>
      <p:grpSp>
        <p:nvGrpSpPr>
          <p:cNvPr id="4" name="グループ化 3">
            <a:extLst>
              <a:ext uri="{FF2B5EF4-FFF2-40B4-BE49-F238E27FC236}">
                <a16:creationId xmlns:a16="http://schemas.microsoft.com/office/drawing/2014/main" id="{3DFF7AD6-9E5F-4468-80DD-D00243B9BD53}"/>
              </a:ext>
            </a:extLst>
          </p:cNvPr>
          <p:cNvGrpSpPr/>
          <p:nvPr/>
        </p:nvGrpSpPr>
        <p:grpSpPr>
          <a:xfrm>
            <a:off x="851982" y="4750195"/>
            <a:ext cx="7034718" cy="1505408"/>
            <a:chOff x="851982" y="4750195"/>
            <a:chExt cx="7034718" cy="1505408"/>
          </a:xfrm>
        </p:grpSpPr>
        <p:sp>
          <p:nvSpPr>
            <p:cNvPr id="48" name="角丸四角形 6">
              <a:extLst>
                <a:ext uri="{FF2B5EF4-FFF2-40B4-BE49-F238E27FC236}">
                  <a16:creationId xmlns:a16="http://schemas.microsoft.com/office/drawing/2014/main" id="{4872A7BC-AAE9-4A80-807D-1298C73FDC9A}"/>
                </a:ext>
              </a:extLst>
            </p:cNvPr>
            <p:cNvSpPr/>
            <p:nvPr/>
          </p:nvSpPr>
          <p:spPr>
            <a:xfrm>
              <a:off x="1524590" y="507634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a:extLst>
                <a:ext uri="{FF2B5EF4-FFF2-40B4-BE49-F238E27FC236}">
                  <a16:creationId xmlns:a16="http://schemas.microsoft.com/office/drawing/2014/main" id="{FEEAB53B-DBB8-4816-B2F7-2ADDF4AFE034}"/>
                </a:ext>
              </a:extLst>
            </p:cNvPr>
            <p:cNvSpPr txBox="1"/>
            <p:nvPr/>
          </p:nvSpPr>
          <p:spPr>
            <a:xfrm>
              <a:off x="2270124" y="5450442"/>
              <a:ext cx="5575314" cy="461665"/>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こんな大事になるとは思わなかった。</a:t>
              </a:r>
            </a:p>
          </p:txBody>
        </p:sp>
        <p:pic>
          <p:nvPicPr>
            <p:cNvPr id="38" name="図 37">
              <a:extLst>
                <a:ext uri="{FF2B5EF4-FFF2-40B4-BE49-F238E27FC236}">
                  <a16:creationId xmlns:a16="http://schemas.microsoft.com/office/drawing/2014/main" id="{41B43C61-620F-4415-B7F1-40297E17FFD9}"/>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backgroundRemoval t="34000" b="99000" l="42700" r="95600">
                          <a14:foregroundMark x1="58341" y1="68965" x2="57300" y2="67200"/>
                          <a14:foregroundMark x1="57300" y1="67200" x2="58386" y2="68944"/>
                          <a14:foregroundMark x1="60037" y1="72762" x2="60400" y2="73600"/>
                          <a14:foregroundMark x1="57415" y1="66704" x2="58385" y2="68944"/>
                          <a14:foregroundMark x1="58595" y1="71828" x2="57009" y2="70271"/>
                          <a14:foregroundMark x1="60400" y1="73600" x2="59706" y2="72919"/>
                          <a14:foregroundMark x1="57299" y1="70257" x2="58172" y2="71005"/>
                          <a14:foregroundMark x1="54700" y1="73200" x2="53800" y2="68600"/>
                          <a14:foregroundMark x1="54100" y1="69100" x2="53600" y2="68100"/>
                          <a14:foregroundMark x1="55400" y1="70200" x2="57500" y2="72100"/>
                          <a14:foregroundMark x1="55600" y1="69800" x2="56400" y2="71500"/>
                          <a14:foregroundMark x1="64200" y1="74400" x2="60700" y2="75000"/>
                          <a14:foregroundMark x1="63500" y1="74000" x2="61500" y2="74600"/>
                          <a14:foregroundMark x1="62800" y1="73700" x2="61300" y2="74100"/>
                          <a14:foregroundMark x1="58200" y1="77800" x2="57500" y2="80400"/>
                          <a14:foregroundMark x1="58300" y1="77800" x2="58800" y2="76500"/>
                          <a14:foregroundMark x1="60600" y1="74500" x2="62900" y2="73400"/>
                          <a14:foregroundMark x1="62200" y1="73200" x2="61900" y2="74900"/>
                          <a14:foregroundMark x1="62500" y1="73100" x2="60800" y2="75100"/>
                          <a14:foregroundMark x1="62700" y1="73500" x2="60300" y2="74300"/>
                          <a14:foregroundMark x1="62500" y1="73700" x2="59900" y2="74900"/>
                          <a14:foregroundMark x1="62500" y1="73600" x2="59600" y2="74400"/>
                          <a14:foregroundMark x1="62500" y1="73300" x2="59700" y2="74400"/>
                          <a14:foregroundMark x1="57600" y1="65600" x2="58400" y2="66300"/>
                          <a14:foregroundMark x1="58200" y1="66500" x2="58600" y2="66700"/>
                          <a14:foregroundMark x1="57600" y1="65900" x2="57600" y2="65600"/>
                          <a14:foregroundMark x1="57900" y1="65800" x2="57200" y2="65500"/>
                          <a14:foregroundMark x1="79200" y1="65100" x2="74100" y2="60900"/>
                          <a14:foregroundMark x1="74100" y1="60900" x2="77200" y2="64600"/>
                          <a14:foregroundMark x1="77500" y1="65000" x2="73700" y2="59200"/>
                          <a14:foregroundMark x1="73700" y1="59200" x2="73500" y2="57900"/>
                          <a14:foregroundMark x1="67700" y1="52800" x2="68700" y2="51100"/>
                          <a14:foregroundMark x1="68500" y1="54700" x2="80300" y2="67400"/>
                          <a14:foregroundMark x1="72400" y1="56100" x2="73800" y2="65200"/>
                          <a14:foregroundMark x1="73800" y1="65200" x2="72000" y2="57100"/>
                          <a14:foregroundMark x1="72000" y1="57100" x2="74500" y2="63000"/>
                          <a14:foregroundMark x1="74500" y1="63000" x2="71200" y2="56200"/>
                          <a14:foregroundMark x1="71200" y1="56200" x2="74600" y2="63100"/>
                          <a14:foregroundMark x1="74600" y1="63100" x2="71900" y2="54700"/>
                          <a14:foregroundMark x1="71900" y1="54700" x2="75900" y2="61300"/>
                          <a14:foregroundMark x1="75900" y1="61300" x2="81800" y2="60800"/>
                          <a14:foregroundMark x1="75000" y1="63800" x2="76300" y2="62200"/>
                          <a14:foregroundMark x1="77600" y1="65000" x2="79100" y2="67500"/>
                          <a14:foregroundMark x1="78500" y1="63200" x2="83000" y2="60600"/>
                          <a14:foregroundMark x1="77300" y1="53500" x2="78000" y2="54500"/>
                          <a14:foregroundMark x1="75400" y1="56500" x2="77600" y2="55000"/>
                          <a14:foregroundMark x1="78300" y1="55300" x2="76600" y2="53500"/>
                          <a14:foregroundMark x1="75100" y1="53800" x2="79100" y2="55300"/>
                          <a14:foregroundMark x1="70000" y1="38300" x2="89000" y2="36300"/>
                          <a14:foregroundMark x1="89000" y1="36300" x2="78900" y2="35700"/>
                          <a14:foregroundMark x1="78900" y1="35700" x2="73200" y2="36900"/>
                          <a14:foregroundMark x1="75900" y1="34400" x2="89800" y2="31800"/>
                          <a14:foregroundMark x1="89800" y1="31800" x2="81000" y2="31500"/>
                          <a14:foregroundMark x1="81000" y1="31500" x2="75000" y2="34000"/>
                          <a14:foregroundMark x1="75000" y1="34000" x2="90500" y2="34300"/>
                          <a14:foregroundMark x1="93000" y1="42800" x2="95400" y2="49100"/>
                          <a14:foregroundMark x1="95400" y1="49100" x2="94100" y2="42900"/>
                          <a14:foregroundMark x1="94100" y1="42900" x2="93300" y2="53000"/>
                          <a14:foregroundMark x1="82000" y1="62400" x2="79700" y2="70000"/>
                          <a14:foregroundMark x1="79700" y1="70000" x2="85800" y2="63000"/>
                          <a14:foregroundMark x1="85800" y1="63000" x2="78900" y2="74300"/>
                          <a14:foregroundMark x1="78900" y1="74300" x2="86400" y2="65100"/>
                          <a14:foregroundMark x1="78900" y1="55800" x2="84400" y2="55600"/>
                          <a14:foregroundMark x1="93000" y1="69100" x2="94100" y2="75900"/>
                          <a14:foregroundMark x1="94100" y1="75900" x2="95600" y2="74400"/>
                          <a14:foregroundMark x1="65600" y1="92300" x2="91800" y2="90400"/>
                          <a14:foregroundMark x1="94100" y1="95100" x2="65300" y2="95200"/>
                          <a14:foregroundMark x1="62500" y1="75400" x2="57600" y2="79700"/>
                          <a14:foregroundMark x1="57600" y1="79700" x2="57000" y2="82100"/>
                          <a14:foregroundMark x1="57900" y1="78100" x2="60000" y2="80300"/>
                          <a14:foregroundMark x1="55100" y1="72600" x2="60100" y2="79000"/>
                          <a14:foregroundMark x1="60100" y1="79000" x2="55200" y2="73600"/>
                          <a14:foregroundMark x1="55200" y1="73600" x2="57500" y2="76500"/>
                          <a14:foregroundMark x1="57400" y1="81500" x2="64000" y2="87200"/>
                          <a14:foregroundMark x1="64000" y1="87200" x2="58600" y2="83700"/>
                          <a14:foregroundMark x1="58600" y1="83700" x2="64300" y2="89500"/>
                          <a14:foregroundMark x1="64300" y1="89500" x2="60100" y2="84300"/>
                          <a14:foregroundMark x1="60100" y1="84300" x2="65000" y2="88700"/>
                          <a14:foregroundMark x1="65000" y1="88700" x2="64600" y2="88800"/>
                          <a14:foregroundMark x1="77500" y1="64300" x2="76800" y2="65600"/>
                          <a14:foregroundMark x1="74500" y1="64600" x2="81400" y2="61000"/>
                          <a14:foregroundMark x1="81400" y1="61000" x2="75000" y2="65100"/>
                          <a14:foregroundMark x1="75000" y1="65100" x2="73800" y2="73400"/>
                          <a14:foregroundMark x1="73800" y1="73400" x2="75800" y2="62200"/>
                          <a14:foregroundMark x1="75800" y1="62200" x2="74000" y2="69300"/>
                          <a14:foregroundMark x1="74000" y1="69300" x2="75300" y2="62600"/>
                          <a14:foregroundMark x1="75300" y1="62600" x2="75500" y2="69700"/>
                          <a14:foregroundMark x1="75500" y1="69700" x2="75900" y2="61000"/>
                          <a14:foregroundMark x1="75900" y1="61000" x2="75500" y2="61600"/>
                          <a14:foregroundMark x1="68800" y1="97200" x2="94000" y2="99000"/>
                          <a14:foregroundMark x1="88000" y1="58200" x2="88900" y2="61300"/>
                          <a14:backgroundMark x1="54100" y1="64800" x2="53000" y2="65900"/>
                          <a14:backgroundMark x1="55700" y1="64800" x2="55300" y2="62500"/>
                          <a14:backgroundMark x1="55972" y1="69723" x2="54500" y2="65400"/>
                          <a14:backgroundMark x1="54900" y1="67900" x2="55800" y2="68900"/>
                          <a14:backgroundMark x1="54200" y1="64600" x2="53300" y2="61700"/>
                          <a14:backgroundMark x1="54800" y1="64500" x2="52500" y2="62200"/>
                          <a14:backgroundMark x1="55900" y1="66800" x2="56000" y2="64300"/>
                          <a14:backgroundMark x1="55800" y1="65800" x2="56242" y2="66757"/>
                          <a14:backgroundMark x1="58965" y1="66296" x2="62200" y2="72100"/>
                          <a14:backgroundMark x1="60700" y1="72300" x2="58800" y2="67600"/>
                          <a14:backgroundMark x1="58900" y1="68700" x2="60800" y2="72400"/>
                          <a14:backgroundMark x1="60125" y1="71426" x2="60200" y2="71600"/>
                          <a14:backgroundMark x1="56308" y1="69488" x2="56100" y2="68100"/>
                          <a14:backgroundMark x1="56288" y1="69458" x2="56000" y2="67800"/>
                          <a14:backgroundMark x1="56245" y1="69495" x2="55600" y2="67400"/>
                          <a14:backgroundMark x1="56300" y1="68200" x2="56360" y2="69466"/>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62315" t="30429" b="32416"/>
            <a:stretch/>
          </p:blipFill>
          <p:spPr>
            <a:xfrm>
              <a:off x="851982" y="4750195"/>
              <a:ext cx="1526878" cy="1505408"/>
            </a:xfrm>
            <a:prstGeom prst="rect">
              <a:avLst/>
            </a:prstGeom>
          </p:spPr>
        </p:pic>
      </p:grpSp>
      <p:grpSp>
        <p:nvGrpSpPr>
          <p:cNvPr id="2" name="グループ化 1">
            <a:extLst>
              <a:ext uri="{FF2B5EF4-FFF2-40B4-BE49-F238E27FC236}">
                <a16:creationId xmlns:a16="http://schemas.microsoft.com/office/drawing/2014/main" id="{80F0739E-0FD8-440C-AE85-F2FB25955830}"/>
              </a:ext>
            </a:extLst>
          </p:cNvPr>
          <p:cNvGrpSpPr/>
          <p:nvPr/>
        </p:nvGrpSpPr>
        <p:grpSpPr>
          <a:xfrm>
            <a:off x="851982" y="2117283"/>
            <a:ext cx="7060576" cy="1404010"/>
            <a:chOff x="851982" y="2117283"/>
            <a:chExt cx="7060576" cy="1404010"/>
          </a:xfrm>
        </p:grpSpPr>
        <p:sp>
          <p:nvSpPr>
            <p:cNvPr id="36" name="角丸四角形 6">
              <a:extLst>
                <a:ext uri="{FF2B5EF4-FFF2-40B4-BE49-F238E27FC236}">
                  <a16:creationId xmlns:a16="http://schemas.microsoft.com/office/drawing/2014/main" id="{39233E6C-BFBC-48A9-AB41-F83C7BA7DDF0}"/>
                </a:ext>
              </a:extLst>
            </p:cNvPr>
            <p:cNvSpPr/>
            <p:nvPr/>
          </p:nvSpPr>
          <p:spPr>
            <a:xfrm>
              <a:off x="1550448" y="2350059"/>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5C369380-5C5B-487D-81CB-90FFF94C8175}"/>
                </a:ext>
              </a:extLst>
            </p:cNvPr>
            <p:cNvSpPr txBox="1"/>
            <p:nvPr/>
          </p:nvSpPr>
          <p:spPr>
            <a:xfrm>
              <a:off x="2102849" y="2552049"/>
              <a:ext cx="5670937"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特に面識のある相手ではないので気にしてなかった。</a:t>
              </a:r>
            </a:p>
          </p:txBody>
        </p:sp>
        <p:pic>
          <p:nvPicPr>
            <p:cNvPr id="16" name="図 15" descr="人形, おもちゃ, フロント, 女の子 が含まれている画像&#10;&#10;自動的に生成された説明">
              <a:extLst>
                <a:ext uri="{FF2B5EF4-FFF2-40B4-BE49-F238E27FC236}">
                  <a16:creationId xmlns:a16="http://schemas.microsoft.com/office/drawing/2014/main" id="{433C0474-96A3-A140-925D-59F1B548D9F0}"/>
                </a:ext>
              </a:extLst>
            </p:cNvPr>
            <p:cNvPicPr>
              <a:picLocks noChangeAspect="1"/>
            </p:cNvPicPr>
            <p:nvPr/>
          </p:nvPicPr>
          <p:blipFill rotWithShape="1">
            <a:blip r:embed="rId8">
              <a:extLst>
                <a:ext uri="{28A0092B-C50C-407E-A947-70E740481C1C}">
                  <a14:useLocalDpi xmlns:a14="http://schemas.microsoft.com/office/drawing/2010/main" val="0"/>
                </a:ext>
              </a:extLst>
            </a:blip>
            <a:srcRect b="63274"/>
            <a:stretch/>
          </p:blipFill>
          <p:spPr>
            <a:xfrm>
              <a:off x="851982" y="2117283"/>
              <a:ext cx="1596909" cy="1404010"/>
            </a:xfrm>
            <a:prstGeom prst="rect">
              <a:avLst/>
            </a:prstGeom>
          </p:spPr>
        </p:pic>
      </p:grpSp>
      <p:grpSp>
        <p:nvGrpSpPr>
          <p:cNvPr id="5" name="グループ化 4">
            <a:extLst>
              <a:ext uri="{FF2B5EF4-FFF2-40B4-BE49-F238E27FC236}">
                <a16:creationId xmlns:a16="http://schemas.microsoft.com/office/drawing/2014/main" id="{6E50BFD7-F4C4-48E9-BB1A-DE23A7E427D4}"/>
              </a:ext>
            </a:extLst>
          </p:cNvPr>
          <p:cNvGrpSpPr/>
          <p:nvPr/>
        </p:nvGrpSpPr>
        <p:grpSpPr>
          <a:xfrm>
            <a:off x="1236656" y="3384796"/>
            <a:ext cx="7286143" cy="1581327"/>
            <a:chOff x="1236656" y="3384796"/>
            <a:chExt cx="7286143" cy="1581327"/>
          </a:xfrm>
        </p:grpSpPr>
        <p:pic>
          <p:nvPicPr>
            <p:cNvPr id="17" name="図 16">
              <a:extLst>
                <a:ext uri="{FF2B5EF4-FFF2-40B4-BE49-F238E27FC236}">
                  <a16:creationId xmlns:a16="http://schemas.microsoft.com/office/drawing/2014/main" id="{87A1D142-746E-094E-A4EB-92067AB52787}"/>
                </a:ext>
              </a:extLst>
            </p:cNvPr>
            <p:cNvPicPr>
              <a:picLocks noChangeAspect="1"/>
            </p:cNvPicPr>
            <p:nvPr/>
          </p:nvPicPr>
          <p:blipFill rotWithShape="1">
            <a:blip r:embed="rId9" cstate="print">
              <a:extLst>
                <a:ext uri="{BEBA8EAE-BF5A-486C-A8C5-ECC9F3942E4B}">
                  <a14:imgProps xmlns:a14="http://schemas.microsoft.com/office/drawing/2010/main">
                    <a14:imgLayer r:embed="rId10">
                      <a14:imgEffect>
                        <a14:backgroundRemoval t="32000" b="82667" l="667" r="67867">
                          <a14:foregroundMark x1="20733" y1="58400" x2="10867" y2="75800"/>
                          <a14:foregroundMark x1="12667" y1="59200" x2="8533" y2="77000"/>
                          <a14:foregroundMark x1="48867" y1="63267" x2="55133" y2="58000"/>
                          <a14:foregroundMark x1="53733" y1="55267" x2="58067" y2="52533"/>
                          <a14:foregroundMark x1="2667" y1="67200" x2="10200" y2="63133"/>
                          <a14:foregroundMark x1="3467" y1="64467" x2="1000" y2="68600"/>
                          <a14:foregroundMark x1="1600" y1="66533" x2="667" y2="68800"/>
                          <a14:foregroundMark x1="18200" y1="60467" x2="12600" y2="63933"/>
                          <a14:foregroundMark x1="15467" y1="61533" x2="12267" y2="64333"/>
                          <a14:foregroundMark x1="35467" y1="56533" x2="50000" y2="58400"/>
                          <a14:foregroundMark x1="46800" y1="65000" x2="42933" y2="69467"/>
                          <a14:foregroundMark x1="48733" y1="66867" x2="46333" y2="63000"/>
                          <a14:foregroundMark x1="44600" y1="66533" x2="43733" y2="69667"/>
                          <a14:foregroundMark x1="57733" y1="76867" x2="61667" y2="80067"/>
                          <a14:foregroundMark x1="50600" y1="53600" x2="52133" y2="54400"/>
                          <a14:foregroundMark x1="53467" y1="54667" x2="55600" y2="53733"/>
                          <a14:backgroundMark x1="42600" y1="45600" x2="62400" y2="36933"/>
                          <a14:backgroundMark x1="47267" y1="48600" x2="52800" y2="42600"/>
                          <a14:backgroundMark x1="48000" y1="51200" x2="57800" y2="43400"/>
                          <a14:backgroundMark x1="49267" y1="53600" x2="60267" y2="45067"/>
                          <a14:backgroundMark x1="59333" y1="51667" x2="54867" y2="50667"/>
                        </a14:backgroundRemoval>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7631" t="33011" r="29310" b="42324"/>
            <a:stretch/>
          </p:blipFill>
          <p:spPr>
            <a:xfrm>
              <a:off x="7044480" y="3384796"/>
              <a:ext cx="1478319" cy="1581327"/>
            </a:xfrm>
            <a:prstGeom prst="rect">
              <a:avLst/>
            </a:prstGeom>
          </p:spPr>
        </p:pic>
        <p:sp>
          <p:nvSpPr>
            <p:cNvPr id="44" name="角丸四角形 6">
              <a:extLst>
                <a:ext uri="{FF2B5EF4-FFF2-40B4-BE49-F238E27FC236}">
                  <a16:creationId xmlns:a16="http://schemas.microsoft.com/office/drawing/2014/main" id="{18D1BAAB-FEE9-453B-8E5A-C345F9D44CE3}"/>
                </a:ext>
              </a:extLst>
            </p:cNvPr>
            <p:cNvSpPr/>
            <p:nvPr/>
          </p:nvSpPr>
          <p:spPr>
            <a:xfrm>
              <a:off x="1236656" y="371848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4BB85B0E-B99A-4C07-BB60-24FCC58D0814}"/>
                </a:ext>
              </a:extLst>
            </p:cNvPr>
            <p:cNvSpPr txBox="1"/>
            <p:nvPr/>
          </p:nvSpPr>
          <p:spPr>
            <a:xfrm>
              <a:off x="1418317" y="3920476"/>
              <a:ext cx="5443341"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注意されたはらいせにいたずらをしただけ。</a:t>
              </a:r>
            </a:p>
          </p:txBody>
        </p:sp>
        <p:pic>
          <p:nvPicPr>
            <p:cNvPr id="19" name="図 18">
              <a:extLst>
                <a:ext uri="{FF2B5EF4-FFF2-40B4-BE49-F238E27FC236}">
                  <a16:creationId xmlns:a16="http://schemas.microsoft.com/office/drawing/2014/main" id="{35253BCD-989D-6146-A616-4BF806A163DA}"/>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770353" y="3469387"/>
              <a:ext cx="1210236" cy="1328308"/>
            </a:xfrm>
            <a:prstGeom prst="rect">
              <a:avLst/>
            </a:prstGeom>
          </p:spPr>
        </p:pic>
      </p:grpSp>
    </p:spTree>
    <p:custDataLst>
      <p:tags r:id="rId1"/>
    </p:custDataLst>
    <p:extLst>
      <p:ext uri="{BB962C8B-B14F-4D97-AF65-F5344CB8AC3E}">
        <p14:creationId xmlns:p14="http://schemas.microsoft.com/office/powerpoint/2010/main" val="1179360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69850" y="857251"/>
            <a:ext cx="9004300" cy="3251200"/>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1" name="図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3569" y="4241803"/>
            <a:ext cx="2343080" cy="2285226"/>
          </a:xfrm>
          <a:prstGeom prst="rect">
            <a:avLst/>
          </a:prstGeom>
        </p:spPr>
      </p:pic>
      <p:sp>
        <p:nvSpPr>
          <p:cNvPr id="2" name="タイトル 1"/>
          <p:cNvSpPr>
            <a:spLocks noGrp="1"/>
          </p:cNvSpPr>
          <p:nvPr>
            <p:ph type="title"/>
          </p:nvPr>
        </p:nvSpPr>
        <p:spPr/>
        <p:txBody>
          <a:bodyPr/>
          <a:lstStyle/>
          <a:p>
            <a:r>
              <a:rPr lang="en-US" altLang="ja-JP" dirty="0"/>
              <a:t>22.</a:t>
            </a:r>
            <a:r>
              <a:rPr lang="ja-JP" altLang="en-US"/>
              <a:t> 風評被害</a:t>
            </a:r>
            <a:endParaRPr lang="ja-JP" altLang="en-US" dirty="0"/>
          </a:p>
        </p:txBody>
      </p:sp>
      <p:sp>
        <p:nvSpPr>
          <p:cNvPr id="16" name="テキスト ボックス 15"/>
          <p:cNvSpPr txBox="1"/>
          <p:nvPr/>
        </p:nvSpPr>
        <p:spPr>
          <a:xfrm>
            <a:off x="496800" y="1273015"/>
            <a:ext cx="8221750" cy="2462213"/>
          </a:xfrm>
          <a:prstGeom prst="rect">
            <a:avLst/>
          </a:prstGeom>
          <a:noFill/>
        </p:spPr>
        <p:txBody>
          <a:bodyPr wrap="square" rtlCol="0">
            <a:spAutoFit/>
          </a:bodyPr>
          <a:lstStyle/>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面と向かって言えないことや事実と異なることは投稿しないようにする。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匿名の</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投稿でも個人を特定され、未成年者であっても法的措置がとられる。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spcAft>
                <a:spcPts val="6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情報発信することが相手に多大な影響を及ぼすことを理解する。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1" name="図 20">
            <a:extLst>
              <a:ext uri="{FF2B5EF4-FFF2-40B4-BE49-F238E27FC236}">
                <a16:creationId xmlns:a16="http://schemas.microsoft.com/office/drawing/2014/main" id="{AFE56A74-A329-419A-BE10-7175C27EC6E6}"/>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408837" y="3114233"/>
            <a:ext cx="4214258" cy="4214258"/>
          </a:xfrm>
          <a:prstGeom prst="rect">
            <a:avLst/>
          </a:prstGeom>
        </p:spPr>
      </p:pic>
      <p:grpSp>
        <p:nvGrpSpPr>
          <p:cNvPr id="3" name="グループ化 2"/>
          <p:cNvGrpSpPr/>
          <p:nvPr/>
        </p:nvGrpSpPr>
        <p:grpSpPr>
          <a:xfrm>
            <a:off x="2478092" y="4361025"/>
            <a:ext cx="4480280" cy="2043214"/>
            <a:chOff x="5237896" y="3133821"/>
            <a:chExt cx="4480280" cy="2043214"/>
          </a:xfrm>
        </p:grpSpPr>
        <p:sp>
          <p:nvSpPr>
            <p:cNvPr id="37" name="雲 31"/>
            <p:cNvSpPr>
              <a:spLocks noChangeAspect="1"/>
            </p:cNvSpPr>
            <p:nvPr/>
          </p:nvSpPr>
          <p:spPr>
            <a:xfrm rot="448597">
              <a:off x="5237896" y="3133821"/>
              <a:ext cx="4480280" cy="204321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431 w 43221"/>
                <a:gd name="connsiteY12" fmla="*/ 3596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578 w 43221"/>
                <a:gd name="connsiteY12" fmla="*/ 3873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596 w 4325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409 w 43251"/>
                <a:gd name="connsiteY1" fmla="*/ 38105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865 w 43251"/>
                <a:gd name="connsiteY0" fmla="*/ 37888 h 43219"/>
                <a:gd name="connsiteX1" fmla="*/ 28409 w 43251"/>
                <a:gd name="connsiteY1" fmla="*/ 38105 h 43219"/>
                <a:gd name="connsiteX0" fmla="*/ 3936 w 43251"/>
                <a:gd name="connsiteY0" fmla="*/ 14229 h 42986"/>
                <a:gd name="connsiteX1" fmla="*/ 5659 w 43251"/>
                <a:gd name="connsiteY1" fmla="*/ 6766 h 42986"/>
                <a:gd name="connsiteX2" fmla="*/ 14041 w 43251"/>
                <a:gd name="connsiteY2" fmla="*/ 5061 h 42986"/>
                <a:gd name="connsiteX3" fmla="*/ 22492 w 43251"/>
                <a:gd name="connsiteY3" fmla="*/ 3291 h 42986"/>
                <a:gd name="connsiteX4" fmla="*/ 25785 w 43251"/>
                <a:gd name="connsiteY4" fmla="*/ 59 h 42986"/>
                <a:gd name="connsiteX5" fmla="*/ 29869 w 43251"/>
                <a:gd name="connsiteY5" fmla="*/ 2340 h 42986"/>
                <a:gd name="connsiteX6" fmla="*/ 35499 w 43251"/>
                <a:gd name="connsiteY6" fmla="*/ 549 h 42986"/>
                <a:gd name="connsiteX7" fmla="*/ 38354 w 43251"/>
                <a:gd name="connsiteY7" fmla="*/ 5435 h 42986"/>
                <a:gd name="connsiteX8" fmla="*/ 42018 w 43251"/>
                <a:gd name="connsiteY8" fmla="*/ 10177 h 42986"/>
                <a:gd name="connsiteX9" fmla="*/ 41854 w 43251"/>
                <a:gd name="connsiteY9" fmla="*/ 15319 h 42986"/>
                <a:gd name="connsiteX10" fmla="*/ 43052 w 43251"/>
                <a:gd name="connsiteY10" fmla="*/ 23181 h 42986"/>
                <a:gd name="connsiteX11" fmla="*/ 38895 w 43251"/>
                <a:gd name="connsiteY11" fmla="*/ 31287 h 42986"/>
                <a:gd name="connsiteX12" fmla="*/ 35578 w 43251"/>
                <a:gd name="connsiteY12" fmla="*/ 38730 h 42986"/>
                <a:gd name="connsiteX13" fmla="*/ 28837 w 43251"/>
                <a:gd name="connsiteY13" fmla="*/ 38107 h 42986"/>
                <a:gd name="connsiteX14" fmla="*/ 23703 w 43251"/>
                <a:gd name="connsiteY14" fmla="*/ 42965 h 42986"/>
                <a:gd name="connsiteX15" fmla="*/ 16516 w 43251"/>
                <a:gd name="connsiteY15" fmla="*/ 39125 h 42986"/>
                <a:gd name="connsiteX16" fmla="*/ 5840 w 43251"/>
                <a:gd name="connsiteY16" fmla="*/ 35331 h 42986"/>
                <a:gd name="connsiteX17" fmla="*/ 1146 w 43251"/>
                <a:gd name="connsiteY17" fmla="*/ 31109 h 42986"/>
                <a:gd name="connsiteX18" fmla="*/ 2149 w 43251"/>
                <a:gd name="connsiteY18" fmla="*/ 25410 h 42986"/>
                <a:gd name="connsiteX19" fmla="*/ 31 w 43251"/>
                <a:gd name="connsiteY19" fmla="*/ 19563 h 42986"/>
                <a:gd name="connsiteX20" fmla="*/ 3899 w 43251"/>
                <a:gd name="connsiteY20" fmla="*/ 14366 h 42986"/>
                <a:gd name="connsiteX21" fmla="*/ 3936 w 43251"/>
                <a:gd name="connsiteY21" fmla="*/ 14229 h 42986"/>
                <a:gd name="connsiteX0" fmla="*/ 28865 w 43251"/>
                <a:gd name="connsiteY0" fmla="*/ 37888 h 42986"/>
                <a:gd name="connsiteX1" fmla="*/ 28409 w 43251"/>
                <a:gd name="connsiteY1" fmla="*/ 38105 h 42986"/>
              </a:gdLst>
              <a:ahLst/>
              <a:cxnLst>
                <a:cxn ang="0">
                  <a:pos x="connsiteX0" y="connsiteY0"/>
                </a:cxn>
                <a:cxn ang="0">
                  <a:pos x="connsiteX1" y="connsiteY1"/>
                </a:cxn>
              </a:cxnLst>
              <a:rect l="l" t="t" r="r" b="b"/>
              <a:pathLst>
                <a:path w="43251" h="42986">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45" y="20520"/>
                    <a:pt x="43052" y="23181"/>
                  </a:cubicBezTo>
                  <a:cubicBezTo>
                    <a:pt x="42559" y="25842"/>
                    <a:pt x="41619" y="30757"/>
                    <a:pt x="38895" y="31287"/>
                  </a:cubicBezTo>
                  <a:cubicBezTo>
                    <a:pt x="38882" y="33554"/>
                    <a:pt x="37254" y="37593"/>
                    <a:pt x="35578" y="38730"/>
                  </a:cubicBezTo>
                  <a:cubicBezTo>
                    <a:pt x="33902" y="39867"/>
                    <a:pt x="30986" y="39931"/>
                    <a:pt x="28837" y="38107"/>
                  </a:cubicBezTo>
                  <a:cubicBezTo>
                    <a:pt x="28142" y="41240"/>
                    <a:pt x="25756" y="42795"/>
                    <a:pt x="23703" y="42965"/>
                  </a:cubicBezTo>
                  <a:cubicBezTo>
                    <a:pt x="21650" y="43135"/>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1" h="42986" fill="none" extrusionOk="0">
                  <a:moveTo>
                    <a:pt x="28865" y="37888"/>
                  </a:moveTo>
                  <a:cubicBezTo>
                    <a:pt x="28826" y="38535"/>
                    <a:pt x="28547" y="37483"/>
                    <a:pt x="28409" y="38105"/>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8" name="正方形/長方形 37"/>
            <p:cNvSpPr/>
            <p:nvPr/>
          </p:nvSpPr>
          <p:spPr>
            <a:xfrm rot="298572">
              <a:off x="5460896" y="3736063"/>
              <a:ext cx="4211002" cy="954107"/>
            </a:xfrm>
            <a:prstGeom prst="rect">
              <a:avLst/>
            </a:prstGeom>
          </p:spPr>
          <p:txBody>
            <a:bodyPr wrap="square">
              <a:spAutoFit/>
            </a:bodyPr>
            <a:lstStyle/>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発信する情報の影響を</a:t>
              </a:r>
              <a:endPar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考えて行動しよう！</a:t>
              </a:r>
            </a:p>
          </p:txBody>
        </p:sp>
      </p:grpSp>
    </p:spTree>
    <p:custDataLst>
      <p:tags r:id="rId1"/>
    </p:custDataLst>
    <p:extLst>
      <p:ext uri="{BB962C8B-B14F-4D97-AF65-F5344CB8AC3E}">
        <p14:creationId xmlns:p14="http://schemas.microsoft.com/office/powerpoint/2010/main" val="1711020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a:t>第 </a:t>
            </a:r>
            <a:r>
              <a:rPr lang="en-US" altLang="ja-JP" sz="6000" dirty="0">
                <a:solidFill>
                  <a:schemeClr val="accent4">
                    <a:lumMod val="40000"/>
                    <a:lumOff val="60000"/>
                  </a:schemeClr>
                </a:solidFill>
              </a:rPr>
              <a:t>23</a:t>
            </a:r>
            <a:r>
              <a:rPr lang="ja-JP" altLang="en-US" sz="4000"/>
              <a:t> </a:t>
            </a:r>
            <a:r>
              <a:rPr lang="ja-JP" altLang="en-US" sz="4000" dirty="0"/>
              <a:t>話</a:t>
            </a:r>
            <a:br>
              <a:rPr lang="en-US" altLang="ja-JP" sz="4000" dirty="0"/>
            </a:br>
            <a:r>
              <a:rPr lang="ja-JP" altLang="en-US" dirty="0"/>
              <a:t>有名人への誹謗中傷</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48291453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図 30" descr="人形, おもちゃ が含まれている画像&#10;&#10;自動的に生成された説明">
            <a:extLst>
              <a:ext uri="{FF2B5EF4-FFF2-40B4-BE49-F238E27FC236}">
                <a16:creationId xmlns:a16="http://schemas.microsoft.com/office/drawing/2014/main" id="{79221AED-3C1A-364E-B6B2-9DA888994E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09043" y="2424762"/>
            <a:ext cx="4445000" cy="4495800"/>
          </a:xfrm>
          <a:prstGeom prst="rect">
            <a:avLst/>
          </a:prstGeom>
        </p:spPr>
      </p:pic>
      <p:pic>
        <p:nvPicPr>
          <p:cNvPr id="9" name="図 8">
            <a:extLst>
              <a:ext uri="{FF2B5EF4-FFF2-40B4-BE49-F238E27FC236}">
                <a16:creationId xmlns:a16="http://schemas.microsoft.com/office/drawing/2014/main" id="{95E49D03-BBAF-4C02-A81F-8413769F0AC9}"/>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4831"/>
          <a:stretch/>
        </p:blipFill>
        <p:spPr>
          <a:xfrm>
            <a:off x="574515" y="1637161"/>
            <a:ext cx="5485946" cy="5220840"/>
          </a:xfrm>
          <a:prstGeom prst="rect">
            <a:avLst/>
          </a:prstGeom>
        </p:spPr>
      </p:pic>
      <p:sp>
        <p:nvSpPr>
          <p:cNvPr id="4" name="台形 3">
            <a:extLst>
              <a:ext uri="{FF2B5EF4-FFF2-40B4-BE49-F238E27FC236}">
                <a16:creationId xmlns:a16="http://schemas.microsoft.com/office/drawing/2014/main" id="{9AE1810C-994D-4CEA-A281-321E51ACDE3D}"/>
              </a:ext>
            </a:extLst>
          </p:cNvPr>
          <p:cNvSpPr/>
          <p:nvPr/>
        </p:nvSpPr>
        <p:spPr>
          <a:xfrm rot="5400000">
            <a:off x="1763303" y="2175801"/>
            <a:ext cx="2173659" cy="3308459"/>
          </a:xfrm>
          <a:prstGeom prst="trapezoid">
            <a:avLst>
              <a:gd name="adj" fmla="val 7948"/>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 name="タイトル 1"/>
          <p:cNvSpPr>
            <a:spLocks noGrp="1"/>
          </p:cNvSpPr>
          <p:nvPr>
            <p:ph type="title"/>
          </p:nvPr>
        </p:nvSpPr>
        <p:spPr/>
        <p:txBody>
          <a:bodyPr/>
          <a:lstStyle/>
          <a:p>
            <a:r>
              <a:rPr lang="en-US" altLang="ja-JP" dirty="0"/>
              <a:t>23.</a:t>
            </a:r>
            <a:r>
              <a:rPr lang="ja-JP" altLang="en-US"/>
              <a:t> </a:t>
            </a:r>
            <a:r>
              <a:rPr lang="ja-JP" altLang="en-US" dirty="0"/>
              <a:t>有名人への誹謗中傷</a:t>
            </a:r>
          </a:p>
        </p:txBody>
      </p:sp>
      <p:sp>
        <p:nvSpPr>
          <p:cNvPr id="48" name="テキスト ボックス 47"/>
          <p:cNvSpPr txBox="1"/>
          <p:nvPr/>
        </p:nvSpPr>
        <p:spPr>
          <a:xfrm>
            <a:off x="68348" y="869489"/>
            <a:ext cx="8923401" cy="830997"/>
          </a:xfrm>
          <a:prstGeom prst="rect">
            <a:avLst/>
          </a:prstGeom>
          <a:noFill/>
        </p:spPr>
        <p:txBody>
          <a:bodyPr wrap="square" rtlCol="0">
            <a:spAutoFit/>
          </a:bodyPr>
          <a:lstStyle/>
          <a:p>
            <a:pPr algn="just"/>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眉山さんはテレビを見ていましたが、ある芸能人</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が発言した内容が気に入りませんでした。</a:t>
            </a:r>
          </a:p>
        </p:txBody>
      </p:sp>
      <p:grpSp>
        <p:nvGrpSpPr>
          <p:cNvPr id="13" name="グループ化 12">
            <a:extLst>
              <a:ext uri="{FF2B5EF4-FFF2-40B4-BE49-F238E27FC236}">
                <a16:creationId xmlns:a16="http://schemas.microsoft.com/office/drawing/2014/main" id="{36AA26ED-2A6E-45A8-96F0-880896BA248F}"/>
              </a:ext>
            </a:extLst>
          </p:cNvPr>
          <p:cNvGrpSpPr/>
          <p:nvPr/>
        </p:nvGrpSpPr>
        <p:grpSpPr>
          <a:xfrm>
            <a:off x="4741080" y="1825607"/>
            <a:ext cx="1825547" cy="1135072"/>
            <a:chOff x="8365781" y="4652552"/>
            <a:chExt cx="3061405" cy="1743074"/>
          </a:xfrm>
        </p:grpSpPr>
        <p:sp>
          <p:nvSpPr>
            <p:cNvPr id="32" name="円/楕円 55"/>
            <p:cNvSpPr/>
            <p:nvPr/>
          </p:nvSpPr>
          <p:spPr>
            <a:xfrm rot="21313003" flipH="1">
              <a:off x="11009073" y="6158277"/>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3" name="雲 31"/>
            <p:cNvSpPr/>
            <p:nvPr/>
          </p:nvSpPr>
          <p:spPr>
            <a:xfrm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4" name="円/楕円 57"/>
            <p:cNvSpPr/>
            <p:nvPr/>
          </p:nvSpPr>
          <p:spPr>
            <a:xfrm rot="21313003" flipH="1">
              <a:off x="11300924" y="6306927"/>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5" name="テキスト ボックス 34"/>
            <p:cNvSpPr txBox="1"/>
            <p:nvPr/>
          </p:nvSpPr>
          <p:spPr>
            <a:xfrm rot="292457">
              <a:off x="8365781" y="5229145"/>
              <a:ext cx="3061405" cy="502183"/>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なにこの人！</a:t>
              </a:r>
            </a:p>
          </p:txBody>
        </p:sp>
      </p:grpSp>
      <p:grpSp>
        <p:nvGrpSpPr>
          <p:cNvPr id="30" name="グループ化 29">
            <a:extLst>
              <a:ext uri="{FF2B5EF4-FFF2-40B4-BE49-F238E27FC236}">
                <a16:creationId xmlns:a16="http://schemas.microsoft.com/office/drawing/2014/main" id="{BEF0FE89-3F3D-4054-8341-933DFB8B629E}"/>
              </a:ext>
            </a:extLst>
          </p:cNvPr>
          <p:cNvGrpSpPr/>
          <p:nvPr/>
        </p:nvGrpSpPr>
        <p:grpSpPr>
          <a:xfrm>
            <a:off x="3884879" y="4045461"/>
            <a:ext cx="2800422" cy="1451510"/>
            <a:chOff x="8365781" y="4652552"/>
            <a:chExt cx="3314677" cy="1625589"/>
          </a:xfrm>
        </p:grpSpPr>
        <p:sp>
          <p:nvSpPr>
            <p:cNvPr id="39" name="円/楕円 55">
              <a:extLst>
                <a:ext uri="{FF2B5EF4-FFF2-40B4-BE49-F238E27FC236}">
                  <a16:creationId xmlns:a16="http://schemas.microsoft.com/office/drawing/2014/main" id="{1FF70D00-7B0C-4437-BD86-59B87CFF4D0D}"/>
                </a:ext>
              </a:extLst>
            </p:cNvPr>
            <p:cNvSpPr/>
            <p:nvPr/>
          </p:nvSpPr>
          <p:spPr>
            <a:xfrm rot="21313003" flipH="1">
              <a:off x="11237270" y="4879100"/>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0" name="雲 31">
              <a:extLst>
                <a:ext uri="{FF2B5EF4-FFF2-40B4-BE49-F238E27FC236}">
                  <a16:creationId xmlns:a16="http://schemas.microsoft.com/office/drawing/2014/main" id="{1B3E1221-DDB9-4296-9DB8-23245C63C710}"/>
                </a:ext>
              </a:extLst>
            </p:cNvPr>
            <p:cNvSpPr/>
            <p:nvPr/>
          </p:nvSpPr>
          <p:spPr>
            <a:xfrm rot="20830378"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1" name="円/楕円 57">
              <a:extLst>
                <a:ext uri="{FF2B5EF4-FFF2-40B4-BE49-F238E27FC236}">
                  <a16:creationId xmlns:a16="http://schemas.microsoft.com/office/drawing/2014/main" id="{CCDF54F6-F671-40EC-B626-D7CF5D307367}"/>
                </a:ext>
              </a:extLst>
            </p:cNvPr>
            <p:cNvSpPr/>
            <p:nvPr/>
          </p:nvSpPr>
          <p:spPr>
            <a:xfrm rot="21313003" flipH="1">
              <a:off x="11569486" y="4766115"/>
              <a:ext cx="110972"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2" name="テキスト ボックス 41">
              <a:extLst>
                <a:ext uri="{FF2B5EF4-FFF2-40B4-BE49-F238E27FC236}">
                  <a16:creationId xmlns:a16="http://schemas.microsoft.com/office/drawing/2014/main" id="{ABA6CB05-8A78-4D0E-A5ED-6A623F334757}"/>
                </a:ext>
              </a:extLst>
            </p:cNvPr>
            <p:cNvSpPr txBox="1"/>
            <p:nvPr/>
          </p:nvSpPr>
          <p:spPr>
            <a:xfrm rot="21176192">
              <a:off x="8365781" y="5083846"/>
              <a:ext cx="3061405" cy="792782"/>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そういうこと</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言っちゃうんだ？</a:t>
              </a:r>
            </a:p>
          </p:txBody>
        </p:sp>
      </p:grpSp>
      <p:grpSp>
        <p:nvGrpSpPr>
          <p:cNvPr id="43" name="グループ化 42">
            <a:extLst>
              <a:ext uri="{FF2B5EF4-FFF2-40B4-BE49-F238E27FC236}">
                <a16:creationId xmlns:a16="http://schemas.microsoft.com/office/drawing/2014/main" id="{7928EFD7-E380-4FAF-8C07-3C476FE15700}"/>
              </a:ext>
            </a:extLst>
          </p:cNvPr>
          <p:cNvGrpSpPr/>
          <p:nvPr/>
        </p:nvGrpSpPr>
        <p:grpSpPr>
          <a:xfrm>
            <a:off x="6530822" y="6254614"/>
            <a:ext cx="2322109" cy="403644"/>
            <a:chOff x="5603630" y="6383924"/>
            <a:chExt cx="2625479" cy="403644"/>
          </a:xfrm>
          <a:solidFill>
            <a:srgbClr val="AE9070"/>
          </a:solidFill>
        </p:grpSpPr>
        <p:sp>
          <p:nvSpPr>
            <p:cNvPr id="44" name="テキスト ボックス 43">
              <a:extLst>
                <a:ext uri="{FF2B5EF4-FFF2-40B4-BE49-F238E27FC236}">
                  <a16:creationId xmlns:a16="http://schemas.microsoft.com/office/drawing/2014/main" id="{20EF729F-DF4D-4B09-9D4E-FC5D4BFF254B}"/>
                </a:ext>
              </a:extLst>
            </p:cNvPr>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a:t>
              </a:r>
              <a:r>
                <a:rPr kumimoji="1"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45" name="正方形/長方形 44">
              <a:extLst>
                <a:ext uri="{FF2B5EF4-FFF2-40B4-BE49-F238E27FC236}">
                  <a16:creationId xmlns:a16="http://schemas.microsoft.com/office/drawing/2014/main" id="{FB6158BB-A629-4B48-A2B9-68556779E1F0}"/>
                </a:ext>
              </a:extLst>
            </p:cNvPr>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CD3BBAC1-D57D-4E50-8125-10905C4383A7}"/>
                </a:ext>
              </a:extLst>
            </p:cNvPr>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A3F8E51B-0DEB-402A-A69F-F08C637E943E}"/>
                </a:ext>
              </a:extLst>
            </p:cNvPr>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047C1B6D-1C1A-4E2A-9B87-8B51576F45BC}"/>
                </a:ext>
              </a:extLst>
            </p:cNvPr>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7" name="図 6" descr="おもちゃ, 人形, 電話, 男 が含まれている画像&#10;&#10;自動的に生成された説明">
            <a:extLst>
              <a:ext uri="{FF2B5EF4-FFF2-40B4-BE49-F238E27FC236}">
                <a16:creationId xmlns:a16="http://schemas.microsoft.com/office/drawing/2014/main" id="{59D2FF04-2416-8846-8C18-0BFEB15CAB2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1448963">
            <a:off x="1886011" y="2820736"/>
            <a:ext cx="1947626" cy="2013424"/>
          </a:xfrm>
          <a:prstGeom prst="rect">
            <a:avLst/>
          </a:prstGeom>
        </p:spPr>
      </p:pic>
    </p:spTree>
    <p:custDataLst>
      <p:tags r:id="rId1"/>
    </p:custDataLst>
    <p:extLst>
      <p:ext uri="{BB962C8B-B14F-4D97-AF65-F5344CB8AC3E}">
        <p14:creationId xmlns:p14="http://schemas.microsoft.com/office/powerpoint/2010/main" val="63379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4"/>
          <a:stretch>
            <a:fillRect/>
          </a:stretch>
        </p:blipFill>
        <p:spPr>
          <a:xfrm>
            <a:off x="5126899" y="2137445"/>
            <a:ext cx="2225233" cy="2597121"/>
          </a:xfrm>
          <a:prstGeom prst="rect">
            <a:avLst/>
          </a:prstGeom>
        </p:spPr>
      </p:pic>
      <p:grpSp>
        <p:nvGrpSpPr>
          <p:cNvPr id="8" name="グループ化 7"/>
          <p:cNvGrpSpPr/>
          <p:nvPr/>
        </p:nvGrpSpPr>
        <p:grpSpPr>
          <a:xfrm rot="20565673">
            <a:off x="1956052" y="2193788"/>
            <a:ext cx="2419412" cy="1640741"/>
            <a:chOff x="1458512" y="2688386"/>
            <a:chExt cx="2304550" cy="1562847"/>
          </a:xfrm>
        </p:grpSpPr>
        <p:sp>
          <p:nvSpPr>
            <p:cNvPr id="7" name="正方形/長方形 6"/>
            <p:cNvSpPr/>
            <p:nvPr/>
          </p:nvSpPr>
          <p:spPr>
            <a:xfrm>
              <a:off x="1458512" y="2688386"/>
              <a:ext cx="2286000" cy="1562847"/>
            </a:xfrm>
            <a:prstGeom prst="rect">
              <a:avLst/>
            </a:prstGeom>
            <a:solidFill>
              <a:schemeClr val="bg2">
                <a:lumMod val="90000"/>
              </a:schemeClr>
            </a:solidFill>
            <a:ln>
              <a:solidFill>
                <a:schemeClr val="bg2">
                  <a:lumMod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6" name="図 5"/>
            <p:cNvPicPr>
              <a:picLocks noChangeAspect="1"/>
            </p:cNvPicPr>
            <p:nvPr/>
          </p:nvPicPr>
          <p:blipFill>
            <a:blip r:embed="rId5" cstate="print">
              <a:extLst>
                <a:ext uri="{BEBA8EAE-BF5A-486C-A8C5-ECC9F3942E4B}">
                  <a14:imgProps xmlns:a14="http://schemas.microsoft.com/office/drawing/2010/main">
                    <a14:imgLayer r:embed="rId6">
                      <a14:imgEffect>
                        <a14:sharpenSoften amount="-500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477252" y="2706967"/>
              <a:ext cx="2285810" cy="15238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pic>
        <p:nvPicPr>
          <p:cNvPr id="41" name="図 40"/>
          <p:cNvPicPr>
            <a:picLocks noChangeAspect="1"/>
          </p:cNvPicPr>
          <p:nvPr/>
        </p:nvPicPr>
        <p:blipFill rotWithShape="1">
          <a:blip r:embed="rId7" cstate="print">
            <a:extLst>
              <a:ext uri="{BEBA8EAE-BF5A-486C-A8C5-ECC9F3942E4B}">
                <a14:imgProps xmlns:a14="http://schemas.microsoft.com/office/drawing/2010/main">
                  <a14:imgLayer r:embed="rId8">
                    <a14:imgEffect>
                      <a14:saturation sat="66000"/>
                    </a14:imgEffect>
                  </a14:imgLayer>
                </a14:imgProps>
              </a:ext>
              <a:ext uri="{28A0092B-C50C-407E-A947-70E740481C1C}">
                <a14:useLocalDpi xmlns:a14="http://schemas.microsoft.com/office/drawing/2010/main" val="0"/>
              </a:ext>
            </a:extLst>
          </a:blip>
          <a:srcRect l="8079" t="27190" b="4586"/>
          <a:stretch/>
        </p:blipFill>
        <p:spPr>
          <a:xfrm rot="20718999">
            <a:off x="5763778" y="4058112"/>
            <a:ext cx="2195995" cy="16298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図 3"/>
          <p:cNvPicPr>
            <a:picLocks noChangeAspect="1"/>
          </p:cNvPicPr>
          <p:nvPr/>
        </p:nvPicPr>
        <p:blipFill rotWithShape="1">
          <a:blip r:embed="rId9" cstate="print">
            <a:extLst>
              <a:ext uri="{BEBA8EAE-BF5A-486C-A8C5-ECC9F3942E4B}">
                <a14:imgProps xmlns:a14="http://schemas.microsoft.com/office/drawing/2010/main">
                  <a14:imgLayer r:embed="rId10">
                    <a14:imgEffect>
                      <a14:saturation sat="66000"/>
                    </a14:imgEffect>
                  </a14:imgLayer>
                </a14:imgProps>
              </a:ext>
              <a:ext uri="{28A0092B-C50C-407E-A947-70E740481C1C}">
                <a14:useLocalDpi xmlns:a14="http://schemas.microsoft.com/office/drawing/2010/main" val="0"/>
              </a:ext>
            </a:extLst>
          </a:blip>
          <a:srcRect b="28369"/>
          <a:stretch/>
        </p:blipFill>
        <p:spPr>
          <a:xfrm rot="900000">
            <a:off x="756603" y="3869309"/>
            <a:ext cx="2483918" cy="177926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タイトル 1"/>
          <p:cNvSpPr>
            <a:spLocks noGrp="1"/>
          </p:cNvSpPr>
          <p:nvPr>
            <p:ph type="title"/>
          </p:nvPr>
        </p:nvSpPr>
        <p:spPr/>
        <p:txBody>
          <a:bodyPr/>
          <a:lstStyle/>
          <a:p>
            <a:r>
              <a:rPr lang="en-US" altLang="ja-JP" dirty="0"/>
              <a:t>3.</a:t>
            </a:r>
            <a:r>
              <a:rPr lang="ja-JP" altLang="en-US" dirty="0"/>
              <a:t> 個人情報を守ろう</a:t>
            </a:r>
          </a:p>
        </p:txBody>
      </p:sp>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眉山さんは、毎日いろんな写真を撮って</a:t>
            </a:r>
            <a:r>
              <a:rPr lang="en-US" altLang="ja-JP"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にアップしています。もちろん、名前や住所などの個人情報は非公開にしていました。</a:t>
            </a:r>
            <a:endParaRPr kumimoji="1"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2" name="図 21"/>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4745" t="17023" r="38938" b="27626"/>
          <a:stretch/>
        </p:blipFill>
        <p:spPr>
          <a:xfrm>
            <a:off x="2874838" y="1522686"/>
            <a:ext cx="3558905" cy="5424214"/>
          </a:xfrm>
          <a:prstGeom prst="rect">
            <a:avLst/>
          </a:prstGeom>
        </p:spPr>
      </p:pic>
      <p:grpSp>
        <p:nvGrpSpPr>
          <p:cNvPr id="33" name="グループ化 32"/>
          <p:cNvGrpSpPr/>
          <p:nvPr/>
        </p:nvGrpSpPr>
        <p:grpSpPr>
          <a:xfrm>
            <a:off x="1862131" y="6224586"/>
            <a:ext cx="2625479" cy="403644"/>
            <a:chOff x="5603630" y="6383924"/>
            <a:chExt cx="2625479" cy="403644"/>
          </a:xfrm>
          <a:solidFill>
            <a:srgbClr val="AE9070"/>
          </a:solidFill>
        </p:grpSpPr>
        <p:sp>
          <p:nvSpPr>
            <p:cNvPr id="34" name="テキスト ボックス 33"/>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35" name="正方形/長方形 34"/>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正方形/長方形 35"/>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152281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図 48" descr="コンピュータ, ノートパソコン が含まれている画像&#10;&#10;自動的に生成された説明">
            <a:extLst>
              <a:ext uri="{FF2B5EF4-FFF2-40B4-BE49-F238E27FC236}">
                <a16:creationId xmlns:a16="http://schemas.microsoft.com/office/drawing/2014/main" id="{43FA44A9-CA3D-A149-BCEA-9D8DC80F1E50}"/>
              </a:ext>
            </a:extLst>
          </p:cNvPr>
          <p:cNvPicPr>
            <a:picLocks noChangeAspect="1"/>
          </p:cNvPicPr>
          <p:nvPr/>
        </p:nvPicPr>
        <p:blipFill rotWithShape="1">
          <a:blip r:embed="rId4">
            <a:extLst>
              <a:ext uri="{28A0092B-C50C-407E-A947-70E740481C1C}">
                <a14:useLocalDpi xmlns:a14="http://schemas.microsoft.com/office/drawing/2010/main" val="0"/>
              </a:ext>
            </a:extLst>
          </a:blip>
          <a:srcRect b="10749"/>
          <a:stretch/>
        </p:blipFill>
        <p:spPr>
          <a:xfrm>
            <a:off x="1670759" y="3166183"/>
            <a:ext cx="6926304" cy="3691817"/>
          </a:xfrm>
          <a:prstGeom prst="rect">
            <a:avLst/>
          </a:prstGeom>
        </p:spPr>
      </p:pic>
      <p:sp>
        <p:nvSpPr>
          <p:cNvPr id="2" name="タイトル 1"/>
          <p:cNvSpPr>
            <a:spLocks noGrp="1"/>
          </p:cNvSpPr>
          <p:nvPr>
            <p:ph type="title"/>
          </p:nvPr>
        </p:nvSpPr>
        <p:spPr/>
        <p:txBody>
          <a:bodyPr/>
          <a:lstStyle/>
          <a:p>
            <a:r>
              <a:rPr lang="en-US" altLang="ja-JP" dirty="0"/>
              <a:t>23.</a:t>
            </a:r>
            <a:r>
              <a:rPr lang="ja-JP" altLang="en-US"/>
              <a:t> 有名人への誹謗中傷</a:t>
            </a:r>
            <a:endParaRPr lang="ja-JP" altLang="en-US" sz="2000" dirty="0"/>
          </a:p>
        </p:txBody>
      </p:sp>
      <p:sp>
        <p:nvSpPr>
          <p:cNvPr id="53" name="テキスト ボックス 52"/>
          <p:cNvSpPr txBox="1"/>
          <p:nvPr/>
        </p:nvSpPr>
        <p:spPr>
          <a:xfrm>
            <a:off x="68348" y="869489"/>
            <a:ext cx="8913727" cy="1107996"/>
          </a:xfrm>
          <a:prstGeom prst="rect">
            <a:avLst/>
          </a:prstGeom>
          <a:noFill/>
        </p:spPr>
        <p:txBody>
          <a:bodyPr wrap="square" rtlCol="0">
            <a:spAutoFit/>
          </a:bodyPr>
          <a:lstStyle/>
          <a:p>
            <a:pPr algn="just"/>
            <a:r>
              <a:rPr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ネット上には芸能人</a:t>
            </a:r>
            <a:r>
              <a:rPr lang="en-US" altLang="ja-JP"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を誹謗中傷する多数の書き込みがあり、既に炎上状態でした。眉山さんも同じように書き込みをすると、同調する投稿が増え、根拠のない悪口などいやがらせがネットに広まりました。</a:t>
            </a:r>
            <a:endParaRPr kumimoji="1"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287191" y="1941021"/>
            <a:ext cx="4163454" cy="1636338"/>
            <a:chOff x="287191" y="2251170"/>
            <a:chExt cx="4163454" cy="1636338"/>
          </a:xfrm>
        </p:grpSpPr>
        <p:sp>
          <p:nvSpPr>
            <p:cNvPr id="41" name="角丸四角形 40"/>
            <p:cNvSpPr/>
            <p:nvPr/>
          </p:nvSpPr>
          <p:spPr>
            <a:xfrm>
              <a:off x="287191" y="2251170"/>
              <a:ext cx="4076322" cy="1636338"/>
            </a:xfrm>
            <a:prstGeom prst="roundRect">
              <a:avLst>
                <a:gd name="adj" fmla="val 7373"/>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2" name="テキスト ボックス 41"/>
            <p:cNvSpPr txBox="1"/>
            <p:nvPr/>
          </p:nvSpPr>
          <p:spPr>
            <a:xfrm>
              <a:off x="1160254" y="2489905"/>
              <a:ext cx="3290391" cy="646331"/>
            </a:xfrm>
            <a:prstGeom prst="rect">
              <a:avLst/>
            </a:prstGeom>
            <a:noFill/>
          </p:spPr>
          <p:txBody>
            <a:bodyPr wrap="square" rtlCol="0">
              <a:spAutoFit/>
            </a:body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なんだあの発言は！二度とテレビに出てくるな！</a:t>
              </a:r>
            </a:p>
          </p:txBody>
        </p:sp>
        <p:grpSp>
          <p:nvGrpSpPr>
            <p:cNvPr id="11" name="グループ化 10"/>
            <p:cNvGrpSpPr/>
            <p:nvPr/>
          </p:nvGrpSpPr>
          <p:grpSpPr>
            <a:xfrm>
              <a:off x="541272" y="2415133"/>
              <a:ext cx="550478" cy="550478"/>
              <a:chOff x="-1272941" y="2744533"/>
              <a:chExt cx="1724151" cy="1724153"/>
            </a:xfrm>
          </p:grpSpPr>
          <p:sp>
            <p:nvSpPr>
              <p:cNvPr id="27" name="円/楕円 26"/>
              <p:cNvSpPr/>
              <p:nvPr/>
            </p:nvSpPr>
            <p:spPr>
              <a:xfrm>
                <a:off x="-1272941" y="2744533"/>
                <a:ext cx="1724151" cy="1724153"/>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 name="フリーフォーム 8"/>
              <p:cNvSpPr/>
              <p:nvPr/>
            </p:nvSpPr>
            <p:spPr>
              <a:xfrm>
                <a:off x="-847724"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9" name="円/楕円 38"/>
              <p:cNvSpPr/>
              <p:nvPr/>
            </p:nvSpPr>
            <p:spPr>
              <a:xfrm>
                <a:off x="-883057" y="2983747"/>
                <a:ext cx="1004279" cy="930125"/>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2" name="テキスト ボックス 51"/>
            <p:cNvSpPr txBox="1"/>
            <p:nvPr/>
          </p:nvSpPr>
          <p:spPr>
            <a:xfrm>
              <a:off x="1160254" y="3151794"/>
              <a:ext cx="3290391" cy="646331"/>
            </a:xfrm>
            <a:prstGeom prst="rect">
              <a:avLst/>
            </a:prstGeom>
            <a:noFill/>
          </p:spPr>
          <p:txBody>
            <a:bodyPr wrap="square" rtlCol="0">
              <a:spAutoFit/>
            </a:bodyPr>
            <a:lstStyle/>
            <a:p>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が出てきたら即チャンネル変えてる。顔見ると気分悪くなる。</a:t>
              </a:r>
            </a:p>
          </p:txBody>
        </p:sp>
        <p:grpSp>
          <p:nvGrpSpPr>
            <p:cNvPr id="54" name="グループ化 53"/>
            <p:cNvGrpSpPr/>
            <p:nvPr/>
          </p:nvGrpSpPr>
          <p:grpSpPr>
            <a:xfrm>
              <a:off x="541272" y="3152914"/>
              <a:ext cx="550478" cy="550478"/>
              <a:chOff x="-1272943" y="2744531"/>
              <a:chExt cx="1724152" cy="1724152"/>
            </a:xfrm>
          </p:grpSpPr>
          <p:sp>
            <p:nvSpPr>
              <p:cNvPr id="55" name="円/楕円 54"/>
              <p:cNvSpPr/>
              <p:nvPr/>
            </p:nvSpPr>
            <p:spPr>
              <a:xfrm>
                <a:off x="-1272943" y="2744531"/>
                <a:ext cx="1724152" cy="172415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6" name="フリーフォーム 55"/>
              <p:cNvSpPr/>
              <p:nvPr/>
            </p:nvSpPr>
            <p:spPr>
              <a:xfrm>
                <a:off x="-847726"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 name="円/楕円 56"/>
              <p:cNvSpPr/>
              <p:nvPr/>
            </p:nvSpPr>
            <p:spPr>
              <a:xfrm>
                <a:off x="-883059" y="2983748"/>
                <a:ext cx="1004280"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grpSp>
        <p:nvGrpSpPr>
          <p:cNvPr id="29" name="グループ化 28">
            <a:extLst>
              <a:ext uri="{FF2B5EF4-FFF2-40B4-BE49-F238E27FC236}">
                <a16:creationId xmlns:a16="http://schemas.microsoft.com/office/drawing/2014/main" id="{D703CD95-2B3B-4CDD-89DE-3AC98064E6D9}"/>
              </a:ext>
            </a:extLst>
          </p:cNvPr>
          <p:cNvGrpSpPr/>
          <p:nvPr/>
        </p:nvGrpSpPr>
        <p:grpSpPr>
          <a:xfrm>
            <a:off x="4498888" y="2015455"/>
            <a:ext cx="2586444" cy="1825157"/>
            <a:chOff x="8365782" y="4652552"/>
            <a:chExt cx="3061405" cy="2044047"/>
          </a:xfrm>
        </p:grpSpPr>
        <p:sp>
          <p:nvSpPr>
            <p:cNvPr id="30" name="円/楕円 55">
              <a:extLst>
                <a:ext uri="{FF2B5EF4-FFF2-40B4-BE49-F238E27FC236}">
                  <a16:creationId xmlns:a16="http://schemas.microsoft.com/office/drawing/2014/main" id="{E052E554-80B6-4056-BF11-FE3B95A7443A}"/>
                </a:ext>
              </a:extLst>
            </p:cNvPr>
            <p:cNvSpPr/>
            <p:nvPr/>
          </p:nvSpPr>
          <p:spPr>
            <a:xfrm rot="21313003" flipH="1">
              <a:off x="9542232" y="6371659"/>
              <a:ext cx="172496" cy="119520"/>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1" name="雲 31">
              <a:extLst>
                <a:ext uri="{FF2B5EF4-FFF2-40B4-BE49-F238E27FC236}">
                  <a16:creationId xmlns:a16="http://schemas.microsoft.com/office/drawing/2014/main" id="{277478B6-C9BE-4A76-9911-AED4B76B283E}"/>
                </a:ext>
              </a:extLst>
            </p:cNvPr>
            <p:cNvSpPr/>
            <p:nvPr/>
          </p:nvSpPr>
          <p:spPr>
            <a:xfrm rot="20830378"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2" name="円/楕円 57">
              <a:extLst>
                <a:ext uri="{FF2B5EF4-FFF2-40B4-BE49-F238E27FC236}">
                  <a16:creationId xmlns:a16="http://schemas.microsoft.com/office/drawing/2014/main" id="{57408B84-EB8C-4C2A-81BC-0DF214C0CFA3}"/>
                </a:ext>
              </a:extLst>
            </p:cNvPr>
            <p:cNvSpPr/>
            <p:nvPr/>
          </p:nvSpPr>
          <p:spPr>
            <a:xfrm rot="21313003" flipH="1">
              <a:off x="9703793" y="6607899"/>
              <a:ext cx="110972" cy="88700"/>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3" name="テキスト ボックス 32">
              <a:extLst>
                <a:ext uri="{FF2B5EF4-FFF2-40B4-BE49-F238E27FC236}">
                  <a16:creationId xmlns:a16="http://schemas.microsoft.com/office/drawing/2014/main" id="{82AFD7E8-B693-4036-A1A5-A1E128B04B24}"/>
                </a:ext>
              </a:extLst>
            </p:cNvPr>
            <p:cNvSpPr txBox="1"/>
            <p:nvPr/>
          </p:nvSpPr>
          <p:spPr>
            <a:xfrm rot="21176192">
              <a:off x="8365782" y="5256190"/>
              <a:ext cx="3061405" cy="448095"/>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盛り上がってるなー</a:t>
              </a:r>
            </a:p>
          </p:txBody>
        </p:sp>
      </p:grpSp>
      <p:grpSp>
        <p:nvGrpSpPr>
          <p:cNvPr id="34" name="グループ化 33">
            <a:extLst>
              <a:ext uri="{FF2B5EF4-FFF2-40B4-BE49-F238E27FC236}">
                <a16:creationId xmlns:a16="http://schemas.microsoft.com/office/drawing/2014/main" id="{6925EBAD-9564-40B0-8F9C-101248BE8C04}"/>
              </a:ext>
            </a:extLst>
          </p:cNvPr>
          <p:cNvGrpSpPr/>
          <p:nvPr/>
        </p:nvGrpSpPr>
        <p:grpSpPr>
          <a:xfrm rot="1505036">
            <a:off x="6711968" y="2932965"/>
            <a:ext cx="2369393" cy="1815913"/>
            <a:chOff x="8365782" y="4652552"/>
            <a:chExt cx="3061405" cy="2112163"/>
          </a:xfrm>
        </p:grpSpPr>
        <p:sp>
          <p:nvSpPr>
            <p:cNvPr id="35" name="円/楕円 55">
              <a:extLst>
                <a:ext uri="{FF2B5EF4-FFF2-40B4-BE49-F238E27FC236}">
                  <a16:creationId xmlns:a16="http://schemas.microsoft.com/office/drawing/2014/main" id="{2E6D1FDF-C793-483C-81B0-FD0CB8B1DB96}"/>
                </a:ext>
              </a:extLst>
            </p:cNvPr>
            <p:cNvSpPr/>
            <p:nvPr/>
          </p:nvSpPr>
          <p:spPr>
            <a:xfrm rot="21313003" flipH="1">
              <a:off x="9736033" y="6430572"/>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6" name="雲 31">
              <a:extLst>
                <a:ext uri="{FF2B5EF4-FFF2-40B4-BE49-F238E27FC236}">
                  <a16:creationId xmlns:a16="http://schemas.microsoft.com/office/drawing/2014/main" id="{966A7B87-18B1-425F-B4BA-FFE7C7F81567}"/>
                </a:ext>
              </a:extLst>
            </p:cNvPr>
            <p:cNvSpPr/>
            <p:nvPr/>
          </p:nvSpPr>
          <p:spPr>
            <a:xfrm rot="20830378"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7" name="円/楕円 57">
              <a:extLst>
                <a:ext uri="{FF2B5EF4-FFF2-40B4-BE49-F238E27FC236}">
                  <a16:creationId xmlns:a16="http://schemas.microsoft.com/office/drawing/2014/main" id="{058C17EC-4283-47C3-A08A-D7771C101152}"/>
                </a:ext>
              </a:extLst>
            </p:cNvPr>
            <p:cNvSpPr/>
            <p:nvPr/>
          </p:nvSpPr>
          <p:spPr>
            <a:xfrm rot="21313003" flipH="1">
              <a:off x="9633864" y="6676015"/>
              <a:ext cx="110971" cy="88700"/>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8" name="テキスト ボックス 37">
              <a:extLst>
                <a:ext uri="{FF2B5EF4-FFF2-40B4-BE49-F238E27FC236}">
                  <a16:creationId xmlns:a16="http://schemas.microsoft.com/office/drawing/2014/main" id="{D60838F5-8B78-4E6E-85F0-3CB5D84A2706}"/>
                </a:ext>
              </a:extLst>
            </p:cNvPr>
            <p:cNvSpPr txBox="1"/>
            <p:nvPr/>
          </p:nvSpPr>
          <p:spPr>
            <a:xfrm rot="21176192">
              <a:off x="8365782" y="5083846"/>
              <a:ext cx="3061405" cy="792782"/>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よし、</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私も書こうっと！</a:t>
              </a:r>
            </a:p>
          </p:txBody>
        </p:sp>
      </p:grpSp>
      <p:grpSp>
        <p:nvGrpSpPr>
          <p:cNvPr id="60" name="グループ化 59">
            <a:extLst>
              <a:ext uri="{FF2B5EF4-FFF2-40B4-BE49-F238E27FC236}">
                <a16:creationId xmlns:a16="http://schemas.microsoft.com/office/drawing/2014/main" id="{58A2CC0B-16CA-4AF4-BB02-AEADD79DD489}"/>
              </a:ext>
            </a:extLst>
          </p:cNvPr>
          <p:cNvGrpSpPr/>
          <p:nvPr/>
        </p:nvGrpSpPr>
        <p:grpSpPr>
          <a:xfrm>
            <a:off x="287191" y="4898690"/>
            <a:ext cx="4163454" cy="1636338"/>
            <a:chOff x="287191" y="3708744"/>
            <a:chExt cx="4163454" cy="1636338"/>
          </a:xfrm>
        </p:grpSpPr>
        <p:sp>
          <p:nvSpPr>
            <p:cNvPr id="62" name="角丸四角形 40">
              <a:extLst>
                <a:ext uri="{FF2B5EF4-FFF2-40B4-BE49-F238E27FC236}">
                  <a16:creationId xmlns:a16="http://schemas.microsoft.com/office/drawing/2014/main" id="{9AD2FEBA-9890-4A4B-BAA6-EB44C57210B6}"/>
                </a:ext>
              </a:extLst>
            </p:cNvPr>
            <p:cNvSpPr/>
            <p:nvPr/>
          </p:nvSpPr>
          <p:spPr>
            <a:xfrm>
              <a:off x="287191" y="3708744"/>
              <a:ext cx="4076322" cy="1636338"/>
            </a:xfrm>
            <a:prstGeom prst="roundRect">
              <a:avLst>
                <a:gd name="adj" fmla="val 7373"/>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69" name="グループ化 68">
              <a:extLst>
                <a:ext uri="{FF2B5EF4-FFF2-40B4-BE49-F238E27FC236}">
                  <a16:creationId xmlns:a16="http://schemas.microsoft.com/office/drawing/2014/main" id="{5A0AA040-2439-4E4D-8204-5561683D1DD2}"/>
                </a:ext>
              </a:extLst>
            </p:cNvPr>
            <p:cNvGrpSpPr/>
            <p:nvPr/>
          </p:nvGrpSpPr>
          <p:grpSpPr>
            <a:xfrm>
              <a:off x="541272" y="3877533"/>
              <a:ext cx="550478" cy="1286599"/>
              <a:chOff x="-1272943" y="5014110"/>
              <a:chExt cx="1724152" cy="4029756"/>
            </a:xfrm>
          </p:grpSpPr>
          <p:sp>
            <p:nvSpPr>
              <p:cNvPr id="75" name="円/楕円 54">
                <a:extLst>
                  <a:ext uri="{FF2B5EF4-FFF2-40B4-BE49-F238E27FC236}">
                    <a16:creationId xmlns:a16="http://schemas.microsoft.com/office/drawing/2014/main" id="{54502BCC-2484-44F9-9F05-D6FA4D202D4E}"/>
                  </a:ext>
                </a:extLst>
              </p:cNvPr>
              <p:cNvSpPr/>
              <p:nvPr/>
            </p:nvSpPr>
            <p:spPr>
              <a:xfrm>
                <a:off x="-1272943" y="5014110"/>
                <a:ext cx="1724152" cy="172415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6" name="フリーフォーム 55">
                <a:extLst>
                  <a:ext uri="{FF2B5EF4-FFF2-40B4-BE49-F238E27FC236}">
                    <a16:creationId xmlns:a16="http://schemas.microsoft.com/office/drawing/2014/main" id="{6FD73761-4D08-4CAA-9472-BE3708C67DCC}"/>
                  </a:ext>
                </a:extLst>
              </p:cNvPr>
              <p:cNvSpPr/>
              <p:nvPr/>
            </p:nvSpPr>
            <p:spPr>
              <a:xfrm>
                <a:off x="-847726" y="6077987"/>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7" name="円/楕円 56">
                <a:extLst>
                  <a:ext uri="{FF2B5EF4-FFF2-40B4-BE49-F238E27FC236}">
                    <a16:creationId xmlns:a16="http://schemas.microsoft.com/office/drawing/2014/main" id="{C5875279-7190-4EED-B736-77DB0F75F219}"/>
                  </a:ext>
                </a:extLst>
              </p:cNvPr>
              <p:cNvSpPr/>
              <p:nvPr/>
            </p:nvSpPr>
            <p:spPr>
              <a:xfrm>
                <a:off x="-883059" y="5253327"/>
                <a:ext cx="1004280"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8" name="円/楕円 54">
                <a:extLst>
                  <a:ext uri="{FF2B5EF4-FFF2-40B4-BE49-F238E27FC236}">
                    <a16:creationId xmlns:a16="http://schemas.microsoft.com/office/drawing/2014/main" id="{9F68AF57-2FCD-4411-A5C0-F4D9694E8994}"/>
                  </a:ext>
                </a:extLst>
              </p:cNvPr>
              <p:cNvSpPr/>
              <p:nvPr/>
            </p:nvSpPr>
            <p:spPr>
              <a:xfrm>
                <a:off x="-1272943" y="7319714"/>
                <a:ext cx="1724152" cy="172415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9" name="フリーフォーム 55">
                <a:extLst>
                  <a:ext uri="{FF2B5EF4-FFF2-40B4-BE49-F238E27FC236}">
                    <a16:creationId xmlns:a16="http://schemas.microsoft.com/office/drawing/2014/main" id="{76FC3461-5B6A-488B-8095-0C9BEC6F7379}"/>
                  </a:ext>
                </a:extLst>
              </p:cNvPr>
              <p:cNvSpPr/>
              <p:nvPr/>
            </p:nvSpPr>
            <p:spPr>
              <a:xfrm>
                <a:off x="-847726" y="8383591"/>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0" name="円/楕円 56">
                <a:extLst>
                  <a:ext uri="{FF2B5EF4-FFF2-40B4-BE49-F238E27FC236}">
                    <a16:creationId xmlns:a16="http://schemas.microsoft.com/office/drawing/2014/main" id="{0509F8CD-2666-4983-BC04-9C23B0ED226E}"/>
                  </a:ext>
                </a:extLst>
              </p:cNvPr>
              <p:cNvSpPr/>
              <p:nvPr/>
            </p:nvSpPr>
            <p:spPr>
              <a:xfrm>
                <a:off x="-883059" y="7558931"/>
                <a:ext cx="1004280"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70" name="テキスト ボックス 69">
              <a:extLst>
                <a:ext uri="{FF2B5EF4-FFF2-40B4-BE49-F238E27FC236}">
                  <a16:creationId xmlns:a16="http://schemas.microsoft.com/office/drawing/2014/main" id="{42230BF4-6373-42B3-A1FC-B0AD1687E1CF}"/>
                </a:ext>
              </a:extLst>
            </p:cNvPr>
            <p:cNvSpPr txBox="1"/>
            <p:nvPr/>
          </p:nvSpPr>
          <p:spPr>
            <a:xfrm>
              <a:off x="1160254" y="3834706"/>
              <a:ext cx="3290391" cy="646331"/>
            </a:xfrm>
            <a:prstGeom prst="rect">
              <a:avLst/>
            </a:prstGeom>
            <a:noFill/>
          </p:spPr>
          <p:txBody>
            <a:bodyPr wrap="square" rtlCol="0">
              <a:spAutoFit/>
            </a:body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だよね。</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ってかなり性格悪いらしいね。</a:t>
              </a:r>
            </a:p>
          </p:txBody>
        </p:sp>
        <p:sp>
          <p:nvSpPr>
            <p:cNvPr id="71" name="テキスト ボックス 70">
              <a:extLst>
                <a:ext uri="{FF2B5EF4-FFF2-40B4-BE49-F238E27FC236}">
                  <a16:creationId xmlns:a16="http://schemas.microsoft.com/office/drawing/2014/main" id="{6CE271FF-C605-401D-BAB2-3D453357E529}"/>
                </a:ext>
              </a:extLst>
            </p:cNvPr>
            <p:cNvSpPr txBox="1"/>
            <p:nvPr/>
          </p:nvSpPr>
          <p:spPr>
            <a:xfrm>
              <a:off x="1160254" y="4612534"/>
              <a:ext cx="3290391" cy="646331"/>
            </a:xfrm>
            <a:prstGeom prst="rect">
              <a:avLst/>
            </a:prstGeom>
            <a:noFill/>
          </p:spPr>
          <p:txBody>
            <a:bodyPr wrap="square" rtlCol="0">
              <a:spAutoFit/>
            </a:bodyPr>
            <a:lstStyle/>
            <a:p>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は若いころかなり悪いことやって</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いたらしいよ。</a:t>
              </a:r>
            </a:p>
          </p:txBody>
        </p:sp>
      </p:grpSp>
      <p:grpSp>
        <p:nvGrpSpPr>
          <p:cNvPr id="6" name="グループ化 5">
            <a:extLst>
              <a:ext uri="{FF2B5EF4-FFF2-40B4-BE49-F238E27FC236}">
                <a16:creationId xmlns:a16="http://schemas.microsoft.com/office/drawing/2014/main" id="{8E288B57-F4A2-46B2-95D1-297ED33911B6}"/>
              </a:ext>
            </a:extLst>
          </p:cNvPr>
          <p:cNvGrpSpPr/>
          <p:nvPr/>
        </p:nvGrpSpPr>
        <p:grpSpPr>
          <a:xfrm>
            <a:off x="1097967" y="3781454"/>
            <a:ext cx="4163454" cy="1272279"/>
            <a:chOff x="1097967" y="3781454"/>
            <a:chExt cx="4163454" cy="1272279"/>
          </a:xfrm>
        </p:grpSpPr>
        <p:sp>
          <p:nvSpPr>
            <p:cNvPr id="84" name="直角三角形 39">
              <a:extLst>
                <a:ext uri="{FF2B5EF4-FFF2-40B4-BE49-F238E27FC236}">
                  <a16:creationId xmlns:a16="http://schemas.microsoft.com/office/drawing/2014/main" id="{FCC634FC-2335-409F-B7C5-5B092DF80FAF}"/>
                </a:ext>
              </a:extLst>
            </p:cNvPr>
            <p:cNvSpPr/>
            <p:nvPr/>
          </p:nvSpPr>
          <p:spPr>
            <a:xfrm rot="10800000">
              <a:off x="4284507" y="4591231"/>
              <a:ext cx="420342" cy="462502"/>
            </a:xfrm>
            <a:custGeom>
              <a:avLst/>
              <a:gdLst>
                <a:gd name="connsiteX0" fmla="*/ 0 w 420342"/>
                <a:gd name="connsiteY0" fmla="*/ 719514 h 719514"/>
                <a:gd name="connsiteX1" fmla="*/ 0 w 420342"/>
                <a:gd name="connsiteY1" fmla="*/ 0 h 719514"/>
                <a:gd name="connsiteX2" fmla="*/ 420342 w 420342"/>
                <a:gd name="connsiteY2" fmla="*/ 719514 h 719514"/>
                <a:gd name="connsiteX3" fmla="*/ 0 w 420342"/>
                <a:gd name="connsiteY3" fmla="*/ 719514 h 719514"/>
                <a:gd name="connsiteX0" fmla="*/ 6983 w 420342"/>
                <a:gd name="connsiteY0" fmla="*/ 521377 h 719514"/>
                <a:gd name="connsiteX1" fmla="*/ 0 w 420342"/>
                <a:gd name="connsiteY1" fmla="*/ 0 h 719514"/>
                <a:gd name="connsiteX2" fmla="*/ 420342 w 420342"/>
                <a:gd name="connsiteY2" fmla="*/ 719514 h 719514"/>
                <a:gd name="connsiteX3" fmla="*/ 6983 w 420342"/>
                <a:gd name="connsiteY3" fmla="*/ 521377 h 719514"/>
              </a:gdLst>
              <a:ahLst/>
              <a:cxnLst>
                <a:cxn ang="0">
                  <a:pos x="connsiteX0" y="connsiteY0"/>
                </a:cxn>
                <a:cxn ang="0">
                  <a:pos x="connsiteX1" y="connsiteY1"/>
                </a:cxn>
                <a:cxn ang="0">
                  <a:pos x="connsiteX2" y="connsiteY2"/>
                </a:cxn>
                <a:cxn ang="0">
                  <a:pos x="connsiteX3" y="connsiteY3"/>
                </a:cxn>
              </a:cxnLst>
              <a:rect l="l" t="t" r="r" b="b"/>
              <a:pathLst>
                <a:path w="420342" h="719514">
                  <a:moveTo>
                    <a:pt x="6983" y="521377"/>
                  </a:moveTo>
                  <a:cubicBezTo>
                    <a:pt x="4655" y="347585"/>
                    <a:pt x="2328" y="173792"/>
                    <a:pt x="0" y="0"/>
                  </a:cubicBezTo>
                  <a:lnTo>
                    <a:pt x="420342" y="719514"/>
                  </a:lnTo>
                  <a:lnTo>
                    <a:pt x="6983" y="52137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a:extLst>
                <a:ext uri="{FF2B5EF4-FFF2-40B4-BE49-F238E27FC236}">
                  <a16:creationId xmlns:a16="http://schemas.microsoft.com/office/drawing/2014/main" id="{858EC7BD-691B-4B0C-801C-3925B574ED60}"/>
                </a:ext>
              </a:extLst>
            </p:cNvPr>
            <p:cNvGrpSpPr/>
            <p:nvPr/>
          </p:nvGrpSpPr>
          <p:grpSpPr>
            <a:xfrm>
              <a:off x="1097967" y="3781454"/>
              <a:ext cx="4163454" cy="926573"/>
              <a:chOff x="291580" y="5833546"/>
              <a:chExt cx="4163454" cy="926573"/>
            </a:xfrm>
          </p:grpSpPr>
          <p:sp>
            <p:nvSpPr>
              <p:cNvPr id="51" name="角丸四角形 40">
                <a:extLst>
                  <a:ext uri="{FF2B5EF4-FFF2-40B4-BE49-F238E27FC236}">
                    <a16:creationId xmlns:a16="http://schemas.microsoft.com/office/drawing/2014/main" id="{E9A0149F-3310-47D4-810D-2260BC418D0F}"/>
                  </a:ext>
                </a:extLst>
              </p:cNvPr>
              <p:cNvSpPr/>
              <p:nvPr/>
            </p:nvSpPr>
            <p:spPr>
              <a:xfrm>
                <a:off x="291580" y="5833546"/>
                <a:ext cx="4076322" cy="926573"/>
              </a:xfrm>
              <a:prstGeom prst="roundRect">
                <a:avLst>
                  <a:gd name="adj" fmla="val 24752"/>
                </a:avLst>
              </a:prstGeom>
              <a:solidFill>
                <a:schemeClr val="bg1">
                  <a:lumMod val="95000"/>
                </a:schemeClr>
              </a:solidFill>
              <a:ln w="76200" cmpd="sng">
                <a:solidFill>
                  <a:srgbClr val="ED7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4" name="グループ化 3">
                <a:extLst>
                  <a:ext uri="{FF2B5EF4-FFF2-40B4-BE49-F238E27FC236}">
                    <a16:creationId xmlns:a16="http://schemas.microsoft.com/office/drawing/2014/main" id="{471BF8BB-DF55-4D5D-B588-D2B045FB5320}"/>
                  </a:ext>
                </a:extLst>
              </p:cNvPr>
              <p:cNvGrpSpPr/>
              <p:nvPr/>
            </p:nvGrpSpPr>
            <p:grpSpPr>
              <a:xfrm>
                <a:off x="545661" y="5997510"/>
                <a:ext cx="3909373" cy="550478"/>
                <a:chOff x="545661" y="4371244"/>
                <a:chExt cx="3909373" cy="550478"/>
              </a:xfrm>
            </p:grpSpPr>
            <p:sp>
              <p:nvSpPr>
                <p:cNvPr id="58" name="テキスト ボックス 57">
                  <a:extLst>
                    <a:ext uri="{FF2B5EF4-FFF2-40B4-BE49-F238E27FC236}">
                      <a16:creationId xmlns:a16="http://schemas.microsoft.com/office/drawing/2014/main" id="{97FA1FEC-7616-486C-B438-135A40B0F81E}"/>
                    </a:ext>
                  </a:extLst>
                </p:cNvPr>
                <p:cNvSpPr txBox="1"/>
                <p:nvPr/>
              </p:nvSpPr>
              <p:spPr>
                <a:xfrm>
                  <a:off x="1164643" y="4485900"/>
                  <a:ext cx="3290391" cy="369332"/>
                </a:xfrm>
                <a:prstGeom prst="rect">
                  <a:avLst/>
                </a:prstGeom>
                <a:noFill/>
              </p:spPr>
              <p:txBody>
                <a:bodyPr wrap="square" rtlCol="0">
                  <a:spAutoFit/>
                </a:bodyPr>
                <a:lstStyle/>
                <a:p>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大嫌い！調子にのりすぎ！</a:t>
                  </a:r>
                </a:p>
              </p:txBody>
            </p:sp>
            <p:sp>
              <p:nvSpPr>
                <p:cNvPr id="59" name="円/楕円 26">
                  <a:extLst>
                    <a:ext uri="{FF2B5EF4-FFF2-40B4-BE49-F238E27FC236}">
                      <a16:creationId xmlns:a16="http://schemas.microsoft.com/office/drawing/2014/main" id="{E741F89C-4C00-4012-B699-292884E170E5}"/>
                    </a:ext>
                  </a:extLst>
                </p:cNvPr>
                <p:cNvSpPr/>
                <p:nvPr/>
              </p:nvSpPr>
              <p:spPr>
                <a:xfrm>
                  <a:off x="545661" y="4371244"/>
                  <a:ext cx="550478" cy="550478"/>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6" name="フリーフォーム 8">
                  <a:extLst>
                    <a:ext uri="{FF2B5EF4-FFF2-40B4-BE49-F238E27FC236}">
                      <a16:creationId xmlns:a16="http://schemas.microsoft.com/office/drawing/2014/main" id="{E3C7FF7C-56C4-4622-B3D8-49112179AD84}"/>
                    </a:ext>
                  </a:extLst>
                </p:cNvPr>
                <p:cNvSpPr/>
                <p:nvPr/>
              </p:nvSpPr>
              <p:spPr>
                <a:xfrm>
                  <a:off x="681422" y="4710912"/>
                  <a:ext cx="294226" cy="210620"/>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7" name="円/楕円 38">
                  <a:extLst>
                    <a:ext uri="{FF2B5EF4-FFF2-40B4-BE49-F238E27FC236}">
                      <a16:creationId xmlns:a16="http://schemas.microsoft.com/office/drawing/2014/main" id="{B2A39B78-2C73-4356-8D5D-57DA0527AE48}"/>
                    </a:ext>
                  </a:extLst>
                </p:cNvPr>
                <p:cNvSpPr/>
                <p:nvPr/>
              </p:nvSpPr>
              <p:spPr>
                <a:xfrm>
                  <a:off x="670141" y="4447619"/>
                  <a:ext cx="320641" cy="296965"/>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pic>
            <p:nvPicPr>
              <p:cNvPr id="68" name="図 67">
                <a:extLst>
                  <a:ext uri="{FF2B5EF4-FFF2-40B4-BE49-F238E27FC236}">
                    <a16:creationId xmlns:a16="http://schemas.microsoft.com/office/drawing/2014/main" id="{71FF1020-36A3-49EE-A2DD-CD793367CE09}"/>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0651" t="27523" r="41386" b="52744"/>
              <a:stretch/>
            </p:blipFill>
            <p:spPr>
              <a:xfrm>
                <a:off x="626426" y="6073885"/>
                <a:ext cx="383846" cy="421690"/>
              </a:xfrm>
              <a:prstGeom prst="rect">
                <a:avLst/>
              </a:prstGeom>
            </p:spPr>
          </p:pic>
        </p:grpSp>
      </p:grpSp>
    </p:spTree>
    <p:custDataLst>
      <p:tags r:id="rId1"/>
    </p:custDataLst>
    <p:extLst>
      <p:ext uri="{BB962C8B-B14F-4D97-AF65-F5344CB8AC3E}">
        <p14:creationId xmlns:p14="http://schemas.microsoft.com/office/powerpoint/2010/main" val="939426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fade">
                                      <p:cBhvr>
                                        <p:cTn id="2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95E49D03-BBAF-4C02-A81F-8413769F0AC9}"/>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4831"/>
          <a:stretch/>
        </p:blipFill>
        <p:spPr>
          <a:xfrm>
            <a:off x="574515" y="1637161"/>
            <a:ext cx="5485946" cy="5220840"/>
          </a:xfrm>
          <a:prstGeom prst="rect">
            <a:avLst/>
          </a:prstGeom>
        </p:spPr>
      </p:pic>
      <p:sp>
        <p:nvSpPr>
          <p:cNvPr id="4" name="台形 3">
            <a:extLst>
              <a:ext uri="{FF2B5EF4-FFF2-40B4-BE49-F238E27FC236}">
                <a16:creationId xmlns:a16="http://schemas.microsoft.com/office/drawing/2014/main" id="{9AE1810C-994D-4CEA-A281-321E51ACDE3D}"/>
              </a:ext>
            </a:extLst>
          </p:cNvPr>
          <p:cNvSpPr/>
          <p:nvPr/>
        </p:nvSpPr>
        <p:spPr>
          <a:xfrm rot="5400000">
            <a:off x="1773463" y="2175801"/>
            <a:ext cx="2173659" cy="3308459"/>
          </a:xfrm>
          <a:prstGeom prst="trapezoid">
            <a:avLst>
              <a:gd name="adj" fmla="val 6546"/>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 name="タイトル 1"/>
          <p:cNvSpPr>
            <a:spLocks noGrp="1"/>
          </p:cNvSpPr>
          <p:nvPr>
            <p:ph type="title"/>
          </p:nvPr>
        </p:nvSpPr>
        <p:spPr/>
        <p:txBody>
          <a:bodyPr/>
          <a:lstStyle/>
          <a:p>
            <a:r>
              <a:rPr lang="en-US" altLang="ja-JP" dirty="0"/>
              <a:t>23.</a:t>
            </a:r>
            <a:r>
              <a:rPr lang="ja-JP" altLang="en-US"/>
              <a:t> 有名人への誹謗中傷</a:t>
            </a:r>
            <a:endParaRPr lang="ja-JP" altLang="en-US" dirty="0"/>
          </a:p>
        </p:txBody>
      </p:sp>
      <p:sp>
        <p:nvSpPr>
          <p:cNvPr id="48" name="テキスト ボックス 47"/>
          <p:cNvSpPr txBox="1"/>
          <p:nvPr/>
        </p:nvSpPr>
        <p:spPr>
          <a:xfrm>
            <a:off x="68348" y="869489"/>
            <a:ext cx="8996451" cy="1200329"/>
          </a:xfrm>
          <a:prstGeom prst="rect">
            <a:avLst/>
          </a:prstGeom>
          <a:noFill/>
        </p:spPr>
        <p:txBody>
          <a:bodyPr wrap="square" rtlCol="0">
            <a:spAutoFit/>
          </a:bodyPr>
          <a:lstStyle/>
          <a:p>
            <a:pPr algn="just"/>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しばらくするとその有名人は芸能界から引退してしまいました。原因はネットでの誹謗中傷がきっかけになったのだと報じられていました。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3" name="グループ化 12">
            <a:extLst>
              <a:ext uri="{FF2B5EF4-FFF2-40B4-BE49-F238E27FC236}">
                <a16:creationId xmlns:a16="http://schemas.microsoft.com/office/drawing/2014/main" id="{36AA26ED-2A6E-45A8-96F0-880896BA248F}"/>
              </a:ext>
            </a:extLst>
          </p:cNvPr>
          <p:cNvGrpSpPr/>
          <p:nvPr/>
        </p:nvGrpSpPr>
        <p:grpSpPr>
          <a:xfrm>
            <a:off x="4165212" y="1825607"/>
            <a:ext cx="2401416" cy="1135072"/>
            <a:chOff x="8365781" y="4652552"/>
            <a:chExt cx="3061405" cy="1743074"/>
          </a:xfrm>
        </p:grpSpPr>
        <p:sp>
          <p:nvSpPr>
            <p:cNvPr id="32" name="円/楕円 55"/>
            <p:cNvSpPr/>
            <p:nvPr/>
          </p:nvSpPr>
          <p:spPr>
            <a:xfrm rot="21313003" flipH="1">
              <a:off x="11009073" y="6158277"/>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3" name="雲 31"/>
            <p:cNvSpPr/>
            <p:nvPr/>
          </p:nvSpPr>
          <p:spPr>
            <a:xfrm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4" name="円/楕円 57"/>
            <p:cNvSpPr/>
            <p:nvPr/>
          </p:nvSpPr>
          <p:spPr>
            <a:xfrm rot="21313003" flipH="1">
              <a:off x="11300924" y="6306927"/>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5" name="テキスト ボックス 34"/>
            <p:cNvSpPr txBox="1"/>
            <p:nvPr/>
          </p:nvSpPr>
          <p:spPr>
            <a:xfrm rot="292457">
              <a:off x="8365781" y="5173021"/>
              <a:ext cx="3061405" cy="614429"/>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私は関係ないよ！</a:t>
              </a:r>
            </a:p>
          </p:txBody>
        </p:sp>
      </p:grpSp>
      <p:pic>
        <p:nvPicPr>
          <p:cNvPr id="11" name="図 10" descr="モニター, コンピュータ, 画面, テレビ が含まれている画像&#10;&#10;自動的に生成された説明">
            <a:extLst>
              <a:ext uri="{FF2B5EF4-FFF2-40B4-BE49-F238E27FC236}">
                <a16:creationId xmlns:a16="http://schemas.microsoft.com/office/drawing/2014/main" id="{325B5184-BB6E-E646-B2E7-996044711C5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04531" y="2850150"/>
            <a:ext cx="3356283" cy="1931575"/>
          </a:xfrm>
          <a:prstGeom prst="rect">
            <a:avLst/>
          </a:prstGeom>
        </p:spPr>
      </p:pic>
      <p:sp>
        <p:nvSpPr>
          <p:cNvPr id="61" name="テキスト ボックス 60">
            <a:extLst>
              <a:ext uri="{FF2B5EF4-FFF2-40B4-BE49-F238E27FC236}">
                <a16:creationId xmlns:a16="http://schemas.microsoft.com/office/drawing/2014/main" id="{5D50878F-826A-439D-8425-21852C1C7F1F}"/>
              </a:ext>
            </a:extLst>
          </p:cNvPr>
          <p:cNvSpPr txBox="1"/>
          <p:nvPr/>
        </p:nvSpPr>
        <p:spPr>
          <a:xfrm rot="21417273">
            <a:off x="1216714" y="4502784"/>
            <a:ext cx="2852063" cy="338554"/>
          </a:xfrm>
          <a:prstGeom prst="rect">
            <a:avLst/>
          </a:prstGeom>
          <a:noFill/>
        </p:spPr>
        <p:txBody>
          <a:bodyPr wrap="none" rtlCol="0">
            <a:spAutoFit/>
          </a:bodyPr>
          <a:lstStyle/>
          <a:p>
            <a:pPr algn="ctr"/>
            <a:r>
              <a:rPr kumimoji="1" lang="ja-JP" altLang="en-US" sz="1600" b="1" dirty="0">
                <a:highlight>
                  <a:srgbClr val="EF3631"/>
                </a:highlight>
                <a:latin typeface="メイリオ" panose="020B0604030504040204" pitchFamily="50" charset="-128"/>
                <a:ea typeface="メイリオ" panose="020B0604030504040204" pitchFamily="50" charset="-128"/>
                <a:cs typeface="メイリオ" panose="020B0604030504040204" pitchFamily="50" charset="-128"/>
              </a:rPr>
              <a:t>ネットの誹謗中傷が原因か？</a:t>
            </a:r>
          </a:p>
        </p:txBody>
      </p:sp>
      <p:pic>
        <p:nvPicPr>
          <p:cNvPr id="66" name="図 65">
            <a:extLst>
              <a:ext uri="{FF2B5EF4-FFF2-40B4-BE49-F238E27FC236}">
                <a16:creationId xmlns:a16="http://schemas.microsoft.com/office/drawing/2014/main" id="{46AAAD0C-4C9D-3949-9E6D-A6033214A23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58828" y="2307441"/>
            <a:ext cx="4575555" cy="4627847"/>
          </a:xfrm>
          <a:prstGeom prst="rect">
            <a:avLst/>
          </a:prstGeom>
        </p:spPr>
      </p:pic>
      <p:grpSp>
        <p:nvGrpSpPr>
          <p:cNvPr id="30" name="グループ化 29">
            <a:extLst>
              <a:ext uri="{FF2B5EF4-FFF2-40B4-BE49-F238E27FC236}">
                <a16:creationId xmlns:a16="http://schemas.microsoft.com/office/drawing/2014/main" id="{BEF0FE89-3F3D-4054-8341-933DFB8B629E}"/>
              </a:ext>
            </a:extLst>
          </p:cNvPr>
          <p:cNvGrpSpPr/>
          <p:nvPr/>
        </p:nvGrpSpPr>
        <p:grpSpPr>
          <a:xfrm>
            <a:off x="3857688" y="3651846"/>
            <a:ext cx="2756212" cy="1451510"/>
            <a:chOff x="8418109" y="4641461"/>
            <a:chExt cx="3262349" cy="1625589"/>
          </a:xfrm>
        </p:grpSpPr>
        <p:sp>
          <p:nvSpPr>
            <p:cNvPr id="39" name="円/楕円 55">
              <a:extLst>
                <a:ext uri="{FF2B5EF4-FFF2-40B4-BE49-F238E27FC236}">
                  <a16:creationId xmlns:a16="http://schemas.microsoft.com/office/drawing/2014/main" id="{1FF70D00-7B0C-4437-BD86-59B87CFF4D0D}"/>
                </a:ext>
              </a:extLst>
            </p:cNvPr>
            <p:cNvSpPr/>
            <p:nvPr/>
          </p:nvSpPr>
          <p:spPr>
            <a:xfrm rot="21313003" flipH="1">
              <a:off x="11237270" y="4879100"/>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0" name="雲 31">
              <a:extLst>
                <a:ext uri="{FF2B5EF4-FFF2-40B4-BE49-F238E27FC236}">
                  <a16:creationId xmlns:a16="http://schemas.microsoft.com/office/drawing/2014/main" id="{1B3E1221-DDB9-4296-9DB8-23245C63C710}"/>
                </a:ext>
              </a:extLst>
            </p:cNvPr>
            <p:cNvSpPr/>
            <p:nvPr/>
          </p:nvSpPr>
          <p:spPr>
            <a:xfrm rot="20830378" flipH="1">
              <a:off x="8480424" y="4641461"/>
              <a:ext cx="28853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1" name="円/楕円 57">
              <a:extLst>
                <a:ext uri="{FF2B5EF4-FFF2-40B4-BE49-F238E27FC236}">
                  <a16:creationId xmlns:a16="http://schemas.microsoft.com/office/drawing/2014/main" id="{CCDF54F6-F671-40EC-B626-D7CF5D307367}"/>
                </a:ext>
              </a:extLst>
            </p:cNvPr>
            <p:cNvSpPr/>
            <p:nvPr/>
          </p:nvSpPr>
          <p:spPr>
            <a:xfrm rot="21313003" flipH="1">
              <a:off x="11569486" y="4766115"/>
              <a:ext cx="110972"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2" name="テキスト ボックス 41">
              <a:extLst>
                <a:ext uri="{FF2B5EF4-FFF2-40B4-BE49-F238E27FC236}">
                  <a16:creationId xmlns:a16="http://schemas.microsoft.com/office/drawing/2014/main" id="{ABA6CB05-8A78-4D0E-A5ED-6A623F334757}"/>
                </a:ext>
              </a:extLst>
            </p:cNvPr>
            <p:cNvSpPr txBox="1"/>
            <p:nvPr/>
          </p:nvSpPr>
          <p:spPr>
            <a:xfrm rot="21176192">
              <a:off x="8418109" y="5062365"/>
              <a:ext cx="3061405" cy="792782"/>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だって みんなも</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書き込んでたし</a:t>
              </a:r>
              <a:r>
                <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3" name="グループ化 42">
            <a:extLst>
              <a:ext uri="{FF2B5EF4-FFF2-40B4-BE49-F238E27FC236}">
                <a16:creationId xmlns:a16="http://schemas.microsoft.com/office/drawing/2014/main" id="{7928EFD7-E380-4FAF-8C07-3C476FE15700}"/>
              </a:ext>
            </a:extLst>
          </p:cNvPr>
          <p:cNvGrpSpPr/>
          <p:nvPr/>
        </p:nvGrpSpPr>
        <p:grpSpPr>
          <a:xfrm>
            <a:off x="6530822" y="6254614"/>
            <a:ext cx="2322109" cy="403644"/>
            <a:chOff x="5603630" y="6383924"/>
            <a:chExt cx="2625479" cy="403644"/>
          </a:xfrm>
          <a:solidFill>
            <a:srgbClr val="AE9070"/>
          </a:solidFill>
        </p:grpSpPr>
        <p:sp>
          <p:nvSpPr>
            <p:cNvPr id="44" name="テキスト ボックス 43">
              <a:extLst>
                <a:ext uri="{FF2B5EF4-FFF2-40B4-BE49-F238E27FC236}">
                  <a16:creationId xmlns:a16="http://schemas.microsoft.com/office/drawing/2014/main" id="{20EF729F-DF4D-4B09-9D4E-FC5D4BFF254B}"/>
                </a:ext>
              </a:extLst>
            </p:cNvPr>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a:t>
              </a:r>
              <a:r>
                <a:rPr kumimoji="1"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45" name="正方形/長方形 44">
              <a:extLst>
                <a:ext uri="{FF2B5EF4-FFF2-40B4-BE49-F238E27FC236}">
                  <a16:creationId xmlns:a16="http://schemas.microsoft.com/office/drawing/2014/main" id="{FB6158BB-A629-4B48-A2B9-68556779E1F0}"/>
                </a:ext>
              </a:extLst>
            </p:cNvPr>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CD3BBAC1-D57D-4E50-8125-10905C4383A7}"/>
                </a:ext>
              </a:extLst>
            </p:cNvPr>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A3F8E51B-0DEB-402A-A69F-F08C637E943E}"/>
                </a:ext>
              </a:extLst>
            </p:cNvPr>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047C1B6D-1C1A-4E2A-9B87-8B51576F45BC}"/>
                </a:ext>
              </a:extLst>
            </p:cNvPr>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1" name="グループ化 30">
            <a:extLst>
              <a:ext uri="{FF2B5EF4-FFF2-40B4-BE49-F238E27FC236}">
                <a16:creationId xmlns:a16="http://schemas.microsoft.com/office/drawing/2014/main" id="{489AE1AF-E6EF-4610-8068-67A7DFC7DE03}"/>
              </a:ext>
            </a:extLst>
          </p:cNvPr>
          <p:cNvGrpSpPr/>
          <p:nvPr/>
        </p:nvGrpSpPr>
        <p:grpSpPr>
          <a:xfrm>
            <a:off x="6916781" y="2718190"/>
            <a:ext cx="1021156" cy="1491257"/>
            <a:chOff x="6437973" y="2572486"/>
            <a:chExt cx="1021156" cy="1491257"/>
          </a:xfrm>
        </p:grpSpPr>
        <p:grpSp>
          <p:nvGrpSpPr>
            <p:cNvPr id="36" name="グループ化 35">
              <a:extLst>
                <a:ext uri="{FF2B5EF4-FFF2-40B4-BE49-F238E27FC236}">
                  <a16:creationId xmlns:a16="http://schemas.microsoft.com/office/drawing/2014/main" id="{D859153E-391F-4C9B-B889-AB6DE6F23283}"/>
                </a:ext>
              </a:extLst>
            </p:cNvPr>
            <p:cNvGrpSpPr/>
            <p:nvPr/>
          </p:nvGrpSpPr>
          <p:grpSpPr>
            <a:xfrm>
              <a:off x="6933326" y="2572486"/>
              <a:ext cx="438913" cy="690094"/>
              <a:chOff x="6831877" y="2572485"/>
              <a:chExt cx="438913" cy="704725"/>
            </a:xfrm>
          </p:grpSpPr>
          <p:cxnSp>
            <p:nvCxnSpPr>
              <p:cNvPr id="51" name="直線コネクタ 50">
                <a:extLst>
                  <a:ext uri="{FF2B5EF4-FFF2-40B4-BE49-F238E27FC236}">
                    <a16:creationId xmlns:a16="http://schemas.microsoft.com/office/drawing/2014/main" id="{4E4D1A97-DE5B-4D2D-8635-3AD29C6E82B1}"/>
                  </a:ext>
                </a:extLst>
              </p:cNvPr>
              <p:cNvCxnSpPr>
                <a:cxnSpLocks/>
              </p:cNvCxnSpPr>
              <p:nvPr/>
            </p:nvCxnSpPr>
            <p:spPr>
              <a:xfrm>
                <a:off x="6919660" y="2674897"/>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AFFE4950-B18A-439A-A5AE-5A870694919B}"/>
                  </a:ext>
                </a:extLst>
              </p:cNvPr>
              <p:cNvCxnSpPr>
                <a:cxnSpLocks/>
              </p:cNvCxnSpPr>
              <p:nvPr/>
            </p:nvCxnSpPr>
            <p:spPr>
              <a:xfrm>
                <a:off x="6831877" y="2572485"/>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7546CE85-158A-4410-BE18-1DE7378D5CE6}"/>
                  </a:ext>
                </a:extLst>
              </p:cNvPr>
              <p:cNvCxnSpPr>
                <a:cxnSpLocks/>
              </p:cNvCxnSpPr>
              <p:nvPr/>
            </p:nvCxnSpPr>
            <p:spPr>
              <a:xfrm>
                <a:off x="7065964" y="2652951"/>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BA27FC03-8EFA-4F80-9CAB-AF95E7FF1C53}"/>
                  </a:ext>
                </a:extLst>
              </p:cNvPr>
              <p:cNvCxnSpPr>
                <a:cxnSpLocks/>
              </p:cNvCxnSpPr>
              <p:nvPr/>
            </p:nvCxnSpPr>
            <p:spPr>
              <a:xfrm>
                <a:off x="7146432" y="2674897"/>
                <a:ext cx="0" cy="602313"/>
              </a:xfrm>
              <a:prstGeom prst="line">
                <a:avLst/>
              </a:prstGeom>
              <a:ln w="12700"/>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F96E23A7-1F7C-4025-B60E-F214193E6297}"/>
                  </a:ext>
                </a:extLst>
              </p:cNvPr>
              <p:cNvCxnSpPr>
                <a:cxnSpLocks/>
              </p:cNvCxnSpPr>
              <p:nvPr/>
            </p:nvCxnSpPr>
            <p:spPr>
              <a:xfrm>
                <a:off x="7270790" y="2674897"/>
                <a:ext cx="0" cy="520598"/>
              </a:xfrm>
              <a:prstGeom prst="line">
                <a:avLst/>
              </a:prstGeom>
              <a:ln w="12700"/>
            </p:spPr>
            <p:style>
              <a:lnRef idx="1">
                <a:schemeClr val="dk1"/>
              </a:lnRef>
              <a:fillRef idx="0">
                <a:schemeClr val="dk1"/>
              </a:fillRef>
              <a:effectRef idx="0">
                <a:schemeClr val="dk1"/>
              </a:effectRef>
              <a:fontRef idx="minor">
                <a:schemeClr val="tx1"/>
              </a:fontRef>
            </p:style>
          </p:cxnSp>
        </p:grpSp>
        <p:pic>
          <p:nvPicPr>
            <p:cNvPr id="38" name="グラフィックス 37" descr="水">
              <a:extLst>
                <a:ext uri="{FF2B5EF4-FFF2-40B4-BE49-F238E27FC236}">
                  <a16:creationId xmlns:a16="http://schemas.microsoft.com/office/drawing/2014/main" id="{411D5A5C-62D5-4BCA-9F49-1C7919FD53A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50487" y="3605382"/>
              <a:ext cx="308642" cy="458361"/>
            </a:xfrm>
            <a:prstGeom prst="rect">
              <a:avLst/>
            </a:prstGeom>
          </p:spPr>
        </p:pic>
        <p:pic>
          <p:nvPicPr>
            <p:cNvPr id="50" name="グラフィックス 49" descr="水">
              <a:extLst>
                <a:ext uri="{FF2B5EF4-FFF2-40B4-BE49-F238E27FC236}">
                  <a16:creationId xmlns:a16="http://schemas.microsoft.com/office/drawing/2014/main" id="{F847A0B8-5508-4AA9-903C-BF8C660B9E2A}"/>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437973" y="2741546"/>
              <a:ext cx="257177" cy="381931"/>
            </a:xfrm>
            <a:prstGeom prst="rect">
              <a:avLst/>
            </a:prstGeom>
          </p:spPr>
        </p:pic>
      </p:grpSp>
      <p:pic>
        <p:nvPicPr>
          <p:cNvPr id="65" name="図 64" descr="おもちゃ, 人形, 電話, 男 が含まれている画像&#10;&#10;自動的に生成された説明">
            <a:extLst>
              <a:ext uri="{FF2B5EF4-FFF2-40B4-BE49-F238E27FC236}">
                <a16:creationId xmlns:a16="http://schemas.microsoft.com/office/drawing/2014/main" id="{9E4A16B0-BBA3-474D-B13D-FE837675E3D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64854">
            <a:off x="3250187" y="3197995"/>
            <a:ext cx="826557" cy="854481"/>
          </a:xfrm>
          <a:prstGeom prst="rect">
            <a:avLst/>
          </a:prstGeom>
        </p:spPr>
      </p:pic>
      <p:grpSp>
        <p:nvGrpSpPr>
          <p:cNvPr id="56" name="グループ化 55">
            <a:extLst>
              <a:ext uri="{FF2B5EF4-FFF2-40B4-BE49-F238E27FC236}">
                <a16:creationId xmlns:a16="http://schemas.microsoft.com/office/drawing/2014/main" id="{AE2B21A0-6DF7-4151-8CCC-9B979C78696D}"/>
              </a:ext>
            </a:extLst>
          </p:cNvPr>
          <p:cNvGrpSpPr/>
          <p:nvPr/>
        </p:nvGrpSpPr>
        <p:grpSpPr>
          <a:xfrm>
            <a:off x="5267477" y="5252828"/>
            <a:ext cx="1731966" cy="895925"/>
            <a:chOff x="9561331" y="4490414"/>
            <a:chExt cx="2050015" cy="1220965"/>
          </a:xfrm>
        </p:grpSpPr>
        <p:sp>
          <p:nvSpPr>
            <p:cNvPr id="57" name="円/楕円 55">
              <a:extLst>
                <a:ext uri="{FF2B5EF4-FFF2-40B4-BE49-F238E27FC236}">
                  <a16:creationId xmlns:a16="http://schemas.microsoft.com/office/drawing/2014/main" id="{E7B87408-C4BE-407A-B90C-347BA8299D1B}"/>
                </a:ext>
              </a:extLst>
            </p:cNvPr>
            <p:cNvSpPr/>
            <p:nvPr/>
          </p:nvSpPr>
          <p:spPr>
            <a:xfrm rot="21313003" flipH="1">
              <a:off x="11297504" y="4747810"/>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8" name="雲 31">
              <a:extLst>
                <a:ext uri="{FF2B5EF4-FFF2-40B4-BE49-F238E27FC236}">
                  <a16:creationId xmlns:a16="http://schemas.microsoft.com/office/drawing/2014/main" id="{FE9A2909-B1DD-4680-800D-C34DDE20C21A}"/>
                </a:ext>
              </a:extLst>
            </p:cNvPr>
            <p:cNvSpPr/>
            <p:nvPr/>
          </p:nvSpPr>
          <p:spPr>
            <a:xfrm rot="20830378" flipH="1">
              <a:off x="9561331" y="4526499"/>
              <a:ext cx="1738478" cy="118488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9" name="円/楕円 57">
              <a:extLst>
                <a:ext uri="{FF2B5EF4-FFF2-40B4-BE49-F238E27FC236}">
                  <a16:creationId xmlns:a16="http://schemas.microsoft.com/office/drawing/2014/main" id="{55B78109-F234-4AC9-9D2B-D07EF3325183}"/>
                </a:ext>
              </a:extLst>
            </p:cNvPr>
            <p:cNvSpPr/>
            <p:nvPr/>
          </p:nvSpPr>
          <p:spPr>
            <a:xfrm rot="21313003" flipH="1">
              <a:off x="11500374" y="4490414"/>
              <a:ext cx="110972" cy="88700"/>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0" name="テキスト ボックス 59">
              <a:extLst>
                <a:ext uri="{FF2B5EF4-FFF2-40B4-BE49-F238E27FC236}">
                  <a16:creationId xmlns:a16="http://schemas.microsoft.com/office/drawing/2014/main" id="{17D260EB-8509-41ED-8FE4-21E6F850D2E9}"/>
                </a:ext>
              </a:extLst>
            </p:cNvPr>
            <p:cNvSpPr txBox="1"/>
            <p:nvPr/>
          </p:nvSpPr>
          <p:spPr>
            <a:xfrm rot="21176192">
              <a:off x="9775706" y="4932245"/>
              <a:ext cx="1287592" cy="448095"/>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10" name="テキスト ボックス 9">
            <a:extLst>
              <a:ext uri="{FF2B5EF4-FFF2-40B4-BE49-F238E27FC236}">
                <a16:creationId xmlns:a16="http://schemas.microsoft.com/office/drawing/2014/main" id="{926031A5-B10F-43D1-A92D-61E3439804C7}"/>
              </a:ext>
            </a:extLst>
          </p:cNvPr>
          <p:cNvSpPr txBox="1"/>
          <p:nvPr/>
        </p:nvSpPr>
        <p:spPr>
          <a:xfrm rot="162456">
            <a:off x="1297467" y="2907707"/>
            <a:ext cx="2457724" cy="338554"/>
          </a:xfrm>
          <a:prstGeom prst="rect">
            <a:avLst/>
          </a:prstGeom>
        </p:spPr>
        <p:style>
          <a:lnRef idx="2">
            <a:schemeClr val="accent1"/>
          </a:lnRef>
          <a:fillRef idx="1">
            <a:schemeClr val="lt1"/>
          </a:fillRef>
          <a:effectRef idx="0">
            <a:schemeClr val="accent1"/>
          </a:effectRef>
          <a:fontRef idx="minor">
            <a:schemeClr val="dk1"/>
          </a:fontRef>
        </p:style>
        <p:txBody>
          <a:bodyPr wrap="none" rtlCol="0">
            <a:spAutoFit/>
          </a:bodyPr>
          <a:lstStyle/>
          <a:p>
            <a:pPr algn="ctr"/>
            <a:r>
              <a:rPr kumimoji="1" lang="ja-JP" altLang="en-US" sz="1600" b="1" dirty="0">
                <a:highlight>
                  <a:srgbClr val="FFFFFF"/>
                </a:highlight>
                <a:latin typeface="メイリオ" panose="020B0604030504040204" pitchFamily="50" charset="-128"/>
                <a:ea typeface="メイリオ" panose="020B0604030504040204" pitchFamily="50" charset="-128"/>
                <a:cs typeface="メイリオ" panose="020B0604030504040204" pitchFamily="50" charset="-128"/>
              </a:rPr>
              <a:t>芸能人</a:t>
            </a:r>
            <a:r>
              <a:rPr kumimoji="1" lang="en-US" altLang="ja-JP" sz="1600" b="1" dirty="0">
                <a:highlight>
                  <a:srgbClr val="FFFFFF"/>
                </a:highlight>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1600" b="1" dirty="0">
                <a:highlight>
                  <a:srgbClr val="FFFFFF"/>
                </a:highlight>
                <a:latin typeface="メイリオ" panose="020B0604030504040204" pitchFamily="50" charset="-128"/>
                <a:ea typeface="メイリオ" panose="020B0604030504040204" pitchFamily="50" charset="-128"/>
                <a:cs typeface="メイリオ" panose="020B0604030504040204" pitchFamily="50" charset="-128"/>
              </a:rPr>
              <a:t> 突然の引退！？</a:t>
            </a:r>
            <a:endParaRPr kumimoji="1" lang="ja-JP" altLang="en-US" sz="1600" b="1" dirty="0">
              <a:highlight>
                <a:srgbClr val="FFFFFF"/>
              </a:highlight>
              <a:latin typeface="メイリオ" panose="020B0604030504040204" pitchFamily="50" charset="-128"/>
              <a:ea typeface="メイリオ" panose="020B0604030504040204" pitchFamily="50" charset="-128"/>
              <a:cs typeface="メイリオ" panose="020B0604030504040204" pitchFamily="50" charset="-128"/>
            </a:endParaRPr>
          </a:p>
        </p:txBody>
      </p:sp>
    </p:spTree>
    <p:custDataLst>
      <p:tags r:id="rId1"/>
    </p:custDataLst>
    <p:extLst>
      <p:ext uri="{BB962C8B-B14F-4D97-AF65-F5344CB8AC3E}">
        <p14:creationId xmlns:p14="http://schemas.microsoft.com/office/powerpoint/2010/main" val="2550860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50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348941" y="1243178"/>
            <a:ext cx="7582091" cy="646331"/>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36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眉山さんの行動をどう思いますか？</a:t>
            </a:r>
          </a:p>
        </p:txBody>
      </p:sp>
      <p:sp>
        <p:nvSpPr>
          <p:cNvPr id="7" name="タイトル 6"/>
          <p:cNvSpPr>
            <a:spLocks noGrp="1"/>
          </p:cNvSpPr>
          <p:nvPr>
            <p:ph type="title"/>
          </p:nvPr>
        </p:nvSpPr>
        <p:spPr/>
        <p:txBody>
          <a:bodyPr vert="horz" lIns="91440" tIns="45720" rIns="91440" bIns="45720" rtlCol="0" anchor="ctr">
            <a:noAutofit/>
          </a:bodyPr>
          <a:lstStyle/>
          <a:p>
            <a:r>
              <a:rPr lang="en-US" altLang="ja-JP" dirty="0"/>
              <a:t>23.</a:t>
            </a:r>
            <a:r>
              <a:rPr lang="ja-JP" altLang="en-US"/>
              <a:t> 有名人への誹謗中傷</a:t>
            </a:r>
            <a:endParaRPr lang="en-US" dirty="0"/>
          </a:p>
        </p:txBody>
      </p:sp>
      <p:pic>
        <p:nvPicPr>
          <p:cNvPr id="9" name="図 8">
            <a:extLst>
              <a:ext uri="{FF2B5EF4-FFF2-40B4-BE49-F238E27FC236}">
                <a16:creationId xmlns:a16="http://schemas.microsoft.com/office/drawing/2014/main" id="{1CC21537-28F1-4292-930D-7DC957D282A4}"/>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33138" y1="47750" x2="37243" y2="52750"/>
                        <a14:foregroundMark x1="34018" y1="45500" x2="29619" y2="53250"/>
                        <a14:foregroundMark x1="19062" y1="65750" x2="23754" y2="66750"/>
                        <a14:foregroundMark x1="26100" y1="70500" x2="34311" y2="71500"/>
                        <a14:foregroundMark x1="60704" y1="65500" x2="70381" y2="71250"/>
                        <a14:foregroundMark x1="60997" y1="76500" x2="64516" y2="74750"/>
                        <a14:foregroundMark x1="44575" y1="86750" x2="43109" y2="79750"/>
                        <a14:foregroundMark x1="59824" y1="84500" x2="56598" y2="76500"/>
                      </a14:backgroundRemoval>
                    </a14:imgEffect>
                  </a14:imgLayer>
                </a14:imgProps>
              </a:ext>
              <a:ext uri="{28A0092B-C50C-407E-A947-70E740481C1C}">
                <a14:useLocalDpi xmlns:a14="http://schemas.microsoft.com/office/drawing/2010/main" val="0"/>
              </a:ext>
            </a:extLst>
          </a:blip>
          <a:stretch>
            <a:fillRect/>
          </a:stretch>
        </p:blipFill>
        <p:spPr>
          <a:xfrm>
            <a:off x="7636071" y="595012"/>
            <a:ext cx="1571840" cy="1843800"/>
          </a:xfrm>
          <a:prstGeom prst="rect">
            <a:avLst/>
          </a:prstGeom>
        </p:spPr>
      </p:pic>
      <p:grpSp>
        <p:nvGrpSpPr>
          <p:cNvPr id="2" name="グループ化 1">
            <a:extLst>
              <a:ext uri="{FF2B5EF4-FFF2-40B4-BE49-F238E27FC236}">
                <a16:creationId xmlns:a16="http://schemas.microsoft.com/office/drawing/2014/main" id="{2906A6E8-442F-46CB-876A-A5B54365E0E8}"/>
              </a:ext>
            </a:extLst>
          </p:cNvPr>
          <p:cNvGrpSpPr/>
          <p:nvPr/>
        </p:nvGrpSpPr>
        <p:grpSpPr>
          <a:xfrm>
            <a:off x="493708" y="2011286"/>
            <a:ext cx="7418850" cy="1444878"/>
            <a:chOff x="493708" y="2011286"/>
            <a:chExt cx="7418850" cy="1444878"/>
          </a:xfrm>
        </p:grpSpPr>
        <p:sp>
          <p:nvSpPr>
            <p:cNvPr id="36" name="角丸四角形 6">
              <a:extLst>
                <a:ext uri="{FF2B5EF4-FFF2-40B4-BE49-F238E27FC236}">
                  <a16:creationId xmlns:a16="http://schemas.microsoft.com/office/drawing/2014/main" id="{39233E6C-BFBC-48A9-AB41-F83C7BA7DDF0}"/>
                </a:ext>
              </a:extLst>
            </p:cNvPr>
            <p:cNvSpPr/>
            <p:nvPr/>
          </p:nvSpPr>
          <p:spPr>
            <a:xfrm>
              <a:off x="1550448" y="2350059"/>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5C369380-5C5B-487D-81CB-90FFF94C8175}"/>
                </a:ext>
              </a:extLst>
            </p:cNvPr>
            <p:cNvSpPr txBox="1"/>
            <p:nvPr/>
          </p:nvSpPr>
          <p:spPr>
            <a:xfrm>
              <a:off x="2095826" y="2701134"/>
              <a:ext cx="5670937" cy="461665"/>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相手方の言動に問題があると考えている。</a:t>
              </a:r>
            </a:p>
          </p:txBody>
        </p:sp>
        <p:pic>
          <p:nvPicPr>
            <p:cNvPr id="15" name="図 14">
              <a:extLst>
                <a:ext uri="{FF2B5EF4-FFF2-40B4-BE49-F238E27FC236}">
                  <a16:creationId xmlns:a16="http://schemas.microsoft.com/office/drawing/2014/main" id="{B8445A4B-63AD-4A83-8F2F-9C522D78E644}"/>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5462" t="11665" r="28373" b="58537"/>
            <a:stretch/>
          </p:blipFill>
          <p:spPr>
            <a:xfrm>
              <a:off x="761958" y="2011286"/>
              <a:ext cx="1268738" cy="1444878"/>
            </a:xfrm>
            <a:prstGeom prst="rect">
              <a:avLst/>
            </a:prstGeom>
          </p:spPr>
        </p:pic>
        <p:sp>
          <p:nvSpPr>
            <p:cNvPr id="3" name="吹き出し: 円形 2">
              <a:extLst>
                <a:ext uri="{FF2B5EF4-FFF2-40B4-BE49-F238E27FC236}">
                  <a16:creationId xmlns:a16="http://schemas.microsoft.com/office/drawing/2014/main" id="{C3E36947-2FC6-48D7-80BA-F37BD993C0FA}"/>
                </a:ext>
              </a:extLst>
            </p:cNvPr>
            <p:cNvSpPr/>
            <p:nvPr/>
          </p:nvSpPr>
          <p:spPr>
            <a:xfrm rot="17994434">
              <a:off x="714746" y="2038387"/>
              <a:ext cx="130626" cy="116898"/>
            </a:xfrm>
            <a:prstGeom prst="wedgeEllipseCallout">
              <a:avLst>
                <a:gd name="adj1" fmla="val -54985"/>
                <a:gd name="adj2" fmla="val 109898"/>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1" name="吹き出し: 円形 30">
              <a:extLst>
                <a:ext uri="{FF2B5EF4-FFF2-40B4-BE49-F238E27FC236}">
                  <a16:creationId xmlns:a16="http://schemas.microsoft.com/office/drawing/2014/main" id="{AE71FFF2-901A-4091-9F1C-05500B0898EE}"/>
                </a:ext>
              </a:extLst>
            </p:cNvPr>
            <p:cNvSpPr/>
            <p:nvPr/>
          </p:nvSpPr>
          <p:spPr>
            <a:xfrm rot="15216749">
              <a:off x="485652" y="2312837"/>
              <a:ext cx="153299" cy="137188"/>
            </a:xfrm>
            <a:prstGeom prst="wedgeEllipseCallout">
              <a:avLst>
                <a:gd name="adj1" fmla="val -54985"/>
                <a:gd name="adj2" fmla="val 109898"/>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4" name="グループ化 3">
            <a:extLst>
              <a:ext uri="{FF2B5EF4-FFF2-40B4-BE49-F238E27FC236}">
                <a16:creationId xmlns:a16="http://schemas.microsoft.com/office/drawing/2014/main" id="{D2DEC98A-4948-4C9A-8C32-C4B9E375CEA0}"/>
              </a:ext>
            </a:extLst>
          </p:cNvPr>
          <p:cNvGrpSpPr/>
          <p:nvPr/>
        </p:nvGrpSpPr>
        <p:grpSpPr>
          <a:xfrm>
            <a:off x="1236656" y="3225717"/>
            <a:ext cx="7248976" cy="1690098"/>
            <a:chOff x="1236656" y="3225717"/>
            <a:chExt cx="7248976" cy="1690098"/>
          </a:xfrm>
        </p:grpSpPr>
        <p:sp>
          <p:nvSpPr>
            <p:cNvPr id="44" name="角丸四角形 6">
              <a:extLst>
                <a:ext uri="{FF2B5EF4-FFF2-40B4-BE49-F238E27FC236}">
                  <a16:creationId xmlns:a16="http://schemas.microsoft.com/office/drawing/2014/main" id="{18D1BAAB-FEE9-453B-8E5A-C345F9D44CE3}"/>
                </a:ext>
              </a:extLst>
            </p:cNvPr>
            <p:cNvSpPr/>
            <p:nvPr/>
          </p:nvSpPr>
          <p:spPr>
            <a:xfrm>
              <a:off x="1236656" y="371848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4BB85B0E-B99A-4C07-BB60-24FCC58D0814}"/>
                </a:ext>
              </a:extLst>
            </p:cNvPr>
            <p:cNvSpPr txBox="1"/>
            <p:nvPr/>
          </p:nvSpPr>
          <p:spPr>
            <a:xfrm>
              <a:off x="1418317" y="3920476"/>
              <a:ext cx="5443341"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有名人は立場上、ネット上で批判されるのはしかたないと考えている。</a:t>
              </a:r>
            </a:p>
          </p:txBody>
        </p:sp>
        <p:grpSp>
          <p:nvGrpSpPr>
            <p:cNvPr id="5" name="グループ化 4">
              <a:extLst>
                <a:ext uri="{FF2B5EF4-FFF2-40B4-BE49-F238E27FC236}">
                  <a16:creationId xmlns:a16="http://schemas.microsoft.com/office/drawing/2014/main" id="{0170E1B1-28DD-45C2-930A-9AE2AE0499B6}"/>
                </a:ext>
              </a:extLst>
            </p:cNvPr>
            <p:cNvGrpSpPr/>
            <p:nvPr/>
          </p:nvGrpSpPr>
          <p:grpSpPr>
            <a:xfrm>
              <a:off x="6861658" y="3225717"/>
              <a:ext cx="1623974" cy="1690098"/>
              <a:chOff x="993925" y="1637163"/>
              <a:chExt cx="3681223" cy="3831113"/>
            </a:xfrm>
          </p:grpSpPr>
          <p:pic>
            <p:nvPicPr>
              <p:cNvPr id="50" name="図 49">
                <a:extLst>
                  <a:ext uri="{FF2B5EF4-FFF2-40B4-BE49-F238E27FC236}">
                    <a16:creationId xmlns:a16="http://schemas.microsoft.com/office/drawing/2014/main" id="{B32A659A-69CF-48C0-915E-7714EE5979F9}"/>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7645" r="25252" b="30165"/>
              <a:stretch/>
            </p:blipFill>
            <p:spPr>
              <a:xfrm>
                <a:off x="993925" y="1637163"/>
                <a:ext cx="3681223" cy="3831113"/>
              </a:xfrm>
              <a:prstGeom prst="rect">
                <a:avLst/>
              </a:prstGeom>
            </p:spPr>
          </p:pic>
          <p:sp>
            <p:nvSpPr>
              <p:cNvPr id="51" name="台形 50">
                <a:extLst>
                  <a:ext uri="{FF2B5EF4-FFF2-40B4-BE49-F238E27FC236}">
                    <a16:creationId xmlns:a16="http://schemas.microsoft.com/office/drawing/2014/main" id="{F182A749-D501-4333-90D1-D84A322BC4E7}"/>
                  </a:ext>
                </a:extLst>
              </p:cNvPr>
              <p:cNvSpPr/>
              <p:nvPr/>
            </p:nvSpPr>
            <p:spPr>
              <a:xfrm rot="5400000">
                <a:off x="1773463" y="2175801"/>
                <a:ext cx="2173659" cy="3308459"/>
              </a:xfrm>
              <a:prstGeom prst="trapezoid">
                <a:avLst>
                  <a:gd name="adj" fmla="val 7870"/>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pic>
          <p:nvPicPr>
            <p:cNvPr id="26" name="図 25" descr="おもちゃ, 人形, 電話, 男 が含まれている画像&#10;&#10;自動的に生成された説明">
              <a:extLst>
                <a:ext uri="{FF2B5EF4-FFF2-40B4-BE49-F238E27FC236}">
                  <a16:creationId xmlns:a16="http://schemas.microsoft.com/office/drawing/2014/main" id="{56A338AC-E3CB-8F48-901D-80F456F79D6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1448963">
              <a:off x="7254636" y="3761489"/>
              <a:ext cx="851419" cy="880183"/>
            </a:xfrm>
            <a:prstGeom prst="rect">
              <a:avLst/>
            </a:prstGeom>
          </p:spPr>
        </p:pic>
      </p:grpSp>
      <p:grpSp>
        <p:nvGrpSpPr>
          <p:cNvPr id="6" name="グループ化 5">
            <a:extLst>
              <a:ext uri="{FF2B5EF4-FFF2-40B4-BE49-F238E27FC236}">
                <a16:creationId xmlns:a16="http://schemas.microsoft.com/office/drawing/2014/main" id="{B0D74251-EBEA-4DEB-AE72-F2FFF2BBB3E8}"/>
              </a:ext>
            </a:extLst>
          </p:cNvPr>
          <p:cNvGrpSpPr/>
          <p:nvPr/>
        </p:nvGrpSpPr>
        <p:grpSpPr>
          <a:xfrm>
            <a:off x="0" y="4804050"/>
            <a:ext cx="7886700" cy="2053950"/>
            <a:chOff x="0" y="4804050"/>
            <a:chExt cx="7886700" cy="2053950"/>
          </a:xfrm>
        </p:grpSpPr>
        <p:sp>
          <p:nvSpPr>
            <p:cNvPr id="48" name="角丸四角形 6">
              <a:extLst>
                <a:ext uri="{FF2B5EF4-FFF2-40B4-BE49-F238E27FC236}">
                  <a16:creationId xmlns:a16="http://schemas.microsoft.com/office/drawing/2014/main" id="{4872A7BC-AAE9-4A80-807D-1298C73FDC9A}"/>
                </a:ext>
              </a:extLst>
            </p:cNvPr>
            <p:cNvSpPr/>
            <p:nvPr/>
          </p:nvSpPr>
          <p:spPr>
            <a:xfrm>
              <a:off x="1524590" y="5076346"/>
              <a:ext cx="6362110" cy="1106105"/>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a:extLst>
                <a:ext uri="{FF2B5EF4-FFF2-40B4-BE49-F238E27FC236}">
                  <a16:creationId xmlns:a16="http://schemas.microsoft.com/office/drawing/2014/main" id="{FEEAB53B-DBB8-4816-B2F7-2ADDF4AFE034}"/>
                </a:ext>
              </a:extLst>
            </p:cNvPr>
            <p:cNvSpPr txBox="1"/>
            <p:nvPr/>
          </p:nvSpPr>
          <p:spPr>
            <a:xfrm>
              <a:off x="2172614" y="5278336"/>
              <a:ext cx="5714086" cy="830997"/>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被害者に対する批判的な書き込みは自分だけではない。</a:t>
              </a:r>
            </a:p>
          </p:txBody>
        </p:sp>
        <p:pic>
          <p:nvPicPr>
            <p:cNvPr id="20" name="図 19" descr="コンピュータ, ノートパソコン が含まれている画像&#10;&#10;自動的に生成された説明">
              <a:extLst>
                <a:ext uri="{FF2B5EF4-FFF2-40B4-BE49-F238E27FC236}">
                  <a16:creationId xmlns:a16="http://schemas.microsoft.com/office/drawing/2014/main" id="{5219AAA4-EB7B-E049-94E4-A68AB82BE378}"/>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2162" b="6770"/>
            <a:stretch/>
          </p:blipFill>
          <p:spPr>
            <a:xfrm>
              <a:off x="0" y="4804050"/>
              <a:ext cx="2871450" cy="2053950"/>
            </a:xfrm>
            <a:prstGeom prst="rect">
              <a:avLst/>
            </a:prstGeom>
          </p:spPr>
        </p:pic>
      </p:grpSp>
    </p:spTree>
    <p:custDataLst>
      <p:tags r:id="rId1"/>
    </p:custDataLst>
    <p:extLst>
      <p:ext uri="{BB962C8B-B14F-4D97-AF65-F5344CB8AC3E}">
        <p14:creationId xmlns:p14="http://schemas.microsoft.com/office/powerpoint/2010/main" val="1976232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703407"/>
            <a:ext cx="8805692" cy="285238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434343" y="1087141"/>
            <a:ext cx="8275316" cy="2246769"/>
          </a:xfrm>
          <a:prstGeom prst="rect">
            <a:avLst/>
          </a:prstGeom>
          <a:noFill/>
        </p:spPr>
        <p:txBody>
          <a:bodyPr wrap="square" rtlCol="0">
            <a:spAutoFit/>
          </a:bodyPr>
          <a:lstStyle/>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相手を傷つける投稿はしない。</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匿名の</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投稿でも個人を特定され、未成年者であっても法的措置をとられる。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情報発信することが相手に多大な影響を及ぼすことを理解する。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194168">
            <a:off x="1933953" y="3330961"/>
            <a:ext cx="4977210" cy="2243040"/>
            <a:chOff x="208592" y="3964876"/>
            <a:chExt cx="4324806" cy="2243040"/>
          </a:xfrm>
        </p:grpSpPr>
        <p:sp>
          <p:nvSpPr>
            <p:cNvPr id="8" name="雲 31"/>
            <p:cNvSpPr/>
            <p:nvPr/>
          </p:nvSpPr>
          <p:spPr>
            <a:xfrm rot="197991">
              <a:off x="492970" y="3964876"/>
              <a:ext cx="3773608" cy="2243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0" name="正方形/長方形 9"/>
            <p:cNvSpPr/>
            <p:nvPr/>
          </p:nvSpPr>
          <p:spPr>
            <a:xfrm rot="21437055">
              <a:off x="208592" y="4589171"/>
              <a:ext cx="4324806" cy="1077218"/>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相手だって同じ人間</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思いやりを持とう</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p:txBody>
        </p:sp>
      </p:grpSp>
      <p:sp>
        <p:nvSpPr>
          <p:cNvPr id="13" name="タイトル 12"/>
          <p:cNvSpPr>
            <a:spLocks noGrp="1"/>
          </p:cNvSpPr>
          <p:nvPr>
            <p:ph type="title"/>
          </p:nvPr>
        </p:nvSpPr>
        <p:spPr/>
        <p:txBody>
          <a:bodyPr vert="horz" lIns="91440" tIns="45720" rIns="91440" bIns="45720" rtlCol="0" anchor="ctr">
            <a:noAutofit/>
          </a:bodyPr>
          <a:lstStyle/>
          <a:p>
            <a:r>
              <a:rPr lang="en-US" altLang="ja-JP" dirty="0"/>
              <a:t>23.</a:t>
            </a:r>
            <a:r>
              <a:rPr lang="ja-JP" altLang="en-US"/>
              <a:t> 有名人への誹謗中傷</a:t>
            </a:r>
            <a:endParaRPr lang="en-US" dirty="0"/>
          </a:p>
        </p:txBody>
      </p:sp>
      <p:pic>
        <p:nvPicPr>
          <p:cNvPr id="12" name="図 11"/>
          <p:cNvPicPr>
            <a:picLocks noChangeAspect="1"/>
          </p:cNvPicPr>
          <p:nvPr/>
        </p:nvPicPr>
        <p:blipFill rotWithShape="1">
          <a:blip r:embed="rId4" cstate="print">
            <a:extLst>
              <a:ext uri="{28A0092B-C50C-407E-A947-70E740481C1C}">
                <a14:useLocalDpi xmlns:a14="http://schemas.microsoft.com/office/drawing/2010/main" val="0"/>
              </a:ext>
            </a:extLst>
          </a:blip>
          <a:srcRect b="3099"/>
          <a:stretch/>
        </p:blipFill>
        <p:spPr>
          <a:xfrm>
            <a:off x="12029" y="4137234"/>
            <a:ext cx="2777594" cy="2562102"/>
          </a:xfrm>
          <a:prstGeom prst="rect">
            <a:avLst/>
          </a:prstGeom>
        </p:spPr>
      </p:pic>
      <p:pic>
        <p:nvPicPr>
          <p:cNvPr id="3" name="図 2" descr="おもちゃ, 人形, 挿絵 が含まれている画像&#10;&#10;自動的に生成された説明">
            <a:extLst>
              <a:ext uri="{FF2B5EF4-FFF2-40B4-BE49-F238E27FC236}">
                <a16:creationId xmlns:a16="http://schemas.microsoft.com/office/drawing/2014/main" id="{E1820CC7-14C4-441A-B694-28A1CC489098}"/>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2647" t="13996" r="-5936" b="2414"/>
          <a:stretch/>
        </p:blipFill>
        <p:spPr>
          <a:xfrm>
            <a:off x="6354379" y="3189427"/>
            <a:ext cx="2777595" cy="3668573"/>
          </a:xfrm>
          <a:prstGeom prst="rect">
            <a:avLst/>
          </a:prstGeom>
        </p:spPr>
      </p:pic>
    </p:spTree>
    <p:custDataLst>
      <p:tags r:id="rId1"/>
    </p:custDataLst>
    <p:extLst>
      <p:ext uri="{BB962C8B-B14F-4D97-AF65-F5344CB8AC3E}">
        <p14:creationId xmlns:p14="http://schemas.microsoft.com/office/powerpoint/2010/main" val="778924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pPr algn="ctr"/>
            <a:r>
              <a:rPr lang="ja-JP" altLang="en-US" sz="4000"/>
              <a:t>第 </a:t>
            </a:r>
            <a:r>
              <a:rPr lang="en-US" altLang="ja-JP" sz="6000" dirty="0">
                <a:solidFill>
                  <a:schemeClr val="accent4">
                    <a:lumMod val="40000"/>
                    <a:lumOff val="60000"/>
                  </a:schemeClr>
                </a:solidFill>
              </a:rPr>
              <a:t>24</a:t>
            </a:r>
            <a:r>
              <a:rPr lang="ja-JP" altLang="en-US" sz="4000"/>
              <a:t> </a:t>
            </a:r>
            <a:r>
              <a:rPr lang="ja-JP" altLang="en-US" sz="4000" dirty="0"/>
              <a:t>話</a:t>
            </a:r>
            <a:br>
              <a:rPr lang="en-US" altLang="ja-JP" sz="4000" dirty="0"/>
            </a:br>
            <a:r>
              <a:rPr lang="ja-JP" altLang="en-US" dirty="0"/>
              <a:t>インターネット通販のトラブル</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83787903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24. </a:t>
            </a:r>
            <a:r>
              <a:rPr lang="ja-JP" altLang="en-US" dirty="0"/>
              <a:t>インターネット通販のトラブル</a:t>
            </a:r>
          </a:p>
        </p:txBody>
      </p:sp>
      <p:pic>
        <p:nvPicPr>
          <p:cNvPr id="10" name="図 9">
            <a:extLst>
              <a:ext uri="{FF2B5EF4-FFF2-40B4-BE49-F238E27FC236}">
                <a16:creationId xmlns:a16="http://schemas.microsoft.com/office/drawing/2014/main" id="{E9863254-D0B4-4C16-A9F2-1A2BC9871FD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8000" l="0" r="90000">
                        <a14:foregroundMark x1="25375" y1="64250" x2="17875" y2="62375"/>
                        <a14:foregroundMark x1="17875" y1="62375" x2="15000" y2="64250"/>
                        <a14:foregroundMark x1="24000" y1="63500" x2="12750" y2="63000"/>
                        <a14:foregroundMark x1="24125" y1="63875" x2="12750" y2="63625"/>
                        <a14:foregroundMark x1="27125" y1="63750" x2="12125" y2="60375"/>
                        <a14:foregroundMark x1="13875" y1="53125" x2="12500" y2="64000"/>
                        <a14:foregroundMark x1="26375" y1="64250" x2="17375" y2="63125"/>
                        <a14:foregroundMark x1="17375" y1="63125" x2="29250" y2="61500"/>
                        <a14:foregroundMark x1="28250" y1="78875" x2="30125" y2="98000"/>
                        <a14:foregroundMark x1="30125" y1="98000" x2="26125" y2="97250"/>
                        <a14:foregroundMark x1="36375" y1="83000" x2="29500" y2="82875"/>
                        <a14:foregroundMark x1="29500" y1="82875" x2="28875" y2="82750"/>
                        <a14:foregroundMark x1="7875" y1="64875" x2="4375" y2="93250"/>
                        <a14:foregroundMark x1="2250" y1="49125" x2="0" y2="77500"/>
                        <a14:foregroundMark x1="3250" y1="64875" x2="500" y2="63750"/>
                        <a14:foregroundMark x1="3375" y1="65250" x2="125" y2="63750"/>
                        <a14:foregroundMark x1="9500" y1="63250" x2="17375" y2="62625"/>
                        <a14:foregroundMark x1="17375" y1="62625" x2="25625" y2="63750"/>
                        <a14:foregroundMark x1="25625" y1="63750" x2="26125" y2="64875"/>
                        <a14:foregroundMark x1="26500" y1="63875" x2="17000" y2="63500"/>
                        <a14:foregroundMark x1="17000" y1="63500" x2="24875" y2="63000"/>
                        <a14:foregroundMark x1="24875" y1="63000" x2="16125" y2="63750"/>
                        <a14:foregroundMark x1="16125" y1="63750" x2="23500" y2="63500"/>
                        <a14:foregroundMark x1="23500" y1="63500" x2="22625" y2="64250"/>
                        <a14:backgroundMark x1="57375" y1="59500" x2="62500" y2="24875"/>
                        <a14:backgroundMark x1="54125" y1="44875" x2="68000" y2="73875"/>
                        <a14:backgroundMark x1="68000" y1="73875" x2="69625" y2="80500"/>
                        <a14:backgroundMark x1="69625" y1="80500" x2="69375" y2="82750"/>
                        <a14:backgroundMark x1="64625" y1="63500" x2="64375" y2="82375"/>
                        <a14:backgroundMark x1="64375" y1="82375" x2="67000" y2="94500"/>
                        <a14:backgroundMark x1="61625" y1="95875" x2="63375" y2="68500"/>
                        <a14:backgroundMark x1="63375" y1="68500" x2="61500" y2="61125"/>
                        <a14:backgroundMark x1="61500" y1="61125" x2="57375" y2="53875"/>
                        <a14:backgroundMark x1="55875" y1="69750" x2="56375" y2="89500"/>
                        <a14:backgroundMark x1="56375" y1="89500" x2="53875" y2="96500"/>
                        <a14:backgroundMark x1="53625" y1="86625" x2="53250" y2="55375"/>
                        <a14:backgroundMark x1="50750" y1="92625" x2="47125" y2="63000"/>
                        <a14:backgroundMark x1="47125" y1="63000" x2="44375" y2="55125"/>
                      </a14:backgroundRemoval>
                    </a14:imgEffect>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978" t="46079" r="52786" b="24717"/>
          <a:stretch/>
        </p:blipFill>
        <p:spPr>
          <a:xfrm>
            <a:off x="0" y="5429724"/>
            <a:ext cx="2065606" cy="1428276"/>
          </a:xfrm>
          <a:prstGeom prst="rect">
            <a:avLst/>
          </a:prstGeom>
        </p:spPr>
      </p:pic>
      <p:sp>
        <p:nvSpPr>
          <p:cNvPr id="32" name="テキスト ボックス 31">
            <a:extLst>
              <a:ext uri="{FF2B5EF4-FFF2-40B4-BE49-F238E27FC236}">
                <a16:creationId xmlns:a16="http://schemas.microsoft.com/office/drawing/2014/main" id="{B0405CFD-68A6-4F8B-84B8-177A1C6A65F6}"/>
              </a:ext>
            </a:extLst>
          </p:cNvPr>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眉山さんはダイエットサプリの「お試し</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ヶ月分」を、インターネットで購入する許可を親から得ました。</a:t>
            </a:r>
          </a:p>
        </p:txBody>
      </p:sp>
      <p:pic>
        <p:nvPicPr>
          <p:cNvPr id="12" name="図 11"/>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7996" t="15198" r="50426" b="31967"/>
          <a:stretch/>
        </p:blipFill>
        <p:spPr>
          <a:xfrm>
            <a:off x="2712604" y="2786533"/>
            <a:ext cx="1747581" cy="4279002"/>
          </a:xfrm>
          <a:prstGeom prst="rect">
            <a:avLst/>
          </a:prstGeom>
        </p:spPr>
      </p:pic>
      <p:grpSp>
        <p:nvGrpSpPr>
          <p:cNvPr id="33" name="グループ化 32">
            <a:extLst>
              <a:ext uri="{FF2B5EF4-FFF2-40B4-BE49-F238E27FC236}">
                <a16:creationId xmlns:a16="http://schemas.microsoft.com/office/drawing/2014/main" id="{1EBB80C3-33A1-41E1-93B0-284E625AC080}"/>
              </a:ext>
            </a:extLst>
          </p:cNvPr>
          <p:cNvGrpSpPr/>
          <p:nvPr/>
        </p:nvGrpSpPr>
        <p:grpSpPr>
          <a:xfrm>
            <a:off x="228530" y="2154098"/>
            <a:ext cx="3587927" cy="1481383"/>
            <a:chOff x="573994" y="2035894"/>
            <a:chExt cx="3587927" cy="1481383"/>
          </a:xfrm>
        </p:grpSpPr>
        <p:sp>
          <p:nvSpPr>
            <p:cNvPr id="34" name="雲 31">
              <a:extLst>
                <a:ext uri="{FF2B5EF4-FFF2-40B4-BE49-F238E27FC236}">
                  <a16:creationId xmlns:a16="http://schemas.microsoft.com/office/drawing/2014/main" id="{A1AEC219-127D-4CB2-9AD7-E14041E887AD}"/>
                </a:ext>
              </a:extLst>
            </p:cNvPr>
            <p:cNvSpPr/>
            <p:nvPr/>
          </p:nvSpPr>
          <p:spPr>
            <a:xfrm>
              <a:off x="790745" y="2035894"/>
              <a:ext cx="3032436" cy="148138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8" name="テキスト ボックス 37">
              <a:extLst>
                <a:ext uri="{FF2B5EF4-FFF2-40B4-BE49-F238E27FC236}">
                  <a16:creationId xmlns:a16="http://schemas.microsoft.com/office/drawing/2014/main" id="{D4056514-50B2-4308-AC15-59549D626372}"/>
                </a:ext>
              </a:extLst>
            </p:cNvPr>
            <p:cNvSpPr txBox="1"/>
            <p:nvPr/>
          </p:nvSpPr>
          <p:spPr>
            <a:xfrm rot="21298266">
              <a:off x="573994" y="2358521"/>
              <a:ext cx="3587927" cy="830997"/>
            </a:xfrm>
            <a:prstGeom prst="rect">
              <a:avLst/>
            </a:prstGeom>
            <a:noFill/>
          </p:spPr>
          <p:txBody>
            <a:bodyPr wrap="square" rtlCol="0">
              <a:spAutoFit/>
            </a:bodyPr>
            <a:lstStyle/>
            <a:p>
              <a:pPr algn="ctr"/>
              <a:r>
                <a:rPr kumimoji="1"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980</a:t>
              </a: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円ね</a:t>
              </a:r>
              <a:endParaRPr kumimoji="1"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それならいいよ</a:t>
              </a:r>
              <a:endPar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a:extLst>
              <a:ext uri="{FF2B5EF4-FFF2-40B4-BE49-F238E27FC236}">
                <a16:creationId xmlns:a16="http://schemas.microsoft.com/office/drawing/2014/main" id="{D50CC29C-1FC4-480A-BD63-C71335F16DB9}"/>
              </a:ext>
            </a:extLst>
          </p:cNvPr>
          <p:cNvGrpSpPr/>
          <p:nvPr/>
        </p:nvGrpSpPr>
        <p:grpSpPr>
          <a:xfrm>
            <a:off x="4827005" y="3459073"/>
            <a:ext cx="2181860" cy="3398926"/>
            <a:chOff x="4827005" y="3459073"/>
            <a:chExt cx="2181860" cy="3398926"/>
          </a:xfrm>
        </p:grpSpPr>
        <p:pic>
          <p:nvPicPr>
            <p:cNvPr id="51" name="図 50">
              <a:extLst>
                <a:ext uri="{FF2B5EF4-FFF2-40B4-BE49-F238E27FC236}">
                  <a16:creationId xmlns:a16="http://schemas.microsoft.com/office/drawing/2014/main" id="{7325BFC4-B418-4C64-8447-E51E42A96B6F}"/>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20417" b="60917" l="27167" r="49667">
                          <a14:foregroundMark x1="38250" y1="23167" x2="40417" y2="37000"/>
                          <a14:foregroundMark x1="40417" y1="37000" x2="42000" y2="57417"/>
                          <a14:foregroundMark x1="40583" y1="23000" x2="31083" y2="54833"/>
                          <a14:foregroundMark x1="34583" y1="56833" x2="44750" y2="50833"/>
                          <a14:foregroundMark x1="44750" y1="50833" x2="44000" y2="56250"/>
                          <a14:foregroundMark x1="44000" y1="56250" x2="38000" y2="58333"/>
                          <a14:foregroundMark x1="38000" y1="58333" x2="44417" y2="58250"/>
                          <a14:foregroundMark x1="44417" y1="58250" x2="36833" y2="55417"/>
                          <a14:foregroundMark x1="36833" y1="55417" x2="30667" y2="56250"/>
                          <a14:foregroundMark x1="30667" y1="56250" x2="34083" y2="60917"/>
                          <a14:foregroundMark x1="27167" y1="45083" x2="27500" y2="52083"/>
                          <a14:foregroundMark x1="27500" y1="52083" x2="27833" y2="51750"/>
                          <a14:foregroundMark x1="48333" y1="40500" x2="46417" y2="55000"/>
                          <a14:foregroundMark x1="46917" y1="37250" x2="43583" y2="51167"/>
                          <a14:foregroundMark x1="43583" y1="51167" x2="42500" y2="53417"/>
                          <a14:foregroundMark x1="39583" y1="22750" x2="34500" y2="20667"/>
                          <a14:foregroundMark x1="34500" y1="20667" x2="44500" y2="20417"/>
                          <a14:foregroundMark x1="44333" y1="30250" x2="43083" y2="36083"/>
                          <a14:foregroundMark x1="43083" y1="36083" x2="46250" y2="32750"/>
                          <a14:foregroundMark x1="44500" y1="29000" x2="44583" y2="33917"/>
                          <a14:foregroundMark x1="41083" y1="35500" x2="42583" y2="39000"/>
                          <a14:foregroundMark x1="36500" y1="35750" x2="30583" y2="39917"/>
                          <a14:foregroundMark x1="30583" y1="39917" x2="27500" y2="51000"/>
                          <a14:foregroundMark x1="27417" y1="59500" x2="46833" y2="59917"/>
                          <a14:foregroundMark x1="45167" y1="36917" x2="40250" y2="50333"/>
                          <a14:foregroundMark x1="33417" y1="38417" x2="27167" y2="54333"/>
                          <a14:foregroundMark x1="49667" y1="44833" x2="49667" y2="51250"/>
                          <a14:foregroundMark x1="49667" y1="51250" x2="49250" y2="45750"/>
                          <a14:backgroundMark x1="32833" y1="35083" x2="31750" y2="34917"/>
                          <a14:backgroundMark x1="32333" y1="34500" x2="30750" y2="37000"/>
                          <a14:backgroundMark x1="31167" y1="35417" x2="30833" y2="35500"/>
                          <a14:backgroundMark x1="33417" y1="35667" x2="28333" y2="33000"/>
                          <a14:backgroundMark x1="28333" y1="33000" x2="27750" y2="26250"/>
                          <a14:backgroundMark x1="27750" y1="26250" x2="31000" y2="31667"/>
                          <a14:backgroundMark x1="31000" y1="31667" x2="27583" y2="27000"/>
                          <a14:backgroundMark x1="27583" y1="27000" x2="30250" y2="33917"/>
                          <a14:backgroundMark x1="30250" y1="33917" x2="29000" y2="27500"/>
                          <a14:backgroundMark x1="29000" y1="27500" x2="30667" y2="34083"/>
                          <a14:backgroundMark x1="30667" y1="34083" x2="28417" y2="28917"/>
                          <a14:backgroundMark x1="28417" y1="28917" x2="33500" y2="33417"/>
                          <a14:backgroundMark x1="33500" y1="33417" x2="30333" y2="27250"/>
                          <a14:backgroundMark x1="30333" y1="27250" x2="29667" y2="27667"/>
                        </a14:backgroundRemoval>
                      </a14:imgEffect>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5693" t="34158" r="49922" b="41645"/>
            <a:stretch/>
          </p:blipFill>
          <p:spPr>
            <a:xfrm flipH="1">
              <a:off x="4827005" y="4745175"/>
              <a:ext cx="2181860" cy="2112824"/>
            </a:xfrm>
            <a:prstGeom prst="rect">
              <a:avLst/>
            </a:prstGeom>
          </p:spPr>
        </p:pic>
        <p:pic>
          <p:nvPicPr>
            <p:cNvPr id="52" name="図 51">
              <a:extLst>
                <a:ext uri="{FF2B5EF4-FFF2-40B4-BE49-F238E27FC236}">
                  <a16:creationId xmlns:a16="http://schemas.microsoft.com/office/drawing/2014/main" id="{5487C065-DD24-4D7B-A01C-01C48223E9FB}"/>
                </a:ext>
              </a:extLst>
            </p:cNvPr>
            <p:cNvPicPr>
              <a:picLocks noChangeAspect="1"/>
            </p:cNvPicPr>
            <p:nvPr/>
          </p:nvPicPr>
          <p:blipFill rotWithShape="1">
            <a:blip r:embed="rId10" cstate="print">
              <a:extLst>
                <a:ext uri="{BEBA8EAE-BF5A-486C-A8C5-ECC9F3942E4B}">
                  <a14:imgProps xmlns:a14="http://schemas.microsoft.com/office/drawing/2010/main">
                    <a14:imgLayer r:embed="rId7">
                      <a14:imgEffect>
                        <a14:backgroundRemoval t="25000" b="41067" l="60333" r="78067">
                          <a14:foregroundMark x1="66667" y1="35067" x2="64533" y2="33933"/>
                          <a14:foregroundMark x1="66000" y1="35000" x2="60733" y2="32933"/>
                          <a14:foregroundMark x1="60533" y1="30133" x2="61333" y2="35067"/>
                          <a14:foregroundMark x1="61933" y1="33200" x2="61867" y2="35067"/>
                          <a14:foregroundMark x1="64867" y1="34333" x2="66400" y2="34867"/>
                          <a14:foregroundMark x1="66267" y1="36400" x2="64133" y2="36600"/>
                          <a14:foregroundMark x1="63933" y1="32800" x2="66800" y2="35600"/>
                          <a14:foregroundMark x1="64933" y1="25733" x2="69800" y2="25800"/>
                          <a14:foregroundMark x1="65267" y1="24733" x2="73467" y2="25133"/>
                          <a14:foregroundMark x1="73467" y1="25133" x2="64667" y2="25000"/>
                          <a14:foregroundMark x1="77400" y1="29000" x2="77667" y2="35667"/>
                          <a14:foregroundMark x1="77667" y1="35667" x2="76867" y2="37333"/>
                          <a14:foregroundMark x1="77600" y1="30600" x2="77333" y2="33667"/>
                          <a14:foregroundMark x1="78067" y1="31133" x2="77933" y2="35000"/>
                          <a14:foregroundMark x1="62667" y1="38600" x2="60667" y2="37533"/>
                          <a14:foregroundMark x1="61533" y1="33267" x2="60533" y2="37067"/>
                          <a14:foregroundMark x1="64733" y1="40733" x2="65200" y2="40600"/>
                          <a14:foregroundMark x1="60400" y1="31067" x2="60333" y2="30867"/>
                          <a14:foregroundMark x1="61667" y1="32733" x2="67467" y2="35533"/>
                          <a14:foregroundMark x1="67467" y1="35533" x2="66400" y2="36067"/>
                          <a14:foregroundMark x1="64600" y1="36267" x2="65267" y2="34333"/>
                          <a14:foregroundMark x1="66000" y1="35600" x2="65533" y2="33600"/>
                          <a14:foregroundMark x1="66000" y1="35533" x2="66333" y2="34200"/>
                          <a14:foregroundMark x1="67733" y1="35867" x2="61733" y2="34533"/>
                          <a14:foregroundMark x1="61733" y1="34533" x2="68133" y2="34733"/>
                          <a14:foregroundMark x1="68133" y1="34733" x2="63200" y2="33867"/>
                          <a14:foregroundMark x1="67333" y1="35267" x2="62067" y2="32467"/>
                          <a14:foregroundMark x1="62067" y1="32467" x2="64133" y2="34067"/>
                          <a14:foregroundMark x1="65800" y1="34933" x2="67200" y2="31467"/>
                          <a14:backgroundMark x1="66333" y1="41333" x2="69600" y2="39933"/>
                          <a14:backgroundMark x1="66600" y1="42067" x2="66333" y2="41267"/>
                          <a14:backgroundMark x1="64133" y1="41400" x2="66267" y2="41467"/>
                          <a14:backgroundMark x1="65533" y1="41400" x2="64733" y2="41333"/>
                          <a14:backgroundMark x1="68800" y1="40400" x2="69600" y2="40000"/>
                          <a14:backgroundMark x1="68867" y1="40133" x2="69267" y2="39867"/>
                          <a14:backgroundMark x1="68800" y1="40200" x2="69333" y2="39800"/>
                          <a14:backgroundMark x1="65000" y1="41200" x2="64600" y2="41333"/>
                        </a14:backgroundRemoval>
                      </a14:imgEffect>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58991" t="23557" r="20574" b="56952"/>
            <a:stretch/>
          </p:blipFill>
          <p:spPr>
            <a:xfrm>
              <a:off x="5172392" y="3459073"/>
              <a:ext cx="1699896" cy="1621273"/>
            </a:xfrm>
            <a:prstGeom prst="rect">
              <a:avLst/>
            </a:prstGeom>
          </p:spPr>
        </p:pic>
      </p:grpSp>
      <p:grpSp>
        <p:nvGrpSpPr>
          <p:cNvPr id="39" name="グループ化 38">
            <a:extLst>
              <a:ext uri="{FF2B5EF4-FFF2-40B4-BE49-F238E27FC236}">
                <a16:creationId xmlns:a16="http://schemas.microsoft.com/office/drawing/2014/main" id="{9490410A-4CC3-44AD-90A7-456BA96DE081}"/>
              </a:ext>
            </a:extLst>
          </p:cNvPr>
          <p:cNvGrpSpPr/>
          <p:nvPr/>
        </p:nvGrpSpPr>
        <p:grpSpPr>
          <a:xfrm flipH="1">
            <a:off x="5658576" y="2500090"/>
            <a:ext cx="3313434" cy="1481383"/>
            <a:chOff x="573994" y="2034244"/>
            <a:chExt cx="3587927" cy="1481383"/>
          </a:xfrm>
        </p:grpSpPr>
        <p:sp>
          <p:nvSpPr>
            <p:cNvPr id="40" name="雲 31">
              <a:extLst>
                <a:ext uri="{FF2B5EF4-FFF2-40B4-BE49-F238E27FC236}">
                  <a16:creationId xmlns:a16="http://schemas.microsoft.com/office/drawing/2014/main" id="{726C9965-240D-4858-B1AD-50054E213243}"/>
                </a:ext>
              </a:extLst>
            </p:cNvPr>
            <p:cNvSpPr/>
            <p:nvPr/>
          </p:nvSpPr>
          <p:spPr>
            <a:xfrm>
              <a:off x="634989" y="2034244"/>
              <a:ext cx="3465936" cy="148138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41" name="テキスト ボックス 40">
              <a:extLst>
                <a:ext uri="{FF2B5EF4-FFF2-40B4-BE49-F238E27FC236}">
                  <a16:creationId xmlns:a16="http://schemas.microsoft.com/office/drawing/2014/main" id="{79692294-A867-490F-95A8-8C8178D066DF}"/>
                </a:ext>
              </a:extLst>
            </p:cNvPr>
            <p:cNvSpPr txBox="1"/>
            <p:nvPr/>
          </p:nvSpPr>
          <p:spPr>
            <a:xfrm rot="21298266">
              <a:off x="573994" y="2358521"/>
              <a:ext cx="3587927" cy="830997"/>
            </a:xfrm>
            <a:prstGeom prst="rect">
              <a:avLst/>
            </a:prstGeom>
            <a:noFill/>
          </p:spPr>
          <p:txBody>
            <a:bodyPr wrap="square" rtlCol="0">
              <a:spAutoFit/>
            </a:bodyPr>
            <a:lstStyle/>
            <a:p>
              <a:pPr algn="ct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お試しの</a:t>
              </a:r>
              <a:r>
                <a:rPr kumimoji="1"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ヶ月だけ</a:t>
              </a:r>
              <a:endParaRPr kumimoji="1"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だから買って良い？</a:t>
              </a:r>
            </a:p>
          </p:txBody>
        </p:sp>
      </p:grpSp>
      <p:grpSp>
        <p:nvGrpSpPr>
          <p:cNvPr id="45" name="グループ化 44">
            <a:extLst>
              <a:ext uri="{FF2B5EF4-FFF2-40B4-BE49-F238E27FC236}">
                <a16:creationId xmlns:a16="http://schemas.microsoft.com/office/drawing/2014/main" id="{EF4F05D0-5E12-4AAE-9CB7-A68F4C2CD864}"/>
              </a:ext>
            </a:extLst>
          </p:cNvPr>
          <p:cNvGrpSpPr/>
          <p:nvPr/>
        </p:nvGrpSpPr>
        <p:grpSpPr>
          <a:xfrm>
            <a:off x="5877666" y="6224586"/>
            <a:ext cx="2625479" cy="403644"/>
            <a:chOff x="5603630" y="6383924"/>
            <a:chExt cx="2625479" cy="403644"/>
          </a:xfrm>
          <a:solidFill>
            <a:srgbClr val="AE9070"/>
          </a:solidFill>
        </p:grpSpPr>
        <p:sp>
          <p:nvSpPr>
            <p:cNvPr id="47" name="正方形/長方形 46">
              <a:extLst>
                <a:ext uri="{FF2B5EF4-FFF2-40B4-BE49-F238E27FC236}">
                  <a16:creationId xmlns:a16="http://schemas.microsoft.com/office/drawing/2014/main" id="{8665BCEF-6FA0-4521-ADA3-9ECD9BFBA7C1}"/>
                </a:ext>
              </a:extLst>
            </p:cNvPr>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a:extLst>
                <a:ext uri="{FF2B5EF4-FFF2-40B4-BE49-F238E27FC236}">
                  <a16:creationId xmlns:a16="http://schemas.microsoft.com/office/drawing/2014/main" id="{4D191A77-293D-4153-B47F-0B64566D526F}"/>
                </a:ext>
              </a:extLst>
            </p:cNvPr>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a:extLst>
                <a:ext uri="{FF2B5EF4-FFF2-40B4-BE49-F238E27FC236}">
                  <a16:creationId xmlns:a16="http://schemas.microsoft.com/office/drawing/2014/main" id="{8B5B17C3-9CA0-4394-927A-13B7874C84DB}"/>
                </a:ext>
              </a:extLst>
            </p:cNvPr>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正方形/長方形 49">
              <a:extLst>
                <a:ext uri="{FF2B5EF4-FFF2-40B4-BE49-F238E27FC236}">
                  <a16:creationId xmlns:a16="http://schemas.microsoft.com/office/drawing/2014/main" id="{091267C3-6294-4497-90C3-AE4FDFC17AD2}"/>
                </a:ext>
              </a:extLst>
            </p:cNvPr>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テキスト ボックス 45">
              <a:extLst>
                <a:ext uri="{FF2B5EF4-FFF2-40B4-BE49-F238E27FC236}">
                  <a16:creationId xmlns:a16="http://schemas.microsoft.com/office/drawing/2014/main" id="{F05D28F1-7E19-4FE5-9A05-2FD6D7B410FF}"/>
                </a:ext>
              </a:extLst>
            </p:cNvPr>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grpSp>
    </p:spTree>
    <p:custDataLst>
      <p:tags r:id="rId1"/>
    </p:custDataLst>
    <p:extLst>
      <p:ext uri="{BB962C8B-B14F-4D97-AF65-F5344CB8AC3E}">
        <p14:creationId xmlns:p14="http://schemas.microsoft.com/office/powerpoint/2010/main" val="560812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DDFC6B36-E2E3-B444-9750-EB0DEE499FC8}"/>
              </a:ext>
            </a:extLst>
          </p:cNvPr>
          <p:cNvPicPr>
            <a:picLocks noChangeAspect="1"/>
          </p:cNvPicPr>
          <p:nvPr/>
        </p:nvPicPr>
        <p:blipFill rotWithShape="1">
          <a:blip r:embed="rId4"/>
          <a:srcRect b="22923"/>
          <a:stretch/>
        </p:blipFill>
        <p:spPr>
          <a:xfrm>
            <a:off x="4670777" y="2466979"/>
            <a:ext cx="3835400" cy="4404979"/>
          </a:xfrm>
          <a:prstGeom prst="rect">
            <a:avLst/>
          </a:prstGeom>
        </p:spPr>
      </p:pic>
      <p:pic>
        <p:nvPicPr>
          <p:cNvPr id="26" name="図 25" descr="男性の顔の絵&#10;&#10;中程度の精度で自動的に生成された説明">
            <a:extLst>
              <a:ext uri="{FF2B5EF4-FFF2-40B4-BE49-F238E27FC236}">
                <a16:creationId xmlns:a16="http://schemas.microsoft.com/office/drawing/2014/main" id="{3A6CA52A-BD4C-194C-A895-21536D9CF4F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9278" y="1995158"/>
            <a:ext cx="3556000" cy="4876800"/>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眉山さんは親から借りたクレジットカードで、ダイエットサプリ販売サイトから「お試し１ヶ月分」を購入しました。</a:t>
            </a:r>
          </a:p>
        </p:txBody>
      </p:sp>
      <p:sp>
        <p:nvSpPr>
          <p:cNvPr id="15" name="タイトル 14"/>
          <p:cNvSpPr>
            <a:spLocks noGrp="1"/>
          </p:cNvSpPr>
          <p:nvPr>
            <p:ph type="title"/>
          </p:nvPr>
        </p:nvSpPr>
        <p:spPr/>
        <p:txBody>
          <a:bodyPr vert="horz" lIns="91440" tIns="45720" rIns="91440" bIns="45720" rtlCol="0" anchor="ctr">
            <a:noAutofit/>
          </a:bodyPr>
          <a:lstStyle/>
          <a:p>
            <a:r>
              <a:rPr lang="en-US" altLang="ja-JP" dirty="0"/>
              <a:t>24. </a:t>
            </a:r>
            <a:r>
              <a:rPr lang="ja-JP" altLang="en-US"/>
              <a:t>インターネット通販のトラブル</a:t>
            </a:r>
            <a:endParaRPr lang="en-US" dirty="0"/>
          </a:p>
        </p:txBody>
      </p:sp>
      <p:sp>
        <p:nvSpPr>
          <p:cNvPr id="38" name="正方形/長方形 37">
            <a:extLst>
              <a:ext uri="{FF2B5EF4-FFF2-40B4-BE49-F238E27FC236}">
                <a16:creationId xmlns:a16="http://schemas.microsoft.com/office/drawing/2014/main" id="{59D4476B-519C-465D-BB26-EC055199C8AC}"/>
              </a:ext>
            </a:extLst>
          </p:cNvPr>
          <p:cNvSpPr/>
          <p:nvPr/>
        </p:nvSpPr>
        <p:spPr>
          <a:xfrm rot="429673">
            <a:off x="5318888" y="6022457"/>
            <a:ext cx="2361060" cy="457223"/>
          </a:xfrm>
          <a:prstGeom prst="rect">
            <a:avLst/>
          </a:prstGeom>
          <a:solidFill>
            <a:schemeClr val="accent2">
              <a:lumMod val="7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9" name="テキスト ボックス 38">
            <a:extLst>
              <a:ext uri="{FF2B5EF4-FFF2-40B4-BE49-F238E27FC236}">
                <a16:creationId xmlns:a16="http://schemas.microsoft.com/office/drawing/2014/main" id="{AE1F041E-B730-44D4-82F6-C46D656C6FB4}"/>
              </a:ext>
            </a:extLst>
          </p:cNvPr>
          <p:cNvSpPr txBox="1"/>
          <p:nvPr/>
        </p:nvSpPr>
        <p:spPr>
          <a:xfrm rot="500644">
            <a:off x="5253403" y="6053570"/>
            <a:ext cx="2475844" cy="461665"/>
          </a:xfrm>
          <a:prstGeom prst="rect">
            <a:avLst/>
          </a:prstGeom>
          <a:noFill/>
        </p:spPr>
        <p:txBody>
          <a:bodyPr wrap="square" rtlCol="0">
            <a:spAutoFit/>
          </a:bodyPr>
          <a:lstStyle/>
          <a:p>
            <a:pPr algn="ct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注文を確定する</a:t>
            </a:r>
          </a:p>
        </p:txBody>
      </p:sp>
      <p:sp>
        <p:nvSpPr>
          <p:cNvPr id="40" name="二等辺三角形 12">
            <a:extLst>
              <a:ext uri="{FF2B5EF4-FFF2-40B4-BE49-F238E27FC236}">
                <a16:creationId xmlns:a16="http://schemas.microsoft.com/office/drawing/2014/main" id="{50D2C684-B40D-4C16-BA1F-A1C1789E181E}"/>
              </a:ext>
            </a:extLst>
          </p:cNvPr>
          <p:cNvSpPr/>
          <p:nvPr/>
        </p:nvSpPr>
        <p:spPr>
          <a:xfrm rot="15002302">
            <a:off x="4304994" y="4431948"/>
            <a:ext cx="336464" cy="1140534"/>
          </a:xfrm>
          <a:custGeom>
            <a:avLst/>
            <a:gdLst>
              <a:gd name="connsiteX0" fmla="*/ 0 w 795470"/>
              <a:gd name="connsiteY0" fmla="*/ 1208071 h 1208071"/>
              <a:gd name="connsiteX1" fmla="*/ 397735 w 795470"/>
              <a:gd name="connsiteY1" fmla="*/ 0 h 1208071"/>
              <a:gd name="connsiteX2" fmla="*/ 795470 w 795470"/>
              <a:gd name="connsiteY2" fmla="*/ 1208071 h 1208071"/>
              <a:gd name="connsiteX3" fmla="*/ 0 w 795470"/>
              <a:gd name="connsiteY3" fmla="*/ 1208071 h 1208071"/>
              <a:gd name="connsiteX0" fmla="*/ 1416 w 397735"/>
              <a:gd name="connsiteY0" fmla="*/ 988188 h 1208071"/>
              <a:gd name="connsiteX1" fmla="*/ 0 w 397735"/>
              <a:gd name="connsiteY1" fmla="*/ 0 h 1208071"/>
              <a:gd name="connsiteX2" fmla="*/ 397735 w 397735"/>
              <a:gd name="connsiteY2" fmla="*/ 1208071 h 1208071"/>
              <a:gd name="connsiteX3" fmla="*/ 1416 w 397735"/>
              <a:gd name="connsiteY3" fmla="*/ 988188 h 1208071"/>
              <a:gd name="connsiteX0" fmla="*/ 1416 w 336464"/>
              <a:gd name="connsiteY0" fmla="*/ 988188 h 1140534"/>
              <a:gd name="connsiteX1" fmla="*/ 0 w 336464"/>
              <a:gd name="connsiteY1" fmla="*/ 0 h 1140534"/>
              <a:gd name="connsiteX2" fmla="*/ 336464 w 336464"/>
              <a:gd name="connsiteY2" fmla="*/ 1140534 h 1140534"/>
              <a:gd name="connsiteX3" fmla="*/ 1416 w 336464"/>
              <a:gd name="connsiteY3" fmla="*/ 988188 h 1140534"/>
            </a:gdLst>
            <a:ahLst/>
            <a:cxnLst>
              <a:cxn ang="0">
                <a:pos x="connsiteX0" y="connsiteY0"/>
              </a:cxn>
              <a:cxn ang="0">
                <a:pos x="connsiteX1" y="connsiteY1"/>
              </a:cxn>
              <a:cxn ang="0">
                <a:pos x="connsiteX2" y="connsiteY2"/>
              </a:cxn>
              <a:cxn ang="0">
                <a:pos x="connsiteX3" y="connsiteY3"/>
              </a:cxn>
            </a:cxnLst>
            <a:rect l="l" t="t" r="r" b="b"/>
            <a:pathLst>
              <a:path w="336464" h="1140534">
                <a:moveTo>
                  <a:pt x="1416" y="988188"/>
                </a:moveTo>
                <a:lnTo>
                  <a:pt x="0" y="0"/>
                </a:lnTo>
                <a:lnTo>
                  <a:pt x="336464" y="1140534"/>
                </a:lnTo>
                <a:lnTo>
                  <a:pt x="1416" y="988188"/>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0" name="グループ化 49">
            <a:extLst>
              <a:ext uri="{FF2B5EF4-FFF2-40B4-BE49-F238E27FC236}">
                <a16:creationId xmlns:a16="http://schemas.microsoft.com/office/drawing/2014/main" id="{7A497A23-9F97-4526-BFA0-EA53AADEE130}"/>
              </a:ext>
            </a:extLst>
          </p:cNvPr>
          <p:cNvGrpSpPr/>
          <p:nvPr/>
        </p:nvGrpSpPr>
        <p:grpSpPr>
          <a:xfrm rot="21087062">
            <a:off x="2131621" y="1877035"/>
            <a:ext cx="3095241" cy="1329289"/>
            <a:chOff x="2246916" y="3433547"/>
            <a:chExt cx="2503762" cy="1044339"/>
          </a:xfrm>
        </p:grpSpPr>
        <p:grpSp>
          <p:nvGrpSpPr>
            <p:cNvPr id="51" name="グループ化 50">
              <a:extLst>
                <a:ext uri="{FF2B5EF4-FFF2-40B4-BE49-F238E27FC236}">
                  <a16:creationId xmlns:a16="http://schemas.microsoft.com/office/drawing/2014/main" id="{B7D501C6-2CD1-40F7-98F3-CE9D46C87A1F}"/>
                </a:ext>
              </a:extLst>
            </p:cNvPr>
            <p:cNvGrpSpPr/>
            <p:nvPr/>
          </p:nvGrpSpPr>
          <p:grpSpPr>
            <a:xfrm rot="299488" flipH="1">
              <a:off x="2471512" y="3433547"/>
              <a:ext cx="2067322" cy="1044339"/>
              <a:chOff x="586636" y="2831395"/>
              <a:chExt cx="3187758" cy="1876625"/>
            </a:xfrm>
            <a:solidFill>
              <a:srgbClr val="004DA0"/>
            </a:solidFill>
          </p:grpSpPr>
          <p:sp>
            <p:nvSpPr>
              <p:cNvPr id="53" name="円/楕円 21">
                <a:extLst>
                  <a:ext uri="{FF2B5EF4-FFF2-40B4-BE49-F238E27FC236}">
                    <a16:creationId xmlns:a16="http://schemas.microsoft.com/office/drawing/2014/main" id="{00FB841A-9C9C-4481-AD93-F79FAD1A358F}"/>
                  </a:ext>
                </a:extLst>
              </p:cNvPr>
              <p:cNvSpPr/>
              <p:nvPr/>
            </p:nvSpPr>
            <p:spPr>
              <a:xfrm>
                <a:off x="3385947" y="4502273"/>
                <a:ext cx="183843" cy="171239"/>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5" name="雲 31">
                <a:extLst>
                  <a:ext uri="{FF2B5EF4-FFF2-40B4-BE49-F238E27FC236}">
                    <a16:creationId xmlns:a16="http://schemas.microsoft.com/office/drawing/2014/main" id="{7B791399-2C45-446B-90FA-081985CE5FE0}"/>
                  </a:ext>
                </a:extLst>
              </p:cNvPr>
              <p:cNvSpPr/>
              <p:nvPr/>
            </p:nvSpPr>
            <p:spPr>
              <a:xfrm rot="197991">
                <a:off x="586636" y="2831395"/>
                <a:ext cx="3187758" cy="186107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6" name="円/楕円 23">
                <a:extLst>
                  <a:ext uri="{FF2B5EF4-FFF2-40B4-BE49-F238E27FC236}">
                    <a16:creationId xmlns:a16="http://schemas.microsoft.com/office/drawing/2014/main" id="{857892E4-079E-4489-B3D6-50C70CC4DA0F}"/>
                  </a:ext>
                </a:extLst>
              </p:cNvPr>
              <p:cNvSpPr/>
              <p:nvPr/>
            </p:nvSpPr>
            <p:spPr>
              <a:xfrm>
                <a:off x="3578505" y="4597854"/>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52" name="テキスト ボックス 51">
              <a:extLst>
                <a:ext uri="{FF2B5EF4-FFF2-40B4-BE49-F238E27FC236}">
                  <a16:creationId xmlns:a16="http://schemas.microsoft.com/office/drawing/2014/main" id="{AB4F4D15-8238-4189-9E63-6E684C297150}"/>
                </a:ext>
              </a:extLst>
            </p:cNvPr>
            <p:cNvSpPr txBox="1"/>
            <p:nvPr/>
          </p:nvSpPr>
          <p:spPr>
            <a:xfrm rot="462286">
              <a:off x="2246916" y="3814586"/>
              <a:ext cx="2503762" cy="362701"/>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すごくお買い得</a:t>
              </a:r>
            </a:p>
          </p:txBody>
        </p:sp>
      </p:grpSp>
    </p:spTree>
    <p:custDataLst>
      <p:tags r:id="rId1"/>
    </p:custDataLst>
    <p:extLst>
      <p:ext uri="{BB962C8B-B14F-4D97-AF65-F5344CB8AC3E}">
        <p14:creationId xmlns:p14="http://schemas.microsoft.com/office/powerpoint/2010/main" val="2388070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26749" y="869643"/>
            <a:ext cx="897485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１ヶ月分の代金を払い商品が届きました。ですが同梱の領収書には「１年間は購入し続けなければならない」と説明が書かれていました。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タイトル 9"/>
          <p:cNvSpPr>
            <a:spLocks noGrp="1"/>
          </p:cNvSpPr>
          <p:nvPr>
            <p:ph type="title"/>
          </p:nvPr>
        </p:nvSpPr>
        <p:spPr>
          <a:xfrm>
            <a:off x="0" y="0"/>
            <a:ext cx="7886700" cy="812798"/>
          </a:xfrm>
        </p:spPr>
        <p:txBody>
          <a:bodyPr vert="horz" lIns="91440" tIns="45720" rIns="91440" bIns="45720" rtlCol="0" anchor="ctr">
            <a:noAutofit/>
          </a:bodyPr>
          <a:lstStyle/>
          <a:p>
            <a:r>
              <a:rPr lang="en-US" altLang="ja-JP" dirty="0"/>
              <a:t>24. </a:t>
            </a:r>
            <a:r>
              <a:rPr lang="ja-JP" altLang="en-US"/>
              <a:t>インターネット通販のトラブル</a:t>
            </a:r>
            <a:endParaRPr lang="en-US" dirty="0"/>
          </a:p>
        </p:txBody>
      </p:sp>
      <p:pic>
        <p:nvPicPr>
          <p:cNvPr id="31" name="図 30">
            <a:extLst>
              <a:ext uri="{FF2B5EF4-FFF2-40B4-BE49-F238E27FC236}">
                <a16:creationId xmlns:a16="http://schemas.microsoft.com/office/drawing/2014/main" id="{87A874A4-C283-F540-AF5A-0F45EB1FB85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35012" y="2406677"/>
            <a:ext cx="3302000" cy="4432300"/>
          </a:xfrm>
          <a:prstGeom prst="rect">
            <a:avLst/>
          </a:prstGeom>
        </p:spPr>
      </p:pic>
      <p:sp>
        <p:nvSpPr>
          <p:cNvPr id="29" name="正方形/長方形 28">
            <a:extLst>
              <a:ext uri="{FF2B5EF4-FFF2-40B4-BE49-F238E27FC236}">
                <a16:creationId xmlns:a16="http://schemas.microsoft.com/office/drawing/2014/main" id="{A013D4C5-2F73-440F-87D8-C2309D67B3A9}"/>
              </a:ext>
            </a:extLst>
          </p:cNvPr>
          <p:cNvSpPr/>
          <p:nvPr/>
        </p:nvSpPr>
        <p:spPr>
          <a:xfrm>
            <a:off x="1253483" y="3272206"/>
            <a:ext cx="4178300" cy="3604041"/>
          </a:xfrm>
          <a:custGeom>
            <a:avLst/>
            <a:gdLst>
              <a:gd name="connsiteX0" fmla="*/ 0 w 4178300"/>
              <a:gd name="connsiteY0" fmla="*/ 0 h 3822701"/>
              <a:gd name="connsiteX1" fmla="*/ 4178300 w 4178300"/>
              <a:gd name="connsiteY1" fmla="*/ 0 h 3822701"/>
              <a:gd name="connsiteX2" fmla="*/ 4178300 w 4178300"/>
              <a:gd name="connsiteY2" fmla="*/ 3822701 h 3822701"/>
              <a:gd name="connsiteX3" fmla="*/ 0 w 4178300"/>
              <a:gd name="connsiteY3" fmla="*/ 3822701 h 3822701"/>
              <a:gd name="connsiteX4" fmla="*/ 0 w 4178300"/>
              <a:gd name="connsiteY4" fmla="*/ 0 h 3822701"/>
              <a:gd name="connsiteX0" fmla="*/ 0 w 4178300"/>
              <a:gd name="connsiteY0" fmla="*/ 0 h 3822701"/>
              <a:gd name="connsiteX1" fmla="*/ 4178300 w 4178300"/>
              <a:gd name="connsiteY1" fmla="*/ 0 h 3822701"/>
              <a:gd name="connsiteX2" fmla="*/ 4178300 w 4178300"/>
              <a:gd name="connsiteY2" fmla="*/ 3604041 h 3822701"/>
              <a:gd name="connsiteX3" fmla="*/ 0 w 4178300"/>
              <a:gd name="connsiteY3" fmla="*/ 3822701 h 3822701"/>
              <a:gd name="connsiteX4" fmla="*/ 0 w 4178300"/>
              <a:gd name="connsiteY4" fmla="*/ 0 h 3822701"/>
              <a:gd name="connsiteX0" fmla="*/ 0 w 4178300"/>
              <a:gd name="connsiteY0" fmla="*/ 0 h 3604041"/>
              <a:gd name="connsiteX1" fmla="*/ 4178300 w 4178300"/>
              <a:gd name="connsiteY1" fmla="*/ 0 h 3604041"/>
              <a:gd name="connsiteX2" fmla="*/ 4178300 w 4178300"/>
              <a:gd name="connsiteY2" fmla="*/ 3604041 h 3604041"/>
              <a:gd name="connsiteX3" fmla="*/ 0 w 4178300"/>
              <a:gd name="connsiteY3" fmla="*/ 3594101 h 3604041"/>
              <a:gd name="connsiteX4" fmla="*/ 0 w 4178300"/>
              <a:gd name="connsiteY4" fmla="*/ 0 h 3604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8300" h="3604041">
                <a:moveTo>
                  <a:pt x="0" y="0"/>
                </a:moveTo>
                <a:lnTo>
                  <a:pt x="4178300" y="0"/>
                </a:lnTo>
                <a:lnTo>
                  <a:pt x="4178300" y="3604041"/>
                </a:lnTo>
                <a:lnTo>
                  <a:pt x="0" y="3594101"/>
                </a:lnTo>
                <a:lnTo>
                  <a:pt x="0" y="0"/>
                </a:lnTo>
                <a:close/>
              </a:path>
            </a:pathLst>
          </a:custGeom>
          <a:solidFill>
            <a:schemeClr val="bg1">
              <a:lumMod val="95000"/>
            </a:schemeClr>
          </a:solidFill>
          <a:ln>
            <a:solidFill>
              <a:schemeClr val="tx1"/>
            </a:solid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6" name="グラフィックス 35" descr="水">
            <a:extLst>
              <a:ext uri="{FF2B5EF4-FFF2-40B4-BE49-F238E27FC236}">
                <a16:creationId xmlns:a16="http://schemas.microsoft.com/office/drawing/2014/main" id="{FE115FD6-56CD-47EF-B417-FD3DECF28D5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489505" y="3805737"/>
            <a:ext cx="308642" cy="458361"/>
          </a:xfrm>
          <a:prstGeom prst="rect">
            <a:avLst/>
          </a:prstGeom>
        </p:spPr>
      </p:pic>
      <p:sp>
        <p:nvSpPr>
          <p:cNvPr id="37" name="テキスト ボックス 36">
            <a:extLst>
              <a:ext uri="{FF2B5EF4-FFF2-40B4-BE49-F238E27FC236}">
                <a16:creationId xmlns:a16="http://schemas.microsoft.com/office/drawing/2014/main" id="{E53FEAEB-4DAE-44CF-AABB-B9A665F69506}"/>
              </a:ext>
            </a:extLst>
          </p:cNvPr>
          <p:cNvSpPr txBox="1"/>
          <p:nvPr/>
        </p:nvSpPr>
        <p:spPr>
          <a:xfrm>
            <a:off x="1402683" y="3381149"/>
            <a:ext cx="3886200" cy="400110"/>
          </a:xfrm>
          <a:prstGeom prst="rect">
            <a:avLst/>
          </a:prstGeom>
          <a:noFill/>
        </p:spPr>
        <p:txBody>
          <a:bodyPr wrap="square" rtlCol="0">
            <a:spAutoFit/>
          </a:bodyPr>
          <a:lstStyle/>
          <a:p>
            <a:pPr algn="ctr"/>
            <a:r>
              <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領収書</a:t>
            </a:r>
            <a:endParaRPr kumimoji="1"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テキスト ボックス 37">
            <a:extLst>
              <a:ext uri="{FF2B5EF4-FFF2-40B4-BE49-F238E27FC236}">
                <a16:creationId xmlns:a16="http://schemas.microsoft.com/office/drawing/2014/main" id="{B565BC70-91C9-4303-84DA-EB513BD1691C}"/>
              </a:ext>
            </a:extLst>
          </p:cNvPr>
          <p:cNvSpPr txBox="1"/>
          <p:nvPr/>
        </p:nvSpPr>
        <p:spPr>
          <a:xfrm>
            <a:off x="1402683" y="3769994"/>
            <a:ext cx="3886200" cy="784830"/>
          </a:xfrm>
          <a:prstGeom prst="rect">
            <a:avLst/>
          </a:prstGeom>
          <a:noFill/>
        </p:spPr>
        <p:txBody>
          <a:bodyPr wrap="square" rtlCol="0">
            <a:spAutoFit/>
          </a:bodyPr>
          <a:lstStyle/>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この度はダイエットサプリメント「ゲキヤセ」をご購入いただき、誠にありがとうございます。</a:t>
            </a:r>
          </a:p>
        </p:txBody>
      </p:sp>
      <p:sp>
        <p:nvSpPr>
          <p:cNvPr id="39" name="テキスト ボックス 38">
            <a:extLst>
              <a:ext uri="{FF2B5EF4-FFF2-40B4-BE49-F238E27FC236}">
                <a16:creationId xmlns:a16="http://schemas.microsoft.com/office/drawing/2014/main" id="{0839C174-AD99-4B0C-93AB-54444129665B}"/>
              </a:ext>
            </a:extLst>
          </p:cNvPr>
          <p:cNvSpPr txBox="1"/>
          <p:nvPr/>
        </p:nvSpPr>
        <p:spPr>
          <a:xfrm>
            <a:off x="1402683" y="6077731"/>
            <a:ext cx="3886200" cy="553998"/>
          </a:xfrm>
          <a:prstGeom prst="rect">
            <a:avLst/>
          </a:prstGeom>
          <a:noFill/>
        </p:spPr>
        <p:txBody>
          <a:bodyPr wrap="square" rtlCol="0">
            <a:spAutoFit/>
          </a:bodyPr>
          <a:lstStyle/>
          <a:p>
            <a:pPr algn="just"/>
            <a:r>
              <a:rPr kumimoji="1" lang="en-US" altLang="ja-JP"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初月特別価格は</a:t>
            </a:r>
            <a:r>
              <a:rPr kumimoji="1" lang="en-US" altLang="ja-JP"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年間のご購入が条件と</a:t>
            </a:r>
            <a:endParaRPr kumimoji="1" lang="en-US" altLang="ja-JP"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just"/>
            <a:r>
              <a:rPr lang="ja-JP" altLang="en-US"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5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なっております。</a:t>
            </a:r>
          </a:p>
        </p:txBody>
      </p:sp>
      <p:sp>
        <p:nvSpPr>
          <p:cNvPr id="40" name="テキスト ボックス 39">
            <a:extLst>
              <a:ext uri="{FF2B5EF4-FFF2-40B4-BE49-F238E27FC236}">
                <a16:creationId xmlns:a16="http://schemas.microsoft.com/office/drawing/2014/main" id="{19615717-4A41-4616-B280-FFB89601C208}"/>
              </a:ext>
            </a:extLst>
          </p:cNvPr>
          <p:cNvSpPr txBox="1"/>
          <p:nvPr/>
        </p:nvSpPr>
        <p:spPr>
          <a:xfrm>
            <a:off x="1415179" y="5613428"/>
            <a:ext cx="3886200" cy="323165"/>
          </a:xfrm>
          <a:prstGeom prst="rect">
            <a:avLst/>
          </a:prstGeom>
          <a:noFill/>
        </p:spPr>
        <p:txBody>
          <a:bodyPr wrap="square" rtlCol="0">
            <a:spAutoFit/>
          </a:bodyPr>
          <a:lstStyle/>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来月分の発送は</a:t>
            </a:r>
            <a:r>
              <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rPr>
              <a:t>3</a:t>
            </a:r>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rPr>
              <a:t>12</a:t>
            </a:r>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日頃の予定です。</a:t>
            </a:r>
            <a:endParaRPr kumimoji="1" lang="en-US" altLang="ja-JP" sz="15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正方形/長方形 40">
            <a:extLst>
              <a:ext uri="{FF2B5EF4-FFF2-40B4-BE49-F238E27FC236}">
                <a16:creationId xmlns:a16="http://schemas.microsoft.com/office/drawing/2014/main" id="{98074E0E-0E4C-4F70-8953-A4AF7ACB0D23}"/>
              </a:ext>
            </a:extLst>
          </p:cNvPr>
          <p:cNvSpPr/>
          <p:nvPr/>
        </p:nvSpPr>
        <p:spPr>
          <a:xfrm>
            <a:off x="1512677" y="4568426"/>
            <a:ext cx="3691204" cy="907035"/>
          </a:xfrm>
          <a:prstGeom prst="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2" name="テキスト ボックス 41">
            <a:extLst>
              <a:ext uri="{FF2B5EF4-FFF2-40B4-BE49-F238E27FC236}">
                <a16:creationId xmlns:a16="http://schemas.microsoft.com/office/drawing/2014/main" id="{D0B2F272-CA66-44FF-8918-B1D4630F8BF7}"/>
              </a:ext>
            </a:extLst>
          </p:cNvPr>
          <p:cNvSpPr txBox="1"/>
          <p:nvPr/>
        </p:nvSpPr>
        <p:spPr>
          <a:xfrm>
            <a:off x="1523036" y="-504825"/>
            <a:ext cx="2140330" cy="276999"/>
          </a:xfrm>
          <a:prstGeom prst="rect">
            <a:avLst/>
          </a:prstGeom>
          <a:noFill/>
        </p:spPr>
        <p:txBody>
          <a:bodyPr wrap="none" rtlCol="0">
            <a:spAutoFit/>
          </a:bodyPr>
          <a:lstStyle/>
          <a:p>
            <a:pPr algn="ct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お試し</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ヶ月分</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980</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円コース</a:t>
            </a:r>
          </a:p>
        </p:txBody>
      </p:sp>
      <p:sp>
        <p:nvSpPr>
          <p:cNvPr id="43" name="テキスト ボックス 42">
            <a:extLst>
              <a:ext uri="{FF2B5EF4-FFF2-40B4-BE49-F238E27FC236}">
                <a16:creationId xmlns:a16="http://schemas.microsoft.com/office/drawing/2014/main" id="{91BCD18C-289E-4EF1-9336-E703DC65FC81}"/>
              </a:ext>
            </a:extLst>
          </p:cNvPr>
          <p:cNvSpPr txBox="1"/>
          <p:nvPr/>
        </p:nvSpPr>
        <p:spPr>
          <a:xfrm>
            <a:off x="1512677" y="4840457"/>
            <a:ext cx="2649220" cy="323165"/>
          </a:xfrm>
          <a:prstGeom prst="rect">
            <a:avLst/>
          </a:prstGeom>
          <a:noFill/>
        </p:spPr>
        <p:txBody>
          <a:bodyPr wrap="square" rtlCol="0">
            <a:spAutoFit/>
          </a:bodyPr>
          <a:lstStyle/>
          <a:p>
            <a:pPr algn="just"/>
            <a:r>
              <a:rPr kumimoji="1" lang="ja-JP" altLang="en-US" sz="1500" dirty="0">
                <a:latin typeface="メイリオ" panose="020B0604030504040204" pitchFamily="50" charset="-128"/>
                <a:ea typeface="メイリオ" panose="020B0604030504040204" pitchFamily="50" charset="-128"/>
                <a:cs typeface="メイリオ" panose="020B0604030504040204" pitchFamily="50" charset="-128"/>
              </a:rPr>
              <a:t>お試し</a:t>
            </a:r>
            <a:r>
              <a:rPr kumimoji="1" lang="en-US" altLang="ja-JP" sz="1500" dirty="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500" dirty="0">
                <a:latin typeface="メイリオ" panose="020B0604030504040204" pitchFamily="50" charset="-128"/>
                <a:ea typeface="メイリオ" panose="020B0604030504040204" pitchFamily="50" charset="-128"/>
                <a:cs typeface="メイリオ" panose="020B0604030504040204" pitchFamily="50" charset="-128"/>
              </a:rPr>
              <a:t>ヶ月分</a:t>
            </a:r>
            <a:r>
              <a:rPr kumimoji="1" lang="en-US" altLang="ja-JP" sz="1500" dirty="0">
                <a:latin typeface="メイリオ" panose="020B0604030504040204" pitchFamily="50" charset="-128"/>
                <a:ea typeface="メイリオ" panose="020B0604030504040204" pitchFamily="50" charset="-128"/>
                <a:cs typeface="メイリオ" panose="020B0604030504040204" pitchFamily="50" charset="-128"/>
              </a:rPr>
              <a:t>980</a:t>
            </a:r>
            <a:r>
              <a:rPr kumimoji="1" lang="ja-JP" altLang="en-US" sz="1500" dirty="0">
                <a:latin typeface="メイリオ" panose="020B0604030504040204" pitchFamily="50" charset="-128"/>
                <a:ea typeface="メイリオ" panose="020B0604030504040204" pitchFamily="50" charset="-128"/>
                <a:cs typeface="メイリオ" panose="020B0604030504040204" pitchFamily="50" charset="-128"/>
              </a:rPr>
              <a:t>円コース</a:t>
            </a:r>
          </a:p>
        </p:txBody>
      </p:sp>
      <p:sp>
        <p:nvSpPr>
          <p:cNvPr id="44" name="テキスト ボックス 43">
            <a:extLst>
              <a:ext uri="{FF2B5EF4-FFF2-40B4-BE49-F238E27FC236}">
                <a16:creationId xmlns:a16="http://schemas.microsoft.com/office/drawing/2014/main" id="{7DDE295C-23F5-458B-A93D-9712B7009C9D}"/>
              </a:ext>
            </a:extLst>
          </p:cNvPr>
          <p:cNvSpPr txBox="1"/>
          <p:nvPr/>
        </p:nvSpPr>
        <p:spPr>
          <a:xfrm>
            <a:off x="1512677" y="4579773"/>
            <a:ext cx="967054" cy="323165"/>
          </a:xfrm>
          <a:prstGeom prst="rect">
            <a:avLst/>
          </a:prstGeom>
          <a:noFill/>
        </p:spPr>
        <p:txBody>
          <a:bodyPr wrap="square" rtlCol="0">
            <a:spAutoFit/>
          </a:bodyPr>
          <a:lstStyle/>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商品名</a:t>
            </a:r>
          </a:p>
        </p:txBody>
      </p:sp>
      <p:sp>
        <p:nvSpPr>
          <p:cNvPr id="48" name="テキスト ボックス 47">
            <a:extLst>
              <a:ext uri="{FF2B5EF4-FFF2-40B4-BE49-F238E27FC236}">
                <a16:creationId xmlns:a16="http://schemas.microsoft.com/office/drawing/2014/main" id="{1297766B-5087-4E80-ACB5-802E6B84762A}"/>
              </a:ext>
            </a:extLst>
          </p:cNvPr>
          <p:cNvSpPr txBox="1"/>
          <p:nvPr/>
        </p:nvSpPr>
        <p:spPr>
          <a:xfrm>
            <a:off x="4664576" y="4840457"/>
            <a:ext cx="338404" cy="323165"/>
          </a:xfrm>
          <a:prstGeom prst="rect">
            <a:avLst/>
          </a:prstGeom>
          <a:noFill/>
        </p:spPr>
        <p:txBody>
          <a:bodyPr wrap="square" rtlCol="0">
            <a:spAutoFit/>
          </a:bodyPr>
          <a:lstStyle/>
          <a:p>
            <a:pPr algn="just"/>
            <a:r>
              <a:rPr kumimoji="1" lang="en-US" altLang="ja-JP" sz="1500" dirty="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5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a:extLst>
              <a:ext uri="{FF2B5EF4-FFF2-40B4-BE49-F238E27FC236}">
                <a16:creationId xmlns:a16="http://schemas.microsoft.com/office/drawing/2014/main" id="{0C6F44A3-7B13-48EC-A6B5-FC4EE86E1FF1}"/>
              </a:ext>
            </a:extLst>
          </p:cNvPr>
          <p:cNvSpPr txBox="1"/>
          <p:nvPr/>
        </p:nvSpPr>
        <p:spPr>
          <a:xfrm>
            <a:off x="4565705" y="4579773"/>
            <a:ext cx="638175" cy="323165"/>
          </a:xfrm>
          <a:prstGeom prst="rect">
            <a:avLst/>
          </a:prstGeom>
          <a:noFill/>
        </p:spPr>
        <p:txBody>
          <a:bodyPr wrap="square" rtlCol="0">
            <a:spAutoFit/>
          </a:bodyPr>
          <a:lstStyle/>
          <a:p>
            <a:pPr algn="just"/>
            <a:r>
              <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個数</a:t>
            </a:r>
          </a:p>
        </p:txBody>
      </p:sp>
      <p:sp>
        <p:nvSpPr>
          <p:cNvPr id="51" name="テキスト ボックス 50">
            <a:extLst>
              <a:ext uri="{FF2B5EF4-FFF2-40B4-BE49-F238E27FC236}">
                <a16:creationId xmlns:a16="http://schemas.microsoft.com/office/drawing/2014/main" id="{F2618327-7080-481F-99DA-10CB99ED661C}"/>
              </a:ext>
            </a:extLst>
          </p:cNvPr>
          <p:cNvSpPr txBox="1"/>
          <p:nvPr/>
        </p:nvSpPr>
        <p:spPr>
          <a:xfrm>
            <a:off x="1512676" y="5198898"/>
            <a:ext cx="1395679" cy="323165"/>
          </a:xfrm>
          <a:prstGeom prst="rect">
            <a:avLst/>
          </a:prstGeom>
          <a:noFill/>
        </p:spPr>
        <p:txBody>
          <a:bodyPr wrap="square" rtlCol="0">
            <a:spAutoFit/>
          </a:bodyPr>
          <a:lstStyle/>
          <a:p>
            <a:pPr algn="just"/>
            <a:r>
              <a:rPr lang="ja-JP" altLang="en-US" sz="1500" b="1" dirty="0">
                <a:latin typeface="メイリオ" panose="020B0604030504040204" pitchFamily="50" charset="-128"/>
                <a:ea typeface="メイリオ" panose="020B0604030504040204" pitchFamily="50" charset="-128"/>
                <a:cs typeface="メイリオ" panose="020B0604030504040204" pitchFamily="50" charset="-128"/>
              </a:rPr>
              <a:t>金額（税込）</a:t>
            </a:r>
            <a:endParaRPr kumimoji="1" lang="ja-JP" altLang="en-US" sz="15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2" name="テキスト ボックス 61">
            <a:extLst>
              <a:ext uri="{FF2B5EF4-FFF2-40B4-BE49-F238E27FC236}">
                <a16:creationId xmlns:a16="http://schemas.microsoft.com/office/drawing/2014/main" id="{1CE89E94-B9CB-43BB-BC5F-C3163F962611}"/>
              </a:ext>
            </a:extLst>
          </p:cNvPr>
          <p:cNvSpPr txBox="1"/>
          <p:nvPr/>
        </p:nvSpPr>
        <p:spPr>
          <a:xfrm>
            <a:off x="4232331" y="5198898"/>
            <a:ext cx="1104899" cy="323165"/>
          </a:xfrm>
          <a:prstGeom prst="rect">
            <a:avLst/>
          </a:prstGeom>
          <a:noFill/>
        </p:spPr>
        <p:txBody>
          <a:bodyPr wrap="square" rtlCol="0">
            <a:spAutoFit/>
          </a:bodyPr>
          <a:lstStyle/>
          <a:p>
            <a:pPr algn="just"/>
            <a:r>
              <a:rPr lang="en-US" altLang="ja-JP" sz="1500" dirty="0">
                <a:latin typeface="メイリオ" panose="020B0604030504040204" pitchFamily="50" charset="-128"/>
                <a:ea typeface="メイリオ" panose="020B0604030504040204" pitchFamily="50" charset="-128"/>
                <a:cs typeface="メイリオ" panose="020B0604030504040204" pitchFamily="50" charset="-128"/>
              </a:rPr>
              <a:t>\980</a:t>
            </a:r>
            <a:r>
              <a:rPr lang="ja-JP" altLang="en-US" sz="1500" dirty="0">
                <a:latin typeface="メイリオ" panose="020B0604030504040204" pitchFamily="50" charset="-128"/>
                <a:ea typeface="メイリオ" panose="020B0604030504040204" pitchFamily="50" charset="-128"/>
                <a:cs typeface="メイリオ" panose="020B0604030504040204" pitchFamily="50" charset="-128"/>
              </a:rPr>
              <a:t>円</a:t>
            </a:r>
            <a:endParaRPr kumimoji="1" lang="ja-JP" altLang="en-US" sz="1500"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2" name="直線コネクタ 11">
            <a:extLst>
              <a:ext uri="{FF2B5EF4-FFF2-40B4-BE49-F238E27FC236}">
                <a16:creationId xmlns:a16="http://schemas.microsoft.com/office/drawing/2014/main" id="{4263AA81-038F-4D1B-9A9C-C8E75C482694}"/>
              </a:ext>
            </a:extLst>
          </p:cNvPr>
          <p:cNvCxnSpPr/>
          <p:nvPr/>
        </p:nvCxnSpPr>
        <p:spPr>
          <a:xfrm>
            <a:off x="1512676" y="5163622"/>
            <a:ext cx="3691204" cy="0"/>
          </a:xfrm>
          <a:prstGeom prst="line">
            <a:avLst/>
          </a:prstGeom>
        </p:spPr>
        <p:style>
          <a:lnRef idx="1">
            <a:schemeClr val="dk1"/>
          </a:lnRef>
          <a:fillRef idx="0">
            <a:schemeClr val="dk1"/>
          </a:fillRef>
          <a:effectRef idx="0">
            <a:schemeClr val="dk1"/>
          </a:effectRef>
          <a:fontRef idx="minor">
            <a:schemeClr val="tx1"/>
          </a:fontRef>
        </p:style>
      </p:cxnSp>
      <p:grpSp>
        <p:nvGrpSpPr>
          <p:cNvPr id="63" name="グループ化 62">
            <a:extLst>
              <a:ext uri="{FF2B5EF4-FFF2-40B4-BE49-F238E27FC236}">
                <a16:creationId xmlns:a16="http://schemas.microsoft.com/office/drawing/2014/main" id="{91E9ECB1-823D-4E15-9999-5B2906904BE3}"/>
              </a:ext>
            </a:extLst>
          </p:cNvPr>
          <p:cNvGrpSpPr/>
          <p:nvPr/>
        </p:nvGrpSpPr>
        <p:grpSpPr>
          <a:xfrm rot="21178710">
            <a:off x="2062830" y="1510710"/>
            <a:ext cx="5149643" cy="2149831"/>
            <a:chOff x="3162989" y="1977144"/>
            <a:chExt cx="3494924" cy="2245714"/>
          </a:xfrm>
        </p:grpSpPr>
        <p:grpSp>
          <p:nvGrpSpPr>
            <p:cNvPr id="65" name="グループ化 64">
              <a:extLst>
                <a:ext uri="{FF2B5EF4-FFF2-40B4-BE49-F238E27FC236}">
                  <a16:creationId xmlns:a16="http://schemas.microsoft.com/office/drawing/2014/main" id="{04C33D50-65C9-4D9A-8200-9073AE8E7DD2}"/>
                </a:ext>
              </a:extLst>
            </p:cNvPr>
            <p:cNvGrpSpPr/>
            <p:nvPr/>
          </p:nvGrpSpPr>
          <p:grpSpPr>
            <a:xfrm rot="779369">
              <a:off x="3193937" y="1977144"/>
              <a:ext cx="3463976" cy="2245714"/>
              <a:chOff x="-5223648" y="1664841"/>
              <a:chExt cx="5424994" cy="2961661"/>
            </a:xfrm>
          </p:grpSpPr>
          <p:sp>
            <p:nvSpPr>
              <p:cNvPr id="67" name="爆発 2 6">
                <a:extLst>
                  <a:ext uri="{FF2B5EF4-FFF2-40B4-BE49-F238E27FC236}">
                    <a16:creationId xmlns:a16="http://schemas.microsoft.com/office/drawing/2014/main" id="{AAB4A902-1035-4376-B93E-5BCE6EF1A05C}"/>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68" name="Picture 4" descr="D:\ryuno\_徳島\コンテンツ制作\集中線.png">
                <a:extLst>
                  <a:ext uri="{FF2B5EF4-FFF2-40B4-BE49-F238E27FC236}">
                    <a16:creationId xmlns:a16="http://schemas.microsoft.com/office/drawing/2014/main" id="{E8887619-F9BF-4631-8DD2-6748C63844A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92236">
                <a:off x="-5180840" y="1708793"/>
                <a:ext cx="5347867" cy="2869768"/>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66" name="テキスト ボックス 65">
              <a:extLst>
                <a:ext uri="{FF2B5EF4-FFF2-40B4-BE49-F238E27FC236}">
                  <a16:creationId xmlns:a16="http://schemas.microsoft.com/office/drawing/2014/main" id="{3A26678C-F697-4CF0-9A6F-77C8D45DFF2B}"/>
                </a:ext>
              </a:extLst>
            </p:cNvPr>
            <p:cNvSpPr txBox="1"/>
            <p:nvPr/>
          </p:nvSpPr>
          <p:spPr>
            <a:xfrm rot="421290">
              <a:off x="3162989" y="2634337"/>
              <a:ext cx="3384638" cy="830997"/>
            </a:xfrm>
            <a:prstGeom prst="rect">
              <a:avLst/>
            </a:prstGeom>
            <a:noFill/>
          </p:spPr>
          <p:txBody>
            <a:bodyPr wrap="square" rtlCol="0">
              <a:spAutoFit/>
            </a:bodyPr>
            <a:lstStyle/>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えー！？</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ヶ月分じゃないの！？</a:t>
              </a:r>
            </a:p>
          </p:txBody>
        </p:sp>
      </p:grpSp>
    </p:spTree>
    <p:custDataLst>
      <p:tags r:id="rId1"/>
    </p:custDataLst>
    <p:extLst>
      <p:ext uri="{BB962C8B-B14F-4D97-AF65-F5344CB8AC3E}">
        <p14:creationId xmlns:p14="http://schemas.microsoft.com/office/powerpoint/2010/main" val="2480095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174574" y="869709"/>
            <a:ext cx="8794852" cy="1200329"/>
          </a:xfrm>
          <a:prstGeom prst="rect">
            <a:avLst/>
          </a:prstGeom>
          <a:solidFill>
            <a:srgbClr val="EDEBDF"/>
          </a:solidFill>
        </p:spPr>
        <p:txBody>
          <a:bodyPr wrap="square" rtlCol="0">
            <a:spAutoFit/>
          </a:bodyPr>
          <a:lstStyle/>
          <a:p>
            <a:pPr algn="just"/>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慌てて業者に連絡しましたが、通信販売はクーリングオフが出来ないことを告げられました。眉山さんは、泣く泣く諦めてしまいました。</a:t>
            </a:r>
            <a:endPar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3560387" y="5206017"/>
            <a:ext cx="4088287" cy="1389929"/>
            <a:chOff x="3604850" y="5051503"/>
            <a:chExt cx="4088287" cy="1389929"/>
          </a:xfrm>
        </p:grpSpPr>
        <p:sp>
          <p:nvSpPr>
            <p:cNvPr id="37" name="雲 31"/>
            <p:cNvSpPr/>
            <p:nvPr/>
          </p:nvSpPr>
          <p:spPr>
            <a:xfrm rot="16724970" flipH="1">
              <a:off x="4771885" y="4304939"/>
              <a:ext cx="1389929" cy="288305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16239 w 43367"/>
                <a:gd name="connsiteY3" fmla="*/ 1958 h 43219"/>
                <a:gd name="connsiteX4" fmla="*/ 22492 w 43367"/>
                <a:gd name="connsiteY4" fmla="*/ 3291 h 43219"/>
                <a:gd name="connsiteX5" fmla="*/ 25785 w 43367"/>
                <a:gd name="connsiteY5" fmla="*/ 59 h 43219"/>
                <a:gd name="connsiteX6" fmla="*/ 29869 w 43367"/>
                <a:gd name="connsiteY6" fmla="*/ 2340 h 43219"/>
                <a:gd name="connsiteX7" fmla="*/ 35499 w 43367"/>
                <a:gd name="connsiteY7" fmla="*/ 549 h 43219"/>
                <a:gd name="connsiteX8" fmla="*/ 38354 w 43367"/>
                <a:gd name="connsiteY8" fmla="*/ 5435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9050 h 48040"/>
                <a:gd name="connsiteX1" fmla="*/ 5659 w 43367"/>
                <a:gd name="connsiteY1" fmla="*/ 11587 h 48040"/>
                <a:gd name="connsiteX2" fmla="*/ 14041 w 43367"/>
                <a:gd name="connsiteY2" fmla="*/ 9882 h 48040"/>
                <a:gd name="connsiteX3" fmla="*/ 19795 w 43367"/>
                <a:gd name="connsiteY3" fmla="*/ 7 h 48040"/>
                <a:gd name="connsiteX4" fmla="*/ 22492 w 43367"/>
                <a:gd name="connsiteY4" fmla="*/ 8112 h 48040"/>
                <a:gd name="connsiteX5" fmla="*/ 25785 w 43367"/>
                <a:gd name="connsiteY5" fmla="*/ 4880 h 48040"/>
                <a:gd name="connsiteX6" fmla="*/ 29869 w 43367"/>
                <a:gd name="connsiteY6" fmla="*/ 7161 h 48040"/>
                <a:gd name="connsiteX7" fmla="*/ 35499 w 43367"/>
                <a:gd name="connsiteY7" fmla="*/ 5370 h 48040"/>
                <a:gd name="connsiteX8" fmla="*/ 38354 w 43367"/>
                <a:gd name="connsiteY8" fmla="*/ 10256 h 48040"/>
                <a:gd name="connsiteX9" fmla="*/ 42018 w 43367"/>
                <a:gd name="connsiteY9" fmla="*/ 14998 h 48040"/>
                <a:gd name="connsiteX10" fmla="*/ 41854 w 43367"/>
                <a:gd name="connsiteY10" fmla="*/ 20140 h 48040"/>
                <a:gd name="connsiteX11" fmla="*/ 43052 w 43367"/>
                <a:gd name="connsiteY11" fmla="*/ 28002 h 48040"/>
                <a:gd name="connsiteX12" fmla="*/ 37286 w 43367"/>
                <a:gd name="connsiteY12" fmla="*/ 35412 h 48040"/>
                <a:gd name="connsiteX13" fmla="*/ 34840 w 43367"/>
                <a:gd name="connsiteY13" fmla="*/ 39993 h 48040"/>
                <a:gd name="connsiteX14" fmla="*/ 28591 w 43367"/>
                <a:gd name="connsiteY14" fmla="*/ 41495 h 48040"/>
                <a:gd name="connsiteX15" fmla="*/ 23703 w 43367"/>
                <a:gd name="connsiteY15" fmla="*/ 47786 h 48040"/>
                <a:gd name="connsiteX16" fmla="*/ 16516 w 43367"/>
                <a:gd name="connsiteY16" fmla="*/ 43946 h 48040"/>
                <a:gd name="connsiteX17" fmla="*/ 5840 w 43367"/>
                <a:gd name="connsiteY17" fmla="*/ 40152 h 48040"/>
                <a:gd name="connsiteX18" fmla="*/ 1146 w 43367"/>
                <a:gd name="connsiteY18" fmla="*/ 35930 h 48040"/>
                <a:gd name="connsiteX19" fmla="*/ 2149 w 43367"/>
                <a:gd name="connsiteY19" fmla="*/ 30231 h 48040"/>
                <a:gd name="connsiteX20" fmla="*/ 31 w 43367"/>
                <a:gd name="connsiteY20" fmla="*/ 24384 h 48040"/>
                <a:gd name="connsiteX21" fmla="*/ 3899 w 43367"/>
                <a:gd name="connsiteY21" fmla="*/ 19187 h 48040"/>
                <a:gd name="connsiteX22" fmla="*/ 3936 w 43367"/>
                <a:gd name="connsiteY22" fmla="*/ 19050 h 48040"/>
                <a:gd name="connsiteX0" fmla="*/ 28619 w 43367"/>
                <a:gd name="connsiteY0" fmla="*/ 41276 h 48040"/>
                <a:gd name="connsiteX1" fmla="*/ 28596 w 43367"/>
                <a:gd name="connsiteY1" fmla="*/ 41340 h 48040"/>
                <a:gd name="connsiteX0" fmla="*/ 3936 w 43367"/>
                <a:gd name="connsiteY0" fmla="*/ 19050 h 48040"/>
                <a:gd name="connsiteX1" fmla="*/ 5659 w 43367"/>
                <a:gd name="connsiteY1" fmla="*/ 11587 h 48040"/>
                <a:gd name="connsiteX2" fmla="*/ 14041 w 43367"/>
                <a:gd name="connsiteY2" fmla="*/ 9882 h 48040"/>
                <a:gd name="connsiteX3" fmla="*/ 19795 w 43367"/>
                <a:gd name="connsiteY3" fmla="*/ 7 h 48040"/>
                <a:gd name="connsiteX4" fmla="*/ 22492 w 43367"/>
                <a:gd name="connsiteY4" fmla="*/ 8112 h 48040"/>
                <a:gd name="connsiteX5" fmla="*/ 25785 w 43367"/>
                <a:gd name="connsiteY5" fmla="*/ 4880 h 48040"/>
                <a:gd name="connsiteX6" fmla="*/ 29869 w 43367"/>
                <a:gd name="connsiteY6" fmla="*/ 7161 h 48040"/>
                <a:gd name="connsiteX7" fmla="*/ 35499 w 43367"/>
                <a:gd name="connsiteY7" fmla="*/ 5370 h 48040"/>
                <a:gd name="connsiteX8" fmla="*/ 38354 w 43367"/>
                <a:gd name="connsiteY8" fmla="*/ 10256 h 48040"/>
                <a:gd name="connsiteX9" fmla="*/ 42018 w 43367"/>
                <a:gd name="connsiteY9" fmla="*/ 14998 h 48040"/>
                <a:gd name="connsiteX10" fmla="*/ 41854 w 43367"/>
                <a:gd name="connsiteY10" fmla="*/ 20140 h 48040"/>
                <a:gd name="connsiteX11" fmla="*/ 43052 w 43367"/>
                <a:gd name="connsiteY11" fmla="*/ 28002 h 48040"/>
                <a:gd name="connsiteX12" fmla="*/ 37286 w 43367"/>
                <a:gd name="connsiteY12" fmla="*/ 35412 h 48040"/>
                <a:gd name="connsiteX13" fmla="*/ 34840 w 43367"/>
                <a:gd name="connsiteY13" fmla="*/ 39993 h 48040"/>
                <a:gd name="connsiteX14" fmla="*/ 28591 w 43367"/>
                <a:gd name="connsiteY14" fmla="*/ 41495 h 48040"/>
                <a:gd name="connsiteX15" fmla="*/ 23703 w 43367"/>
                <a:gd name="connsiteY15" fmla="*/ 47786 h 48040"/>
                <a:gd name="connsiteX16" fmla="*/ 16516 w 43367"/>
                <a:gd name="connsiteY16" fmla="*/ 43946 h 48040"/>
                <a:gd name="connsiteX17" fmla="*/ 5840 w 43367"/>
                <a:gd name="connsiteY17" fmla="*/ 40152 h 48040"/>
                <a:gd name="connsiteX18" fmla="*/ 1146 w 43367"/>
                <a:gd name="connsiteY18" fmla="*/ 35930 h 48040"/>
                <a:gd name="connsiteX19" fmla="*/ 2149 w 43367"/>
                <a:gd name="connsiteY19" fmla="*/ 30231 h 48040"/>
                <a:gd name="connsiteX20" fmla="*/ 31 w 43367"/>
                <a:gd name="connsiteY20" fmla="*/ 24384 h 48040"/>
                <a:gd name="connsiteX21" fmla="*/ 3899 w 43367"/>
                <a:gd name="connsiteY21" fmla="*/ 19187 h 48040"/>
                <a:gd name="connsiteX22" fmla="*/ 3936 w 43367"/>
                <a:gd name="connsiteY22" fmla="*/ 19050 h 48040"/>
                <a:gd name="connsiteX0" fmla="*/ 28619 w 43367"/>
                <a:gd name="connsiteY0" fmla="*/ 41276 h 48040"/>
                <a:gd name="connsiteX1" fmla="*/ 28596 w 43367"/>
                <a:gd name="connsiteY1" fmla="*/ 41340 h 48040"/>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2492 w 43367"/>
                <a:gd name="connsiteY4" fmla="*/ 8105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2492 w 43367"/>
                <a:gd name="connsiteY4" fmla="*/ 8105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1114 w 43367"/>
                <a:gd name="connsiteY4" fmla="*/ 8714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1114 w 43367"/>
                <a:gd name="connsiteY4" fmla="*/ 8714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Lst>
              <a:ahLst/>
              <a:cxnLst>
                <a:cxn ang="0">
                  <a:pos x="connsiteX0" y="connsiteY0"/>
                </a:cxn>
                <a:cxn ang="0">
                  <a:pos x="connsiteX1" y="connsiteY1"/>
                </a:cxn>
              </a:cxnLst>
              <a:rect l="l" t="t" r="r" b="b"/>
              <a:pathLst>
                <a:path w="43367" h="48033">
                  <a:moveTo>
                    <a:pt x="3936" y="19043"/>
                  </a:moveTo>
                  <a:cubicBezTo>
                    <a:pt x="3665" y="16330"/>
                    <a:pt x="4297" y="13594"/>
                    <a:pt x="5659" y="11580"/>
                  </a:cubicBezTo>
                  <a:cubicBezTo>
                    <a:pt x="7811" y="8399"/>
                    <a:pt x="11300" y="7690"/>
                    <a:pt x="14041" y="9875"/>
                  </a:cubicBezTo>
                  <a:cubicBezTo>
                    <a:pt x="15804" y="9074"/>
                    <a:pt x="18929" y="3979"/>
                    <a:pt x="19795" y="0"/>
                  </a:cubicBezTo>
                  <a:cubicBezTo>
                    <a:pt x="22137" y="3421"/>
                    <a:pt x="21195" y="6358"/>
                    <a:pt x="21114" y="8714"/>
                  </a:cubicBezTo>
                  <a:cubicBezTo>
                    <a:pt x="22870" y="4488"/>
                    <a:pt x="24326" y="5133"/>
                    <a:pt x="25785" y="4873"/>
                  </a:cubicBezTo>
                  <a:cubicBezTo>
                    <a:pt x="27244" y="4613"/>
                    <a:pt x="28911" y="5443"/>
                    <a:pt x="29869" y="7154"/>
                  </a:cubicBezTo>
                  <a:cubicBezTo>
                    <a:pt x="31251" y="4940"/>
                    <a:pt x="33537" y="4213"/>
                    <a:pt x="35499" y="5363"/>
                  </a:cubicBezTo>
                  <a:cubicBezTo>
                    <a:pt x="36994" y="6239"/>
                    <a:pt x="38066" y="8073"/>
                    <a:pt x="38354" y="10249"/>
                  </a:cubicBezTo>
                  <a:cubicBezTo>
                    <a:pt x="40082" y="10891"/>
                    <a:pt x="41458" y="12671"/>
                    <a:pt x="42018" y="14991"/>
                  </a:cubicBezTo>
                  <a:cubicBezTo>
                    <a:pt x="42425" y="16675"/>
                    <a:pt x="42367" y="18504"/>
                    <a:pt x="41854" y="20133"/>
                  </a:cubicBezTo>
                  <a:cubicBezTo>
                    <a:pt x="43115" y="22367"/>
                    <a:pt x="43813" y="25450"/>
                    <a:pt x="43052" y="27995"/>
                  </a:cubicBezTo>
                  <a:cubicBezTo>
                    <a:pt x="42291" y="30540"/>
                    <a:pt x="40010" y="34875"/>
                    <a:pt x="37286" y="35405"/>
                  </a:cubicBezTo>
                  <a:cubicBezTo>
                    <a:pt x="35917" y="37404"/>
                    <a:pt x="36289" y="38972"/>
                    <a:pt x="34840" y="39986"/>
                  </a:cubicBezTo>
                  <a:cubicBezTo>
                    <a:pt x="34186" y="42120"/>
                    <a:pt x="30740" y="43312"/>
                    <a:pt x="28591" y="41488"/>
                  </a:cubicBezTo>
                  <a:cubicBezTo>
                    <a:pt x="27896" y="44621"/>
                    <a:pt x="26035" y="47016"/>
                    <a:pt x="23703" y="47779"/>
                  </a:cubicBezTo>
                  <a:cubicBezTo>
                    <a:pt x="20955" y="48678"/>
                    <a:pt x="18087" y="47146"/>
                    <a:pt x="16516" y="43939"/>
                  </a:cubicBezTo>
                  <a:cubicBezTo>
                    <a:pt x="12808" y="46983"/>
                    <a:pt x="7992" y="45272"/>
                    <a:pt x="5840" y="40145"/>
                  </a:cubicBezTo>
                  <a:cubicBezTo>
                    <a:pt x="3726" y="40482"/>
                    <a:pt x="1741" y="38697"/>
                    <a:pt x="1146" y="35923"/>
                  </a:cubicBezTo>
                  <a:cubicBezTo>
                    <a:pt x="715" y="33916"/>
                    <a:pt x="1096" y="31750"/>
                    <a:pt x="2149" y="30224"/>
                  </a:cubicBezTo>
                  <a:cubicBezTo>
                    <a:pt x="655" y="29027"/>
                    <a:pt x="-177" y="26730"/>
                    <a:pt x="31" y="24377"/>
                  </a:cubicBezTo>
                  <a:cubicBezTo>
                    <a:pt x="275" y="21622"/>
                    <a:pt x="1881" y="19464"/>
                    <a:pt x="3899" y="19180"/>
                  </a:cubicBezTo>
                  <a:cubicBezTo>
                    <a:pt x="3911" y="19134"/>
                    <a:pt x="3924" y="19089"/>
                    <a:pt x="3936" y="19043"/>
                  </a:cubicBezTo>
                  <a:close/>
                </a:path>
                <a:path w="43367" h="48033" fill="none" extrusionOk="0">
                  <a:moveTo>
                    <a:pt x="28619" y="41269"/>
                  </a:moveTo>
                  <a:cubicBezTo>
                    <a:pt x="28580" y="41916"/>
                    <a:pt x="28734" y="40711"/>
                    <a:pt x="28596" y="41333"/>
                  </a:cubicBezTo>
                </a:path>
              </a:pathLst>
            </a:custGeom>
            <a:solidFill>
              <a:srgbClr val="004DA0"/>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8" name="テキスト ボックス 37"/>
            <p:cNvSpPr txBox="1"/>
            <p:nvPr/>
          </p:nvSpPr>
          <p:spPr>
            <a:xfrm rot="262134">
              <a:off x="3604850" y="5584560"/>
              <a:ext cx="4088287" cy="461665"/>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そんな・・・</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4" name="図 3">
            <a:extLst>
              <a:ext uri="{FF2B5EF4-FFF2-40B4-BE49-F238E27FC236}">
                <a16:creationId xmlns:a16="http://schemas.microsoft.com/office/drawing/2014/main" id="{B55C9D42-A974-4BEA-B013-4590EC786F5C}"/>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t="22603" r="39560" b="3099"/>
          <a:stretch/>
        </p:blipFill>
        <p:spPr>
          <a:xfrm>
            <a:off x="335821" y="2329131"/>
            <a:ext cx="3684088" cy="4528867"/>
          </a:xfrm>
          <a:prstGeom prst="rect">
            <a:avLst/>
          </a:prstGeom>
        </p:spPr>
      </p:pic>
      <p:sp>
        <p:nvSpPr>
          <p:cNvPr id="7" name="タイトル 6"/>
          <p:cNvSpPr>
            <a:spLocks noGrp="1"/>
          </p:cNvSpPr>
          <p:nvPr>
            <p:ph type="title"/>
          </p:nvPr>
        </p:nvSpPr>
        <p:spPr>
          <a:xfrm>
            <a:off x="0" y="-7200"/>
            <a:ext cx="7886700" cy="812798"/>
          </a:xfrm>
        </p:spPr>
        <p:txBody>
          <a:bodyPr/>
          <a:lstStyle/>
          <a:p>
            <a:r>
              <a:rPr lang="en-US" altLang="ja-JP" dirty="0"/>
              <a:t>24. </a:t>
            </a:r>
            <a:r>
              <a:rPr lang="ja-JP" altLang="en-US"/>
              <a:t>インターネット通販のトラブル</a:t>
            </a:r>
            <a:endParaRPr lang="en-US" dirty="0"/>
          </a:p>
        </p:txBody>
      </p:sp>
      <p:grpSp>
        <p:nvGrpSpPr>
          <p:cNvPr id="3" name="グループ化 2">
            <a:extLst>
              <a:ext uri="{FF2B5EF4-FFF2-40B4-BE49-F238E27FC236}">
                <a16:creationId xmlns:a16="http://schemas.microsoft.com/office/drawing/2014/main" id="{ADC31328-C82E-4C8E-BD3F-39363CE3F2E2}"/>
              </a:ext>
            </a:extLst>
          </p:cNvPr>
          <p:cNvGrpSpPr/>
          <p:nvPr/>
        </p:nvGrpSpPr>
        <p:grpSpPr>
          <a:xfrm>
            <a:off x="3867162" y="1907411"/>
            <a:ext cx="2679586" cy="1910126"/>
            <a:chOff x="3867162" y="1907411"/>
            <a:chExt cx="2679586" cy="1910126"/>
          </a:xfrm>
        </p:grpSpPr>
        <p:sp>
          <p:nvSpPr>
            <p:cNvPr id="2" name="楕円 1">
              <a:extLst>
                <a:ext uri="{FF2B5EF4-FFF2-40B4-BE49-F238E27FC236}">
                  <a16:creationId xmlns:a16="http://schemas.microsoft.com/office/drawing/2014/main" id="{0A22642A-FCC2-4D87-9FB6-A8E831C4C2C4}"/>
                </a:ext>
              </a:extLst>
            </p:cNvPr>
            <p:cNvSpPr/>
            <p:nvPr/>
          </p:nvSpPr>
          <p:spPr>
            <a:xfrm>
              <a:off x="4232770" y="3115155"/>
              <a:ext cx="395365" cy="300014"/>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8" name="雲 31">
              <a:extLst>
                <a:ext uri="{FF2B5EF4-FFF2-40B4-BE49-F238E27FC236}">
                  <a16:creationId xmlns:a16="http://schemas.microsoft.com/office/drawing/2014/main" id="{100DDCE0-64C3-4908-8FF4-0E654C1CF253}"/>
                </a:ext>
              </a:extLst>
            </p:cNvPr>
            <p:cNvSpPr/>
            <p:nvPr/>
          </p:nvSpPr>
          <p:spPr>
            <a:xfrm rot="21200179" flipH="1">
              <a:off x="3867162" y="1907411"/>
              <a:ext cx="2679586" cy="15341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a:p>
          </p:txBody>
        </p:sp>
        <p:sp>
          <p:nvSpPr>
            <p:cNvPr id="31" name="テキスト ボックス 30">
              <a:extLst>
                <a:ext uri="{FF2B5EF4-FFF2-40B4-BE49-F238E27FC236}">
                  <a16:creationId xmlns:a16="http://schemas.microsoft.com/office/drawing/2014/main" id="{8EF4604D-C19D-4F7F-969E-B25D6DC3DE7B}"/>
                </a:ext>
              </a:extLst>
            </p:cNvPr>
            <p:cNvSpPr txBox="1"/>
            <p:nvPr/>
          </p:nvSpPr>
          <p:spPr>
            <a:xfrm>
              <a:off x="4108479" y="2322192"/>
              <a:ext cx="2383802" cy="707886"/>
            </a:xfrm>
            <a:prstGeom prst="rect">
              <a:avLst/>
            </a:prstGeom>
            <a:noFill/>
          </p:spPr>
          <p:txBody>
            <a:bodyPr wrap="square" rtlCol="0">
              <a:spAutoFit/>
            </a:bodyPr>
            <a:lstStyle/>
            <a:p>
              <a:pPr algn="ct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この商品は</a:t>
              </a:r>
              <a:endParaRPr lang="en-US" altLang="ja-JP" sz="20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返品できません。</a:t>
              </a:r>
            </a:p>
          </p:txBody>
        </p:sp>
        <p:sp>
          <p:nvSpPr>
            <p:cNvPr id="35" name="楕円 34">
              <a:extLst>
                <a:ext uri="{FF2B5EF4-FFF2-40B4-BE49-F238E27FC236}">
                  <a16:creationId xmlns:a16="http://schemas.microsoft.com/office/drawing/2014/main" id="{BBC7B09A-7739-4529-B730-449CB20F9759}"/>
                </a:ext>
              </a:extLst>
            </p:cNvPr>
            <p:cNvSpPr/>
            <p:nvPr/>
          </p:nvSpPr>
          <p:spPr>
            <a:xfrm>
              <a:off x="4043539" y="3489472"/>
              <a:ext cx="209374" cy="176802"/>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5" name="楕円 44">
              <a:extLst>
                <a:ext uri="{FF2B5EF4-FFF2-40B4-BE49-F238E27FC236}">
                  <a16:creationId xmlns:a16="http://schemas.microsoft.com/office/drawing/2014/main" id="{0A939D5B-6B8E-431E-A29A-A3ED2D017A92}"/>
                </a:ext>
              </a:extLst>
            </p:cNvPr>
            <p:cNvSpPr/>
            <p:nvPr/>
          </p:nvSpPr>
          <p:spPr>
            <a:xfrm>
              <a:off x="3912542" y="3743325"/>
              <a:ext cx="92721" cy="74212"/>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5" name="グループ化 4">
            <a:extLst>
              <a:ext uri="{FF2B5EF4-FFF2-40B4-BE49-F238E27FC236}">
                <a16:creationId xmlns:a16="http://schemas.microsoft.com/office/drawing/2014/main" id="{A51170E8-157D-4C2F-98F9-0D371EA942CB}"/>
              </a:ext>
            </a:extLst>
          </p:cNvPr>
          <p:cNvGrpSpPr/>
          <p:nvPr/>
        </p:nvGrpSpPr>
        <p:grpSpPr>
          <a:xfrm>
            <a:off x="4172656" y="3335210"/>
            <a:ext cx="3877995" cy="1741550"/>
            <a:chOff x="4172656" y="3335210"/>
            <a:chExt cx="3877995" cy="1741550"/>
          </a:xfrm>
        </p:grpSpPr>
        <p:sp>
          <p:nvSpPr>
            <p:cNvPr id="46" name="楕円 45">
              <a:extLst>
                <a:ext uri="{FF2B5EF4-FFF2-40B4-BE49-F238E27FC236}">
                  <a16:creationId xmlns:a16="http://schemas.microsoft.com/office/drawing/2014/main" id="{AFA97323-D41B-40BD-9D1C-58DDFE64CA7D}"/>
                </a:ext>
              </a:extLst>
            </p:cNvPr>
            <p:cNvSpPr/>
            <p:nvPr/>
          </p:nvSpPr>
          <p:spPr>
            <a:xfrm>
              <a:off x="4775695" y="4162905"/>
              <a:ext cx="395365" cy="300014"/>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3" name="雲 31">
              <a:extLst>
                <a:ext uri="{FF2B5EF4-FFF2-40B4-BE49-F238E27FC236}">
                  <a16:creationId xmlns:a16="http://schemas.microsoft.com/office/drawing/2014/main" id="{645F082E-65CD-482F-9E24-1AEC53DC0E91}"/>
                </a:ext>
              </a:extLst>
            </p:cNvPr>
            <p:cNvSpPr/>
            <p:nvPr/>
          </p:nvSpPr>
          <p:spPr>
            <a:xfrm rot="21351647" flipH="1">
              <a:off x="5016247" y="3335210"/>
              <a:ext cx="3034404" cy="174155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a:p>
          </p:txBody>
        </p:sp>
        <p:sp>
          <p:nvSpPr>
            <p:cNvPr id="34" name="テキスト ボックス 33">
              <a:extLst>
                <a:ext uri="{FF2B5EF4-FFF2-40B4-BE49-F238E27FC236}">
                  <a16:creationId xmlns:a16="http://schemas.microsoft.com/office/drawing/2014/main" id="{526255F0-CBF8-465A-8951-DD2D851774B9}"/>
                </a:ext>
              </a:extLst>
            </p:cNvPr>
            <p:cNvSpPr txBox="1"/>
            <p:nvPr/>
          </p:nvSpPr>
          <p:spPr>
            <a:xfrm>
              <a:off x="5300380" y="3691383"/>
              <a:ext cx="2570322" cy="1015663"/>
            </a:xfrm>
            <a:prstGeom prst="rect">
              <a:avLst/>
            </a:prstGeom>
            <a:noFill/>
          </p:spPr>
          <p:txBody>
            <a:bodyPr wrap="square" rtlCol="0">
              <a:spAutoFit/>
            </a:bodyPr>
            <a:lstStyle/>
            <a:p>
              <a:pPr algn="ct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購入時にご確認</a:t>
              </a:r>
              <a:endParaRPr lang="en-US" altLang="ja-JP" sz="20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いただいて</a:t>
              </a:r>
              <a:endParaRPr lang="en-US" altLang="ja-JP" sz="20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おりますので</a:t>
              </a:r>
              <a:r>
                <a:rPr lang="en-US" altLang="ja-JP" sz="2000" dirty="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楕円 48">
              <a:extLst>
                <a:ext uri="{FF2B5EF4-FFF2-40B4-BE49-F238E27FC236}">
                  <a16:creationId xmlns:a16="http://schemas.microsoft.com/office/drawing/2014/main" id="{D3D9ADFF-549A-4D14-86EE-76B13821F1F5}"/>
                </a:ext>
              </a:extLst>
            </p:cNvPr>
            <p:cNvSpPr/>
            <p:nvPr/>
          </p:nvSpPr>
          <p:spPr>
            <a:xfrm>
              <a:off x="4418761" y="4205985"/>
              <a:ext cx="209374" cy="176802"/>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0" name="楕円 49">
              <a:extLst>
                <a:ext uri="{FF2B5EF4-FFF2-40B4-BE49-F238E27FC236}">
                  <a16:creationId xmlns:a16="http://schemas.microsoft.com/office/drawing/2014/main" id="{732379E8-C828-44EF-876E-C3C990B36302}"/>
                </a:ext>
              </a:extLst>
            </p:cNvPr>
            <p:cNvSpPr/>
            <p:nvPr/>
          </p:nvSpPr>
          <p:spPr>
            <a:xfrm>
              <a:off x="4172656" y="4181262"/>
              <a:ext cx="92721" cy="74212"/>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Tree>
    <p:custDataLst>
      <p:tags r:id="rId1"/>
    </p:custDataLst>
    <p:extLst>
      <p:ext uri="{BB962C8B-B14F-4D97-AF65-F5344CB8AC3E}">
        <p14:creationId xmlns:p14="http://schemas.microsoft.com/office/powerpoint/2010/main" val="392634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タイトル 27"/>
          <p:cNvSpPr>
            <a:spLocks noGrp="1"/>
          </p:cNvSpPr>
          <p:nvPr>
            <p:ph type="title"/>
          </p:nvPr>
        </p:nvSpPr>
        <p:spPr/>
        <p:txBody>
          <a:bodyPr vert="horz" lIns="91440" tIns="45720" rIns="91440" bIns="45720" rtlCol="0" anchor="ctr">
            <a:noAutofit/>
          </a:bodyPr>
          <a:lstStyle/>
          <a:p>
            <a:r>
              <a:rPr lang="en-US" altLang="ja-JP"/>
              <a:t>24. </a:t>
            </a:r>
            <a:r>
              <a:rPr lang="ja-JP" altLang="en-US" dirty="0"/>
              <a:t>インターネット通販のトラブル</a:t>
            </a:r>
            <a:endParaRPr lang="en-US" dirty="0"/>
          </a:p>
        </p:txBody>
      </p:sp>
      <p:sp>
        <p:nvSpPr>
          <p:cNvPr id="41" name="角丸四角形 27">
            <a:extLst>
              <a:ext uri="{FF2B5EF4-FFF2-40B4-BE49-F238E27FC236}">
                <a16:creationId xmlns:a16="http://schemas.microsoft.com/office/drawing/2014/main" id="{0518053B-FF73-46D5-A989-1148B152C907}"/>
              </a:ext>
            </a:extLst>
          </p:cNvPr>
          <p:cNvSpPr/>
          <p:nvPr/>
        </p:nvSpPr>
        <p:spPr>
          <a:xfrm>
            <a:off x="-152400" y="597929"/>
            <a:ext cx="9448800" cy="354247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a:extLst>
              <a:ext uri="{FF2B5EF4-FFF2-40B4-BE49-F238E27FC236}">
                <a16:creationId xmlns:a16="http://schemas.microsoft.com/office/drawing/2014/main" id="{4968BCF5-E6B7-4E95-BBF9-CD49658254E6}"/>
              </a:ext>
            </a:extLst>
          </p:cNvPr>
          <p:cNvSpPr txBox="1"/>
          <p:nvPr/>
        </p:nvSpPr>
        <p:spPr>
          <a:xfrm>
            <a:off x="419259" y="1130900"/>
            <a:ext cx="8402872" cy="2585323"/>
          </a:xfrm>
          <a:prstGeom prst="rect">
            <a:avLst/>
          </a:prstGeom>
          <a:noFill/>
        </p:spPr>
        <p:txBody>
          <a:bodyPr wrap="square" rtlCol="0">
            <a:spAutoFit/>
          </a:bodyPr>
          <a:lstStyle/>
          <a:p>
            <a:pPr marL="342900" indent="-342900">
              <a:spcAft>
                <a:spcPts val="1200"/>
              </a:spcAft>
              <a:buFont typeface="Arial" panose="020B0604020202020204" pitchFamily="34" charset="0"/>
              <a:buChar char="•"/>
            </a:pPr>
            <a:r>
              <a:rPr lang="ja-JP" altLang="en-US" sz="22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a:t>
            </a: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ンター</a:t>
            </a:r>
            <a:r>
              <a:rPr lang="ja-JP" altLang="en-US" sz="22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ネット</a:t>
            </a: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で商品を購</a:t>
            </a:r>
            <a:r>
              <a:rPr lang="ja-JP" altLang="en-US" sz="22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入する</a:t>
            </a: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際は必ず親の確認後に購入する。</a:t>
            </a:r>
          </a:p>
          <a:p>
            <a:pPr marL="342900" indent="-342900">
              <a:spcAft>
                <a:spcPts val="1200"/>
              </a:spcAft>
              <a:buFont typeface="Arial" panose="020B0604020202020204" pitchFamily="34" charset="0"/>
              <a:buChar char="•"/>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通信販売にはクーリングオフ制度が適用されないので、事前に返品・解約の条件や販売事業者についての情報確認を行うようにする。</a:t>
            </a:r>
          </a:p>
          <a:p>
            <a:pPr marL="342900" indent="-342900">
              <a:spcAft>
                <a:spcPts val="1200"/>
              </a:spcAft>
              <a:buFont typeface="Arial" panose="020B0604020202020204" pitchFamily="34" charset="0"/>
              <a:buChar char="•"/>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注文前に定期購入の契約になっていないか確認する。</a:t>
            </a:r>
          </a:p>
          <a:p>
            <a:pPr marL="342900" indent="-342900">
              <a:spcAft>
                <a:spcPts val="1200"/>
              </a:spcAft>
              <a:buFont typeface="Arial" panose="020B0604020202020204" pitchFamily="34" charset="0"/>
              <a:buChar char="•"/>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大人や消費者センターに相談する。</a:t>
            </a:r>
          </a:p>
        </p:txBody>
      </p:sp>
      <p:pic>
        <p:nvPicPr>
          <p:cNvPr id="66" name="図 65">
            <a:extLst>
              <a:ext uri="{FF2B5EF4-FFF2-40B4-BE49-F238E27FC236}">
                <a16:creationId xmlns:a16="http://schemas.microsoft.com/office/drawing/2014/main" id="{E16FB227-27C5-498F-9C0F-946222EB4E6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6188" t="31308" r="22379" b="14557"/>
          <a:stretch/>
        </p:blipFill>
        <p:spPr>
          <a:xfrm flipH="1">
            <a:off x="5585800" y="2963750"/>
            <a:ext cx="3699888" cy="3894250"/>
          </a:xfrm>
          <a:prstGeom prst="rect">
            <a:avLst/>
          </a:prstGeom>
        </p:spPr>
      </p:pic>
      <p:pic>
        <p:nvPicPr>
          <p:cNvPr id="67" name="Picture 2" descr="D:\_プロジェクト\201512_徳島市教育研究所\07_illustration\ICTすだちくん04.png">
            <a:extLst>
              <a:ext uri="{FF2B5EF4-FFF2-40B4-BE49-F238E27FC236}">
                <a16:creationId xmlns:a16="http://schemas.microsoft.com/office/drawing/2014/main" id="{955F33DD-8C57-4B4E-B58B-52F4B74F227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613693" y="4480309"/>
            <a:ext cx="1818800" cy="2289334"/>
          </a:xfrm>
          <a:prstGeom prst="rect">
            <a:avLst/>
          </a:prstGeom>
          <a:noFill/>
          <a:extLst>
            <a:ext uri="{909E8E84-426E-40DD-AFC4-6F175D3DCCD1}">
              <a14:hiddenFill xmlns:a14="http://schemas.microsoft.com/office/drawing/2010/main">
                <a:solidFill>
                  <a:srgbClr val="FFFFFF"/>
                </a:solidFill>
              </a14:hiddenFill>
            </a:ext>
          </a:extLst>
        </p:spPr>
      </p:pic>
      <p:grpSp>
        <p:nvGrpSpPr>
          <p:cNvPr id="68" name="グループ化 67">
            <a:extLst>
              <a:ext uri="{FF2B5EF4-FFF2-40B4-BE49-F238E27FC236}">
                <a16:creationId xmlns:a16="http://schemas.microsoft.com/office/drawing/2014/main" id="{10B0CBFA-1A2F-4972-B7B4-98516B9D7A9A}"/>
              </a:ext>
            </a:extLst>
          </p:cNvPr>
          <p:cNvGrpSpPr/>
          <p:nvPr/>
        </p:nvGrpSpPr>
        <p:grpSpPr>
          <a:xfrm>
            <a:off x="1886042" y="3839136"/>
            <a:ext cx="5210831" cy="2134117"/>
            <a:chOff x="1101251" y="4434140"/>
            <a:chExt cx="4572000" cy="1927237"/>
          </a:xfrm>
        </p:grpSpPr>
        <p:sp>
          <p:nvSpPr>
            <p:cNvPr id="69" name="雲 31">
              <a:extLst>
                <a:ext uri="{FF2B5EF4-FFF2-40B4-BE49-F238E27FC236}">
                  <a16:creationId xmlns:a16="http://schemas.microsoft.com/office/drawing/2014/main" id="{BF364CB7-3236-42F8-B751-6F5DAD63EA12}"/>
                </a:ext>
              </a:extLst>
            </p:cNvPr>
            <p:cNvSpPr/>
            <p:nvPr/>
          </p:nvSpPr>
          <p:spPr>
            <a:xfrm rot="21432263">
              <a:off x="1542642" y="4434140"/>
              <a:ext cx="3608766"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0" name="正方形/長方形 69">
              <a:extLst>
                <a:ext uri="{FF2B5EF4-FFF2-40B4-BE49-F238E27FC236}">
                  <a16:creationId xmlns:a16="http://schemas.microsoft.com/office/drawing/2014/main" id="{2B0BE6A4-1C6F-4EBA-878B-55182A977695}"/>
                </a:ext>
              </a:extLst>
            </p:cNvPr>
            <p:cNvSpPr/>
            <p:nvPr/>
          </p:nvSpPr>
          <p:spPr>
            <a:xfrm rot="21098764">
              <a:off x="1101251" y="4931280"/>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インターネットでの</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買い物は慎重に！</a:t>
              </a:r>
            </a:p>
          </p:txBody>
        </p:sp>
      </p:grpSp>
    </p:spTree>
    <p:custDataLst>
      <p:tags r:id="rId1"/>
    </p:custDataLst>
    <p:extLst>
      <p:ext uri="{BB962C8B-B14F-4D97-AF65-F5344CB8AC3E}">
        <p14:creationId xmlns:p14="http://schemas.microsoft.com/office/powerpoint/2010/main" val="3817923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5900"/>
                    </a14:imgEffect>
                    <a14:imgEffect>
                      <a14:saturation sat="66000"/>
                    </a14:imgEffect>
                  </a14:imgLayer>
                </a14:imgProps>
              </a:ext>
              <a:ext uri="{28A0092B-C50C-407E-A947-70E740481C1C}">
                <a14:useLocalDpi xmlns:a14="http://schemas.microsoft.com/office/drawing/2010/main" val="0"/>
              </a:ext>
            </a:extLst>
          </a:blip>
          <a:srcRect l="14505" r="18284" b="11622"/>
          <a:stretch/>
        </p:blipFill>
        <p:spPr>
          <a:xfrm>
            <a:off x="2527300" y="1661458"/>
            <a:ext cx="4191000" cy="5510867"/>
          </a:xfrm>
          <a:prstGeom prst="rect">
            <a:avLst/>
          </a:prstGeom>
        </p:spPr>
      </p:pic>
      <p:sp>
        <p:nvSpPr>
          <p:cNvPr id="2" name="タイトル 1"/>
          <p:cNvSpPr>
            <a:spLocks noGrp="1"/>
          </p:cNvSpPr>
          <p:nvPr>
            <p:ph type="title"/>
          </p:nvPr>
        </p:nvSpPr>
        <p:spPr/>
        <p:txBody>
          <a:bodyPr/>
          <a:lstStyle/>
          <a:p>
            <a:r>
              <a:rPr lang="en-US" altLang="ja-JP" dirty="0"/>
              <a:t>3.</a:t>
            </a:r>
            <a:r>
              <a:rPr lang="ja-JP" altLang="en-US" dirty="0"/>
              <a:t> 個人情報を守ろう</a:t>
            </a:r>
          </a:p>
        </p:txBody>
      </p:sp>
      <p:sp>
        <p:nvSpPr>
          <p:cNvPr id="30" name="テキスト ボックス 29"/>
          <p:cNvSpPr txBox="1"/>
          <p:nvPr/>
        </p:nvSpPr>
        <p:spPr>
          <a:xfrm>
            <a:off x="68348" y="869489"/>
            <a:ext cx="907565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ところが、公開していないはずの名前や住所、学校名などが書かれたメッセージが、まったく知らない人から送られてくるようになってしまいました。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2" name="グループ化 31"/>
          <p:cNvGrpSpPr/>
          <p:nvPr/>
        </p:nvGrpSpPr>
        <p:grpSpPr>
          <a:xfrm>
            <a:off x="84506" y="4359926"/>
            <a:ext cx="3322975" cy="619418"/>
            <a:chOff x="-1365906" y="3082563"/>
            <a:chExt cx="3322975" cy="619418"/>
          </a:xfrm>
        </p:grpSpPr>
        <p:sp>
          <p:nvSpPr>
            <p:cNvPr id="134" name="角丸四角形吹き出し 133"/>
            <p:cNvSpPr/>
            <p:nvPr/>
          </p:nvSpPr>
          <p:spPr>
            <a:xfrm>
              <a:off x="-1365906" y="3082739"/>
              <a:ext cx="3279667" cy="619242"/>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37" name="テキスト ボックス 136"/>
            <p:cNvSpPr txBox="1"/>
            <p:nvPr/>
          </p:nvSpPr>
          <p:spPr>
            <a:xfrm>
              <a:off x="-920642" y="3279015"/>
              <a:ext cx="2877711" cy="307777"/>
            </a:xfrm>
            <a:prstGeom prst="rect">
              <a:avLst/>
            </a:prstGeom>
            <a:noFill/>
          </p:spPr>
          <p:txBody>
            <a:bodyPr wrap="none" rtlCol="0">
              <a:spAutoFit/>
            </a:bodyPr>
            <a:lstStyle/>
            <a:p>
              <a:r>
                <a:rPr lang="ja-JP" altLang="en-US" sz="14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○○に住んでるんだね。近所だよ</a:t>
              </a:r>
            </a:p>
          </p:txBody>
        </p:sp>
        <p:grpSp>
          <p:nvGrpSpPr>
            <p:cNvPr id="31" name="グループ化 30"/>
            <p:cNvGrpSpPr/>
            <p:nvPr/>
          </p:nvGrpSpPr>
          <p:grpSpPr>
            <a:xfrm>
              <a:off x="-1333151" y="3082563"/>
              <a:ext cx="535361" cy="532237"/>
              <a:chOff x="-2237597" y="2688308"/>
              <a:chExt cx="535361" cy="532237"/>
            </a:xfrm>
          </p:grpSpPr>
          <p:sp>
            <p:nvSpPr>
              <p:cNvPr id="138" name="円/楕円 137"/>
              <p:cNvSpPr/>
              <p:nvPr/>
            </p:nvSpPr>
            <p:spPr>
              <a:xfrm>
                <a:off x="-2212090" y="2768086"/>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39" name="図 138"/>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p:blipFill>
            <p:spPr>
              <a:xfrm>
                <a:off x="-2237597" y="2688308"/>
                <a:ext cx="535361" cy="531625"/>
              </a:xfrm>
              <a:prstGeom prst="ellipse">
                <a:avLst/>
              </a:prstGeom>
            </p:spPr>
          </p:pic>
        </p:grpSp>
      </p:grpSp>
      <p:grpSp>
        <p:nvGrpSpPr>
          <p:cNvPr id="9" name="グループ化 8"/>
          <p:cNvGrpSpPr/>
          <p:nvPr/>
        </p:nvGrpSpPr>
        <p:grpSpPr>
          <a:xfrm>
            <a:off x="68349" y="5235667"/>
            <a:ext cx="3281100" cy="607041"/>
            <a:chOff x="68349" y="4689336"/>
            <a:chExt cx="3281100" cy="607041"/>
          </a:xfrm>
        </p:grpSpPr>
        <p:sp>
          <p:nvSpPr>
            <p:cNvPr id="45" name="角丸四角形吹き出し 44"/>
            <p:cNvSpPr/>
            <p:nvPr/>
          </p:nvSpPr>
          <p:spPr>
            <a:xfrm>
              <a:off x="68349" y="4689336"/>
              <a:ext cx="3279667" cy="607041"/>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16" name="テキスト ボックス 115"/>
            <p:cNvSpPr txBox="1"/>
            <p:nvPr/>
          </p:nvSpPr>
          <p:spPr>
            <a:xfrm>
              <a:off x="497386" y="4864977"/>
              <a:ext cx="2852063" cy="338554"/>
            </a:xfrm>
            <a:prstGeom prst="rect">
              <a:avLst/>
            </a:prstGeom>
            <a:noFill/>
          </p:spPr>
          <p:txBody>
            <a:bodyPr wrap="non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この制服○○高校のだよね？</a:t>
              </a:r>
            </a:p>
          </p:txBody>
        </p:sp>
        <p:sp>
          <p:nvSpPr>
            <p:cNvPr id="72" name="円/楕円 71"/>
            <p:cNvSpPr/>
            <p:nvPr/>
          </p:nvSpPr>
          <p:spPr>
            <a:xfrm>
              <a:off x="110384" y="4756001"/>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5" name="図 4"/>
            <p:cNvPicPr>
              <a:picLocks noChangeAspect="1"/>
            </p:cNvPicPr>
            <p:nvPr/>
          </p:nvPicPr>
          <p:blipFill rotWithShape="1">
            <a:blip r:embed="rId8" cstate="print">
              <a:extLst>
                <a:ext uri="{BEBA8EAE-BF5A-486C-A8C5-ECC9F3942E4B}">
                  <a14:imgProps xmlns:a14="http://schemas.microsoft.com/office/drawing/2010/main">
                    <a14:imgLayer r:embed="rId9">
                      <a14:imgEffect>
                        <a14:saturation sat="0"/>
                      </a14:imgEffect>
                    </a14:imgLayer>
                  </a14:imgProps>
                </a:ext>
                <a:ext uri="{28A0092B-C50C-407E-A947-70E740481C1C}">
                  <a14:useLocalDpi xmlns:a14="http://schemas.microsoft.com/office/drawing/2010/main" val="0"/>
                </a:ext>
              </a:extLst>
            </a:blip>
            <a:srcRect/>
            <a:stretch/>
          </p:blipFill>
          <p:spPr>
            <a:xfrm>
              <a:off x="113714" y="4756000"/>
              <a:ext cx="452460" cy="452460"/>
            </a:xfrm>
            <a:prstGeom prst="ellipse">
              <a:avLst/>
            </a:prstGeom>
          </p:spPr>
        </p:pic>
      </p:grpSp>
      <p:grpSp>
        <p:nvGrpSpPr>
          <p:cNvPr id="8" name="グループ化 7"/>
          <p:cNvGrpSpPr/>
          <p:nvPr/>
        </p:nvGrpSpPr>
        <p:grpSpPr>
          <a:xfrm>
            <a:off x="68349" y="6087650"/>
            <a:ext cx="3279667" cy="607041"/>
            <a:chOff x="68349" y="5587229"/>
            <a:chExt cx="3279667" cy="607041"/>
          </a:xfrm>
        </p:grpSpPr>
        <p:sp>
          <p:nvSpPr>
            <p:cNvPr id="46" name="角丸四角形吹き出し 45"/>
            <p:cNvSpPr/>
            <p:nvPr/>
          </p:nvSpPr>
          <p:spPr>
            <a:xfrm>
              <a:off x="68349" y="5587229"/>
              <a:ext cx="3279667" cy="607041"/>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96" name="テキスト ボックス 95"/>
            <p:cNvSpPr txBox="1"/>
            <p:nvPr/>
          </p:nvSpPr>
          <p:spPr>
            <a:xfrm>
              <a:off x="487729" y="5761105"/>
              <a:ext cx="2646878" cy="338554"/>
            </a:xfrm>
            <a:prstGeom prst="rect">
              <a:avLst/>
            </a:prstGeom>
            <a:noFill/>
          </p:spPr>
          <p:txBody>
            <a:bodyPr wrap="non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可愛いなあ。会いに行くね</a:t>
              </a:r>
            </a:p>
          </p:txBody>
        </p:sp>
        <p:sp>
          <p:nvSpPr>
            <p:cNvPr id="75" name="円/楕円 74"/>
            <p:cNvSpPr/>
            <p:nvPr/>
          </p:nvSpPr>
          <p:spPr>
            <a:xfrm>
              <a:off x="102409" y="5666579"/>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4" name="図 13"/>
            <p:cNvPicPr>
              <a:picLocks noChangeAspect="1"/>
            </p:cNvPicPr>
            <p:nvPr/>
          </p:nvPicPr>
          <p:blipFill rotWithShape="1">
            <a:blip r:embed="rId10" cstate="print">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val="0"/>
                </a:ext>
              </a:extLst>
            </a:blip>
            <a:srcRect/>
            <a:stretch/>
          </p:blipFill>
          <p:spPr>
            <a:xfrm>
              <a:off x="102408" y="5666578"/>
              <a:ext cx="452459" cy="452459"/>
            </a:xfrm>
            <a:prstGeom prst="ellipse">
              <a:avLst/>
            </a:prstGeom>
          </p:spPr>
        </p:pic>
      </p:grpSp>
      <p:grpSp>
        <p:nvGrpSpPr>
          <p:cNvPr id="11" name="グループ化 10"/>
          <p:cNvGrpSpPr/>
          <p:nvPr/>
        </p:nvGrpSpPr>
        <p:grpSpPr>
          <a:xfrm>
            <a:off x="5841769" y="5292407"/>
            <a:ext cx="3279667" cy="538718"/>
            <a:chOff x="5841769" y="5054282"/>
            <a:chExt cx="3279667" cy="538718"/>
          </a:xfrm>
        </p:grpSpPr>
        <p:sp>
          <p:nvSpPr>
            <p:cNvPr id="55" name="角丸四角形吹き出し 54"/>
            <p:cNvSpPr/>
            <p:nvPr/>
          </p:nvSpPr>
          <p:spPr>
            <a:xfrm>
              <a:off x="5841769" y="5054282"/>
              <a:ext cx="3279667" cy="538718"/>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29" name="テキスト ボックス 128"/>
            <p:cNvSpPr txBox="1"/>
            <p:nvPr/>
          </p:nvSpPr>
          <p:spPr>
            <a:xfrm>
              <a:off x="6375573" y="5203560"/>
              <a:ext cx="2685351" cy="323165"/>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何もしないから今度会おうよ</a:t>
              </a:r>
            </a:p>
          </p:txBody>
        </p:sp>
        <p:sp>
          <p:nvSpPr>
            <p:cNvPr id="77" name="円/楕円 76"/>
            <p:cNvSpPr/>
            <p:nvPr/>
          </p:nvSpPr>
          <p:spPr>
            <a:xfrm>
              <a:off x="5927341" y="5118100"/>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6" name="図 5"/>
            <p:cNvPicPr>
              <a:picLocks noChangeAspect="1"/>
            </p:cNvPicPr>
            <p:nvPr/>
          </p:nvPicPr>
          <p:blipFill rotWithShape="1">
            <a:blip r:embed="rId12" cstate="print">
              <a:extLst>
                <a:ext uri="{28A0092B-C50C-407E-A947-70E740481C1C}">
                  <a14:useLocalDpi xmlns:a14="http://schemas.microsoft.com/office/drawing/2010/main" val="0"/>
                </a:ext>
              </a:extLst>
            </a:blip>
            <a:srcRect/>
            <a:stretch/>
          </p:blipFill>
          <p:spPr>
            <a:xfrm>
              <a:off x="5913439" y="5079942"/>
              <a:ext cx="483472" cy="483473"/>
            </a:xfrm>
            <a:prstGeom prst="ellipse">
              <a:avLst/>
            </a:prstGeom>
          </p:spPr>
        </p:pic>
      </p:grpSp>
      <p:grpSp>
        <p:nvGrpSpPr>
          <p:cNvPr id="4" name="グループ化 3"/>
          <p:cNvGrpSpPr/>
          <p:nvPr/>
        </p:nvGrpSpPr>
        <p:grpSpPr>
          <a:xfrm>
            <a:off x="5841769" y="6163825"/>
            <a:ext cx="3279667" cy="538718"/>
            <a:chOff x="5841769" y="6196009"/>
            <a:chExt cx="3279667" cy="538718"/>
          </a:xfrm>
        </p:grpSpPr>
        <p:sp>
          <p:nvSpPr>
            <p:cNvPr id="56" name="角丸四角形吹き出し 55"/>
            <p:cNvSpPr/>
            <p:nvPr/>
          </p:nvSpPr>
          <p:spPr>
            <a:xfrm>
              <a:off x="5841769" y="6196009"/>
              <a:ext cx="3279667" cy="538718"/>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02" name="テキスト ボックス 101"/>
            <p:cNvSpPr txBox="1"/>
            <p:nvPr/>
          </p:nvSpPr>
          <p:spPr>
            <a:xfrm>
              <a:off x="6357246" y="6323158"/>
              <a:ext cx="2733441" cy="323165"/>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○○高校</a:t>
              </a:r>
              <a:r>
                <a:rPr lang="en-US" altLang="ja-JP"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組の眉山さん？</a:t>
              </a:r>
            </a:p>
          </p:txBody>
        </p:sp>
        <p:sp>
          <p:nvSpPr>
            <p:cNvPr id="79" name="円/楕円 78"/>
            <p:cNvSpPr/>
            <p:nvPr/>
          </p:nvSpPr>
          <p:spPr>
            <a:xfrm>
              <a:off x="5947642" y="6240988"/>
              <a:ext cx="452459" cy="452459"/>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7" name="図 6"/>
            <p:cNvPicPr>
              <a:picLocks noChangeAspect="1"/>
            </p:cNvPicPr>
            <p:nvPr/>
          </p:nvPicPr>
          <p:blipFill rotWithShape="1">
            <a:blip r:embed="rId13" cstate="print">
              <a:extLst>
                <a:ext uri="{28A0092B-C50C-407E-A947-70E740481C1C}">
                  <a14:useLocalDpi xmlns:a14="http://schemas.microsoft.com/office/drawing/2010/main" val="0"/>
                </a:ext>
              </a:extLst>
            </a:blip>
            <a:srcRect/>
            <a:stretch/>
          </p:blipFill>
          <p:spPr>
            <a:xfrm>
              <a:off x="5947641" y="6240988"/>
              <a:ext cx="452459" cy="452460"/>
            </a:xfrm>
            <a:prstGeom prst="ellipse">
              <a:avLst/>
            </a:prstGeom>
            <a:blipFill>
              <a:blip r:embed="rId14">
                <a:extLst>
                  <a:ext uri="{28A0092B-C50C-407E-A947-70E740481C1C}">
                    <a14:useLocalDpi xmlns:a14="http://schemas.microsoft.com/office/drawing/2010/main" val="0"/>
                  </a:ext>
                </a:extLst>
              </a:blip>
              <a:tile tx="0" ty="0" sx="100000" sy="100000" flip="none" algn="tl"/>
            </a:blipFill>
          </p:spPr>
        </p:pic>
      </p:grpSp>
      <p:grpSp>
        <p:nvGrpSpPr>
          <p:cNvPr id="15" name="グループ化 14"/>
          <p:cNvGrpSpPr/>
          <p:nvPr/>
        </p:nvGrpSpPr>
        <p:grpSpPr>
          <a:xfrm>
            <a:off x="5057641" y="2446100"/>
            <a:ext cx="4797707" cy="2514080"/>
            <a:chOff x="4728635" y="1613754"/>
            <a:chExt cx="4797707" cy="2514080"/>
          </a:xfrm>
        </p:grpSpPr>
        <p:grpSp>
          <p:nvGrpSpPr>
            <p:cNvPr id="108" name="グループ化 107"/>
            <p:cNvGrpSpPr/>
            <p:nvPr/>
          </p:nvGrpSpPr>
          <p:grpSpPr>
            <a:xfrm rot="816526">
              <a:off x="4728635" y="1613754"/>
              <a:ext cx="4797707" cy="2514080"/>
              <a:chOff x="-5223648" y="1664841"/>
              <a:chExt cx="5424994" cy="2961661"/>
            </a:xfrm>
          </p:grpSpPr>
          <p:sp>
            <p:nvSpPr>
              <p:cNvPr id="109"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10" name="Picture 4" descr="D:\ryuno\_徳島\コンテンツ制作\集中線.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11" name="テキスト ボックス 110"/>
            <p:cNvSpPr txBox="1"/>
            <p:nvPr/>
          </p:nvSpPr>
          <p:spPr>
            <a:xfrm rot="321852">
              <a:off x="5915988" y="2324466"/>
              <a:ext cx="3047642" cy="1200329"/>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名前や住所が</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知られてる！ </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どうして？！！</a:t>
              </a:r>
            </a:p>
          </p:txBody>
        </p:sp>
      </p:grpSp>
    </p:spTree>
    <p:custDataLst>
      <p:tags r:id="rId1"/>
    </p:custDataLst>
    <p:extLst>
      <p:ext uri="{BB962C8B-B14F-4D97-AF65-F5344CB8AC3E}">
        <p14:creationId xmlns:p14="http://schemas.microsoft.com/office/powerpoint/2010/main" val="3328346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fontScale="90000"/>
          </a:bodyPr>
          <a:lstStyle/>
          <a:p>
            <a:pPr algn="ctr"/>
            <a:r>
              <a:rPr lang="ja-JP" altLang="en-US" sz="4000" dirty="0"/>
              <a:t>第 </a:t>
            </a:r>
            <a:r>
              <a:rPr lang="en-US" altLang="ja-JP" sz="6000" dirty="0">
                <a:solidFill>
                  <a:schemeClr val="accent4">
                    <a:lumMod val="40000"/>
                    <a:lumOff val="60000"/>
                  </a:schemeClr>
                </a:solidFill>
              </a:rPr>
              <a:t>25</a:t>
            </a:r>
            <a:r>
              <a:rPr lang="ja-JP" altLang="en-US" sz="4000" dirty="0"/>
              <a:t> 話</a:t>
            </a:r>
            <a:br>
              <a:rPr lang="en-US" altLang="ja-JP" sz="4000" dirty="0"/>
            </a:br>
            <a:r>
              <a:rPr lang="ja-JP" altLang="en-US" dirty="0"/>
              <a:t>「利用規約」</a:t>
            </a:r>
            <a:br>
              <a:rPr lang="en-US" altLang="ja-JP" dirty="0"/>
            </a:br>
            <a:r>
              <a:rPr lang="ja-JP" altLang="en-US" dirty="0"/>
              <a:t>「個人情報取扱許諾」</a:t>
            </a:r>
            <a:br>
              <a:rPr lang="en-US" altLang="ja-JP" dirty="0"/>
            </a:br>
            <a:r>
              <a:rPr lang="ja-JP" altLang="en-US" dirty="0"/>
              <a:t>「アクセス権の許可」</a:t>
            </a:r>
            <a:br>
              <a:rPr lang="en-US" altLang="ja-JP" dirty="0"/>
            </a:br>
            <a:r>
              <a:rPr lang="ja-JP" altLang="en-US" dirty="0"/>
              <a:t>を確認しよう</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20930995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楕円 13">
            <a:extLst>
              <a:ext uri="{FF2B5EF4-FFF2-40B4-BE49-F238E27FC236}">
                <a16:creationId xmlns:a16="http://schemas.microsoft.com/office/drawing/2014/main" id="{DA672CFB-D3A5-4674-B62F-A33E44E78491}"/>
              </a:ext>
            </a:extLst>
          </p:cNvPr>
          <p:cNvSpPr/>
          <p:nvPr/>
        </p:nvSpPr>
        <p:spPr>
          <a:xfrm>
            <a:off x="1917700" y="1993900"/>
            <a:ext cx="5372100" cy="5245100"/>
          </a:xfrm>
          <a:prstGeom prst="ellipse">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028" name="Picture 4">
            <a:extLst>
              <a:ext uri="{FF2B5EF4-FFF2-40B4-BE49-F238E27FC236}">
                <a16:creationId xmlns:a16="http://schemas.microsoft.com/office/drawing/2014/main" id="{849A0B87-CA5B-446D-85F8-EAB490433B55}"/>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a:stretch/>
        </p:blipFill>
        <p:spPr bwMode="auto">
          <a:xfrm>
            <a:off x="3062011" y="1907915"/>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4991"/>
            <a:ext cx="6747164" cy="812798"/>
          </a:xfrm>
        </p:spPr>
        <p:txBody>
          <a:bodyPr/>
          <a:lstStyle/>
          <a:p>
            <a:r>
              <a:rPr lang="en-US" altLang="ja-JP" b="1" dirty="0"/>
              <a:t>25.</a:t>
            </a:r>
            <a:r>
              <a:rPr lang="ja-JP" altLang="en-US" b="1" dirty="0"/>
              <a:t>「利用規約」「個人情報取扱許諾」</a:t>
            </a:r>
            <a:br>
              <a:rPr lang="en-US" altLang="ja-JP" b="1" dirty="0"/>
            </a:br>
            <a:r>
              <a:rPr lang="ja-JP" altLang="en-US" b="1" dirty="0"/>
              <a:t>　  「アクセス権の許可」を確認しよう</a:t>
            </a:r>
          </a:p>
        </p:txBody>
      </p:sp>
      <p:sp>
        <p:nvSpPr>
          <p:cNvPr id="6" name="テキスト ボックス 5">
            <a:extLst>
              <a:ext uri="{FF2B5EF4-FFF2-40B4-BE49-F238E27FC236}">
                <a16:creationId xmlns:a16="http://schemas.microsoft.com/office/drawing/2014/main" id="{B45512AB-DF65-4DE0-A73A-CE95846A4EDD}"/>
              </a:ext>
            </a:extLst>
          </p:cNvPr>
          <p:cNvSpPr txBox="1"/>
          <p:nvPr/>
        </p:nvSpPr>
        <p:spPr>
          <a:xfrm>
            <a:off x="166914" y="903527"/>
            <a:ext cx="8810172"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眉山さんは、動画を見るのに便利なアプリをみつけ</a:t>
            </a:r>
            <a:endParaRPr lang="en-US" altLang="ja-JP" sz="2000" b="1" dirty="0"/>
          </a:p>
          <a:p>
            <a:pPr>
              <a:lnSpc>
                <a:spcPct val="150000"/>
              </a:lnSpc>
            </a:pPr>
            <a:r>
              <a:rPr lang="ja-JP" altLang="en-US" sz="2000" b="1" dirty="0"/>
              <a:t>さっそくインストールすることにしました。</a:t>
            </a:r>
          </a:p>
        </p:txBody>
      </p:sp>
      <p:grpSp>
        <p:nvGrpSpPr>
          <p:cNvPr id="2" name="グループ化 1">
            <a:extLst>
              <a:ext uri="{FF2B5EF4-FFF2-40B4-BE49-F238E27FC236}">
                <a16:creationId xmlns:a16="http://schemas.microsoft.com/office/drawing/2014/main" id="{15675AA1-BF4B-4B2A-9694-96546AE0E973}"/>
              </a:ext>
            </a:extLst>
          </p:cNvPr>
          <p:cNvGrpSpPr/>
          <p:nvPr/>
        </p:nvGrpSpPr>
        <p:grpSpPr>
          <a:xfrm>
            <a:off x="461987" y="2177274"/>
            <a:ext cx="3777503" cy="2800009"/>
            <a:chOff x="461987" y="2177274"/>
            <a:chExt cx="3777503" cy="2800009"/>
          </a:xfrm>
        </p:grpSpPr>
        <p:sp>
          <p:nvSpPr>
            <p:cNvPr id="7" name="思考の吹き出し: 雲形 6">
              <a:extLst>
                <a:ext uri="{FF2B5EF4-FFF2-40B4-BE49-F238E27FC236}">
                  <a16:creationId xmlns:a16="http://schemas.microsoft.com/office/drawing/2014/main" id="{58272B38-0588-47BE-A578-86075A381DF7}"/>
                </a:ext>
              </a:extLst>
            </p:cNvPr>
            <p:cNvSpPr/>
            <p:nvPr/>
          </p:nvSpPr>
          <p:spPr>
            <a:xfrm>
              <a:off x="461987" y="2177274"/>
              <a:ext cx="3777503" cy="2800009"/>
            </a:xfrm>
            <a:prstGeom prst="cloudCallout">
              <a:avLst>
                <a:gd name="adj1" fmla="val 33081"/>
                <a:gd name="adj2" fmla="val 45318"/>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テキスト ボックス 7">
              <a:extLst>
                <a:ext uri="{FF2B5EF4-FFF2-40B4-BE49-F238E27FC236}">
                  <a16:creationId xmlns:a16="http://schemas.microsoft.com/office/drawing/2014/main" id="{20B336A4-18AC-46AC-9A0D-1D78A70FFE75}"/>
                </a:ext>
              </a:extLst>
            </p:cNvPr>
            <p:cNvSpPr txBox="1"/>
            <p:nvPr/>
          </p:nvSpPr>
          <p:spPr>
            <a:xfrm>
              <a:off x="936450" y="2487192"/>
              <a:ext cx="2372800" cy="2262158"/>
            </a:xfrm>
            <a:prstGeom prst="rect">
              <a:avLst/>
            </a:prstGeom>
            <a:noFill/>
          </p:spPr>
          <p:txBody>
            <a:bodyPr wrap="square" rtlCol="0">
              <a:spAutoFit/>
            </a:bodyPr>
            <a:lstStyle/>
            <a:p>
              <a:pPr algn="ctr">
                <a:lnSpc>
                  <a:spcPct val="150000"/>
                </a:lnSpc>
              </a:pPr>
              <a:r>
                <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このアプリ</a:t>
              </a:r>
              <a:endParaRPr kumimoji="1"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便利そう！</a:t>
              </a:r>
              <a:endParaRPr kumimoji="1"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インストール</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しちゃぉ♥</a:t>
              </a:r>
              <a:endPar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8" name="図 17">
            <a:extLst>
              <a:ext uri="{FF2B5EF4-FFF2-40B4-BE49-F238E27FC236}">
                <a16:creationId xmlns:a16="http://schemas.microsoft.com/office/drawing/2014/main" id="{177962B4-3913-4930-9AC5-6980557168FC}"/>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5900"/>
                    </a14:imgEffect>
                    <a14:imgEffect>
                      <a14:saturation sat="66000"/>
                    </a14:imgEffect>
                  </a14:imgLayer>
                </a14:imgProps>
              </a:ext>
              <a:ext uri="{28A0092B-C50C-407E-A947-70E740481C1C}">
                <a14:useLocalDpi xmlns:a14="http://schemas.microsoft.com/office/drawing/2010/main" val="0"/>
              </a:ext>
            </a:extLst>
          </a:blip>
          <a:srcRect l="28099" t="17825" r="27509" b="21828"/>
          <a:stretch/>
        </p:blipFill>
        <p:spPr>
          <a:xfrm>
            <a:off x="1982159" y="2177274"/>
            <a:ext cx="4143640" cy="5061726"/>
          </a:xfrm>
          <a:prstGeom prst="rect">
            <a:avLst/>
          </a:prstGeom>
        </p:spPr>
      </p:pic>
    </p:spTree>
    <p:extLst>
      <p:ext uri="{BB962C8B-B14F-4D97-AF65-F5344CB8AC3E}">
        <p14:creationId xmlns:p14="http://schemas.microsoft.com/office/powerpoint/2010/main" val="3237798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1028"/>
                                        </p:tgtEl>
                                        <p:attrNameLst>
                                          <p:attrName>style.visibility</p:attrName>
                                        </p:attrNameLst>
                                      </p:cBhvr>
                                      <p:to>
                                        <p:strVal val="visible"/>
                                      </p:to>
                                    </p:set>
                                    <p:animEffect transition="in" filter="fade">
                                      <p:cBhvr>
                                        <p:cTn id="11" dur="500"/>
                                        <p:tgtEl>
                                          <p:spTgt spid="1028"/>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楕円 27">
            <a:extLst>
              <a:ext uri="{FF2B5EF4-FFF2-40B4-BE49-F238E27FC236}">
                <a16:creationId xmlns:a16="http://schemas.microsoft.com/office/drawing/2014/main" id="{702CC7E0-1D53-4CA1-8A46-4D019DC441F3}"/>
              </a:ext>
            </a:extLst>
          </p:cNvPr>
          <p:cNvSpPr/>
          <p:nvPr/>
        </p:nvSpPr>
        <p:spPr>
          <a:xfrm>
            <a:off x="1925998" y="1841652"/>
            <a:ext cx="5372100" cy="5245100"/>
          </a:xfrm>
          <a:prstGeom prst="ellipse">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40" name="図 39">
            <a:extLst>
              <a:ext uri="{FF2B5EF4-FFF2-40B4-BE49-F238E27FC236}">
                <a16:creationId xmlns:a16="http://schemas.microsoft.com/office/drawing/2014/main" id="{60CFE134-180B-4B85-9843-231566E2BB84}"/>
              </a:ext>
            </a:extLst>
          </p:cNvPr>
          <p:cNvPicPr>
            <a:picLocks noChangeAspect="1"/>
          </p:cNvPicPr>
          <p:nvPr/>
        </p:nvPicPr>
        <p:blipFill>
          <a:blip r:embed="rId3">
            <a:extLst>
              <a:ext uri="{28A0092B-C50C-407E-A947-70E740481C1C}">
                <a14:useLocalDpi xmlns:a14="http://schemas.microsoft.com/office/drawing/2010/main" val="0"/>
              </a:ext>
            </a:extLst>
          </a:blip>
          <a:srcRect t="2751" b="2751"/>
          <a:stretch/>
        </p:blipFill>
        <p:spPr bwMode="auto">
          <a:xfrm>
            <a:off x="153141" y="1812511"/>
            <a:ext cx="4099519" cy="1907695"/>
          </a:xfrm>
          <a:prstGeom prst="rect">
            <a:avLst/>
          </a:prstGeom>
          <a:noFill/>
          <a:ln>
            <a:noFill/>
          </a:ln>
        </p:spPr>
      </p:pic>
      <p:pic>
        <p:nvPicPr>
          <p:cNvPr id="41" name="図 40">
            <a:extLst>
              <a:ext uri="{FF2B5EF4-FFF2-40B4-BE49-F238E27FC236}">
                <a16:creationId xmlns:a16="http://schemas.microsoft.com/office/drawing/2014/main" id="{6682233A-3C75-426E-B8F3-8051E9382F69}"/>
              </a:ext>
              <a:ext uri="{C183D7F6-B498-43B3-948B-1728B52AA6E4}">
                <adec:decorative xmlns:adec="http://schemas.microsoft.com/office/drawing/2017/decorative" val="0"/>
              </a:ext>
            </a:extLst>
          </p:cNvPr>
          <p:cNvPicPr>
            <a:picLocks noChangeAspect="1"/>
          </p:cNvPicPr>
          <p:nvPr/>
        </p:nvPicPr>
        <p:blipFill>
          <a:blip r:embed="rId4">
            <a:extLst>
              <a:ext uri="{28A0092B-C50C-407E-A947-70E740481C1C}">
                <a14:useLocalDpi xmlns:a14="http://schemas.microsoft.com/office/drawing/2010/main" val="0"/>
              </a:ext>
            </a:extLst>
          </a:blip>
          <a:srcRect l="847" r="847"/>
          <a:stretch/>
        </p:blipFill>
        <p:spPr>
          <a:xfrm>
            <a:off x="379881" y="3276357"/>
            <a:ext cx="3923727" cy="2069827"/>
          </a:xfrm>
          <a:prstGeom prst="rect">
            <a:avLst/>
          </a:prstGeom>
        </p:spPr>
      </p:pic>
      <p:pic>
        <p:nvPicPr>
          <p:cNvPr id="42" name="図 41">
            <a:extLst>
              <a:ext uri="{FF2B5EF4-FFF2-40B4-BE49-F238E27FC236}">
                <a16:creationId xmlns:a16="http://schemas.microsoft.com/office/drawing/2014/main" id="{0468FA07-E794-43F3-B9E1-9F04FE18ED36}"/>
              </a:ext>
            </a:extLst>
          </p:cNvPr>
          <p:cNvPicPr>
            <a:picLocks noChangeAspect="1"/>
          </p:cNvPicPr>
          <p:nvPr/>
        </p:nvPicPr>
        <p:blipFill>
          <a:blip r:embed="rId5">
            <a:extLst>
              <a:ext uri="{28A0092B-C50C-407E-A947-70E740481C1C}">
                <a14:useLocalDpi xmlns:a14="http://schemas.microsoft.com/office/drawing/2010/main" val="0"/>
              </a:ext>
            </a:extLst>
          </a:blip>
          <a:srcRect t="3929" b="3929"/>
          <a:stretch/>
        </p:blipFill>
        <p:spPr>
          <a:xfrm>
            <a:off x="455155" y="4928723"/>
            <a:ext cx="3894078" cy="2069827"/>
          </a:xfrm>
          <a:prstGeom prst="rect">
            <a:avLst/>
          </a:prstGeom>
        </p:spPr>
      </p:pic>
      <p:grpSp>
        <p:nvGrpSpPr>
          <p:cNvPr id="13" name="グループ化 12">
            <a:extLst>
              <a:ext uri="{FF2B5EF4-FFF2-40B4-BE49-F238E27FC236}">
                <a16:creationId xmlns:a16="http://schemas.microsoft.com/office/drawing/2014/main" id="{AF55F41C-8003-4AF1-BABA-C4EB4233C009}"/>
              </a:ext>
            </a:extLst>
          </p:cNvPr>
          <p:cNvGrpSpPr/>
          <p:nvPr/>
        </p:nvGrpSpPr>
        <p:grpSpPr>
          <a:xfrm>
            <a:off x="5456125" y="2004998"/>
            <a:ext cx="3568379" cy="2459204"/>
            <a:chOff x="5456125" y="2004998"/>
            <a:chExt cx="3568379" cy="2459204"/>
          </a:xfrm>
        </p:grpSpPr>
        <p:sp>
          <p:nvSpPr>
            <p:cNvPr id="8" name="思考の吹き出し: 雲形 7">
              <a:extLst>
                <a:ext uri="{FF2B5EF4-FFF2-40B4-BE49-F238E27FC236}">
                  <a16:creationId xmlns:a16="http://schemas.microsoft.com/office/drawing/2014/main" id="{6B2F9ACD-22F5-4C6F-A325-B0B018265944}"/>
                </a:ext>
              </a:extLst>
            </p:cNvPr>
            <p:cNvSpPr/>
            <p:nvPr/>
          </p:nvSpPr>
          <p:spPr>
            <a:xfrm>
              <a:off x="5456125" y="2004998"/>
              <a:ext cx="3568379" cy="2459204"/>
            </a:xfrm>
            <a:prstGeom prst="cloudCallout">
              <a:avLst>
                <a:gd name="adj1" fmla="val -31626"/>
                <a:gd name="adj2" fmla="val 70195"/>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9" name="テキスト ボックス 8">
              <a:extLst>
                <a:ext uri="{FF2B5EF4-FFF2-40B4-BE49-F238E27FC236}">
                  <a16:creationId xmlns:a16="http://schemas.microsoft.com/office/drawing/2014/main" id="{575EEACA-2447-45D2-9C47-1997FDFF37E8}"/>
                </a:ext>
              </a:extLst>
            </p:cNvPr>
            <p:cNvSpPr txBox="1"/>
            <p:nvPr/>
          </p:nvSpPr>
          <p:spPr>
            <a:xfrm>
              <a:off x="5931649" y="2524573"/>
              <a:ext cx="2749471" cy="1531188"/>
            </a:xfrm>
            <a:prstGeom prst="rect">
              <a:avLst/>
            </a:prstGeom>
            <a:noFill/>
          </p:spPr>
          <p:txBody>
            <a:bodyPr wrap="none" rtlCol="0">
              <a:spAutoFit/>
            </a:bodyPr>
            <a:lstStyle/>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読むのめんどうだな～</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ぜんぶ「同意」</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で</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いいよね！</a:t>
              </a:r>
            </a:p>
          </p:txBody>
        </p:sp>
      </p:grpSp>
      <p:sp>
        <p:nvSpPr>
          <p:cNvPr id="4" name="タイトル 3">
            <a:extLst>
              <a:ext uri="{FF2B5EF4-FFF2-40B4-BE49-F238E27FC236}">
                <a16:creationId xmlns:a16="http://schemas.microsoft.com/office/drawing/2014/main" id="{D1B4411D-DD8F-43E5-9DBD-14D30B90CA3F}"/>
              </a:ext>
            </a:extLst>
          </p:cNvPr>
          <p:cNvSpPr>
            <a:spLocks noGrp="1"/>
          </p:cNvSpPr>
          <p:nvPr>
            <p:ph type="title"/>
          </p:nvPr>
        </p:nvSpPr>
        <p:spPr>
          <a:xfrm>
            <a:off x="0" y="14991"/>
            <a:ext cx="7886700" cy="812798"/>
          </a:xfrm>
        </p:spPr>
        <p:txBody>
          <a:bodyPr/>
          <a:lstStyle/>
          <a:p>
            <a:r>
              <a:rPr lang="en-US" altLang="ja-JP" b="1" dirty="0"/>
              <a:t>25.</a:t>
            </a:r>
            <a:r>
              <a:rPr lang="ja-JP" altLang="en-US" b="1" dirty="0"/>
              <a:t>「利用規約」「個人情報取扱許諾」</a:t>
            </a:r>
            <a:br>
              <a:rPr lang="en-US" altLang="ja-JP" b="1" dirty="0"/>
            </a:br>
            <a:r>
              <a:rPr lang="ja-JP" altLang="en-US" b="1" dirty="0"/>
              <a:t>　  「アクセス権の許可」を確認しよう</a:t>
            </a:r>
            <a:endParaRPr lang="ja-JP" altLang="en-US" dirty="0"/>
          </a:p>
        </p:txBody>
      </p:sp>
      <p:pic>
        <p:nvPicPr>
          <p:cNvPr id="3074" name="Picture 2">
            <a:extLst>
              <a:ext uri="{FF2B5EF4-FFF2-40B4-BE49-F238E27FC236}">
                <a16:creationId xmlns:a16="http://schemas.microsoft.com/office/drawing/2014/main" id="{A8D42F17-715D-4F3F-AAD5-192715D46CD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p:blipFill>
        <p:spPr bwMode="auto">
          <a:xfrm>
            <a:off x="6647655" y="4254061"/>
            <a:ext cx="1341954" cy="1341954"/>
          </a:xfrm>
          <a:prstGeom prst="rect">
            <a:avLst/>
          </a:prstGeom>
          <a:noFill/>
          <a:extLst>
            <a:ext uri="{909E8E84-426E-40DD-AFC4-6F175D3DCCD1}">
              <a14:hiddenFill xmlns:a14="http://schemas.microsoft.com/office/drawing/2010/main">
                <a:solidFill>
                  <a:srgbClr val="FFFFFF"/>
                </a:solidFill>
              </a14:hiddenFill>
            </a:ext>
          </a:extLst>
        </p:spPr>
      </p:pic>
      <p:sp>
        <p:nvSpPr>
          <p:cNvPr id="31" name="テキスト ボックス 30">
            <a:extLst>
              <a:ext uri="{FF2B5EF4-FFF2-40B4-BE49-F238E27FC236}">
                <a16:creationId xmlns:a16="http://schemas.microsoft.com/office/drawing/2014/main" id="{CC71D734-E27E-4EA6-A7CF-D1AFC14075B8}"/>
              </a:ext>
            </a:extLst>
          </p:cNvPr>
          <p:cNvSpPr txBox="1"/>
          <p:nvPr/>
        </p:nvSpPr>
        <p:spPr>
          <a:xfrm>
            <a:off x="166914" y="903527"/>
            <a:ext cx="8810172"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サービスを利用するには「利用規約」や「個人情報取扱許諾」への同意が必要ですが、長くて難しい文章を読む気にはなれず、次々に「同意」</a:t>
            </a:r>
            <a:r>
              <a:rPr lang="en-US" altLang="ja-JP" sz="2000" b="1" dirty="0"/>
              <a:t>…</a:t>
            </a:r>
            <a:r>
              <a:rPr lang="ja-JP" altLang="en-US" sz="2000" b="1" dirty="0"/>
              <a:t>。</a:t>
            </a:r>
            <a:endParaRPr lang="en-US" altLang="ja-JP" sz="2000" b="1" dirty="0"/>
          </a:p>
        </p:txBody>
      </p:sp>
      <p:pic>
        <p:nvPicPr>
          <p:cNvPr id="6" name="図 5" descr="男性の顔の絵&#10;&#10;中程度の精度で自動的に生成された説明">
            <a:extLst>
              <a:ext uri="{FF2B5EF4-FFF2-40B4-BE49-F238E27FC236}">
                <a16:creationId xmlns:a16="http://schemas.microsoft.com/office/drawing/2014/main" id="{9EE0E453-7AAF-4113-A7B0-30B045E71A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3486713" y="2230805"/>
            <a:ext cx="3366653" cy="4627195"/>
          </a:xfrm>
          <a:prstGeom prst="rect">
            <a:avLst/>
          </a:prstGeom>
        </p:spPr>
      </p:pic>
    </p:spTree>
    <p:extLst>
      <p:ext uri="{BB962C8B-B14F-4D97-AF65-F5344CB8AC3E}">
        <p14:creationId xmlns:p14="http://schemas.microsoft.com/office/powerpoint/2010/main" val="3578234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500"/>
                                        <p:tgtEl>
                                          <p:spTgt spid="40"/>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childTnLst>
                          </p:cTn>
                        </p:par>
                        <p:par>
                          <p:cTn id="20" fill="hold">
                            <p:stCondLst>
                              <p:cond delay="2500"/>
                            </p:stCondLst>
                            <p:childTnLst>
                              <p:par>
                                <p:cTn id="21" presetID="26" presetClass="entr" presetSubtype="0" fill="hold" nodeType="afterEffect">
                                  <p:stCondLst>
                                    <p:cond delay="0"/>
                                  </p:stCondLst>
                                  <p:childTnLst>
                                    <p:set>
                                      <p:cBhvr>
                                        <p:cTn id="22" dur="1" fill="hold">
                                          <p:stCondLst>
                                            <p:cond delay="0"/>
                                          </p:stCondLst>
                                        </p:cTn>
                                        <p:tgtEl>
                                          <p:spTgt spid="3074"/>
                                        </p:tgtEl>
                                        <p:attrNameLst>
                                          <p:attrName>style.visibility</p:attrName>
                                        </p:attrNameLst>
                                      </p:cBhvr>
                                      <p:to>
                                        <p:strVal val="visible"/>
                                      </p:to>
                                    </p:set>
                                    <p:animEffect transition="in" filter="wipe(down)">
                                      <p:cBhvr>
                                        <p:cTn id="23" dur="580">
                                          <p:stCondLst>
                                            <p:cond delay="0"/>
                                          </p:stCondLst>
                                        </p:cTn>
                                        <p:tgtEl>
                                          <p:spTgt spid="3074"/>
                                        </p:tgtEl>
                                      </p:cBhvr>
                                    </p:animEffect>
                                    <p:anim calcmode="lin" valueType="num">
                                      <p:cBhvr>
                                        <p:cTn id="24" dur="1822" tmFilter="0,0; 0.14,0.36; 0.43,0.73; 0.71,0.91; 1.0,1.0">
                                          <p:stCondLst>
                                            <p:cond delay="0"/>
                                          </p:stCondLst>
                                        </p:cTn>
                                        <p:tgtEl>
                                          <p:spTgt spid="307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07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07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07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074"/>
                                        </p:tgtEl>
                                        <p:attrNameLst>
                                          <p:attrName>ppt_y</p:attrName>
                                        </p:attrNameLst>
                                      </p:cBhvr>
                                      <p:tavLst>
                                        <p:tav tm="0" fmla="#ppt_y-sin(pi*$)/81">
                                          <p:val>
                                            <p:fltVal val="0"/>
                                          </p:val>
                                        </p:tav>
                                        <p:tav tm="100000">
                                          <p:val>
                                            <p:fltVal val="1"/>
                                          </p:val>
                                        </p:tav>
                                      </p:tavLst>
                                    </p:anim>
                                    <p:animScale>
                                      <p:cBhvr>
                                        <p:cTn id="29" dur="26">
                                          <p:stCondLst>
                                            <p:cond delay="650"/>
                                          </p:stCondLst>
                                        </p:cTn>
                                        <p:tgtEl>
                                          <p:spTgt spid="3074"/>
                                        </p:tgtEl>
                                      </p:cBhvr>
                                      <p:to x="100000" y="60000"/>
                                    </p:animScale>
                                    <p:animScale>
                                      <p:cBhvr>
                                        <p:cTn id="30" dur="166" decel="50000">
                                          <p:stCondLst>
                                            <p:cond delay="676"/>
                                          </p:stCondLst>
                                        </p:cTn>
                                        <p:tgtEl>
                                          <p:spTgt spid="3074"/>
                                        </p:tgtEl>
                                      </p:cBhvr>
                                      <p:to x="100000" y="100000"/>
                                    </p:animScale>
                                    <p:animScale>
                                      <p:cBhvr>
                                        <p:cTn id="31" dur="26">
                                          <p:stCondLst>
                                            <p:cond delay="1312"/>
                                          </p:stCondLst>
                                        </p:cTn>
                                        <p:tgtEl>
                                          <p:spTgt spid="3074"/>
                                        </p:tgtEl>
                                      </p:cBhvr>
                                      <p:to x="100000" y="80000"/>
                                    </p:animScale>
                                    <p:animScale>
                                      <p:cBhvr>
                                        <p:cTn id="32" dur="166" decel="50000">
                                          <p:stCondLst>
                                            <p:cond delay="1338"/>
                                          </p:stCondLst>
                                        </p:cTn>
                                        <p:tgtEl>
                                          <p:spTgt spid="3074"/>
                                        </p:tgtEl>
                                      </p:cBhvr>
                                      <p:to x="100000" y="100000"/>
                                    </p:animScale>
                                    <p:animScale>
                                      <p:cBhvr>
                                        <p:cTn id="33" dur="26">
                                          <p:stCondLst>
                                            <p:cond delay="1642"/>
                                          </p:stCondLst>
                                        </p:cTn>
                                        <p:tgtEl>
                                          <p:spTgt spid="3074"/>
                                        </p:tgtEl>
                                      </p:cBhvr>
                                      <p:to x="100000" y="90000"/>
                                    </p:animScale>
                                    <p:animScale>
                                      <p:cBhvr>
                                        <p:cTn id="34" dur="166" decel="50000">
                                          <p:stCondLst>
                                            <p:cond delay="1668"/>
                                          </p:stCondLst>
                                        </p:cTn>
                                        <p:tgtEl>
                                          <p:spTgt spid="3074"/>
                                        </p:tgtEl>
                                      </p:cBhvr>
                                      <p:to x="100000" y="100000"/>
                                    </p:animScale>
                                    <p:animScale>
                                      <p:cBhvr>
                                        <p:cTn id="35" dur="26">
                                          <p:stCondLst>
                                            <p:cond delay="1808"/>
                                          </p:stCondLst>
                                        </p:cTn>
                                        <p:tgtEl>
                                          <p:spTgt spid="3074"/>
                                        </p:tgtEl>
                                      </p:cBhvr>
                                      <p:to x="100000" y="95000"/>
                                    </p:animScale>
                                    <p:animScale>
                                      <p:cBhvr>
                                        <p:cTn id="36" dur="166" decel="50000">
                                          <p:stCondLst>
                                            <p:cond delay="1834"/>
                                          </p:stCondLst>
                                        </p:cTn>
                                        <p:tgtEl>
                                          <p:spTgt spid="307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27">
            <a:extLst>
              <a:ext uri="{FF2B5EF4-FFF2-40B4-BE49-F238E27FC236}">
                <a16:creationId xmlns:a16="http://schemas.microsoft.com/office/drawing/2014/main" id="{765C58E1-A9B8-4986-BBA8-F4ACC7B76E70}"/>
              </a:ext>
            </a:extLst>
          </p:cNvPr>
          <p:cNvSpPr/>
          <p:nvPr/>
        </p:nvSpPr>
        <p:spPr>
          <a:xfrm>
            <a:off x="266700" y="759619"/>
            <a:ext cx="8712200" cy="527288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楕円 1">
            <a:extLst>
              <a:ext uri="{FF2B5EF4-FFF2-40B4-BE49-F238E27FC236}">
                <a16:creationId xmlns:a16="http://schemas.microsoft.com/office/drawing/2014/main" id="{08626117-7C32-4958-8924-2469DB142EB2}"/>
              </a:ext>
            </a:extLst>
          </p:cNvPr>
          <p:cNvSpPr/>
          <p:nvPr/>
        </p:nvSpPr>
        <p:spPr>
          <a:xfrm>
            <a:off x="7268216" y="6477000"/>
            <a:ext cx="1003300" cy="215900"/>
          </a:xfrm>
          <a:prstGeom prst="ellipse">
            <a:avLst/>
          </a:prstGeom>
          <a:solidFill>
            <a:schemeClr val="bg2">
              <a:lumMod val="7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 name="タイトル 3">
            <a:extLst>
              <a:ext uri="{FF2B5EF4-FFF2-40B4-BE49-F238E27FC236}">
                <a16:creationId xmlns:a16="http://schemas.microsoft.com/office/drawing/2014/main" id="{C54ACEA2-D65F-4252-BA88-BB21A99AB489}"/>
              </a:ext>
            </a:extLst>
          </p:cNvPr>
          <p:cNvSpPr>
            <a:spLocks noGrp="1"/>
          </p:cNvSpPr>
          <p:nvPr>
            <p:ph type="title"/>
          </p:nvPr>
        </p:nvSpPr>
        <p:spPr/>
        <p:txBody>
          <a:bodyPr/>
          <a:lstStyle/>
          <a:p>
            <a:r>
              <a:rPr lang="en-US" altLang="ja-JP" b="1" dirty="0"/>
              <a:t>25.</a:t>
            </a:r>
            <a:r>
              <a:rPr lang="ja-JP" altLang="en-US" b="1" dirty="0"/>
              <a:t>「利用規約」「個人情報取扱許諾」</a:t>
            </a:r>
            <a:br>
              <a:rPr lang="en-US" altLang="ja-JP" b="1" dirty="0"/>
            </a:br>
            <a:r>
              <a:rPr lang="en-US" altLang="ja-JP" b="1" dirty="0"/>
              <a:t>     </a:t>
            </a:r>
            <a:r>
              <a:rPr lang="ja-JP" altLang="en-US" b="1" dirty="0"/>
              <a:t>「アクセス権の許可」を確認しよう</a:t>
            </a:r>
            <a:endParaRPr lang="ja-JP" altLang="en-US" dirty="0"/>
          </a:p>
        </p:txBody>
      </p:sp>
      <p:sp>
        <p:nvSpPr>
          <p:cNvPr id="5" name="テキスト ボックス 4">
            <a:extLst>
              <a:ext uri="{FF2B5EF4-FFF2-40B4-BE49-F238E27FC236}">
                <a16:creationId xmlns:a16="http://schemas.microsoft.com/office/drawing/2014/main" id="{CC719B60-645C-4FD4-975B-33FE194B3BC4}"/>
              </a:ext>
            </a:extLst>
          </p:cNvPr>
          <p:cNvSpPr txBox="1"/>
          <p:nvPr/>
        </p:nvSpPr>
        <p:spPr>
          <a:xfrm>
            <a:off x="0" y="1563705"/>
            <a:ext cx="9144000" cy="3708708"/>
          </a:xfrm>
          <a:prstGeom prst="rect">
            <a:avLst/>
          </a:prstGeom>
          <a:noFill/>
        </p:spPr>
        <p:txBody>
          <a:bodyPr wrap="square" rtlCol="0">
            <a:spAutoFit/>
          </a:bodyPr>
          <a:lstStyle/>
          <a:p>
            <a:pPr algn="ctr">
              <a:lnSpc>
                <a:spcPct val="150000"/>
              </a:lnSpc>
            </a:pP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ありがちな光景ですが、</a:t>
            </a: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実は</a:t>
            </a:r>
            <a:endParaRPr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たくさんの</a:t>
            </a:r>
            <a:r>
              <a:rPr lang="ja-JP" altLang="en-US" sz="4000" b="1" dirty="0">
                <a:solidFill>
                  <a:srgbClr val="EF3631"/>
                </a:solidFill>
                <a:latin typeface="メイリオ" panose="020B0604030504040204" pitchFamily="50" charset="-128"/>
                <a:ea typeface="メイリオ" panose="020B0604030504040204" pitchFamily="50" charset="-128"/>
                <a:cs typeface="メイリオ" panose="020B0604030504040204" pitchFamily="50" charset="-128"/>
              </a:rPr>
              <a:t>危険</a:t>
            </a: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がひそんでいます。</a:t>
            </a:r>
            <a:endParaRPr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どこに、どんな危険があるのか</a:t>
            </a:r>
            <a:endParaRPr kumimoji="1"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考えてみましょう。</a:t>
            </a:r>
          </a:p>
        </p:txBody>
      </p:sp>
      <p:pic>
        <p:nvPicPr>
          <p:cNvPr id="6" name="図 5">
            <a:extLst>
              <a:ext uri="{FF2B5EF4-FFF2-40B4-BE49-F238E27FC236}">
                <a16:creationId xmlns:a16="http://schemas.microsoft.com/office/drawing/2014/main" id="{2B9E5158-9B4B-4082-B3FA-7531C6D9A9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41776" y="4622800"/>
            <a:ext cx="2078380" cy="2070100"/>
          </a:xfrm>
          <a:prstGeom prst="rect">
            <a:avLst/>
          </a:prstGeom>
        </p:spPr>
      </p:pic>
    </p:spTree>
    <p:extLst>
      <p:ext uri="{BB962C8B-B14F-4D97-AF65-F5344CB8AC3E}">
        <p14:creationId xmlns:p14="http://schemas.microsoft.com/office/powerpoint/2010/main" val="151521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par>
                          <p:cTn id="21" fill="hold">
                            <p:stCondLst>
                              <p:cond delay="2000"/>
                            </p:stCondLst>
                            <p:childTnLst>
                              <p:par>
                                <p:cTn id="22" presetID="10" presetClass="entr" presetSubtype="0" fill="hold" nodeType="afterEffect">
                                  <p:stCondLst>
                                    <p:cond delay="500"/>
                                  </p:stCondLst>
                                  <p:childTnLst>
                                    <p:set>
                                      <p:cBhvr>
                                        <p:cTn id="23" dur="1" fill="hold">
                                          <p:stCondLst>
                                            <p:cond delay="0"/>
                                          </p:stCondLst>
                                        </p:cTn>
                                        <p:tgtEl>
                                          <p:spTgt spid="5">
                                            <p:txEl>
                                              <p:pRg st="0" end="0"/>
                                            </p:txEl>
                                          </p:spTgt>
                                        </p:tgtEl>
                                        <p:attrNameLst>
                                          <p:attrName>style.visibility</p:attrName>
                                        </p:attrNameLst>
                                      </p:cBhvr>
                                      <p:to>
                                        <p:strVal val="visible"/>
                                      </p:to>
                                    </p:set>
                                    <p:animEffect transition="in" filter="fade">
                                      <p:cBhvr>
                                        <p:cTn id="24" dur="500"/>
                                        <p:tgtEl>
                                          <p:spTgt spid="5">
                                            <p:txEl>
                                              <p:pRg st="0" end="0"/>
                                            </p:txEl>
                                          </p:spTgt>
                                        </p:tgtEl>
                                      </p:cBhvr>
                                    </p:animEffect>
                                  </p:childTnLst>
                                </p:cTn>
                              </p:par>
                            </p:childTnLst>
                          </p:cTn>
                        </p:par>
                        <p:par>
                          <p:cTn id="25" fill="hold">
                            <p:stCondLst>
                              <p:cond delay="3000"/>
                            </p:stCondLst>
                            <p:childTnLst>
                              <p:par>
                                <p:cTn id="26" presetID="10" presetClass="entr" presetSubtype="0" fill="hold" nodeType="afterEffect">
                                  <p:stCondLst>
                                    <p:cond delay="50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fade">
                                      <p:cBhvr>
                                        <p:cTn id="28" dur="500"/>
                                        <p:tgtEl>
                                          <p:spTgt spid="5">
                                            <p:txEl>
                                              <p:pRg st="1" end="1"/>
                                            </p:txEl>
                                          </p:spTgt>
                                        </p:tgtEl>
                                      </p:cBhvr>
                                    </p:animEffect>
                                  </p:childTnLst>
                                </p:cTn>
                              </p:par>
                            </p:childTnLst>
                          </p:cTn>
                        </p:par>
                        <p:par>
                          <p:cTn id="29" fill="hold">
                            <p:stCondLst>
                              <p:cond delay="4000"/>
                            </p:stCondLst>
                            <p:childTnLst>
                              <p:par>
                                <p:cTn id="30" presetID="10" presetClass="entr" presetSubtype="0" fill="hold" nodeType="afterEffect">
                                  <p:stCondLst>
                                    <p:cond delay="500"/>
                                  </p:stCondLst>
                                  <p:childTnLst>
                                    <p:set>
                                      <p:cBhvr>
                                        <p:cTn id="31" dur="1" fill="hold">
                                          <p:stCondLst>
                                            <p:cond delay="0"/>
                                          </p:stCondLst>
                                        </p:cTn>
                                        <p:tgtEl>
                                          <p:spTgt spid="5">
                                            <p:txEl>
                                              <p:pRg st="2" end="2"/>
                                            </p:txEl>
                                          </p:spTgt>
                                        </p:tgtEl>
                                        <p:attrNameLst>
                                          <p:attrName>style.visibility</p:attrName>
                                        </p:attrNameLst>
                                      </p:cBhvr>
                                      <p:to>
                                        <p:strVal val="visible"/>
                                      </p:to>
                                    </p:set>
                                    <p:animEffect transition="in" filter="fade">
                                      <p:cBhvr>
                                        <p:cTn id="32" dur="500"/>
                                        <p:tgtEl>
                                          <p:spTgt spid="5">
                                            <p:txEl>
                                              <p:pRg st="2" end="2"/>
                                            </p:txEl>
                                          </p:spTgt>
                                        </p:tgtEl>
                                      </p:cBhvr>
                                    </p:animEffect>
                                  </p:childTnLst>
                                </p:cTn>
                              </p:par>
                            </p:childTnLst>
                          </p:cTn>
                        </p:par>
                        <p:par>
                          <p:cTn id="33" fill="hold">
                            <p:stCondLst>
                              <p:cond delay="5000"/>
                            </p:stCondLst>
                            <p:childTnLst>
                              <p:par>
                                <p:cTn id="34" presetID="10" presetClass="entr" presetSubtype="0" fill="hold" nodeType="afterEffect">
                                  <p:stCondLst>
                                    <p:cond delay="500"/>
                                  </p:stCondLst>
                                  <p:childTnLst>
                                    <p:set>
                                      <p:cBhvr>
                                        <p:cTn id="35" dur="1" fill="hold">
                                          <p:stCondLst>
                                            <p:cond delay="0"/>
                                          </p:stCondLst>
                                        </p:cTn>
                                        <p:tgtEl>
                                          <p:spTgt spid="5">
                                            <p:txEl>
                                              <p:pRg st="3" end="3"/>
                                            </p:txEl>
                                          </p:spTgt>
                                        </p:tgtEl>
                                        <p:attrNameLst>
                                          <p:attrName>style.visibility</p:attrName>
                                        </p:attrNameLst>
                                      </p:cBhvr>
                                      <p:to>
                                        <p:strVal val="visible"/>
                                      </p:to>
                                    </p:set>
                                    <p:animEffect transition="in" filter="fade">
                                      <p:cBhvr>
                                        <p:cTn id="36"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3786A75B-AE25-4D3D-AB49-6E9B99F834FC}"/>
              </a:ext>
            </a:extLst>
          </p:cNvPr>
          <p:cNvGrpSpPr/>
          <p:nvPr/>
        </p:nvGrpSpPr>
        <p:grpSpPr>
          <a:xfrm>
            <a:off x="286006" y="1476016"/>
            <a:ext cx="8571988" cy="3170421"/>
            <a:chOff x="286006" y="1476016"/>
            <a:chExt cx="8571988" cy="3170421"/>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1476016"/>
              <a:ext cx="8571987" cy="3170421"/>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5AB60A35-194E-43B6-87B0-99069C34FB95}"/>
                </a:ext>
              </a:extLst>
            </p:cNvPr>
            <p:cNvSpPr txBox="1"/>
            <p:nvPr/>
          </p:nvSpPr>
          <p:spPr>
            <a:xfrm>
              <a:off x="2487634" y="1490675"/>
              <a:ext cx="6370360" cy="3058530"/>
            </a:xfrm>
            <a:prstGeom prst="rect">
              <a:avLst/>
            </a:prstGeom>
            <a:noFill/>
          </p:spPr>
          <p:txBody>
            <a:bodyPr wrap="square" rtlCol="0">
              <a:spAutoFit/>
            </a:bodyPr>
            <a:lstStyle/>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「利用規約」に同意すると、</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サービス提供者と利用者の間に</a:t>
              </a:r>
              <a:r>
                <a:rPr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「契約」</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が成立。</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利用者が「利用規約」を読んでいなかったとしても、</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「利用規約」の内容が適用されることになります。</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「利用規約」を読まなかったことで、</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うっかり不利益をこうむることもある、ということを</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きちんと理解しておきましょう。</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3" name="グラフィックス 12" descr="警告 単色塗りつぶし">
              <a:extLst>
                <a:ext uri="{FF2B5EF4-FFF2-40B4-BE49-F238E27FC236}">
                  <a16:creationId xmlns:a16="http://schemas.microsoft.com/office/drawing/2014/main" id="{5A202500-7B76-4F8A-B244-F9FC21B3EC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0121" y="1639634"/>
              <a:ext cx="1637740" cy="1637740"/>
            </a:xfrm>
            <a:prstGeom prst="rect">
              <a:avLst/>
            </a:prstGeom>
          </p:spPr>
        </p:pic>
      </p:grpSp>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25.</a:t>
            </a:r>
            <a:r>
              <a:rPr lang="ja-JP" altLang="en-US" b="1" dirty="0"/>
              <a:t>「利用規約」「個人情報取扱許諾」</a:t>
            </a:r>
            <a:br>
              <a:rPr lang="en-US" altLang="ja-JP" b="1" dirty="0"/>
            </a:br>
            <a:r>
              <a:rPr lang="en-US" altLang="ja-JP" b="1" dirty="0"/>
              <a:t>     </a:t>
            </a:r>
            <a:r>
              <a:rPr lang="ja-JP" altLang="en-US" b="1" dirty="0"/>
              <a:t>「アクセス権の許可」を確認しよう</a:t>
            </a:r>
            <a:endParaRPr lang="ja-JP" altLang="en-US" dirty="0"/>
          </a:p>
        </p:txBody>
      </p:sp>
      <p:sp>
        <p:nvSpPr>
          <p:cNvPr id="9" name="テキスト ボックス 8">
            <a:extLst>
              <a:ext uri="{FF2B5EF4-FFF2-40B4-BE49-F238E27FC236}">
                <a16:creationId xmlns:a16="http://schemas.microsoft.com/office/drawing/2014/main" id="{B4005E4D-D9CB-4BC5-8825-5209B2EB0D57}"/>
              </a:ext>
            </a:extLst>
          </p:cNvPr>
          <p:cNvSpPr txBox="1"/>
          <p:nvPr/>
        </p:nvSpPr>
        <p:spPr>
          <a:xfrm>
            <a:off x="27165" y="945354"/>
            <a:ext cx="4544835" cy="515526"/>
          </a:xfrm>
          <a:prstGeom prst="rect">
            <a:avLst/>
          </a:prstGeom>
          <a:noFill/>
        </p:spPr>
        <p:txBody>
          <a:bodyPr wrap="none" rtlCol="0">
            <a:spAutoFit/>
          </a:bodyPr>
          <a:lstStyle/>
          <a:p>
            <a:pPr algn="ctr">
              <a:lnSpc>
                <a:spcPct val="150000"/>
              </a:lnSpc>
            </a:pPr>
            <a:r>
              <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「利用規約」は読まなくても大丈夫？</a:t>
            </a:r>
          </a:p>
        </p:txBody>
      </p:sp>
      <p:grpSp>
        <p:nvGrpSpPr>
          <p:cNvPr id="3" name="グループ化 2">
            <a:extLst>
              <a:ext uri="{FF2B5EF4-FFF2-40B4-BE49-F238E27FC236}">
                <a16:creationId xmlns:a16="http://schemas.microsoft.com/office/drawing/2014/main" id="{37F33065-2C11-41AD-A83A-9EC037BE55AE}"/>
              </a:ext>
            </a:extLst>
          </p:cNvPr>
          <p:cNvGrpSpPr/>
          <p:nvPr/>
        </p:nvGrpSpPr>
        <p:grpSpPr>
          <a:xfrm>
            <a:off x="-14027" y="3429000"/>
            <a:ext cx="8872020" cy="3449919"/>
            <a:chOff x="-14027" y="3429000"/>
            <a:chExt cx="8872020" cy="3449919"/>
          </a:xfrm>
        </p:grpSpPr>
        <p:sp>
          <p:nvSpPr>
            <p:cNvPr id="12" name="角丸四角形 8">
              <a:extLst>
                <a:ext uri="{FF2B5EF4-FFF2-40B4-BE49-F238E27FC236}">
                  <a16:creationId xmlns:a16="http://schemas.microsoft.com/office/drawing/2014/main" id="{76CDAEA5-8C9F-4F5D-A347-8229E496FCA5}"/>
                </a:ext>
              </a:extLst>
            </p:cNvPr>
            <p:cNvSpPr/>
            <p:nvPr/>
          </p:nvSpPr>
          <p:spPr>
            <a:xfrm>
              <a:off x="348362" y="4842874"/>
              <a:ext cx="8509631" cy="175977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ドーナツ 19">
              <a:extLst>
                <a:ext uri="{FF2B5EF4-FFF2-40B4-BE49-F238E27FC236}">
                  <a16:creationId xmlns:a16="http://schemas.microsoft.com/office/drawing/2014/main" id="{C39B25CF-2485-495C-8711-283494B04DAA}"/>
                </a:ext>
              </a:extLst>
            </p:cNvPr>
            <p:cNvSpPr/>
            <p:nvPr/>
          </p:nvSpPr>
          <p:spPr>
            <a:xfrm>
              <a:off x="2874970" y="4874488"/>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0" name="テキスト ボックス 9">
              <a:extLst>
                <a:ext uri="{FF2B5EF4-FFF2-40B4-BE49-F238E27FC236}">
                  <a16:creationId xmlns:a16="http://schemas.microsoft.com/office/drawing/2014/main" id="{A0B5E757-6649-4863-8036-9A0139D005CA}"/>
                </a:ext>
              </a:extLst>
            </p:cNvPr>
            <p:cNvSpPr txBox="1"/>
            <p:nvPr/>
          </p:nvSpPr>
          <p:spPr>
            <a:xfrm>
              <a:off x="4479618" y="4882946"/>
              <a:ext cx="4378375" cy="1719702"/>
            </a:xfrm>
            <a:prstGeom prst="rect">
              <a:avLst/>
            </a:prstGeom>
            <a:noFill/>
          </p:spPr>
          <p:txBody>
            <a:bodyPr wrap="square" rtlCol="0">
              <a:spAutoFit/>
            </a:bodyPr>
            <a:lstStyle/>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少なくとも</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●代金とサービスの内容</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●解約手続き</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gn="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は、読むようにしましょう。</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7" name="図 16">
              <a:extLst>
                <a:ext uri="{FF2B5EF4-FFF2-40B4-BE49-F238E27FC236}">
                  <a16:creationId xmlns:a16="http://schemas.microsoft.com/office/drawing/2014/main" id="{FF066CDD-CBCE-4667-A9BC-D9491E245686}"/>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6188" t="31308" r="22379" b="14557"/>
            <a:stretch/>
          </p:blipFill>
          <p:spPr>
            <a:xfrm>
              <a:off x="-14027" y="3429000"/>
              <a:ext cx="3277734" cy="3449919"/>
            </a:xfrm>
            <a:prstGeom prst="rect">
              <a:avLst/>
            </a:prstGeom>
          </p:spPr>
        </p:pic>
      </p:grpSp>
    </p:spTree>
    <p:extLst>
      <p:ext uri="{BB962C8B-B14F-4D97-AF65-F5344CB8AC3E}">
        <p14:creationId xmlns:p14="http://schemas.microsoft.com/office/powerpoint/2010/main" val="3085743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500"/>
                            </p:stCondLst>
                            <p:childTnLst>
                              <p:par>
                                <p:cTn id="9" presetID="10" presetClass="entr" presetSubtype="0" fill="hold" nodeType="afterEffect">
                                  <p:stCondLst>
                                    <p:cond delay="10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1476017"/>
            <a:ext cx="8571987" cy="1934205"/>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0" name="図 9">
            <a:extLst>
              <a:ext uri="{FF2B5EF4-FFF2-40B4-BE49-F238E27FC236}">
                <a16:creationId xmlns:a16="http://schemas.microsoft.com/office/drawing/2014/main" id="{F2D30889-A5CC-4049-875B-EC6BDC60AA32}"/>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7473" t="12675" r="22425" b="30272"/>
          <a:stretch/>
        </p:blipFill>
        <p:spPr>
          <a:xfrm>
            <a:off x="6456426" y="752586"/>
            <a:ext cx="2795134" cy="3182889"/>
          </a:xfrm>
          <a:prstGeom prst="rect">
            <a:avLst/>
          </a:prstGeom>
        </p:spPr>
      </p:pic>
      <p:grpSp>
        <p:nvGrpSpPr>
          <p:cNvPr id="3" name="グループ化 2">
            <a:extLst>
              <a:ext uri="{FF2B5EF4-FFF2-40B4-BE49-F238E27FC236}">
                <a16:creationId xmlns:a16="http://schemas.microsoft.com/office/drawing/2014/main" id="{4AA37A4A-8BE7-4248-BF7A-C921CB52F799}"/>
              </a:ext>
            </a:extLst>
          </p:cNvPr>
          <p:cNvGrpSpPr/>
          <p:nvPr/>
        </p:nvGrpSpPr>
        <p:grpSpPr>
          <a:xfrm>
            <a:off x="286006" y="3746461"/>
            <a:ext cx="8571987" cy="2772350"/>
            <a:chOff x="286006" y="3746461"/>
            <a:chExt cx="8571987" cy="2772350"/>
          </a:xfrm>
        </p:grpSpPr>
        <p:sp>
          <p:nvSpPr>
            <p:cNvPr id="12" name="角丸四角形 8">
              <a:extLst>
                <a:ext uri="{FF2B5EF4-FFF2-40B4-BE49-F238E27FC236}">
                  <a16:creationId xmlns:a16="http://schemas.microsoft.com/office/drawing/2014/main" id="{76CDAEA5-8C9F-4F5D-A347-8229E496FCA5}"/>
                </a:ext>
              </a:extLst>
            </p:cNvPr>
            <p:cNvSpPr/>
            <p:nvPr/>
          </p:nvSpPr>
          <p:spPr>
            <a:xfrm>
              <a:off x="286006" y="3746461"/>
              <a:ext cx="8571987" cy="2772350"/>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58893A17-A52E-4FBE-9590-AD3060A31F3D}"/>
                </a:ext>
              </a:extLst>
            </p:cNvPr>
            <p:cNvSpPr txBox="1"/>
            <p:nvPr/>
          </p:nvSpPr>
          <p:spPr>
            <a:xfrm>
              <a:off x="438528" y="3749690"/>
              <a:ext cx="5865376" cy="473206"/>
            </a:xfrm>
            <a:prstGeom prst="rect">
              <a:avLst/>
            </a:prstGeom>
            <a:noFill/>
          </p:spPr>
          <p:txBody>
            <a:bodyPr wrap="square">
              <a:spAutoFit/>
            </a:bodyPr>
            <a:lstStyle/>
            <a:p>
              <a:pPr marL="534988" indent="-534988">
                <a:lnSpc>
                  <a:spcPct val="150000"/>
                </a:lnSpc>
              </a:pPr>
              <a:r>
                <a:rPr kumimoji="1" lang="ja-JP" altLang="en-US"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少なくとも、次の点は確認しましょう！</a:t>
              </a:r>
              <a:endParaRPr kumimoji="1" lang="en-US" altLang="ja-JP"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25.</a:t>
            </a:r>
            <a:r>
              <a:rPr lang="ja-JP" altLang="en-US" b="1" dirty="0"/>
              <a:t>「利用規約」「個人情報取扱許諾」</a:t>
            </a:r>
            <a:br>
              <a:rPr lang="en-US" altLang="ja-JP" b="1" dirty="0"/>
            </a:br>
            <a:r>
              <a:rPr lang="en-US" altLang="ja-JP" b="1" dirty="0"/>
              <a:t>     </a:t>
            </a:r>
            <a:r>
              <a:rPr lang="ja-JP" altLang="en-US" b="1" dirty="0"/>
              <a:t>「アクセス権の許可」を確認しよう</a:t>
            </a:r>
            <a:endParaRPr lang="ja-JP" altLang="en-US" dirty="0"/>
          </a:p>
        </p:txBody>
      </p:sp>
      <p:sp>
        <p:nvSpPr>
          <p:cNvPr id="9" name="テキスト ボックス 8">
            <a:extLst>
              <a:ext uri="{FF2B5EF4-FFF2-40B4-BE49-F238E27FC236}">
                <a16:creationId xmlns:a16="http://schemas.microsoft.com/office/drawing/2014/main" id="{106BDDE5-0016-4B2B-BD5B-1042BF28F62C}"/>
              </a:ext>
            </a:extLst>
          </p:cNvPr>
          <p:cNvSpPr txBox="1"/>
          <p:nvPr/>
        </p:nvSpPr>
        <p:spPr>
          <a:xfrm>
            <a:off x="-15894" y="945354"/>
            <a:ext cx="5570756" cy="515526"/>
          </a:xfrm>
          <a:prstGeom prst="rect">
            <a:avLst/>
          </a:prstGeom>
          <a:noFill/>
        </p:spPr>
        <p:txBody>
          <a:bodyPr wrap="none" rtlCol="0">
            <a:spAutoFit/>
          </a:bodyPr>
          <a:lstStyle/>
          <a:p>
            <a:pPr algn="ctr">
              <a:lnSpc>
                <a:spcPct val="150000"/>
              </a:lnSpc>
            </a:pPr>
            <a:r>
              <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「個人情報取扱許諾」は読まなくても大丈夫？</a:t>
            </a:r>
          </a:p>
        </p:txBody>
      </p:sp>
      <p:sp>
        <p:nvSpPr>
          <p:cNvPr id="11" name="テキスト ボックス 10">
            <a:extLst>
              <a:ext uri="{FF2B5EF4-FFF2-40B4-BE49-F238E27FC236}">
                <a16:creationId xmlns:a16="http://schemas.microsoft.com/office/drawing/2014/main" id="{1DAEE73F-0763-43F4-B9B0-77BF2C32FAF6}"/>
              </a:ext>
            </a:extLst>
          </p:cNvPr>
          <p:cNvSpPr txBox="1"/>
          <p:nvPr/>
        </p:nvSpPr>
        <p:spPr>
          <a:xfrm>
            <a:off x="2044297" y="1518686"/>
            <a:ext cx="5842403" cy="1719702"/>
          </a:xfrm>
          <a:prstGeom prst="rect">
            <a:avLst/>
          </a:prstGeom>
          <a:noFill/>
        </p:spPr>
        <p:txBody>
          <a:bodyPr wrap="square" rtlCol="0">
            <a:spAutoFit/>
          </a:bodyPr>
          <a:lstStyle/>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無料のアプリやサービスの中には悪質なものも</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存在しています。氏名や住所、年齢、性別、</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メールアドレスなどが無断で二次使用されたり、</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業者に売られたりする</a:t>
            </a:r>
            <a:r>
              <a:rPr lang="ja-JP" altLang="en-US"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リスク</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があります。</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7" name="グラフィックス 16" descr="警告 単色塗りつぶし">
            <a:extLst>
              <a:ext uri="{FF2B5EF4-FFF2-40B4-BE49-F238E27FC236}">
                <a16:creationId xmlns:a16="http://schemas.microsoft.com/office/drawing/2014/main" id="{9D8ADBA9-E8DB-4A29-B1D0-5F48F418727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0121" y="1639634"/>
            <a:ext cx="1637740" cy="1637740"/>
          </a:xfrm>
          <a:prstGeom prst="rect">
            <a:avLst/>
          </a:prstGeom>
        </p:spPr>
      </p:pic>
      <p:sp>
        <p:nvSpPr>
          <p:cNvPr id="14" name="ドーナツ 19">
            <a:extLst>
              <a:ext uri="{FF2B5EF4-FFF2-40B4-BE49-F238E27FC236}">
                <a16:creationId xmlns:a16="http://schemas.microsoft.com/office/drawing/2014/main" id="{C39B25CF-2485-495C-8711-283494B04DAA}"/>
              </a:ext>
            </a:extLst>
          </p:cNvPr>
          <p:cNvSpPr/>
          <p:nvPr/>
        </p:nvSpPr>
        <p:spPr>
          <a:xfrm>
            <a:off x="438528" y="4574154"/>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3" name="テキスト ボックス 12">
            <a:extLst>
              <a:ext uri="{FF2B5EF4-FFF2-40B4-BE49-F238E27FC236}">
                <a16:creationId xmlns:a16="http://schemas.microsoft.com/office/drawing/2014/main" id="{A009F0D8-5D35-427B-92BD-B4691EA5BC76}"/>
              </a:ext>
            </a:extLst>
          </p:cNvPr>
          <p:cNvSpPr txBox="1"/>
          <p:nvPr/>
        </p:nvSpPr>
        <p:spPr>
          <a:xfrm>
            <a:off x="1940779" y="4256609"/>
            <a:ext cx="6917213" cy="2135200"/>
          </a:xfrm>
          <a:prstGeom prst="rect">
            <a:avLst/>
          </a:prstGeom>
          <a:noFill/>
        </p:spPr>
        <p:txBody>
          <a:bodyPr wrap="square" rtlCol="0">
            <a:spAutoFit/>
          </a:bodyPr>
          <a:lstStyle/>
          <a:p>
            <a:pPr marL="534988" indent="-534988">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１．「個人情報」の利用目的が示されているか？</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534988" indent="-534988">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２．「個人情報」を第三者に提供することが予定されている場合、その目的と提供する「個人情報」の項目をチェック！</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534988" indent="-534988">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３．「個人情報」の開示・訂正・削除・利用停止などの</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534988" indent="-534988">
              <a:lnSpc>
                <a:spcPct val="150000"/>
              </a:lnSpc>
            </a:pP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問い合わせ窓口が示されているか？</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28419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nodeType="withEffect">
                                  <p:stCondLst>
                                    <p:cond delay="10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nodeType="withEffect">
                                  <p:stCondLst>
                                    <p:cond delay="10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500"/>
                            </p:stCondLst>
                            <p:childTnLst>
                              <p:par>
                                <p:cTn id="18" presetID="10" presetClass="entr" presetSubtype="0" fill="hold" nodeType="afterEffect">
                                  <p:stCondLst>
                                    <p:cond delay="100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par>
                          <p:cTn id="21" fill="hold">
                            <p:stCondLst>
                              <p:cond delay="3000"/>
                            </p:stCondLst>
                            <p:childTnLst>
                              <p:par>
                                <p:cTn id="22" presetID="10" presetClass="entr" presetSubtype="0" fill="hold" nodeType="afterEffect">
                                  <p:stCondLst>
                                    <p:cond delay="500"/>
                                  </p:stCondLst>
                                  <p:childTnLst>
                                    <p:set>
                                      <p:cBhvr>
                                        <p:cTn id="23" dur="1" fill="hold">
                                          <p:stCondLst>
                                            <p:cond delay="0"/>
                                          </p:stCondLst>
                                        </p:cTn>
                                        <p:tgtEl>
                                          <p:spTgt spid="13">
                                            <p:txEl>
                                              <p:pRg st="0" end="0"/>
                                            </p:txEl>
                                          </p:spTgt>
                                        </p:tgtEl>
                                        <p:attrNameLst>
                                          <p:attrName>style.visibility</p:attrName>
                                        </p:attrNameLst>
                                      </p:cBhvr>
                                      <p:to>
                                        <p:strVal val="visible"/>
                                      </p:to>
                                    </p:set>
                                    <p:animEffect transition="in" filter="fade">
                                      <p:cBhvr>
                                        <p:cTn id="24" dur="500"/>
                                        <p:tgtEl>
                                          <p:spTgt spid="13">
                                            <p:txEl>
                                              <p:pRg st="0" end="0"/>
                                            </p:txEl>
                                          </p:spTgt>
                                        </p:tgtEl>
                                      </p:cBhvr>
                                    </p:animEffect>
                                  </p:childTnLst>
                                </p:cTn>
                              </p:par>
                            </p:childTnLst>
                          </p:cTn>
                        </p:par>
                        <p:par>
                          <p:cTn id="25" fill="hold">
                            <p:stCondLst>
                              <p:cond delay="4000"/>
                            </p:stCondLst>
                            <p:childTnLst>
                              <p:par>
                                <p:cTn id="26" presetID="10" presetClass="entr" presetSubtype="0" fill="hold" nodeType="afterEffect">
                                  <p:stCondLst>
                                    <p:cond delay="500"/>
                                  </p:stCondLst>
                                  <p:childTnLst>
                                    <p:set>
                                      <p:cBhvr>
                                        <p:cTn id="27" dur="1" fill="hold">
                                          <p:stCondLst>
                                            <p:cond delay="0"/>
                                          </p:stCondLst>
                                        </p:cTn>
                                        <p:tgtEl>
                                          <p:spTgt spid="13">
                                            <p:txEl>
                                              <p:pRg st="1" end="1"/>
                                            </p:txEl>
                                          </p:spTgt>
                                        </p:tgtEl>
                                        <p:attrNameLst>
                                          <p:attrName>style.visibility</p:attrName>
                                        </p:attrNameLst>
                                      </p:cBhvr>
                                      <p:to>
                                        <p:strVal val="visible"/>
                                      </p:to>
                                    </p:set>
                                    <p:animEffect transition="in" filter="fade">
                                      <p:cBhvr>
                                        <p:cTn id="28" dur="500"/>
                                        <p:tgtEl>
                                          <p:spTgt spid="13">
                                            <p:txEl>
                                              <p:pRg st="1" end="1"/>
                                            </p:txEl>
                                          </p:spTgt>
                                        </p:tgtEl>
                                      </p:cBhvr>
                                    </p:animEffect>
                                  </p:childTnLst>
                                </p:cTn>
                              </p:par>
                            </p:childTnLst>
                          </p:cTn>
                        </p:par>
                        <p:par>
                          <p:cTn id="29" fill="hold">
                            <p:stCondLst>
                              <p:cond delay="5000"/>
                            </p:stCondLst>
                            <p:childTnLst>
                              <p:par>
                                <p:cTn id="30" presetID="10" presetClass="entr" presetSubtype="0" fill="hold" nodeType="afterEffect">
                                  <p:stCondLst>
                                    <p:cond delay="500"/>
                                  </p:stCondLst>
                                  <p:childTnLst>
                                    <p:set>
                                      <p:cBhvr>
                                        <p:cTn id="31" dur="1" fill="hold">
                                          <p:stCondLst>
                                            <p:cond delay="0"/>
                                          </p:stCondLst>
                                        </p:cTn>
                                        <p:tgtEl>
                                          <p:spTgt spid="13">
                                            <p:txEl>
                                              <p:pRg st="2" end="2"/>
                                            </p:txEl>
                                          </p:spTgt>
                                        </p:tgtEl>
                                        <p:attrNameLst>
                                          <p:attrName>style.visibility</p:attrName>
                                        </p:attrNameLst>
                                      </p:cBhvr>
                                      <p:to>
                                        <p:strVal val="visible"/>
                                      </p:to>
                                    </p:set>
                                    <p:animEffect transition="in" filter="fade">
                                      <p:cBhvr>
                                        <p:cTn id="32" dur="500"/>
                                        <p:tgtEl>
                                          <p:spTgt spid="13">
                                            <p:txEl>
                                              <p:pRg st="2" end="2"/>
                                            </p:txEl>
                                          </p:spTgt>
                                        </p:tgtEl>
                                      </p:cBhvr>
                                    </p:animEffect>
                                  </p:childTnLst>
                                </p:cTn>
                              </p:par>
                              <p:par>
                                <p:cTn id="33" presetID="10" presetClass="entr" presetSubtype="0" fill="hold" nodeType="withEffect">
                                  <p:stCondLst>
                                    <p:cond delay="500"/>
                                  </p:stCondLst>
                                  <p:childTnLst>
                                    <p:set>
                                      <p:cBhvr>
                                        <p:cTn id="34" dur="1" fill="hold">
                                          <p:stCondLst>
                                            <p:cond delay="0"/>
                                          </p:stCondLst>
                                        </p:cTn>
                                        <p:tgtEl>
                                          <p:spTgt spid="13">
                                            <p:txEl>
                                              <p:pRg st="3" end="3"/>
                                            </p:txEl>
                                          </p:spTgt>
                                        </p:tgtEl>
                                        <p:attrNameLst>
                                          <p:attrName>style.visibility</p:attrName>
                                        </p:attrNameLst>
                                      </p:cBhvr>
                                      <p:to>
                                        <p:strVal val="visible"/>
                                      </p:to>
                                    </p:set>
                                    <p:animEffect transition="in" filter="fade">
                                      <p:cBhvr>
                                        <p:cTn id="35" dur="500"/>
                                        <p:tgtEl>
                                          <p:spTgt spid="13">
                                            <p:txEl>
                                              <p:pRg st="3" end="3"/>
                                            </p:txEl>
                                          </p:spTgt>
                                        </p:tgtEl>
                                      </p:cBhvr>
                                    </p:animEffect>
                                  </p:childTnLst>
                                </p:cTn>
                              </p:par>
                            </p:childTnLst>
                          </p:cTn>
                        </p:par>
                        <p:par>
                          <p:cTn id="36" fill="hold">
                            <p:stCondLst>
                              <p:cond delay="6000"/>
                            </p:stCondLst>
                            <p:childTnLst>
                              <p:par>
                                <p:cTn id="37" presetID="10" presetClass="entr" presetSubtype="0" fill="hold" grpId="0" nodeType="afterEffect">
                                  <p:stCondLst>
                                    <p:cond delay="50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p:bldP spid="14"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25.</a:t>
            </a:r>
            <a:r>
              <a:rPr lang="ja-JP" altLang="en-US" b="1" dirty="0"/>
              <a:t>「利用規約」「個人情報取扱許諾」</a:t>
            </a:r>
            <a:br>
              <a:rPr lang="en-US" altLang="ja-JP" b="1" dirty="0"/>
            </a:br>
            <a:r>
              <a:rPr lang="en-US" altLang="ja-JP" b="1" dirty="0"/>
              <a:t>     </a:t>
            </a:r>
            <a:r>
              <a:rPr lang="ja-JP" altLang="en-US" b="1" dirty="0"/>
              <a:t>「アクセス権の許可」を確認しよう</a:t>
            </a:r>
            <a:endParaRPr lang="ja-JP" altLang="en-US" dirty="0"/>
          </a:p>
        </p:txBody>
      </p:sp>
      <p:sp>
        <p:nvSpPr>
          <p:cNvPr id="9" name="テキスト ボックス 8">
            <a:extLst>
              <a:ext uri="{FF2B5EF4-FFF2-40B4-BE49-F238E27FC236}">
                <a16:creationId xmlns:a16="http://schemas.microsoft.com/office/drawing/2014/main" id="{2EDADB97-98F1-467C-B5FD-5D03B377A646}"/>
              </a:ext>
            </a:extLst>
          </p:cNvPr>
          <p:cNvSpPr txBox="1"/>
          <p:nvPr/>
        </p:nvSpPr>
        <p:spPr>
          <a:xfrm>
            <a:off x="112344" y="945354"/>
            <a:ext cx="5314276" cy="515526"/>
          </a:xfrm>
          <a:prstGeom prst="rect">
            <a:avLst/>
          </a:prstGeom>
          <a:noFill/>
        </p:spPr>
        <p:txBody>
          <a:bodyPr wrap="none" rtlCol="0">
            <a:spAutoFit/>
          </a:bodyPr>
          <a:lstStyle/>
          <a:p>
            <a:pPr algn="ctr">
              <a:lnSpc>
                <a:spcPct val="150000"/>
              </a:lnSpc>
            </a:pPr>
            <a:r>
              <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「アクセス権の許可」は許可しても大丈夫？</a:t>
            </a:r>
          </a:p>
        </p:txBody>
      </p:sp>
      <p:grpSp>
        <p:nvGrpSpPr>
          <p:cNvPr id="5" name="グループ化 4">
            <a:extLst>
              <a:ext uri="{FF2B5EF4-FFF2-40B4-BE49-F238E27FC236}">
                <a16:creationId xmlns:a16="http://schemas.microsoft.com/office/drawing/2014/main" id="{730EC825-D337-4EE3-8AD1-271BB8713FBC}"/>
              </a:ext>
            </a:extLst>
          </p:cNvPr>
          <p:cNvGrpSpPr/>
          <p:nvPr/>
        </p:nvGrpSpPr>
        <p:grpSpPr>
          <a:xfrm>
            <a:off x="286006" y="4431630"/>
            <a:ext cx="8571987" cy="2038181"/>
            <a:chOff x="286006" y="4431630"/>
            <a:chExt cx="8571987" cy="2038181"/>
          </a:xfrm>
        </p:grpSpPr>
        <p:sp>
          <p:nvSpPr>
            <p:cNvPr id="12" name="角丸四角形 8">
              <a:extLst>
                <a:ext uri="{FF2B5EF4-FFF2-40B4-BE49-F238E27FC236}">
                  <a16:creationId xmlns:a16="http://schemas.microsoft.com/office/drawing/2014/main" id="{76CDAEA5-8C9F-4F5D-A347-8229E496FCA5}"/>
                </a:ext>
              </a:extLst>
            </p:cNvPr>
            <p:cNvSpPr/>
            <p:nvPr/>
          </p:nvSpPr>
          <p:spPr>
            <a:xfrm>
              <a:off x="286006" y="4431630"/>
              <a:ext cx="8571987" cy="2038181"/>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ドーナツ 19">
              <a:extLst>
                <a:ext uri="{FF2B5EF4-FFF2-40B4-BE49-F238E27FC236}">
                  <a16:creationId xmlns:a16="http://schemas.microsoft.com/office/drawing/2014/main" id="{C39B25CF-2485-495C-8711-283494B04DAA}"/>
                </a:ext>
              </a:extLst>
            </p:cNvPr>
            <p:cNvSpPr/>
            <p:nvPr/>
          </p:nvSpPr>
          <p:spPr>
            <a:xfrm>
              <a:off x="442330" y="4741604"/>
              <a:ext cx="1502251" cy="1500109"/>
            </a:xfrm>
            <a:prstGeom prst="donut">
              <a:avLst>
                <a:gd name="adj" fmla="val 16648"/>
              </a:avLst>
            </a:prstGeom>
            <a:solidFill>
              <a:schemeClr val="bg1">
                <a:alpha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6" name="テキスト ボックス 15">
              <a:extLst>
                <a:ext uri="{FF2B5EF4-FFF2-40B4-BE49-F238E27FC236}">
                  <a16:creationId xmlns:a16="http://schemas.microsoft.com/office/drawing/2014/main" id="{2736ABD9-886E-49CF-92C6-4CBD55FAFCC1}"/>
                </a:ext>
              </a:extLst>
            </p:cNvPr>
            <p:cNvSpPr txBox="1"/>
            <p:nvPr/>
          </p:nvSpPr>
          <p:spPr>
            <a:xfrm>
              <a:off x="1136782" y="4642933"/>
              <a:ext cx="6688452" cy="1719702"/>
            </a:xfrm>
            <a:prstGeom prst="rect">
              <a:avLst/>
            </a:prstGeom>
            <a:noFill/>
          </p:spPr>
          <p:txBody>
            <a:bodyPr wrap="square" rtlCol="0">
              <a:spAutoFit/>
            </a:bodyPr>
            <a:lstStyle/>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ダウンロード時に表示される</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「このアプリにアクセス許可するもの」の</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内容を確認し、</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アプリに不要な情報へのアクセス許可を求めるなど</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不安がある場合は</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ダウンロードを中止するのが賢明です。</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 name="グループ化 1">
            <a:extLst>
              <a:ext uri="{FF2B5EF4-FFF2-40B4-BE49-F238E27FC236}">
                <a16:creationId xmlns:a16="http://schemas.microsoft.com/office/drawing/2014/main" id="{7578538D-5574-45EE-86FB-54D58738E1F5}"/>
              </a:ext>
            </a:extLst>
          </p:cNvPr>
          <p:cNvGrpSpPr/>
          <p:nvPr/>
        </p:nvGrpSpPr>
        <p:grpSpPr>
          <a:xfrm>
            <a:off x="286006" y="1147926"/>
            <a:ext cx="8571987" cy="3055606"/>
            <a:chOff x="286006" y="1147926"/>
            <a:chExt cx="8571987" cy="3055606"/>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1476017"/>
              <a:ext cx="8571987" cy="2727515"/>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a:extLst>
                <a:ext uri="{FF2B5EF4-FFF2-40B4-BE49-F238E27FC236}">
                  <a16:creationId xmlns:a16="http://schemas.microsoft.com/office/drawing/2014/main" id="{DEE7D038-1B39-4902-860B-811D72974698}"/>
                </a:ext>
              </a:extLst>
            </p:cNvPr>
            <p:cNvSpPr txBox="1"/>
            <p:nvPr/>
          </p:nvSpPr>
          <p:spPr>
            <a:xfrm>
              <a:off x="482949" y="1627666"/>
              <a:ext cx="8364216" cy="2550698"/>
            </a:xfrm>
            <a:prstGeom prst="rect">
              <a:avLst/>
            </a:prstGeom>
            <a:noFill/>
          </p:spPr>
          <p:txBody>
            <a:bodyPr wrap="square" rtlCol="0">
              <a:spAutoFit/>
            </a:bodyPr>
            <a:lstStyle>
              <a:defPPr>
                <a:defRPr lang="ja-JP"/>
              </a:defPPr>
              <a:lvl1pPr>
                <a:lnSpc>
                  <a:spcPct val="150000"/>
                </a:lnSpc>
                <a:defRPr b="1">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「アクセス権の許可」とは、</a:t>
              </a:r>
              <a:endParaRPr lang="en-US" altLang="ja-JP" dirty="0"/>
            </a:p>
            <a:p>
              <a:r>
                <a:rPr lang="ja-JP" altLang="en-US" dirty="0"/>
                <a:t>アプリやインターネットサービスの提供者が、</a:t>
              </a:r>
              <a:endParaRPr lang="en-US" altLang="ja-JP" dirty="0"/>
            </a:p>
            <a:p>
              <a:r>
                <a:rPr lang="ja-JP" altLang="en-US" dirty="0"/>
                <a:t>利用者の端末（スマホやパソコンなど）にある</a:t>
              </a:r>
              <a:r>
                <a:rPr lang="en-US" altLang="ja-JP" dirty="0"/>
                <a:t>ID</a:t>
              </a:r>
              <a:r>
                <a:rPr lang="ja-JP" altLang="en-US" dirty="0"/>
                <a:t>や連絡先、</a:t>
              </a:r>
              <a:endParaRPr lang="en-US" altLang="ja-JP" dirty="0"/>
            </a:p>
            <a:p>
              <a:r>
                <a:rPr lang="ja-JP" altLang="en-US" dirty="0"/>
                <a:t>位置情報、電話、画像などの情報に、</a:t>
              </a:r>
              <a:endParaRPr lang="en-US" altLang="ja-JP" dirty="0"/>
            </a:p>
            <a:p>
              <a:r>
                <a:rPr lang="ja-JP" altLang="en-US" dirty="0"/>
                <a:t>自由にアクセスできることを</a:t>
              </a:r>
              <a:endParaRPr lang="en-US" altLang="ja-JP" dirty="0"/>
            </a:p>
            <a:p>
              <a:r>
                <a:rPr lang="ja-JP" altLang="en-US" dirty="0"/>
                <a:t>許可することを意味します。</a:t>
              </a:r>
              <a:endParaRPr lang="en-US" altLang="ja-JP" dirty="0"/>
            </a:p>
          </p:txBody>
        </p:sp>
        <p:pic>
          <p:nvPicPr>
            <p:cNvPr id="20" name="グラフィックス 19" descr="警告 単色塗りつぶし">
              <a:extLst>
                <a:ext uri="{FF2B5EF4-FFF2-40B4-BE49-F238E27FC236}">
                  <a16:creationId xmlns:a16="http://schemas.microsoft.com/office/drawing/2014/main" id="{C7C59C7F-B588-42AF-8834-265D26F0919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51712" y="1147926"/>
              <a:ext cx="1637740" cy="1637740"/>
            </a:xfrm>
            <a:prstGeom prst="rect">
              <a:avLst/>
            </a:prstGeom>
          </p:spPr>
        </p:pic>
      </p:grpSp>
      <p:grpSp>
        <p:nvGrpSpPr>
          <p:cNvPr id="3" name="グループ化 2">
            <a:extLst>
              <a:ext uri="{FF2B5EF4-FFF2-40B4-BE49-F238E27FC236}">
                <a16:creationId xmlns:a16="http://schemas.microsoft.com/office/drawing/2014/main" id="{D90860FE-8DCC-4D6D-A925-3E908F52C499}"/>
              </a:ext>
            </a:extLst>
          </p:cNvPr>
          <p:cNvGrpSpPr/>
          <p:nvPr/>
        </p:nvGrpSpPr>
        <p:grpSpPr>
          <a:xfrm>
            <a:off x="4359254" y="2957426"/>
            <a:ext cx="3829558" cy="1991636"/>
            <a:chOff x="4623934" y="2409704"/>
            <a:chExt cx="3829558" cy="1991636"/>
          </a:xfrm>
        </p:grpSpPr>
        <p:sp>
          <p:nvSpPr>
            <p:cNvPr id="17" name="吹き出し: 円形 16">
              <a:extLst>
                <a:ext uri="{FF2B5EF4-FFF2-40B4-BE49-F238E27FC236}">
                  <a16:creationId xmlns:a16="http://schemas.microsoft.com/office/drawing/2014/main" id="{CBDB4A51-4410-4FCA-8F92-8558B08F71ED}"/>
                </a:ext>
              </a:extLst>
            </p:cNvPr>
            <p:cNvSpPr/>
            <p:nvPr/>
          </p:nvSpPr>
          <p:spPr>
            <a:xfrm rot="21004800">
              <a:off x="4623934" y="2409704"/>
              <a:ext cx="3829558" cy="1991636"/>
            </a:xfrm>
            <a:prstGeom prst="wedgeEllipseCallout">
              <a:avLst>
                <a:gd name="adj1" fmla="val 17804"/>
                <a:gd name="adj2" fmla="val 62082"/>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8" name="テキスト ボックス 17">
              <a:extLst>
                <a:ext uri="{FF2B5EF4-FFF2-40B4-BE49-F238E27FC236}">
                  <a16:creationId xmlns:a16="http://schemas.microsoft.com/office/drawing/2014/main" id="{756BD7C5-7B27-4BD1-9491-8E2E292EC401}"/>
                </a:ext>
              </a:extLst>
            </p:cNvPr>
            <p:cNvSpPr txBox="1"/>
            <p:nvPr/>
          </p:nvSpPr>
          <p:spPr>
            <a:xfrm rot="21000952">
              <a:off x="5255853" y="2469049"/>
              <a:ext cx="2816153" cy="1719702"/>
            </a:xfrm>
            <a:prstGeom prst="rect">
              <a:avLst/>
            </a:prstGeom>
            <a:noFill/>
          </p:spPr>
          <p:txBody>
            <a:bodyPr wrap="square" rtlCol="0">
              <a:spAutoFit/>
            </a:bodyPr>
            <a:lstStyle/>
            <a:p>
              <a:pPr algn="ctr">
                <a:lnSpc>
                  <a:spcPct val="150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位置情報がもれると</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ストーカー被害の</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リスクにもつながるから</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気を付けないとね！</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5" name="図 14" descr="おもちゃ, 人形, 挿絵 が含まれている画像&#10;&#10;自動的に生成された説明">
            <a:extLst>
              <a:ext uri="{FF2B5EF4-FFF2-40B4-BE49-F238E27FC236}">
                <a16:creationId xmlns:a16="http://schemas.microsoft.com/office/drawing/2014/main" id="{A8130CE0-651F-4C0C-9C03-1277C82E50C5}"/>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3017" r="7035" b="2414"/>
          <a:stretch/>
        </p:blipFill>
        <p:spPr>
          <a:xfrm>
            <a:off x="7257572" y="3258215"/>
            <a:ext cx="1962288" cy="3833787"/>
          </a:xfrm>
          <a:prstGeom prst="rect">
            <a:avLst/>
          </a:prstGeom>
        </p:spPr>
      </p:pic>
    </p:spTree>
    <p:extLst>
      <p:ext uri="{BB962C8B-B14F-4D97-AF65-F5344CB8AC3E}">
        <p14:creationId xmlns:p14="http://schemas.microsoft.com/office/powerpoint/2010/main" val="2379580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10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100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2500"/>
                            </p:stCondLst>
                            <p:childTnLst>
                              <p:par>
                                <p:cTn id="16" presetID="10" presetClass="entr" presetSubtype="0" fill="hold" nodeType="afterEffect">
                                  <p:stCondLst>
                                    <p:cond delay="50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27">
            <a:extLst>
              <a:ext uri="{FF2B5EF4-FFF2-40B4-BE49-F238E27FC236}">
                <a16:creationId xmlns:a16="http://schemas.microsoft.com/office/drawing/2014/main" id="{21C7CDC0-66FA-4E11-B1A8-B3C516F04559}"/>
              </a:ext>
            </a:extLst>
          </p:cNvPr>
          <p:cNvSpPr/>
          <p:nvPr/>
        </p:nvSpPr>
        <p:spPr>
          <a:xfrm>
            <a:off x="266700" y="1050497"/>
            <a:ext cx="8712200" cy="3407713"/>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a:extLst>
              <a:ext uri="{FF2B5EF4-FFF2-40B4-BE49-F238E27FC236}">
                <a16:creationId xmlns:a16="http://schemas.microsoft.com/office/drawing/2014/main" id="{41F99849-2789-482A-96C8-92CFB787096C}"/>
              </a:ext>
            </a:extLst>
          </p:cNvPr>
          <p:cNvSpPr>
            <a:spLocks noGrp="1"/>
          </p:cNvSpPr>
          <p:nvPr>
            <p:ph type="title"/>
          </p:nvPr>
        </p:nvSpPr>
        <p:spPr/>
        <p:txBody>
          <a:bodyPr/>
          <a:lstStyle/>
          <a:p>
            <a:r>
              <a:rPr lang="en-US" altLang="ja-JP" b="1" dirty="0"/>
              <a:t>25.</a:t>
            </a:r>
            <a:r>
              <a:rPr lang="ja-JP" altLang="en-US" b="1" dirty="0"/>
              <a:t>「利用規約」「個人情報取扱許諾」</a:t>
            </a:r>
            <a:br>
              <a:rPr lang="en-US" altLang="ja-JP" b="1" dirty="0"/>
            </a:br>
            <a:r>
              <a:rPr lang="en-US" altLang="ja-JP" b="1" dirty="0"/>
              <a:t>     </a:t>
            </a:r>
            <a:r>
              <a:rPr lang="ja-JP" altLang="en-US" b="1" dirty="0"/>
              <a:t>「アクセス権の許可」を確認しよう</a:t>
            </a:r>
            <a:endParaRPr lang="ja-JP" altLang="en-US" dirty="0"/>
          </a:p>
        </p:txBody>
      </p:sp>
      <p:sp>
        <p:nvSpPr>
          <p:cNvPr id="7" name="テキスト ボックス 6">
            <a:extLst>
              <a:ext uri="{FF2B5EF4-FFF2-40B4-BE49-F238E27FC236}">
                <a16:creationId xmlns:a16="http://schemas.microsoft.com/office/drawing/2014/main" id="{D9402C4B-CF6E-4DFE-8027-4ABF532637EA}"/>
              </a:ext>
            </a:extLst>
          </p:cNvPr>
          <p:cNvSpPr txBox="1"/>
          <p:nvPr/>
        </p:nvSpPr>
        <p:spPr>
          <a:xfrm>
            <a:off x="679416" y="1490257"/>
            <a:ext cx="7929746" cy="2262158"/>
          </a:xfrm>
          <a:prstGeom prst="rect">
            <a:avLst/>
          </a:prstGeom>
          <a:noFill/>
        </p:spPr>
        <p:txBody>
          <a:bodyPr wrap="square" rtlCol="0">
            <a:spAutoFit/>
          </a:bodyPr>
          <a:lstStyle/>
          <a:p>
            <a:pP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インターネットサービスの利用において、</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4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「同意」や「許可」をすれば</a:t>
            </a:r>
            <a:r>
              <a:rPr kumimoji="1" lang="ja-JP" altLang="en-US" sz="24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「契約」が成立</a:t>
            </a:r>
            <a:r>
              <a:rPr kumimoji="1"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します。</a:t>
            </a:r>
            <a:endParaRPr kumimoji="1"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どんな契約なのか確認してから利用しましょう。</a:t>
            </a:r>
            <a:endParaRPr kumimoji="1"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ときには「利用しない」という判断も必要です。</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9" name="グループ化 8">
            <a:extLst>
              <a:ext uri="{FF2B5EF4-FFF2-40B4-BE49-F238E27FC236}">
                <a16:creationId xmlns:a16="http://schemas.microsoft.com/office/drawing/2014/main" id="{0F5C23B7-E5E4-4531-B4B3-A86B81DF1F73}"/>
              </a:ext>
            </a:extLst>
          </p:cNvPr>
          <p:cNvGrpSpPr/>
          <p:nvPr/>
        </p:nvGrpSpPr>
        <p:grpSpPr>
          <a:xfrm>
            <a:off x="1984078" y="4236664"/>
            <a:ext cx="5041420" cy="2426359"/>
            <a:chOff x="1984078" y="4236664"/>
            <a:chExt cx="5041420" cy="2426359"/>
          </a:xfrm>
        </p:grpSpPr>
        <p:sp>
          <p:nvSpPr>
            <p:cNvPr id="2" name="吹き出し: 円形 1">
              <a:extLst>
                <a:ext uri="{FF2B5EF4-FFF2-40B4-BE49-F238E27FC236}">
                  <a16:creationId xmlns:a16="http://schemas.microsoft.com/office/drawing/2014/main" id="{A0CB3848-A004-4D79-A492-874FF47DFA37}"/>
                </a:ext>
              </a:extLst>
            </p:cNvPr>
            <p:cNvSpPr/>
            <p:nvPr/>
          </p:nvSpPr>
          <p:spPr>
            <a:xfrm>
              <a:off x="1984078" y="4236664"/>
              <a:ext cx="5041420" cy="2426359"/>
            </a:xfrm>
            <a:prstGeom prst="wedgeEllipseCallout">
              <a:avLst>
                <a:gd name="adj1" fmla="val 55465"/>
                <a:gd name="adj2" fmla="val 23553"/>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テキスト ボックス 2">
              <a:extLst>
                <a:ext uri="{FF2B5EF4-FFF2-40B4-BE49-F238E27FC236}">
                  <a16:creationId xmlns:a16="http://schemas.microsoft.com/office/drawing/2014/main" id="{BEC57467-A7C4-4D66-A087-B3105F22C7C3}"/>
                </a:ext>
              </a:extLst>
            </p:cNvPr>
            <p:cNvSpPr txBox="1"/>
            <p:nvPr/>
          </p:nvSpPr>
          <p:spPr>
            <a:xfrm>
              <a:off x="3081396" y="4550316"/>
              <a:ext cx="2954655" cy="1708160"/>
            </a:xfrm>
            <a:prstGeom prst="rect">
              <a:avLst/>
            </a:prstGeom>
            <a:noFill/>
          </p:spPr>
          <p:txBody>
            <a:bodyPr wrap="none" rtlCol="0">
              <a:spAutoFit/>
            </a:bodyPr>
            <a:lstStyle/>
            <a:p>
              <a:pPr algn="ctr">
                <a:lnSpc>
                  <a:spcPct val="150000"/>
                </a:lnSpc>
              </a:pPr>
              <a:r>
                <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ポイントをおさえて</a:t>
              </a:r>
              <a:endParaRPr kumimoji="1"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大事なところは</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チェックしておこう</a:t>
              </a:r>
              <a:endPar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5" name="図 4">
            <a:extLst>
              <a:ext uri="{FF2B5EF4-FFF2-40B4-BE49-F238E27FC236}">
                <a16:creationId xmlns:a16="http://schemas.microsoft.com/office/drawing/2014/main" id="{64A9A510-71A7-44D7-8239-BF57F330426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9416" y="4087796"/>
            <a:ext cx="1752600" cy="1709326"/>
          </a:xfrm>
          <a:prstGeom prst="rect">
            <a:avLst/>
          </a:prstGeom>
        </p:spPr>
      </p:pic>
      <p:pic>
        <p:nvPicPr>
          <p:cNvPr id="6" name="図 5" descr="男性の顔の絵&#10;&#10;中程度の精度で自動的に生成された説明">
            <a:extLst>
              <a:ext uri="{FF2B5EF4-FFF2-40B4-BE49-F238E27FC236}">
                <a16:creationId xmlns:a16="http://schemas.microsoft.com/office/drawing/2014/main" id="{EB5041D7-B34B-4F5D-9169-DDE2E65732F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6206098" y="3858412"/>
            <a:ext cx="2232411" cy="3068270"/>
          </a:xfrm>
          <a:prstGeom prst="rect">
            <a:avLst/>
          </a:prstGeom>
        </p:spPr>
      </p:pic>
    </p:spTree>
    <p:extLst>
      <p:ext uri="{BB962C8B-B14F-4D97-AF65-F5344CB8AC3E}">
        <p14:creationId xmlns:p14="http://schemas.microsoft.com/office/powerpoint/2010/main" val="105606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7">
                                            <p:txEl>
                                              <p:pRg st="1" end="1"/>
                                            </p:txEl>
                                          </p:spTgt>
                                        </p:tgtEl>
                                        <p:attrNameLst>
                                          <p:attrName>style.visibility</p:attrName>
                                        </p:attrNameLst>
                                      </p:cBhvr>
                                      <p:to>
                                        <p:strVal val="visible"/>
                                      </p:to>
                                    </p:set>
                                    <p:animEffect transition="in" filter="fade">
                                      <p:cBhvr>
                                        <p:cTn id="11" dur="500"/>
                                        <p:tgtEl>
                                          <p:spTgt spid="7">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fade">
                                      <p:cBhvr>
                                        <p:cTn id="15" dur="500"/>
                                        <p:tgtEl>
                                          <p:spTgt spid="7">
                                            <p:txEl>
                                              <p:pRg st="2" end="2"/>
                                            </p:txEl>
                                          </p:spTgt>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7">
                                            <p:txEl>
                                              <p:pRg st="3" end="3"/>
                                            </p:txEl>
                                          </p:spTgt>
                                        </p:tgtEl>
                                        <p:attrNameLst>
                                          <p:attrName>style.visibility</p:attrName>
                                        </p:attrNameLst>
                                      </p:cBhvr>
                                      <p:to>
                                        <p:strVal val="visible"/>
                                      </p:to>
                                    </p:set>
                                    <p:animEffect transition="in" filter="fade">
                                      <p:cBhvr>
                                        <p:cTn id="19" dur="500"/>
                                        <p:tgtEl>
                                          <p:spTgt spid="7">
                                            <p:txEl>
                                              <p:pRg st="3" end="3"/>
                                            </p:txEl>
                                          </p:spTgt>
                                        </p:tgtEl>
                                      </p:cBhvr>
                                    </p:animEffect>
                                  </p:childTnLst>
                                </p:cTn>
                              </p:par>
                            </p:childTnLst>
                          </p:cTn>
                        </p:par>
                        <p:par>
                          <p:cTn id="20" fill="hold">
                            <p:stCondLst>
                              <p:cond delay="4000"/>
                            </p:stCondLst>
                            <p:childTnLst>
                              <p:par>
                                <p:cTn id="21" presetID="10" presetClass="entr" presetSubtype="0" fill="hold" grpId="0" nodeType="afterEffect">
                                  <p:stCondLst>
                                    <p:cond delay="50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55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par>
                          <p:cTn id="32" fill="hold">
                            <p:stCondLst>
                              <p:cond delay="6000"/>
                            </p:stCondLst>
                            <p:childTnLst>
                              <p:par>
                                <p:cTn id="33" presetID="31"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1000" fill="hold"/>
                                        <p:tgtEl>
                                          <p:spTgt spid="9"/>
                                        </p:tgtEl>
                                        <p:attrNameLst>
                                          <p:attrName>ppt_w</p:attrName>
                                        </p:attrNameLst>
                                      </p:cBhvr>
                                      <p:tavLst>
                                        <p:tav tm="0">
                                          <p:val>
                                            <p:fltVal val="0"/>
                                          </p:val>
                                        </p:tav>
                                        <p:tav tm="100000">
                                          <p:val>
                                            <p:strVal val="#ppt_w"/>
                                          </p:val>
                                        </p:tav>
                                      </p:tavLst>
                                    </p:anim>
                                    <p:anim calcmode="lin" valueType="num">
                                      <p:cBhvr>
                                        <p:cTn id="36" dur="1000" fill="hold"/>
                                        <p:tgtEl>
                                          <p:spTgt spid="9"/>
                                        </p:tgtEl>
                                        <p:attrNameLst>
                                          <p:attrName>ppt_h</p:attrName>
                                        </p:attrNameLst>
                                      </p:cBhvr>
                                      <p:tavLst>
                                        <p:tav tm="0">
                                          <p:val>
                                            <p:fltVal val="0"/>
                                          </p:val>
                                        </p:tav>
                                        <p:tav tm="100000">
                                          <p:val>
                                            <p:strVal val="#ppt_h"/>
                                          </p:val>
                                        </p:tav>
                                      </p:tavLst>
                                    </p:anim>
                                    <p:anim calcmode="lin" valueType="num">
                                      <p:cBhvr>
                                        <p:cTn id="37" dur="1000" fill="hold"/>
                                        <p:tgtEl>
                                          <p:spTgt spid="9"/>
                                        </p:tgtEl>
                                        <p:attrNameLst>
                                          <p:attrName>style.rotation</p:attrName>
                                        </p:attrNameLst>
                                      </p:cBhvr>
                                      <p:tavLst>
                                        <p:tav tm="0">
                                          <p:val>
                                            <p:fltVal val="90"/>
                                          </p:val>
                                        </p:tav>
                                        <p:tav tm="100000">
                                          <p:val>
                                            <p:fltVal val="0"/>
                                          </p:val>
                                        </p:tav>
                                      </p:tavLst>
                                    </p:anim>
                                    <p:animEffect transition="in" filter="fade">
                                      <p:cBhvr>
                                        <p:cTn id="3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pPr algn="ctr"/>
            <a:r>
              <a:rPr lang="ja-JP" altLang="en-US" sz="4000" dirty="0"/>
              <a:t>第 </a:t>
            </a:r>
            <a:r>
              <a:rPr lang="en-US" altLang="ja-JP" sz="6000" dirty="0">
                <a:solidFill>
                  <a:schemeClr val="accent4">
                    <a:lumMod val="40000"/>
                    <a:lumOff val="60000"/>
                  </a:schemeClr>
                </a:solidFill>
              </a:rPr>
              <a:t>26</a:t>
            </a:r>
            <a:r>
              <a:rPr lang="ja-JP" altLang="en-US" sz="4000" dirty="0"/>
              <a:t> 話</a:t>
            </a:r>
            <a:br>
              <a:rPr lang="en-US" altLang="ja-JP" sz="4000" dirty="0"/>
            </a:br>
            <a:r>
              <a:rPr lang="en-US" altLang="ja-JP" dirty="0"/>
              <a:t>ID</a:t>
            </a:r>
            <a:r>
              <a:rPr lang="ja-JP" altLang="en-US" dirty="0"/>
              <a:t>・パスワードの</a:t>
            </a:r>
            <a:br>
              <a:rPr lang="en-US" altLang="ja-JP" dirty="0"/>
            </a:br>
            <a:r>
              <a:rPr lang="ja-JP" altLang="en-US" dirty="0"/>
              <a:t>使いまわしにご用心！</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57745361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26. ID</a:t>
            </a:r>
            <a:r>
              <a:rPr lang="ja-JP" altLang="en-US" b="1" dirty="0"/>
              <a:t>・パスワード使いまわしの危険性</a:t>
            </a:r>
          </a:p>
        </p:txBody>
      </p:sp>
      <p:sp>
        <p:nvSpPr>
          <p:cNvPr id="11" name="テキスト ボックス 10">
            <a:extLst>
              <a:ext uri="{FF2B5EF4-FFF2-40B4-BE49-F238E27FC236}">
                <a16:creationId xmlns:a16="http://schemas.microsoft.com/office/drawing/2014/main" id="{6AB4DEF8-2AEC-4942-A10C-67584BFAFF76}"/>
              </a:ext>
            </a:extLst>
          </p:cNvPr>
          <p:cNvSpPr txBox="1"/>
          <p:nvPr/>
        </p:nvSpPr>
        <p:spPr>
          <a:xfrm>
            <a:off x="166914" y="903527"/>
            <a:ext cx="8810172"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徳島君は、新しいメッセージアプリを利用しようとしています。</a:t>
            </a:r>
            <a:endParaRPr lang="en-US" altLang="ja-JP" sz="2000" b="1" dirty="0"/>
          </a:p>
          <a:p>
            <a:pPr>
              <a:lnSpc>
                <a:spcPct val="150000"/>
              </a:lnSpc>
            </a:pPr>
            <a:r>
              <a:rPr lang="ja-JP" altLang="en-US" sz="2000" b="1" dirty="0"/>
              <a:t>その際、ログイン</a:t>
            </a:r>
            <a:r>
              <a:rPr lang="en-US" altLang="ja-JP" sz="2000" b="1" dirty="0"/>
              <a:t>ID</a:t>
            </a:r>
            <a:r>
              <a:rPr lang="ja-JP" altLang="en-US" sz="2000" b="1" dirty="0"/>
              <a:t>とパスワードを設定する必要がありました。</a:t>
            </a:r>
          </a:p>
        </p:txBody>
      </p:sp>
      <p:sp>
        <p:nvSpPr>
          <p:cNvPr id="8" name="楕円 7">
            <a:extLst>
              <a:ext uri="{FF2B5EF4-FFF2-40B4-BE49-F238E27FC236}">
                <a16:creationId xmlns:a16="http://schemas.microsoft.com/office/drawing/2014/main" id="{584A7BFB-9D07-4BDE-B2CD-5B057D0C6D84}"/>
              </a:ext>
            </a:extLst>
          </p:cNvPr>
          <p:cNvSpPr/>
          <p:nvPr/>
        </p:nvSpPr>
        <p:spPr>
          <a:xfrm>
            <a:off x="1849438" y="2016318"/>
            <a:ext cx="5372100" cy="5245100"/>
          </a:xfrm>
          <a:prstGeom prst="ellipse">
            <a:avLst/>
          </a:prstGeom>
          <a:solidFill>
            <a:srgbClr val="92D05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4" name="グループ化 13">
            <a:extLst>
              <a:ext uri="{FF2B5EF4-FFF2-40B4-BE49-F238E27FC236}">
                <a16:creationId xmlns:a16="http://schemas.microsoft.com/office/drawing/2014/main" id="{2A5699A9-885F-4B27-B537-687876BE1746}"/>
              </a:ext>
            </a:extLst>
          </p:cNvPr>
          <p:cNvGrpSpPr/>
          <p:nvPr/>
        </p:nvGrpSpPr>
        <p:grpSpPr>
          <a:xfrm>
            <a:off x="-73984" y="2562805"/>
            <a:ext cx="3568379" cy="973260"/>
            <a:chOff x="-73984" y="2562805"/>
            <a:chExt cx="3568379" cy="973260"/>
          </a:xfrm>
        </p:grpSpPr>
        <p:sp>
          <p:nvSpPr>
            <p:cNvPr id="7" name="思考の吹き出し: 雲形 6">
              <a:extLst>
                <a:ext uri="{FF2B5EF4-FFF2-40B4-BE49-F238E27FC236}">
                  <a16:creationId xmlns:a16="http://schemas.microsoft.com/office/drawing/2014/main" id="{728C86AF-9994-436D-9B53-BEEBE66C2A9F}"/>
                </a:ext>
              </a:extLst>
            </p:cNvPr>
            <p:cNvSpPr/>
            <p:nvPr/>
          </p:nvSpPr>
          <p:spPr>
            <a:xfrm rot="20691454">
              <a:off x="-73984" y="2562805"/>
              <a:ext cx="3568379" cy="973260"/>
            </a:xfrm>
            <a:prstGeom prst="cloudCallout">
              <a:avLst>
                <a:gd name="adj1" fmla="val 32684"/>
                <a:gd name="adj2" fmla="val 60963"/>
              </a:avLst>
            </a:prstGeom>
            <a:solidFill>
              <a:srgbClr val="0070C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 name="テキスト ボックス 5">
              <a:extLst>
                <a:ext uri="{FF2B5EF4-FFF2-40B4-BE49-F238E27FC236}">
                  <a16:creationId xmlns:a16="http://schemas.microsoft.com/office/drawing/2014/main" id="{852206B5-FC41-4D39-A52F-6E3E5314EF39}"/>
                </a:ext>
              </a:extLst>
            </p:cNvPr>
            <p:cNvSpPr txBox="1"/>
            <p:nvPr/>
          </p:nvSpPr>
          <p:spPr>
            <a:xfrm rot="20527303">
              <a:off x="303227" y="2848465"/>
              <a:ext cx="2749471" cy="400110"/>
            </a:xfrm>
            <a:prstGeom prst="rect">
              <a:avLst/>
            </a:prstGeom>
            <a:noFill/>
          </p:spPr>
          <p:txBody>
            <a:bodyPr wrap="none" rtlCol="0">
              <a:spAutoFit/>
            </a:bodyPr>
            <a:lstStyle/>
            <a:p>
              <a:pPr algn="ct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めんどうくさいなぁ</a:t>
              </a:r>
              <a:r>
                <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7" name="グループ化 16">
            <a:extLst>
              <a:ext uri="{FF2B5EF4-FFF2-40B4-BE49-F238E27FC236}">
                <a16:creationId xmlns:a16="http://schemas.microsoft.com/office/drawing/2014/main" id="{4A00A7F6-5076-4DE7-BE59-BC62672EFEAA}"/>
              </a:ext>
            </a:extLst>
          </p:cNvPr>
          <p:cNvGrpSpPr/>
          <p:nvPr/>
        </p:nvGrpSpPr>
        <p:grpSpPr>
          <a:xfrm>
            <a:off x="160342" y="3756269"/>
            <a:ext cx="2717832" cy="2044023"/>
            <a:chOff x="160342" y="3756269"/>
            <a:chExt cx="2717832" cy="2044023"/>
          </a:xfrm>
        </p:grpSpPr>
        <p:sp>
          <p:nvSpPr>
            <p:cNvPr id="12" name="思考の吹き出し: 雲形 11">
              <a:extLst>
                <a:ext uri="{FF2B5EF4-FFF2-40B4-BE49-F238E27FC236}">
                  <a16:creationId xmlns:a16="http://schemas.microsoft.com/office/drawing/2014/main" id="{D2F9C970-346A-47A6-A3AC-659AAE219C66}"/>
                </a:ext>
              </a:extLst>
            </p:cNvPr>
            <p:cNvSpPr/>
            <p:nvPr/>
          </p:nvSpPr>
          <p:spPr>
            <a:xfrm rot="20691454">
              <a:off x="160342" y="3756269"/>
              <a:ext cx="2717832" cy="2044023"/>
            </a:xfrm>
            <a:prstGeom prst="cloudCallout">
              <a:avLst>
                <a:gd name="adj1" fmla="val 65285"/>
                <a:gd name="adj2" fmla="val -31059"/>
              </a:avLst>
            </a:prstGeom>
            <a:solidFill>
              <a:srgbClr val="0070C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 name="テキスト ボックス 12">
              <a:extLst>
                <a:ext uri="{FF2B5EF4-FFF2-40B4-BE49-F238E27FC236}">
                  <a16:creationId xmlns:a16="http://schemas.microsoft.com/office/drawing/2014/main" id="{564981F2-2F00-4DB4-9220-CF7A8ED59F03}"/>
                </a:ext>
              </a:extLst>
            </p:cNvPr>
            <p:cNvSpPr txBox="1"/>
            <p:nvPr/>
          </p:nvSpPr>
          <p:spPr>
            <a:xfrm rot="20527303">
              <a:off x="481248" y="3993940"/>
              <a:ext cx="1980029" cy="1438855"/>
            </a:xfrm>
            <a:prstGeom prst="rect">
              <a:avLst/>
            </a:prstGeom>
            <a:noFill/>
          </p:spPr>
          <p:txBody>
            <a:bodyPr wrap="none" rtlCol="0">
              <a:spAutoFit/>
            </a:bodyPr>
            <a:lstStyle/>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こんなに</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たくさん</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覚えられないよ</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5" name="図 4">
            <a:extLst>
              <a:ext uri="{FF2B5EF4-FFF2-40B4-BE49-F238E27FC236}">
                <a16:creationId xmlns:a16="http://schemas.microsoft.com/office/drawing/2014/main" id="{BFA998CB-9A6B-49D4-B5E4-B9EDE2E8584E}"/>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62829" t="24689" r="-1418"/>
          <a:stretch/>
        </p:blipFill>
        <p:spPr>
          <a:xfrm>
            <a:off x="2409063" y="1744595"/>
            <a:ext cx="2679700" cy="5229820"/>
          </a:xfrm>
          <a:prstGeom prst="rect">
            <a:avLst/>
          </a:prstGeom>
        </p:spPr>
      </p:pic>
      <p:grpSp>
        <p:nvGrpSpPr>
          <p:cNvPr id="19" name="グループ化 18">
            <a:extLst>
              <a:ext uri="{FF2B5EF4-FFF2-40B4-BE49-F238E27FC236}">
                <a16:creationId xmlns:a16="http://schemas.microsoft.com/office/drawing/2014/main" id="{C624CD58-5D9E-4451-8208-4916DB7BB9FD}"/>
              </a:ext>
            </a:extLst>
          </p:cNvPr>
          <p:cNvGrpSpPr/>
          <p:nvPr/>
        </p:nvGrpSpPr>
        <p:grpSpPr>
          <a:xfrm>
            <a:off x="1930742" y="1967000"/>
            <a:ext cx="6844533" cy="5350330"/>
            <a:chOff x="1930742" y="1967000"/>
            <a:chExt cx="6844533" cy="5350330"/>
          </a:xfrm>
        </p:grpSpPr>
        <p:sp>
          <p:nvSpPr>
            <p:cNvPr id="15" name="部分円 14">
              <a:extLst>
                <a:ext uri="{FF2B5EF4-FFF2-40B4-BE49-F238E27FC236}">
                  <a16:creationId xmlns:a16="http://schemas.microsoft.com/office/drawing/2014/main" id="{F0256DCE-EC52-4458-B688-C93DD576E841}"/>
                </a:ext>
              </a:extLst>
            </p:cNvPr>
            <p:cNvSpPr/>
            <p:nvPr/>
          </p:nvSpPr>
          <p:spPr>
            <a:xfrm rot="19372439">
              <a:off x="1930742" y="1967000"/>
              <a:ext cx="5320775" cy="5350330"/>
            </a:xfrm>
            <a:prstGeom prst="pie">
              <a:avLst>
                <a:gd name="adj1" fmla="val 0"/>
                <a:gd name="adj2" fmla="val 10805886"/>
              </a:avLst>
            </a:prstGeom>
            <a:solidFill>
              <a:schemeClr val="accent6">
                <a:lumMod val="60000"/>
                <a:lumOff val="4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6" name="グループ化 15">
              <a:extLst>
                <a:ext uri="{FF2B5EF4-FFF2-40B4-BE49-F238E27FC236}">
                  <a16:creationId xmlns:a16="http://schemas.microsoft.com/office/drawing/2014/main" id="{049B9C72-9F62-4CF8-AFBC-68B2149ECFBB}"/>
                </a:ext>
              </a:extLst>
            </p:cNvPr>
            <p:cNvGrpSpPr/>
            <p:nvPr/>
          </p:nvGrpSpPr>
          <p:grpSpPr>
            <a:xfrm>
              <a:off x="3800606" y="2557950"/>
              <a:ext cx="4974669" cy="4310833"/>
              <a:chOff x="3321245" y="2547166"/>
              <a:chExt cx="4974669" cy="4310833"/>
            </a:xfrm>
          </p:grpSpPr>
          <p:grpSp>
            <p:nvGrpSpPr>
              <p:cNvPr id="10" name="グループ化 9">
                <a:extLst>
                  <a:ext uri="{FF2B5EF4-FFF2-40B4-BE49-F238E27FC236}">
                    <a16:creationId xmlns:a16="http://schemas.microsoft.com/office/drawing/2014/main" id="{4400DBBA-9386-4B09-AA5C-EFE9896D8E4D}"/>
                  </a:ext>
                </a:extLst>
              </p:cNvPr>
              <p:cNvGrpSpPr/>
              <p:nvPr/>
            </p:nvGrpSpPr>
            <p:grpSpPr>
              <a:xfrm>
                <a:off x="5341259" y="2547166"/>
                <a:ext cx="2954655" cy="2931468"/>
                <a:chOff x="5384643" y="2228042"/>
                <a:chExt cx="2954655" cy="2931468"/>
              </a:xfrm>
            </p:grpSpPr>
            <p:sp>
              <p:nvSpPr>
                <p:cNvPr id="9" name="吹き出し: 円形 8">
                  <a:extLst>
                    <a:ext uri="{FF2B5EF4-FFF2-40B4-BE49-F238E27FC236}">
                      <a16:creationId xmlns:a16="http://schemas.microsoft.com/office/drawing/2014/main" id="{C9954432-ED8B-4A79-89C6-FA8DEDE35228}"/>
                    </a:ext>
                  </a:extLst>
                </p:cNvPr>
                <p:cNvSpPr/>
                <p:nvPr/>
              </p:nvSpPr>
              <p:spPr>
                <a:xfrm>
                  <a:off x="5384643" y="2228042"/>
                  <a:ext cx="2954655" cy="2931468"/>
                </a:xfrm>
                <a:prstGeom prst="wedgeEllipseCallout">
                  <a:avLst>
                    <a:gd name="adj1" fmla="val -48554"/>
                    <a:gd name="adj2" fmla="val 36550"/>
                  </a:avLst>
                </a:prstGeom>
                <a:solidFill>
                  <a:schemeClr val="bg1"/>
                </a:solidFill>
                <a:ln w="57150">
                  <a:solidFill>
                    <a:srgbClr val="0070C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 name="テキスト ボックス 1">
                  <a:extLst>
                    <a:ext uri="{FF2B5EF4-FFF2-40B4-BE49-F238E27FC236}">
                      <a16:creationId xmlns:a16="http://schemas.microsoft.com/office/drawing/2014/main" id="{0D094C62-1726-4C73-92E8-DCFF7DE889B5}"/>
                    </a:ext>
                  </a:extLst>
                </p:cNvPr>
                <p:cNvSpPr txBox="1"/>
                <p:nvPr/>
              </p:nvSpPr>
              <p:spPr>
                <a:xfrm>
                  <a:off x="5899836" y="2617351"/>
                  <a:ext cx="1980030" cy="1977464"/>
                </a:xfrm>
                <a:prstGeom prst="rect">
                  <a:avLst/>
                </a:prstGeom>
                <a:noFill/>
              </p:spPr>
              <p:txBody>
                <a:bodyPr wrap="none" rtlCol="0">
                  <a:spAutoFit/>
                </a:bodyPr>
                <a:lstStyle/>
                <a:p>
                  <a:pPr algn="ctr">
                    <a:lnSpc>
                      <a:spcPct val="150000"/>
                    </a:lnSpc>
                  </a:pPr>
                  <a:r>
                    <a:rPr kumimoji="1" lang="ja-JP" altLang="en-US" sz="28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いつもの</a:t>
                  </a:r>
                  <a:endParaRPr kumimoji="1" lang="en-US" altLang="ja-JP" sz="28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8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パスワード</a:t>
                  </a:r>
                  <a:endParaRPr kumimoji="1" lang="en-US" altLang="ja-JP" sz="28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8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でいいや！</a:t>
                  </a:r>
                </a:p>
              </p:txBody>
            </p:sp>
          </p:grpSp>
          <p:pic>
            <p:nvPicPr>
              <p:cNvPr id="3" name="図 2">
                <a:extLst>
                  <a:ext uri="{FF2B5EF4-FFF2-40B4-BE49-F238E27FC236}">
                    <a16:creationId xmlns:a16="http://schemas.microsoft.com/office/drawing/2014/main" id="{F9EE039B-55CF-4514-A3EC-2120A2B3D99B}"/>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0003" t="22865" r="25758" b="34374"/>
              <a:stretch/>
            </p:blipFill>
            <p:spPr>
              <a:xfrm flipH="1">
                <a:off x="3321245" y="2594309"/>
                <a:ext cx="3105940" cy="4263690"/>
              </a:xfrm>
              <a:prstGeom prst="rect">
                <a:avLst/>
              </a:prstGeom>
            </p:spPr>
          </p:pic>
        </p:grpSp>
      </p:grpSp>
    </p:spTree>
    <p:extLst>
      <p:ext uri="{BB962C8B-B14F-4D97-AF65-F5344CB8AC3E}">
        <p14:creationId xmlns:p14="http://schemas.microsoft.com/office/powerpoint/2010/main" val="372348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2500"/>
                            </p:stCondLst>
                            <p:childTnLst>
                              <p:par>
                                <p:cTn id="17" presetID="14" presetClass="entr" presetSubtype="10" fill="hold" nodeType="afterEffect">
                                  <p:stCondLst>
                                    <p:cond delay="1000"/>
                                  </p:stCondLst>
                                  <p:childTnLst>
                                    <p:set>
                                      <p:cBhvr>
                                        <p:cTn id="18" dur="1" fill="hold">
                                          <p:stCondLst>
                                            <p:cond delay="0"/>
                                          </p:stCondLst>
                                        </p:cTn>
                                        <p:tgtEl>
                                          <p:spTgt spid="19"/>
                                        </p:tgtEl>
                                        <p:attrNameLst>
                                          <p:attrName>style.visibility</p:attrName>
                                        </p:attrNameLst>
                                      </p:cBhvr>
                                      <p:to>
                                        <p:strVal val="visible"/>
                                      </p:to>
                                    </p:set>
                                    <p:animEffect transition="in" filter="randombar(horizontal)">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3.</a:t>
            </a:r>
            <a:r>
              <a:rPr lang="ja-JP" altLang="en-US" dirty="0"/>
              <a:t> 個人情報を守ろう</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p>
            <a:pPr algn="ct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なぜ、こうなったのでしょうか？</a:t>
            </a:r>
          </a:p>
        </p:txBody>
      </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635" y="4261671"/>
            <a:ext cx="2606714" cy="2596329"/>
          </a:xfrm>
          <a:prstGeom prst="rect">
            <a:avLst/>
          </a:prstGeom>
        </p:spPr>
      </p:pic>
    </p:spTree>
    <p:custDataLst>
      <p:tags r:id="rId1"/>
    </p:custDataLst>
    <p:extLst>
      <p:ext uri="{BB962C8B-B14F-4D97-AF65-F5344CB8AC3E}">
        <p14:creationId xmlns:p14="http://schemas.microsoft.com/office/powerpoint/2010/main" val="126342305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楕円 30">
            <a:extLst>
              <a:ext uri="{FF2B5EF4-FFF2-40B4-BE49-F238E27FC236}">
                <a16:creationId xmlns:a16="http://schemas.microsoft.com/office/drawing/2014/main" id="{1A5B0CB9-F214-4514-BC84-42D8CE1557A6}"/>
              </a:ext>
            </a:extLst>
          </p:cNvPr>
          <p:cNvSpPr/>
          <p:nvPr/>
        </p:nvSpPr>
        <p:spPr>
          <a:xfrm>
            <a:off x="1706534" y="6194270"/>
            <a:ext cx="1176366" cy="409730"/>
          </a:xfrm>
          <a:prstGeom prst="ellipse">
            <a:avLst/>
          </a:prstGeom>
          <a:solidFill>
            <a:schemeClr val="bg2">
              <a:lumMod val="7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2" name="楕円 31">
            <a:extLst>
              <a:ext uri="{FF2B5EF4-FFF2-40B4-BE49-F238E27FC236}">
                <a16:creationId xmlns:a16="http://schemas.microsoft.com/office/drawing/2014/main" id="{7F3F3B6E-776C-4C6B-93F0-97E28D636422}"/>
              </a:ext>
            </a:extLst>
          </p:cNvPr>
          <p:cNvSpPr/>
          <p:nvPr/>
        </p:nvSpPr>
        <p:spPr>
          <a:xfrm rot="20917977">
            <a:off x="659287" y="6371342"/>
            <a:ext cx="1473942" cy="357108"/>
          </a:xfrm>
          <a:prstGeom prst="ellipse">
            <a:avLst/>
          </a:prstGeom>
          <a:solidFill>
            <a:schemeClr val="bg2">
              <a:lumMod val="7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26. ID</a:t>
            </a:r>
            <a:r>
              <a:rPr lang="ja-JP" altLang="en-US" b="1" dirty="0"/>
              <a:t>・パスワードの使いまわしにご用心！</a:t>
            </a:r>
          </a:p>
        </p:txBody>
      </p:sp>
      <p:sp>
        <p:nvSpPr>
          <p:cNvPr id="16" name="テキスト ボックス 15">
            <a:extLst>
              <a:ext uri="{FF2B5EF4-FFF2-40B4-BE49-F238E27FC236}">
                <a16:creationId xmlns:a16="http://schemas.microsoft.com/office/drawing/2014/main" id="{1D280150-C9D2-4FCB-8664-5F274E732F5F}"/>
              </a:ext>
            </a:extLst>
          </p:cNvPr>
          <p:cNvSpPr txBox="1"/>
          <p:nvPr/>
        </p:nvSpPr>
        <p:spPr>
          <a:xfrm>
            <a:off x="166914" y="903527"/>
            <a:ext cx="7580086"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ある日、同じメッセージアプリを使っている友だちから　</a:t>
            </a:r>
            <a:endParaRPr lang="en-US" altLang="ja-JP" sz="2000" b="1" dirty="0"/>
          </a:p>
          <a:p>
            <a:pPr>
              <a:lnSpc>
                <a:spcPct val="150000"/>
              </a:lnSpc>
            </a:pPr>
            <a:r>
              <a:rPr lang="ja-JP" altLang="en-US" sz="2000" b="1" dirty="0"/>
              <a:t>いわれのないクレームが</a:t>
            </a:r>
            <a:r>
              <a:rPr lang="en-US" altLang="ja-JP" sz="2000" b="1" dirty="0"/>
              <a:t>……</a:t>
            </a:r>
            <a:endParaRPr lang="ja-JP" altLang="en-US" sz="2000" b="1" dirty="0"/>
          </a:p>
        </p:txBody>
      </p:sp>
      <p:sp>
        <p:nvSpPr>
          <p:cNvPr id="17" name="吹き出し: 円形 16">
            <a:extLst>
              <a:ext uri="{FF2B5EF4-FFF2-40B4-BE49-F238E27FC236}">
                <a16:creationId xmlns:a16="http://schemas.microsoft.com/office/drawing/2014/main" id="{29579F77-4FFD-4CC3-B5FB-92131245194E}"/>
              </a:ext>
            </a:extLst>
          </p:cNvPr>
          <p:cNvSpPr/>
          <p:nvPr/>
        </p:nvSpPr>
        <p:spPr>
          <a:xfrm>
            <a:off x="2393276" y="2461817"/>
            <a:ext cx="2360468" cy="1211868"/>
          </a:xfrm>
          <a:prstGeom prst="wedgeEllipseCallout">
            <a:avLst>
              <a:gd name="adj1" fmla="val -38595"/>
              <a:gd name="adj2" fmla="val 55215"/>
            </a:avLst>
          </a:prstGeom>
          <a:solidFill>
            <a:schemeClr val="bg1">
              <a:lumMod val="95000"/>
            </a:schemeClr>
          </a:solidFill>
          <a:ln>
            <a:solidFill>
              <a:srgbClr val="BA9B79"/>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1" name="AutoShape 4" descr="色塗りできる血管・怒りマーク【透過・赤】のイラスト|ぬれよん-ぬれるフリーイラスト">
            <a:extLst>
              <a:ext uri="{FF2B5EF4-FFF2-40B4-BE49-F238E27FC236}">
                <a16:creationId xmlns:a16="http://schemas.microsoft.com/office/drawing/2014/main" id="{00BD19A7-2C64-4974-96D6-60C6CD21FB9A}"/>
              </a:ext>
            </a:extLst>
          </p:cNvPr>
          <p:cNvSpPr>
            <a:spLocks noChangeAspect="1" noChangeArrowheads="1"/>
          </p:cNvSpPr>
          <p:nvPr/>
        </p:nvSpPr>
        <p:spPr bwMode="auto">
          <a:xfrm>
            <a:off x="4572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5" name="グループ化 24">
            <a:extLst>
              <a:ext uri="{FF2B5EF4-FFF2-40B4-BE49-F238E27FC236}">
                <a16:creationId xmlns:a16="http://schemas.microsoft.com/office/drawing/2014/main" id="{774CEFFB-CF52-4316-895E-C6F352980133}"/>
              </a:ext>
            </a:extLst>
          </p:cNvPr>
          <p:cNvGrpSpPr/>
          <p:nvPr/>
        </p:nvGrpSpPr>
        <p:grpSpPr>
          <a:xfrm>
            <a:off x="-47647" y="1677560"/>
            <a:ext cx="3021190" cy="1646036"/>
            <a:chOff x="-207029" y="2158413"/>
            <a:chExt cx="2804623" cy="1481979"/>
          </a:xfrm>
        </p:grpSpPr>
        <p:grpSp>
          <p:nvGrpSpPr>
            <p:cNvPr id="26" name="グループ化 25">
              <a:extLst>
                <a:ext uri="{FF2B5EF4-FFF2-40B4-BE49-F238E27FC236}">
                  <a16:creationId xmlns:a16="http://schemas.microsoft.com/office/drawing/2014/main" id="{432618FF-48EA-4BB4-9CFC-EC26F1DBDAD2}"/>
                </a:ext>
              </a:extLst>
            </p:cNvPr>
            <p:cNvGrpSpPr/>
            <p:nvPr/>
          </p:nvGrpSpPr>
          <p:grpSpPr>
            <a:xfrm rot="656608">
              <a:off x="-207029" y="2158413"/>
              <a:ext cx="2804623" cy="1481979"/>
              <a:chOff x="-5223648" y="1664841"/>
              <a:chExt cx="5424994" cy="2961661"/>
            </a:xfrm>
          </p:grpSpPr>
          <p:sp>
            <p:nvSpPr>
              <p:cNvPr id="28" name="爆発 2 6">
                <a:extLst>
                  <a:ext uri="{FF2B5EF4-FFF2-40B4-BE49-F238E27FC236}">
                    <a16:creationId xmlns:a16="http://schemas.microsoft.com/office/drawing/2014/main" id="{BDE89F35-4DAB-4FA4-9A12-6A8DDF1619F0}"/>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9" name="Picture 4" descr="D:\ryuno\_徳島\コンテンツ制作\集中線.png">
                <a:extLst>
                  <a:ext uri="{FF2B5EF4-FFF2-40B4-BE49-F238E27FC236}">
                    <a16:creationId xmlns:a16="http://schemas.microsoft.com/office/drawing/2014/main" id="{900CAA09-F897-4C32-82E9-F277CE2EAC3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27" name="テキスト ボックス 26">
              <a:extLst>
                <a:ext uri="{FF2B5EF4-FFF2-40B4-BE49-F238E27FC236}">
                  <a16:creationId xmlns:a16="http://schemas.microsoft.com/office/drawing/2014/main" id="{6AF04914-9469-4FC8-A33B-65066FDD6501}"/>
                </a:ext>
              </a:extLst>
            </p:cNvPr>
            <p:cNvSpPr txBox="1"/>
            <p:nvPr/>
          </p:nvSpPr>
          <p:spPr>
            <a:xfrm>
              <a:off x="-203999" y="2537210"/>
              <a:ext cx="2626982" cy="707886"/>
            </a:xfrm>
            <a:prstGeom prst="rect">
              <a:avLst/>
            </a:prstGeom>
            <a:noFill/>
          </p:spPr>
          <p:txBody>
            <a:bodyPr wrap="square" rtlCol="0">
              <a:spAutoFit/>
            </a:bodyPr>
            <a:lstStyle/>
            <a:p>
              <a:pPr algn="ctr"/>
              <a:r>
                <a:rPr lang="ja-JP" altLang="en-US"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あれ、なに？</a:t>
              </a:r>
              <a:endParaRPr lang="en-US" altLang="ja-JP"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ふざけてるの？</a:t>
              </a:r>
            </a:p>
          </p:txBody>
        </p:sp>
      </p:grpSp>
      <p:pic>
        <p:nvPicPr>
          <p:cNvPr id="4102" name="Picture 6" descr="怒りマーク - ボチボチ行きますか。">
            <a:extLst>
              <a:ext uri="{FF2B5EF4-FFF2-40B4-BE49-F238E27FC236}">
                <a16:creationId xmlns:a16="http://schemas.microsoft.com/office/drawing/2014/main" id="{E3AA894D-AFEA-47BE-BDF4-AE3353310FF4}"/>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2759" y="2705086"/>
            <a:ext cx="491120" cy="479141"/>
          </a:xfrm>
          <a:prstGeom prst="rect">
            <a:avLst/>
          </a:prstGeom>
          <a:noFill/>
          <a:extLst>
            <a:ext uri="{909E8E84-426E-40DD-AFC4-6F175D3DCCD1}">
              <a14:hiddenFill xmlns:a14="http://schemas.microsoft.com/office/drawing/2010/main">
                <a:solidFill>
                  <a:srgbClr val="FFFFFF"/>
                </a:solidFill>
              </a14:hiddenFill>
            </a:ext>
          </a:extLst>
        </p:spPr>
      </p:pic>
      <p:sp>
        <p:nvSpPr>
          <p:cNvPr id="30" name="テキスト ボックス 29">
            <a:extLst>
              <a:ext uri="{FF2B5EF4-FFF2-40B4-BE49-F238E27FC236}">
                <a16:creationId xmlns:a16="http://schemas.microsoft.com/office/drawing/2014/main" id="{F724C5FB-935E-40D4-B830-52D423C9F990}"/>
              </a:ext>
            </a:extLst>
          </p:cNvPr>
          <p:cNvSpPr txBox="1"/>
          <p:nvPr/>
        </p:nvSpPr>
        <p:spPr>
          <a:xfrm>
            <a:off x="2264084" y="2719298"/>
            <a:ext cx="2829832" cy="707886"/>
          </a:xfrm>
          <a:prstGeom prst="rect">
            <a:avLst/>
          </a:prstGeom>
          <a:noFill/>
        </p:spPr>
        <p:txBody>
          <a:bodyPr wrap="square" rtlCol="0">
            <a:spAutoFit/>
          </a:bodyPr>
          <a:lstStyle/>
          <a:p>
            <a:pPr algn="ctr"/>
            <a:r>
              <a:rPr lang="ja-JP" altLang="en-US"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あのコメント</a:t>
            </a:r>
            <a:endParaRPr lang="en-US" altLang="ja-JP"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説明してくれる？</a:t>
            </a:r>
          </a:p>
        </p:txBody>
      </p:sp>
      <p:pic>
        <p:nvPicPr>
          <p:cNvPr id="14" name="図 13">
            <a:extLst>
              <a:ext uri="{FF2B5EF4-FFF2-40B4-BE49-F238E27FC236}">
                <a16:creationId xmlns:a16="http://schemas.microsoft.com/office/drawing/2014/main" id="{0B4E7FC7-AE58-42C5-ADBA-DF34813F37D3}"/>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2006" t="10030" r="23083" b="-2471"/>
          <a:stretch/>
        </p:blipFill>
        <p:spPr>
          <a:xfrm>
            <a:off x="82991" y="2718236"/>
            <a:ext cx="2915453" cy="4151964"/>
          </a:xfrm>
          <a:prstGeom prst="rect">
            <a:avLst/>
          </a:prstGeom>
        </p:spPr>
      </p:pic>
      <p:sp>
        <p:nvSpPr>
          <p:cNvPr id="2" name="フリーフォーム: 図形 1">
            <a:extLst>
              <a:ext uri="{FF2B5EF4-FFF2-40B4-BE49-F238E27FC236}">
                <a16:creationId xmlns:a16="http://schemas.microsoft.com/office/drawing/2014/main" id="{573FF211-F1BF-47FA-81E3-4A9A2A801B5E}"/>
              </a:ext>
            </a:extLst>
          </p:cNvPr>
          <p:cNvSpPr/>
          <p:nvPr/>
        </p:nvSpPr>
        <p:spPr>
          <a:xfrm>
            <a:off x="4612613" y="680409"/>
            <a:ext cx="4632766" cy="6224297"/>
          </a:xfrm>
          <a:custGeom>
            <a:avLst/>
            <a:gdLst>
              <a:gd name="connsiteX0" fmla="*/ 4324350 w 4362450"/>
              <a:gd name="connsiteY0" fmla="*/ 0 h 6400800"/>
              <a:gd name="connsiteX1" fmla="*/ 2343150 w 4362450"/>
              <a:gd name="connsiteY1" fmla="*/ 38100 h 6400800"/>
              <a:gd name="connsiteX2" fmla="*/ 0 w 4362450"/>
              <a:gd name="connsiteY2" fmla="*/ 6381750 h 6400800"/>
              <a:gd name="connsiteX3" fmla="*/ 4362450 w 4362450"/>
              <a:gd name="connsiteY3" fmla="*/ 6400800 h 6400800"/>
              <a:gd name="connsiteX4" fmla="*/ 4324350 w 4362450"/>
              <a:gd name="connsiteY4" fmla="*/ 0 h 640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2450" h="6400800">
                <a:moveTo>
                  <a:pt x="4324350" y="0"/>
                </a:moveTo>
                <a:lnTo>
                  <a:pt x="2343150" y="38100"/>
                </a:lnTo>
                <a:lnTo>
                  <a:pt x="0" y="6381750"/>
                </a:lnTo>
                <a:lnTo>
                  <a:pt x="4362450" y="6400800"/>
                </a:lnTo>
                <a:lnTo>
                  <a:pt x="4324350" y="0"/>
                </a:lnTo>
                <a:close/>
              </a:path>
            </a:pathLst>
          </a:custGeom>
          <a:solidFill>
            <a:schemeClr val="accent6">
              <a:lumMod val="60000"/>
              <a:lumOff val="4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6" name="グループ化 5">
            <a:extLst>
              <a:ext uri="{FF2B5EF4-FFF2-40B4-BE49-F238E27FC236}">
                <a16:creationId xmlns:a16="http://schemas.microsoft.com/office/drawing/2014/main" id="{BC41FA7A-3993-4F43-A0F7-AF2AB147F5AE}"/>
              </a:ext>
            </a:extLst>
          </p:cNvPr>
          <p:cNvGrpSpPr/>
          <p:nvPr/>
        </p:nvGrpSpPr>
        <p:grpSpPr>
          <a:xfrm>
            <a:off x="3228613" y="3401981"/>
            <a:ext cx="3334039" cy="2810858"/>
            <a:chOff x="3228613" y="3401981"/>
            <a:chExt cx="3334039" cy="2810858"/>
          </a:xfrm>
        </p:grpSpPr>
        <p:sp>
          <p:nvSpPr>
            <p:cNvPr id="18" name="吹き出し: 円形 17">
              <a:extLst>
                <a:ext uri="{FF2B5EF4-FFF2-40B4-BE49-F238E27FC236}">
                  <a16:creationId xmlns:a16="http://schemas.microsoft.com/office/drawing/2014/main" id="{556CE5CA-3B09-4456-B4E9-29D4770F017C}"/>
                </a:ext>
              </a:extLst>
            </p:cNvPr>
            <p:cNvSpPr/>
            <p:nvPr/>
          </p:nvSpPr>
          <p:spPr>
            <a:xfrm>
              <a:off x="3228613" y="3401981"/>
              <a:ext cx="3334039" cy="2810858"/>
            </a:xfrm>
            <a:prstGeom prst="wedgeEllipseCallout">
              <a:avLst>
                <a:gd name="adj1" fmla="val 60994"/>
                <a:gd name="adj2" fmla="val -38270"/>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 name="テキスト ボックス 22">
              <a:extLst>
                <a:ext uri="{FF2B5EF4-FFF2-40B4-BE49-F238E27FC236}">
                  <a16:creationId xmlns:a16="http://schemas.microsoft.com/office/drawing/2014/main" id="{0F8799B2-7FC4-4981-994A-66767F006C0A}"/>
                </a:ext>
              </a:extLst>
            </p:cNvPr>
            <p:cNvSpPr txBox="1"/>
            <p:nvPr/>
          </p:nvSpPr>
          <p:spPr>
            <a:xfrm>
              <a:off x="3312442" y="3429000"/>
              <a:ext cx="3054801" cy="2623795"/>
            </a:xfrm>
            <a:prstGeom prst="rect">
              <a:avLst/>
            </a:prstGeom>
            <a:noFill/>
          </p:spPr>
          <p:txBody>
            <a:bodyPr wrap="square" rtlCol="0">
              <a:spAutoFit/>
            </a:bodyPr>
            <a:lstStyle/>
            <a:p>
              <a:pPr algn="ctr">
                <a:lnSpc>
                  <a:spcPct val="150000"/>
                </a:lnSpc>
              </a:pPr>
              <a:r>
                <a:rPr kumimoji="1" lang="ja-JP" altLang="en-US"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そんな</a:t>
              </a:r>
              <a:endParaRPr kumimoji="1" lang="en-US" altLang="ja-JP"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コメント</a:t>
              </a:r>
              <a:endParaRPr lang="en-US" altLang="ja-JP"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書いた覚え</a:t>
              </a:r>
              <a:endParaRPr lang="en-US" altLang="ja-JP"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ない</a:t>
              </a:r>
              <a:r>
                <a:rPr lang="ja-JP" altLang="en-US" sz="16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ケド</a:t>
              </a:r>
              <a:r>
                <a:rPr lang="en-US" altLang="ja-JP" sz="16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22" name="テキスト ボックス 21">
            <a:extLst>
              <a:ext uri="{FF2B5EF4-FFF2-40B4-BE49-F238E27FC236}">
                <a16:creationId xmlns:a16="http://schemas.microsoft.com/office/drawing/2014/main" id="{4BD66E04-16C6-4967-9470-26EF8A320F95}"/>
              </a:ext>
            </a:extLst>
          </p:cNvPr>
          <p:cNvSpPr txBox="1"/>
          <p:nvPr/>
        </p:nvSpPr>
        <p:spPr>
          <a:xfrm rot="20061543">
            <a:off x="5624092" y="1841270"/>
            <a:ext cx="954107" cy="1015663"/>
          </a:xfrm>
          <a:prstGeom prst="rect">
            <a:avLst/>
          </a:prstGeom>
          <a:noFill/>
        </p:spPr>
        <p:txBody>
          <a:bodyPr wrap="none" rtlCol="0">
            <a:spAutoFit/>
          </a:bodyPr>
          <a:lstStyle/>
          <a:p>
            <a:pPr algn="ctr"/>
            <a:r>
              <a:rPr kumimoji="1" lang="en-US" altLang="ja-JP" sz="6000" b="1" dirty="0">
                <a:solidFill>
                  <a:srgbClr val="C00000"/>
                </a:solidFill>
                <a:latin typeface="BIZ UD明朝 Medium" panose="02020500000000000000" pitchFamily="17" charset="-128"/>
                <a:ea typeface="BIZ UD明朝 Medium" panose="02020500000000000000" pitchFamily="17" charset="-128"/>
                <a:cs typeface="メイリオ" panose="020B0604030504040204" pitchFamily="50" charset="-128"/>
              </a:rPr>
              <a:t>!?</a:t>
            </a:r>
            <a:endParaRPr kumimoji="1" lang="ja-JP" altLang="en-US" sz="6000" b="1" dirty="0">
              <a:solidFill>
                <a:srgbClr val="C00000"/>
              </a:solidFill>
              <a:latin typeface="BIZ UD明朝 Medium" panose="02020500000000000000" pitchFamily="17" charset="-128"/>
              <a:ea typeface="BIZ UD明朝 Medium" panose="02020500000000000000" pitchFamily="17" charset="-128"/>
              <a:cs typeface="メイリオ" panose="020B0604030504040204" pitchFamily="50" charset="-128"/>
            </a:endParaRPr>
          </a:p>
        </p:txBody>
      </p:sp>
      <p:grpSp>
        <p:nvGrpSpPr>
          <p:cNvPr id="5" name="グループ化 4">
            <a:extLst>
              <a:ext uri="{FF2B5EF4-FFF2-40B4-BE49-F238E27FC236}">
                <a16:creationId xmlns:a16="http://schemas.microsoft.com/office/drawing/2014/main" id="{6EAEFC7B-8082-425F-ADB2-E8A1B4F8C5CE}"/>
              </a:ext>
            </a:extLst>
          </p:cNvPr>
          <p:cNvGrpSpPr/>
          <p:nvPr/>
        </p:nvGrpSpPr>
        <p:grpSpPr>
          <a:xfrm>
            <a:off x="5600177" y="1309402"/>
            <a:ext cx="4053248" cy="5578051"/>
            <a:chOff x="5600177" y="1309402"/>
            <a:chExt cx="4053248" cy="5578051"/>
          </a:xfrm>
        </p:grpSpPr>
        <p:pic>
          <p:nvPicPr>
            <p:cNvPr id="33" name="図 32">
              <a:extLst>
                <a:ext uri="{FF2B5EF4-FFF2-40B4-BE49-F238E27FC236}">
                  <a16:creationId xmlns:a16="http://schemas.microsoft.com/office/drawing/2014/main" id="{C37647F1-96F4-44B3-A0D0-326BC08A213F}"/>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8066" t="1370" r="21484" b="13065"/>
            <a:stretch/>
          </p:blipFill>
          <p:spPr>
            <a:xfrm>
              <a:off x="5600177" y="1309402"/>
              <a:ext cx="4053248" cy="5578051"/>
            </a:xfrm>
            <a:prstGeom prst="rect">
              <a:avLst/>
            </a:prstGeom>
            <a:effectLst/>
          </p:spPr>
        </p:pic>
        <p:grpSp>
          <p:nvGrpSpPr>
            <p:cNvPr id="34" name="グループ化 33">
              <a:extLst>
                <a:ext uri="{FF2B5EF4-FFF2-40B4-BE49-F238E27FC236}">
                  <a16:creationId xmlns:a16="http://schemas.microsoft.com/office/drawing/2014/main" id="{F2317497-8F5A-410F-ADB7-8D7B3B5CA412}"/>
                </a:ext>
              </a:extLst>
            </p:cNvPr>
            <p:cNvGrpSpPr/>
            <p:nvPr/>
          </p:nvGrpSpPr>
          <p:grpSpPr>
            <a:xfrm>
              <a:off x="6972787" y="1952027"/>
              <a:ext cx="1562987" cy="1756980"/>
              <a:chOff x="6019524" y="2572486"/>
              <a:chExt cx="1562987" cy="1756980"/>
            </a:xfrm>
          </p:grpSpPr>
          <p:grpSp>
            <p:nvGrpSpPr>
              <p:cNvPr id="35" name="グループ化 34">
                <a:extLst>
                  <a:ext uri="{FF2B5EF4-FFF2-40B4-BE49-F238E27FC236}">
                    <a16:creationId xmlns:a16="http://schemas.microsoft.com/office/drawing/2014/main" id="{D3EC4C3B-DCE7-41B3-BA6E-FB68D1D10698}"/>
                  </a:ext>
                </a:extLst>
              </p:cNvPr>
              <p:cNvGrpSpPr/>
              <p:nvPr/>
            </p:nvGrpSpPr>
            <p:grpSpPr>
              <a:xfrm>
                <a:off x="6933326" y="2572486"/>
                <a:ext cx="438913" cy="690094"/>
                <a:chOff x="6831877" y="2572485"/>
                <a:chExt cx="438913" cy="704725"/>
              </a:xfrm>
            </p:grpSpPr>
            <p:cxnSp>
              <p:nvCxnSpPr>
                <p:cNvPr id="38" name="直線コネクタ 37">
                  <a:extLst>
                    <a:ext uri="{FF2B5EF4-FFF2-40B4-BE49-F238E27FC236}">
                      <a16:creationId xmlns:a16="http://schemas.microsoft.com/office/drawing/2014/main" id="{4B5835E7-6B84-4C6E-B415-B91EE6FD6AC3}"/>
                    </a:ext>
                  </a:extLst>
                </p:cNvPr>
                <p:cNvCxnSpPr>
                  <a:cxnSpLocks/>
                </p:cNvCxnSpPr>
                <p:nvPr/>
              </p:nvCxnSpPr>
              <p:spPr>
                <a:xfrm>
                  <a:off x="6919660" y="2674897"/>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B02D12E5-EF61-4E90-94C1-A1E500753593}"/>
                    </a:ext>
                  </a:extLst>
                </p:cNvPr>
                <p:cNvCxnSpPr>
                  <a:cxnSpLocks/>
                </p:cNvCxnSpPr>
                <p:nvPr/>
              </p:nvCxnSpPr>
              <p:spPr>
                <a:xfrm>
                  <a:off x="6831877" y="2572485"/>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40" name="直線コネクタ 39">
                  <a:extLst>
                    <a:ext uri="{FF2B5EF4-FFF2-40B4-BE49-F238E27FC236}">
                      <a16:creationId xmlns:a16="http://schemas.microsoft.com/office/drawing/2014/main" id="{F1ED9532-BF32-4322-A47C-0CD00AD4547F}"/>
                    </a:ext>
                  </a:extLst>
                </p:cNvPr>
                <p:cNvCxnSpPr>
                  <a:cxnSpLocks/>
                </p:cNvCxnSpPr>
                <p:nvPr/>
              </p:nvCxnSpPr>
              <p:spPr>
                <a:xfrm>
                  <a:off x="7065964" y="2652951"/>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41" name="直線コネクタ 40">
                  <a:extLst>
                    <a:ext uri="{FF2B5EF4-FFF2-40B4-BE49-F238E27FC236}">
                      <a16:creationId xmlns:a16="http://schemas.microsoft.com/office/drawing/2014/main" id="{9497E43B-1EC7-4431-9BD2-74C8E4BCDA55}"/>
                    </a:ext>
                  </a:extLst>
                </p:cNvPr>
                <p:cNvCxnSpPr>
                  <a:cxnSpLocks/>
                </p:cNvCxnSpPr>
                <p:nvPr/>
              </p:nvCxnSpPr>
              <p:spPr>
                <a:xfrm>
                  <a:off x="7146432" y="2674897"/>
                  <a:ext cx="0" cy="602313"/>
                </a:xfrm>
                <a:prstGeom prst="line">
                  <a:avLst/>
                </a:prstGeom>
                <a:ln w="12700"/>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CD9C8997-0AE4-4BB4-B900-D954EDB50949}"/>
                    </a:ext>
                  </a:extLst>
                </p:cNvPr>
                <p:cNvCxnSpPr>
                  <a:cxnSpLocks/>
                </p:cNvCxnSpPr>
                <p:nvPr/>
              </p:nvCxnSpPr>
              <p:spPr>
                <a:xfrm>
                  <a:off x="7270790" y="2674897"/>
                  <a:ext cx="0" cy="520598"/>
                </a:xfrm>
                <a:prstGeom prst="line">
                  <a:avLst/>
                </a:prstGeom>
                <a:ln w="12700"/>
              </p:spPr>
              <p:style>
                <a:lnRef idx="1">
                  <a:schemeClr val="dk1"/>
                </a:lnRef>
                <a:fillRef idx="0">
                  <a:schemeClr val="dk1"/>
                </a:fillRef>
                <a:effectRef idx="0">
                  <a:schemeClr val="dk1"/>
                </a:effectRef>
                <a:fontRef idx="minor">
                  <a:schemeClr val="tx1"/>
                </a:fontRef>
              </p:style>
            </p:cxnSp>
          </p:grpSp>
          <p:pic>
            <p:nvPicPr>
              <p:cNvPr id="36" name="グラフィックス 35" descr="水">
                <a:extLst>
                  <a:ext uri="{FF2B5EF4-FFF2-40B4-BE49-F238E27FC236}">
                    <a16:creationId xmlns:a16="http://schemas.microsoft.com/office/drawing/2014/main" id="{E63FD450-BD2E-44A6-8BF1-6BB48F231A2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273869" y="3871105"/>
                <a:ext cx="308642" cy="458361"/>
              </a:xfrm>
              <a:prstGeom prst="rect">
                <a:avLst/>
              </a:prstGeom>
            </p:spPr>
          </p:pic>
          <p:pic>
            <p:nvPicPr>
              <p:cNvPr id="37" name="グラフィックス 36" descr="水">
                <a:extLst>
                  <a:ext uri="{FF2B5EF4-FFF2-40B4-BE49-F238E27FC236}">
                    <a16:creationId xmlns:a16="http://schemas.microsoft.com/office/drawing/2014/main" id="{848B510A-5E38-499B-A9F7-D9272A88541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019524" y="3541153"/>
                <a:ext cx="257177" cy="381931"/>
              </a:xfrm>
              <a:prstGeom prst="rect">
                <a:avLst/>
              </a:prstGeom>
            </p:spPr>
          </p:pic>
        </p:grpSp>
      </p:grpSp>
    </p:spTree>
    <p:extLst>
      <p:ext uri="{BB962C8B-B14F-4D97-AF65-F5344CB8AC3E}">
        <p14:creationId xmlns:p14="http://schemas.microsoft.com/office/powerpoint/2010/main" val="326886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500"/>
                                        <p:tgtEl>
                                          <p:spTgt spid="410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childTnLst>
                          </p:cTn>
                        </p:par>
                        <p:par>
                          <p:cTn id="19" fill="hold">
                            <p:stCondLst>
                              <p:cond delay="1500"/>
                            </p:stCondLst>
                            <p:childTnLst>
                              <p:par>
                                <p:cTn id="20" presetID="1" presetClass="entr" presetSubtype="0" fill="hold" grpId="0" nodeType="afterEffect">
                                  <p:stCondLst>
                                    <p:cond delay="500"/>
                                  </p:stCondLst>
                                  <p:childTnLst>
                                    <p:set>
                                      <p:cBhvr>
                                        <p:cTn id="21" dur="1" fill="hold">
                                          <p:stCondLst>
                                            <p:cond delay="0"/>
                                          </p:stCondLst>
                                        </p:cTn>
                                        <p:tgtEl>
                                          <p:spTgt spid="22"/>
                                        </p:tgtEl>
                                        <p:attrNameLst>
                                          <p:attrName>style.visibility</p:attrName>
                                        </p:attrNameLst>
                                      </p:cBhvr>
                                      <p:to>
                                        <p:strVal val="visible"/>
                                      </p:to>
                                    </p:set>
                                  </p:childTnLst>
                                </p:cTn>
                              </p:par>
                            </p:childTnLst>
                          </p:cTn>
                        </p:par>
                        <p:par>
                          <p:cTn id="22" fill="hold">
                            <p:stCondLst>
                              <p:cond delay="2000"/>
                            </p:stCondLst>
                            <p:childTnLst>
                              <p:par>
                                <p:cTn id="23" presetID="10" presetClass="entr" presetSubtype="0" fill="hold" nodeType="afterEffect">
                                  <p:stCondLst>
                                    <p:cond delay="5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30" grpId="0"/>
      <p:bldP spid="22"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26. ID</a:t>
            </a:r>
            <a:r>
              <a:rPr lang="ja-JP" altLang="en-US" b="1" dirty="0"/>
              <a:t>・パスワードの使いまわしにご用心！</a:t>
            </a:r>
          </a:p>
        </p:txBody>
      </p:sp>
      <p:pic>
        <p:nvPicPr>
          <p:cNvPr id="5" name="図 4">
            <a:extLst>
              <a:ext uri="{FF2B5EF4-FFF2-40B4-BE49-F238E27FC236}">
                <a16:creationId xmlns:a16="http://schemas.microsoft.com/office/drawing/2014/main" id="{E63E1B82-72DB-4FE9-A164-84465590D6B0}"/>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803757" y="1421784"/>
            <a:ext cx="5714285" cy="5714285"/>
          </a:xfrm>
          <a:prstGeom prst="rect">
            <a:avLst/>
          </a:prstGeom>
        </p:spPr>
      </p:pic>
      <p:sp>
        <p:nvSpPr>
          <p:cNvPr id="13" name="テキスト ボックス 12">
            <a:extLst>
              <a:ext uri="{FF2B5EF4-FFF2-40B4-BE49-F238E27FC236}">
                <a16:creationId xmlns:a16="http://schemas.microsoft.com/office/drawing/2014/main" id="{82793D4E-98C4-435D-8FEA-7A00269EE957}"/>
              </a:ext>
            </a:extLst>
          </p:cNvPr>
          <p:cNvSpPr txBox="1"/>
          <p:nvPr/>
        </p:nvSpPr>
        <p:spPr>
          <a:xfrm>
            <a:off x="166914" y="903527"/>
            <a:ext cx="8532586" cy="1900520"/>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どうやら、アカウントが悪意ある第三者に乗っ取られていたようです。</a:t>
            </a:r>
            <a:endParaRPr lang="en-US" altLang="ja-JP" sz="2000" b="1" dirty="0"/>
          </a:p>
          <a:p>
            <a:pPr>
              <a:lnSpc>
                <a:spcPct val="150000"/>
              </a:lnSpc>
            </a:pPr>
            <a:r>
              <a:rPr lang="ja-JP" altLang="en-US" sz="2000" b="1" dirty="0"/>
              <a:t>友だちから指摘のあったメッセージアプリだけでなく、</a:t>
            </a:r>
            <a:endParaRPr lang="en-US" altLang="ja-JP" sz="2000" b="1" dirty="0"/>
          </a:p>
          <a:p>
            <a:pPr>
              <a:lnSpc>
                <a:spcPct val="150000"/>
              </a:lnSpc>
            </a:pPr>
            <a:r>
              <a:rPr lang="ja-JP" altLang="en-US" sz="2000" b="1" dirty="0"/>
              <a:t>同じ</a:t>
            </a:r>
            <a:r>
              <a:rPr lang="en-US" altLang="ja-JP" sz="2000" b="1" dirty="0"/>
              <a:t>ID</a:t>
            </a:r>
            <a:r>
              <a:rPr lang="ja-JP" altLang="en-US" sz="2000" b="1" dirty="0"/>
              <a:t>とパスワードを使いまわしていた</a:t>
            </a:r>
            <a:r>
              <a:rPr lang="en-US" altLang="ja-JP" sz="2000" b="1" dirty="0"/>
              <a:t>SNS</a:t>
            </a:r>
            <a:r>
              <a:rPr lang="ja-JP" altLang="en-US" sz="2000" b="1" dirty="0"/>
              <a:t>などにも、</a:t>
            </a:r>
            <a:endParaRPr lang="en-US" altLang="ja-JP" sz="2000" b="1" dirty="0"/>
          </a:p>
          <a:p>
            <a:pPr>
              <a:lnSpc>
                <a:spcPct val="150000"/>
              </a:lnSpc>
            </a:pPr>
            <a:r>
              <a:rPr lang="ja-JP" altLang="en-US" sz="2000" b="1" dirty="0"/>
              <a:t>同様のいたずら投稿が</a:t>
            </a:r>
            <a:r>
              <a:rPr lang="en-US" altLang="ja-JP" sz="2000" b="1" dirty="0"/>
              <a:t>……</a:t>
            </a:r>
            <a:endParaRPr lang="ja-JP" altLang="en-US" sz="2000" b="1" dirty="0"/>
          </a:p>
        </p:txBody>
      </p:sp>
      <p:grpSp>
        <p:nvGrpSpPr>
          <p:cNvPr id="3" name="グループ化 2">
            <a:extLst>
              <a:ext uri="{FF2B5EF4-FFF2-40B4-BE49-F238E27FC236}">
                <a16:creationId xmlns:a16="http://schemas.microsoft.com/office/drawing/2014/main" id="{E58A956D-8687-4E85-BA5F-6D5453A24EF0}"/>
              </a:ext>
            </a:extLst>
          </p:cNvPr>
          <p:cNvGrpSpPr/>
          <p:nvPr/>
        </p:nvGrpSpPr>
        <p:grpSpPr>
          <a:xfrm>
            <a:off x="495300" y="3429000"/>
            <a:ext cx="3048000" cy="914400"/>
            <a:chOff x="495300" y="3429000"/>
            <a:chExt cx="3048000" cy="914400"/>
          </a:xfrm>
        </p:grpSpPr>
        <p:sp>
          <p:nvSpPr>
            <p:cNvPr id="2" name="四角形: 角を丸くする 1">
              <a:extLst>
                <a:ext uri="{FF2B5EF4-FFF2-40B4-BE49-F238E27FC236}">
                  <a16:creationId xmlns:a16="http://schemas.microsoft.com/office/drawing/2014/main" id="{A8E0A4FA-0F34-42AB-9F70-048083F88A45}"/>
                </a:ext>
              </a:extLst>
            </p:cNvPr>
            <p:cNvSpPr/>
            <p:nvPr/>
          </p:nvSpPr>
          <p:spPr>
            <a:xfrm>
              <a:off x="495300" y="3429000"/>
              <a:ext cx="3048000" cy="914400"/>
            </a:xfrm>
            <a:prstGeom prst="round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9" name="テキスト ボックス 8">
              <a:extLst>
                <a:ext uri="{FF2B5EF4-FFF2-40B4-BE49-F238E27FC236}">
                  <a16:creationId xmlns:a16="http://schemas.microsoft.com/office/drawing/2014/main" id="{ABA2A3E5-BB9B-48D4-82B0-77F2D7117B0A}"/>
                </a:ext>
              </a:extLst>
            </p:cNvPr>
            <p:cNvSpPr txBox="1"/>
            <p:nvPr/>
          </p:nvSpPr>
          <p:spPr>
            <a:xfrm>
              <a:off x="604384" y="3686145"/>
              <a:ext cx="2829832" cy="461665"/>
            </a:xfrm>
            <a:prstGeom prst="rect">
              <a:avLst/>
            </a:prstGeom>
            <a:noFill/>
          </p:spPr>
          <p:txBody>
            <a:bodyPr wrap="square" rtlCol="0">
              <a:spAutoFit/>
            </a:bodyPr>
            <a:lstStyle/>
            <a:p>
              <a:pPr algn="ctr"/>
              <a:r>
                <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の乗っ取り</a:t>
              </a:r>
            </a:p>
          </p:txBody>
        </p:sp>
      </p:grpSp>
      <p:grpSp>
        <p:nvGrpSpPr>
          <p:cNvPr id="16" name="グループ化 15">
            <a:extLst>
              <a:ext uri="{FF2B5EF4-FFF2-40B4-BE49-F238E27FC236}">
                <a16:creationId xmlns:a16="http://schemas.microsoft.com/office/drawing/2014/main" id="{9AFB63C1-8F56-4572-B9FD-DCD9DE58AA0B}"/>
              </a:ext>
            </a:extLst>
          </p:cNvPr>
          <p:cNvGrpSpPr/>
          <p:nvPr/>
        </p:nvGrpSpPr>
        <p:grpSpPr>
          <a:xfrm>
            <a:off x="495300" y="4663553"/>
            <a:ext cx="3048000" cy="914400"/>
            <a:chOff x="495300" y="4663553"/>
            <a:chExt cx="3048000" cy="914400"/>
          </a:xfrm>
        </p:grpSpPr>
        <p:sp>
          <p:nvSpPr>
            <p:cNvPr id="6" name="四角形: 角を丸くする 5">
              <a:extLst>
                <a:ext uri="{FF2B5EF4-FFF2-40B4-BE49-F238E27FC236}">
                  <a16:creationId xmlns:a16="http://schemas.microsoft.com/office/drawing/2014/main" id="{A826C46A-4D31-4542-94AB-AAFFC9241525}"/>
                </a:ext>
              </a:extLst>
            </p:cNvPr>
            <p:cNvSpPr/>
            <p:nvPr/>
          </p:nvSpPr>
          <p:spPr>
            <a:xfrm>
              <a:off x="495300" y="4663553"/>
              <a:ext cx="3048000" cy="914400"/>
            </a:xfrm>
            <a:prstGeom prst="round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 name="テキスト ボックス 9">
              <a:extLst>
                <a:ext uri="{FF2B5EF4-FFF2-40B4-BE49-F238E27FC236}">
                  <a16:creationId xmlns:a16="http://schemas.microsoft.com/office/drawing/2014/main" id="{45B0EEB6-B6DD-49AA-A711-DC6773681BA1}"/>
                </a:ext>
              </a:extLst>
            </p:cNvPr>
            <p:cNvSpPr txBox="1"/>
            <p:nvPr/>
          </p:nvSpPr>
          <p:spPr>
            <a:xfrm>
              <a:off x="622299" y="4974551"/>
              <a:ext cx="2829832" cy="461665"/>
            </a:xfrm>
            <a:prstGeom prst="rect">
              <a:avLst/>
            </a:prstGeom>
            <a:noFill/>
          </p:spPr>
          <p:txBody>
            <a:bodyPr wrap="square" rtlCol="0">
              <a:spAutoFit/>
            </a:bodyPr>
            <a:lstStyle/>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個人情報の漏洩</a:t>
              </a:r>
            </a:p>
          </p:txBody>
        </p:sp>
      </p:grpSp>
      <p:grpSp>
        <p:nvGrpSpPr>
          <p:cNvPr id="18" name="グループ化 17">
            <a:extLst>
              <a:ext uri="{FF2B5EF4-FFF2-40B4-BE49-F238E27FC236}">
                <a16:creationId xmlns:a16="http://schemas.microsoft.com/office/drawing/2014/main" id="{2B285D91-4BE3-4393-AB04-9DB80EF94C06}"/>
              </a:ext>
            </a:extLst>
          </p:cNvPr>
          <p:cNvGrpSpPr/>
          <p:nvPr/>
        </p:nvGrpSpPr>
        <p:grpSpPr>
          <a:xfrm>
            <a:off x="5638444" y="5357927"/>
            <a:ext cx="3048000" cy="931312"/>
            <a:chOff x="5638444" y="5357927"/>
            <a:chExt cx="3048000" cy="931312"/>
          </a:xfrm>
        </p:grpSpPr>
        <p:sp>
          <p:nvSpPr>
            <p:cNvPr id="8" name="四角形: 角を丸くする 7">
              <a:extLst>
                <a:ext uri="{FF2B5EF4-FFF2-40B4-BE49-F238E27FC236}">
                  <a16:creationId xmlns:a16="http://schemas.microsoft.com/office/drawing/2014/main" id="{BD23959E-E3DF-40E6-8BE3-635B0AA7E367}"/>
                </a:ext>
              </a:extLst>
            </p:cNvPr>
            <p:cNvSpPr/>
            <p:nvPr/>
          </p:nvSpPr>
          <p:spPr>
            <a:xfrm>
              <a:off x="5638444" y="5357927"/>
              <a:ext cx="3048000" cy="914400"/>
            </a:xfrm>
            <a:prstGeom prst="round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テキスト ボックス 10">
              <a:extLst>
                <a:ext uri="{FF2B5EF4-FFF2-40B4-BE49-F238E27FC236}">
                  <a16:creationId xmlns:a16="http://schemas.microsoft.com/office/drawing/2014/main" id="{1FE83584-3B46-49EB-BBFC-48EC91D466DD}"/>
                </a:ext>
              </a:extLst>
            </p:cNvPr>
            <p:cNvSpPr txBox="1"/>
            <p:nvPr/>
          </p:nvSpPr>
          <p:spPr>
            <a:xfrm>
              <a:off x="5747528" y="5458242"/>
              <a:ext cx="2829832" cy="830997"/>
            </a:xfrm>
            <a:prstGeom prst="rect">
              <a:avLst/>
            </a:prstGeom>
            <a:noFill/>
          </p:spPr>
          <p:txBody>
            <a:bodyPr wrap="square" rtlCol="0">
              <a:spAutoFit/>
            </a:bodyPr>
            <a:lstStyle/>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ゲームサイトの</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アイテム不正流出</a:t>
              </a:r>
            </a:p>
          </p:txBody>
        </p:sp>
      </p:grpSp>
      <p:grpSp>
        <p:nvGrpSpPr>
          <p:cNvPr id="17" name="グループ化 16">
            <a:extLst>
              <a:ext uri="{FF2B5EF4-FFF2-40B4-BE49-F238E27FC236}">
                <a16:creationId xmlns:a16="http://schemas.microsoft.com/office/drawing/2014/main" id="{2B65283B-123C-4DB7-8D21-927126197490}"/>
              </a:ext>
            </a:extLst>
          </p:cNvPr>
          <p:cNvGrpSpPr/>
          <p:nvPr/>
        </p:nvGrpSpPr>
        <p:grpSpPr>
          <a:xfrm>
            <a:off x="5600700" y="4097358"/>
            <a:ext cx="3048000" cy="914400"/>
            <a:chOff x="5600700" y="4097358"/>
            <a:chExt cx="3048000" cy="914400"/>
          </a:xfrm>
        </p:grpSpPr>
        <p:sp>
          <p:nvSpPr>
            <p:cNvPr id="7" name="四角形: 角を丸くする 6">
              <a:extLst>
                <a:ext uri="{FF2B5EF4-FFF2-40B4-BE49-F238E27FC236}">
                  <a16:creationId xmlns:a16="http://schemas.microsoft.com/office/drawing/2014/main" id="{F09025F4-6CFF-40E1-87D5-265B091DFD2C}"/>
                </a:ext>
              </a:extLst>
            </p:cNvPr>
            <p:cNvSpPr/>
            <p:nvPr/>
          </p:nvSpPr>
          <p:spPr>
            <a:xfrm>
              <a:off x="5600700" y="4097358"/>
              <a:ext cx="3048000" cy="914400"/>
            </a:xfrm>
            <a:prstGeom prst="round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2" name="テキスト ボックス 11">
              <a:extLst>
                <a:ext uri="{FF2B5EF4-FFF2-40B4-BE49-F238E27FC236}">
                  <a16:creationId xmlns:a16="http://schemas.microsoft.com/office/drawing/2014/main" id="{6617C36D-30F8-4F88-89EE-9BFD17F2CED5}"/>
                </a:ext>
              </a:extLst>
            </p:cNvPr>
            <p:cNvSpPr txBox="1"/>
            <p:nvPr/>
          </p:nvSpPr>
          <p:spPr>
            <a:xfrm>
              <a:off x="5690158" y="4354503"/>
              <a:ext cx="2829832" cy="461665"/>
            </a:xfrm>
            <a:prstGeom prst="rect">
              <a:avLst/>
            </a:prstGeom>
            <a:noFill/>
          </p:spPr>
          <p:txBody>
            <a:bodyPr wrap="square" rtlCol="0">
              <a:spAutoFit/>
            </a:bodyPr>
            <a:lstStyle/>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不正ログイン</a:t>
              </a:r>
            </a:p>
          </p:txBody>
        </p:sp>
      </p:grpSp>
      <p:grpSp>
        <p:nvGrpSpPr>
          <p:cNvPr id="19" name="グループ化 18">
            <a:extLst>
              <a:ext uri="{FF2B5EF4-FFF2-40B4-BE49-F238E27FC236}">
                <a16:creationId xmlns:a16="http://schemas.microsoft.com/office/drawing/2014/main" id="{BB263F7A-7D22-4208-871D-69325B611267}"/>
              </a:ext>
            </a:extLst>
          </p:cNvPr>
          <p:cNvGrpSpPr/>
          <p:nvPr/>
        </p:nvGrpSpPr>
        <p:grpSpPr>
          <a:xfrm>
            <a:off x="4805447" y="2140782"/>
            <a:ext cx="4310225" cy="2311904"/>
            <a:chOff x="4805447" y="2140782"/>
            <a:chExt cx="4310225" cy="2311904"/>
          </a:xfrm>
        </p:grpSpPr>
        <p:pic>
          <p:nvPicPr>
            <p:cNvPr id="14" name="Picture 4" descr="D:\ryuno\_徳島\コンテンツ制作\集中線.png">
              <a:extLst>
                <a:ext uri="{FF2B5EF4-FFF2-40B4-BE49-F238E27FC236}">
                  <a16:creationId xmlns:a16="http://schemas.microsoft.com/office/drawing/2014/main" id="{64E36EE4-3C6A-4E9F-B9A0-3DC76E92CDE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48844">
              <a:off x="4805447" y="2140782"/>
              <a:ext cx="4310225" cy="2311904"/>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sp>
          <p:nvSpPr>
            <p:cNvPr id="15" name="テキスト ボックス 14">
              <a:extLst>
                <a:ext uri="{FF2B5EF4-FFF2-40B4-BE49-F238E27FC236}">
                  <a16:creationId xmlns:a16="http://schemas.microsoft.com/office/drawing/2014/main" id="{DF358FEC-2AD3-4458-B288-136C01486C48}"/>
                </a:ext>
              </a:extLst>
            </p:cNvPr>
            <p:cNvSpPr txBox="1"/>
            <p:nvPr/>
          </p:nvSpPr>
          <p:spPr>
            <a:xfrm>
              <a:off x="5332248" y="2804047"/>
              <a:ext cx="2829832" cy="1015663"/>
            </a:xfrm>
            <a:prstGeom prst="rect">
              <a:avLst/>
            </a:prstGeom>
            <a:noFill/>
          </p:spPr>
          <p:txBody>
            <a:bodyPr wrap="square" rtlCol="0">
              <a:spAutoFit/>
            </a:bodyPr>
            <a:lstStyle/>
            <a:p>
              <a:pPr algn="ctr"/>
              <a:r>
                <a:rPr lang="ja-JP" altLang="en-US"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うわっ！　ぜんぶの</a:t>
              </a:r>
              <a:endParaRPr lang="en-US" altLang="ja-JP"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パスワード変更</a:t>
              </a:r>
              <a:endParaRPr lang="en-US" altLang="ja-JP"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しなくちゃ</a:t>
              </a:r>
            </a:p>
          </p:txBody>
        </p:sp>
      </p:grpSp>
    </p:spTree>
    <p:extLst>
      <p:ext uri="{BB962C8B-B14F-4D97-AF65-F5344CB8AC3E}">
        <p14:creationId xmlns:p14="http://schemas.microsoft.com/office/powerpoint/2010/main" val="857203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10" presetClass="entr" presetSubtype="0" fill="hold" nodeType="afterEffect">
                                  <p:stCondLst>
                                    <p:cond delay="50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27">
            <a:extLst>
              <a:ext uri="{FF2B5EF4-FFF2-40B4-BE49-F238E27FC236}">
                <a16:creationId xmlns:a16="http://schemas.microsoft.com/office/drawing/2014/main" id="{5C7626C8-D029-43A5-9EF5-E8D88199F588}"/>
              </a:ext>
            </a:extLst>
          </p:cNvPr>
          <p:cNvSpPr/>
          <p:nvPr/>
        </p:nvSpPr>
        <p:spPr>
          <a:xfrm>
            <a:off x="179388" y="2290548"/>
            <a:ext cx="8712200" cy="2276903"/>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a:extLst>
              <a:ext uri="{FF2B5EF4-FFF2-40B4-BE49-F238E27FC236}">
                <a16:creationId xmlns:a16="http://schemas.microsoft.com/office/drawing/2014/main" id="{C54ACEA2-D65F-4252-BA88-BB21A99AB489}"/>
              </a:ext>
            </a:extLst>
          </p:cNvPr>
          <p:cNvSpPr>
            <a:spLocks noGrp="1"/>
          </p:cNvSpPr>
          <p:nvPr>
            <p:ph type="title"/>
          </p:nvPr>
        </p:nvSpPr>
        <p:spPr/>
        <p:txBody>
          <a:bodyPr/>
          <a:lstStyle/>
          <a:p>
            <a:r>
              <a:rPr lang="en-US" altLang="ja-JP" b="1" dirty="0"/>
              <a:t>26. ID</a:t>
            </a:r>
            <a:r>
              <a:rPr lang="ja-JP" altLang="en-US" b="1" dirty="0"/>
              <a:t>・パスワードの使いまわしにご用心！</a:t>
            </a:r>
            <a:endParaRPr lang="ja-JP" altLang="en-US" dirty="0"/>
          </a:p>
        </p:txBody>
      </p:sp>
      <p:sp>
        <p:nvSpPr>
          <p:cNvPr id="5" name="テキスト ボックス 4">
            <a:extLst>
              <a:ext uri="{FF2B5EF4-FFF2-40B4-BE49-F238E27FC236}">
                <a16:creationId xmlns:a16="http://schemas.microsoft.com/office/drawing/2014/main" id="{CC719B60-645C-4FD4-975B-33FE194B3BC4}"/>
              </a:ext>
            </a:extLst>
          </p:cNvPr>
          <p:cNvSpPr txBox="1"/>
          <p:nvPr/>
        </p:nvSpPr>
        <p:spPr>
          <a:xfrm>
            <a:off x="0" y="3169289"/>
            <a:ext cx="9144000" cy="707886"/>
          </a:xfrm>
          <a:prstGeom prst="rect">
            <a:avLst/>
          </a:prstGeom>
          <a:noFill/>
        </p:spPr>
        <p:txBody>
          <a:bodyPr wrap="square" rtlCol="0">
            <a:spAutoFit/>
          </a:bodyPr>
          <a:lstStyle/>
          <a:p>
            <a:pPr algn="ct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なぜ、こうなったのでしょうか？</a:t>
            </a:r>
          </a:p>
        </p:txBody>
      </p:sp>
      <p:pic>
        <p:nvPicPr>
          <p:cNvPr id="6" name="図 5">
            <a:extLst>
              <a:ext uri="{FF2B5EF4-FFF2-40B4-BE49-F238E27FC236}">
                <a16:creationId xmlns:a16="http://schemas.microsoft.com/office/drawing/2014/main" id="{2B9E5158-9B4B-4082-B3FA-7531C6D9A9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4257" y="4307740"/>
            <a:ext cx="2286010" cy="2276903"/>
          </a:xfrm>
          <a:prstGeom prst="rect">
            <a:avLst/>
          </a:prstGeom>
        </p:spPr>
      </p:pic>
    </p:spTree>
    <p:extLst>
      <p:ext uri="{BB962C8B-B14F-4D97-AF65-F5344CB8AC3E}">
        <p14:creationId xmlns:p14="http://schemas.microsoft.com/office/powerpoint/2010/main" val="76365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図 41" descr="グラフィカル ユーザー インターフェイス&#10;&#10;自動的に生成された説明">
            <a:extLst>
              <a:ext uri="{FF2B5EF4-FFF2-40B4-BE49-F238E27FC236}">
                <a16:creationId xmlns:a16="http://schemas.microsoft.com/office/drawing/2014/main" id="{A8E295F7-92D6-41AF-942F-E9539D91D04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15424" y="1966686"/>
            <a:ext cx="4748039" cy="3617341"/>
          </a:xfrm>
          <a:prstGeom prst="rect">
            <a:avLst/>
          </a:prstGeom>
        </p:spPr>
      </p:pic>
      <p:grpSp>
        <p:nvGrpSpPr>
          <p:cNvPr id="5" name="グループ化 4">
            <a:extLst>
              <a:ext uri="{FF2B5EF4-FFF2-40B4-BE49-F238E27FC236}">
                <a16:creationId xmlns:a16="http://schemas.microsoft.com/office/drawing/2014/main" id="{346F1B05-198C-4A31-B041-851531B17D3A}"/>
              </a:ext>
            </a:extLst>
          </p:cNvPr>
          <p:cNvGrpSpPr/>
          <p:nvPr/>
        </p:nvGrpSpPr>
        <p:grpSpPr>
          <a:xfrm>
            <a:off x="136241" y="2440231"/>
            <a:ext cx="2238741" cy="2209470"/>
            <a:chOff x="136241" y="2440231"/>
            <a:chExt cx="2238741" cy="2209470"/>
          </a:xfrm>
        </p:grpSpPr>
        <p:sp>
          <p:nvSpPr>
            <p:cNvPr id="16" name="吹き出し: 円形 15">
              <a:extLst>
                <a:ext uri="{FF2B5EF4-FFF2-40B4-BE49-F238E27FC236}">
                  <a16:creationId xmlns:a16="http://schemas.microsoft.com/office/drawing/2014/main" id="{4ADE901E-C570-4B79-8A36-5905DCF4E9D9}"/>
                </a:ext>
              </a:extLst>
            </p:cNvPr>
            <p:cNvSpPr/>
            <p:nvPr/>
          </p:nvSpPr>
          <p:spPr>
            <a:xfrm>
              <a:off x="136241" y="2440231"/>
              <a:ext cx="2238741" cy="2209470"/>
            </a:xfrm>
            <a:prstGeom prst="wedgeEllipseCallout">
              <a:avLst>
                <a:gd name="adj1" fmla="val 53048"/>
                <a:gd name="adj2" fmla="val 28899"/>
              </a:avLst>
            </a:prstGeom>
            <a:solidFill>
              <a:schemeClr val="bg1"/>
            </a:solidFill>
            <a:ln w="57150">
              <a:solidFill>
                <a:srgbClr val="0070C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chemeClr val="tx1"/>
                </a:solidFill>
              </a:endParaRPr>
            </a:p>
          </p:txBody>
        </p:sp>
        <p:sp>
          <p:nvSpPr>
            <p:cNvPr id="17" name="テキスト ボックス 16">
              <a:extLst>
                <a:ext uri="{FF2B5EF4-FFF2-40B4-BE49-F238E27FC236}">
                  <a16:creationId xmlns:a16="http://schemas.microsoft.com/office/drawing/2014/main" id="{0C0C113E-F3B5-4C04-8132-BB7C9E004ADD}"/>
                </a:ext>
              </a:extLst>
            </p:cNvPr>
            <p:cNvSpPr txBox="1"/>
            <p:nvPr/>
          </p:nvSpPr>
          <p:spPr>
            <a:xfrm>
              <a:off x="296367" y="2792127"/>
              <a:ext cx="1467068" cy="1438855"/>
            </a:xfrm>
            <a:prstGeom prst="rect">
              <a:avLst/>
            </a:prstGeom>
            <a:noFill/>
          </p:spPr>
          <p:txBody>
            <a:bodyPr wrap="none" rtlCol="0">
              <a:spAutoFit/>
            </a:bodyPr>
            <a:lstStyle/>
            <a:p>
              <a:pPr algn="ctr">
                <a:lnSpc>
                  <a:spcPct val="150000"/>
                </a:lnSpc>
              </a:pPr>
              <a:r>
                <a:rPr kumimoji="1" lang="ja-JP" altLang="en-US" sz="20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いつもの</a:t>
              </a:r>
              <a:endParaRPr kumimoji="1" lang="en-US" altLang="ja-JP" sz="20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パスワード</a:t>
              </a:r>
              <a:endParaRPr kumimoji="1" lang="en-US" altLang="ja-JP" sz="20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でいいや！</a:t>
              </a:r>
            </a:p>
          </p:txBody>
        </p:sp>
      </p:grpSp>
      <p:sp>
        <p:nvSpPr>
          <p:cNvPr id="4" name="タイトル 3">
            <a:extLst>
              <a:ext uri="{FF2B5EF4-FFF2-40B4-BE49-F238E27FC236}">
                <a16:creationId xmlns:a16="http://schemas.microsoft.com/office/drawing/2014/main" id="{41F99849-2789-482A-96C8-92CFB787096C}"/>
              </a:ext>
            </a:extLst>
          </p:cNvPr>
          <p:cNvSpPr>
            <a:spLocks noGrp="1"/>
          </p:cNvSpPr>
          <p:nvPr>
            <p:ph type="title"/>
          </p:nvPr>
        </p:nvSpPr>
        <p:spPr/>
        <p:txBody>
          <a:bodyPr/>
          <a:lstStyle/>
          <a:p>
            <a:r>
              <a:rPr lang="en-US" altLang="ja-JP" b="1" dirty="0"/>
              <a:t>26. ID</a:t>
            </a:r>
            <a:r>
              <a:rPr lang="ja-JP" altLang="en-US" b="1" dirty="0"/>
              <a:t>・パスワードの使いまわしにご用心！</a:t>
            </a:r>
            <a:endParaRPr lang="ja-JP" altLang="en-US" dirty="0"/>
          </a:p>
        </p:txBody>
      </p:sp>
      <p:pic>
        <p:nvPicPr>
          <p:cNvPr id="8" name="図 7">
            <a:extLst>
              <a:ext uri="{FF2B5EF4-FFF2-40B4-BE49-F238E27FC236}">
                <a16:creationId xmlns:a16="http://schemas.microsoft.com/office/drawing/2014/main" id="{55E0ABFD-41C2-4B81-8CE9-A9CC81806CE3}"/>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4083"/>
          <a:stretch/>
        </p:blipFill>
        <p:spPr>
          <a:xfrm flipH="1">
            <a:off x="1089725" y="2011579"/>
            <a:ext cx="2684235" cy="3942019"/>
          </a:xfrm>
          <a:prstGeom prst="rect">
            <a:avLst/>
          </a:prstGeom>
        </p:spPr>
      </p:pic>
      <p:sp>
        <p:nvSpPr>
          <p:cNvPr id="12" name="テキスト ボックス 11">
            <a:extLst>
              <a:ext uri="{FF2B5EF4-FFF2-40B4-BE49-F238E27FC236}">
                <a16:creationId xmlns:a16="http://schemas.microsoft.com/office/drawing/2014/main" id="{BDFA7D39-8BF6-41AD-B846-AD9125C76396}"/>
              </a:ext>
            </a:extLst>
          </p:cNvPr>
          <p:cNvSpPr txBox="1"/>
          <p:nvPr/>
        </p:nvSpPr>
        <p:spPr>
          <a:xfrm>
            <a:off x="324074" y="863598"/>
            <a:ext cx="8591326"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同じ</a:t>
            </a:r>
            <a:r>
              <a:rPr lang="en-US" altLang="ja-JP" sz="2000" b="1" dirty="0"/>
              <a:t>ID</a:t>
            </a:r>
            <a:r>
              <a:rPr lang="ja-JP" altLang="en-US" sz="2000" b="1" dirty="0"/>
              <a:t>やパスワードを使いまわしていると、</a:t>
            </a:r>
            <a:r>
              <a:rPr lang="ja-JP" altLang="en-US" sz="2000" b="1" dirty="0">
                <a:solidFill>
                  <a:srgbClr val="C00000"/>
                </a:solidFill>
              </a:rPr>
              <a:t>パスワードリスト攻撃</a:t>
            </a:r>
            <a:r>
              <a:rPr lang="ja-JP" altLang="en-US" sz="2000" b="1" dirty="0"/>
              <a:t>のターゲットにされ、悪意ある第三者に不正利用される危険性があります。</a:t>
            </a:r>
          </a:p>
        </p:txBody>
      </p:sp>
      <p:grpSp>
        <p:nvGrpSpPr>
          <p:cNvPr id="11" name="グループ化 10">
            <a:extLst>
              <a:ext uri="{FF2B5EF4-FFF2-40B4-BE49-F238E27FC236}">
                <a16:creationId xmlns:a16="http://schemas.microsoft.com/office/drawing/2014/main" id="{25C49D78-5492-42BA-9B6E-0C3F05043D69}"/>
              </a:ext>
            </a:extLst>
          </p:cNvPr>
          <p:cNvGrpSpPr/>
          <p:nvPr/>
        </p:nvGrpSpPr>
        <p:grpSpPr>
          <a:xfrm>
            <a:off x="179388" y="5649652"/>
            <a:ext cx="8712200" cy="1166784"/>
            <a:chOff x="179388" y="5649652"/>
            <a:chExt cx="8712200" cy="1166784"/>
          </a:xfrm>
        </p:grpSpPr>
        <p:sp>
          <p:nvSpPr>
            <p:cNvPr id="13" name="角丸四角形 27">
              <a:extLst>
                <a:ext uri="{FF2B5EF4-FFF2-40B4-BE49-F238E27FC236}">
                  <a16:creationId xmlns:a16="http://schemas.microsoft.com/office/drawing/2014/main" id="{7481DCA4-9BF7-4E61-A39D-9DCEBF60E53C}"/>
                </a:ext>
              </a:extLst>
            </p:cNvPr>
            <p:cNvSpPr/>
            <p:nvPr/>
          </p:nvSpPr>
          <p:spPr>
            <a:xfrm>
              <a:off x="179388" y="5649652"/>
              <a:ext cx="8712200" cy="116678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2DF7C0C4-C92D-41EB-A901-1259AEC667A8}"/>
                </a:ext>
              </a:extLst>
            </p:cNvPr>
            <p:cNvSpPr txBox="1"/>
            <p:nvPr/>
          </p:nvSpPr>
          <p:spPr>
            <a:xfrm>
              <a:off x="1009874" y="5874485"/>
              <a:ext cx="7219726" cy="800219"/>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1600" b="1" dirty="0">
                  <a:solidFill>
                    <a:srgbClr val="C00000"/>
                  </a:solidFill>
                </a:rPr>
                <a:t>パスワードリスト攻撃</a:t>
              </a:r>
              <a:r>
                <a:rPr lang="ja-JP" altLang="en-US" sz="1600" b="1" dirty="0"/>
                <a:t>とは、悪意ある第三者が不正に入手したアカウント</a:t>
              </a:r>
              <a:r>
                <a:rPr lang="en-US" altLang="ja-JP" sz="1600" b="1" dirty="0"/>
                <a:t>ID</a:t>
              </a:r>
              <a:r>
                <a:rPr lang="ja-JP" altLang="en-US" sz="1600" b="1" dirty="0"/>
                <a:t>やパスワードのリストを用いて不正アクセスを試みるサイバー攻撃です。</a:t>
              </a:r>
            </a:p>
          </p:txBody>
        </p:sp>
      </p:grpSp>
      <p:pic>
        <p:nvPicPr>
          <p:cNvPr id="3" name="図 2">
            <a:extLst>
              <a:ext uri="{FF2B5EF4-FFF2-40B4-BE49-F238E27FC236}">
                <a16:creationId xmlns:a16="http://schemas.microsoft.com/office/drawing/2014/main" id="{7B5587EE-0EE5-4558-BAFC-DEA4B93857C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81798" y="3326890"/>
            <a:ext cx="2521211" cy="2521211"/>
          </a:xfrm>
          <a:prstGeom prst="rect">
            <a:avLst/>
          </a:prstGeom>
        </p:spPr>
      </p:pic>
    </p:spTree>
    <p:extLst>
      <p:ext uri="{BB962C8B-B14F-4D97-AF65-F5344CB8AC3E}">
        <p14:creationId xmlns:p14="http://schemas.microsoft.com/office/powerpoint/2010/main" val="343082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22" presetClass="entr" presetSubtype="4"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par>
                                <p:cTn id="12" presetID="10" presetClass="entr" presetSubtype="0" fill="hold" nodeType="withEffect">
                                  <p:stCondLst>
                                    <p:cond delay="500"/>
                                  </p:stCondLst>
                                  <p:childTnLst>
                                    <p:set>
                                      <p:cBhvr>
                                        <p:cTn id="13" dur="1" fill="hold">
                                          <p:stCondLst>
                                            <p:cond delay="0"/>
                                          </p:stCondLst>
                                        </p:cTn>
                                        <p:tgtEl>
                                          <p:spTgt spid="42"/>
                                        </p:tgtEl>
                                        <p:attrNameLst>
                                          <p:attrName>style.visibility</p:attrName>
                                        </p:attrNameLst>
                                      </p:cBhvr>
                                      <p:to>
                                        <p:strVal val="visible"/>
                                      </p:to>
                                    </p:set>
                                    <p:animEffect transition="in" filter="fade">
                                      <p:cBhvr>
                                        <p:cTn id="14" dur="500"/>
                                        <p:tgtEl>
                                          <p:spTgt spid="42"/>
                                        </p:tgtEl>
                                      </p:cBhvr>
                                    </p:animEffect>
                                  </p:childTnLst>
                                </p:cTn>
                              </p:par>
                            </p:childTnLst>
                          </p:cTn>
                        </p:par>
                        <p:par>
                          <p:cTn id="15" fill="hold">
                            <p:stCondLst>
                              <p:cond delay="25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26. ID</a:t>
            </a:r>
            <a:r>
              <a:rPr lang="ja-JP" altLang="en-US" b="1" dirty="0"/>
              <a:t>・パスワードの使いまわしにご用心！</a:t>
            </a:r>
            <a:endParaRPr lang="ja-JP" altLang="en-US" dirty="0"/>
          </a:p>
        </p:txBody>
      </p:sp>
      <p:sp>
        <p:nvSpPr>
          <p:cNvPr id="9" name="テキスト ボックス 8">
            <a:extLst>
              <a:ext uri="{FF2B5EF4-FFF2-40B4-BE49-F238E27FC236}">
                <a16:creationId xmlns:a16="http://schemas.microsoft.com/office/drawing/2014/main" id="{CDFB1A60-0701-419F-8411-AD16E93FAC34}"/>
              </a:ext>
            </a:extLst>
          </p:cNvPr>
          <p:cNvSpPr txBox="1"/>
          <p:nvPr/>
        </p:nvSpPr>
        <p:spPr>
          <a:xfrm>
            <a:off x="112651" y="901872"/>
            <a:ext cx="7879081" cy="515526"/>
          </a:xfrm>
          <a:prstGeom prst="rect">
            <a:avLst/>
          </a:prstGeom>
          <a:noFill/>
        </p:spPr>
        <p:txBody>
          <a:bodyPr wrap="none" rtlCol="0">
            <a:spAutoFit/>
          </a:bodyPr>
          <a:lstStyle/>
          <a:p>
            <a:pPr algn="ctr">
              <a:lnSpc>
                <a:spcPct val="150000"/>
              </a:lnSpc>
            </a:pP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「パスワードリスト攻撃」のターゲットにされないためには・・・</a:t>
            </a:r>
            <a:endPar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A01227CA-DB28-44CD-9531-CAA1FF9EEFDF}"/>
              </a:ext>
            </a:extLst>
          </p:cNvPr>
          <p:cNvGrpSpPr/>
          <p:nvPr/>
        </p:nvGrpSpPr>
        <p:grpSpPr>
          <a:xfrm>
            <a:off x="286006" y="1476017"/>
            <a:ext cx="8793980" cy="2942072"/>
            <a:chOff x="286006" y="1476017"/>
            <a:chExt cx="8793980" cy="2942072"/>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1476017"/>
              <a:ext cx="8571987" cy="2942072"/>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乗算記号 14">
              <a:extLst>
                <a:ext uri="{FF2B5EF4-FFF2-40B4-BE49-F238E27FC236}">
                  <a16:creationId xmlns:a16="http://schemas.microsoft.com/office/drawing/2014/main" id="{E8BDD5DF-C19A-42EC-867C-92A2953D5213}"/>
                </a:ext>
              </a:extLst>
            </p:cNvPr>
            <p:cNvSpPr/>
            <p:nvPr/>
          </p:nvSpPr>
          <p:spPr>
            <a:xfrm>
              <a:off x="6569015" y="1476017"/>
              <a:ext cx="2510971" cy="2415670"/>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10" name="テキスト ボックス 9">
              <a:extLst>
                <a:ext uri="{FF2B5EF4-FFF2-40B4-BE49-F238E27FC236}">
                  <a16:creationId xmlns:a16="http://schemas.microsoft.com/office/drawing/2014/main" id="{1A956DB5-AE59-4F3F-A8E8-22376AEED996}"/>
                </a:ext>
              </a:extLst>
            </p:cNvPr>
            <p:cNvSpPr txBox="1"/>
            <p:nvPr/>
          </p:nvSpPr>
          <p:spPr>
            <a:xfrm>
              <a:off x="507999" y="1668982"/>
              <a:ext cx="6313478" cy="977191"/>
            </a:xfrm>
            <a:prstGeom prst="rect">
              <a:avLst/>
            </a:prstGeom>
            <a:noFill/>
          </p:spPr>
          <p:txBody>
            <a:bodyPr wrap="square" rtlCol="0">
              <a:spAutoFit/>
            </a:bodyPr>
            <a:lstStyle/>
            <a:p>
              <a:pPr>
                <a:lnSpc>
                  <a:spcPct val="150000"/>
                </a:lnSpc>
              </a:pPr>
              <a:r>
                <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同じパスワードを使いまわしは絶対にダメ！</a:t>
              </a:r>
              <a:endParaRPr kumimoji="1" lang="en-US" altLang="ja-JP"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似たパスワードや法則性のあるパスワードも</a:t>
              </a:r>
              <a:r>
                <a:rPr lang="en-US" altLang="ja-JP"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NG</a:t>
              </a:r>
              <a:endPar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テキスト ボックス 10">
              <a:extLst>
                <a:ext uri="{FF2B5EF4-FFF2-40B4-BE49-F238E27FC236}">
                  <a16:creationId xmlns:a16="http://schemas.microsoft.com/office/drawing/2014/main" id="{698BB6A1-FEFB-4B6B-9798-3BC14510227E}"/>
                </a:ext>
              </a:extLst>
            </p:cNvPr>
            <p:cNvSpPr txBox="1"/>
            <p:nvPr/>
          </p:nvSpPr>
          <p:spPr>
            <a:xfrm>
              <a:off x="507999" y="2631911"/>
              <a:ext cx="6617420" cy="1719702"/>
            </a:xfrm>
            <a:prstGeom prst="rect">
              <a:avLst/>
            </a:prstGeom>
            <a:noFill/>
          </p:spPr>
          <p:txBody>
            <a:bodyPr wrap="square" rtlCol="0">
              <a:spAutoFit/>
            </a:bodyPr>
            <a:lstStyle/>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複雑なパスワードを使っても、同じパスワードを使いまわしていては意味がありません。セキュリティが脆弱な一か所から漏れると、すべてログイン可能になり</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ます。また、推測されやすい法則性のあるパスワードも危険です。</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a:extLst>
              <a:ext uri="{FF2B5EF4-FFF2-40B4-BE49-F238E27FC236}">
                <a16:creationId xmlns:a16="http://schemas.microsoft.com/office/drawing/2014/main" id="{F955F5A5-92A0-429E-8125-4CC053BFF697}"/>
              </a:ext>
            </a:extLst>
          </p:cNvPr>
          <p:cNvGrpSpPr/>
          <p:nvPr/>
        </p:nvGrpSpPr>
        <p:grpSpPr>
          <a:xfrm>
            <a:off x="301253" y="3381084"/>
            <a:ext cx="8926262" cy="3476916"/>
            <a:chOff x="301253" y="3381084"/>
            <a:chExt cx="8926262" cy="3476916"/>
          </a:xfrm>
        </p:grpSpPr>
        <p:sp>
          <p:nvSpPr>
            <p:cNvPr id="12" name="角丸四角形 8">
              <a:extLst>
                <a:ext uri="{FF2B5EF4-FFF2-40B4-BE49-F238E27FC236}">
                  <a16:creationId xmlns:a16="http://schemas.microsoft.com/office/drawing/2014/main" id="{76CDAEA5-8C9F-4F5D-A347-8229E496FCA5}"/>
                </a:ext>
              </a:extLst>
            </p:cNvPr>
            <p:cNvSpPr/>
            <p:nvPr/>
          </p:nvSpPr>
          <p:spPr>
            <a:xfrm>
              <a:off x="301253" y="4639230"/>
              <a:ext cx="8571987" cy="1879945"/>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ドーナツ 19">
              <a:extLst>
                <a:ext uri="{FF2B5EF4-FFF2-40B4-BE49-F238E27FC236}">
                  <a16:creationId xmlns:a16="http://schemas.microsoft.com/office/drawing/2014/main" id="{C39B25CF-2485-495C-8711-283494B04DAA}"/>
                </a:ext>
              </a:extLst>
            </p:cNvPr>
            <p:cNvSpPr/>
            <p:nvPr/>
          </p:nvSpPr>
          <p:spPr>
            <a:xfrm>
              <a:off x="507999" y="4797925"/>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3" name="テキスト ボックス 12">
              <a:extLst>
                <a:ext uri="{FF2B5EF4-FFF2-40B4-BE49-F238E27FC236}">
                  <a16:creationId xmlns:a16="http://schemas.microsoft.com/office/drawing/2014/main" id="{3ABBB1A2-ED30-4779-845F-F90F215E003B}"/>
                </a:ext>
              </a:extLst>
            </p:cNvPr>
            <p:cNvSpPr txBox="1"/>
            <p:nvPr/>
          </p:nvSpPr>
          <p:spPr>
            <a:xfrm rot="20329653">
              <a:off x="391151" y="5019167"/>
              <a:ext cx="1906274" cy="854080"/>
            </a:xfrm>
            <a:prstGeom prst="rect">
              <a:avLst/>
            </a:prstGeom>
            <a:noFill/>
          </p:spPr>
          <p:txBody>
            <a:bodyPr wrap="square" rtlCol="0">
              <a:spAutoFit/>
            </a:bodyPr>
            <a:lstStyle/>
            <a:p>
              <a:pPr algn="ctr">
                <a:lnSpc>
                  <a:spcPct val="150000"/>
                </a:lnSpc>
              </a:pPr>
              <a:r>
                <a:rPr kumimoji="1" lang="ja-JP" altLang="en-US" sz="3600" b="1" spc="300"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推奨！</a:t>
              </a:r>
            </a:p>
          </p:txBody>
        </p:sp>
        <p:pic>
          <p:nvPicPr>
            <p:cNvPr id="16" name="図 15">
              <a:extLst>
                <a:ext uri="{FF2B5EF4-FFF2-40B4-BE49-F238E27FC236}">
                  <a16:creationId xmlns:a16="http://schemas.microsoft.com/office/drawing/2014/main" id="{C8C59FBD-0A46-4D61-B1D0-D71D86FC3AAF}"/>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1632"/>
            <a:stretch/>
          </p:blipFill>
          <p:spPr>
            <a:xfrm>
              <a:off x="6751790" y="3381084"/>
              <a:ext cx="2475725" cy="3476916"/>
            </a:xfrm>
            <a:prstGeom prst="rect">
              <a:avLst/>
            </a:prstGeom>
          </p:spPr>
        </p:pic>
        <p:pic>
          <p:nvPicPr>
            <p:cNvPr id="17" name="Picture 2" descr="1,523 件の最適な 冷や汗 画像、ストック写真、ベクター | Adobe Stock">
              <a:extLst>
                <a:ext uri="{FF2B5EF4-FFF2-40B4-BE49-F238E27FC236}">
                  <a16:creationId xmlns:a16="http://schemas.microsoft.com/office/drawing/2014/main" id="{7D4F411F-025F-4834-962D-51EFE0CFA26F}"/>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160143" y="4018224"/>
              <a:ext cx="697850" cy="523388"/>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a:extLst>
                <a:ext uri="{FF2B5EF4-FFF2-40B4-BE49-F238E27FC236}">
                  <a16:creationId xmlns:a16="http://schemas.microsoft.com/office/drawing/2014/main" id="{266CCE4B-51FC-413C-AF82-4D72C51E41FC}"/>
                </a:ext>
              </a:extLst>
            </p:cNvPr>
            <p:cNvSpPr txBox="1"/>
            <p:nvPr/>
          </p:nvSpPr>
          <p:spPr>
            <a:xfrm>
              <a:off x="1951142" y="4728517"/>
              <a:ext cx="6313478" cy="515526"/>
            </a:xfrm>
            <a:prstGeom prst="rect">
              <a:avLst/>
            </a:prstGeom>
            <a:noFill/>
          </p:spPr>
          <p:txBody>
            <a:bodyPr wrap="square" rtlCol="0">
              <a:spAutoFit/>
            </a:bodyPr>
            <a:lstStyle/>
            <a:p>
              <a:pPr>
                <a:lnSpc>
                  <a:spcPct val="150000"/>
                </a:lnSpc>
              </a:pPr>
              <a:r>
                <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ログインパスワードは複雑な</a:t>
              </a:r>
              <a:r>
                <a:rPr kumimoji="1" lang="en-US" altLang="ja-JP"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桁以上を推奨！</a:t>
              </a:r>
            </a:p>
          </p:txBody>
        </p:sp>
        <p:sp>
          <p:nvSpPr>
            <p:cNvPr id="19" name="テキスト ボックス 18">
              <a:extLst>
                <a:ext uri="{FF2B5EF4-FFF2-40B4-BE49-F238E27FC236}">
                  <a16:creationId xmlns:a16="http://schemas.microsoft.com/office/drawing/2014/main" id="{B4D88A9C-A89A-4F64-93A2-75AB30B3D54E}"/>
                </a:ext>
              </a:extLst>
            </p:cNvPr>
            <p:cNvSpPr txBox="1"/>
            <p:nvPr/>
          </p:nvSpPr>
          <p:spPr>
            <a:xfrm>
              <a:off x="2093946" y="5200437"/>
              <a:ext cx="6617420" cy="1304203"/>
            </a:xfrm>
            <a:prstGeom prst="rect">
              <a:avLst/>
            </a:prstGeom>
            <a:noFill/>
          </p:spPr>
          <p:txBody>
            <a:bodyPr wrap="square" rtlCol="0">
              <a:spAutoFit/>
            </a:bodyPr>
            <a:lstStyle/>
            <a:p>
              <a:pPr>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数字のみの</a:t>
              </a:r>
              <a:r>
                <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桁・・・</a:t>
              </a:r>
              <a:r>
                <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億通り</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英大文字小文字</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数字</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記号（</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26</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個）の</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10</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桁</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　　　　　　　・・・約</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2785</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京</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97</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兆</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6009</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億通り</a:t>
              </a:r>
              <a:endPar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spTree>
    <p:extLst>
      <p:ext uri="{BB962C8B-B14F-4D97-AF65-F5344CB8AC3E}">
        <p14:creationId xmlns:p14="http://schemas.microsoft.com/office/powerpoint/2010/main" val="2702333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27">
            <a:extLst>
              <a:ext uri="{FF2B5EF4-FFF2-40B4-BE49-F238E27FC236}">
                <a16:creationId xmlns:a16="http://schemas.microsoft.com/office/drawing/2014/main" id="{16244B16-468E-40E7-B5E5-DE1FC0E48D96}"/>
              </a:ext>
            </a:extLst>
          </p:cNvPr>
          <p:cNvSpPr/>
          <p:nvPr/>
        </p:nvSpPr>
        <p:spPr>
          <a:xfrm>
            <a:off x="266700" y="965720"/>
            <a:ext cx="8712200" cy="153889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a:extLst>
              <a:ext uri="{FF2B5EF4-FFF2-40B4-BE49-F238E27FC236}">
                <a16:creationId xmlns:a16="http://schemas.microsoft.com/office/drawing/2014/main" id="{41F99849-2789-482A-96C8-92CFB787096C}"/>
              </a:ext>
            </a:extLst>
          </p:cNvPr>
          <p:cNvSpPr>
            <a:spLocks noGrp="1"/>
          </p:cNvSpPr>
          <p:nvPr>
            <p:ph type="title"/>
          </p:nvPr>
        </p:nvSpPr>
        <p:spPr/>
        <p:txBody>
          <a:bodyPr/>
          <a:lstStyle/>
          <a:p>
            <a:r>
              <a:rPr lang="en-US" altLang="ja-JP" b="1" dirty="0"/>
              <a:t>26. ID</a:t>
            </a:r>
            <a:r>
              <a:rPr lang="ja-JP" altLang="en-US" b="1" dirty="0"/>
              <a:t>・パスワードの使いまわしにご用心！</a:t>
            </a:r>
            <a:endParaRPr lang="ja-JP" altLang="en-US" dirty="0"/>
          </a:p>
        </p:txBody>
      </p:sp>
      <p:sp>
        <p:nvSpPr>
          <p:cNvPr id="8" name="テキスト ボックス 7">
            <a:extLst>
              <a:ext uri="{FF2B5EF4-FFF2-40B4-BE49-F238E27FC236}">
                <a16:creationId xmlns:a16="http://schemas.microsoft.com/office/drawing/2014/main" id="{D78F1496-8EDD-49DD-9C67-631E7CB90285}"/>
              </a:ext>
            </a:extLst>
          </p:cNvPr>
          <p:cNvSpPr txBox="1"/>
          <p:nvPr/>
        </p:nvSpPr>
        <p:spPr>
          <a:xfrm>
            <a:off x="-165100" y="1347579"/>
            <a:ext cx="9144000" cy="600164"/>
          </a:xfrm>
          <a:prstGeom prst="rect">
            <a:avLst/>
          </a:prstGeom>
          <a:noFill/>
        </p:spPr>
        <p:txBody>
          <a:bodyPr wrap="square" rtlCol="0">
            <a:spAutoFit/>
          </a:bodyPr>
          <a:lstStyle/>
          <a:p>
            <a:pPr algn="ctr">
              <a:lnSpc>
                <a:spcPct val="150000"/>
              </a:lnSpc>
            </a:pPr>
            <a:r>
              <a:rPr kumimoji="1"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パスワード</a:t>
            </a: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は正しく管理しよう！</a:t>
            </a:r>
            <a:endParaRPr kumimoji="1"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四角形: 角を丸くする 1">
            <a:extLst>
              <a:ext uri="{FF2B5EF4-FFF2-40B4-BE49-F238E27FC236}">
                <a16:creationId xmlns:a16="http://schemas.microsoft.com/office/drawing/2014/main" id="{D7360908-7F48-4A38-9F94-FB9B9284CE73}"/>
              </a:ext>
            </a:extLst>
          </p:cNvPr>
          <p:cNvSpPr/>
          <p:nvPr/>
        </p:nvSpPr>
        <p:spPr>
          <a:xfrm>
            <a:off x="1411288" y="2555184"/>
            <a:ext cx="6248400" cy="3221484"/>
          </a:xfrm>
          <a:prstGeom prst="roundRect">
            <a:avLst/>
          </a:prstGeom>
          <a:solidFill>
            <a:schemeClr val="bg1">
              <a:lumMod val="95000"/>
            </a:schemeClr>
          </a:solidFill>
          <a:ln>
            <a:solidFill>
              <a:srgbClr val="BA9B79"/>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 name="テキスト ボックス 9">
            <a:extLst>
              <a:ext uri="{FF2B5EF4-FFF2-40B4-BE49-F238E27FC236}">
                <a16:creationId xmlns:a16="http://schemas.microsoft.com/office/drawing/2014/main" id="{18620681-4466-4E2B-A685-27E9AE49C29F}"/>
              </a:ext>
            </a:extLst>
          </p:cNvPr>
          <p:cNvSpPr txBox="1"/>
          <p:nvPr/>
        </p:nvSpPr>
        <p:spPr>
          <a:xfrm>
            <a:off x="1833615" y="3014958"/>
            <a:ext cx="5826073" cy="2262158"/>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b="1" dirty="0"/>
              <a:t>自分のアカウントを守るためには、</a:t>
            </a:r>
            <a:endParaRPr lang="en-US" altLang="ja-JP" b="1" dirty="0"/>
          </a:p>
          <a:p>
            <a:pPr>
              <a:lnSpc>
                <a:spcPct val="150000"/>
              </a:lnSpc>
            </a:pPr>
            <a:r>
              <a:rPr lang="ja-JP" altLang="en-US" b="1" dirty="0">
                <a:solidFill>
                  <a:srgbClr val="0070C0"/>
                </a:solidFill>
              </a:rPr>
              <a:t>①</a:t>
            </a:r>
            <a:r>
              <a:rPr lang="en-US" altLang="ja-JP" b="1" dirty="0">
                <a:solidFill>
                  <a:srgbClr val="0070C0"/>
                </a:solidFill>
              </a:rPr>
              <a:t>ID</a:t>
            </a:r>
            <a:r>
              <a:rPr lang="ja-JP" altLang="en-US" b="1" dirty="0">
                <a:solidFill>
                  <a:srgbClr val="0070C0"/>
                </a:solidFill>
              </a:rPr>
              <a:t>やパスワードは使いまわさない。</a:t>
            </a:r>
            <a:endParaRPr lang="en-US" altLang="ja-JP" b="1" dirty="0">
              <a:solidFill>
                <a:srgbClr val="0070C0"/>
              </a:solidFill>
            </a:endParaRPr>
          </a:p>
          <a:p>
            <a:pPr>
              <a:lnSpc>
                <a:spcPct val="150000"/>
              </a:lnSpc>
            </a:pPr>
            <a:r>
              <a:rPr lang="ja-JP" altLang="en-US" b="1" dirty="0">
                <a:solidFill>
                  <a:srgbClr val="0070C0"/>
                </a:solidFill>
              </a:rPr>
              <a:t>②パスワードは複雑なものを使う。</a:t>
            </a:r>
            <a:endParaRPr lang="en-US" altLang="ja-JP" b="1" dirty="0">
              <a:solidFill>
                <a:srgbClr val="0070C0"/>
              </a:solidFill>
            </a:endParaRPr>
          </a:p>
          <a:p>
            <a:pPr>
              <a:lnSpc>
                <a:spcPct val="150000"/>
              </a:lnSpc>
            </a:pPr>
            <a:r>
              <a:rPr lang="ja-JP" altLang="en-US" b="1" dirty="0"/>
              <a:t>ことが大切です。</a:t>
            </a:r>
          </a:p>
        </p:txBody>
      </p:sp>
      <p:pic>
        <p:nvPicPr>
          <p:cNvPr id="11" name="図 10">
            <a:extLst>
              <a:ext uri="{FF2B5EF4-FFF2-40B4-BE49-F238E27FC236}">
                <a16:creationId xmlns:a16="http://schemas.microsoft.com/office/drawing/2014/main" id="{A2D963F3-BDB3-49A5-9538-5F84BE0632F8}"/>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3000" t="8618" r="35479" b="34502"/>
          <a:stretch/>
        </p:blipFill>
        <p:spPr>
          <a:xfrm>
            <a:off x="6301595" y="3014958"/>
            <a:ext cx="2853426" cy="3909031"/>
          </a:xfrm>
          <a:prstGeom prst="rect">
            <a:avLst/>
          </a:prstGeom>
        </p:spPr>
      </p:pic>
      <p:grpSp>
        <p:nvGrpSpPr>
          <p:cNvPr id="7" name="グループ化 6">
            <a:extLst>
              <a:ext uri="{FF2B5EF4-FFF2-40B4-BE49-F238E27FC236}">
                <a16:creationId xmlns:a16="http://schemas.microsoft.com/office/drawing/2014/main" id="{328410C3-CF65-4603-82A3-C6BDAC74A449}"/>
              </a:ext>
            </a:extLst>
          </p:cNvPr>
          <p:cNvGrpSpPr/>
          <p:nvPr/>
        </p:nvGrpSpPr>
        <p:grpSpPr>
          <a:xfrm>
            <a:off x="2392482" y="5277117"/>
            <a:ext cx="4372426" cy="1566766"/>
            <a:chOff x="2392482" y="5277117"/>
            <a:chExt cx="4372426" cy="1566766"/>
          </a:xfrm>
        </p:grpSpPr>
        <p:sp>
          <p:nvSpPr>
            <p:cNvPr id="12" name="吹き出し: 円形 11">
              <a:extLst>
                <a:ext uri="{FF2B5EF4-FFF2-40B4-BE49-F238E27FC236}">
                  <a16:creationId xmlns:a16="http://schemas.microsoft.com/office/drawing/2014/main" id="{BD57EE2F-1646-49A5-AF2A-A6BFC489DB00}"/>
                </a:ext>
              </a:extLst>
            </p:cNvPr>
            <p:cNvSpPr/>
            <p:nvPr/>
          </p:nvSpPr>
          <p:spPr>
            <a:xfrm>
              <a:off x="2392482" y="5277117"/>
              <a:ext cx="4372426" cy="1566766"/>
            </a:xfrm>
            <a:prstGeom prst="wedgeEllipseCallout">
              <a:avLst>
                <a:gd name="adj1" fmla="val 58923"/>
                <a:gd name="adj2" fmla="val -22131"/>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 name="テキスト ボックス 12">
              <a:extLst>
                <a:ext uri="{FF2B5EF4-FFF2-40B4-BE49-F238E27FC236}">
                  <a16:creationId xmlns:a16="http://schemas.microsoft.com/office/drawing/2014/main" id="{5FC5A4B0-4E03-49A0-BDE9-37803C4EB035}"/>
                </a:ext>
              </a:extLst>
            </p:cNvPr>
            <p:cNvSpPr txBox="1"/>
            <p:nvPr/>
          </p:nvSpPr>
          <p:spPr>
            <a:xfrm>
              <a:off x="2684972" y="5492859"/>
              <a:ext cx="3875655" cy="977191"/>
            </a:xfrm>
            <a:prstGeom prst="rect">
              <a:avLst/>
            </a:prstGeom>
            <a:noFill/>
          </p:spPr>
          <p:txBody>
            <a:bodyPr wrap="square" rtlCol="0">
              <a:spAutoFit/>
            </a:bodyPr>
            <a:lstStyle/>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自分のアカウントは</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自分でしっかり守らないとね！</a:t>
              </a:r>
            </a:p>
          </p:txBody>
        </p:sp>
      </p:grpSp>
      <p:pic>
        <p:nvPicPr>
          <p:cNvPr id="5" name="図 4">
            <a:extLst>
              <a:ext uri="{FF2B5EF4-FFF2-40B4-BE49-F238E27FC236}">
                <a16:creationId xmlns:a16="http://schemas.microsoft.com/office/drawing/2014/main" id="{64A9A510-71A7-44D7-8239-BF57F330426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2883" y="2014095"/>
            <a:ext cx="1639634" cy="1599149"/>
          </a:xfrm>
          <a:prstGeom prst="rect">
            <a:avLst/>
          </a:prstGeom>
        </p:spPr>
      </p:pic>
    </p:spTree>
    <p:extLst>
      <p:ext uri="{BB962C8B-B14F-4D97-AF65-F5344CB8AC3E}">
        <p14:creationId xmlns:p14="http://schemas.microsoft.com/office/powerpoint/2010/main" val="3998686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0">
                                            <p:txEl>
                                              <p:pRg st="1" end="1"/>
                                            </p:txEl>
                                          </p:spTgt>
                                        </p:tgtEl>
                                        <p:attrNameLst>
                                          <p:attrName>style.visibility</p:attrName>
                                        </p:attrNameLst>
                                      </p:cBhvr>
                                      <p:to>
                                        <p:strVal val="visible"/>
                                      </p:to>
                                    </p:set>
                                    <p:animEffect transition="in" filter="fade">
                                      <p:cBhvr>
                                        <p:cTn id="11" dur="500"/>
                                        <p:tgtEl>
                                          <p:spTgt spid="10">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10">
                                            <p:txEl>
                                              <p:pRg st="2" end="2"/>
                                            </p:txEl>
                                          </p:spTgt>
                                        </p:tgtEl>
                                        <p:attrNameLst>
                                          <p:attrName>style.visibility</p:attrName>
                                        </p:attrNameLst>
                                      </p:cBhvr>
                                      <p:to>
                                        <p:strVal val="visible"/>
                                      </p:to>
                                    </p:set>
                                    <p:animEffect transition="in" filter="fade">
                                      <p:cBhvr>
                                        <p:cTn id="15" dur="500"/>
                                        <p:tgtEl>
                                          <p:spTgt spid="10">
                                            <p:txEl>
                                              <p:pRg st="2" end="2"/>
                                            </p:txEl>
                                          </p:spTgt>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10">
                                            <p:txEl>
                                              <p:pRg st="3" end="3"/>
                                            </p:txEl>
                                          </p:spTgt>
                                        </p:tgtEl>
                                        <p:attrNameLst>
                                          <p:attrName>style.visibility</p:attrName>
                                        </p:attrNameLst>
                                      </p:cBhvr>
                                      <p:to>
                                        <p:strVal val="visible"/>
                                      </p:to>
                                    </p:set>
                                    <p:animEffect transition="in" filter="fade">
                                      <p:cBhvr>
                                        <p:cTn id="19" dur="500"/>
                                        <p:tgtEl>
                                          <p:spTgt spid="10">
                                            <p:txEl>
                                              <p:pRg st="3" end="3"/>
                                            </p:txEl>
                                          </p:spTgt>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pPr algn="ctr"/>
            <a:r>
              <a:rPr lang="ja-JP" altLang="en-US" sz="4000" dirty="0"/>
              <a:t>第 </a:t>
            </a:r>
            <a:r>
              <a:rPr lang="en-US" altLang="ja-JP" sz="6000" dirty="0">
                <a:solidFill>
                  <a:schemeClr val="accent4">
                    <a:lumMod val="40000"/>
                    <a:lumOff val="60000"/>
                  </a:schemeClr>
                </a:solidFill>
              </a:rPr>
              <a:t>27</a:t>
            </a:r>
            <a:r>
              <a:rPr lang="ja-JP" altLang="en-US" sz="4000" dirty="0"/>
              <a:t>話</a:t>
            </a:r>
            <a:br>
              <a:rPr lang="en-US" altLang="ja-JP" sz="4000" dirty="0"/>
            </a:br>
            <a:r>
              <a:rPr lang="ja-JP" altLang="en-US" dirty="0"/>
              <a:t>不正アクセスは</a:t>
            </a:r>
            <a:br>
              <a:rPr lang="en-US" altLang="ja-JP" dirty="0"/>
            </a:br>
            <a:r>
              <a:rPr lang="ja-JP" altLang="en-US" dirty="0"/>
              <a:t>犯罪です</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91649361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27. </a:t>
            </a:r>
            <a:r>
              <a:rPr lang="ja-JP" altLang="en-US" b="1" dirty="0"/>
              <a:t>不正アクセスは犯罪です</a:t>
            </a:r>
          </a:p>
        </p:txBody>
      </p:sp>
      <p:pic>
        <p:nvPicPr>
          <p:cNvPr id="8" name="図 7">
            <a:extLst>
              <a:ext uri="{FF2B5EF4-FFF2-40B4-BE49-F238E27FC236}">
                <a16:creationId xmlns:a16="http://schemas.microsoft.com/office/drawing/2014/main" id="{10259FE0-0780-47CD-B031-617BB863B112}"/>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33000"/>
                    </a14:imgEffect>
                  </a14:imgLayer>
                </a14:imgProps>
              </a:ext>
              <a:ext uri="{28A0092B-C50C-407E-A947-70E740481C1C}">
                <a14:useLocalDpi xmlns:a14="http://schemas.microsoft.com/office/drawing/2010/main" val="0"/>
              </a:ext>
            </a:extLst>
          </a:blip>
          <a:srcRect l="26517" t="27286" b="13477"/>
          <a:stretch/>
        </p:blipFill>
        <p:spPr>
          <a:xfrm>
            <a:off x="1280745" y="1312921"/>
            <a:ext cx="5407604" cy="4359273"/>
          </a:xfrm>
          <a:prstGeom prst="rect">
            <a:avLst/>
          </a:prstGeom>
          <a:ln>
            <a:noFill/>
          </a:ln>
          <a:effectLst>
            <a:softEdge rad="112500"/>
          </a:effectLst>
        </p:spPr>
      </p:pic>
      <p:sp>
        <p:nvSpPr>
          <p:cNvPr id="11" name="テキスト ボックス 10">
            <a:extLst>
              <a:ext uri="{FF2B5EF4-FFF2-40B4-BE49-F238E27FC236}">
                <a16:creationId xmlns:a16="http://schemas.microsoft.com/office/drawing/2014/main" id="{33BCEC12-5F59-4398-8634-A7DCFF5BDCBD}"/>
              </a:ext>
            </a:extLst>
          </p:cNvPr>
          <p:cNvSpPr txBox="1"/>
          <p:nvPr/>
        </p:nvSpPr>
        <p:spPr>
          <a:xfrm>
            <a:off x="0" y="903527"/>
            <a:ext cx="9144000"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ある日、眉山さんの教科書がなくなるという出来事が起こりました。</a:t>
            </a:r>
            <a:endParaRPr lang="en-US" altLang="ja-JP" sz="2000" b="1" dirty="0"/>
          </a:p>
          <a:p>
            <a:pPr>
              <a:lnSpc>
                <a:spcPct val="150000"/>
              </a:lnSpc>
            </a:pPr>
            <a:r>
              <a:rPr lang="ja-JP" altLang="en-US" sz="2000" b="1" dirty="0"/>
              <a:t>友人の</a:t>
            </a:r>
            <a:r>
              <a:rPr lang="en-US" altLang="ja-JP" sz="2000" b="1" dirty="0"/>
              <a:t>A</a:t>
            </a:r>
            <a:r>
              <a:rPr lang="ja-JP" altLang="en-US" sz="2000" b="1" dirty="0"/>
              <a:t>さんは「誰かが盗ったんじゃない？」と、犯人捜しを始めました。</a:t>
            </a:r>
          </a:p>
        </p:txBody>
      </p:sp>
      <p:pic>
        <p:nvPicPr>
          <p:cNvPr id="27" name="図 26">
            <a:extLst>
              <a:ext uri="{FF2B5EF4-FFF2-40B4-BE49-F238E27FC236}">
                <a16:creationId xmlns:a16="http://schemas.microsoft.com/office/drawing/2014/main" id="{E592EF1C-A658-4ED4-91DC-4770E6C9E07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260" r="4333" b="106"/>
          <a:stretch/>
        </p:blipFill>
        <p:spPr>
          <a:xfrm>
            <a:off x="-133226" y="1601093"/>
            <a:ext cx="2792792" cy="2878285"/>
          </a:xfrm>
          <a:prstGeom prst="rect">
            <a:avLst/>
          </a:prstGeom>
        </p:spPr>
      </p:pic>
      <p:pic>
        <p:nvPicPr>
          <p:cNvPr id="5" name="図 4" descr="黒い背景に白い文字がある&#10;&#10;低い精度で自動的に生成された説明">
            <a:extLst>
              <a:ext uri="{FF2B5EF4-FFF2-40B4-BE49-F238E27FC236}">
                <a16:creationId xmlns:a16="http://schemas.microsoft.com/office/drawing/2014/main" id="{5C8A16A4-ACBD-48CC-89E4-BB69DB55D8F7}"/>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43323" t="36633" r="45175" b="50391"/>
          <a:stretch/>
        </p:blipFill>
        <p:spPr>
          <a:xfrm>
            <a:off x="4497303" y="2369269"/>
            <a:ext cx="621102" cy="700724"/>
          </a:xfrm>
          <a:prstGeom prst="rect">
            <a:avLst/>
          </a:prstGeom>
        </p:spPr>
      </p:pic>
      <p:pic>
        <p:nvPicPr>
          <p:cNvPr id="10" name="図 9" descr="黒いバックグラウンドの前に座っている人形&#10;&#10;低い精度で自動的に生成された説明">
            <a:extLst>
              <a:ext uri="{FF2B5EF4-FFF2-40B4-BE49-F238E27FC236}">
                <a16:creationId xmlns:a16="http://schemas.microsoft.com/office/drawing/2014/main" id="{64AD54A4-92A2-49C8-8870-7AA47642FF6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37182" y="2045892"/>
            <a:ext cx="4866972" cy="4866972"/>
          </a:xfrm>
          <a:prstGeom prst="rect">
            <a:avLst/>
          </a:prstGeom>
        </p:spPr>
      </p:pic>
      <p:pic>
        <p:nvPicPr>
          <p:cNvPr id="16" name="図 15" descr="白いバックグラウンドの前に座っている人形&#10;&#10;低い精度で自動的に生成された説明">
            <a:extLst>
              <a:ext uri="{FF2B5EF4-FFF2-40B4-BE49-F238E27FC236}">
                <a16:creationId xmlns:a16="http://schemas.microsoft.com/office/drawing/2014/main" id="{67B642E2-4C74-4207-B61B-46E1C6601B6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94232" y="2630415"/>
            <a:ext cx="4389129" cy="4282449"/>
          </a:xfrm>
          <a:prstGeom prst="rect">
            <a:avLst/>
          </a:prstGeom>
        </p:spPr>
      </p:pic>
      <p:pic>
        <p:nvPicPr>
          <p:cNvPr id="18" name="図 17" descr="スポーツゲーム, サッカー が含まれている画像&#10;&#10;自動的に生成された説明">
            <a:extLst>
              <a:ext uri="{FF2B5EF4-FFF2-40B4-BE49-F238E27FC236}">
                <a16:creationId xmlns:a16="http://schemas.microsoft.com/office/drawing/2014/main" id="{14E82A63-4E26-4AA4-A6EB-0A8D1BB7F71E}"/>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9081" r="58068" b="66457"/>
          <a:stretch/>
        </p:blipFill>
        <p:spPr>
          <a:xfrm>
            <a:off x="6067253" y="1773340"/>
            <a:ext cx="1423029" cy="1453004"/>
          </a:xfrm>
          <a:prstGeom prst="rect">
            <a:avLst/>
          </a:prstGeom>
        </p:spPr>
      </p:pic>
      <p:grpSp>
        <p:nvGrpSpPr>
          <p:cNvPr id="2" name="グループ化 1">
            <a:extLst>
              <a:ext uri="{FF2B5EF4-FFF2-40B4-BE49-F238E27FC236}">
                <a16:creationId xmlns:a16="http://schemas.microsoft.com/office/drawing/2014/main" id="{520492EE-2186-4DE5-B33E-089165BB3E9B}"/>
              </a:ext>
            </a:extLst>
          </p:cNvPr>
          <p:cNvGrpSpPr/>
          <p:nvPr/>
        </p:nvGrpSpPr>
        <p:grpSpPr>
          <a:xfrm>
            <a:off x="275581" y="3896080"/>
            <a:ext cx="3490189" cy="1939892"/>
            <a:chOff x="2097979" y="4960268"/>
            <a:chExt cx="2717832" cy="1471629"/>
          </a:xfrm>
        </p:grpSpPr>
        <p:sp>
          <p:nvSpPr>
            <p:cNvPr id="7" name="思考の吹き出し: 雲形 6">
              <a:extLst>
                <a:ext uri="{FF2B5EF4-FFF2-40B4-BE49-F238E27FC236}">
                  <a16:creationId xmlns:a16="http://schemas.microsoft.com/office/drawing/2014/main" id="{305C9832-8545-41C8-BEAC-C264A6B5A8C7}"/>
                </a:ext>
              </a:extLst>
            </p:cNvPr>
            <p:cNvSpPr/>
            <p:nvPr/>
          </p:nvSpPr>
          <p:spPr>
            <a:xfrm>
              <a:off x="2097979" y="4960268"/>
              <a:ext cx="2717832" cy="1471629"/>
            </a:xfrm>
            <a:prstGeom prst="cloudCallout">
              <a:avLst>
                <a:gd name="adj1" fmla="val 77849"/>
                <a:gd name="adj2" fmla="val -11952"/>
              </a:avLst>
            </a:prstGeom>
            <a:solidFill>
              <a:srgbClr val="0070C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2" name="テキスト ボックス 11">
              <a:extLst>
                <a:ext uri="{FF2B5EF4-FFF2-40B4-BE49-F238E27FC236}">
                  <a16:creationId xmlns:a16="http://schemas.microsoft.com/office/drawing/2014/main" id="{E48ED485-F2B5-48E4-AAB9-BBD14A734DFD}"/>
                </a:ext>
              </a:extLst>
            </p:cNvPr>
            <p:cNvSpPr txBox="1"/>
            <p:nvPr/>
          </p:nvSpPr>
          <p:spPr>
            <a:xfrm rot="21435849">
              <a:off x="2553444" y="5229001"/>
              <a:ext cx="1941307" cy="741311"/>
            </a:xfrm>
            <a:prstGeom prst="rect">
              <a:avLst/>
            </a:prstGeom>
            <a:noFill/>
          </p:spPr>
          <p:txBody>
            <a:bodyPr wrap="none" rtlCol="0">
              <a:spAutoFit/>
            </a:bodyPr>
            <a:lstStyle/>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きっと</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あのこが</a:t>
              </a: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犯人だよ！</a:t>
              </a:r>
            </a:p>
          </p:txBody>
        </p:sp>
      </p:grpSp>
    </p:spTree>
    <p:extLst>
      <p:ext uri="{BB962C8B-B14F-4D97-AF65-F5344CB8AC3E}">
        <p14:creationId xmlns:p14="http://schemas.microsoft.com/office/powerpoint/2010/main" val="250135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FDD13959-9850-4AC0-9217-8B3C888340A0}"/>
              </a:ext>
            </a:extLst>
          </p:cNvPr>
          <p:cNvPicPr>
            <a:picLocks noChangeAspect="1"/>
          </p:cNvPicPr>
          <p:nvPr/>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t="12019" b="19065"/>
          <a:stretch/>
        </p:blipFill>
        <p:spPr>
          <a:xfrm>
            <a:off x="307306" y="1880718"/>
            <a:ext cx="7526260" cy="5060726"/>
          </a:xfrm>
          <a:prstGeom prst="rect">
            <a:avLst/>
          </a:prstGeom>
        </p:spPr>
      </p:pic>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27. </a:t>
            </a:r>
            <a:r>
              <a:rPr lang="ja-JP" altLang="en-US" b="1" dirty="0"/>
              <a:t>不正アクセスは犯罪です</a:t>
            </a:r>
          </a:p>
        </p:txBody>
      </p:sp>
      <p:sp>
        <p:nvSpPr>
          <p:cNvPr id="8" name="テキスト ボックス 7">
            <a:extLst>
              <a:ext uri="{FF2B5EF4-FFF2-40B4-BE49-F238E27FC236}">
                <a16:creationId xmlns:a16="http://schemas.microsoft.com/office/drawing/2014/main" id="{11E88DD3-0D3C-4AB6-9F01-91C3BFFDCF34}"/>
              </a:ext>
            </a:extLst>
          </p:cNvPr>
          <p:cNvSpPr txBox="1"/>
          <p:nvPr/>
        </p:nvSpPr>
        <p:spPr>
          <a:xfrm>
            <a:off x="0" y="903527"/>
            <a:ext cx="9144000" cy="977191"/>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Ａさんは、Ｂさんを犯人だと思い込み、Ｂさんのアカウントを使って</a:t>
            </a:r>
            <a:endParaRPr lang="en-US" altLang="ja-JP" sz="2000" b="1" dirty="0"/>
          </a:p>
          <a:p>
            <a:pPr>
              <a:lnSpc>
                <a:spcPct val="150000"/>
              </a:lnSpc>
            </a:pPr>
            <a:r>
              <a:rPr lang="ja-JP" altLang="en-US" sz="2000" b="1" dirty="0"/>
              <a:t>クラスの掲示板に「私がやった」とウソの書き込みをしてしまいました。</a:t>
            </a:r>
          </a:p>
        </p:txBody>
      </p:sp>
      <p:pic>
        <p:nvPicPr>
          <p:cNvPr id="9" name="図 8">
            <a:extLst>
              <a:ext uri="{FF2B5EF4-FFF2-40B4-BE49-F238E27FC236}">
                <a16:creationId xmlns:a16="http://schemas.microsoft.com/office/drawing/2014/main" id="{4A54143C-A5A3-4612-8EB9-AE133A4238F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264" t="15506" r="10242" b="939"/>
          <a:stretch/>
        </p:blipFill>
        <p:spPr>
          <a:xfrm>
            <a:off x="4572000" y="2347902"/>
            <a:ext cx="4858851" cy="4527351"/>
          </a:xfrm>
          <a:prstGeom prst="rect">
            <a:avLst/>
          </a:prstGeom>
        </p:spPr>
      </p:pic>
    </p:spTree>
    <p:extLst>
      <p:ext uri="{BB962C8B-B14F-4D97-AF65-F5344CB8AC3E}">
        <p14:creationId xmlns:p14="http://schemas.microsoft.com/office/powerpoint/2010/main" val="251010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a:extLst>
              <a:ext uri="{FF2B5EF4-FFF2-40B4-BE49-F238E27FC236}">
                <a16:creationId xmlns:a16="http://schemas.microsoft.com/office/drawing/2014/main" id="{720871C6-196A-43E8-94FA-6BB0F080D709}"/>
              </a:ext>
            </a:extLst>
          </p:cNvPr>
          <p:cNvGrpSpPr/>
          <p:nvPr/>
        </p:nvGrpSpPr>
        <p:grpSpPr>
          <a:xfrm>
            <a:off x="3441672" y="2502705"/>
            <a:ext cx="3310476" cy="1941370"/>
            <a:chOff x="3841885" y="2310656"/>
            <a:chExt cx="3310476" cy="1941370"/>
          </a:xfrm>
        </p:grpSpPr>
        <p:sp>
          <p:nvSpPr>
            <p:cNvPr id="8" name="吹き出し: 円形 7">
              <a:extLst>
                <a:ext uri="{FF2B5EF4-FFF2-40B4-BE49-F238E27FC236}">
                  <a16:creationId xmlns:a16="http://schemas.microsoft.com/office/drawing/2014/main" id="{51501C8D-AEE6-4F67-9D6C-54920F33CED6}"/>
                </a:ext>
              </a:extLst>
            </p:cNvPr>
            <p:cNvSpPr/>
            <p:nvPr/>
          </p:nvSpPr>
          <p:spPr>
            <a:xfrm rot="10800000">
              <a:off x="3841885" y="2310656"/>
              <a:ext cx="3310476" cy="1941370"/>
            </a:xfrm>
            <a:prstGeom prst="wedgeEllipseCallout">
              <a:avLst>
                <a:gd name="adj1" fmla="val 44669"/>
                <a:gd name="adj2" fmla="val -45778"/>
              </a:avLst>
            </a:prstGeom>
            <a:solidFill>
              <a:schemeClr val="bg1">
                <a:lumMod val="95000"/>
              </a:schemeClr>
            </a:solidFill>
            <a:ln>
              <a:solidFill>
                <a:srgbClr val="BA9B79"/>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kumimoji="1" lang="ja-JP" altLang="en-US" dirty="0">
                <a:solidFill>
                  <a:schemeClr val="tx1"/>
                </a:solidFill>
              </a:endParaRPr>
            </a:p>
          </p:txBody>
        </p:sp>
        <p:sp>
          <p:nvSpPr>
            <p:cNvPr id="9" name="テキスト ボックス 8">
              <a:extLst>
                <a:ext uri="{FF2B5EF4-FFF2-40B4-BE49-F238E27FC236}">
                  <a16:creationId xmlns:a16="http://schemas.microsoft.com/office/drawing/2014/main" id="{C395B8D5-34EE-4B0E-BBFF-91237ACA2715}"/>
                </a:ext>
              </a:extLst>
            </p:cNvPr>
            <p:cNvSpPr txBox="1"/>
            <p:nvPr/>
          </p:nvSpPr>
          <p:spPr>
            <a:xfrm>
              <a:off x="4111667" y="2588337"/>
              <a:ext cx="2770909" cy="1304203"/>
            </a:xfrm>
            <a:prstGeom prst="rect">
              <a:avLst/>
            </a:prstGeom>
            <a:noFill/>
          </p:spPr>
          <p:txBody>
            <a:bodyPr wrap="square" rtlCol="0">
              <a:spAutoFit/>
            </a:bodyPr>
            <a:lstStyle/>
            <a:p>
              <a:pPr algn="ctr">
                <a:lnSpc>
                  <a:spcPct val="150000"/>
                </a:lnSpc>
              </a:pPr>
              <a:r>
                <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B</a:t>
              </a: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さんのアカウントへ</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勝手に入って操作をしたのはダメなんじゃない？</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0" name="図 19" descr="男性の顔の絵&#10;&#10;低い精度で自動的に生成された説明">
            <a:extLst>
              <a:ext uri="{FF2B5EF4-FFF2-40B4-BE49-F238E27FC236}">
                <a16:creationId xmlns:a16="http://schemas.microsoft.com/office/drawing/2014/main" id="{924AE52E-18CF-44D9-B4F5-279E3C158CA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111" r="30330"/>
          <a:stretch/>
        </p:blipFill>
        <p:spPr>
          <a:xfrm>
            <a:off x="2088286" y="3345653"/>
            <a:ext cx="2113568" cy="3521585"/>
          </a:xfrm>
          <a:prstGeom prst="rect">
            <a:avLst/>
          </a:prstGeom>
        </p:spPr>
      </p:pic>
      <p:pic>
        <p:nvPicPr>
          <p:cNvPr id="22" name="図 21" descr="男性の顔の絵&#10;&#10;低い精度で自動的に生成された説明">
            <a:extLst>
              <a:ext uri="{FF2B5EF4-FFF2-40B4-BE49-F238E27FC236}">
                <a16:creationId xmlns:a16="http://schemas.microsoft.com/office/drawing/2014/main" id="{4A7DF973-9059-4DDF-91E7-D14BA78537A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6419" r="19413"/>
          <a:stretch/>
        </p:blipFill>
        <p:spPr>
          <a:xfrm>
            <a:off x="6810249" y="2965219"/>
            <a:ext cx="2377523" cy="4282449"/>
          </a:xfrm>
          <a:prstGeom prst="rect">
            <a:avLst/>
          </a:prstGeom>
        </p:spPr>
      </p:pic>
      <p:pic>
        <p:nvPicPr>
          <p:cNvPr id="17" name="図 16" descr="白いバックグラウンドの前に座っている人形&#10;&#10;低い精度で自動的に生成された説明">
            <a:extLst>
              <a:ext uri="{FF2B5EF4-FFF2-40B4-BE49-F238E27FC236}">
                <a16:creationId xmlns:a16="http://schemas.microsoft.com/office/drawing/2014/main" id="{0C8ABA0C-AEED-422F-B30A-A993DA1F8F0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6866" r="24575"/>
          <a:stretch/>
        </p:blipFill>
        <p:spPr>
          <a:xfrm>
            <a:off x="92547" y="2965220"/>
            <a:ext cx="2570220" cy="4282449"/>
          </a:xfrm>
          <a:prstGeom prst="rect">
            <a:avLst/>
          </a:prstGeom>
        </p:spPr>
      </p:pic>
      <p:sp>
        <p:nvSpPr>
          <p:cNvPr id="2" name="タイトル 1">
            <a:extLst>
              <a:ext uri="{FF2B5EF4-FFF2-40B4-BE49-F238E27FC236}">
                <a16:creationId xmlns:a16="http://schemas.microsoft.com/office/drawing/2014/main" id="{E8D73ECF-24F1-4644-AE86-BEB08768A0D3}"/>
              </a:ext>
            </a:extLst>
          </p:cNvPr>
          <p:cNvSpPr>
            <a:spLocks noGrp="1"/>
          </p:cNvSpPr>
          <p:nvPr>
            <p:ph type="title"/>
          </p:nvPr>
        </p:nvSpPr>
        <p:spPr/>
        <p:txBody>
          <a:bodyPr/>
          <a:lstStyle/>
          <a:p>
            <a:r>
              <a:rPr lang="en-US" altLang="ja-JP" b="1" dirty="0"/>
              <a:t>27. </a:t>
            </a:r>
            <a:r>
              <a:rPr lang="ja-JP" altLang="en-US" b="1" dirty="0"/>
              <a:t>不正アクセスは犯罪です</a:t>
            </a:r>
            <a:endParaRPr kumimoji="1" lang="ja-JP" altLang="en-US" dirty="0"/>
          </a:p>
        </p:txBody>
      </p:sp>
      <p:grpSp>
        <p:nvGrpSpPr>
          <p:cNvPr id="6" name="グループ化 5">
            <a:extLst>
              <a:ext uri="{FF2B5EF4-FFF2-40B4-BE49-F238E27FC236}">
                <a16:creationId xmlns:a16="http://schemas.microsoft.com/office/drawing/2014/main" id="{DE58CE4C-DE2D-4297-9401-B02B17205907}"/>
              </a:ext>
            </a:extLst>
          </p:cNvPr>
          <p:cNvGrpSpPr/>
          <p:nvPr/>
        </p:nvGrpSpPr>
        <p:grpSpPr>
          <a:xfrm>
            <a:off x="936083" y="2308883"/>
            <a:ext cx="2770909" cy="1157687"/>
            <a:chOff x="120041" y="4955556"/>
            <a:chExt cx="2770909" cy="1253510"/>
          </a:xfrm>
        </p:grpSpPr>
        <p:sp>
          <p:nvSpPr>
            <p:cNvPr id="4" name="吹き出し: 円形 3">
              <a:extLst>
                <a:ext uri="{FF2B5EF4-FFF2-40B4-BE49-F238E27FC236}">
                  <a16:creationId xmlns:a16="http://schemas.microsoft.com/office/drawing/2014/main" id="{22038287-E332-4A95-AF73-B454891E37D9}"/>
                </a:ext>
              </a:extLst>
            </p:cNvPr>
            <p:cNvSpPr/>
            <p:nvPr/>
          </p:nvSpPr>
          <p:spPr>
            <a:xfrm rot="10800000">
              <a:off x="328948" y="4955556"/>
              <a:ext cx="2415905" cy="1253510"/>
            </a:xfrm>
            <a:prstGeom prst="wedgeEllipseCallout">
              <a:avLst>
                <a:gd name="adj1" fmla="val 35597"/>
                <a:gd name="adj2" fmla="val -57647"/>
              </a:avLst>
            </a:prstGeom>
            <a:solidFill>
              <a:schemeClr val="bg1">
                <a:lumMod val="95000"/>
              </a:schemeClr>
            </a:solidFill>
            <a:ln>
              <a:solidFill>
                <a:srgbClr val="BA9B79"/>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 name="テキスト ボックス 4">
              <a:extLst>
                <a:ext uri="{FF2B5EF4-FFF2-40B4-BE49-F238E27FC236}">
                  <a16:creationId xmlns:a16="http://schemas.microsoft.com/office/drawing/2014/main" id="{512F1D5A-AFC8-45AC-BDC0-988EC80F541C}"/>
                </a:ext>
              </a:extLst>
            </p:cNvPr>
            <p:cNvSpPr txBox="1"/>
            <p:nvPr/>
          </p:nvSpPr>
          <p:spPr>
            <a:xfrm>
              <a:off x="120041" y="5019746"/>
              <a:ext cx="2770909" cy="888705"/>
            </a:xfrm>
            <a:prstGeom prst="rect">
              <a:avLst/>
            </a:prstGeom>
            <a:noFill/>
          </p:spPr>
          <p:txBody>
            <a:bodyPr wrap="square" rtlCol="0">
              <a:spAutoFit/>
            </a:bodyPr>
            <a:lstStyle/>
            <a:p>
              <a:pPr algn="ctr">
                <a:lnSpc>
                  <a:spcPct val="150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ごめん</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教科書見つかった</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1" name="テキスト ボックス 10">
            <a:extLst>
              <a:ext uri="{FF2B5EF4-FFF2-40B4-BE49-F238E27FC236}">
                <a16:creationId xmlns:a16="http://schemas.microsoft.com/office/drawing/2014/main" id="{380F60BB-7A3A-4421-8E27-E47367A3C351}"/>
              </a:ext>
            </a:extLst>
          </p:cNvPr>
          <p:cNvSpPr txBox="1"/>
          <p:nvPr/>
        </p:nvSpPr>
        <p:spPr>
          <a:xfrm>
            <a:off x="44970" y="898825"/>
            <a:ext cx="9099030" cy="1438855"/>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翌日、眉山さんの教科書は、別の教室に置き忘れていたことがわかりました。</a:t>
            </a:r>
            <a:endParaRPr lang="en-US" altLang="ja-JP" sz="2000" b="1" dirty="0"/>
          </a:p>
          <a:p>
            <a:pPr>
              <a:lnSpc>
                <a:spcPct val="150000"/>
              </a:lnSpc>
            </a:pPr>
            <a:r>
              <a:rPr lang="en-US" altLang="ja-JP" sz="2000" b="1" dirty="0"/>
              <a:t>A</a:t>
            </a:r>
            <a:r>
              <a:rPr lang="ja-JP" altLang="en-US" sz="2000" b="1" dirty="0"/>
              <a:t>さんが他人を名乗って掲示板に不適切な書き込みをしたこと、</a:t>
            </a:r>
            <a:endParaRPr lang="en-US" altLang="ja-JP" sz="2000" b="1" dirty="0"/>
          </a:p>
          <a:p>
            <a:pPr>
              <a:lnSpc>
                <a:spcPct val="150000"/>
              </a:lnSpc>
            </a:pPr>
            <a:r>
              <a:rPr lang="ja-JP" altLang="en-US" sz="2000" b="1" dirty="0"/>
              <a:t>及び</a:t>
            </a:r>
            <a:r>
              <a:rPr lang="en-US" altLang="ja-JP" sz="2000" b="1" dirty="0"/>
              <a:t>B</a:t>
            </a:r>
            <a:r>
              <a:rPr lang="ja-JP" altLang="en-US" sz="2000" b="1" dirty="0"/>
              <a:t>さんの</a:t>
            </a:r>
            <a:r>
              <a:rPr lang="en-US" altLang="ja-JP" sz="2000" b="1" dirty="0"/>
              <a:t>ID</a:t>
            </a:r>
            <a:r>
              <a:rPr lang="ja-JP" altLang="en-US" sz="2000" b="1" dirty="0"/>
              <a:t>を使ったこと自体が問題になりました。</a:t>
            </a:r>
          </a:p>
        </p:txBody>
      </p:sp>
      <p:sp>
        <p:nvSpPr>
          <p:cNvPr id="10" name="テキスト ボックス 9">
            <a:extLst>
              <a:ext uri="{FF2B5EF4-FFF2-40B4-BE49-F238E27FC236}">
                <a16:creationId xmlns:a16="http://schemas.microsoft.com/office/drawing/2014/main" id="{0B1B64B9-5DD5-4D1B-B6FE-479E5F9AEFB1}"/>
              </a:ext>
            </a:extLst>
          </p:cNvPr>
          <p:cNvSpPr txBox="1"/>
          <p:nvPr/>
        </p:nvSpPr>
        <p:spPr>
          <a:xfrm>
            <a:off x="8623661" y="3021652"/>
            <a:ext cx="369332" cy="1246495"/>
          </a:xfrm>
          <a:prstGeom prst="rect">
            <a:avLst/>
          </a:prstGeom>
          <a:noFill/>
        </p:spPr>
        <p:txBody>
          <a:bodyPr vert="eaVert" wrap="none" rtlCol="0">
            <a:spAutoFit/>
          </a:bodyPr>
          <a:lstStyle/>
          <a:p>
            <a:pPr algn="ctr"/>
            <a:r>
              <a:rPr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反省</a:t>
            </a:r>
            <a:r>
              <a:rPr kumimoji="1"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してます･･･</a:t>
            </a:r>
          </a:p>
        </p:txBody>
      </p:sp>
      <p:grpSp>
        <p:nvGrpSpPr>
          <p:cNvPr id="16" name="グループ化 15">
            <a:extLst>
              <a:ext uri="{FF2B5EF4-FFF2-40B4-BE49-F238E27FC236}">
                <a16:creationId xmlns:a16="http://schemas.microsoft.com/office/drawing/2014/main" id="{C8291412-A1C9-42E7-BBA2-797EE97C3544}"/>
              </a:ext>
            </a:extLst>
          </p:cNvPr>
          <p:cNvGrpSpPr/>
          <p:nvPr/>
        </p:nvGrpSpPr>
        <p:grpSpPr>
          <a:xfrm>
            <a:off x="4572000" y="4614292"/>
            <a:ext cx="2820697" cy="2082730"/>
            <a:chOff x="3546675" y="4580619"/>
            <a:chExt cx="2919836" cy="2082730"/>
          </a:xfrm>
        </p:grpSpPr>
        <p:sp>
          <p:nvSpPr>
            <p:cNvPr id="12" name="吹き出し: 円形 11">
              <a:extLst>
                <a:ext uri="{FF2B5EF4-FFF2-40B4-BE49-F238E27FC236}">
                  <a16:creationId xmlns:a16="http://schemas.microsoft.com/office/drawing/2014/main" id="{D3C97313-6AD6-4454-8380-71EF30B39528}"/>
                </a:ext>
              </a:extLst>
            </p:cNvPr>
            <p:cNvSpPr/>
            <p:nvPr/>
          </p:nvSpPr>
          <p:spPr>
            <a:xfrm rot="10800000">
              <a:off x="3546675" y="4580619"/>
              <a:ext cx="2919836" cy="2082730"/>
            </a:xfrm>
            <a:prstGeom prst="wedgeEllipseCallout">
              <a:avLst>
                <a:gd name="adj1" fmla="val -40996"/>
                <a:gd name="adj2" fmla="val 42770"/>
              </a:avLst>
            </a:prstGeom>
            <a:solidFill>
              <a:schemeClr val="bg1">
                <a:lumMod val="95000"/>
              </a:schemeClr>
            </a:solidFill>
            <a:ln>
              <a:solidFill>
                <a:srgbClr val="BA9B79"/>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 name="テキスト ボックス 12">
              <a:extLst>
                <a:ext uri="{FF2B5EF4-FFF2-40B4-BE49-F238E27FC236}">
                  <a16:creationId xmlns:a16="http://schemas.microsoft.com/office/drawing/2014/main" id="{16F49AE7-C3DA-4722-A033-A7D0F32D1788}"/>
                </a:ext>
              </a:extLst>
            </p:cNvPr>
            <p:cNvSpPr txBox="1"/>
            <p:nvPr/>
          </p:nvSpPr>
          <p:spPr>
            <a:xfrm>
              <a:off x="3659895" y="4728807"/>
              <a:ext cx="2770910" cy="1719702"/>
            </a:xfrm>
            <a:prstGeom prst="rect">
              <a:avLst/>
            </a:prstGeom>
            <a:noFill/>
          </p:spPr>
          <p:txBody>
            <a:bodyPr wrap="square" rtlCol="0">
              <a:spAutoFit/>
            </a:bodyPr>
            <a:lstStyle/>
            <a:p>
              <a:pPr algn="ctr">
                <a:lnSpc>
                  <a:spcPct val="150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ここまで</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大事になるなんて</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思わなかった･･･</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ごめんなさい。</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5" name="図 24" descr="黒い背景に白い文字がある&#10;&#10;低い精度で自動的に生成された説明">
            <a:extLst>
              <a:ext uri="{FF2B5EF4-FFF2-40B4-BE49-F238E27FC236}">
                <a16:creationId xmlns:a16="http://schemas.microsoft.com/office/drawing/2014/main" id="{4C68CE25-129B-464A-87F3-0607899E49B6}"/>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4081" t="13814" r="18551" b="68931"/>
          <a:stretch/>
        </p:blipFill>
        <p:spPr>
          <a:xfrm rot="14356474" flipV="1">
            <a:off x="141562" y="2812194"/>
            <a:ext cx="762291" cy="751705"/>
          </a:xfrm>
          <a:prstGeom prst="rect">
            <a:avLst/>
          </a:prstGeom>
        </p:spPr>
      </p:pic>
      <p:pic>
        <p:nvPicPr>
          <p:cNvPr id="32" name="図 31" descr="黒い背景に白い文字がある&#10;&#10;低い精度で自動的に生成された説明">
            <a:extLst>
              <a:ext uri="{FF2B5EF4-FFF2-40B4-BE49-F238E27FC236}">
                <a16:creationId xmlns:a16="http://schemas.microsoft.com/office/drawing/2014/main" id="{D51B8EA0-9BFE-4BF5-A57C-B7C33523ED0F}"/>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64081" t="13814" r="18551" b="68931"/>
          <a:stretch/>
        </p:blipFill>
        <p:spPr>
          <a:xfrm rot="5754815" flipH="1" flipV="1">
            <a:off x="7888449" y="2535522"/>
            <a:ext cx="921772" cy="751705"/>
          </a:xfrm>
          <a:prstGeom prst="rect">
            <a:avLst/>
          </a:prstGeom>
        </p:spPr>
      </p:pic>
      <p:pic>
        <p:nvPicPr>
          <p:cNvPr id="33" name="図 32" descr="黒い背景に白い文字がある&#10;&#10;低い精度で自動的に生成された説明">
            <a:extLst>
              <a:ext uri="{FF2B5EF4-FFF2-40B4-BE49-F238E27FC236}">
                <a16:creationId xmlns:a16="http://schemas.microsoft.com/office/drawing/2014/main" id="{F17F160C-7382-4EBE-AEEE-ED1DB1226B7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64081" t="13814" r="18551" b="68931"/>
          <a:stretch/>
        </p:blipFill>
        <p:spPr>
          <a:xfrm rot="3448456" flipH="1" flipV="1">
            <a:off x="7218772" y="2463963"/>
            <a:ext cx="921772" cy="751705"/>
          </a:xfrm>
          <a:prstGeom prst="rect">
            <a:avLst/>
          </a:prstGeom>
        </p:spPr>
      </p:pic>
    </p:spTree>
    <p:extLst>
      <p:ext uri="{BB962C8B-B14F-4D97-AF65-F5344CB8AC3E}">
        <p14:creationId xmlns:p14="http://schemas.microsoft.com/office/powerpoint/2010/main" val="2759534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3000"/>
                            </p:stCondLst>
                            <p:childTnLst>
                              <p:par>
                                <p:cTn id="17" presetID="10" presetClass="entr" presetSubtype="0" fill="hold" grpId="0" nodeType="afterEffect">
                                  <p:stCondLst>
                                    <p:cond delay="50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86006" y="4021615"/>
            <a:ext cx="8571987" cy="2095260"/>
            <a:chOff x="286006" y="4021615"/>
            <a:chExt cx="8571987" cy="2095260"/>
          </a:xfrm>
        </p:grpSpPr>
        <p:sp>
          <p:nvSpPr>
            <p:cNvPr id="54" name="角丸四角形 53"/>
            <p:cNvSpPr/>
            <p:nvPr/>
          </p:nvSpPr>
          <p:spPr>
            <a:xfrm>
              <a:off x="286006" y="4021615"/>
              <a:ext cx="8571987" cy="2095260"/>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760604" y="4471023"/>
              <a:ext cx="4947622" cy="1200329"/>
            </a:xfrm>
            <a:prstGeom prst="rect">
              <a:avLst/>
            </a:prstGeom>
            <a:noFill/>
          </p:spPr>
          <p:txBody>
            <a:bodyPr wrap="square" rtlCol="0">
              <a:spAutoFit/>
            </a:bodyPr>
            <a:lstStyle/>
            <a:p>
              <a:pPr>
                <a:spcAft>
                  <a:spcPts val="1000"/>
                </a:spcAft>
              </a:pPr>
              <a:r>
                <a:rPr lang="ja-JP" altLang="en-US"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自分だけでなく、</a:t>
              </a:r>
              <a:br>
                <a:rPr lang="en-US" altLang="ja-JP"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友達の情報も守らなければいけません。</a:t>
              </a:r>
              <a:br>
                <a:rPr lang="en-US" altLang="ja-JP"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取り扱いには十分注意しましょう。</a:t>
              </a:r>
              <a:endParaRPr lang="en-US" altLang="ja-JP" sz="24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8" name="乗算記号 37"/>
          <p:cNvSpPr/>
          <p:nvPr/>
        </p:nvSpPr>
        <p:spPr>
          <a:xfrm rot="20932626">
            <a:off x="1059750" y="4904027"/>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2" name="タイトル 1"/>
          <p:cNvSpPr>
            <a:spLocks noGrp="1"/>
          </p:cNvSpPr>
          <p:nvPr>
            <p:ph type="title"/>
          </p:nvPr>
        </p:nvSpPr>
        <p:spPr/>
        <p:txBody>
          <a:bodyPr/>
          <a:lstStyle/>
          <a:p>
            <a:r>
              <a:rPr lang="en-US" altLang="ja-JP" dirty="0"/>
              <a:t>3.</a:t>
            </a:r>
            <a:r>
              <a:rPr lang="ja-JP" altLang="en-US" dirty="0"/>
              <a:t> 個人情報を守ろう</a:t>
            </a:r>
          </a:p>
        </p:txBody>
      </p:sp>
      <p:grpSp>
        <p:nvGrpSpPr>
          <p:cNvPr id="4" name="グループ化 3"/>
          <p:cNvGrpSpPr/>
          <p:nvPr/>
        </p:nvGrpSpPr>
        <p:grpSpPr>
          <a:xfrm>
            <a:off x="286006" y="1327442"/>
            <a:ext cx="8571987" cy="2570382"/>
            <a:chOff x="286006" y="1327442"/>
            <a:chExt cx="8571987" cy="2570382"/>
          </a:xfrm>
        </p:grpSpPr>
        <p:sp>
          <p:nvSpPr>
            <p:cNvPr id="27" name="角丸四角形 26"/>
            <p:cNvSpPr/>
            <p:nvPr/>
          </p:nvSpPr>
          <p:spPr>
            <a:xfrm>
              <a:off x="286006" y="1327442"/>
              <a:ext cx="8571987" cy="2570382"/>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8" name="グループ化 47"/>
            <p:cNvGrpSpPr/>
            <p:nvPr/>
          </p:nvGrpSpPr>
          <p:grpSpPr>
            <a:xfrm rot="20565673">
              <a:off x="6946116" y="1577791"/>
              <a:ext cx="1811949" cy="1228786"/>
              <a:chOff x="1458512" y="2688386"/>
              <a:chExt cx="2304550" cy="1562847"/>
            </a:xfrm>
          </p:grpSpPr>
          <p:sp>
            <p:nvSpPr>
              <p:cNvPr id="49" name="正方形/長方形 48"/>
              <p:cNvSpPr/>
              <p:nvPr/>
            </p:nvSpPr>
            <p:spPr>
              <a:xfrm>
                <a:off x="1458512" y="2688386"/>
                <a:ext cx="2286000" cy="1562847"/>
              </a:xfrm>
              <a:prstGeom prst="rect">
                <a:avLst/>
              </a:prstGeom>
              <a:solidFill>
                <a:schemeClr val="bg2">
                  <a:lumMod val="90000"/>
                </a:schemeClr>
              </a:solidFill>
              <a:ln>
                <a:solidFill>
                  <a:schemeClr val="bg2">
                    <a:lumMod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50" name="図 49"/>
              <p:cNvPicPr>
                <a:picLocks noChangeAspect="1"/>
              </p:cNvPicPr>
              <p:nvPr/>
            </p:nvPicPr>
            <p:blipFill>
              <a:blip r:embed="rId4" cstate="print">
                <a:extLst>
                  <a:ext uri="{BEBA8EAE-BF5A-486C-A8C5-ECC9F3942E4B}">
                    <a14:imgProps xmlns:a14="http://schemas.microsoft.com/office/drawing/2010/main">
                      <a14:imgLayer r:embed="rId5">
                        <a14:imgEffect>
                          <a14:sharpenSoften amount="-500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477252" y="2706967"/>
                <a:ext cx="2285810" cy="15238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pic>
          <p:nvPicPr>
            <p:cNvPr id="53" name="図 52"/>
            <p:cNvPicPr>
              <a:picLocks noChangeAspect="1"/>
            </p:cNvPicPr>
            <p:nvPr/>
          </p:nvPicPr>
          <p:blipFill rotWithShape="1">
            <a:blip r:embed="rId6" cstate="print">
              <a:extLst>
                <a:ext uri="{BEBA8EAE-BF5A-486C-A8C5-ECC9F3942E4B}">
                  <a14:imgProps xmlns:a14="http://schemas.microsoft.com/office/drawing/2010/main">
                    <a14:imgLayer r:embed="rId7">
                      <a14:imgEffect>
                        <a14:saturation sat="66000"/>
                      </a14:imgEffect>
                    </a14:imgLayer>
                  </a14:imgProps>
                </a:ext>
                <a:ext uri="{28A0092B-C50C-407E-A947-70E740481C1C}">
                  <a14:useLocalDpi xmlns:a14="http://schemas.microsoft.com/office/drawing/2010/main" val="0"/>
                </a:ext>
              </a:extLst>
            </a:blip>
            <a:srcRect b="28369"/>
            <a:stretch/>
          </p:blipFill>
          <p:spPr>
            <a:xfrm rot="900000">
              <a:off x="5390351" y="2419742"/>
              <a:ext cx="1881186" cy="134751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5" name="テキスト ボックス 54"/>
            <p:cNvSpPr txBox="1"/>
            <p:nvPr/>
          </p:nvSpPr>
          <p:spPr>
            <a:xfrm>
              <a:off x="421222" y="1491839"/>
              <a:ext cx="4983197" cy="219547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撮影した写真や動画を</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に投稿するときは、</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文章以上に注意</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が必要です。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写っているものから読み取れる情報は想像以上に多く、</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個人の特定が難しくない</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場合もあります。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によっては、写真や動画の</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位置情報</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が</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自動削除されない可能性もあります。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60" name="円/楕円 59"/>
          <p:cNvSpPr/>
          <p:nvPr/>
        </p:nvSpPr>
        <p:spPr>
          <a:xfrm>
            <a:off x="5202269" y="1346779"/>
            <a:ext cx="2167794" cy="1015432"/>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背景や服装から</a:t>
            </a:r>
            <a:br>
              <a:rPr kumimoji="1"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読み取れる情報</a:t>
            </a:r>
          </a:p>
        </p:txBody>
      </p:sp>
      <p:sp>
        <p:nvSpPr>
          <p:cNvPr id="61" name="円/楕円 60"/>
          <p:cNvSpPr/>
          <p:nvPr/>
        </p:nvSpPr>
        <p:spPr>
          <a:xfrm>
            <a:off x="7169261" y="2690644"/>
            <a:ext cx="1659439" cy="1000419"/>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位置情報</a:t>
            </a:r>
          </a:p>
        </p:txBody>
      </p:sp>
      <p:grpSp>
        <p:nvGrpSpPr>
          <p:cNvPr id="6" name="グループ化 5"/>
          <p:cNvGrpSpPr/>
          <p:nvPr/>
        </p:nvGrpSpPr>
        <p:grpSpPr>
          <a:xfrm>
            <a:off x="1385627" y="4074881"/>
            <a:ext cx="2503762" cy="1266155"/>
            <a:chOff x="1385627" y="4074881"/>
            <a:chExt cx="2503762" cy="1266155"/>
          </a:xfrm>
        </p:grpSpPr>
        <p:grpSp>
          <p:nvGrpSpPr>
            <p:cNvPr id="33" name="グループ化 32"/>
            <p:cNvGrpSpPr/>
            <p:nvPr/>
          </p:nvGrpSpPr>
          <p:grpSpPr>
            <a:xfrm rot="299488" flipH="1">
              <a:off x="1612281" y="4074881"/>
              <a:ext cx="2067322" cy="1266155"/>
              <a:chOff x="555096" y="2506772"/>
              <a:chExt cx="3187758" cy="2275217"/>
            </a:xfrm>
            <a:solidFill>
              <a:srgbClr val="004DA0"/>
            </a:solidFill>
          </p:grpSpPr>
          <p:sp>
            <p:nvSpPr>
              <p:cNvPr id="34" name="円/楕円 33"/>
              <p:cNvSpPr/>
              <p:nvPr/>
            </p:nvSpPr>
            <p:spPr>
              <a:xfrm>
                <a:off x="3385947" y="4502273"/>
                <a:ext cx="183843" cy="171239"/>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5" name="雲 31"/>
              <p:cNvSpPr/>
              <p:nvPr/>
            </p:nvSpPr>
            <p:spPr>
              <a:xfrm rot="197991">
                <a:off x="555096" y="2506772"/>
                <a:ext cx="3187758" cy="227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6" name="円/楕円 35"/>
              <p:cNvSpPr/>
              <p:nvPr/>
            </p:nvSpPr>
            <p:spPr>
              <a:xfrm>
                <a:off x="3578505" y="4597854"/>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37" name="テキスト ボックス 36"/>
            <p:cNvSpPr txBox="1"/>
            <p:nvPr/>
          </p:nvSpPr>
          <p:spPr>
            <a:xfrm rot="462286">
              <a:off x="1385627" y="4257653"/>
              <a:ext cx="2503762" cy="923330"/>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学校名とか</a:t>
              </a:r>
              <a:b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バレ</a:t>
              </a:r>
              <a:r>
                <a:rPr lang="ja-JP" altLang="en-US" dirty="0" err="1">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ちゃうかな</a:t>
              </a:r>
              <a:r>
                <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b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まあいいか！</a:t>
              </a:r>
            </a:p>
          </p:txBody>
        </p:sp>
      </p:grpSp>
      <p:pic>
        <p:nvPicPr>
          <p:cNvPr id="23" name="図 22"/>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5900"/>
                    </a14:imgEffect>
                    <a14:imgEffect>
                      <a14:saturation sat="66000"/>
                    </a14:imgEffect>
                  </a14:imgLayer>
                </a14:imgProps>
              </a:ext>
              <a:ext uri="{28A0092B-C50C-407E-A947-70E740481C1C}">
                <a14:useLocalDpi xmlns:a14="http://schemas.microsoft.com/office/drawing/2010/main" val="0"/>
              </a:ext>
            </a:extLst>
          </a:blip>
          <a:srcRect l="28099" t="17825" r="27509" b="22579"/>
          <a:stretch/>
        </p:blipFill>
        <p:spPr>
          <a:xfrm>
            <a:off x="-14514" y="4042884"/>
            <a:ext cx="2119085" cy="2844800"/>
          </a:xfrm>
          <a:prstGeom prst="rect">
            <a:avLst/>
          </a:prstGeom>
        </p:spPr>
      </p:pic>
    </p:spTree>
    <p:custDataLst>
      <p:tags r:id="rId1"/>
    </p:custDataLst>
    <p:extLst>
      <p:ext uri="{BB962C8B-B14F-4D97-AF65-F5344CB8AC3E}">
        <p14:creationId xmlns:p14="http://schemas.microsoft.com/office/powerpoint/2010/main" val="1845421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500"/>
                                        <p:tgtEl>
                                          <p:spTgt spid="60"/>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nodeType="withEffect">
                                  <p:stCondLst>
                                    <p:cond delay="50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par>
                          <p:cTn id="27" fill="hold">
                            <p:stCondLst>
                              <p:cond delay="3500"/>
                            </p:stCondLst>
                            <p:childTnLst>
                              <p:par>
                                <p:cTn id="28" presetID="10" presetClass="entr" presetSubtype="0"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60" grpId="0" animBg="1"/>
      <p:bldP spid="61"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27">
            <a:extLst>
              <a:ext uri="{FF2B5EF4-FFF2-40B4-BE49-F238E27FC236}">
                <a16:creationId xmlns:a16="http://schemas.microsoft.com/office/drawing/2014/main" id="{6FD4F8BE-935F-4F6A-94CC-B5CEEB6ECAA7}"/>
              </a:ext>
            </a:extLst>
          </p:cNvPr>
          <p:cNvSpPr/>
          <p:nvPr/>
        </p:nvSpPr>
        <p:spPr>
          <a:xfrm>
            <a:off x="215900" y="2086367"/>
            <a:ext cx="8712200" cy="276167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a:extLst>
              <a:ext uri="{FF2B5EF4-FFF2-40B4-BE49-F238E27FC236}">
                <a16:creationId xmlns:a16="http://schemas.microsoft.com/office/drawing/2014/main" id="{C54ACEA2-D65F-4252-BA88-BB21A99AB489}"/>
              </a:ext>
            </a:extLst>
          </p:cNvPr>
          <p:cNvSpPr>
            <a:spLocks noGrp="1"/>
          </p:cNvSpPr>
          <p:nvPr>
            <p:ph type="title"/>
          </p:nvPr>
        </p:nvSpPr>
        <p:spPr/>
        <p:txBody>
          <a:bodyPr/>
          <a:lstStyle/>
          <a:p>
            <a:r>
              <a:rPr lang="en-US" altLang="ja-JP" b="1" dirty="0"/>
              <a:t>27. </a:t>
            </a:r>
            <a:r>
              <a:rPr lang="ja-JP" altLang="en-US" b="1" dirty="0"/>
              <a:t>不正アクセスは違法です</a:t>
            </a:r>
            <a:endParaRPr lang="ja-JP" altLang="en-US" dirty="0"/>
          </a:p>
        </p:txBody>
      </p:sp>
      <p:sp>
        <p:nvSpPr>
          <p:cNvPr id="5" name="テキスト ボックス 4">
            <a:extLst>
              <a:ext uri="{FF2B5EF4-FFF2-40B4-BE49-F238E27FC236}">
                <a16:creationId xmlns:a16="http://schemas.microsoft.com/office/drawing/2014/main" id="{CC719B60-645C-4FD4-975B-33FE194B3BC4}"/>
              </a:ext>
            </a:extLst>
          </p:cNvPr>
          <p:cNvSpPr txBox="1"/>
          <p:nvPr/>
        </p:nvSpPr>
        <p:spPr>
          <a:xfrm>
            <a:off x="17442" y="2501223"/>
            <a:ext cx="9090046" cy="1862048"/>
          </a:xfrm>
          <a:prstGeom prst="rect">
            <a:avLst/>
          </a:prstGeom>
          <a:noFill/>
        </p:spPr>
        <p:txBody>
          <a:bodyPr wrap="square" rtlCol="0">
            <a:spAutoFit/>
          </a:bodyPr>
          <a:lstStyle/>
          <a:p>
            <a:pPr algn="ctr">
              <a:lnSpc>
                <a:spcPct val="150000"/>
              </a:lnSpc>
            </a:pPr>
            <a:r>
              <a:rPr kumimoji="1"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a:t>
            </a: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さんの行動について</a:t>
            </a:r>
            <a:endParaRPr kumimoji="1"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あなたは　どう思いますか</a:t>
            </a: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t>
            </a:r>
          </a:p>
        </p:txBody>
      </p:sp>
      <p:pic>
        <p:nvPicPr>
          <p:cNvPr id="6" name="図 5">
            <a:extLst>
              <a:ext uri="{FF2B5EF4-FFF2-40B4-BE49-F238E27FC236}">
                <a16:creationId xmlns:a16="http://schemas.microsoft.com/office/drawing/2014/main" id="{2B9E5158-9B4B-4082-B3FA-7531C6D9A9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12854" y="4559300"/>
            <a:ext cx="2190800" cy="2182072"/>
          </a:xfrm>
          <a:prstGeom prst="rect">
            <a:avLst/>
          </a:prstGeom>
        </p:spPr>
      </p:pic>
    </p:spTree>
    <p:extLst>
      <p:ext uri="{BB962C8B-B14F-4D97-AF65-F5344CB8AC3E}">
        <p14:creationId xmlns:p14="http://schemas.microsoft.com/office/powerpoint/2010/main" val="2907534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500"/>
                                        <p:tgtEl>
                                          <p:spTgt spid="5">
                                            <p:txEl>
                                              <p:pRg st="0" end="0"/>
                                            </p:txEl>
                                          </p:spTgt>
                                        </p:tgtEl>
                                      </p:cBhvr>
                                    </p:animEffect>
                                  </p:childTnLst>
                                </p:cTn>
                              </p:par>
                            </p:childTnLst>
                          </p:cTn>
                        </p:par>
                        <p:par>
                          <p:cTn id="15" fill="hold">
                            <p:stCondLst>
                              <p:cond delay="1500"/>
                            </p:stCondLst>
                            <p:childTnLst>
                              <p:par>
                                <p:cTn id="16" presetID="10" presetClass="entr" presetSubtype="0" fill="hold" nodeType="afterEffect">
                                  <p:stCondLst>
                                    <p:cond delay="500"/>
                                  </p:stCondLst>
                                  <p:childTnLst>
                                    <p:set>
                                      <p:cBhvr>
                                        <p:cTn id="17" dur="1" fill="hold">
                                          <p:stCondLst>
                                            <p:cond delay="0"/>
                                          </p:stCondLst>
                                        </p:cTn>
                                        <p:tgtEl>
                                          <p:spTgt spid="5">
                                            <p:txEl>
                                              <p:pRg st="1" end="1"/>
                                            </p:txEl>
                                          </p:spTgt>
                                        </p:tgtEl>
                                        <p:attrNameLst>
                                          <p:attrName>style.visibility</p:attrName>
                                        </p:attrNameLst>
                                      </p:cBhvr>
                                      <p:to>
                                        <p:strVal val="visible"/>
                                      </p:to>
                                    </p:set>
                                    <p:animEffect transition="in" filter="fade">
                                      <p:cBhvr>
                                        <p:cTn id="1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27. </a:t>
            </a:r>
            <a:r>
              <a:rPr lang="ja-JP" altLang="en-US" b="1" dirty="0"/>
              <a:t>不正アクセスは違法です</a:t>
            </a:r>
            <a:endParaRPr lang="ja-JP" altLang="en-US" dirty="0"/>
          </a:p>
        </p:txBody>
      </p:sp>
      <p:sp>
        <p:nvSpPr>
          <p:cNvPr id="9" name="テキスト ボックス 8">
            <a:extLst>
              <a:ext uri="{FF2B5EF4-FFF2-40B4-BE49-F238E27FC236}">
                <a16:creationId xmlns:a16="http://schemas.microsoft.com/office/drawing/2014/main" id="{C4A2FCA1-8A32-4675-B65D-DA24D6DE1441}"/>
              </a:ext>
            </a:extLst>
          </p:cNvPr>
          <p:cNvSpPr txBox="1"/>
          <p:nvPr/>
        </p:nvSpPr>
        <p:spPr>
          <a:xfrm>
            <a:off x="146659" y="933925"/>
            <a:ext cx="3518912" cy="515526"/>
          </a:xfrm>
          <a:prstGeom prst="rect">
            <a:avLst/>
          </a:prstGeom>
          <a:noFill/>
        </p:spPr>
        <p:txBody>
          <a:bodyPr wrap="none" rtlCol="0">
            <a:spAutoFit/>
          </a:bodyPr>
          <a:lstStyle/>
          <a:p>
            <a:pPr algn="ctr">
              <a:lnSpc>
                <a:spcPct val="150000"/>
              </a:lnSpc>
            </a:pP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「不正アクセス」とは・・・</a:t>
            </a:r>
            <a:endPar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CEAF76D1-68D8-4F93-994B-5E5C2211E492}"/>
              </a:ext>
            </a:extLst>
          </p:cNvPr>
          <p:cNvGrpSpPr/>
          <p:nvPr/>
        </p:nvGrpSpPr>
        <p:grpSpPr>
          <a:xfrm>
            <a:off x="-33353" y="1562302"/>
            <a:ext cx="8943641" cy="2380858"/>
            <a:chOff x="-33353" y="1562302"/>
            <a:chExt cx="8943641" cy="2380858"/>
          </a:xfrm>
        </p:grpSpPr>
        <p:sp>
          <p:nvSpPr>
            <p:cNvPr id="8" name="角丸四角形 6">
              <a:extLst>
                <a:ext uri="{FF2B5EF4-FFF2-40B4-BE49-F238E27FC236}">
                  <a16:creationId xmlns:a16="http://schemas.microsoft.com/office/drawing/2014/main" id="{B230FAB8-507A-490D-A325-0D6797E8136F}"/>
                </a:ext>
              </a:extLst>
            </p:cNvPr>
            <p:cNvSpPr/>
            <p:nvPr/>
          </p:nvSpPr>
          <p:spPr>
            <a:xfrm>
              <a:off x="160687" y="1562302"/>
              <a:ext cx="8749601" cy="2327999"/>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乗算記号 14">
              <a:extLst>
                <a:ext uri="{FF2B5EF4-FFF2-40B4-BE49-F238E27FC236}">
                  <a16:creationId xmlns:a16="http://schemas.microsoft.com/office/drawing/2014/main" id="{E8BDD5DF-C19A-42EC-867C-92A2953D5213}"/>
                </a:ext>
              </a:extLst>
            </p:cNvPr>
            <p:cNvSpPr/>
            <p:nvPr/>
          </p:nvSpPr>
          <p:spPr>
            <a:xfrm>
              <a:off x="-33353" y="1562302"/>
              <a:ext cx="2331985" cy="2380858"/>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10" name="テキスト ボックス 9">
              <a:extLst>
                <a:ext uri="{FF2B5EF4-FFF2-40B4-BE49-F238E27FC236}">
                  <a16:creationId xmlns:a16="http://schemas.microsoft.com/office/drawing/2014/main" id="{01467081-8D30-4937-9A4E-B562914DA936}"/>
                </a:ext>
              </a:extLst>
            </p:cNvPr>
            <p:cNvSpPr txBox="1"/>
            <p:nvPr/>
          </p:nvSpPr>
          <p:spPr>
            <a:xfrm>
              <a:off x="2104592" y="1776746"/>
              <a:ext cx="6596678" cy="1900520"/>
            </a:xfrm>
            <a:prstGeom prst="rect">
              <a:avLst/>
            </a:prstGeom>
            <a:noFill/>
          </p:spPr>
          <p:txBody>
            <a:bodyPr wrap="none" rtlCol="0">
              <a:spAutoFit/>
            </a:bodyPr>
            <a:lstStyle/>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他人の</a:t>
              </a:r>
              <a:r>
                <a:rPr lang="en-US" altLang="ja-JP" sz="2000" b="1" dirty="0">
                  <a:latin typeface="メイリオ" panose="020B0604030504040204" pitchFamily="50" charset="-128"/>
                  <a:ea typeface="メイリオ" panose="020B0604030504040204" pitchFamily="50" charset="-128"/>
                  <a:cs typeface="メイリオ" panose="020B0604030504040204" pitchFamily="50" charset="-128"/>
                </a:rPr>
                <a:t>ID</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やパスワードを利用してログインする行為は</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不正アクセス禁止法</a:t>
              </a:r>
              <a:r>
                <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」で禁じられている</a:t>
              </a:r>
              <a:r>
                <a:rPr kumimoji="1" lang="ja-JP" altLang="en-US" sz="2000" b="1" dirty="0">
                  <a:solidFill>
                    <a:srgbClr val="C22521"/>
                  </a:solidFill>
                  <a:latin typeface="メイリオ" panose="020B0604030504040204" pitchFamily="50" charset="-128"/>
                  <a:ea typeface="メイリオ" panose="020B0604030504040204" pitchFamily="50" charset="-128"/>
                  <a:cs typeface="メイリオ" panose="020B0604030504040204" pitchFamily="50" charset="-128"/>
                </a:rPr>
                <a:t>違法行為</a:t>
              </a:r>
              <a:r>
                <a:rPr kumimoji="1"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で、</a:t>
              </a:r>
              <a:endParaRPr kumimoji="1"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処罰の対象になります。</a:t>
              </a:r>
              <a:endParaRPr kumimoji="1"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000" b="1" dirty="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年以下の懲役、又は</a:t>
              </a:r>
              <a:r>
                <a:rPr lang="en-US" altLang="ja-JP" sz="2000" b="1" dirty="0">
                  <a:latin typeface="メイリオ" panose="020B0604030504040204" pitchFamily="50" charset="-128"/>
                  <a:ea typeface="メイリオ" panose="020B0604030504040204" pitchFamily="50" charset="-128"/>
                  <a:cs typeface="メイリオ" panose="020B0604030504040204" pitchFamily="50" charset="-128"/>
                </a:rPr>
                <a:t>100</a:t>
              </a: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万円以下の罰金）</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1" name="テキスト ボックス 10">
            <a:extLst>
              <a:ext uri="{FF2B5EF4-FFF2-40B4-BE49-F238E27FC236}">
                <a16:creationId xmlns:a16="http://schemas.microsoft.com/office/drawing/2014/main" id="{E4DDC4CD-06E7-4BF7-9459-2A1DF94F93F3}"/>
              </a:ext>
            </a:extLst>
          </p:cNvPr>
          <p:cNvSpPr txBox="1"/>
          <p:nvPr/>
        </p:nvSpPr>
        <p:spPr>
          <a:xfrm>
            <a:off x="261767" y="4139236"/>
            <a:ext cx="8648521" cy="1900520"/>
          </a:xfrm>
          <a:prstGeom prst="rect">
            <a:avLst/>
          </a:prstGeom>
          <a:noFill/>
        </p:spPr>
        <p:txBody>
          <a:bodyPr wrap="none" rtlCol="0">
            <a:spAutoFit/>
          </a:bodyPr>
          <a:lstStyle/>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不正アクセス禁止法（不正アクセス行為等に関する法律）では、</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rPr>
              <a:t>●なりすまし（他人の</a:t>
            </a:r>
            <a:r>
              <a:rPr lang="en-US" altLang="ja-JP"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rPr>
              <a:t>ID</a:t>
            </a:r>
            <a:r>
              <a:rPr lang="ja-JP" altLang="en-US"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rPr>
              <a:t>・パスワード等を不正に利用する）行為</a:t>
            </a:r>
            <a:endParaRPr lang="en-US" altLang="ja-JP"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rPr>
              <a:t>●セキュリティ・ホール（プログラムの不備等）を攻撃して侵入する行為</a:t>
            </a:r>
            <a:endParaRPr lang="en-US" altLang="ja-JP" sz="2000" b="1" dirty="0">
              <a:solidFill>
                <a:srgbClr val="843C0C"/>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latin typeface="メイリオ" panose="020B0604030504040204" pitchFamily="50" charset="-128"/>
                <a:ea typeface="メイリオ" panose="020B0604030504040204" pitchFamily="50" charset="-128"/>
                <a:cs typeface="メイリオ" panose="020B0604030504040204" pitchFamily="50" charset="-128"/>
              </a:rPr>
              <a:t>が禁止されています。</a:t>
            </a:r>
            <a:endParaRPr lang="en-US" altLang="ja-JP" sz="20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396233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50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fade">
                                      <p:cBhvr>
                                        <p:cTn id="15" dur="500"/>
                                        <p:tgtEl>
                                          <p:spTgt spid="11">
                                            <p:txEl>
                                              <p:pRg st="0" end="0"/>
                                            </p:txEl>
                                          </p:spTgt>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11">
                                            <p:txEl>
                                              <p:pRg st="1" end="1"/>
                                            </p:txEl>
                                          </p:spTgt>
                                        </p:tgtEl>
                                        <p:attrNameLst>
                                          <p:attrName>style.visibility</p:attrName>
                                        </p:attrNameLst>
                                      </p:cBhvr>
                                      <p:to>
                                        <p:strVal val="visible"/>
                                      </p:to>
                                    </p:set>
                                    <p:animEffect transition="in" filter="fade">
                                      <p:cBhvr>
                                        <p:cTn id="19" dur="500"/>
                                        <p:tgtEl>
                                          <p:spTgt spid="11">
                                            <p:txEl>
                                              <p:pRg st="1" end="1"/>
                                            </p:txEl>
                                          </p:spTgt>
                                        </p:tgtEl>
                                      </p:cBhvr>
                                    </p:animEffect>
                                  </p:childTnLst>
                                </p:cTn>
                              </p:par>
                            </p:childTnLst>
                          </p:cTn>
                        </p:par>
                        <p:par>
                          <p:cTn id="20" fill="hold">
                            <p:stCondLst>
                              <p:cond delay="3500"/>
                            </p:stCondLst>
                            <p:childTnLst>
                              <p:par>
                                <p:cTn id="21" presetID="10" presetClass="entr" presetSubtype="0" fill="hold" nodeType="afterEffect">
                                  <p:stCondLst>
                                    <p:cond delay="500"/>
                                  </p:stCondLst>
                                  <p:childTnLst>
                                    <p:set>
                                      <p:cBhvr>
                                        <p:cTn id="22" dur="1" fill="hold">
                                          <p:stCondLst>
                                            <p:cond delay="0"/>
                                          </p:stCondLst>
                                        </p:cTn>
                                        <p:tgtEl>
                                          <p:spTgt spid="11">
                                            <p:txEl>
                                              <p:pRg st="2" end="2"/>
                                            </p:txEl>
                                          </p:spTgt>
                                        </p:tgtEl>
                                        <p:attrNameLst>
                                          <p:attrName>style.visibility</p:attrName>
                                        </p:attrNameLst>
                                      </p:cBhvr>
                                      <p:to>
                                        <p:strVal val="visible"/>
                                      </p:to>
                                    </p:set>
                                    <p:animEffect transition="in" filter="fade">
                                      <p:cBhvr>
                                        <p:cTn id="23" dur="500"/>
                                        <p:tgtEl>
                                          <p:spTgt spid="11">
                                            <p:txEl>
                                              <p:pRg st="2" end="2"/>
                                            </p:txEl>
                                          </p:spTgt>
                                        </p:tgtEl>
                                      </p:cBhvr>
                                    </p:animEffect>
                                  </p:childTnLst>
                                </p:cTn>
                              </p:par>
                            </p:childTnLst>
                          </p:cTn>
                        </p:par>
                        <p:par>
                          <p:cTn id="24" fill="hold">
                            <p:stCondLst>
                              <p:cond delay="4500"/>
                            </p:stCondLst>
                            <p:childTnLst>
                              <p:par>
                                <p:cTn id="25" presetID="10" presetClass="entr" presetSubtype="0" fill="hold" nodeType="afterEffect">
                                  <p:stCondLst>
                                    <p:cond delay="50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fade">
                                      <p:cBhvr>
                                        <p:cTn id="27"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1F99849-2789-482A-96C8-92CFB787096C}"/>
              </a:ext>
            </a:extLst>
          </p:cNvPr>
          <p:cNvSpPr>
            <a:spLocks noGrp="1"/>
          </p:cNvSpPr>
          <p:nvPr>
            <p:ph type="title"/>
          </p:nvPr>
        </p:nvSpPr>
        <p:spPr>
          <a:xfrm>
            <a:off x="0" y="27709"/>
            <a:ext cx="7886700" cy="812798"/>
          </a:xfrm>
        </p:spPr>
        <p:txBody>
          <a:bodyPr/>
          <a:lstStyle/>
          <a:p>
            <a:r>
              <a:rPr lang="en-US" altLang="ja-JP" b="1" dirty="0"/>
              <a:t>27. </a:t>
            </a:r>
            <a:r>
              <a:rPr lang="ja-JP" altLang="en-US" b="1" dirty="0"/>
              <a:t>不正アクセスは違法です</a:t>
            </a:r>
            <a:endParaRPr lang="ja-JP" altLang="en-US" dirty="0"/>
          </a:p>
        </p:txBody>
      </p:sp>
      <p:sp>
        <p:nvSpPr>
          <p:cNvPr id="6" name="角丸四角形 27">
            <a:extLst>
              <a:ext uri="{FF2B5EF4-FFF2-40B4-BE49-F238E27FC236}">
                <a16:creationId xmlns:a16="http://schemas.microsoft.com/office/drawing/2014/main" id="{8E912E71-38C7-4BF8-935B-672B782DA6F9}"/>
              </a:ext>
            </a:extLst>
          </p:cNvPr>
          <p:cNvSpPr/>
          <p:nvPr/>
        </p:nvSpPr>
        <p:spPr>
          <a:xfrm>
            <a:off x="215900" y="1333500"/>
            <a:ext cx="8712200" cy="4572000"/>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a:extLst>
              <a:ext uri="{FF2B5EF4-FFF2-40B4-BE49-F238E27FC236}">
                <a16:creationId xmlns:a16="http://schemas.microsoft.com/office/drawing/2014/main" id="{64A9A510-71A7-44D7-8239-BF57F330426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5600" y="5001518"/>
            <a:ext cx="1780668" cy="1736701"/>
          </a:xfrm>
          <a:prstGeom prst="rect">
            <a:avLst/>
          </a:prstGeom>
        </p:spPr>
      </p:pic>
      <p:sp>
        <p:nvSpPr>
          <p:cNvPr id="7" name="テキスト ボックス 6">
            <a:extLst>
              <a:ext uri="{FF2B5EF4-FFF2-40B4-BE49-F238E27FC236}">
                <a16:creationId xmlns:a16="http://schemas.microsoft.com/office/drawing/2014/main" id="{23545874-F98D-4865-B684-F3F9BAA892A3}"/>
              </a:ext>
            </a:extLst>
          </p:cNvPr>
          <p:cNvSpPr txBox="1"/>
          <p:nvPr/>
        </p:nvSpPr>
        <p:spPr>
          <a:xfrm>
            <a:off x="0" y="2381285"/>
            <a:ext cx="9144000" cy="2816156"/>
          </a:xfrm>
          <a:prstGeom prst="rect">
            <a:avLst/>
          </a:prstGeom>
          <a:noFill/>
        </p:spPr>
        <p:txBody>
          <a:bodyPr wrap="square" rtlCol="0">
            <a:spAutoFit/>
          </a:bodyPr>
          <a:lstStyle/>
          <a:p>
            <a:pPr algn="ct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軽い気持ちでも、不正アクセスは犯罪です。</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「軽い気持ち」が生む</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「重大な被害」とその「影響」について考え、</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ふだんの日常生活と同じように</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モラルを守ることが大切です。</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742212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7">
                                            <p:txEl>
                                              <p:pRg st="1" end="1"/>
                                            </p:txEl>
                                          </p:spTgt>
                                        </p:tgtEl>
                                        <p:attrNameLst>
                                          <p:attrName>style.visibility</p:attrName>
                                        </p:attrNameLst>
                                      </p:cBhvr>
                                      <p:to>
                                        <p:strVal val="visible"/>
                                      </p:to>
                                    </p:set>
                                    <p:animEffect transition="in" filter="fade">
                                      <p:cBhvr>
                                        <p:cTn id="11" dur="500"/>
                                        <p:tgtEl>
                                          <p:spTgt spid="7">
                                            <p:txEl>
                                              <p:pRg st="1" end="1"/>
                                            </p:txEl>
                                          </p:spTgt>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fade">
                                      <p:cBhvr>
                                        <p:cTn id="15" dur="500"/>
                                        <p:tgtEl>
                                          <p:spTgt spid="7">
                                            <p:txEl>
                                              <p:pRg st="2" end="2"/>
                                            </p:txEl>
                                          </p:spTgt>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7">
                                            <p:txEl>
                                              <p:pRg st="3" end="3"/>
                                            </p:txEl>
                                          </p:spTgt>
                                        </p:tgtEl>
                                        <p:attrNameLst>
                                          <p:attrName>style.visibility</p:attrName>
                                        </p:attrNameLst>
                                      </p:cBhvr>
                                      <p:to>
                                        <p:strVal val="visible"/>
                                      </p:to>
                                    </p:set>
                                    <p:animEffect transition="in" filter="fade">
                                      <p:cBhvr>
                                        <p:cTn id="19" dur="500"/>
                                        <p:tgtEl>
                                          <p:spTgt spid="7">
                                            <p:txEl>
                                              <p:pRg st="3" end="3"/>
                                            </p:txEl>
                                          </p:spTgt>
                                        </p:tgtEl>
                                      </p:cBhvr>
                                    </p:animEffect>
                                  </p:childTnLst>
                                </p:cTn>
                              </p:par>
                            </p:childTnLst>
                          </p:cTn>
                        </p:par>
                        <p:par>
                          <p:cTn id="20" fill="hold">
                            <p:stCondLst>
                              <p:cond delay="3500"/>
                            </p:stCondLst>
                            <p:childTnLst>
                              <p:par>
                                <p:cTn id="21" presetID="10" presetClass="entr" presetSubtype="0" fill="hold" nodeType="afterEffect">
                                  <p:stCondLst>
                                    <p:cond delay="50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fade">
                                      <p:cBhvr>
                                        <p:cTn id="23"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pPr algn="ctr"/>
            <a:r>
              <a:rPr lang="ja-JP" altLang="en-US" sz="4000" dirty="0"/>
              <a:t>第 </a:t>
            </a:r>
            <a:r>
              <a:rPr lang="en-US" altLang="ja-JP" sz="6000" dirty="0">
                <a:solidFill>
                  <a:schemeClr val="accent4">
                    <a:lumMod val="40000"/>
                    <a:lumOff val="60000"/>
                  </a:schemeClr>
                </a:solidFill>
              </a:rPr>
              <a:t>28</a:t>
            </a:r>
            <a:r>
              <a:rPr lang="ja-JP" altLang="en-US" sz="4000" dirty="0"/>
              <a:t> 話</a:t>
            </a:r>
            <a:br>
              <a:rPr lang="en-US" altLang="ja-JP" sz="4000" dirty="0"/>
            </a:br>
            <a:r>
              <a:rPr lang="ja-JP" altLang="en-US" dirty="0"/>
              <a:t>フリー</a:t>
            </a:r>
            <a:r>
              <a:rPr lang="en-US" altLang="ja-JP" dirty="0"/>
              <a:t>Wi-Fi</a:t>
            </a:r>
            <a:r>
              <a:rPr lang="ja-JP" altLang="en-US" dirty="0"/>
              <a:t>に</a:t>
            </a:r>
            <a:br>
              <a:rPr lang="en-US" altLang="ja-JP" dirty="0"/>
            </a:br>
            <a:r>
              <a:rPr lang="ja-JP" altLang="en-US" dirty="0"/>
              <a:t>ひそむ罠</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515211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28. </a:t>
            </a:r>
            <a:r>
              <a:rPr lang="ja-JP" altLang="en-US" b="1" dirty="0"/>
              <a:t>フリー</a:t>
            </a:r>
            <a:r>
              <a:rPr lang="en-US" altLang="ja-JP" b="1" dirty="0"/>
              <a:t>Wi-Fi</a:t>
            </a:r>
            <a:r>
              <a:rPr lang="ja-JP" altLang="en-US" b="1" dirty="0"/>
              <a:t>に ひそむ罠</a:t>
            </a:r>
          </a:p>
        </p:txBody>
      </p:sp>
      <p:sp>
        <p:nvSpPr>
          <p:cNvPr id="6" name="テキスト ボックス 5">
            <a:extLst>
              <a:ext uri="{FF2B5EF4-FFF2-40B4-BE49-F238E27FC236}">
                <a16:creationId xmlns:a16="http://schemas.microsoft.com/office/drawing/2014/main" id="{B601A948-F311-47C5-B624-E04C3EA2BDAA}"/>
              </a:ext>
            </a:extLst>
          </p:cNvPr>
          <p:cNvSpPr txBox="1"/>
          <p:nvPr/>
        </p:nvSpPr>
        <p:spPr>
          <a:xfrm>
            <a:off x="166914" y="903527"/>
            <a:ext cx="8810172" cy="1438855"/>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徳島君は、家の近くに</a:t>
            </a:r>
            <a:endParaRPr lang="en-US" altLang="ja-JP" sz="2000" b="1" dirty="0"/>
          </a:p>
          <a:p>
            <a:pPr>
              <a:lnSpc>
                <a:spcPct val="150000"/>
              </a:lnSpc>
            </a:pPr>
            <a:r>
              <a:rPr lang="ja-JP" altLang="en-US" sz="2000" b="1" dirty="0"/>
              <a:t>パスワードもいらず無料でネットに接続できる場所を発見。</a:t>
            </a:r>
            <a:endParaRPr lang="en-US" altLang="ja-JP" sz="2000" b="1" dirty="0"/>
          </a:p>
          <a:p>
            <a:pPr>
              <a:lnSpc>
                <a:spcPct val="150000"/>
              </a:lnSpc>
            </a:pPr>
            <a:r>
              <a:rPr lang="ja-JP" altLang="en-US" sz="2000" b="1" dirty="0"/>
              <a:t>家の電波が不安定 なので、よくその場所に行ってネットをしていました。</a:t>
            </a:r>
          </a:p>
        </p:txBody>
      </p:sp>
      <p:pic>
        <p:nvPicPr>
          <p:cNvPr id="11" name="図 10">
            <a:extLst>
              <a:ext uri="{FF2B5EF4-FFF2-40B4-BE49-F238E27FC236}">
                <a16:creationId xmlns:a16="http://schemas.microsoft.com/office/drawing/2014/main" id="{56F1F005-03FE-49AF-A6A2-9E6AE25A0856}"/>
              </a:ext>
            </a:extLst>
          </p:cNvPr>
          <p:cNvPicPr>
            <a:picLocks noChangeAspect="1"/>
          </p:cNvPicPr>
          <p:nvPr/>
        </p:nvPicPr>
        <p:blipFill>
          <a:blip r:embed="rId2" cstate="print">
            <a:extLst>
              <a:ext uri="{28A0092B-C50C-407E-A947-70E740481C1C}">
                <a14:useLocalDpi xmlns:a14="http://schemas.microsoft.com/office/drawing/2010/main" val="0"/>
              </a:ext>
            </a:extLst>
          </a:blip>
          <a:srcRect t="13292" b="13292"/>
          <a:stretch/>
        </p:blipFill>
        <p:spPr>
          <a:xfrm>
            <a:off x="1945061" y="1942922"/>
            <a:ext cx="5080489" cy="3639220"/>
          </a:xfrm>
          <a:prstGeom prst="rect">
            <a:avLst/>
          </a:prstGeom>
          <a:ln>
            <a:noFill/>
          </a:ln>
          <a:effectLst>
            <a:softEdge rad="112500"/>
          </a:effectLst>
        </p:spPr>
      </p:pic>
      <p:grpSp>
        <p:nvGrpSpPr>
          <p:cNvPr id="14" name="グループ化 13">
            <a:extLst>
              <a:ext uri="{FF2B5EF4-FFF2-40B4-BE49-F238E27FC236}">
                <a16:creationId xmlns:a16="http://schemas.microsoft.com/office/drawing/2014/main" id="{99B1F182-53EC-4498-B3AE-F34BD1950520}"/>
              </a:ext>
            </a:extLst>
          </p:cNvPr>
          <p:cNvGrpSpPr/>
          <p:nvPr/>
        </p:nvGrpSpPr>
        <p:grpSpPr>
          <a:xfrm>
            <a:off x="1239417" y="4311098"/>
            <a:ext cx="3339840" cy="2164812"/>
            <a:chOff x="8018318" y="3120522"/>
            <a:chExt cx="3339840" cy="2164812"/>
          </a:xfrm>
        </p:grpSpPr>
        <p:sp>
          <p:nvSpPr>
            <p:cNvPr id="8" name="吹き出し: 円形 7">
              <a:extLst>
                <a:ext uri="{FF2B5EF4-FFF2-40B4-BE49-F238E27FC236}">
                  <a16:creationId xmlns:a16="http://schemas.microsoft.com/office/drawing/2014/main" id="{760B3E3B-0BF9-45CB-B489-BBF77BEEF747}"/>
                </a:ext>
              </a:extLst>
            </p:cNvPr>
            <p:cNvSpPr/>
            <p:nvPr/>
          </p:nvSpPr>
          <p:spPr>
            <a:xfrm>
              <a:off x="8018318" y="3120522"/>
              <a:ext cx="3339840" cy="2164812"/>
            </a:xfrm>
            <a:prstGeom prst="wedgeEllipseCallout">
              <a:avLst>
                <a:gd name="adj1" fmla="val 69331"/>
                <a:gd name="adj2" fmla="val 4105"/>
              </a:avLst>
            </a:prstGeom>
            <a:solidFill>
              <a:schemeClr val="accent6">
                <a:lumMod val="50000"/>
              </a:schemeClr>
            </a:solidFill>
            <a:ln w="28575">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 name="テキスト ボックス 12">
              <a:extLst>
                <a:ext uri="{FF2B5EF4-FFF2-40B4-BE49-F238E27FC236}">
                  <a16:creationId xmlns:a16="http://schemas.microsoft.com/office/drawing/2014/main" id="{30FAAC88-73BD-48C8-A372-E44C4A6072B7}"/>
                </a:ext>
              </a:extLst>
            </p:cNvPr>
            <p:cNvSpPr txBox="1"/>
            <p:nvPr/>
          </p:nvSpPr>
          <p:spPr>
            <a:xfrm>
              <a:off x="8310071" y="3573894"/>
              <a:ext cx="2749471" cy="1438855"/>
            </a:xfrm>
            <a:prstGeom prst="rect">
              <a:avLst/>
            </a:prstGeom>
            <a:noFill/>
          </p:spPr>
          <p:txBody>
            <a:bodyPr wrap="none" rtlCol="0">
              <a:spAutoFit/>
            </a:bodyPr>
            <a:lstStyle/>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パスワードがいらない</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無料</a:t>
              </a:r>
              <a:r>
                <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スポットを</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見つけたんだ♬</a:t>
              </a:r>
            </a:p>
          </p:txBody>
        </p:sp>
      </p:grpSp>
      <p:pic>
        <p:nvPicPr>
          <p:cNvPr id="9" name="図 8">
            <a:extLst>
              <a:ext uri="{FF2B5EF4-FFF2-40B4-BE49-F238E27FC236}">
                <a16:creationId xmlns:a16="http://schemas.microsoft.com/office/drawing/2014/main" id="{4933FCD1-61B7-4086-BF91-C48FECB03DF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5886"/>
          <a:stretch/>
        </p:blipFill>
        <p:spPr>
          <a:xfrm>
            <a:off x="3929743" y="3367854"/>
            <a:ext cx="3124200" cy="4051300"/>
          </a:xfrm>
          <a:prstGeom prst="rect">
            <a:avLst/>
          </a:prstGeom>
        </p:spPr>
      </p:pic>
      <p:sp>
        <p:nvSpPr>
          <p:cNvPr id="15" name="テキスト ボックス 14">
            <a:extLst>
              <a:ext uri="{FF2B5EF4-FFF2-40B4-BE49-F238E27FC236}">
                <a16:creationId xmlns:a16="http://schemas.microsoft.com/office/drawing/2014/main" id="{0FABEF00-AC7C-4759-B9EF-902CF85E33CD}"/>
              </a:ext>
            </a:extLst>
          </p:cNvPr>
          <p:cNvSpPr txBox="1"/>
          <p:nvPr/>
        </p:nvSpPr>
        <p:spPr>
          <a:xfrm rot="20867630">
            <a:off x="7067561" y="3003574"/>
            <a:ext cx="1107996" cy="646331"/>
          </a:xfrm>
          <a:prstGeom prst="rect">
            <a:avLst/>
          </a:prstGeom>
          <a:noFill/>
        </p:spPr>
        <p:txBody>
          <a:bodyPr wrap="none" rtlCol="0">
            <a:spAutoFit/>
          </a:bodyPr>
          <a:lstStyle/>
          <a:p>
            <a:pPr algn="ctr"/>
            <a:r>
              <a:rPr kumimoji="1" lang="ja-JP" altLang="en-US" sz="3600" b="1" dirty="0">
                <a:solidFill>
                  <a:schemeClr val="accent5">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便利</a:t>
            </a:r>
          </a:p>
        </p:txBody>
      </p:sp>
      <p:sp>
        <p:nvSpPr>
          <p:cNvPr id="16" name="テキスト ボックス 15">
            <a:extLst>
              <a:ext uri="{FF2B5EF4-FFF2-40B4-BE49-F238E27FC236}">
                <a16:creationId xmlns:a16="http://schemas.microsoft.com/office/drawing/2014/main" id="{FB9559BF-E5A3-43E8-BE3F-E9C8F61F2BDE}"/>
              </a:ext>
            </a:extLst>
          </p:cNvPr>
          <p:cNvSpPr txBox="1"/>
          <p:nvPr/>
        </p:nvSpPr>
        <p:spPr>
          <a:xfrm rot="1464801">
            <a:off x="7067561" y="5089937"/>
            <a:ext cx="1107996" cy="646331"/>
          </a:xfrm>
          <a:prstGeom prst="rect">
            <a:avLst/>
          </a:prstGeom>
          <a:noFill/>
        </p:spPr>
        <p:txBody>
          <a:bodyPr wrap="none" rtlCol="0">
            <a:spAutoFit/>
          </a:bodyPr>
          <a:lstStyle/>
          <a:p>
            <a:pPr algn="ctr"/>
            <a:r>
              <a:rPr kumimoji="1" lang="ja-JP" altLang="en-US" sz="3600" b="1" dirty="0">
                <a:solidFill>
                  <a:schemeClr val="accent5">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無料</a:t>
            </a:r>
          </a:p>
        </p:txBody>
      </p:sp>
      <p:sp>
        <p:nvSpPr>
          <p:cNvPr id="17" name="テキスト ボックス 16">
            <a:extLst>
              <a:ext uri="{FF2B5EF4-FFF2-40B4-BE49-F238E27FC236}">
                <a16:creationId xmlns:a16="http://schemas.microsoft.com/office/drawing/2014/main" id="{A83A84A2-9BF8-4C23-8DB7-4AE89C214AE8}"/>
              </a:ext>
            </a:extLst>
          </p:cNvPr>
          <p:cNvSpPr txBox="1"/>
          <p:nvPr/>
        </p:nvSpPr>
        <p:spPr>
          <a:xfrm rot="20867630">
            <a:off x="193639" y="3825464"/>
            <a:ext cx="2837636" cy="646331"/>
          </a:xfrm>
          <a:prstGeom prst="rect">
            <a:avLst/>
          </a:prstGeom>
          <a:noFill/>
        </p:spPr>
        <p:txBody>
          <a:bodyPr wrap="none" rtlCol="0">
            <a:spAutoFit/>
          </a:bodyPr>
          <a:lstStyle/>
          <a:p>
            <a:pPr algn="ctr"/>
            <a:r>
              <a:rPr kumimoji="1" lang="ja-JP" altLang="en-US" sz="3600" b="1" dirty="0">
                <a:solidFill>
                  <a:schemeClr val="accent5">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フリー</a:t>
            </a:r>
            <a:r>
              <a:rPr kumimoji="1" lang="en-US" altLang="ja-JP" sz="3600" b="1" dirty="0">
                <a:solidFill>
                  <a:schemeClr val="accent5">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Wi-Fi</a:t>
            </a:r>
            <a:endParaRPr kumimoji="1" lang="ja-JP" altLang="en-US" sz="3600" b="1" dirty="0">
              <a:solidFill>
                <a:schemeClr val="accent5">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018016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4649DC4E-5FFC-476E-BAC0-4CCF67DFD0BF}"/>
              </a:ext>
            </a:extLst>
          </p:cNvPr>
          <p:cNvSpPr>
            <a:spLocks noGrp="1"/>
          </p:cNvSpPr>
          <p:nvPr>
            <p:ph type="title"/>
          </p:nvPr>
        </p:nvSpPr>
        <p:spPr>
          <a:xfrm>
            <a:off x="0" y="1"/>
            <a:ext cx="6747164" cy="812798"/>
          </a:xfrm>
        </p:spPr>
        <p:txBody>
          <a:bodyPr/>
          <a:lstStyle/>
          <a:p>
            <a:r>
              <a:rPr lang="en-US" altLang="ja-JP" b="1" dirty="0"/>
              <a:t>28. </a:t>
            </a:r>
            <a:r>
              <a:rPr lang="ja-JP" altLang="en-US" b="1" dirty="0"/>
              <a:t>フリー</a:t>
            </a:r>
            <a:r>
              <a:rPr lang="en-US" altLang="ja-JP" b="1" dirty="0"/>
              <a:t>Wi-Fi</a:t>
            </a:r>
            <a:r>
              <a:rPr lang="ja-JP" altLang="en-US" b="1" dirty="0"/>
              <a:t>に ひそむ罠</a:t>
            </a:r>
          </a:p>
        </p:txBody>
      </p:sp>
      <p:sp>
        <p:nvSpPr>
          <p:cNvPr id="10" name="テキスト ボックス 9">
            <a:extLst>
              <a:ext uri="{FF2B5EF4-FFF2-40B4-BE49-F238E27FC236}">
                <a16:creationId xmlns:a16="http://schemas.microsoft.com/office/drawing/2014/main" id="{7D9E860D-17ED-40EE-AC5C-9F15F22C676E}"/>
              </a:ext>
            </a:extLst>
          </p:cNvPr>
          <p:cNvSpPr txBox="1"/>
          <p:nvPr/>
        </p:nvSpPr>
        <p:spPr>
          <a:xfrm>
            <a:off x="276795" y="1085394"/>
            <a:ext cx="1723549" cy="461665"/>
          </a:xfrm>
          <a:prstGeom prst="rect">
            <a:avLst/>
          </a:prstGeom>
          <a:noFill/>
        </p:spPr>
        <p:txBody>
          <a:bodyPr wrap="none" rtlCol="0">
            <a:spAutoFit/>
          </a:bodyPr>
          <a:lstStyle/>
          <a:p>
            <a:pPr algn="ctr"/>
            <a:r>
              <a:rPr kumimoji="1" lang="ja-JP" altLang="en-US" sz="2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ところが！</a:t>
            </a:r>
          </a:p>
        </p:txBody>
      </p:sp>
      <p:grpSp>
        <p:nvGrpSpPr>
          <p:cNvPr id="20" name="グループ化 19">
            <a:extLst>
              <a:ext uri="{FF2B5EF4-FFF2-40B4-BE49-F238E27FC236}">
                <a16:creationId xmlns:a16="http://schemas.microsoft.com/office/drawing/2014/main" id="{EA3B4721-9AAF-424F-ACAE-BBA1CEBD7EEA}"/>
              </a:ext>
            </a:extLst>
          </p:cNvPr>
          <p:cNvGrpSpPr/>
          <p:nvPr/>
        </p:nvGrpSpPr>
        <p:grpSpPr>
          <a:xfrm>
            <a:off x="186052" y="1732677"/>
            <a:ext cx="2540245" cy="2989186"/>
            <a:chOff x="681981" y="-639301"/>
            <a:chExt cx="2540245" cy="2989186"/>
          </a:xfrm>
        </p:grpSpPr>
        <p:pic>
          <p:nvPicPr>
            <p:cNvPr id="19" name="図 18">
              <a:extLst>
                <a:ext uri="{FF2B5EF4-FFF2-40B4-BE49-F238E27FC236}">
                  <a16:creationId xmlns:a16="http://schemas.microsoft.com/office/drawing/2014/main" id="{7A95CE66-0336-4657-9ACB-E9AA49487402}"/>
                </a:ext>
              </a:extLst>
            </p:cNvPr>
            <p:cNvPicPr>
              <a:picLocks noChangeAspect="1"/>
            </p:cNvPicPr>
            <p:nvPr/>
          </p:nvPicPr>
          <p:blipFill>
            <a:blip r:embed="rId2" cstate="print">
              <a:extLst>
                <a:ext uri="{28A0092B-C50C-407E-A947-70E740481C1C}">
                  <a14:useLocalDpi xmlns:a14="http://schemas.microsoft.com/office/drawing/2010/main" val="0"/>
                </a:ext>
              </a:extLst>
            </a:blip>
            <a:srcRect t="13292" b="13292"/>
            <a:stretch/>
          </p:blipFill>
          <p:spPr>
            <a:xfrm>
              <a:off x="681981" y="-639301"/>
              <a:ext cx="2540245" cy="1819610"/>
            </a:xfrm>
            <a:prstGeom prst="rect">
              <a:avLst/>
            </a:prstGeom>
            <a:ln>
              <a:noFill/>
            </a:ln>
            <a:effectLst>
              <a:softEdge rad="112500"/>
            </a:effectLst>
          </p:spPr>
        </p:pic>
        <p:pic>
          <p:nvPicPr>
            <p:cNvPr id="9" name="図 8">
              <a:extLst>
                <a:ext uri="{FF2B5EF4-FFF2-40B4-BE49-F238E27FC236}">
                  <a16:creationId xmlns:a16="http://schemas.microsoft.com/office/drawing/2014/main" id="{1FEA4046-8473-426C-AF3B-CD5C05522AF1}"/>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5886"/>
            <a:stretch/>
          </p:blipFill>
          <p:spPr>
            <a:xfrm>
              <a:off x="1265378" y="-187654"/>
              <a:ext cx="1956848" cy="2537539"/>
            </a:xfrm>
            <a:prstGeom prst="rect">
              <a:avLst/>
            </a:prstGeom>
          </p:spPr>
        </p:pic>
      </p:grpSp>
      <p:sp>
        <p:nvSpPr>
          <p:cNvPr id="18" name="テキスト ボックス 17">
            <a:extLst>
              <a:ext uri="{FF2B5EF4-FFF2-40B4-BE49-F238E27FC236}">
                <a16:creationId xmlns:a16="http://schemas.microsoft.com/office/drawing/2014/main" id="{C8772A93-27E7-446E-8440-769A572A192F}"/>
              </a:ext>
            </a:extLst>
          </p:cNvPr>
          <p:cNvSpPr txBox="1"/>
          <p:nvPr/>
        </p:nvSpPr>
        <p:spPr>
          <a:xfrm rot="20790112">
            <a:off x="7097784" y="990967"/>
            <a:ext cx="461665" cy="1477328"/>
          </a:xfrm>
          <a:prstGeom prst="rect">
            <a:avLst/>
          </a:prstGeom>
          <a:noFill/>
        </p:spPr>
        <p:txBody>
          <a:bodyPr vert="eaVert" wrap="none" rtlCol="0">
            <a:spAutoFit/>
          </a:bodyPr>
          <a:lstStyle/>
          <a:p>
            <a:pPr algn="ctr"/>
            <a:r>
              <a:rPr kumimoji="1" lang="ja-JP" altLang="en-US" b="1" dirty="0">
                <a:solidFill>
                  <a:schemeClr val="tx1">
                    <a:lumMod val="50000"/>
                    <a:lumOff val="50000"/>
                  </a:schemeClr>
                </a:solidFill>
                <a:latin typeface="メイリオ" panose="020B0604030504040204" pitchFamily="50" charset="-128"/>
                <a:ea typeface="メイリオ" panose="020B0604030504040204" pitchFamily="50" charset="-128"/>
                <a:cs typeface="メイリオ" panose="020B0604030504040204" pitchFamily="50" charset="-128"/>
              </a:rPr>
              <a:t>丸見えだよ～</a:t>
            </a:r>
          </a:p>
        </p:txBody>
      </p:sp>
      <p:sp>
        <p:nvSpPr>
          <p:cNvPr id="26" name="テキスト ボックス 25">
            <a:extLst>
              <a:ext uri="{FF2B5EF4-FFF2-40B4-BE49-F238E27FC236}">
                <a16:creationId xmlns:a16="http://schemas.microsoft.com/office/drawing/2014/main" id="{B2BEFAE6-B705-4412-9753-2DB1289C1166}"/>
              </a:ext>
            </a:extLst>
          </p:cNvPr>
          <p:cNvSpPr txBox="1"/>
          <p:nvPr/>
        </p:nvSpPr>
        <p:spPr>
          <a:xfrm>
            <a:off x="2224633" y="5142379"/>
            <a:ext cx="6747163" cy="1438855"/>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その</a:t>
            </a:r>
            <a:r>
              <a:rPr lang="en-US" altLang="ja-JP" sz="2000" b="1" dirty="0"/>
              <a:t>Wi-Fi</a:t>
            </a:r>
            <a:r>
              <a:rPr lang="ja-JP" altLang="en-US" sz="2000" b="1" dirty="0"/>
              <a:t>スポットは、</a:t>
            </a:r>
            <a:endParaRPr lang="en-US" altLang="ja-JP" sz="2000" b="1" dirty="0"/>
          </a:p>
          <a:p>
            <a:pPr>
              <a:lnSpc>
                <a:spcPct val="150000"/>
              </a:lnSpc>
            </a:pPr>
            <a:r>
              <a:rPr lang="ja-JP" altLang="en-US" sz="2000" b="1" dirty="0"/>
              <a:t>他人の情報を盗むために悪意で設置されたものでした。</a:t>
            </a:r>
            <a:endParaRPr lang="en-US" altLang="ja-JP" sz="2000" b="1" dirty="0"/>
          </a:p>
          <a:p>
            <a:pPr>
              <a:lnSpc>
                <a:spcPct val="150000"/>
              </a:lnSpc>
            </a:pPr>
            <a:r>
              <a:rPr lang="ja-JP" altLang="en-US" sz="2000" b="1" dirty="0"/>
              <a:t>徳島君の通信内容は、ずっと盗み見られていたのです。</a:t>
            </a:r>
          </a:p>
        </p:txBody>
      </p:sp>
      <p:pic>
        <p:nvPicPr>
          <p:cNvPr id="3" name="図 2">
            <a:extLst>
              <a:ext uri="{FF2B5EF4-FFF2-40B4-BE49-F238E27FC236}">
                <a16:creationId xmlns:a16="http://schemas.microsoft.com/office/drawing/2014/main" id="{AE91D72D-CFB8-499B-AA21-582C62B37AE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07973" y="2174551"/>
            <a:ext cx="3136027" cy="3136027"/>
          </a:xfrm>
          <a:prstGeom prst="rect">
            <a:avLst/>
          </a:prstGeom>
        </p:spPr>
      </p:pic>
      <p:grpSp>
        <p:nvGrpSpPr>
          <p:cNvPr id="24" name="グループ化 23">
            <a:extLst>
              <a:ext uri="{FF2B5EF4-FFF2-40B4-BE49-F238E27FC236}">
                <a16:creationId xmlns:a16="http://schemas.microsoft.com/office/drawing/2014/main" id="{B3F3F199-E7DB-4D76-91A2-72A457BA1ED0}"/>
              </a:ext>
            </a:extLst>
          </p:cNvPr>
          <p:cNvGrpSpPr/>
          <p:nvPr/>
        </p:nvGrpSpPr>
        <p:grpSpPr>
          <a:xfrm>
            <a:off x="3447967" y="1547059"/>
            <a:ext cx="2335717" cy="3416676"/>
            <a:chOff x="9165127" y="2283265"/>
            <a:chExt cx="2097517" cy="3183857"/>
          </a:xfrm>
        </p:grpSpPr>
        <p:sp>
          <p:nvSpPr>
            <p:cNvPr id="27" name="四角形: 角を丸くする 26">
              <a:extLst>
                <a:ext uri="{FF2B5EF4-FFF2-40B4-BE49-F238E27FC236}">
                  <a16:creationId xmlns:a16="http://schemas.microsoft.com/office/drawing/2014/main" id="{3E3CEECA-A8CE-417E-856B-E648E2E0EFE9}"/>
                </a:ext>
              </a:extLst>
            </p:cNvPr>
            <p:cNvSpPr/>
            <p:nvPr/>
          </p:nvSpPr>
          <p:spPr>
            <a:xfrm>
              <a:off x="9165127" y="2283265"/>
              <a:ext cx="2097517" cy="3183857"/>
            </a:xfrm>
            <a:prstGeom prst="roundRect">
              <a:avLst/>
            </a:prstGeom>
            <a:solidFill>
              <a:schemeClr val="bg1">
                <a:lumMod val="95000"/>
              </a:schemeClr>
            </a:solidFill>
            <a:ln w="38100">
              <a:solidFill>
                <a:srgbClr val="14305A"/>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altLang="ja-JP" dirty="0">
                <a:solidFill>
                  <a:schemeClr val="tx1"/>
                </a:solidFill>
              </a:endParaRPr>
            </a:p>
            <a:p>
              <a:pPr>
                <a:lnSpc>
                  <a:spcPct val="150000"/>
                </a:lnSpc>
              </a:pPr>
              <a:endParaRPr kumimoji="1" lang="en-US" altLang="ja-JP" dirty="0">
                <a:solidFill>
                  <a:schemeClr val="tx1"/>
                </a:solidFill>
              </a:endParaRPr>
            </a:p>
            <a:p>
              <a:pPr>
                <a:lnSpc>
                  <a:spcPct val="150000"/>
                </a:lnSpc>
              </a:pPr>
              <a:r>
                <a:rPr kumimoji="1" lang="ja-JP" altLang="en-US" b="1" dirty="0">
                  <a:solidFill>
                    <a:schemeClr val="tx1">
                      <a:lumMod val="65000"/>
                      <a:lumOff val="35000"/>
                    </a:schemeClr>
                  </a:solidFill>
                </a:rPr>
                <a:t>●メール内容</a:t>
              </a:r>
              <a:endParaRPr kumimoji="1" lang="en-US" altLang="ja-JP" b="1" dirty="0">
                <a:solidFill>
                  <a:schemeClr val="tx1">
                    <a:lumMod val="65000"/>
                    <a:lumOff val="35000"/>
                  </a:schemeClr>
                </a:solidFill>
              </a:endParaRPr>
            </a:p>
            <a:p>
              <a:pPr>
                <a:lnSpc>
                  <a:spcPct val="150000"/>
                </a:lnSpc>
              </a:pPr>
              <a:r>
                <a:rPr lang="ja-JP" altLang="en-US" b="1" dirty="0">
                  <a:solidFill>
                    <a:schemeClr val="tx1">
                      <a:lumMod val="65000"/>
                      <a:lumOff val="35000"/>
                    </a:schemeClr>
                  </a:solidFill>
                </a:rPr>
                <a:t>●アクセス履歴</a:t>
              </a:r>
              <a:endParaRPr lang="en-US" altLang="ja-JP" b="1" dirty="0">
                <a:solidFill>
                  <a:schemeClr val="tx1">
                    <a:lumMod val="65000"/>
                    <a:lumOff val="35000"/>
                  </a:schemeClr>
                </a:solidFill>
              </a:endParaRPr>
            </a:p>
            <a:p>
              <a:pPr>
                <a:lnSpc>
                  <a:spcPct val="150000"/>
                </a:lnSpc>
              </a:pPr>
              <a:r>
                <a:rPr kumimoji="1" lang="ja-JP" altLang="en-US" b="1" dirty="0">
                  <a:solidFill>
                    <a:schemeClr val="tx1">
                      <a:lumMod val="65000"/>
                      <a:lumOff val="35000"/>
                    </a:schemeClr>
                  </a:solidFill>
                </a:rPr>
                <a:t>●書き込み内容</a:t>
              </a:r>
              <a:endParaRPr kumimoji="1" lang="en-US" altLang="ja-JP" b="1" dirty="0">
                <a:solidFill>
                  <a:schemeClr val="tx1">
                    <a:lumMod val="65000"/>
                    <a:lumOff val="35000"/>
                  </a:schemeClr>
                </a:solidFill>
              </a:endParaRPr>
            </a:p>
            <a:p>
              <a:pPr>
                <a:lnSpc>
                  <a:spcPct val="150000"/>
                </a:lnSpc>
              </a:pPr>
              <a:r>
                <a:rPr lang="ja-JP" altLang="en-US" b="1" dirty="0">
                  <a:solidFill>
                    <a:schemeClr val="tx1">
                      <a:lumMod val="65000"/>
                      <a:lumOff val="35000"/>
                    </a:schemeClr>
                  </a:solidFill>
                </a:rPr>
                <a:t>●</a:t>
              </a:r>
              <a:r>
                <a:rPr lang="en-US" altLang="ja-JP" b="1" dirty="0">
                  <a:solidFill>
                    <a:schemeClr val="tx1">
                      <a:lumMod val="65000"/>
                      <a:lumOff val="35000"/>
                    </a:schemeClr>
                  </a:solidFill>
                </a:rPr>
                <a:t>ID</a:t>
              </a:r>
              <a:r>
                <a:rPr lang="ja-JP" altLang="en-US" b="1" dirty="0">
                  <a:solidFill>
                    <a:schemeClr val="tx1">
                      <a:lumMod val="65000"/>
                      <a:lumOff val="35000"/>
                    </a:schemeClr>
                  </a:solidFill>
                </a:rPr>
                <a:t>／パスワード</a:t>
              </a:r>
              <a:endParaRPr lang="en-US" altLang="ja-JP" b="1" dirty="0">
                <a:solidFill>
                  <a:schemeClr val="tx1">
                    <a:lumMod val="65000"/>
                    <a:lumOff val="35000"/>
                  </a:schemeClr>
                </a:solidFill>
              </a:endParaRPr>
            </a:p>
            <a:p>
              <a:pPr algn="r"/>
              <a:r>
                <a:rPr kumimoji="1" lang="ja-JP" altLang="en-US" dirty="0">
                  <a:solidFill>
                    <a:schemeClr val="tx1">
                      <a:lumMod val="65000"/>
                      <a:lumOff val="35000"/>
                    </a:schemeClr>
                  </a:solidFill>
                </a:rPr>
                <a:t>ほか</a:t>
              </a:r>
            </a:p>
          </p:txBody>
        </p:sp>
        <p:sp>
          <p:nvSpPr>
            <p:cNvPr id="28" name="四角形: 角を丸くする 27">
              <a:extLst>
                <a:ext uri="{FF2B5EF4-FFF2-40B4-BE49-F238E27FC236}">
                  <a16:creationId xmlns:a16="http://schemas.microsoft.com/office/drawing/2014/main" id="{4F667276-5654-4D7D-82CE-AFCBB8A6D393}"/>
                </a:ext>
              </a:extLst>
            </p:cNvPr>
            <p:cNvSpPr/>
            <p:nvPr/>
          </p:nvSpPr>
          <p:spPr>
            <a:xfrm>
              <a:off x="9241428" y="2497142"/>
              <a:ext cx="1944913" cy="580569"/>
            </a:xfrm>
            <a:prstGeom prst="roundRect">
              <a:avLst>
                <a:gd name="adj" fmla="val 29167"/>
              </a:avLst>
            </a:prstGeom>
            <a:solidFill>
              <a:srgbClr val="14305A"/>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kumimoji="1" lang="ja-JP" altLang="en-US" b="1" dirty="0">
                  <a:solidFill>
                    <a:schemeClr val="bg1"/>
                  </a:solidFill>
                </a:rPr>
                <a:t>徳島君の通信内容</a:t>
              </a:r>
              <a:endParaRPr kumimoji="1" lang="en-US" altLang="ja-JP" b="1" dirty="0">
                <a:solidFill>
                  <a:schemeClr val="bg1"/>
                </a:solidFill>
              </a:endParaRPr>
            </a:p>
          </p:txBody>
        </p:sp>
      </p:grpSp>
    </p:spTree>
    <p:extLst>
      <p:ext uri="{BB962C8B-B14F-4D97-AF65-F5344CB8AC3E}">
        <p14:creationId xmlns:p14="http://schemas.microsoft.com/office/powerpoint/2010/main" val="34795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26">
                                            <p:txEl>
                                              <p:pRg st="0" end="0"/>
                                            </p:txEl>
                                          </p:spTgt>
                                        </p:tgtEl>
                                        <p:attrNameLst>
                                          <p:attrName>style.visibility</p:attrName>
                                        </p:attrNameLst>
                                      </p:cBhvr>
                                      <p:to>
                                        <p:strVal val="visible"/>
                                      </p:to>
                                    </p:set>
                                    <p:animEffect transition="in" filter="fade">
                                      <p:cBhvr>
                                        <p:cTn id="11" dur="500"/>
                                        <p:tgtEl>
                                          <p:spTgt spid="26">
                                            <p:txEl>
                                              <p:pRg st="0" end="0"/>
                                            </p:txEl>
                                          </p:spTgt>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fade">
                                      <p:cBhvr>
                                        <p:cTn id="15" dur="500"/>
                                        <p:tgtEl>
                                          <p:spTgt spid="26">
                                            <p:txEl>
                                              <p:pRg st="1" end="1"/>
                                            </p:txEl>
                                          </p:spTgt>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26">
                                            <p:txEl>
                                              <p:pRg st="2" end="2"/>
                                            </p:txEl>
                                          </p:spTgt>
                                        </p:tgtEl>
                                        <p:attrNameLst>
                                          <p:attrName>style.visibility</p:attrName>
                                        </p:attrNameLst>
                                      </p:cBhvr>
                                      <p:to>
                                        <p:strVal val="visible"/>
                                      </p:to>
                                    </p:set>
                                    <p:animEffect transition="in" filter="fade">
                                      <p:cBhvr>
                                        <p:cTn id="19" dur="500"/>
                                        <p:tgtEl>
                                          <p:spTgt spid="26">
                                            <p:txEl>
                                              <p:pRg st="2" end="2"/>
                                            </p:txEl>
                                          </p:spTgt>
                                        </p:tgtEl>
                                      </p:cBhvr>
                                    </p:animEffect>
                                  </p:childTnLst>
                                </p:cTn>
                              </p:par>
                            </p:childTnLst>
                          </p:cTn>
                        </p:par>
                        <p:par>
                          <p:cTn id="20" fill="hold">
                            <p:stCondLst>
                              <p:cond delay="3500"/>
                            </p:stCondLst>
                            <p:childTnLst>
                              <p:par>
                                <p:cTn id="21" presetID="22" presetClass="entr" presetSubtype="4" fill="hold"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down)">
                                      <p:cBhvr>
                                        <p:cTn id="23" dur="500"/>
                                        <p:tgtEl>
                                          <p:spTgt spid="24"/>
                                        </p:tgtEl>
                                      </p:cBhvr>
                                    </p:animEffect>
                                  </p:childTnLst>
                                </p:cTn>
                              </p:par>
                              <p:par>
                                <p:cTn id="24" presetID="22" presetClass="entr" presetSubtype="4" fill="hold"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27">
            <a:extLst>
              <a:ext uri="{FF2B5EF4-FFF2-40B4-BE49-F238E27FC236}">
                <a16:creationId xmlns:a16="http://schemas.microsoft.com/office/drawing/2014/main" id="{06D20414-0E0D-4CE3-8C42-CE4060D1C451}"/>
              </a:ext>
            </a:extLst>
          </p:cNvPr>
          <p:cNvSpPr/>
          <p:nvPr/>
        </p:nvSpPr>
        <p:spPr>
          <a:xfrm>
            <a:off x="179388" y="1111873"/>
            <a:ext cx="8712200" cy="415862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a:extLst>
              <a:ext uri="{FF2B5EF4-FFF2-40B4-BE49-F238E27FC236}">
                <a16:creationId xmlns:a16="http://schemas.microsoft.com/office/drawing/2014/main" id="{C54ACEA2-D65F-4252-BA88-BB21A99AB489}"/>
              </a:ext>
            </a:extLst>
          </p:cNvPr>
          <p:cNvSpPr>
            <a:spLocks noGrp="1"/>
          </p:cNvSpPr>
          <p:nvPr>
            <p:ph type="title"/>
          </p:nvPr>
        </p:nvSpPr>
        <p:spPr/>
        <p:txBody>
          <a:bodyPr/>
          <a:lstStyle/>
          <a:p>
            <a:r>
              <a:rPr lang="en-US" altLang="ja-JP" b="1" dirty="0"/>
              <a:t>28. </a:t>
            </a:r>
            <a:r>
              <a:rPr lang="ja-JP" altLang="en-US" b="1" dirty="0"/>
              <a:t>フリー</a:t>
            </a:r>
            <a:r>
              <a:rPr lang="en-US" altLang="ja-JP" b="1" dirty="0"/>
              <a:t>Wi-Fi</a:t>
            </a:r>
            <a:r>
              <a:rPr lang="ja-JP" altLang="en-US" b="1" dirty="0"/>
              <a:t>に ひそむ罠</a:t>
            </a:r>
            <a:endParaRPr lang="ja-JP" altLang="en-US" dirty="0"/>
          </a:p>
        </p:txBody>
      </p:sp>
      <p:pic>
        <p:nvPicPr>
          <p:cNvPr id="6" name="図 5">
            <a:extLst>
              <a:ext uri="{FF2B5EF4-FFF2-40B4-BE49-F238E27FC236}">
                <a16:creationId xmlns:a16="http://schemas.microsoft.com/office/drawing/2014/main" id="{2B9E5158-9B4B-4082-B3FA-7531C6D9A9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641" y="4446109"/>
            <a:ext cx="2275815" cy="2266748"/>
          </a:xfrm>
          <a:prstGeom prst="rect">
            <a:avLst/>
          </a:prstGeom>
        </p:spPr>
      </p:pic>
      <p:pic>
        <p:nvPicPr>
          <p:cNvPr id="7" name="図 6">
            <a:extLst>
              <a:ext uri="{FF2B5EF4-FFF2-40B4-BE49-F238E27FC236}">
                <a16:creationId xmlns:a16="http://schemas.microsoft.com/office/drawing/2014/main" id="{9B0C4A77-05F8-4FBD-B813-94CFD5E72E4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1386" t="5830" r="33332" b="23053"/>
          <a:stretch/>
        </p:blipFill>
        <p:spPr>
          <a:xfrm>
            <a:off x="6868185" y="3283714"/>
            <a:ext cx="2275815" cy="3574286"/>
          </a:xfrm>
          <a:prstGeom prst="rect">
            <a:avLst/>
          </a:prstGeom>
        </p:spPr>
      </p:pic>
      <p:sp>
        <p:nvSpPr>
          <p:cNvPr id="5" name="テキスト ボックス 4">
            <a:extLst>
              <a:ext uri="{FF2B5EF4-FFF2-40B4-BE49-F238E27FC236}">
                <a16:creationId xmlns:a16="http://schemas.microsoft.com/office/drawing/2014/main" id="{CC719B60-645C-4FD4-975B-33FE194B3BC4}"/>
              </a:ext>
            </a:extLst>
          </p:cNvPr>
          <p:cNvSpPr txBox="1"/>
          <p:nvPr/>
        </p:nvSpPr>
        <p:spPr>
          <a:xfrm>
            <a:off x="0" y="2036311"/>
            <a:ext cx="9144000" cy="2785378"/>
          </a:xfrm>
          <a:prstGeom prst="rect">
            <a:avLst/>
          </a:prstGeom>
          <a:noFill/>
        </p:spPr>
        <p:txBody>
          <a:bodyPr wrap="square" rtlCol="0">
            <a:spAutoFit/>
          </a:bodyPr>
          <a:lstStyle/>
          <a:p>
            <a:pPr algn="ctr">
              <a:lnSpc>
                <a:spcPct val="150000"/>
              </a:lnSpc>
            </a:pP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フリー</a:t>
            </a:r>
            <a:r>
              <a:rPr kumimoji="1"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Wi-Fi</a:t>
            </a: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を</a:t>
            </a: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使う</a:t>
            </a: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とき</a:t>
            </a:r>
            <a:endParaRPr kumimoji="1"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どんな危険性があるか</a:t>
            </a:r>
            <a:endParaRPr lang="en-US" altLang="ja-JP"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考えてみよう</a:t>
            </a:r>
          </a:p>
        </p:txBody>
      </p:sp>
    </p:spTree>
    <p:extLst>
      <p:ext uri="{BB962C8B-B14F-4D97-AF65-F5344CB8AC3E}">
        <p14:creationId xmlns:p14="http://schemas.microsoft.com/office/powerpoint/2010/main" val="2079137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par>
                          <p:cTn id="16" fill="hold">
                            <p:stCondLst>
                              <p:cond delay="2500"/>
                            </p:stCondLst>
                            <p:childTnLst>
                              <p:par>
                                <p:cTn id="17" presetID="32" presetClass="emph" presetSubtype="0" fill="hold" nodeType="afterEffect">
                                  <p:stCondLst>
                                    <p:cond delay="0"/>
                                  </p:stCondLst>
                                  <p:childTnLst>
                                    <p:animRot by="120000">
                                      <p:cBhvr>
                                        <p:cTn id="18" dur="100" fill="hold">
                                          <p:stCondLst>
                                            <p:cond delay="0"/>
                                          </p:stCondLst>
                                        </p:cTn>
                                        <p:tgtEl>
                                          <p:spTgt spid="6"/>
                                        </p:tgtEl>
                                        <p:attrNameLst>
                                          <p:attrName>r</p:attrName>
                                        </p:attrNameLst>
                                      </p:cBhvr>
                                    </p:animRot>
                                    <p:animRot by="-240000">
                                      <p:cBhvr>
                                        <p:cTn id="19" dur="200" fill="hold">
                                          <p:stCondLst>
                                            <p:cond delay="200"/>
                                          </p:stCondLst>
                                        </p:cTn>
                                        <p:tgtEl>
                                          <p:spTgt spid="6"/>
                                        </p:tgtEl>
                                        <p:attrNameLst>
                                          <p:attrName>r</p:attrName>
                                        </p:attrNameLst>
                                      </p:cBhvr>
                                    </p:animRot>
                                    <p:animRot by="240000">
                                      <p:cBhvr>
                                        <p:cTn id="20" dur="200" fill="hold">
                                          <p:stCondLst>
                                            <p:cond delay="400"/>
                                          </p:stCondLst>
                                        </p:cTn>
                                        <p:tgtEl>
                                          <p:spTgt spid="6"/>
                                        </p:tgtEl>
                                        <p:attrNameLst>
                                          <p:attrName>r</p:attrName>
                                        </p:attrNameLst>
                                      </p:cBhvr>
                                    </p:animRot>
                                    <p:animRot by="-240000">
                                      <p:cBhvr>
                                        <p:cTn id="21" dur="200" fill="hold">
                                          <p:stCondLst>
                                            <p:cond delay="600"/>
                                          </p:stCondLst>
                                        </p:cTn>
                                        <p:tgtEl>
                                          <p:spTgt spid="6"/>
                                        </p:tgtEl>
                                        <p:attrNameLst>
                                          <p:attrName>r</p:attrName>
                                        </p:attrNameLst>
                                      </p:cBhvr>
                                    </p:animRot>
                                    <p:animRot by="120000">
                                      <p:cBhvr>
                                        <p:cTn id="22" dur="200" fill="hold">
                                          <p:stCondLst>
                                            <p:cond delay="80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59B6C0F8-FE69-46FE-8015-BE1A870A320C}"/>
              </a:ext>
            </a:extLst>
          </p:cNvPr>
          <p:cNvGrpSpPr/>
          <p:nvPr/>
        </p:nvGrpSpPr>
        <p:grpSpPr>
          <a:xfrm>
            <a:off x="286006" y="886379"/>
            <a:ext cx="8571987" cy="3476916"/>
            <a:chOff x="286006" y="886379"/>
            <a:chExt cx="8571987" cy="3476916"/>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1476017"/>
              <a:ext cx="8571987" cy="1527341"/>
            </a:xfrm>
            <a:prstGeom prst="roundRect">
              <a:avLst>
                <a:gd name="adj" fmla="val 10578"/>
              </a:avLst>
            </a:prstGeom>
            <a:solidFill>
              <a:srgbClr val="F8CBAD"/>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2290" name="Picture 2">
              <a:extLst>
                <a:ext uri="{FF2B5EF4-FFF2-40B4-BE49-F238E27FC236}">
                  <a16:creationId xmlns:a16="http://schemas.microsoft.com/office/drawing/2014/main" id="{F35BD11E-297B-40D5-9DDE-CEA49FC70B1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p:blipFill>
          <p:spPr bwMode="auto">
            <a:xfrm>
              <a:off x="469272" y="1642294"/>
              <a:ext cx="1336692" cy="1304204"/>
            </a:xfrm>
            <a:prstGeom prst="rect">
              <a:avLst/>
            </a:prstGeom>
            <a:noFill/>
            <a:extLst>
              <a:ext uri="{909E8E84-426E-40DD-AFC4-6F175D3DCCD1}">
                <a14:hiddenFill xmlns:a14="http://schemas.microsoft.com/office/drawing/2010/main">
                  <a:solidFill>
                    <a:srgbClr val="FFFFFF"/>
                  </a:solidFill>
                </a14:hiddenFill>
              </a:ext>
            </a:extLst>
          </p:spPr>
        </p:pic>
        <p:pic>
          <p:nvPicPr>
            <p:cNvPr id="15" name="図 14">
              <a:extLst>
                <a:ext uri="{FF2B5EF4-FFF2-40B4-BE49-F238E27FC236}">
                  <a16:creationId xmlns:a16="http://schemas.microsoft.com/office/drawing/2014/main" id="{188400FC-2145-4BD5-A3F5-31D8E16E5CE5}"/>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1632"/>
            <a:stretch/>
          </p:blipFill>
          <p:spPr>
            <a:xfrm>
              <a:off x="6377187" y="886379"/>
              <a:ext cx="2475725" cy="3476916"/>
            </a:xfrm>
            <a:prstGeom prst="rect">
              <a:avLst/>
            </a:prstGeom>
          </p:spPr>
        </p:pic>
      </p:grpSp>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28. </a:t>
            </a:r>
            <a:r>
              <a:rPr lang="ja-JP" altLang="en-US" b="1" dirty="0"/>
              <a:t>フリー</a:t>
            </a:r>
            <a:r>
              <a:rPr lang="en-US" altLang="ja-JP" b="1" dirty="0"/>
              <a:t>Wi-Fi</a:t>
            </a:r>
            <a:r>
              <a:rPr lang="ja-JP" altLang="en-US" b="1" dirty="0"/>
              <a:t>に ひそむ罠</a:t>
            </a:r>
            <a:endParaRPr lang="ja-JP" altLang="en-US" dirty="0"/>
          </a:p>
        </p:txBody>
      </p:sp>
      <p:sp>
        <p:nvSpPr>
          <p:cNvPr id="7" name="テキスト ボックス 6">
            <a:extLst>
              <a:ext uri="{FF2B5EF4-FFF2-40B4-BE49-F238E27FC236}">
                <a16:creationId xmlns:a16="http://schemas.microsoft.com/office/drawing/2014/main" id="{FE8BC088-F05F-4A47-AAF6-15DC51F00D4F}"/>
              </a:ext>
            </a:extLst>
          </p:cNvPr>
          <p:cNvSpPr txBox="1"/>
          <p:nvPr/>
        </p:nvSpPr>
        <p:spPr>
          <a:xfrm>
            <a:off x="310497" y="918935"/>
            <a:ext cx="2941831" cy="515526"/>
          </a:xfrm>
          <a:prstGeom prst="rect">
            <a:avLst/>
          </a:prstGeom>
          <a:noFill/>
        </p:spPr>
        <p:txBody>
          <a:bodyPr wrap="none" rtlCol="0">
            <a:spAutoFit/>
          </a:bodyPr>
          <a:lstStyle/>
          <a:p>
            <a:pPr algn="ctr">
              <a:lnSpc>
                <a:spcPct val="150000"/>
              </a:lnSpc>
            </a:pP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フリー</a:t>
            </a:r>
            <a:r>
              <a:rPr lang="en-US" altLang="ja-JP"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のメリット</a:t>
            </a:r>
            <a:endPar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テキスト ボックス 8">
            <a:extLst>
              <a:ext uri="{FF2B5EF4-FFF2-40B4-BE49-F238E27FC236}">
                <a16:creationId xmlns:a16="http://schemas.microsoft.com/office/drawing/2014/main" id="{1B55A1EC-EFF5-47AE-AB60-5C4ED834ADFA}"/>
              </a:ext>
            </a:extLst>
          </p:cNvPr>
          <p:cNvSpPr txBox="1"/>
          <p:nvPr/>
        </p:nvSpPr>
        <p:spPr>
          <a:xfrm>
            <a:off x="1989230" y="1555656"/>
            <a:ext cx="4801314" cy="1304203"/>
          </a:xfrm>
          <a:prstGeom prst="rect">
            <a:avLst/>
          </a:prstGeom>
          <a:noFill/>
        </p:spPr>
        <p:txBody>
          <a:bodyPr wrap="none" rtlCol="0">
            <a:spAutoFit/>
          </a:bodyPr>
          <a:lstStyle/>
          <a:p>
            <a:pPr marL="3403600" indent="-3403600">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❶外出先から自由にアクセスできる。</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❷通信料をおさえ、無料で利用できる。</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❸災害時の通信インフラとして活用できる。</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a:extLst>
              <a:ext uri="{FF2B5EF4-FFF2-40B4-BE49-F238E27FC236}">
                <a16:creationId xmlns:a16="http://schemas.microsoft.com/office/drawing/2014/main" id="{D9D8FFC3-69A6-4582-A061-A803D997A2E3}"/>
              </a:ext>
            </a:extLst>
          </p:cNvPr>
          <p:cNvSpPr txBox="1"/>
          <p:nvPr/>
        </p:nvSpPr>
        <p:spPr>
          <a:xfrm>
            <a:off x="348798" y="3136898"/>
            <a:ext cx="2685351" cy="515526"/>
          </a:xfrm>
          <a:prstGeom prst="rect">
            <a:avLst/>
          </a:prstGeom>
          <a:noFill/>
        </p:spPr>
        <p:txBody>
          <a:bodyPr wrap="none" rtlCol="0">
            <a:spAutoFit/>
          </a:bodyPr>
          <a:lstStyle/>
          <a:p>
            <a:pPr algn="ctr">
              <a:lnSpc>
                <a:spcPct val="150000"/>
              </a:lnSpc>
            </a:pP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フリー</a:t>
            </a:r>
            <a:r>
              <a:rPr lang="en-US" altLang="ja-JP"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の危険性</a:t>
            </a:r>
            <a:endPar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角丸四角形 8">
            <a:extLst>
              <a:ext uri="{FF2B5EF4-FFF2-40B4-BE49-F238E27FC236}">
                <a16:creationId xmlns:a16="http://schemas.microsoft.com/office/drawing/2014/main" id="{76CDAEA5-8C9F-4F5D-A347-8229E496FCA5}"/>
              </a:ext>
            </a:extLst>
          </p:cNvPr>
          <p:cNvSpPr/>
          <p:nvPr/>
        </p:nvSpPr>
        <p:spPr>
          <a:xfrm>
            <a:off x="286006" y="3592464"/>
            <a:ext cx="8571987" cy="3087736"/>
          </a:xfrm>
          <a:prstGeom prst="roundRect">
            <a:avLst>
              <a:gd name="adj" fmla="val 11701"/>
            </a:avLst>
          </a:prstGeom>
          <a:solidFill>
            <a:srgbClr val="D7C5B1"/>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3C4F5449-987A-43DA-B517-C19A55BE25F7}"/>
              </a:ext>
            </a:extLst>
          </p:cNvPr>
          <p:cNvSpPr txBox="1"/>
          <p:nvPr/>
        </p:nvSpPr>
        <p:spPr>
          <a:xfrm>
            <a:off x="584200" y="4780133"/>
            <a:ext cx="7975600" cy="1719702"/>
          </a:xfrm>
          <a:prstGeom prst="rect">
            <a:avLst/>
          </a:prstGeom>
          <a:noFill/>
        </p:spPr>
        <p:txBody>
          <a:bodyPr wrap="square" rtlCol="0">
            <a:spAutoFit/>
          </a:bodyPr>
          <a:lstStyle/>
          <a:p>
            <a:pPr>
              <a:lnSpc>
                <a:spcPct val="150000"/>
              </a:lnSpc>
            </a:pPr>
            <a:r>
              <a:rPr kumimoji="1" lang="ja-JP" altLang="en-US"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暗号化されていないフリー</a:t>
            </a:r>
            <a:r>
              <a:rPr kumimoji="1" lang="en-US" altLang="ja-JP"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kumimoji="1" lang="ja-JP" altLang="en-US"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の場合、通信が盗聴されたりのぞき見されたりする危険性があり、</a:t>
            </a:r>
            <a:r>
              <a:rPr kumimoji="1" lang="en-US" altLang="ja-JP"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WEB</a:t>
            </a:r>
            <a:r>
              <a:rPr kumimoji="1" lang="ja-JP" altLang="en-US"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サイトの</a:t>
            </a:r>
            <a:r>
              <a:rPr kumimoji="1" lang="en-US" altLang="ja-JP"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URL</a:t>
            </a:r>
            <a:r>
              <a:rPr kumimoji="1" lang="ja-JP" altLang="en-US" b="1" dirty="0">
                <a:solidFill>
                  <a:schemeClr val="tx1">
                    <a:lumMod val="95000"/>
                    <a:lumOff val="5000"/>
                  </a:schemeClr>
                </a:solidFill>
                <a:latin typeface="メイリオ" panose="020B0604030504040204" pitchFamily="50" charset="-128"/>
                <a:ea typeface="メイリオ" panose="020B0604030504040204" pitchFamily="50" charset="-128"/>
                <a:cs typeface="メイリオ" panose="020B0604030504040204" pitchFamily="50" charset="-128"/>
              </a:rPr>
              <a:t>や履歴、メールの内容などを簡単に盗まれてしまいます。悪意ある第三者であれば、パスワードを盗んだり、ウイルス感染させたりすることも可能です。</a:t>
            </a:r>
          </a:p>
        </p:txBody>
      </p:sp>
      <p:sp>
        <p:nvSpPr>
          <p:cNvPr id="14" name="テキスト ボックス 13">
            <a:extLst>
              <a:ext uri="{FF2B5EF4-FFF2-40B4-BE49-F238E27FC236}">
                <a16:creationId xmlns:a16="http://schemas.microsoft.com/office/drawing/2014/main" id="{A21C8E70-6D82-463F-9B74-60D78239330A}"/>
              </a:ext>
            </a:extLst>
          </p:cNvPr>
          <p:cNvSpPr txBox="1"/>
          <p:nvPr/>
        </p:nvSpPr>
        <p:spPr>
          <a:xfrm>
            <a:off x="1989230" y="3735056"/>
            <a:ext cx="6186309" cy="888705"/>
          </a:xfrm>
          <a:prstGeom prst="rect">
            <a:avLst/>
          </a:prstGeom>
          <a:noFill/>
        </p:spPr>
        <p:txBody>
          <a:bodyPr wrap="none" rtlCol="0">
            <a:spAutoFit/>
          </a:bodyPr>
          <a:lstStyle/>
          <a:p>
            <a:pPr marL="3403600" indent="-3403600">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❶通信が盗聴されたりのぞき見される危険性</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❷悪意ある「なりすましアクセスポイント」の場合がある</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76380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500"/>
                                        <p:tgtEl>
                                          <p:spTgt spid="9">
                                            <p:txEl>
                                              <p:pRg st="1" end="1"/>
                                            </p:txEl>
                                          </p:spTgt>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fade">
                                      <p:cBhvr>
                                        <p:cTn id="19" dur="500"/>
                                        <p:tgtEl>
                                          <p:spTgt spid="9">
                                            <p:txEl>
                                              <p:pRg st="2" end="2"/>
                                            </p:txEl>
                                          </p:spTgt>
                                        </p:tgtEl>
                                      </p:cBhvr>
                                    </p:animEffect>
                                  </p:childTnLst>
                                </p:cTn>
                              </p:par>
                            </p:childTnLst>
                          </p:cTn>
                        </p:par>
                        <p:par>
                          <p:cTn id="20" fill="hold">
                            <p:stCondLst>
                              <p:cond delay="3500"/>
                            </p:stCondLst>
                            <p:childTnLst>
                              <p:par>
                                <p:cTn id="21" presetID="10" presetClass="entr" presetSubtype="0" fill="hold" nodeType="afterEffect">
                                  <p:stCondLst>
                                    <p:cond delay="50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fade">
                                      <p:cBhvr>
                                        <p:cTn id="23" dur="500"/>
                                        <p:tgtEl>
                                          <p:spTgt spid="13">
                                            <p:txEl>
                                              <p:pRg st="0" end="0"/>
                                            </p:txEl>
                                          </p:spTgt>
                                        </p:tgtEl>
                                      </p:cBhvr>
                                    </p:animEffect>
                                  </p:childTnLst>
                                </p:cTn>
                              </p:par>
                            </p:childTnLst>
                          </p:cTn>
                        </p:par>
                        <p:par>
                          <p:cTn id="24" fill="hold">
                            <p:stCondLst>
                              <p:cond delay="4500"/>
                            </p:stCondLst>
                            <p:childTnLst>
                              <p:par>
                                <p:cTn id="25" presetID="10" presetClass="entr" presetSubtype="0" fill="hold" grpId="0" nodeType="afterEffect">
                                  <p:stCondLst>
                                    <p:cond delay="50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5500"/>
                            </p:stCondLst>
                            <p:childTnLst>
                              <p:par>
                                <p:cTn id="29" presetID="10" presetClass="entr" presetSubtype="0" fill="hold" nodeType="afterEffect">
                                  <p:stCondLst>
                                    <p:cond delay="500"/>
                                  </p:stCondLst>
                                  <p:childTnLst>
                                    <p:set>
                                      <p:cBhvr>
                                        <p:cTn id="30" dur="1" fill="hold">
                                          <p:stCondLst>
                                            <p:cond delay="0"/>
                                          </p:stCondLst>
                                        </p:cTn>
                                        <p:tgtEl>
                                          <p:spTgt spid="14">
                                            <p:txEl>
                                              <p:pRg st="0" end="0"/>
                                            </p:txEl>
                                          </p:spTgt>
                                        </p:tgtEl>
                                        <p:attrNameLst>
                                          <p:attrName>style.visibility</p:attrName>
                                        </p:attrNameLst>
                                      </p:cBhvr>
                                      <p:to>
                                        <p:strVal val="visible"/>
                                      </p:to>
                                    </p:set>
                                    <p:animEffect transition="in" filter="fade">
                                      <p:cBhvr>
                                        <p:cTn id="31" dur="500"/>
                                        <p:tgtEl>
                                          <p:spTgt spid="14">
                                            <p:txEl>
                                              <p:pRg st="0" end="0"/>
                                            </p:txEl>
                                          </p:spTgt>
                                        </p:tgtEl>
                                      </p:cBhvr>
                                    </p:animEffect>
                                  </p:childTnLst>
                                </p:cTn>
                              </p:par>
                            </p:childTnLst>
                          </p:cTn>
                        </p:par>
                        <p:par>
                          <p:cTn id="32" fill="hold">
                            <p:stCondLst>
                              <p:cond delay="6500"/>
                            </p:stCondLst>
                            <p:childTnLst>
                              <p:par>
                                <p:cTn id="33" presetID="10" presetClass="entr" presetSubtype="0" fill="hold" nodeType="afterEffect">
                                  <p:stCondLst>
                                    <p:cond delay="50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500"/>
                                        <p:tgtEl>
                                          <p:spTgt spid="14">
                                            <p:txEl>
                                              <p:pRg st="1" end="1"/>
                                            </p:txEl>
                                          </p:spTgt>
                                        </p:tgtEl>
                                      </p:cBhvr>
                                    </p:animEffect>
                                  </p:childTnLst>
                                </p:cTn>
                              </p:par>
                            </p:childTnLst>
                          </p:cTn>
                        </p:par>
                        <p:par>
                          <p:cTn id="36" fill="hold">
                            <p:stCondLst>
                              <p:cond delay="7500"/>
                            </p:stCondLst>
                            <p:childTnLst>
                              <p:par>
                                <p:cTn id="37" presetID="10" presetClass="entr" presetSubtype="0" fill="hold" grpId="0" nodeType="afterEffect">
                                  <p:stCondLst>
                                    <p:cond delay="50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B65FDBD4-36C1-4752-85D7-2624DA00D600}"/>
              </a:ext>
            </a:extLst>
          </p:cNvPr>
          <p:cNvSpPr>
            <a:spLocks noGrp="1"/>
          </p:cNvSpPr>
          <p:nvPr>
            <p:ph type="title"/>
          </p:nvPr>
        </p:nvSpPr>
        <p:spPr/>
        <p:txBody>
          <a:bodyPr/>
          <a:lstStyle/>
          <a:p>
            <a:r>
              <a:rPr lang="en-US" altLang="ja-JP" b="1" dirty="0"/>
              <a:t>28. </a:t>
            </a:r>
            <a:r>
              <a:rPr lang="ja-JP" altLang="en-US" b="1" dirty="0"/>
              <a:t>フリー</a:t>
            </a:r>
            <a:r>
              <a:rPr lang="en-US" altLang="ja-JP" b="1" dirty="0"/>
              <a:t>Wi-Fi</a:t>
            </a:r>
            <a:r>
              <a:rPr lang="ja-JP" altLang="en-US" b="1" dirty="0"/>
              <a:t>に ひそむ罠</a:t>
            </a:r>
            <a:endParaRPr lang="ja-JP" altLang="en-US" dirty="0"/>
          </a:p>
        </p:txBody>
      </p:sp>
      <p:grpSp>
        <p:nvGrpSpPr>
          <p:cNvPr id="3" name="グループ化 2">
            <a:extLst>
              <a:ext uri="{FF2B5EF4-FFF2-40B4-BE49-F238E27FC236}">
                <a16:creationId xmlns:a16="http://schemas.microsoft.com/office/drawing/2014/main" id="{87484980-AD07-4580-8A5B-C45374CE947A}"/>
              </a:ext>
            </a:extLst>
          </p:cNvPr>
          <p:cNvGrpSpPr/>
          <p:nvPr/>
        </p:nvGrpSpPr>
        <p:grpSpPr>
          <a:xfrm>
            <a:off x="186727" y="1502125"/>
            <a:ext cx="8671266" cy="3113235"/>
            <a:chOff x="186727" y="1502125"/>
            <a:chExt cx="8671266" cy="3113235"/>
          </a:xfrm>
        </p:grpSpPr>
        <p:sp>
          <p:nvSpPr>
            <p:cNvPr id="8" name="角丸四角形 6">
              <a:extLst>
                <a:ext uri="{FF2B5EF4-FFF2-40B4-BE49-F238E27FC236}">
                  <a16:creationId xmlns:a16="http://schemas.microsoft.com/office/drawing/2014/main" id="{B230FAB8-507A-490D-A325-0D6797E8136F}"/>
                </a:ext>
              </a:extLst>
            </p:cNvPr>
            <p:cNvSpPr/>
            <p:nvPr/>
          </p:nvSpPr>
          <p:spPr>
            <a:xfrm>
              <a:off x="286006" y="2020236"/>
              <a:ext cx="8571987" cy="2294149"/>
            </a:xfrm>
            <a:prstGeom prst="roundRect">
              <a:avLst>
                <a:gd name="adj" fmla="val 10578"/>
              </a:avLst>
            </a:prstGeom>
            <a:solidFill>
              <a:srgbClr val="D7C5B1">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乗算記号 14">
              <a:extLst>
                <a:ext uri="{FF2B5EF4-FFF2-40B4-BE49-F238E27FC236}">
                  <a16:creationId xmlns:a16="http://schemas.microsoft.com/office/drawing/2014/main" id="{E8BDD5DF-C19A-42EC-867C-92A2953D5213}"/>
                </a:ext>
              </a:extLst>
            </p:cNvPr>
            <p:cNvSpPr/>
            <p:nvPr/>
          </p:nvSpPr>
          <p:spPr>
            <a:xfrm>
              <a:off x="222334" y="1929396"/>
              <a:ext cx="2721108" cy="2685964"/>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7" name="テキスト ボックス 6">
              <a:extLst>
                <a:ext uri="{FF2B5EF4-FFF2-40B4-BE49-F238E27FC236}">
                  <a16:creationId xmlns:a16="http://schemas.microsoft.com/office/drawing/2014/main" id="{DC898C36-AB70-41C0-8F41-A6F64865585B}"/>
                </a:ext>
              </a:extLst>
            </p:cNvPr>
            <p:cNvSpPr txBox="1"/>
            <p:nvPr/>
          </p:nvSpPr>
          <p:spPr>
            <a:xfrm>
              <a:off x="186727" y="1502125"/>
              <a:ext cx="4993675" cy="515526"/>
            </a:xfrm>
            <a:prstGeom prst="rect">
              <a:avLst/>
            </a:prstGeom>
            <a:noFill/>
          </p:spPr>
          <p:txBody>
            <a:bodyPr wrap="none" rtlCol="0">
              <a:spAutoFit/>
            </a:bodyPr>
            <a:lstStyle/>
            <a:p>
              <a:pPr algn="ctr">
                <a:lnSpc>
                  <a:spcPct val="150000"/>
                </a:lnSpc>
              </a:pP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フリー</a:t>
              </a:r>
              <a:r>
                <a:rPr lang="en-US" altLang="ja-JP"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接続中にしてはいけないこと</a:t>
              </a:r>
              <a:endParaRPr kumimoji="1" lang="ja-JP" altLang="en-US" sz="2000" b="1" dirty="0">
                <a:solidFill>
                  <a:schemeClr val="accent2">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9" name="テキスト ボックス 8">
            <a:extLst>
              <a:ext uri="{FF2B5EF4-FFF2-40B4-BE49-F238E27FC236}">
                <a16:creationId xmlns:a16="http://schemas.microsoft.com/office/drawing/2014/main" id="{ACE65E51-6ED7-476F-9C3D-BE721A8FEBCA}"/>
              </a:ext>
            </a:extLst>
          </p:cNvPr>
          <p:cNvSpPr txBox="1"/>
          <p:nvPr/>
        </p:nvSpPr>
        <p:spPr>
          <a:xfrm>
            <a:off x="2762785" y="2127985"/>
            <a:ext cx="5262979" cy="2135200"/>
          </a:xfrm>
          <a:prstGeom prst="rect">
            <a:avLst/>
          </a:prstGeom>
          <a:noFill/>
        </p:spPr>
        <p:txBody>
          <a:bodyPr wrap="none" rtlCol="0">
            <a:spAutoFit/>
          </a:bodyPr>
          <a:lstStyle/>
          <a:p>
            <a:pPr marL="3403600" indent="-3403600">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❶提供元が不明な</a:t>
            </a:r>
            <a:r>
              <a:rPr lang="en-US" altLang="ja-JP" b="1" dirty="0">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は絶対に使わない！</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❷接続中、クレジットカードの番号は入力しない</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❸</a:t>
            </a:r>
            <a:r>
              <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rPr>
              <a:t>SNS</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などの</a:t>
            </a:r>
            <a:r>
              <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rPr>
              <a:t>ID</a:t>
            </a: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やパスワードは入力しない</a:t>
            </a:r>
            <a:endParaRPr kumimoji="1"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➍インターネットで申し込みをしない</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marL="3403600" indent="-3403600">
              <a:lnSpc>
                <a:spcPct val="150000"/>
              </a:lnSpc>
            </a:pPr>
            <a:r>
              <a:rPr kumimoji="1" lang="ja-JP" altLang="en-US" b="1" dirty="0">
                <a:latin typeface="メイリオ" panose="020B0604030504040204" pitchFamily="50" charset="-128"/>
                <a:ea typeface="メイリオ" panose="020B0604030504040204" pitchFamily="50" charset="-128"/>
                <a:cs typeface="メイリオ" panose="020B0604030504040204" pitchFamily="50" charset="-128"/>
              </a:rPr>
              <a:t>❺自動接続機能は使わない</a:t>
            </a:r>
          </a:p>
        </p:txBody>
      </p:sp>
      <p:pic>
        <p:nvPicPr>
          <p:cNvPr id="10" name="Picture 2">
            <a:extLst>
              <a:ext uri="{FF2B5EF4-FFF2-40B4-BE49-F238E27FC236}">
                <a16:creationId xmlns:a16="http://schemas.microsoft.com/office/drawing/2014/main" id="{7C4C4CBF-806B-40CF-A153-35607E29D99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7308368" y="1137831"/>
            <a:ext cx="1565387" cy="152734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グループ化 4">
            <a:extLst>
              <a:ext uri="{FF2B5EF4-FFF2-40B4-BE49-F238E27FC236}">
                <a16:creationId xmlns:a16="http://schemas.microsoft.com/office/drawing/2014/main" id="{0C3C638A-85C6-4849-8B72-4D4981F861DF}"/>
              </a:ext>
            </a:extLst>
          </p:cNvPr>
          <p:cNvGrpSpPr/>
          <p:nvPr/>
        </p:nvGrpSpPr>
        <p:grpSpPr>
          <a:xfrm>
            <a:off x="286006" y="4432294"/>
            <a:ext cx="8571987" cy="1695331"/>
            <a:chOff x="286006" y="4432294"/>
            <a:chExt cx="8571987" cy="1695331"/>
          </a:xfrm>
        </p:grpSpPr>
        <p:sp>
          <p:nvSpPr>
            <p:cNvPr id="12" name="角丸四角形 8">
              <a:extLst>
                <a:ext uri="{FF2B5EF4-FFF2-40B4-BE49-F238E27FC236}">
                  <a16:creationId xmlns:a16="http://schemas.microsoft.com/office/drawing/2014/main" id="{76CDAEA5-8C9F-4F5D-A347-8229E496FCA5}"/>
                </a:ext>
              </a:extLst>
            </p:cNvPr>
            <p:cNvSpPr/>
            <p:nvPr/>
          </p:nvSpPr>
          <p:spPr>
            <a:xfrm>
              <a:off x="286006" y="4432294"/>
              <a:ext cx="8571987" cy="1695331"/>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ドーナツ 19">
              <a:extLst>
                <a:ext uri="{FF2B5EF4-FFF2-40B4-BE49-F238E27FC236}">
                  <a16:creationId xmlns:a16="http://schemas.microsoft.com/office/drawing/2014/main" id="{C39B25CF-2485-495C-8711-283494B04DAA}"/>
                </a:ext>
              </a:extLst>
            </p:cNvPr>
            <p:cNvSpPr/>
            <p:nvPr/>
          </p:nvSpPr>
          <p:spPr>
            <a:xfrm>
              <a:off x="831763" y="4515424"/>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2" name="テキスト ボックス 1">
              <a:extLst>
                <a:ext uri="{FF2B5EF4-FFF2-40B4-BE49-F238E27FC236}">
                  <a16:creationId xmlns:a16="http://schemas.microsoft.com/office/drawing/2014/main" id="{7E4CB606-2B75-4F4A-B325-3B3B2F932756}"/>
                </a:ext>
              </a:extLst>
            </p:cNvPr>
            <p:cNvSpPr txBox="1"/>
            <p:nvPr/>
          </p:nvSpPr>
          <p:spPr>
            <a:xfrm>
              <a:off x="444500" y="4560161"/>
              <a:ext cx="6493121" cy="1304203"/>
            </a:xfrm>
            <a:prstGeom prst="rect">
              <a:avLst/>
            </a:prstGeom>
            <a:noFill/>
          </p:spPr>
          <p:txBody>
            <a:bodyPr wrap="square" rtlCol="0">
              <a:spAutoFit/>
            </a:bodyPr>
            <a:lstStyle/>
            <a:p>
              <a:pPr>
                <a:lnSpc>
                  <a:spcPct val="150000"/>
                </a:lnSpc>
              </a:pPr>
              <a:r>
                <a:rPr lang="ja-JP" altLang="en-US" b="1" dirty="0">
                  <a:latin typeface="メイリオ" panose="020B0604030504040204" pitchFamily="50" charset="-128"/>
                  <a:ea typeface="メイリオ" panose="020B0604030504040204" pitchFamily="50" charset="-128"/>
                </a:rPr>
                <a:t>個人情報等を入力するときは、 通信を途中で盗み見されない ようにするために、ブラウザ上に鍵マークが表示されるか、 </a:t>
              </a:r>
              <a:r>
                <a:rPr lang="en-US" altLang="ja-JP" b="1" dirty="0">
                  <a:latin typeface="メイリオ" panose="020B0604030504040204" pitchFamily="50" charset="-128"/>
                  <a:ea typeface="メイリオ" panose="020B0604030504040204" pitchFamily="50" charset="-128"/>
                </a:rPr>
                <a:t>URL</a:t>
              </a:r>
              <a:r>
                <a:rPr lang="ja-JP" altLang="en-US" b="1" dirty="0">
                  <a:latin typeface="メイリオ" panose="020B0604030504040204" pitchFamily="50" charset="-128"/>
                  <a:ea typeface="メイリオ" panose="020B0604030504040204" pitchFamily="50" charset="-128"/>
                </a:rPr>
                <a:t>が「</a:t>
              </a:r>
              <a:r>
                <a:rPr lang="en-US" altLang="ja-JP" b="1" dirty="0">
                  <a:latin typeface="メイリオ" panose="020B0604030504040204" pitchFamily="50" charset="-128"/>
                  <a:ea typeface="メイリオ" panose="020B0604030504040204" pitchFamily="50" charset="-128"/>
                </a:rPr>
                <a:t>https</a:t>
              </a:r>
              <a:r>
                <a:rPr lang="ja-JP" altLang="en-US" b="1" dirty="0">
                  <a:latin typeface="メイリオ" panose="020B0604030504040204" pitchFamily="50" charset="-128"/>
                  <a:ea typeface="メイリオ" panose="020B0604030504040204" pitchFamily="50" charset="-128"/>
                </a:rPr>
                <a:t>」からはじまって いるかを確認しましょう。</a:t>
              </a:r>
            </a:p>
          </p:txBody>
        </p:sp>
      </p:grpSp>
      <p:grpSp>
        <p:nvGrpSpPr>
          <p:cNvPr id="6" name="グループ化 5">
            <a:extLst>
              <a:ext uri="{FF2B5EF4-FFF2-40B4-BE49-F238E27FC236}">
                <a16:creationId xmlns:a16="http://schemas.microsoft.com/office/drawing/2014/main" id="{C49FB092-0326-438E-9900-80F4524E4A84}"/>
              </a:ext>
            </a:extLst>
          </p:cNvPr>
          <p:cNvGrpSpPr/>
          <p:nvPr/>
        </p:nvGrpSpPr>
        <p:grpSpPr>
          <a:xfrm>
            <a:off x="2141505" y="5822798"/>
            <a:ext cx="4671021" cy="793985"/>
            <a:chOff x="2141505" y="5822798"/>
            <a:chExt cx="4671021" cy="793985"/>
          </a:xfrm>
        </p:grpSpPr>
        <p:sp>
          <p:nvSpPr>
            <p:cNvPr id="16" name="吹き出し: 円形 15">
              <a:extLst>
                <a:ext uri="{FF2B5EF4-FFF2-40B4-BE49-F238E27FC236}">
                  <a16:creationId xmlns:a16="http://schemas.microsoft.com/office/drawing/2014/main" id="{ACCBA11A-1BC3-464C-80A2-A37498AE5988}"/>
                </a:ext>
              </a:extLst>
            </p:cNvPr>
            <p:cNvSpPr/>
            <p:nvPr/>
          </p:nvSpPr>
          <p:spPr>
            <a:xfrm>
              <a:off x="2206379" y="5822798"/>
              <a:ext cx="4541275" cy="793985"/>
            </a:xfrm>
            <a:prstGeom prst="wedgeEllipseCallout">
              <a:avLst>
                <a:gd name="adj1" fmla="val 58923"/>
                <a:gd name="adj2" fmla="val -22131"/>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7" name="テキスト ボックス 16">
              <a:extLst>
                <a:ext uri="{FF2B5EF4-FFF2-40B4-BE49-F238E27FC236}">
                  <a16:creationId xmlns:a16="http://schemas.microsoft.com/office/drawing/2014/main" id="{7D6A3252-038A-40E4-A5FE-B415545F9E6B}"/>
                </a:ext>
              </a:extLst>
            </p:cNvPr>
            <p:cNvSpPr txBox="1"/>
            <p:nvPr/>
          </p:nvSpPr>
          <p:spPr>
            <a:xfrm>
              <a:off x="2141505" y="5950666"/>
              <a:ext cx="4671021" cy="473206"/>
            </a:xfrm>
            <a:prstGeom prst="rect">
              <a:avLst/>
            </a:prstGeom>
            <a:noFill/>
          </p:spPr>
          <p:txBody>
            <a:bodyPr wrap="square" rtlCol="0">
              <a:spAutoFit/>
            </a:bodyPr>
            <a:lstStyle/>
            <a:p>
              <a:pPr algn="ctr">
                <a:lnSpc>
                  <a:spcPct val="150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安全性を見極めるチカラが</a:t>
              </a: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必要だね</a:t>
              </a:r>
            </a:p>
          </p:txBody>
        </p:sp>
      </p:grpSp>
      <p:sp>
        <p:nvSpPr>
          <p:cNvPr id="18" name="テキスト ボックス 17">
            <a:extLst>
              <a:ext uri="{FF2B5EF4-FFF2-40B4-BE49-F238E27FC236}">
                <a16:creationId xmlns:a16="http://schemas.microsoft.com/office/drawing/2014/main" id="{E7DE82A5-8CBE-459A-BC0D-23F35209A930}"/>
              </a:ext>
            </a:extLst>
          </p:cNvPr>
          <p:cNvSpPr txBox="1"/>
          <p:nvPr/>
        </p:nvSpPr>
        <p:spPr>
          <a:xfrm>
            <a:off x="222334" y="920363"/>
            <a:ext cx="4793013" cy="515526"/>
          </a:xfrm>
          <a:prstGeom prst="rect">
            <a:avLst/>
          </a:prstGeom>
          <a:noFill/>
        </p:spPr>
        <p:txBody>
          <a:bodyPr wrap="square" rtlCol="0">
            <a:spAutoFit/>
          </a:bodyPr>
          <a:lstStyle>
            <a:defPPr>
              <a:defRPr lang="ja-JP"/>
            </a:defPPr>
            <a:lvl1pPr>
              <a:lnSpc>
                <a:spcPct val="120000"/>
              </a:lnSpc>
              <a:defRPr sz="240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nSpc>
                <a:spcPct val="150000"/>
              </a:lnSpc>
            </a:pPr>
            <a:r>
              <a:rPr lang="ja-JP" altLang="en-US" sz="2000" b="1" dirty="0"/>
              <a:t>フリー</a:t>
            </a:r>
            <a:r>
              <a:rPr lang="en-US" altLang="ja-JP" sz="2000" b="1" dirty="0"/>
              <a:t>Wi-Fi</a:t>
            </a:r>
            <a:r>
              <a:rPr lang="ja-JP" altLang="en-US" sz="2000" b="1" dirty="0"/>
              <a:t>を安全に使うために･･･</a:t>
            </a:r>
          </a:p>
        </p:txBody>
      </p:sp>
      <p:pic>
        <p:nvPicPr>
          <p:cNvPr id="19" name="図 18">
            <a:extLst>
              <a:ext uri="{FF2B5EF4-FFF2-40B4-BE49-F238E27FC236}">
                <a16:creationId xmlns:a16="http://schemas.microsoft.com/office/drawing/2014/main" id="{E6242C27-1339-427A-9B98-F02E14B37446}"/>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1632"/>
          <a:stretch/>
        </p:blipFill>
        <p:spPr>
          <a:xfrm>
            <a:off x="6751790" y="3381084"/>
            <a:ext cx="2475725" cy="3476916"/>
          </a:xfrm>
          <a:prstGeom prst="rect">
            <a:avLst/>
          </a:prstGeom>
        </p:spPr>
      </p:pic>
    </p:spTree>
    <p:extLst>
      <p:ext uri="{BB962C8B-B14F-4D97-AF65-F5344CB8AC3E}">
        <p14:creationId xmlns:p14="http://schemas.microsoft.com/office/powerpoint/2010/main" val="1963219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500"/>
                                        <p:tgtEl>
                                          <p:spTgt spid="9">
                                            <p:txEl>
                                              <p:pRg st="1" end="1"/>
                                            </p:txEl>
                                          </p:spTgt>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fade">
                                      <p:cBhvr>
                                        <p:cTn id="19" dur="500"/>
                                        <p:tgtEl>
                                          <p:spTgt spid="9">
                                            <p:txEl>
                                              <p:pRg st="2" end="2"/>
                                            </p:txEl>
                                          </p:spTgt>
                                        </p:tgtEl>
                                      </p:cBhvr>
                                    </p:animEffect>
                                  </p:childTnLst>
                                </p:cTn>
                              </p:par>
                            </p:childTnLst>
                          </p:cTn>
                        </p:par>
                        <p:par>
                          <p:cTn id="20" fill="hold">
                            <p:stCondLst>
                              <p:cond delay="4000"/>
                            </p:stCondLst>
                            <p:childTnLst>
                              <p:par>
                                <p:cTn id="21" presetID="10" presetClass="entr" presetSubtype="0" fill="hold" nodeType="afterEffect">
                                  <p:stCondLst>
                                    <p:cond delay="500"/>
                                  </p:stCondLst>
                                  <p:childTnLst>
                                    <p:set>
                                      <p:cBhvr>
                                        <p:cTn id="22" dur="1" fill="hold">
                                          <p:stCondLst>
                                            <p:cond delay="0"/>
                                          </p:stCondLst>
                                        </p:cTn>
                                        <p:tgtEl>
                                          <p:spTgt spid="9">
                                            <p:txEl>
                                              <p:pRg st="3" end="3"/>
                                            </p:txEl>
                                          </p:spTgt>
                                        </p:tgtEl>
                                        <p:attrNameLst>
                                          <p:attrName>style.visibility</p:attrName>
                                        </p:attrNameLst>
                                      </p:cBhvr>
                                      <p:to>
                                        <p:strVal val="visible"/>
                                      </p:to>
                                    </p:set>
                                    <p:animEffect transition="in" filter="fade">
                                      <p:cBhvr>
                                        <p:cTn id="23" dur="500"/>
                                        <p:tgtEl>
                                          <p:spTgt spid="9">
                                            <p:txEl>
                                              <p:pRg st="3" end="3"/>
                                            </p:txEl>
                                          </p:spTgt>
                                        </p:tgtEl>
                                      </p:cBhvr>
                                    </p:animEffect>
                                  </p:childTnLst>
                                </p:cTn>
                              </p:par>
                            </p:childTnLst>
                          </p:cTn>
                        </p:par>
                        <p:par>
                          <p:cTn id="24" fill="hold">
                            <p:stCondLst>
                              <p:cond delay="5000"/>
                            </p:stCondLst>
                            <p:childTnLst>
                              <p:par>
                                <p:cTn id="25" presetID="10" presetClass="entr" presetSubtype="0" fill="hold" nodeType="afterEffect">
                                  <p:stCondLst>
                                    <p:cond delay="50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par>
                          <p:cTn id="28" fill="hold">
                            <p:stCondLst>
                              <p:cond delay="6000"/>
                            </p:stCondLst>
                            <p:childTnLst>
                              <p:par>
                                <p:cTn id="29" presetID="10" presetClass="entr" presetSubtype="0" fill="hold" nodeType="afterEffect">
                                  <p:stCondLst>
                                    <p:cond delay="50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7000"/>
                            </p:stCondLst>
                            <p:childTnLst>
                              <p:par>
                                <p:cTn id="33" presetID="10" presetClass="entr" presetSubtype="0" fill="hold" nodeType="afterEffect">
                                  <p:stCondLst>
                                    <p:cond delay="50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27">
            <a:extLst>
              <a:ext uri="{FF2B5EF4-FFF2-40B4-BE49-F238E27FC236}">
                <a16:creationId xmlns:a16="http://schemas.microsoft.com/office/drawing/2014/main" id="{CF2A4AB2-80E0-4861-AA72-6225DC1E06BA}"/>
              </a:ext>
            </a:extLst>
          </p:cNvPr>
          <p:cNvSpPr/>
          <p:nvPr/>
        </p:nvSpPr>
        <p:spPr>
          <a:xfrm>
            <a:off x="266700" y="759619"/>
            <a:ext cx="8712200" cy="393938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タイトル 3">
            <a:extLst>
              <a:ext uri="{FF2B5EF4-FFF2-40B4-BE49-F238E27FC236}">
                <a16:creationId xmlns:a16="http://schemas.microsoft.com/office/drawing/2014/main" id="{41F99849-2789-482A-96C8-92CFB787096C}"/>
              </a:ext>
            </a:extLst>
          </p:cNvPr>
          <p:cNvSpPr>
            <a:spLocks noGrp="1"/>
          </p:cNvSpPr>
          <p:nvPr>
            <p:ph type="title"/>
          </p:nvPr>
        </p:nvSpPr>
        <p:spPr/>
        <p:txBody>
          <a:bodyPr/>
          <a:lstStyle/>
          <a:p>
            <a:r>
              <a:rPr lang="en-US" altLang="ja-JP" b="1" dirty="0"/>
              <a:t>28. </a:t>
            </a:r>
            <a:r>
              <a:rPr lang="ja-JP" altLang="en-US" b="1" dirty="0"/>
              <a:t>フリー</a:t>
            </a:r>
            <a:r>
              <a:rPr lang="en-US" altLang="ja-JP" b="1" dirty="0"/>
              <a:t>Wi-Fi</a:t>
            </a:r>
            <a:r>
              <a:rPr lang="ja-JP" altLang="en-US" b="1" dirty="0"/>
              <a:t>に ひそむ罠</a:t>
            </a:r>
          </a:p>
        </p:txBody>
      </p:sp>
      <p:sp>
        <p:nvSpPr>
          <p:cNvPr id="6" name="テキスト ボックス 5">
            <a:extLst>
              <a:ext uri="{FF2B5EF4-FFF2-40B4-BE49-F238E27FC236}">
                <a16:creationId xmlns:a16="http://schemas.microsoft.com/office/drawing/2014/main" id="{2F85A048-1A73-4A5F-B0AF-56549DF42C39}"/>
              </a:ext>
            </a:extLst>
          </p:cNvPr>
          <p:cNvSpPr txBox="1"/>
          <p:nvPr/>
        </p:nvSpPr>
        <p:spPr>
          <a:xfrm>
            <a:off x="468993" y="1400539"/>
            <a:ext cx="8206013" cy="2603854"/>
          </a:xfrm>
          <a:prstGeom prst="rect">
            <a:avLst/>
          </a:prstGeom>
          <a:noFill/>
        </p:spPr>
        <p:txBody>
          <a:bodyPr wrap="square">
            <a:spAutoFit/>
          </a:bodyPr>
          <a:lstStyle/>
          <a:p>
            <a:pPr algn="ctr">
              <a:lnSpc>
                <a:spcPct val="150000"/>
              </a:lnSpc>
            </a:pPr>
            <a:r>
              <a:rPr lang="en-US" altLang="ja-JP" sz="2800" b="1" dirty="0">
                <a:latin typeface="メイリオ" panose="020B0604030504040204" pitchFamily="50" charset="-128"/>
                <a:ea typeface="メイリオ" panose="020B0604030504040204" pitchFamily="50" charset="-128"/>
              </a:rPr>
              <a:t>Wi-Fi</a:t>
            </a:r>
            <a:r>
              <a:rPr lang="ja-JP" altLang="en-US" sz="2800" b="1" dirty="0">
                <a:latin typeface="メイリオ" panose="020B0604030504040204" pitchFamily="50" charset="-128"/>
                <a:ea typeface="メイリオ" panose="020B0604030504040204" pitchFamily="50" charset="-128"/>
              </a:rPr>
              <a:t>スポットの中には、</a:t>
            </a:r>
            <a:endParaRPr lang="en-US" altLang="ja-JP" sz="2800" b="1" dirty="0">
              <a:latin typeface="メイリオ" panose="020B0604030504040204" pitchFamily="50" charset="-128"/>
              <a:ea typeface="メイリオ" panose="020B0604030504040204" pitchFamily="50" charset="-128"/>
            </a:endParaRPr>
          </a:p>
          <a:p>
            <a:pPr algn="ctr">
              <a:lnSpc>
                <a:spcPct val="150000"/>
              </a:lnSpc>
            </a:pPr>
            <a:r>
              <a:rPr lang="ja-JP" altLang="en-US" sz="2800" b="1" dirty="0">
                <a:latin typeface="メイリオ" panose="020B0604030504040204" pitchFamily="50" charset="-128"/>
                <a:ea typeface="メイリオ" panose="020B0604030504040204" pitchFamily="50" charset="-128"/>
              </a:rPr>
              <a:t>悪質なものや安全性の低いものがあることも。 </a:t>
            </a:r>
            <a:endParaRPr lang="en-US" altLang="ja-JP" sz="2800" b="1" dirty="0">
              <a:latin typeface="メイリオ" panose="020B0604030504040204" pitchFamily="50" charset="-128"/>
              <a:ea typeface="メイリオ" panose="020B0604030504040204" pitchFamily="50" charset="-128"/>
            </a:endParaRPr>
          </a:p>
          <a:p>
            <a:pPr algn="ctr">
              <a:lnSpc>
                <a:spcPct val="150000"/>
              </a:lnSpc>
            </a:pPr>
            <a:r>
              <a:rPr lang="ja-JP" altLang="en-US" sz="2800" b="1" dirty="0">
                <a:latin typeface="メイリオ" panose="020B0604030504040204" pitchFamily="50" charset="-128"/>
                <a:ea typeface="メイリオ" panose="020B0604030504040204" pitchFamily="50" charset="-128"/>
              </a:rPr>
              <a:t>外出先で利用するときは、</a:t>
            </a:r>
            <a:endParaRPr lang="en-US" altLang="ja-JP" sz="2800" b="1" dirty="0">
              <a:latin typeface="メイリオ" panose="020B0604030504040204" pitchFamily="50" charset="-128"/>
              <a:ea typeface="メイリオ" panose="020B0604030504040204" pitchFamily="50" charset="-128"/>
            </a:endParaRPr>
          </a:p>
          <a:p>
            <a:pPr algn="ctr">
              <a:lnSpc>
                <a:spcPct val="150000"/>
              </a:lnSpc>
            </a:pPr>
            <a:r>
              <a:rPr lang="ja-JP" altLang="en-US" sz="2800" b="1" dirty="0">
                <a:latin typeface="メイリオ" panose="020B0604030504040204" pitchFamily="50" charset="-128"/>
                <a:ea typeface="メイリオ" panose="020B0604030504040204" pitchFamily="50" charset="-128"/>
              </a:rPr>
              <a:t>提供者や通信内容の保護を必ずチェックしよう！</a:t>
            </a:r>
          </a:p>
        </p:txBody>
      </p:sp>
      <p:pic>
        <p:nvPicPr>
          <p:cNvPr id="8" name="図 7">
            <a:extLst>
              <a:ext uri="{FF2B5EF4-FFF2-40B4-BE49-F238E27FC236}">
                <a16:creationId xmlns:a16="http://schemas.microsoft.com/office/drawing/2014/main" id="{535D0BB6-8C74-45E2-840E-FE3D2AA682F8}"/>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1386" t="5830" r="33332" b="37984"/>
          <a:stretch/>
        </p:blipFill>
        <p:spPr>
          <a:xfrm>
            <a:off x="6284585" y="4131123"/>
            <a:ext cx="2275815" cy="2823853"/>
          </a:xfrm>
          <a:prstGeom prst="rect">
            <a:avLst/>
          </a:prstGeom>
        </p:spPr>
      </p:pic>
      <p:grpSp>
        <p:nvGrpSpPr>
          <p:cNvPr id="2" name="グループ化 1">
            <a:extLst>
              <a:ext uri="{FF2B5EF4-FFF2-40B4-BE49-F238E27FC236}">
                <a16:creationId xmlns:a16="http://schemas.microsoft.com/office/drawing/2014/main" id="{A7368116-06B8-4C92-A0D7-BF03D1B4CE46}"/>
              </a:ext>
            </a:extLst>
          </p:cNvPr>
          <p:cNvGrpSpPr/>
          <p:nvPr/>
        </p:nvGrpSpPr>
        <p:grpSpPr>
          <a:xfrm>
            <a:off x="1901934" y="4592133"/>
            <a:ext cx="5076804" cy="2058816"/>
            <a:chOff x="1901934" y="4592133"/>
            <a:chExt cx="5076804" cy="2058816"/>
          </a:xfrm>
        </p:grpSpPr>
        <p:sp>
          <p:nvSpPr>
            <p:cNvPr id="10" name="吹き出し: 円形 9">
              <a:extLst>
                <a:ext uri="{FF2B5EF4-FFF2-40B4-BE49-F238E27FC236}">
                  <a16:creationId xmlns:a16="http://schemas.microsoft.com/office/drawing/2014/main" id="{8EEC813B-437A-476E-8F5E-393089DE698A}"/>
                </a:ext>
              </a:extLst>
            </p:cNvPr>
            <p:cNvSpPr/>
            <p:nvPr/>
          </p:nvSpPr>
          <p:spPr>
            <a:xfrm>
              <a:off x="1901934" y="4592133"/>
              <a:ext cx="5076804" cy="2058816"/>
            </a:xfrm>
            <a:prstGeom prst="wedgeEllipseCallout">
              <a:avLst>
                <a:gd name="adj1" fmla="val 53638"/>
                <a:gd name="adj2" fmla="val -8631"/>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endParaRPr>
            </a:p>
          </p:txBody>
        </p:sp>
        <p:sp>
          <p:nvSpPr>
            <p:cNvPr id="11" name="テキスト ボックス 10">
              <a:extLst>
                <a:ext uri="{FF2B5EF4-FFF2-40B4-BE49-F238E27FC236}">
                  <a16:creationId xmlns:a16="http://schemas.microsoft.com/office/drawing/2014/main" id="{AD7B5F44-B5A7-4F7D-9940-9AB51AD1A87E}"/>
                </a:ext>
              </a:extLst>
            </p:cNvPr>
            <p:cNvSpPr txBox="1"/>
            <p:nvPr/>
          </p:nvSpPr>
          <p:spPr>
            <a:xfrm>
              <a:off x="2899463" y="4750429"/>
              <a:ext cx="3272050" cy="1900520"/>
            </a:xfrm>
            <a:prstGeom prst="rect">
              <a:avLst/>
            </a:prstGeom>
            <a:noFill/>
          </p:spPr>
          <p:txBody>
            <a:bodyPr wrap="none" rtlCol="0">
              <a:spAutoFit/>
            </a:bodyPr>
            <a:lstStyle/>
            <a:p>
              <a:pPr algn="ctr">
                <a:lnSpc>
                  <a:spcPct val="150000"/>
                </a:lnSpc>
              </a:pPr>
              <a:r>
                <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の自動接続の設定を</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OFF</a:t>
              </a: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にしておくおくことも</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セキュリティ対策の</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ひとつだね！</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7" name="図 6">
            <a:extLst>
              <a:ext uri="{FF2B5EF4-FFF2-40B4-BE49-F238E27FC236}">
                <a16:creationId xmlns:a16="http://schemas.microsoft.com/office/drawing/2014/main" id="{D58D7E98-6BDD-4036-9128-A694DA9B482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090" y="4592133"/>
            <a:ext cx="2216253" cy="2109702"/>
          </a:xfrm>
          <a:prstGeom prst="rect">
            <a:avLst/>
          </a:prstGeom>
        </p:spPr>
      </p:pic>
    </p:spTree>
    <p:extLst>
      <p:ext uri="{BB962C8B-B14F-4D97-AF65-F5344CB8AC3E}">
        <p14:creationId xmlns:p14="http://schemas.microsoft.com/office/powerpoint/2010/main" val="2034142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fade">
                                      <p:cBhvr>
                                        <p:cTn id="11" dur="500"/>
                                        <p:tgtEl>
                                          <p:spTgt spid="6">
                                            <p:txEl>
                                              <p:pRg st="1" end="1"/>
                                            </p:txEl>
                                          </p:spTgt>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fade">
                                      <p:cBhvr>
                                        <p:cTn id="15" dur="500"/>
                                        <p:tgtEl>
                                          <p:spTgt spid="6">
                                            <p:txEl>
                                              <p:pRg st="2" end="2"/>
                                            </p:txEl>
                                          </p:spTgt>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6">
                                            <p:txEl>
                                              <p:pRg st="3" end="3"/>
                                            </p:txEl>
                                          </p:spTgt>
                                        </p:tgtEl>
                                        <p:attrNameLst>
                                          <p:attrName>style.visibility</p:attrName>
                                        </p:attrNameLst>
                                      </p:cBhvr>
                                      <p:to>
                                        <p:strVal val="visible"/>
                                      </p:to>
                                    </p:set>
                                    <p:animEffect transition="in" filter="fade">
                                      <p:cBhvr>
                                        <p:cTn id="19" dur="500"/>
                                        <p:tgtEl>
                                          <p:spTgt spid="6">
                                            <p:txEl>
                                              <p:pRg st="3" end="3"/>
                                            </p:txEl>
                                          </p:spTgt>
                                        </p:tgtEl>
                                      </p:cBhvr>
                                    </p:animEffect>
                                  </p:childTnLst>
                                </p:cTn>
                              </p:par>
                            </p:childTnLst>
                          </p:cTn>
                        </p:par>
                        <p:par>
                          <p:cTn id="20" fill="hold">
                            <p:stCondLst>
                              <p:cond delay="3500"/>
                            </p:stCondLst>
                            <p:childTnLst>
                              <p:par>
                                <p:cTn id="21" presetID="10" presetClass="entr" presetSubtype="0" fill="hold" nodeType="after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4500"/>
                            </p:stCondLst>
                            <p:childTnLst>
                              <p:par>
                                <p:cTn id="25" presetID="32" presetClass="emph" presetSubtype="0" fill="hold" nodeType="afterEffect">
                                  <p:stCondLst>
                                    <p:cond delay="500"/>
                                  </p:stCondLst>
                                  <p:childTnLst>
                                    <p:animRot by="120000">
                                      <p:cBhvr>
                                        <p:cTn id="26" dur="100" fill="hold">
                                          <p:stCondLst>
                                            <p:cond delay="0"/>
                                          </p:stCondLst>
                                        </p:cTn>
                                        <p:tgtEl>
                                          <p:spTgt spid="2"/>
                                        </p:tgtEl>
                                        <p:attrNameLst>
                                          <p:attrName>r</p:attrName>
                                        </p:attrNameLst>
                                      </p:cBhvr>
                                    </p:animRot>
                                    <p:animRot by="-240000">
                                      <p:cBhvr>
                                        <p:cTn id="27" dur="200" fill="hold">
                                          <p:stCondLst>
                                            <p:cond delay="200"/>
                                          </p:stCondLst>
                                        </p:cTn>
                                        <p:tgtEl>
                                          <p:spTgt spid="2"/>
                                        </p:tgtEl>
                                        <p:attrNameLst>
                                          <p:attrName>r</p:attrName>
                                        </p:attrNameLst>
                                      </p:cBhvr>
                                    </p:animRot>
                                    <p:animRot by="240000">
                                      <p:cBhvr>
                                        <p:cTn id="28" dur="200" fill="hold">
                                          <p:stCondLst>
                                            <p:cond delay="400"/>
                                          </p:stCondLst>
                                        </p:cTn>
                                        <p:tgtEl>
                                          <p:spTgt spid="2"/>
                                        </p:tgtEl>
                                        <p:attrNameLst>
                                          <p:attrName>r</p:attrName>
                                        </p:attrNameLst>
                                      </p:cBhvr>
                                    </p:animRot>
                                    <p:animRot by="-240000">
                                      <p:cBhvr>
                                        <p:cTn id="29" dur="200" fill="hold">
                                          <p:stCondLst>
                                            <p:cond delay="600"/>
                                          </p:stCondLst>
                                        </p:cTn>
                                        <p:tgtEl>
                                          <p:spTgt spid="2"/>
                                        </p:tgtEl>
                                        <p:attrNameLst>
                                          <p:attrName>r</p:attrName>
                                        </p:attrNameLst>
                                      </p:cBhvr>
                                    </p:animRot>
                                    <p:animRot by="120000">
                                      <p:cBhvr>
                                        <p:cTn id="3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6188" t="31308" r="22379" b="14557"/>
          <a:stretch/>
        </p:blipFill>
        <p:spPr>
          <a:xfrm>
            <a:off x="1246932" y="3154250"/>
            <a:ext cx="3699888" cy="3894250"/>
          </a:xfrm>
          <a:prstGeom prst="rect">
            <a:avLst/>
          </a:prstGeom>
        </p:spPr>
      </p:pic>
      <p:sp>
        <p:nvSpPr>
          <p:cNvPr id="2" name="タイトル 1"/>
          <p:cNvSpPr>
            <a:spLocks noGrp="1"/>
          </p:cNvSpPr>
          <p:nvPr>
            <p:ph type="title"/>
          </p:nvPr>
        </p:nvSpPr>
        <p:spPr/>
        <p:txBody>
          <a:bodyPr/>
          <a:lstStyle/>
          <a:p>
            <a:r>
              <a:rPr lang="en-US" altLang="ja-JP" dirty="0"/>
              <a:t>3.</a:t>
            </a:r>
            <a:r>
              <a:rPr lang="ja-JP" altLang="en-US" dirty="0"/>
              <a:t> 個人情報を守ろう</a:t>
            </a:r>
          </a:p>
        </p:txBody>
      </p:sp>
      <p:sp>
        <p:nvSpPr>
          <p:cNvPr id="11" name="角丸四角形 10"/>
          <p:cNvSpPr/>
          <p:nvPr/>
        </p:nvSpPr>
        <p:spPr>
          <a:xfrm>
            <a:off x="159656" y="790601"/>
            <a:ext cx="8850993" cy="2792656"/>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725714" y="1461936"/>
            <a:ext cx="7618186" cy="1508105"/>
          </a:xfrm>
          <a:prstGeom prst="rect">
            <a:avLst/>
          </a:prstGeom>
          <a:noFill/>
        </p:spPr>
        <p:txBody>
          <a:bodyPr wrap="square" rtlCol="0">
            <a:spAutoFit/>
          </a:bodyPr>
          <a:lstStyle/>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はとても便利なサービスですが、</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使い方を誤ると、あなたを危険にさらします。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軽く考えずに、自分の言動には責任をもちましょう。</a:t>
            </a:r>
          </a:p>
        </p:txBody>
      </p:sp>
      <p:pic>
        <p:nvPicPr>
          <p:cNvPr id="35" name="Picture 2" descr="D:\_プロジェクト\201512_徳島市教育研究所\07_illustration\ICTすだちくん04.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2974" y="4480309"/>
            <a:ext cx="1818799" cy="2289334"/>
          </a:xfrm>
          <a:prstGeom prst="rect">
            <a:avLst/>
          </a:prstGeom>
          <a:noFill/>
          <a:extLst>
            <a:ext uri="{909E8E84-426E-40DD-AFC4-6F175D3DCCD1}">
              <a14:hiddenFill xmlns:a14="http://schemas.microsoft.com/office/drawing/2010/main">
                <a:solidFill>
                  <a:srgbClr val="FFFFFF"/>
                </a:solidFill>
              </a14:hiddenFill>
            </a:ext>
          </a:extLst>
        </p:spPr>
      </p:pic>
      <p:grpSp>
        <p:nvGrpSpPr>
          <p:cNvPr id="36" name="グループ化 35"/>
          <p:cNvGrpSpPr/>
          <p:nvPr/>
        </p:nvGrpSpPr>
        <p:grpSpPr>
          <a:xfrm rot="985266">
            <a:off x="5014324" y="3175408"/>
            <a:ext cx="4572000" cy="1927237"/>
            <a:chOff x="1143223" y="4434140"/>
            <a:chExt cx="4572000" cy="1927237"/>
          </a:xfrm>
        </p:grpSpPr>
        <p:sp>
          <p:nvSpPr>
            <p:cNvPr id="37" name="雲 31"/>
            <p:cNvSpPr/>
            <p:nvPr/>
          </p:nvSpPr>
          <p:spPr>
            <a:xfrm rot="21231929">
              <a:off x="1542642" y="4434140"/>
              <a:ext cx="3608766"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8" name="正方形/長方形 37"/>
            <p:cNvSpPr/>
            <p:nvPr/>
          </p:nvSpPr>
          <p:spPr>
            <a:xfrm rot="21098764">
              <a:off x="1143223" y="4910582"/>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個人情報は</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大切に！</a:t>
              </a:r>
            </a:p>
          </p:txBody>
        </p:sp>
      </p:grpSp>
    </p:spTree>
    <p:custDataLst>
      <p:tags r:id="rId1"/>
    </p:custDataLst>
    <p:extLst>
      <p:ext uri="{BB962C8B-B14F-4D97-AF65-F5344CB8AC3E}">
        <p14:creationId xmlns:p14="http://schemas.microsoft.com/office/powerpoint/2010/main" val="4019473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pPr algn="ctr"/>
            <a:r>
              <a:rPr lang="ja-JP" altLang="en-US" sz="4000" dirty="0"/>
              <a:t>第 </a:t>
            </a:r>
            <a:r>
              <a:rPr lang="en-US" altLang="ja-JP" sz="6000" dirty="0">
                <a:solidFill>
                  <a:schemeClr val="accent4">
                    <a:lumMod val="40000"/>
                    <a:lumOff val="60000"/>
                  </a:schemeClr>
                </a:solidFill>
              </a:rPr>
              <a:t>1</a:t>
            </a:r>
            <a:r>
              <a:rPr lang="ja-JP" altLang="en-US" sz="4000" dirty="0"/>
              <a:t> 話</a:t>
            </a:r>
            <a:br>
              <a:rPr lang="en-US" altLang="ja-JP" sz="4000" dirty="0"/>
            </a:br>
            <a:r>
              <a:rPr lang="ja-JP" altLang="en-US" dirty="0"/>
              <a:t>インターネットの</a:t>
            </a:r>
            <a:br>
              <a:rPr lang="en-US" altLang="ja-JP" dirty="0"/>
            </a:br>
            <a:r>
              <a:rPr lang="ja-JP" altLang="en-US" dirty="0"/>
              <a:t>情報は正しいの？</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6117640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r>
              <a:rPr lang="ja-JP" altLang="en-US" sz="4000" dirty="0"/>
              <a:t>第 </a:t>
            </a:r>
            <a:r>
              <a:rPr lang="en-US" altLang="ja-JP" sz="6000" dirty="0">
                <a:solidFill>
                  <a:schemeClr val="accent4">
                    <a:lumMod val="40000"/>
                    <a:lumOff val="60000"/>
                  </a:schemeClr>
                </a:solidFill>
              </a:rPr>
              <a:t>4</a:t>
            </a:r>
            <a:r>
              <a:rPr lang="ja-JP" altLang="en-US" sz="4000" dirty="0"/>
              <a:t> 話</a:t>
            </a:r>
            <a:br>
              <a:rPr lang="en-US" altLang="ja-JP" sz="4000" dirty="0"/>
            </a:br>
            <a:r>
              <a:rPr lang="ja-JP" altLang="en-US" dirty="0"/>
              <a:t>インターネットで</a:t>
            </a:r>
            <a:br>
              <a:rPr lang="en-US" altLang="ja-JP" dirty="0"/>
            </a:br>
            <a:r>
              <a:rPr lang="ja-JP" altLang="en-US" dirty="0"/>
              <a:t>知り合った人</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5994626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18663" t="20770" r="33416" b="13642"/>
          <a:stretch/>
        </p:blipFill>
        <p:spPr>
          <a:xfrm>
            <a:off x="-79188" y="2136668"/>
            <a:ext cx="3553928" cy="4864207"/>
          </a:xfrm>
          <a:prstGeom prst="rect">
            <a:avLst/>
          </a:prstGeom>
        </p:spPr>
      </p:pic>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眉山さんには、</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で知り合った友達がいます。</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会ったことはありませんが、プロフィールを見ると、</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大学生の女性のようです。</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4962218" y="5232626"/>
            <a:ext cx="3506720" cy="1006008"/>
            <a:chOff x="4962218" y="5232626"/>
            <a:chExt cx="3506720" cy="1006008"/>
          </a:xfrm>
        </p:grpSpPr>
        <p:sp>
          <p:nvSpPr>
            <p:cNvPr id="27" name="二等辺三角形 26"/>
            <p:cNvSpPr/>
            <p:nvPr/>
          </p:nvSpPr>
          <p:spPr>
            <a:xfrm rot="16868682">
              <a:off x="5111804" y="5352258"/>
              <a:ext cx="420342" cy="719514"/>
            </a:xfrm>
            <a:prstGeom prst="triangle">
              <a:avLst>
                <a:gd name="adj" fmla="val 43244"/>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27"/>
            <p:cNvSpPr/>
            <p:nvPr/>
          </p:nvSpPr>
          <p:spPr>
            <a:xfrm>
              <a:off x="5457440" y="5232626"/>
              <a:ext cx="2599492" cy="1006008"/>
            </a:xfrm>
            <a:prstGeom prst="roundRect">
              <a:avLst/>
            </a:prstGeom>
            <a:solidFill>
              <a:srgbClr val="FFF7F7"/>
            </a:solidFill>
            <a:ln w="76200" cmpd="sng">
              <a:solidFill>
                <a:srgbClr val="FFCCC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29" name="テキスト ボックス 28"/>
            <p:cNvSpPr txBox="1"/>
            <p:nvPr/>
          </p:nvSpPr>
          <p:spPr>
            <a:xfrm>
              <a:off x="5589163" y="5378213"/>
              <a:ext cx="2879775" cy="707886"/>
            </a:xfrm>
            <a:prstGeom prst="rect">
              <a:avLst/>
            </a:prstGeom>
            <a:noFill/>
          </p:spPr>
          <p:txBody>
            <a:bodyPr wrap="square" rtlCol="0">
              <a:spAutoFit/>
            </a:bodyPr>
            <a:lstStyle/>
            <a:p>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日曜日のライブ行く？</a:t>
              </a:r>
              <a:endParaRPr lang="en-US" altLang="ja-JP"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b="1"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ライブ前に会おうよ！</a:t>
              </a:r>
            </a:p>
          </p:txBody>
        </p:sp>
      </p:grpSp>
      <p:grpSp>
        <p:nvGrpSpPr>
          <p:cNvPr id="5" name="グループ化 4"/>
          <p:cNvGrpSpPr/>
          <p:nvPr/>
        </p:nvGrpSpPr>
        <p:grpSpPr>
          <a:xfrm>
            <a:off x="5371814" y="3129898"/>
            <a:ext cx="3444937" cy="1636353"/>
            <a:chOff x="5371814" y="2834623"/>
            <a:chExt cx="3444937" cy="1636353"/>
          </a:xfrm>
        </p:grpSpPr>
        <p:sp>
          <p:nvSpPr>
            <p:cNvPr id="16" name="二等辺三角形 15"/>
            <p:cNvSpPr/>
            <p:nvPr/>
          </p:nvSpPr>
          <p:spPr>
            <a:xfrm rot="15015909">
              <a:off x="5521400" y="3861508"/>
              <a:ext cx="420342" cy="719514"/>
            </a:xfrm>
            <a:prstGeom prst="triangle">
              <a:avLst>
                <a:gd name="adj" fmla="val 55101"/>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角丸四角形 3"/>
            <p:cNvSpPr/>
            <p:nvPr/>
          </p:nvSpPr>
          <p:spPr>
            <a:xfrm>
              <a:off x="5981787" y="2834623"/>
              <a:ext cx="2544302" cy="1636353"/>
            </a:xfrm>
            <a:prstGeom prst="roundRect">
              <a:avLst/>
            </a:prstGeom>
            <a:solidFill>
              <a:srgbClr val="FFF7F7"/>
            </a:solidFill>
            <a:ln w="76200" cmpd="sng">
              <a:solidFill>
                <a:srgbClr val="FFCCC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31" name="テキスト ボックス 30"/>
            <p:cNvSpPr txBox="1"/>
            <p:nvPr/>
          </p:nvSpPr>
          <p:spPr>
            <a:xfrm>
              <a:off x="6189622" y="3158672"/>
              <a:ext cx="2627129" cy="1015663"/>
            </a:xfrm>
            <a:prstGeom prst="rect">
              <a:avLst/>
            </a:prstGeom>
            <a:noFill/>
          </p:spPr>
          <p:txBody>
            <a:bodyPr wrap="square" rtlCol="0">
              <a:spAutoFit/>
            </a:bodyPr>
            <a:lstStyle/>
            <a:p>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○○くん好きなの？</a:t>
              </a:r>
              <a:endParaRPr lang="en-US" altLang="ja-JP"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私も</a:t>
              </a:r>
              <a:r>
                <a:rPr lang="ja-JP" altLang="en-US" sz="2000" dirty="0" err="1">
                  <a:solidFill>
                    <a:srgbClr val="706453"/>
                  </a:solidFill>
                  <a:latin typeface="Meiryo UI" panose="020B0604030504040204" pitchFamily="50" charset="-128"/>
                  <a:ea typeface="Meiryo UI" panose="020B0604030504040204" pitchFamily="50" charset="-128"/>
                  <a:cs typeface="Meiryo UI" panose="020B0604030504040204" pitchFamily="50" charset="-128"/>
                </a:rPr>
                <a:t>だよ</a:t>
              </a:r>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ー！</a:t>
              </a:r>
              <a:endParaRPr lang="en-US" altLang="ja-JP"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色々話したいな！</a:t>
              </a:r>
            </a:p>
          </p:txBody>
        </p:sp>
      </p:grpSp>
      <p:grpSp>
        <p:nvGrpSpPr>
          <p:cNvPr id="35" name="グループ化 34"/>
          <p:cNvGrpSpPr/>
          <p:nvPr/>
        </p:nvGrpSpPr>
        <p:grpSpPr>
          <a:xfrm>
            <a:off x="1862131" y="6224586"/>
            <a:ext cx="2625479" cy="403644"/>
            <a:chOff x="5603630" y="6383924"/>
            <a:chExt cx="2625479" cy="403644"/>
          </a:xfrm>
          <a:solidFill>
            <a:srgbClr val="AE9070"/>
          </a:solidFill>
        </p:grpSpPr>
        <p:sp>
          <p:nvSpPr>
            <p:cNvPr id="36" name="テキスト ボックス 3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37" name="正方形/長方形 36"/>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3335623" y="1778867"/>
            <a:ext cx="2236871" cy="2593425"/>
            <a:chOff x="3335623" y="1483592"/>
            <a:chExt cx="2236871" cy="2593425"/>
          </a:xfrm>
        </p:grpSpPr>
        <p:sp>
          <p:nvSpPr>
            <p:cNvPr id="15" name="円/楕円 14"/>
            <p:cNvSpPr/>
            <p:nvPr/>
          </p:nvSpPr>
          <p:spPr>
            <a:xfrm>
              <a:off x="3479225" y="1860448"/>
              <a:ext cx="2093269" cy="2093269"/>
            </a:xfrm>
            <a:prstGeom prst="ellipse">
              <a:avLst/>
            </a:prstGeom>
            <a:solidFill>
              <a:srgbClr val="FFF7F7"/>
            </a:solidFill>
            <a:ln w="76200" cmpd="sng">
              <a:solidFill>
                <a:srgbClr val="FFCCC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9" name="テキスト ボックス 18"/>
            <p:cNvSpPr txBox="1"/>
            <p:nvPr/>
          </p:nvSpPr>
          <p:spPr>
            <a:xfrm>
              <a:off x="3569176" y="2979811"/>
              <a:ext cx="1978916" cy="707886"/>
            </a:xfrm>
            <a:prstGeom prst="rect">
              <a:avLst/>
            </a:prstGeom>
            <a:noFill/>
          </p:spPr>
          <p:txBody>
            <a:bodyPr wrap="square" rtlCol="0">
              <a:spAutoFit/>
            </a:bodyPr>
            <a:lstStyle/>
            <a:p>
              <a:pPr algn="ctr"/>
              <a:r>
                <a:rPr lang="en-US" altLang="ja-JP"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19</a:t>
              </a:r>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歳の</a:t>
              </a:r>
              <a:br>
                <a:rPr lang="en-US" altLang="ja-JP"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706453"/>
                  </a:solidFill>
                  <a:latin typeface="Meiryo UI" panose="020B0604030504040204" pitchFamily="50" charset="-128"/>
                  <a:ea typeface="Meiryo UI" panose="020B0604030504040204" pitchFamily="50" charset="-128"/>
                  <a:cs typeface="Meiryo UI" panose="020B0604030504040204" pitchFamily="50" charset="-128"/>
                </a:rPr>
                <a:t>大学生です☆</a:t>
              </a:r>
            </a:p>
          </p:txBody>
        </p:sp>
        <p:pic>
          <p:nvPicPr>
            <p:cNvPr id="42" name="図 41"/>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3767604" y="1483592"/>
              <a:ext cx="1640116" cy="1553028"/>
            </a:xfrm>
            <a:prstGeom prst="rect">
              <a:avLst/>
            </a:prstGeom>
          </p:spPr>
        </p:pic>
        <p:sp>
          <p:nvSpPr>
            <p:cNvPr id="14" name="二等辺三角形 13"/>
            <p:cNvSpPr/>
            <p:nvPr/>
          </p:nvSpPr>
          <p:spPr>
            <a:xfrm rot="13311993">
              <a:off x="3335623" y="3514563"/>
              <a:ext cx="420342" cy="562454"/>
            </a:xfrm>
            <a:prstGeom prst="triangle">
              <a:avLst>
                <a:gd name="adj" fmla="val 55101"/>
              </a:avLst>
            </a:prstGeom>
            <a:solidFill>
              <a:srgbClr val="FFCCC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custDataLst>
      <p:tags r:id="rId1"/>
    </p:custDataLst>
    <p:extLst>
      <p:ext uri="{BB962C8B-B14F-4D97-AF65-F5344CB8AC3E}">
        <p14:creationId xmlns:p14="http://schemas.microsoft.com/office/powerpoint/2010/main" val="3183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b="17809"/>
          <a:stretch/>
        </p:blipFill>
        <p:spPr>
          <a:xfrm>
            <a:off x="-535645" y="2012750"/>
            <a:ext cx="6034188" cy="4959550"/>
          </a:xfrm>
          <a:prstGeom prst="rect">
            <a:avLst/>
          </a:prstGeom>
        </p:spPr>
      </p:pic>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sp>
        <p:nvSpPr>
          <p:cNvPr id="30" name="テキスト ボックス 29"/>
          <p:cNvSpPr txBox="1"/>
          <p:nvPr/>
        </p:nvSpPr>
        <p:spPr>
          <a:xfrm>
            <a:off x="68349" y="869489"/>
            <a:ext cx="8656551" cy="1200329"/>
          </a:xfrm>
          <a:prstGeom prst="rect">
            <a:avLst/>
          </a:prstGeom>
          <a:noFill/>
        </p:spPr>
        <p:txBody>
          <a:bodyPr wrap="square" rtlCol="0">
            <a:spAutoFit/>
          </a:bodyPr>
          <a:lstStyle/>
          <a:p>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プロフィール写真を見る限り、とても優しそうな女性です。</a:t>
            </a:r>
            <a:br>
              <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その友達からの誘いを受け、実際に会ってみることにしました。</a:t>
            </a:r>
          </a:p>
        </p:txBody>
      </p:sp>
      <p:grpSp>
        <p:nvGrpSpPr>
          <p:cNvPr id="18" name="グループ化 17"/>
          <p:cNvGrpSpPr/>
          <p:nvPr/>
        </p:nvGrpSpPr>
        <p:grpSpPr>
          <a:xfrm rot="21222859">
            <a:off x="3798566" y="1932716"/>
            <a:ext cx="4206949" cy="1948226"/>
            <a:chOff x="5460238" y="1931295"/>
            <a:chExt cx="3585801" cy="1948226"/>
          </a:xfrm>
        </p:grpSpPr>
        <p:sp>
          <p:nvSpPr>
            <p:cNvPr id="19" name="円形吹き出し 3"/>
            <p:cNvSpPr/>
            <p:nvPr/>
          </p:nvSpPr>
          <p:spPr>
            <a:xfrm rot="386467">
              <a:off x="5460238" y="1931295"/>
              <a:ext cx="3585801" cy="194822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rot="364320">
              <a:off x="5723874" y="2498327"/>
              <a:ext cx="3188816"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優しそうなお姉さんだし、大丈夫だよね</a:t>
              </a:r>
            </a:p>
          </p:txBody>
        </p:sp>
      </p:grpSp>
      <p:grpSp>
        <p:nvGrpSpPr>
          <p:cNvPr id="21" name="グループ化 20"/>
          <p:cNvGrpSpPr/>
          <p:nvPr/>
        </p:nvGrpSpPr>
        <p:grpSpPr>
          <a:xfrm rot="21222859">
            <a:off x="3349818" y="4104152"/>
            <a:ext cx="3740992" cy="1647892"/>
            <a:chOff x="4954151" y="1930398"/>
            <a:chExt cx="4593580" cy="1948226"/>
          </a:xfrm>
        </p:grpSpPr>
        <p:sp>
          <p:nvSpPr>
            <p:cNvPr id="22" name="円形吹き出し 3"/>
            <p:cNvSpPr/>
            <p:nvPr/>
          </p:nvSpPr>
          <p:spPr>
            <a:xfrm rot="386467">
              <a:off x="5116864" y="1930398"/>
              <a:ext cx="4256672" cy="194822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rot="364320">
              <a:off x="4954151" y="2428687"/>
              <a:ext cx="4593580" cy="982449"/>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「私も会いたいです」</a:t>
              </a:r>
              <a:endParaRPr lang="en-US" altLang="ja-JP" sz="2400" b="1" dirty="0">
                <a:solidFill>
                  <a:schemeClr val="bg1"/>
                </a:solidFill>
              </a:endParaRPr>
            </a:p>
            <a:p>
              <a:r>
                <a:rPr lang="ja-JP" altLang="en-US" sz="2400" b="1" dirty="0">
                  <a:solidFill>
                    <a:schemeClr val="bg1"/>
                  </a:solidFill>
                </a:rPr>
                <a:t>と</a:t>
              </a:r>
              <a:r>
                <a:rPr lang="en-US" altLang="ja-JP" sz="2400" b="1" dirty="0">
                  <a:solidFill>
                    <a:schemeClr val="bg1"/>
                  </a:solidFill>
                </a:rPr>
                <a:t>…</a:t>
              </a:r>
            </a:p>
          </p:txBody>
        </p:sp>
      </p:grpSp>
    </p:spTree>
    <p:custDataLst>
      <p:tags r:id="rId1"/>
    </p:custDataLst>
    <p:extLst>
      <p:ext uri="{BB962C8B-B14F-4D97-AF65-F5344CB8AC3E}">
        <p14:creationId xmlns:p14="http://schemas.microsoft.com/office/powerpoint/2010/main" val="1464824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4" cstate="print">
            <a:extLst>
              <a:ext uri="{BEBA8EAE-BF5A-486C-A8C5-ECC9F3942E4B}">
                <a14:imgProps xmlns:a14="http://schemas.microsoft.com/office/drawing/2010/main">
                  <a14:imgLayer r:embed="rId5">
                    <a14:imgEffect>
                      <a14:sharpenSoften amount="-250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52350" y="1106198"/>
            <a:ext cx="9226092" cy="6587431"/>
          </a:xfrm>
          <a:prstGeom prst="rect">
            <a:avLst/>
          </a:prstGeom>
        </p:spPr>
      </p:pic>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sp>
        <p:nvSpPr>
          <p:cNvPr id="30" name="テキスト ボックス 29"/>
          <p:cNvSpPr txBox="1"/>
          <p:nvPr/>
        </p:nvSpPr>
        <p:spPr>
          <a:xfrm>
            <a:off x="68349" y="869489"/>
            <a:ext cx="8843422" cy="1200329"/>
          </a:xfrm>
          <a:prstGeom prst="rect">
            <a:avLst/>
          </a:prstGeom>
          <a:solidFill>
            <a:srgbClr val="EDEBDF"/>
          </a:solidFill>
        </p:spPr>
        <p:txBody>
          <a:bodyPr wrap="square" rtlCol="0">
            <a:spAutoFit/>
          </a:bodyPr>
          <a:lstStyle/>
          <a:p>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しかし、待ち合わせ場所に来たのは、</a:t>
            </a:r>
            <a:br>
              <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年齢も性別もまったく違う人でした。怖くなった眉山さんは、すぐにその場を立ち去りました。</a:t>
            </a:r>
            <a:endPar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21219748">
            <a:off x="4475205" y="2174266"/>
            <a:ext cx="3215106" cy="1425133"/>
            <a:chOff x="3729979" y="-1737466"/>
            <a:chExt cx="3215106" cy="1425133"/>
          </a:xfrm>
        </p:grpSpPr>
        <p:sp>
          <p:nvSpPr>
            <p:cNvPr id="84" name="雲 31"/>
            <p:cNvSpPr/>
            <p:nvPr/>
          </p:nvSpPr>
          <p:spPr>
            <a:xfrm rot="5069561">
              <a:off x="4626864" y="-2481643"/>
              <a:ext cx="1425133" cy="291348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3" name="テキスト ボックス 82"/>
            <p:cNvSpPr txBox="1"/>
            <p:nvPr/>
          </p:nvSpPr>
          <p:spPr>
            <a:xfrm rot="21426613">
              <a:off x="3729979" y="-1423308"/>
              <a:ext cx="3215106" cy="830997"/>
            </a:xfrm>
            <a:prstGeom prst="rect">
              <a:avLst/>
            </a:prstGeom>
            <a:noFill/>
          </p:spPr>
          <p:txBody>
            <a:bodyPr wrap="square" rtlCol="0">
              <a:spAutoFit/>
            </a:bodyPr>
            <a:lstStyle/>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全然違う人だ</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こわい</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8" name="グループ化 47"/>
          <p:cNvGrpSpPr/>
          <p:nvPr/>
        </p:nvGrpSpPr>
        <p:grpSpPr>
          <a:xfrm rot="21222859">
            <a:off x="1468595" y="2020269"/>
            <a:ext cx="3188816" cy="1313865"/>
            <a:chOff x="5670192" y="2189094"/>
            <a:chExt cx="3188816" cy="1313865"/>
          </a:xfrm>
        </p:grpSpPr>
        <p:sp>
          <p:nvSpPr>
            <p:cNvPr id="49" name="円形吹き出し 3"/>
            <p:cNvSpPr/>
            <p:nvPr/>
          </p:nvSpPr>
          <p:spPr>
            <a:xfrm rot="386467">
              <a:off x="6151625" y="2189094"/>
              <a:ext cx="2209168" cy="131386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bg1"/>
                </a:solidFill>
              </a:endParaRPr>
            </a:p>
          </p:txBody>
        </p:sp>
        <p:sp>
          <p:nvSpPr>
            <p:cNvPr id="50" name="テキスト ボックス 49"/>
            <p:cNvSpPr txBox="1"/>
            <p:nvPr/>
          </p:nvSpPr>
          <p:spPr>
            <a:xfrm rot="364320">
              <a:off x="5670192" y="2385018"/>
              <a:ext cx="3188816"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眉山さん</a:t>
              </a:r>
              <a:br>
                <a:rPr lang="en-US" altLang="ja-JP" sz="2400" b="1" dirty="0">
                  <a:solidFill>
                    <a:schemeClr val="bg1"/>
                  </a:solidFill>
                </a:rPr>
              </a:br>
              <a:r>
                <a:rPr lang="ja-JP" altLang="en-US" sz="2400" b="1" dirty="0">
                  <a:solidFill>
                    <a:schemeClr val="bg1"/>
                  </a:solidFill>
                </a:rPr>
                <a:t>だよね～？</a:t>
              </a:r>
            </a:p>
          </p:txBody>
        </p:sp>
      </p:grpSp>
      <p:pic>
        <p:nvPicPr>
          <p:cNvPr id="16" name="図 15"/>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70549" t="37069" r="-433" b="5944"/>
          <a:stretch/>
        </p:blipFill>
        <p:spPr>
          <a:xfrm>
            <a:off x="5993234" y="1576324"/>
            <a:ext cx="3259341" cy="6215126"/>
          </a:xfrm>
          <a:prstGeom prst="rect">
            <a:avLst/>
          </a:prstGeom>
        </p:spPr>
      </p:pic>
      <p:pic>
        <p:nvPicPr>
          <p:cNvPr id="17" name="図 16"/>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t="34086" r="68112" b="3804"/>
          <a:stretch/>
        </p:blipFill>
        <p:spPr>
          <a:xfrm>
            <a:off x="254977" y="2210523"/>
            <a:ext cx="2845845" cy="5542827"/>
          </a:xfrm>
          <a:prstGeom prst="rect">
            <a:avLst/>
          </a:prstGeom>
        </p:spPr>
      </p:pic>
    </p:spTree>
    <p:custDataLst>
      <p:tags r:id="rId1"/>
    </p:custDataLst>
    <p:extLst>
      <p:ext uri="{BB962C8B-B14F-4D97-AF65-F5344CB8AC3E}">
        <p14:creationId xmlns:p14="http://schemas.microsoft.com/office/powerpoint/2010/main" val="3808701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眉山さんの行動をどう思いますか？</a:t>
            </a:r>
          </a:p>
        </p:txBody>
      </p:sp>
      <p:pic>
        <p:nvPicPr>
          <p:cNvPr id="28" name="図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40238172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286006" y="3925511"/>
            <a:ext cx="8571987" cy="2263283"/>
            <a:chOff x="286006" y="3925511"/>
            <a:chExt cx="8571987" cy="2263283"/>
          </a:xfrm>
        </p:grpSpPr>
        <p:sp>
          <p:nvSpPr>
            <p:cNvPr id="54" name="角丸四角形 53"/>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8881" y="4191618"/>
              <a:ext cx="4868465"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「会おう」「写真を送ってほしい」などと言われた場合には、注意深く、よく考えてください。</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もし、個人情報や送った写真をインターネット上に拡散されたら、それは二度と削除できないと</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いうことを忘れてはいけません。</a:t>
              </a:r>
            </a:p>
          </p:txBody>
        </p:sp>
      </p:grpSp>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grpSp>
        <p:nvGrpSpPr>
          <p:cNvPr id="5" name="グループ化 4"/>
          <p:cNvGrpSpPr/>
          <p:nvPr/>
        </p:nvGrpSpPr>
        <p:grpSpPr>
          <a:xfrm>
            <a:off x="286006" y="1392591"/>
            <a:ext cx="8571987" cy="2385381"/>
            <a:chOff x="286006" y="1392591"/>
            <a:chExt cx="8571987" cy="2385381"/>
          </a:xfrm>
        </p:grpSpPr>
        <p:sp>
          <p:nvSpPr>
            <p:cNvPr id="17" name="角丸四角形 16"/>
            <p:cNvSpPr/>
            <p:nvPr/>
          </p:nvSpPr>
          <p:spPr>
            <a:xfrm>
              <a:off x="286006" y="1392591"/>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3334053" y="1665356"/>
              <a:ext cx="5428947"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インターネット上に記載されている個人のプロフィールを、すべて信用することは大変危険です。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ウソをついたり、都合の悪いところを隠すことが簡単に</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できるため、どんなに優しくしてくれたとしても、それが</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本当の姿とは限りません。</a:t>
              </a:r>
            </a:p>
          </p:txBody>
        </p:sp>
        <p:grpSp>
          <p:nvGrpSpPr>
            <p:cNvPr id="4" name="グループ化 3"/>
            <p:cNvGrpSpPr/>
            <p:nvPr/>
          </p:nvGrpSpPr>
          <p:grpSpPr>
            <a:xfrm>
              <a:off x="719591" y="1620746"/>
              <a:ext cx="1173095" cy="2157226"/>
              <a:chOff x="5540819" y="4343061"/>
              <a:chExt cx="1173095" cy="2157226"/>
            </a:xfrm>
          </p:grpSpPr>
          <p:sp>
            <p:nvSpPr>
              <p:cNvPr id="13" name="円/楕円 12"/>
              <p:cNvSpPr/>
              <p:nvPr/>
            </p:nvSpPr>
            <p:spPr>
              <a:xfrm>
                <a:off x="5540819" y="4343061"/>
                <a:ext cx="1173095" cy="1279898"/>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ローチャート: 論理積ゲート 56"/>
              <p:cNvSpPr/>
              <p:nvPr/>
            </p:nvSpPr>
            <p:spPr>
              <a:xfrm rot="16200000">
                <a:off x="5569385" y="5360457"/>
                <a:ext cx="1119498" cy="1160162"/>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1029411"/>
                  <a:gd name="connsiteX1" fmla="*/ 222695 w 371011"/>
                  <a:gd name="connsiteY1" fmla="*/ 66675 h 1029411"/>
                  <a:gd name="connsiteX2" fmla="*/ 369187 w 371011"/>
                  <a:gd name="connsiteY2" fmla="*/ 497908 h 1029411"/>
                  <a:gd name="connsiteX3" fmla="*/ 299886 w 371011"/>
                  <a:gd name="connsiteY3" fmla="*/ 896384 h 1029411"/>
                  <a:gd name="connsiteX4" fmla="*/ 184959 w 371011"/>
                  <a:gd name="connsiteY4" fmla="*/ 1026017 h 1029411"/>
                  <a:gd name="connsiteX5" fmla="*/ 0 w 371011"/>
                  <a:gd name="connsiteY5" fmla="*/ 967241 h 1029411"/>
                  <a:gd name="connsiteX6" fmla="*/ 2384 w 371011"/>
                  <a:gd name="connsiteY6" fmla="*/ 0 h 1029411"/>
                  <a:gd name="connsiteX0" fmla="*/ 2384 w 371011"/>
                  <a:gd name="connsiteY0" fmla="*/ 0 h 1070514"/>
                  <a:gd name="connsiteX1" fmla="*/ 222695 w 371011"/>
                  <a:gd name="connsiteY1" fmla="*/ 66675 h 1070514"/>
                  <a:gd name="connsiteX2" fmla="*/ 369187 w 371011"/>
                  <a:gd name="connsiteY2" fmla="*/ 497908 h 1070514"/>
                  <a:gd name="connsiteX3" fmla="*/ 299886 w 371011"/>
                  <a:gd name="connsiteY3" fmla="*/ 896384 h 1070514"/>
                  <a:gd name="connsiteX4" fmla="*/ 184959 w 371011"/>
                  <a:gd name="connsiteY4" fmla="*/ 1026017 h 1070514"/>
                  <a:gd name="connsiteX5" fmla="*/ 0 w 371011"/>
                  <a:gd name="connsiteY5" fmla="*/ 1070514 h 1070514"/>
                  <a:gd name="connsiteX6" fmla="*/ 2384 w 371011"/>
                  <a:gd name="connsiteY6" fmla="*/ 0 h 107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011" h="1070514">
                    <a:moveTo>
                      <a:pt x="2384" y="0"/>
                    </a:moveTo>
                    <a:cubicBezTo>
                      <a:pt x="67090" y="0"/>
                      <a:pt x="157989" y="21437"/>
                      <a:pt x="222695" y="66675"/>
                    </a:cubicBezTo>
                    <a:cubicBezTo>
                      <a:pt x="327522" y="123831"/>
                      <a:pt x="356322" y="359623"/>
                      <a:pt x="369187" y="497908"/>
                    </a:cubicBezTo>
                    <a:cubicBezTo>
                      <a:pt x="382052" y="636193"/>
                      <a:pt x="323499" y="827299"/>
                      <a:pt x="299886" y="896384"/>
                    </a:cubicBezTo>
                    <a:cubicBezTo>
                      <a:pt x="285789" y="948809"/>
                      <a:pt x="230970" y="1009049"/>
                      <a:pt x="184959" y="1026017"/>
                    </a:cubicBezTo>
                    <a:cubicBezTo>
                      <a:pt x="112316" y="1047448"/>
                      <a:pt x="63118" y="1063370"/>
                      <a:pt x="0" y="1070514"/>
                    </a:cubicBezTo>
                    <a:cubicBezTo>
                      <a:pt x="1" y="781437"/>
                      <a:pt x="2383" y="289077"/>
                      <a:pt x="2384"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nvGrpSpPr>
              <p:cNvPr id="15" name="グループ化 14"/>
              <p:cNvGrpSpPr/>
              <p:nvPr/>
            </p:nvGrpSpPr>
            <p:grpSpPr>
              <a:xfrm>
                <a:off x="5773830" y="4858855"/>
                <a:ext cx="707072" cy="220254"/>
                <a:chOff x="3241258" y="2397667"/>
                <a:chExt cx="652436" cy="203235"/>
              </a:xfrm>
            </p:grpSpPr>
            <p:sp>
              <p:nvSpPr>
                <p:cNvPr id="25" name="弦 31"/>
                <p:cNvSpPr/>
                <p:nvPr/>
              </p:nvSpPr>
              <p:spPr>
                <a:xfrm rot="20635771">
                  <a:off x="3241258" y="2397667"/>
                  <a:ext cx="236728" cy="203233"/>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a:off x="3355203" y="2428324"/>
                  <a:ext cx="37717" cy="1058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弦 31"/>
                <p:cNvSpPr/>
                <p:nvPr/>
              </p:nvSpPr>
              <p:spPr>
                <a:xfrm rot="939498" flipH="1">
                  <a:off x="3656966" y="2397669"/>
                  <a:ext cx="236728" cy="203233"/>
                </a:xfrm>
                <a:custGeom>
                  <a:avLst/>
                  <a:gdLst>
                    <a:gd name="connsiteX0" fmla="*/ 848845 w 1016085"/>
                    <a:gd name="connsiteY0" fmla="*/ 800338 h 919070"/>
                    <a:gd name="connsiteX1" fmla="*/ 272867 w 1016085"/>
                    <a:gd name="connsiteY1" fmla="*/ 866871 h 919070"/>
                    <a:gd name="connsiteX2" fmla="*/ 20923 w 1016085"/>
                    <a:gd name="connsiteY2" fmla="*/ 329012 h 919070"/>
                    <a:gd name="connsiteX3" fmla="*/ 508042 w 1016085"/>
                    <a:gd name="connsiteY3" fmla="*/ 0 h 919070"/>
                    <a:gd name="connsiteX4" fmla="*/ 848845 w 1016085"/>
                    <a:gd name="connsiteY4" fmla="*/ 800338 h 919070"/>
                    <a:gd name="connsiteX0" fmla="*/ 848908 w 848908"/>
                    <a:gd name="connsiteY0" fmla="*/ 641487 h 760226"/>
                    <a:gd name="connsiteX1" fmla="*/ 272930 w 848908"/>
                    <a:gd name="connsiteY1" fmla="*/ 708020 h 760226"/>
                    <a:gd name="connsiteX2" fmla="*/ 20986 w 848908"/>
                    <a:gd name="connsiteY2" fmla="*/ 170161 h 760226"/>
                    <a:gd name="connsiteX3" fmla="*/ 256645 w 848908"/>
                    <a:gd name="connsiteY3" fmla="*/ 1169 h 760226"/>
                    <a:gd name="connsiteX4" fmla="*/ 848908 w 848908"/>
                    <a:gd name="connsiteY4" fmla="*/ 641487 h 760226"/>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34807 h 725728"/>
                    <a:gd name="connsiteX1" fmla="*/ 268164 w 958442"/>
                    <a:gd name="connsiteY1" fmla="*/ 708020 h 725728"/>
                    <a:gd name="connsiteX2" fmla="*/ 16220 w 958442"/>
                    <a:gd name="connsiteY2" fmla="*/ 170161 h 725728"/>
                    <a:gd name="connsiteX3" fmla="*/ 251879 w 958442"/>
                    <a:gd name="connsiteY3" fmla="*/ 1169 h 725728"/>
                    <a:gd name="connsiteX4" fmla="*/ 958442 w 958442"/>
                    <a:gd name="connsiteY4" fmla="*/ 534807 h 725728"/>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8442 w 958442"/>
                    <a:gd name="connsiteY0" fmla="*/ 594598 h 785519"/>
                    <a:gd name="connsiteX1" fmla="*/ 268164 w 958442"/>
                    <a:gd name="connsiteY1" fmla="*/ 767811 h 785519"/>
                    <a:gd name="connsiteX2" fmla="*/ 16220 w 958442"/>
                    <a:gd name="connsiteY2" fmla="*/ 229952 h 785519"/>
                    <a:gd name="connsiteX3" fmla="*/ 168059 w 958442"/>
                    <a:gd name="connsiteY3" fmla="*/ 0 h 785519"/>
                    <a:gd name="connsiteX4" fmla="*/ 958442 w 958442"/>
                    <a:gd name="connsiteY4" fmla="*/ 594598 h 785519"/>
                    <a:gd name="connsiteX0" fmla="*/ 953804 w 953804"/>
                    <a:gd name="connsiteY0" fmla="*/ 594598 h 758831"/>
                    <a:gd name="connsiteX1" fmla="*/ 354966 w 953804"/>
                    <a:gd name="connsiteY1" fmla="*/ 737331 h 758831"/>
                    <a:gd name="connsiteX2" fmla="*/ 11582 w 953804"/>
                    <a:gd name="connsiteY2" fmla="*/ 229952 h 758831"/>
                    <a:gd name="connsiteX3" fmla="*/ 163421 w 953804"/>
                    <a:gd name="connsiteY3" fmla="*/ 0 h 758831"/>
                    <a:gd name="connsiteX4" fmla="*/ 953804 w 953804"/>
                    <a:gd name="connsiteY4" fmla="*/ 594598 h 758831"/>
                    <a:gd name="connsiteX0" fmla="*/ 946424 w 946424"/>
                    <a:gd name="connsiteY0" fmla="*/ 594598 h 751011"/>
                    <a:gd name="connsiteX1" fmla="*/ 347586 w 946424"/>
                    <a:gd name="connsiteY1" fmla="*/ 737331 h 751011"/>
                    <a:gd name="connsiteX2" fmla="*/ 11822 w 946424"/>
                    <a:gd name="connsiteY2" fmla="*/ 344252 h 751011"/>
                    <a:gd name="connsiteX3" fmla="*/ 156041 w 946424"/>
                    <a:gd name="connsiteY3" fmla="*/ 0 h 751011"/>
                    <a:gd name="connsiteX4" fmla="*/ 946424 w 946424"/>
                    <a:gd name="connsiteY4" fmla="*/ 594598 h 751011"/>
                    <a:gd name="connsiteX0" fmla="*/ 968741 w 968741"/>
                    <a:gd name="connsiteY0" fmla="*/ 594598 h 751011"/>
                    <a:gd name="connsiteX1" fmla="*/ 369903 w 968741"/>
                    <a:gd name="connsiteY1" fmla="*/ 737331 h 751011"/>
                    <a:gd name="connsiteX2" fmla="*/ 34139 w 968741"/>
                    <a:gd name="connsiteY2" fmla="*/ 344252 h 751011"/>
                    <a:gd name="connsiteX3" fmla="*/ 178358 w 968741"/>
                    <a:gd name="connsiteY3" fmla="*/ 0 h 751011"/>
                    <a:gd name="connsiteX4" fmla="*/ 968741 w 968741"/>
                    <a:gd name="connsiteY4" fmla="*/ 594598 h 751011"/>
                    <a:gd name="connsiteX0" fmla="*/ 1013653 w 1013653"/>
                    <a:gd name="connsiteY0" fmla="*/ 594598 h 751011"/>
                    <a:gd name="connsiteX1" fmla="*/ 414815 w 1013653"/>
                    <a:gd name="connsiteY1" fmla="*/ 737331 h 751011"/>
                    <a:gd name="connsiteX2" fmla="*/ 25711 w 1013653"/>
                    <a:gd name="connsiteY2" fmla="*/ 344252 h 751011"/>
                    <a:gd name="connsiteX3" fmla="*/ 223270 w 1013653"/>
                    <a:gd name="connsiteY3" fmla="*/ 0 h 751011"/>
                    <a:gd name="connsiteX4" fmla="*/ 1013653 w 1013653"/>
                    <a:gd name="connsiteY4" fmla="*/ 594598 h 751011"/>
                    <a:gd name="connsiteX0" fmla="*/ 998267 w 998267"/>
                    <a:gd name="connsiteY0" fmla="*/ 594598 h 751011"/>
                    <a:gd name="connsiteX1" fmla="*/ 399429 w 998267"/>
                    <a:gd name="connsiteY1" fmla="*/ 737331 h 751011"/>
                    <a:gd name="connsiteX2" fmla="*/ 10325 w 998267"/>
                    <a:gd name="connsiteY2" fmla="*/ 344252 h 751011"/>
                    <a:gd name="connsiteX3" fmla="*/ 207884 w 998267"/>
                    <a:gd name="connsiteY3" fmla="*/ 0 h 751011"/>
                    <a:gd name="connsiteX4" fmla="*/ 998267 w 998267"/>
                    <a:gd name="connsiteY4" fmla="*/ 594598 h 751011"/>
                    <a:gd name="connsiteX0" fmla="*/ 987942 w 987942"/>
                    <a:gd name="connsiteY0" fmla="*/ 594598 h 751011"/>
                    <a:gd name="connsiteX1" fmla="*/ 38910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87942 w 987942"/>
                    <a:gd name="connsiteY0" fmla="*/ 594598 h 751011"/>
                    <a:gd name="connsiteX1" fmla="*/ 472924 w 987942"/>
                    <a:gd name="connsiteY1" fmla="*/ 737331 h 751011"/>
                    <a:gd name="connsiteX2" fmla="*/ 0 w 987942"/>
                    <a:gd name="connsiteY2" fmla="*/ 344252 h 751011"/>
                    <a:gd name="connsiteX3" fmla="*/ 197559 w 987942"/>
                    <a:gd name="connsiteY3" fmla="*/ 0 h 751011"/>
                    <a:gd name="connsiteX4" fmla="*/ 987942 w 987942"/>
                    <a:gd name="connsiteY4" fmla="*/ 594598 h 751011"/>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942222 w 942222"/>
                    <a:gd name="connsiteY0" fmla="*/ 594598 h 747488"/>
                    <a:gd name="connsiteX1" fmla="*/ 427204 w 942222"/>
                    <a:gd name="connsiteY1" fmla="*/ 737331 h 747488"/>
                    <a:gd name="connsiteX2" fmla="*/ 0 w 942222"/>
                    <a:gd name="connsiteY2" fmla="*/ 397592 h 747488"/>
                    <a:gd name="connsiteX3" fmla="*/ 151839 w 942222"/>
                    <a:gd name="connsiteY3" fmla="*/ 0 h 747488"/>
                    <a:gd name="connsiteX4" fmla="*/ 942222 w 942222"/>
                    <a:gd name="connsiteY4" fmla="*/ 594598 h 747488"/>
                    <a:gd name="connsiteX0" fmla="*/ 888882 w 888882"/>
                    <a:gd name="connsiteY0" fmla="*/ 594598 h 742720"/>
                    <a:gd name="connsiteX1" fmla="*/ 373864 w 888882"/>
                    <a:gd name="connsiteY1" fmla="*/ 737331 h 742720"/>
                    <a:gd name="connsiteX2" fmla="*/ 0 w 888882"/>
                    <a:gd name="connsiteY2" fmla="*/ 473792 h 742720"/>
                    <a:gd name="connsiteX3" fmla="*/ 98499 w 888882"/>
                    <a:gd name="connsiteY3" fmla="*/ 0 h 742720"/>
                    <a:gd name="connsiteX4" fmla="*/ 888882 w 888882"/>
                    <a:gd name="connsiteY4" fmla="*/ 594598 h 742720"/>
                    <a:gd name="connsiteX0" fmla="*/ 903908 w 903908"/>
                    <a:gd name="connsiteY0" fmla="*/ 594598 h 742720"/>
                    <a:gd name="connsiteX1" fmla="*/ 388890 w 903908"/>
                    <a:gd name="connsiteY1" fmla="*/ 737331 h 742720"/>
                    <a:gd name="connsiteX2" fmla="*/ 15026 w 903908"/>
                    <a:gd name="connsiteY2" fmla="*/ 473792 h 742720"/>
                    <a:gd name="connsiteX3" fmla="*/ 113525 w 903908"/>
                    <a:gd name="connsiteY3" fmla="*/ 0 h 742720"/>
                    <a:gd name="connsiteX4" fmla="*/ 903908 w 903908"/>
                    <a:gd name="connsiteY4" fmla="*/ 594598 h 742720"/>
                    <a:gd name="connsiteX0" fmla="*/ 903908 w 903908"/>
                    <a:gd name="connsiteY0" fmla="*/ 594598 h 778779"/>
                    <a:gd name="connsiteX1" fmla="*/ 472710 w 903908"/>
                    <a:gd name="connsiteY1" fmla="*/ 775431 h 778779"/>
                    <a:gd name="connsiteX2" fmla="*/ 15026 w 903908"/>
                    <a:gd name="connsiteY2" fmla="*/ 473792 h 778779"/>
                    <a:gd name="connsiteX3" fmla="*/ 113525 w 903908"/>
                    <a:gd name="connsiteY3" fmla="*/ 0 h 778779"/>
                    <a:gd name="connsiteX4" fmla="*/ 903908 w 903908"/>
                    <a:gd name="connsiteY4" fmla="*/ 594598 h 778779"/>
                    <a:gd name="connsiteX0" fmla="*/ 903908 w 903908"/>
                    <a:gd name="connsiteY0" fmla="*/ 594598 h 776257"/>
                    <a:gd name="connsiteX1" fmla="*/ 472710 w 903908"/>
                    <a:gd name="connsiteY1" fmla="*/ 775431 h 776257"/>
                    <a:gd name="connsiteX2" fmla="*/ 15026 w 903908"/>
                    <a:gd name="connsiteY2" fmla="*/ 473792 h 776257"/>
                    <a:gd name="connsiteX3" fmla="*/ 113525 w 903908"/>
                    <a:gd name="connsiteY3" fmla="*/ 0 h 776257"/>
                    <a:gd name="connsiteX4" fmla="*/ 903908 w 903908"/>
                    <a:gd name="connsiteY4" fmla="*/ 594598 h 776257"/>
                    <a:gd name="connsiteX0" fmla="*/ 903908 w 903908"/>
                    <a:gd name="connsiteY0" fmla="*/ 594598 h 776015"/>
                    <a:gd name="connsiteX1" fmla="*/ 472710 w 903908"/>
                    <a:gd name="connsiteY1" fmla="*/ 775431 h 776015"/>
                    <a:gd name="connsiteX2" fmla="*/ 15026 w 903908"/>
                    <a:gd name="connsiteY2" fmla="*/ 473792 h 776015"/>
                    <a:gd name="connsiteX3" fmla="*/ 113525 w 903908"/>
                    <a:gd name="connsiteY3" fmla="*/ 0 h 776015"/>
                    <a:gd name="connsiteX4" fmla="*/ 903908 w 903908"/>
                    <a:gd name="connsiteY4" fmla="*/ 594598 h 77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908" h="776015">
                      <a:moveTo>
                        <a:pt x="903908" y="594598"/>
                      </a:moveTo>
                      <a:cubicBezTo>
                        <a:pt x="746223" y="723609"/>
                        <a:pt x="653394" y="762336"/>
                        <a:pt x="472710" y="775431"/>
                      </a:cubicBezTo>
                      <a:cubicBezTo>
                        <a:pt x="354898" y="783969"/>
                        <a:pt x="98417" y="699746"/>
                        <a:pt x="15026" y="473792"/>
                      </a:cubicBezTo>
                      <a:cubicBezTo>
                        <a:pt x="-27745" y="271032"/>
                        <a:pt x="25679" y="160020"/>
                        <a:pt x="113525" y="0"/>
                      </a:cubicBezTo>
                      <a:cubicBezTo>
                        <a:pt x="448106" y="282019"/>
                        <a:pt x="668387" y="442119"/>
                        <a:pt x="903908" y="5945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flipH="1">
                  <a:off x="3742032" y="2428326"/>
                  <a:ext cx="37717" cy="1058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8" name="フリーフォーム 17"/>
              <p:cNvSpPr/>
              <p:nvPr/>
            </p:nvSpPr>
            <p:spPr>
              <a:xfrm>
                <a:off x="5829187" y="5204804"/>
                <a:ext cx="596361"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円/楕円 29"/>
            <p:cNvSpPr/>
            <p:nvPr/>
          </p:nvSpPr>
          <p:spPr>
            <a:xfrm>
              <a:off x="1529870" y="2020301"/>
              <a:ext cx="1652472" cy="1652472"/>
            </a:xfrm>
            <a:prstGeom prst="ellipse">
              <a:avLst/>
            </a:prstGeom>
            <a:solidFill>
              <a:srgbClr val="FFF7F7"/>
            </a:solidFill>
            <a:ln w="76200" cmpd="sng">
              <a:solidFill>
                <a:srgbClr val="FFCCC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46" name="図 45"/>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1618252" y="1772600"/>
              <a:ext cx="1804128" cy="1708331"/>
            </a:xfrm>
            <a:prstGeom prst="rect">
              <a:avLst/>
            </a:prstGeom>
          </p:spPr>
        </p:pic>
        <p:sp>
          <p:nvSpPr>
            <p:cNvPr id="3" name="パイ 2"/>
            <p:cNvSpPr/>
            <p:nvPr/>
          </p:nvSpPr>
          <p:spPr>
            <a:xfrm rot="16200000">
              <a:off x="2168144" y="2940261"/>
              <a:ext cx="419869" cy="1028701"/>
            </a:xfrm>
            <a:prstGeom prst="pie">
              <a:avLst>
                <a:gd name="adj1" fmla="val 5298003"/>
                <a:gd name="adj2" fmla="val 16200000"/>
              </a:avLst>
            </a:prstGeom>
            <a:solidFill>
              <a:srgbClr val="FFC5C5"/>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
        <p:nvSpPr>
          <p:cNvPr id="60" name="乗算記号 59"/>
          <p:cNvSpPr/>
          <p:nvPr/>
        </p:nvSpPr>
        <p:spPr>
          <a:xfrm rot="20932626">
            <a:off x="6162584" y="4777900"/>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7" name="グループ化 6"/>
          <p:cNvGrpSpPr/>
          <p:nvPr/>
        </p:nvGrpSpPr>
        <p:grpSpPr>
          <a:xfrm>
            <a:off x="6452635" y="3737149"/>
            <a:ext cx="2503762" cy="1266155"/>
            <a:chOff x="6452635" y="3737149"/>
            <a:chExt cx="2503762" cy="1266155"/>
          </a:xfrm>
        </p:grpSpPr>
        <p:grpSp>
          <p:nvGrpSpPr>
            <p:cNvPr id="53" name="グループ化 52"/>
            <p:cNvGrpSpPr/>
            <p:nvPr/>
          </p:nvGrpSpPr>
          <p:grpSpPr>
            <a:xfrm rot="299488" flipH="1">
              <a:off x="6679289" y="3737149"/>
              <a:ext cx="2067322" cy="1266155"/>
              <a:chOff x="555096" y="2506772"/>
              <a:chExt cx="3187758" cy="2275217"/>
            </a:xfrm>
            <a:solidFill>
              <a:srgbClr val="004DA0"/>
            </a:solidFill>
          </p:grpSpPr>
          <p:sp>
            <p:nvSpPr>
              <p:cNvPr id="56" name="円/楕円 55"/>
              <p:cNvSpPr/>
              <p:nvPr/>
            </p:nvSpPr>
            <p:spPr>
              <a:xfrm>
                <a:off x="3385947" y="4502273"/>
                <a:ext cx="183843" cy="171239"/>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7" name="雲 31"/>
              <p:cNvSpPr/>
              <p:nvPr/>
            </p:nvSpPr>
            <p:spPr>
              <a:xfrm rot="197991">
                <a:off x="555096" y="2506772"/>
                <a:ext cx="3187758" cy="227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58" name="円/楕円 57"/>
              <p:cNvSpPr/>
              <p:nvPr/>
            </p:nvSpPr>
            <p:spPr>
              <a:xfrm>
                <a:off x="3578505" y="4597854"/>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59" name="テキスト ボックス 58"/>
            <p:cNvSpPr txBox="1"/>
            <p:nvPr/>
          </p:nvSpPr>
          <p:spPr>
            <a:xfrm rot="462286">
              <a:off x="6452635" y="4058420"/>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写真くらいなら</a:t>
              </a:r>
              <a:b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送ってもいいかな</a:t>
              </a:r>
            </a:p>
          </p:txBody>
        </p:sp>
      </p:grpSp>
      <p:pic>
        <p:nvPicPr>
          <p:cNvPr id="62" name="図 61"/>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5900"/>
                    </a14:imgEffect>
                    <a14:imgEffect>
                      <a14:saturation sat="66000"/>
                    </a14:imgEffect>
                  </a14:imgLayer>
                </a14:imgProps>
              </a:ext>
              <a:ext uri="{28A0092B-C50C-407E-A947-70E740481C1C}">
                <a14:useLocalDpi xmlns:a14="http://schemas.microsoft.com/office/drawing/2010/main" val="0"/>
              </a:ext>
            </a:extLst>
          </a:blip>
          <a:srcRect l="28099" t="17825" r="27509" b="21828"/>
          <a:stretch/>
        </p:blipFill>
        <p:spPr>
          <a:xfrm>
            <a:off x="5167923" y="4043967"/>
            <a:ext cx="2119085" cy="2880658"/>
          </a:xfrm>
          <a:prstGeom prst="rect">
            <a:avLst/>
          </a:prstGeom>
        </p:spPr>
      </p:pic>
    </p:spTree>
    <p:custDataLst>
      <p:tags r:id="rId1"/>
    </p:custDataLst>
    <p:extLst>
      <p:ext uri="{BB962C8B-B14F-4D97-AF65-F5344CB8AC3E}">
        <p14:creationId xmlns:p14="http://schemas.microsoft.com/office/powerpoint/2010/main" val="2411227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nodeType="withEffect">
                                  <p:stCondLst>
                                    <p:cond delay="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500"/>
                                        <p:tgtEl>
                                          <p:spTgt spid="6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444624" y="859483"/>
            <a:ext cx="7566026" cy="253141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図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2" name="タイトル 1"/>
          <p:cNvSpPr>
            <a:spLocks noGrp="1"/>
          </p:cNvSpPr>
          <p:nvPr>
            <p:ph type="title"/>
          </p:nvPr>
        </p:nvSpPr>
        <p:spPr/>
        <p:txBody>
          <a:bodyPr/>
          <a:lstStyle/>
          <a:p>
            <a:r>
              <a:rPr lang="en-US" altLang="ja-JP" dirty="0"/>
              <a:t>4. </a:t>
            </a:r>
            <a:r>
              <a:rPr lang="ja-JP" altLang="en-US" dirty="0"/>
              <a:t>インターネットで知り合った人</a:t>
            </a:r>
          </a:p>
        </p:txBody>
      </p:sp>
      <p:sp>
        <p:nvSpPr>
          <p:cNvPr id="18" name="テキスト ボックス 17"/>
          <p:cNvSpPr txBox="1"/>
          <p:nvPr/>
        </p:nvSpPr>
        <p:spPr>
          <a:xfrm>
            <a:off x="2222216" y="1534506"/>
            <a:ext cx="6121684" cy="1200329"/>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もし、少しでも怪しいと感じたら、</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すぐに信頼できる大人に相談しましょう。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被害を未然に防ぐことが大切です。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 name="図 11"/>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1773" t="12992" r="19432" b="31967"/>
          <a:stretch/>
        </p:blipFill>
        <p:spPr>
          <a:xfrm>
            <a:off x="3441192" y="2607834"/>
            <a:ext cx="4761753" cy="4457701"/>
          </a:xfrm>
          <a:prstGeom prst="rect">
            <a:avLst/>
          </a:prstGeom>
        </p:spPr>
      </p:pic>
      <p:grpSp>
        <p:nvGrpSpPr>
          <p:cNvPr id="35" name="グループ化 34"/>
          <p:cNvGrpSpPr/>
          <p:nvPr/>
        </p:nvGrpSpPr>
        <p:grpSpPr>
          <a:xfrm>
            <a:off x="169862" y="3101556"/>
            <a:ext cx="4572000" cy="2240620"/>
            <a:chOff x="299379" y="4520673"/>
            <a:chExt cx="4572000" cy="2240620"/>
          </a:xfrm>
        </p:grpSpPr>
        <p:sp>
          <p:nvSpPr>
            <p:cNvPr id="36" name="雲 31"/>
            <p:cNvSpPr/>
            <p:nvPr/>
          </p:nvSpPr>
          <p:spPr>
            <a:xfrm rot="197991">
              <a:off x="873042" y="4520673"/>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7" name="正方形/長方形 36"/>
            <p:cNvSpPr/>
            <p:nvPr/>
          </p:nvSpPr>
          <p:spPr>
            <a:xfrm rot="21417419">
              <a:off x="299379" y="5102374"/>
              <a:ext cx="4572000" cy="1077218"/>
            </a:xfrm>
            <a:prstGeom prst="rect">
              <a:avLst/>
            </a:prstGeom>
          </p:spPr>
          <p:txBody>
            <a:bodyPr>
              <a:spAutoFit/>
            </a:bodyPr>
            <a:lstStyle/>
            <a:p>
              <a:pPr lvl="0" algn="ctr">
                <a:defRPr/>
              </a:pPr>
              <a: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1</a:t>
              </a: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人で悩まずに</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相談を！</a:t>
              </a:r>
            </a:p>
          </p:txBody>
        </p:sp>
      </p:grpSp>
    </p:spTree>
    <p:custDataLst>
      <p:tags r:id="rId1"/>
    </p:custDataLst>
    <p:extLst>
      <p:ext uri="{BB962C8B-B14F-4D97-AF65-F5344CB8AC3E}">
        <p14:creationId xmlns:p14="http://schemas.microsoft.com/office/powerpoint/2010/main" val="86728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895136" y="3328000"/>
            <a:ext cx="7313094" cy="2914424"/>
          </a:xfrm>
        </p:spPr>
        <p:txBody>
          <a:bodyPr/>
          <a:lstStyle/>
          <a:p>
            <a:r>
              <a:rPr lang="ja-JP" altLang="en-US" sz="4000" dirty="0"/>
              <a:t>第 </a:t>
            </a:r>
            <a:r>
              <a:rPr lang="en-US" altLang="ja-JP" sz="6000" dirty="0">
                <a:solidFill>
                  <a:schemeClr val="accent4">
                    <a:lumMod val="40000"/>
                    <a:lumOff val="60000"/>
                  </a:schemeClr>
                </a:solidFill>
              </a:rPr>
              <a:t>5</a:t>
            </a:r>
            <a:r>
              <a:rPr lang="ja-JP" altLang="en-US" sz="4000" dirty="0"/>
              <a:t> 話</a:t>
            </a:r>
            <a:br>
              <a:rPr lang="en-US" altLang="ja-JP" sz="4000" dirty="0"/>
            </a:br>
            <a:r>
              <a:rPr lang="ja-JP" altLang="en-US" dirty="0"/>
              <a:t>いきすぎたイタズラ</a:t>
            </a:r>
            <a:br>
              <a:rPr lang="en-US" altLang="ja-JP" dirty="0"/>
            </a:br>
            <a:r>
              <a:rPr lang="en-US" altLang="ja-JP" sz="4000" dirty="0"/>
              <a:t>~</a:t>
            </a:r>
            <a:r>
              <a:rPr lang="ja-JP" altLang="en-US" sz="4000" dirty="0"/>
              <a:t> その </a:t>
            </a:r>
            <a:r>
              <a:rPr lang="en-US" altLang="ja-JP" sz="4400" dirty="0"/>
              <a:t>1</a:t>
            </a:r>
            <a:r>
              <a:rPr lang="ja-JP" altLang="en-US" sz="4000" dirty="0"/>
              <a:t> </a:t>
            </a:r>
            <a:r>
              <a:rPr lang="en-US" altLang="ja-JP" sz="4000" dirty="0"/>
              <a:t>~</a:t>
            </a:r>
            <a:r>
              <a:rPr lang="ja-JP" altLang="en-US" sz="6000" dirty="0"/>
              <a:t>　</a:t>
            </a:r>
            <a:endParaRPr lang="ja-JP" altLang="en-US" sz="4000" dirty="0"/>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998110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図 23"/>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33011" r="29310" b="20764"/>
          <a:stretch/>
        </p:blipFill>
        <p:spPr>
          <a:xfrm>
            <a:off x="-372902" y="2096153"/>
            <a:ext cx="7948452" cy="5197635"/>
          </a:xfrm>
          <a:prstGeom prst="rect">
            <a:avLst/>
          </a:prstGeom>
        </p:spPr>
      </p:pic>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1</a:t>
            </a:r>
            <a:r>
              <a:rPr lang="ja-JP" altLang="en-US" sz="2000" dirty="0"/>
              <a:t> </a:t>
            </a:r>
            <a:r>
              <a:rPr lang="en-US" altLang="ja-JP" sz="2000" dirty="0"/>
              <a:t>~</a:t>
            </a:r>
            <a:endParaRPr lang="ja-JP" altLang="en-US" sz="2000" dirty="0"/>
          </a:p>
        </p:txBody>
      </p:sp>
      <p:sp>
        <p:nvSpPr>
          <p:cNvPr id="53" name="テキスト ボックス 52"/>
          <p:cNvSpPr txBox="1"/>
          <p:nvPr/>
        </p:nvSpPr>
        <p:spPr>
          <a:xfrm>
            <a:off x="68348" y="869489"/>
            <a:ext cx="8913727" cy="1446550"/>
          </a:xfrm>
          <a:prstGeom prst="rect">
            <a:avLst/>
          </a:prstGeom>
          <a:noFill/>
        </p:spPr>
        <p:txBody>
          <a:bodyPr wrap="square" rtlCol="0">
            <a:spAutoFit/>
          </a:bodyPr>
          <a:lstStyle/>
          <a:p>
            <a:r>
              <a:rPr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土柱くんが徳島くんに、「自分の代わりにクラスの掲示板へ書き込みをしておいてほしい」と、自分のＩＤとパスワードを預けました。</a:t>
            </a:r>
            <a:endParaRPr lang="en-US" altLang="ja-JP"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徳島くんはそのアカウントを借りて、土柱くんに頼まれた内容を書き込みましたが、事実と異なる内容も含まれていました。</a:t>
            </a:r>
            <a:endParaRPr kumimoji="1" lang="ja-JP" altLang="en-US" sz="22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287191" y="2449996"/>
            <a:ext cx="4163454" cy="2243632"/>
            <a:chOff x="287191" y="2251169"/>
            <a:chExt cx="4163454" cy="2243632"/>
          </a:xfrm>
        </p:grpSpPr>
        <p:sp>
          <p:nvSpPr>
            <p:cNvPr id="40" name="直角三角形 39"/>
            <p:cNvSpPr/>
            <p:nvPr/>
          </p:nvSpPr>
          <p:spPr>
            <a:xfrm rot="9232762">
              <a:off x="1434278" y="3775287"/>
              <a:ext cx="420342" cy="719514"/>
            </a:xfrm>
            <a:custGeom>
              <a:avLst/>
              <a:gdLst>
                <a:gd name="connsiteX0" fmla="*/ 0 w 420342"/>
                <a:gd name="connsiteY0" fmla="*/ 719514 h 719514"/>
                <a:gd name="connsiteX1" fmla="*/ 0 w 420342"/>
                <a:gd name="connsiteY1" fmla="*/ 0 h 719514"/>
                <a:gd name="connsiteX2" fmla="*/ 420342 w 420342"/>
                <a:gd name="connsiteY2" fmla="*/ 719514 h 719514"/>
                <a:gd name="connsiteX3" fmla="*/ 0 w 420342"/>
                <a:gd name="connsiteY3" fmla="*/ 719514 h 719514"/>
                <a:gd name="connsiteX0" fmla="*/ 6983 w 420342"/>
                <a:gd name="connsiteY0" fmla="*/ 521377 h 719514"/>
                <a:gd name="connsiteX1" fmla="*/ 0 w 420342"/>
                <a:gd name="connsiteY1" fmla="*/ 0 h 719514"/>
                <a:gd name="connsiteX2" fmla="*/ 420342 w 420342"/>
                <a:gd name="connsiteY2" fmla="*/ 719514 h 719514"/>
                <a:gd name="connsiteX3" fmla="*/ 6983 w 420342"/>
                <a:gd name="connsiteY3" fmla="*/ 521377 h 719514"/>
              </a:gdLst>
              <a:ahLst/>
              <a:cxnLst>
                <a:cxn ang="0">
                  <a:pos x="connsiteX0" y="connsiteY0"/>
                </a:cxn>
                <a:cxn ang="0">
                  <a:pos x="connsiteX1" y="connsiteY1"/>
                </a:cxn>
                <a:cxn ang="0">
                  <a:pos x="connsiteX2" y="connsiteY2"/>
                </a:cxn>
                <a:cxn ang="0">
                  <a:pos x="connsiteX3" y="connsiteY3"/>
                </a:cxn>
              </a:cxnLst>
              <a:rect l="l" t="t" r="r" b="b"/>
              <a:pathLst>
                <a:path w="420342" h="719514">
                  <a:moveTo>
                    <a:pt x="6983" y="521377"/>
                  </a:moveTo>
                  <a:cubicBezTo>
                    <a:pt x="4655" y="347585"/>
                    <a:pt x="2328" y="173792"/>
                    <a:pt x="0" y="0"/>
                  </a:cubicBezTo>
                  <a:lnTo>
                    <a:pt x="420342" y="719514"/>
                  </a:lnTo>
                  <a:lnTo>
                    <a:pt x="6983" y="521377"/>
                  </a:lnTo>
                  <a:close/>
                </a:path>
              </a:pathLst>
            </a:cu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287191" y="2251169"/>
              <a:ext cx="3730576" cy="1636353"/>
            </a:xfrm>
            <a:prstGeom prst="roundRect">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2" name="テキスト ボックス 41"/>
            <p:cNvSpPr txBox="1"/>
            <p:nvPr/>
          </p:nvSpPr>
          <p:spPr>
            <a:xfrm>
              <a:off x="1160254" y="2489905"/>
              <a:ext cx="3290391" cy="369332"/>
            </a:xfrm>
            <a:prstGeom prst="rect">
              <a:avLst/>
            </a:prstGeom>
            <a:noFill/>
          </p:spPr>
          <p:txBody>
            <a:bodyPr wrap="square" rtlCol="0">
              <a:spAutoFit/>
            </a:body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担任の祖谷すげームカつく！</a:t>
              </a:r>
            </a:p>
          </p:txBody>
        </p:sp>
        <p:grpSp>
          <p:nvGrpSpPr>
            <p:cNvPr id="11" name="グループ化 10"/>
            <p:cNvGrpSpPr/>
            <p:nvPr/>
          </p:nvGrpSpPr>
          <p:grpSpPr>
            <a:xfrm>
              <a:off x="541272" y="2415133"/>
              <a:ext cx="550478" cy="550478"/>
              <a:chOff x="-1272941" y="2744533"/>
              <a:chExt cx="1724151" cy="1724153"/>
            </a:xfrm>
          </p:grpSpPr>
          <p:sp>
            <p:nvSpPr>
              <p:cNvPr id="27" name="円/楕円 26"/>
              <p:cNvSpPr/>
              <p:nvPr/>
            </p:nvSpPr>
            <p:spPr>
              <a:xfrm>
                <a:off x="-1272941" y="2744533"/>
                <a:ext cx="1724151" cy="1724153"/>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 name="フリーフォーム 8"/>
              <p:cNvSpPr/>
              <p:nvPr/>
            </p:nvSpPr>
            <p:spPr>
              <a:xfrm>
                <a:off x="-847724"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9" name="円/楕円 38"/>
              <p:cNvSpPr/>
              <p:nvPr/>
            </p:nvSpPr>
            <p:spPr>
              <a:xfrm>
                <a:off x="-883057" y="2983747"/>
                <a:ext cx="1004279" cy="930125"/>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2" name="テキスト ボックス 51"/>
            <p:cNvSpPr txBox="1"/>
            <p:nvPr/>
          </p:nvSpPr>
          <p:spPr>
            <a:xfrm>
              <a:off x="1160254" y="3074797"/>
              <a:ext cx="3290391" cy="646331"/>
            </a:xfrm>
            <a:prstGeom prst="rect">
              <a:avLst/>
            </a:prstGeom>
            <a:noFill/>
          </p:spPr>
          <p:txBody>
            <a:bodyPr wrap="square" rtlCol="0">
              <a:spAutoFit/>
            </a:bodyPr>
            <a:lstStyle/>
            <a:p>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組の</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XXX</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は</a:t>
              </a:r>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組の眉山と</a:t>
              </a:r>
              <a:b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デキてるらしい！</a:t>
              </a:r>
            </a:p>
          </p:txBody>
        </p:sp>
        <p:grpSp>
          <p:nvGrpSpPr>
            <p:cNvPr id="54" name="グループ化 53"/>
            <p:cNvGrpSpPr/>
            <p:nvPr/>
          </p:nvGrpSpPr>
          <p:grpSpPr>
            <a:xfrm>
              <a:off x="541272" y="3152914"/>
              <a:ext cx="550478" cy="550478"/>
              <a:chOff x="-1272943" y="2744531"/>
              <a:chExt cx="1724152" cy="1724152"/>
            </a:xfrm>
          </p:grpSpPr>
          <p:sp>
            <p:nvSpPr>
              <p:cNvPr id="55" name="円/楕円 54"/>
              <p:cNvSpPr/>
              <p:nvPr/>
            </p:nvSpPr>
            <p:spPr>
              <a:xfrm>
                <a:off x="-1272943" y="2744531"/>
                <a:ext cx="1724152" cy="172415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6" name="フリーフォーム 55"/>
              <p:cNvSpPr/>
              <p:nvPr/>
            </p:nvSpPr>
            <p:spPr>
              <a:xfrm>
                <a:off x="-847726"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 name="円/楕円 56"/>
              <p:cNvSpPr/>
              <p:nvPr/>
            </p:nvSpPr>
            <p:spPr>
              <a:xfrm>
                <a:off x="-883059" y="2983748"/>
                <a:ext cx="1004280"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grpSp>
        <p:nvGrpSpPr>
          <p:cNvPr id="60" name="グループ化 59"/>
          <p:cNvGrpSpPr/>
          <p:nvPr/>
        </p:nvGrpSpPr>
        <p:grpSpPr>
          <a:xfrm>
            <a:off x="6269161" y="6091158"/>
            <a:ext cx="2625479" cy="403644"/>
            <a:chOff x="5603630" y="6383924"/>
            <a:chExt cx="2625479" cy="403644"/>
          </a:xfrm>
          <a:solidFill>
            <a:srgbClr val="AE9070"/>
          </a:solidFill>
        </p:grpSpPr>
        <p:sp>
          <p:nvSpPr>
            <p:cNvPr id="61" name="テキスト ボックス 60"/>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2" name="正方形/長方形 61"/>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正方形/長方形 62"/>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正方形/長方形 63"/>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295618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8734" t="11042" r="26467" b="29905"/>
          <a:stretch/>
        </p:blipFill>
        <p:spPr>
          <a:xfrm>
            <a:off x="2828923" y="3123137"/>
            <a:ext cx="3571878" cy="3849163"/>
          </a:xfrm>
          <a:prstGeom prst="rect">
            <a:avLst/>
          </a:prstGeom>
        </p:spPr>
      </p:pic>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1</a:t>
            </a:r>
            <a:r>
              <a:rPr lang="ja-JP" altLang="en-US" sz="2000" dirty="0"/>
              <a:t> </a:t>
            </a:r>
            <a:r>
              <a:rPr lang="en-US" altLang="ja-JP" sz="2000" dirty="0"/>
              <a:t>~</a:t>
            </a:r>
            <a:endParaRPr lang="ja-JP" altLang="en-US" sz="2000" dirty="0"/>
          </a:p>
        </p:txBody>
      </p:sp>
      <p:sp>
        <p:nvSpPr>
          <p:cNvPr id="53" name="テキスト ボックス 52"/>
          <p:cNvSpPr txBox="1"/>
          <p:nvPr/>
        </p:nvSpPr>
        <p:spPr>
          <a:xfrm>
            <a:off x="68349" y="869489"/>
            <a:ext cx="894865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自分が書き込んだことは、他人には分からないだろうと考えていたのですが、すぐに個人を特定されてしまいました。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63818" y="1515237"/>
            <a:ext cx="4611944" cy="2418562"/>
            <a:chOff x="-563818" y="1515237"/>
            <a:chExt cx="4611944" cy="2418562"/>
          </a:xfrm>
        </p:grpSpPr>
        <p:grpSp>
          <p:nvGrpSpPr>
            <p:cNvPr id="79" name="グループ化 78"/>
            <p:cNvGrpSpPr/>
            <p:nvPr/>
          </p:nvGrpSpPr>
          <p:grpSpPr>
            <a:xfrm>
              <a:off x="-563818" y="1515237"/>
              <a:ext cx="4611944" cy="2418562"/>
              <a:chOff x="-5223648" y="1664841"/>
              <a:chExt cx="5424994" cy="2961661"/>
            </a:xfrm>
          </p:grpSpPr>
          <p:sp>
            <p:nvSpPr>
              <p:cNvPr id="80"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81"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82" name="テキスト ボックス 81"/>
            <p:cNvSpPr txBox="1"/>
            <p:nvPr/>
          </p:nvSpPr>
          <p:spPr>
            <a:xfrm rot="21231003">
              <a:off x="108069" y="2379615"/>
              <a:ext cx="3076612" cy="707886"/>
            </a:xfrm>
            <a:prstGeom prst="rect">
              <a:avLst/>
            </a:prstGeom>
            <a:noFill/>
          </p:spPr>
          <p:txBody>
            <a:bodyPr wrap="square" rtlCol="0">
              <a:spAutoFit/>
            </a:bodyPr>
            <a:lstStyle>
              <a:defPPr>
                <a:defRPr lang="ja-JP"/>
              </a:defPPr>
              <a:lvl1pPr algn="ctr">
                <a:defRPr sz="2000">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土柱くんのアカウント</a:t>
              </a:r>
              <a:endParaRPr lang="en-US" altLang="ja-JP" dirty="0"/>
            </a:p>
            <a:p>
              <a:r>
                <a:rPr lang="ja-JP" altLang="en-US" dirty="0"/>
                <a:t>で書き込んだでしょ！</a:t>
              </a:r>
            </a:p>
          </p:txBody>
        </p:sp>
      </p:grpSp>
      <p:grpSp>
        <p:nvGrpSpPr>
          <p:cNvPr id="5" name="グループ化 4"/>
          <p:cNvGrpSpPr/>
          <p:nvPr/>
        </p:nvGrpSpPr>
        <p:grpSpPr>
          <a:xfrm>
            <a:off x="4683241" y="1494636"/>
            <a:ext cx="4895189" cy="2418562"/>
            <a:chOff x="4683241" y="1494636"/>
            <a:chExt cx="4895189" cy="2418562"/>
          </a:xfrm>
        </p:grpSpPr>
        <p:grpSp>
          <p:nvGrpSpPr>
            <p:cNvPr id="83" name="グループ化 82"/>
            <p:cNvGrpSpPr/>
            <p:nvPr/>
          </p:nvGrpSpPr>
          <p:grpSpPr>
            <a:xfrm rot="620509">
              <a:off x="4683241" y="1494636"/>
              <a:ext cx="4895189" cy="2418562"/>
              <a:chOff x="-5223648" y="1664841"/>
              <a:chExt cx="5424994" cy="2961661"/>
            </a:xfrm>
          </p:grpSpPr>
          <p:sp>
            <p:nvSpPr>
              <p:cNvPr id="84"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85"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86" name="テキスト ボックス 85"/>
            <p:cNvSpPr txBox="1"/>
            <p:nvPr/>
          </p:nvSpPr>
          <p:spPr>
            <a:xfrm rot="63855">
              <a:off x="5253902" y="2451633"/>
              <a:ext cx="3268508" cy="707886"/>
            </a:xfrm>
            <a:prstGeom prst="rect">
              <a:avLst/>
            </a:prstGeom>
            <a:noFill/>
          </p:spPr>
          <p:txBody>
            <a:bodyPr wrap="square" rtlCol="0">
              <a:spAutoFit/>
            </a:bodyPr>
            <a:lstStyle>
              <a:defPPr>
                <a:defRPr lang="ja-JP"/>
              </a:defPPr>
              <a:lvl1pPr algn="ctr">
                <a:defRPr sz="2000">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そんなことを書いてほしいとは言っていないぞ！</a:t>
              </a:r>
            </a:p>
          </p:txBody>
        </p:sp>
      </p:grpSp>
      <p:pic>
        <p:nvPicPr>
          <p:cNvPr id="88" name="図 87"/>
          <p:cNvPicPr>
            <a:picLocks noChangeAspect="1"/>
          </p:cNvPicPr>
          <p:nvPr/>
        </p:nvPicPr>
        <p:blipFill rotWithShape="1">
          <a:blip r:embed="rId7" cstate="print">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6605" t="19324" r="28628" b="22160"/>
          <a:stretch/>
        </p:blipFill>
        <p:spPr>
          <a:xfrm>
            <a:off x="6000445" y="2903137"/>
            <a:ext cx="3134973" cy="4097775"/>
          </a:xfrm>
          <a:prstGeom prst="rect">
            <a:avLst/>
          </a:prstGeom>
        </p:spPr>
      </p:pic>
      <p:pic>
        <p:nvPicPr>
          <p:cNvPr id="3" name="図 2"/>
          <p:cNvPicPr>
            <a:picLocks noChangeAspect="1"/>
          </p:cNvPicPr>
          <p:nvPr/>
        </p:nvPicPr>
        <p:blipFill rotWithShape="1">
          <a:blip r:embed="rId9" cstate="print">
            <a:extLst>
              <a:ext uri="{BEBA8EAE-BF5A-486C-A8C5-ECC9F3942E4B}">
                <a14:imgProps xmlns:a14="http://schemas.microsoft.com/office/drawing/2010/main">
                  <a14:imgLayer r:embed="rId10">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7784" t="21253" r="31008" b="22587"/>
          <a:stretch/>
        </p:blipFill>
        <p:spPr>
          <a:xfrm>
            <a:off x="6083299" y="3047999"/>
            <a:ext cx="2870201" cy="3911601"/>
          </a:xfrm>
          <a:prstGeom prst="rect">
            <a:avLst/>
          </a:prstGeom>
        </p:spPr>
      </p:pic>
      <p:pic>
        <p:nvPicPr>
          <p:cNvPr id="17" name="図 16"/>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36773" t="15579" r="29891" b="26234"/>
          <a:stretch/>
        </p:blipFill>
        <p:spPr>
          <a:xfrm flipH="1">
            <a:off x="855779" y="2692908"/>
            <a:ext cx="2478961" cy="4327018"/>
          </a:xfrm>
          <a:prstGeom prst="rect">
            <a:avLst/>
          </a:prstGeom>
        </p:spPr>
      </p:pic>
    </p:spTree>
    <p:custDataLst>
      <p:tags r:id="rId1"/>
    </p:custDataLst>
    <p:extLst>
      <p:ext uri="{BB962C8B-B14F-4D97-AF65-F5344CB8AC3E}">
        <p14:creationId xmlns:p14="http://schemas.microsoft.com/office/powerpoint/2010/main" val="1853277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p:cNvGrpSpPr/>
          <p:nvPr/>
        </p:nvGrpSpPr>
        <p:grpSpPr>
          <a:xfrm>
            <a:off x="2153067" y="1759003"/>
            <a:ext cx="2482496" cy="2088404"/>
            <a:chOff x="2153067" y="1759003"/>
            <a:chExt cx="2482496" cy="2088404"/>
          </a:xfrm>
        </p:grpSpPr>
        <p:sp>
          <p:nvSpPr>
            <p:cNvPr id="22" name="正方形/長方形 21"/>
            <p:cNvSpPr/>
            <p:nvPr/>
          </p:nvSpPr>
          <p:spPr>
            <a:xfrm rot="318078">
              <a:off x="2153067" y="1759003"/>
              <a:ext cx="2482496" cy="1409079"/>
            </a:xfrm>
            <a:prstGeom prst="rect">
              <a:avLst/>
            </a:prstGeom>
            <a:solidFill>
              <a:schemeClr val="bg1">
                <a:lumMod val="95000"/>
              </a:schemeClr>
            </a:solidFill>
            <a:ln>
              <a:no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 name="正方形/長方形 56"/>
            <p:cNvSpPr/>
            <p:nvPr/>
          </p:nvSpPr>
          <p:spPr>
            <a:xfrm rot="318078">
              <a:off x="2273363" y="1823254"/>
              <a:ext cx="1437469" cy="759028"/>
            </a:xfrm>
            <a:prstGeom prst="rect">
              <a:avLst/>
            </a:prstGeom>
            <a:solidFill>
              <a:schemeClr val="bg1">
                <a:lumMod val="95000"/>
              </a:schemeClr>
            </a:solidFill>
            <a:ln>
              <a:solidFill>
                <a:schemeClr val="bg2">
                  <a:lumMod val="7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5" name="星 16 54"/>
            <p:cNvSpPr/>
            <p:nvPr/>
          </p:nvSpPr>
          <p:spPr>
            <a:xfrm>
              <a:off x="2241725" y="1811914"/>
              <a:ext cx="1011695" cy="681779"/>
            </a:xfrm>
            <a:prstGeom prst="star16">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 name="テキスト ボックス 55"/>
            <p:cNvSpPr txBox="1"/>
            <p:nvPr/>
          </p:nvSpPr>
          <p:spPr>
            <a:xfrm rot="300000">
              <a:off x="2261139" y="2043994"/>
              <a:ext cx="1070556" cy="278313"/>
            </a:xfrm>
            <a:prstGeom prst="rect">
              <a:avLst/>
            </a:prstGeom>
            <a:noFill/>
          </p:spPr>
          <p:txBody>
            <a:bodyPr wrap="square" rtlCol="0">
              <a:spAutoFit/>
            </a:bodyPr>
            <a:lstStyle/>
            <a:p>
              <a:pPr algn="ctr"/>
              <a:r>
                <a:rPr kumimoji="1" lang="ja-JP" altLang="en-US" sz="12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スクープ！</a:t>
              </a:r>
            </a:p>
          </p:txBody>
        </p:sp>
        <p:pic>
          <p:nvPicPr>
            <p:cNvPr id="26" name="図 25"/>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rot="340116">
              <a:off x="2959820" y="1775385"/>
              <a:ext cx="1064743" cy="1064743"/>
            </a:xfrm>
            <a:prstGeom prst="rect">
              <a:avLst/>
            </a:prstGeom>
          </p:spPr>
        </p:pic>
        <p:grpSp>
          <p:nvGrpSpPr>
            <p:cNvPr id="43" name="グループ化 42"/>
            <p:cNvGrpSpPr/>
            <p:nvPr/>
          </p:nvGrpSpPr>
          <p:grpSpPr>
            <a:xfrm rot="300000">
              <a:off x="3842249" y="2008019"/>
              <a:ext cx="641114" cy="611088"/>
              <a:chOff x="3848946" y="1955218"/>
              <a:chExt cx="641114" cy="611088"/>
            </a:xfrm>
          </p:grpSpPr>
          <p:cxnSp>
            <p:nvCxnSpPr>
              <p:cNvPr id="35" name="直線コネクタ 34"/>
              <p:cNvCxnSpPr/>
              <p:nvPr/>
            </p:nvCxnSpPr>
            <p:spPr>
              <a:xfrm>
                <a:off x="3848946" y="1955218"/>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66" name="直線コネクタ 65"/>
              <p:cNvCxnSpPr/>
              <p:nvPr/>
            </p:nvCxnSpPr>
            <p:spPr>
              <a:xfrm>
                <a:off x="3848946" y="2107990"/>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67" name="直線コネクタ 66"/>
              <p:cNvCxnSpPr/>
              <p:nvPr/>
            </p:nvCxnSpPr>
            <p:spPr>
              <a:xfrm>
                <a:off x="3848946" y="2260762"/>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68" name="直線コネクタ 67"/>
              <p:cNvCxnSpPr/>
              <p:nvPr/>
            </p:nvCxnSpPr>
            <p:spPr>
              <a:xfrm>
                <a:off x="3848946" y="2413534"/>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69" name="直線コネクタ 68"/>
              <p:cNvCxnSpPr/>
              <p:nvPr/>
            </p:nvCxnSpPr>
            <p:spPr>
              <a:xfrm>
                <a:off x="3848946" y="2566306"/>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grpSp>
        <p:grpSp>
          <p:nvGrpSpPr>
            <p:cNvPr id="72" name="グループ化 71"/>
            <p:cNvGrpSpPr/>
            <p:nvPr/>
          </p:nvGrpSpPr>
          <p:grpSpPr>
            <a:xfrm rot="300000">
              <a:off x="2228271" y="2753778"/>
              <a:ext cx="2235971" cy="305544"/>
              <a:chOff x="3848946" y="1955218"/>
              <a:chExt cx="641114" cy="305544"/>
            </a:xfrm>
          </p:grpSpPr>
          <p:cxnSp>
            <p:nvCxnSpPr>
              <p:cNvPr id="73" name="直線コネクタ 72"/>
              <p:cNvCxnSpPr/>
              <p:nvPr/>
            </p:nvCxnSpPr>
            <p:spPr>
              <a:xfrm>
                <a:off x="3848946" y="1955218"/>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3848946" y="2107990"/>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3848946" y="2260762"/>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grpSp>
        <p:sp>
          <p:nvSpPr>
            <p:cNvPr id="45" name="二等辺三角形 44"/>
            <p:cNvSpPr/>
            <p:nvPr/>
          </p:nvSpPr>
          <p:spPr>
            <a:xfrm rot="9866540">
              <a:off x="3425354" y="3091091"/>
              <a:ext cx="370552" cy="756316"/>
            </a:xfrm>
            <a:custGeom>
              <a:avLst/>
              <a:gdLst>
                <a:gd name="connsiteX0" fmla="*/ 0 w 420342"/>
                <a:gd name="connsiteY0" fmla="*/ 764475 h 764475"/>
                <a:gd name="connsiteX1" fmla="*/ 231613 w 420342"/>
                <a:gd name="connsiteY1" fmla="*/ 0 h 764475"/>
                <a:gd name="connsiteX2" fmla="*/ 420342 w 420342"/>
                <a:gd name="connsiteY2" fmla="*/ 764475 h 764475"/>
                <a:gd name="connsiteX3" fmla="*/ 0 w 420342"/>
                <a:gd name="connsiteY3" fmla="*/ 764475 h 764475"/>
                <a:gd name="connsiteX0" fmla="*/ 0 w 373225"/>
                <a:gd name="connsiteY0" fmla="*/ 621869 h 764475"/>
                <a:gd name="connsiteX1" fmla="*/ 184496 w 373225"/>
                <a:gd name="connsiteY1" fmla="*/ 0 h 764475"/>
                <a:gd name="connsiteX2" fmla="*/ 373225 w 373225"/>
                <a:gd name="connsiteY2" fmla="*/ 764475 h 764475"/>
                <a:gd name="connsiteX3" fmla="*/ 0 w 373225"/>
                <a:gd name="connsiteY3" fmla="*/ 621869 h 764475"/>
                <a:gd name="connsiteX0" fmla="*/ 0 w 370552"/>
                <a:gd name="connsiteY0" fmla="*/ 621869 h 756316"/>
                <a:gd name="connsiteX1" fmla="*/ 184496 w 370552"/>
                <a:gd name="connsiteY1" fmla="*/ 0 h 756316"/>
                <a:gd name="connsiteX2" fmla="*/ 370552 w 370552"/>
                <a:gd name="connsiteY2" fmla="*/ 756316 h 756316"/>
                <a:gd name="connsiteX3" fmla="*/ 0 w 370552"/>
                <a:gd name="connsiteY3" fmla="*/ 621869 h 756316"/>
              </a:gdLst>
              <a:ahLst/>
              <a:cxnLst>
                <a:cxn ang="0">
                  <a:pos x="connsiteX0" y="connsiteY0"/>
                </a:cxn>
                <a:cxn ang="0">
                  <a:pos x="connsiteX1" y="connsiteY1"/>
                </a:cxn>
                <a:cxn ang="0">
                  <a:pos x="connsiteX2" y="connsiteY2"/>
                </a:cxn>
                <a:cxn ang="0">
                  <a:pos x="connsiteX3" y="connsiteY3"/>
                </a:cxn>
              </a:cxnLst>
              <a:rect l="l" t="t" r="r" b="b"/>
              <a:pathLst>
                <a:path w="370552" h="756316">
                  <a:moveTo>
                    <a:pt x="0" y="621869"/>
                  </a:moveTo>
                  <a:lnTo>
                    <a:pt x="184496" y="0"/>
                  </a:lnTo>
                  <a:lnTo>
                    <a:pt x="370552" y="756316"/>
                  </a:lnTo>
                  <a:lnTo>
                    <a:pt x="0" y="621869"/>
                  </a:ln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p:cNvSpPr>
            <a:spLocks noGrp="1"/>
          </p:cNvSpPr>
          <p:nvPr>
            <p:ph type="title"/>
          </p:nvPr>
        </p:nvSpPr>
        <p:spPr/>
        <p:txBody>
          <a:bodyPr/>
          <a:lstStyle/>
          <a:p>
            <a:r>
              <a:rPr lang="en-US" altLang="ja-JP" dirty="0"/>
              <a:t>1.</a:t>
            </a:r>
            <a:r>
              <a:rPr lang="ja-JP" altLang="en-US" dirty="0"/>
              <a:t> インターネットの情報は正しいの？</a:t>
            </a:r>
          </a:p>
        </p:txBody>
      </p:sp>
      <p:sp>
        <p:nvSpPr>
          <p:cNvPr id="53" name="テキスト ボックス 52"/>
          <p:cNvSpPr txBox="1"/>
          <p:nvPr/>
        </p:nvSpPr>
        <p:spPr>
          <a:xfrm>
            <a:off x="68349" y="780589"/>
            <a:ext cx="8843422" cy="978729"/>
          </a:xfrm>
          <a:prstGeom prst="rect">
            <a:avLst/>
          </a:prstGeom>
          <a:noFill/>
        </p:spPr>
        <p:txBody>
          <a:bodyPr wrap="square" rtlCol="0">
            <a:spAutoFit/>
          </a:bodyPr>
          <a:lstStyle/>
          <a:p>
            <a:pPr>
              <a:lnSpc>
                <a:spcPct val="120000"/>
              </a:lnSpc>
            </a:pPr>
            <a:r>
              <a:rPr lang="ja-JP" altLang="en-US"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a:t>
            </a:r>
            <a:r>
              <a:rPr lang="en-US" altLang="ja-JP"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やニュースサイト、まとめサイトなどで</a:t>
            </a:r>
            <a:br>
              <a:rPr lang="en-US" altLang="ja-JP"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知った情報や噂話を、いつも友達に教えていました。</a:t>
            </a:r>
          </a:p>
        </p:txBody>
      </p:sp>
      <p:grpSp>
        <p:nvGrpSpPr>
          <p:cNvPr id="11" name="グループ化 10"/>
          <p:cNvGrpSpPr/>
          <p:nvPr/>
        </p:nvGrpSpPr>
        <p:grpSpPr>
          <a:xfrm>
            <a:off x="-3603" y="2833148"/>
            <a:ext cx="3547400" cy="2219796"/>
            <a:chOff x="-3603" y="2833148"/>
            <a:chExt cx="3547400" cy="2219796"/>
          </a:xfrm>
        </p:grpSpPr>
        <p:grpSp>
          <p:nvGrpSpPr>
            <p:cNvPr id="20" name="グループ化 19"/>
            <p:cNvGrpSpPr/>
            <p:nvPr/>
          </p:nvGrpSpPr>
          <p:grpSpPr>
            <a:xfrm>
              <a:off x="-3603" y="2902491"/>
              <a:ext cx="3547400" cy="2150453"/>
              <a:chOff x="22593" y="2363930"/>
              <a:chExt cx="2845436" cy="1724919"/>
            </a:xfrm>
          </p:grpSpPr>
          <p:grpSp>
            <p:nvGrpSpPr>
              <p:cNvPr id="10" name="グループ化 9"/>
              <p:cNvGrpSpPr/>
              <p:nvPr/>
            </p:nvGrpSpPr>
            <p:grpSpPr>
              <a:xfrm>
                <a:off x="22593" y="2363930"/>
                <a:ext cx="2665532" cy="1648156"/>
                <a:chOff x="339477" y="2676065"/>
                <a:chExt cx="2665532" cy="1648156"/>
              </a:xfrm>
            </p:grpSpPr>
            <p:sp>
              <p:nvSpPr>
                <p:cNvPr id="4" name="正方形/長方形 3"/>
                <p:cNvSpPr/>
                <p:nvPr/>
              </p:nvSpPr>
              <p:spPr>
                <a:xfrm rot="20983867">
                  <a:off x="456655" y="2785035"/>
                  <a:ext cx="2429547" cy="1539186"/>
                </a:xfrm>
                <a:prstGeom prst="rect">
                  <a:avLst/>
                </a:prstGeom>
                <a:solidFill>
                  <a:schemeClr val="bg1">
                    <a:lumMod val="95000"/>
                  </a:schemeClr>
                </a:solidFill>
                <a:ln>
                  <a:no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 name="正方形/長方形 4"/>
                <p:cNvSpPr/>
                <p:nvPr/>
              </p:nvSpPr>
              <p:spPr>
                <a:xfrm rot="20983867">
                  <a:off x="339477" y="2676065"/>
                  <a:ext cx="2429547" cy="463551"/>
                </a:xfrm>
                <a:prstGeom prst="rect">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 name="テキスト ボックス 6"/>
                <p:cNvSpPr txBox="1"/>
                <p:nvPr/>
              </p:nvSpPr>
              <p:spPr>
                <a:xfrm rot="20983867">
                  <a:off x="889155" y="3213525"/>
                  <a:ext cx="1612395" cy="506090"/>
                </a:xfrm>
                <a:prstGeom prst="rect">
                  <a:avLst/>
                </a:prstGeom>
                <a:noFill/>
                <a:ln>
                  <a:noFill/>
                </a:ln>
              </p:spPr>
              <p:txBody>
                <a:bodyPr wrap="square" rtlCol="0">
                  <a:spAutoFit/>
                </a:bodyPr>
                <a:lstStyle/>
                <a:p>
                  <a:r>
                    <a:rPr lang="ja-JP" altLang="en-US" sz="11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翔</a:t>
                  </a:r>
                  <a:r>
                    <a:rPr lang="en-US" altLang="ja-JP" sz="11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三好</a:t>
                  </a:r>
                  <a:endParaRPr kumimoji="1" lang="en-US" altLang="ja-JP" sz="11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○○は来週で最終回らしいよ！</a:t>
                  </a:r>
                  <a:endParaRPr kumimoji="1" lang="en-US" altLang="ja-JP"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p:cNvSpPr txBox="1"/>
                <p:nvPr/>
              </p:nvSpPr>
              <p:spPr>
                <a:xfrm rot="20983867">
                  <a:off x="998409" y="3731654"/>
                  <a:ext cx="2006600" cy="506090"/>
                </a:xfrm>
                <a:prstGeom prst="rect">
                  <a:avLst/>
                </a:prstGeom>
                <a:noFill/>
                <a:ln>
                  <a:noFill/>
                </a:ln>
              </p:spPr>
              <p:txBody>
                <a:bodyPr wrap="square" rtlCol="0">
                  <a:spAutoFit/>
                </a:bodyPr>
                <a:lstStyle/>
                <a:p>
                  <a:r>
                    <a:rPr kumimoji="1" lang="en-US" altLang="ja-JP" sz="11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TSURUGI</a:t>
                  </a:r>
                </a:p>
                <a:p>
                  <a:r>
                    <a:rPr kumimoji="1" lang="ja-JP" altLang="en-US"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日に大地震が来るらしい！的中率</a:t>
                  </a:r>
                  <a:r>
                    <a:rPr kumimoji="1" lang="en-US" altLang="ja-JP"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2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44" name="テキスト ボックス 43"/>
                <p:cNvSpPr txBox="1"/>
                <p:nvPr/>
              </p:nvSpPr>
              <p:spPr>
                <a:xfrm rot="20983867">
                  <a:off x="2391571" y="3047152"/>
                  <a:ext cx="446204" cy="261610"/>
                </a:xfrm>
                <a:prstGeom prst="rect">
                  <a:avLst/>
                </a:prstGeom>
                <a:noFill/>
                <a:ln>
                  <a:noFill/>
                </a:ln>
              </p:spPr>
              <p:txBody>
                <a:bodyPr wrap="square" rtlCol="0">
                  <a:spAutoFit/>
                </a:bodyPr>
                <a:lstStyle/>
                <a:p>
                  <a:r>
                    <a:rPr lang="en-US" altLang="ja-JP" sz="1050" dirty="0">
                      <a:solidFill>
                        <a:schemeClr val="bg1">
                          <a:lumMod val="6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050" dirty="0">
                      <a:solidFill>
                        <a:schemeClr val="bg1">
                          <a:lumMod val="65000"/>
                        </a:schemeClr>
                      </a:solidFill>
                      <a:latin typeface="メイリオ" panose="020B0604030504040204" pitchFamily="50" charset="-128"/>
                      <a:ea typeface="メイリオ" panose="020B0604030504040204" pitchFamily="50" charset="-128"/>
                      <a:cs typeface="メイリオ" panose="020B0604030504040204" pitchFamily="50" charset="-128"/>
                    </a:rPr>
                    <a:t>分 </a:t>
                  </a:r>
                </a:p>
              </p:txBody>
            </p:sp>
            <p:sp>
              <p:nvSpPr>
                <p:cNvPr id="51" name="テキスト ボックス 50"/>
                <p:cNvSpPr txBox="1"/>
                <p:nvPr/>
              </p:nvSpPr>
              <p:spPr>
                <a:xfrm rot="20983867">
                  <a:off x="2507683" y="3554898"/>
                  <a:ext cx="446204" cy="261610"/>
                </a:xfrm>
                <a:prstGeom prst="rect">
                  <a:avLst/>
                </a:prstGeom>
                <a:noFill/>
                <a:ln>
                  <a:noFill/>
                </a:ln>
              </p:spPr>
              <p:txBody>
                <a:bodyPr wrap="square" rtlCol="0">
                  <a:spAutoFit/>
                </a:bodyPr>
                <a:lstStyle/>
                <a:p>
                  <a:r>
                    <a:rPr lang="en-US" altLang="ja-JP" sz="1050" dirty="0">
                      <a:solidFill>
                        <a:schemeClr val="bg1">
                          <a:lumMod val="65000"/>
                        </a:schemeClr>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050" dirty="0">
                      <a:solidFill>
                        <a:schemeClr val="bg1">
                          <a:lumMod val="65000"/>
                        </a:schemeClr>
                      </a:solidFill>
                      <a:latin typeface="メイリオ" panose="020B0604030504040204" pitchFamily="50" charset="-128"/>
                      <a:ea typeface="メイリオ" panose="020B0604030504040204" pitchFamily="50" charset="-128"/>
                      <a:cs typeface="メイリオ" panose="020B0604030504040204" pitchFamily="50" charset="-128"/>
                    </a:rPr>
                    <a:t>分 </a:t>
                  </a:r>
                </a:p>
              </p:txBody>
            </p:sp>
          </p:grpSp>
          <p:pic>
            <p:nvPicPr>
              <p:cNvPr id="13" name="図 12"/>
              <p:cNvPicPr>
                <a:picLocks noChangeAspect="1"/>
              </p:cNvPicPr>
              <p:nvPr/>
            </p:nvPicPr>
            <p:blipFill rotWithShape="1">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rcRect/>
              <a:stretch/>
            </p:blipFill>
            <p:spPr>
              <a:xfrm rot="20700000">
                <a:off x="257804" y="3651815"/>
                <a:ext cx="437034" cy="437034"/>
              </a:xfrm>
              <a:prstGeom prst="rect">
                <a:avLst/>
              </a:prstGeom>
            </p:spPr>
          </p:pic>
          <p:sp>
            <p:nvSpPr>
              <p:cNvPr id="32" name="二等辺三角形 31"/>
              <p:cNvSpPr/>
              <p:nvPr/>
            </p:nvSpPr>
            <p:spPr>
              <a:xfrm rot="7668138">
                <a:off x="2536410" y="3629017"/>
                <a:ext cx="313766" cy="349473"/>
              </a:xfrm>
              <a:prstGeom prst="triangle">
                <a:avLst>
                  <a:gd name="adj" fmla="val 55101"/>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bg1">
                      <a:lumMod val="65000"/>
                    </a:schemeClr>
                  </a:solidFill>
                </a:endParaRPr>
              </a:p>
            </p:txBody>
          </p:sp>
        </p:grpSp>
        <p:pic>
          <p:nvPicPr>
            <p:cNvPr id="58" name="図 57"/>
            <p:cNvPicPr>
              <a:picLocks noChangeAspect="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000000">
              <a:off x="1095637" y="2833148"/>
              <a:ext cx="712318" cy="712318"/>
            </a:xfrm>
            <a:prstGeom prst="rect">
              <a:avLst/>
            </a:prstGeom>
          </p:spPr>
        </p:pic>
        <p:pic>
          <p:nvPicPr>
            <p:cNvPr id="81" name="図 80"/>
            <p:cNvPicPr>
              <a:picLocks noChangeAspect="1"/>
            </p:cNvPicPr>
            <p:nvPr/>
          </p:nvPicPr>
          <p:blipFill rotWithShape="1">
            <a:blip r:embed="rId8" cstate="print">
              <a:duotone>
                <a:prstClr val="black"/>
                <a:srgbClr val="D9C3A5">
                  <a:tint val="50000"/>
                  <a:satMod val="180000"/>
                </a:srgbClr>
              </a:duotone>
              <a:extLst>
                <a:ext uri="{28A0092B-C50C-407E-A947-70E740481C1C}">
                  <a14:useLocalDpi xmlns:a14="http://schemas.microsoft.com/office/drawing/2010/main" val="0"/>
                </a:ext>
              </a:extLst>
            </a:blip>
            <a:srcRect/>
            <a:stretch/>
          </p:blipFill>
          <p:spPr>
            <a:xfrm rot="20857993">
              <a:off x="176204" y="3699872"/>
              <a:ext cx="654965" cy="654965"/>
            </a:xfrm>
            <a:prstGeom prst="rect">
              <a:avLst/>
            </a:prstGeom>
          </p:spPr>
        </p:pic>
      </p:grpSp>
      <p:grpSp>
        <p:nvGrpSpPr>
          <p:cNvPr id="3" name="グループ化 2"/>
          <p:cNvGrpSpPr/>
          <p:nvPr/>
        </p:nvGrpSpPr>
        <p:grpSpPr>
          <a:xfrm>
            <a:off x="1195494" y="4788017"/>
            <a:ext cx="2636879" cy="1999551"/>
            <a:chOff x="1195494" y="4788017"/>
            <a:chExt cx="2636879" cy="1999551"/>
          </a:xfrm>
        </p:grpSpPr>
        <p:sp>
          <p:nvSpPr>
            <p:cNvPr id="39" name="円/楕円 38"/>
            <p:cNvSpPr/>
            <p:nvPr/>
          </p:nvSpPr>
          <p:spPr>
            <a:xfrm>
              <a:off x="1195494" y="4788017"/>
              <a:ext cx="1999551" cy="1999551"/>
            </a:xfrm>
            <a:prstGeom prst="ellipse">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2" name="テキスト ボックス 11"/>
            <p:cNvSpPr txBox="1"/>
            <p:nvPr/>
          </p:nvSpPr>
          <p:spPr>
            <a:xfrm rot="20865212">
              <a:off x="1202200" y="4988528"/>
              <a:ext cx="1736524" cy="523220"/>
            </a:xfrm>
            <a:prstGeom prst="rect">
              <a:avLst/>
            </a:prstGeom>
            <a:noFill/>
          </p:spPr>
          <p:txBody>
            <a:bodyPr wrap="square" rtlCol="0">
              <a:spAutoFit/>
            </a:bodyPr>
            <a:lstStyle/>
            <a:p>
              <a:pPr algn="ct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アイドル</a:t>
              </a:r>
              <a:r>
                <a:rPr kumimoji="1" lang="en-US" altLang="ja-JP"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a:t>
              </a: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が</a:t>
              </a:r>
              <a:br>
                <a:rPr kumimoji="1" lang="en-US" altLang="ja-JP"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結婚予定！</a:t>
              </a:r>
            </a:p>
          </p:txBody>
        </p:sp>
        <p:pic>
          <p:nvPicPr>
            <p:cNvPr id="8" name="図 7"/>
            <p:cNvPicPr>
              <a:picLocks noChangeAspect="1"/>
            </p:cNvPicPr>
            <p:nvPr/>
          </p:nvPicPr>
          <p:blipFill rotWithShape="1">
            <a:blip r:embed="rId9" cstate="print">
              <a:extLst>
                <a:ext uri="{BEBA8EAE-BF5A-486C-A8C5-ECC9F3942E4B}">
                  <a14:imgProps xmlns:a14="http://schemas.microsoft.com/office/drawing/2010/main">
                    <a14:imgLayer r:embed="rId10">
                      <a14:imgEffect>
                        <a14:saturation sat="33000"/>
                      </a14:imgEffect>
                      <a14:imgEffect>
                        <a14:brightnessContrast contrast="-20000"/>
                      </a14:imgEffect>
                    </a14:imgLayer>
                  </a14:imgProps>
                </a:ext>
                <a:ext uri="{28A0092B-C50C-407E-A947-70E740481C1C}">
                  <a14:useLocalDpi xmlns:a14="http://schemas.microsoft.com/office/drawing/2010/main" val="0"/>
                </a:ext>
              </a:extLst>
            </a:blip>
            <a:srcRect l="28586" t="24057" r="18853" b="29309"/>
            <a:stretch/>
          </p:blipFill>
          <p:spPr>
            <a:xfrm rot="20825668">
              <a:off x="1560453" y="5375067"/>
              <a:ext cx="1347823" cy="1195813"/>
            </a:xfrm>
            <a:prstGeom prst="rect">
              <a:avLst/>
            </a:prstGeom>
          </p:spPr>
        </p:pic>
        <p:sp>
          <p:nvSpPr>
            <p:cNvPr id="38" name="二等辺三角形 37"/>
            <p:cNvSpPr/>
            <p:nvPr/>
          </p:nvSpPr>
          <p:spPr>
            <a:xfrm rot="5400000">
              <a:off x="3287249" y="5452839"/>
              <a:ext cx="420342" cy="669906"/>
            </a:xfrm>
            <a:prstGeom prst="triangle">
              <a:avLst>
                <a:gd name="adj" fmla="val 55101"/>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52" name="図 51"/>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1386" t="5830" r="33332" b="23053"/>
          <a:stretch/>
        </p:blipFill>
        <p:spPr>
          <a:xfrm>
            <a:off x="3277623" y="2009182"/>
            <a:ext cx="3333916" cy="5236090"/>
          </a:xfrm>
          <a:prstGeom prst="rect">
            <a:avLst/>
          </a:prstGeom>
        </p:spPr>
      </p:pic>
      <p:grpSp>
        <p:nvGrpSpPr>
          <p:cNvPr id="9" name="グループ化 8"/>
          <p:cNvGrpSpPr/>
          <p:nvPr/>
        </p:nvGrpSpPr>
        <p:grpSpPr>
          <a:xfrm>
            <a:off x="5331075" y="5989558"/>
            <a:ext cx="2625479" cy="403644"/>
            <a:chOff x="5603630" y="6383924"/>
            <a:chExt cx="2625479" cy="403644"/>
          </a:xfrm>
          <a:solidFill>
            <a:srgbClr val="AE9070"/>
          </a:solidFill>
        </p:grpSpPr>
        <p:sp>
          <p:nvSpPr>
            <p:cNvPr id="47" name="テキスト ボックス 46"/>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 name="正方形/長方形 5"/>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5" name="グループ化 14"/>
          <p:cNvGrpSpPr/>
          <p:nvPr/>
        </p:nvGrpSpPr>
        <p:grpSpPr>
          <a:xfrm>
            <a:off x="5946018" y="2457933"/>
            <a:ext cx="3110950" cy="1858693"/>
            <a:chOff x="5946018" y="2457933"/>
            <a:chExt cx="3110950" cy="1858693"/>
          </a:xfrm>
        </p:grpSpPr>
        <p:sp>
          <p:nvSpPr>
            <p:cNvPr id="90" name="円/楕円 89"/>
            <p:cNvSpPr/>
            <p:nvPr/>
          </p:nvSpPr>
          <p:spPr>
            <a:xfrm flipH="1">
              <a:off x="6121311" y="4074124"/>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2" name="円/楕円 91"/>
            <p:cNvSpPr/>
            <p:nvPr/>
          </p:nvSpPr>
          <p:spPr>
            <a:xfrm flipH="1">
              <a:off x="5970643" y="4156697"/>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1" name="雲 31"/>
            <p:cNvSpPr/>
            <p:nvPr/>
          </p:nvSpPr>
          <p:spPr>
            <a:xfrm rot="21402009" flipH="1">
              <a:off x="5946018" y="2457933"/>
              <a:ext cx="3110950"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85" name="テキスト ボックス 84"/>
            <p:cNvSpPr txBox="1"/>
            <p:nvPr/>
          </p:nvSpPr>
          <p:spPr>
            <a:xfrm>
              <a:off x="6239907" y="2699944"/>
              <a:ext cx="2674657" cy="1138773"/>
            </a:xfrm>
            <a:prstGeom prst="rect">
              <a:avLst/>
            </a:prstGeom>
            <a:noFill/>
          </p:spPr>
          <p:txBody>
            <a:bodyPr wrap="square" rtlCol="0">
              <a:spAutoFit/>
            </a:bodyPr>
            <a:lstStyle/>
            <a:p>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へえ～！</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明日またみんなに</a:t>
              </a:r>
              <a:b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教えてあげよう！</a:t>
              </a:r>
            </a:p>
          </p:txBody>
        </p:sp>
      </p:grpSp>
      <p:sp>
        <p:nvSpPr>
          <p:cNvPr id="16" name="テキスト ボックス 15"/>
          <p:cNvSpPr txBox="1"/>
          <p:nvPr/>
        </p:nvSpPr>
        <p:spPr>
          <a:xfrm>
            <a:off x="1847855" y="1143860"/>
            <a:ext cx="954107"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うわさばなし</a:t>
            </a:r>
            <a:endParaRPr kumimoji="1"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custDataLst>
      <p:tags r:id="rId1"/>
    </p:custDataLst>
    <p:extLst>
      <p:ext uri="{BB962C8B-B14F-4D97-AF65-F5344CB8AC3E}">
        <p14:creationId xmlns:p14="http://schemas.microsoft.com/office/powerpoint/2010/main" val="3941140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1</a:t>
            </a:r>
            <a:r>
              <a:rPr lang="ja-JP" altLang="en-US" sz="2000" dirty="0"/>
              <a:t> </a:t>
            </a:r>
            <a:r>
              <a:rPr lang="en-US" altLang="ja-JP" sz="2000" dirty="0"/>
              <a:t>~</a:t>
            </a:r>
            <a:endParaRPr lang="ja-JP" altLang="en-US" sz="2000" dirty="0"/>
          </a:p>
        </p:txBody>
      </p:sp>
      <p:sp>
        <p:nvSpPr>
          <p:cNvPr id="52" name="テキスト ボックス 51"/>
          <p:cNvSpPr txBox="1"/>
          <p:nvPr/>
        </p:nvSpPr>
        <p:spPr>
          <a:xfrm>
            <a:off x="0" y="3075057"/>
            <a:ext cx="9144000" cy="707886"/>
          </a:xfrm>
          <a:prstGeom prst="rect">
            <a:avLst/>
          </a:prstGeom>
          <a:noFill/>
        </p:spPr>
        <p:txBody>
          <a:bodyPr wrap="square" rtlCol="0">
            <a:spAutoFit/>
          </a:bodyPr>
          <a:lstStyle/>
          <a:p>
            <a:pPr algn="ct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なぜ、こうなったのでしょうか？</a:t>
            </a:r>
          </a:p>
        </p:txBody>
      </p:sp>
      <p:pic>
        <p:nvPicPr>
          <p:cNvPr id="18" name="図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363271"/>
            <a:ext cx="2606714" cy="2596329"/>
          </a:xfrm>
          <a:prstGeom prst="rect">
            <a:avLst/>
          </a:prstGeom>
        </p:spPr>
      </p:pic>
    </p:spTree>
    <p:custDataLst>
      <p:tags r:id="rId1"/>
    </p:custDataLst>
    <p:extLst>
      <p:ext uri="{BB962C8B-B14F-4D97-AF65-F5344CB8AC3E}">
        <p14:creationId xmlns:p14="http://schemas.microsoft.com/office/powerpoint/2010/main" val="86312314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77135" y="3757499"/>
            <a:ext cx="9021736" cy="3110775"/>
            <a:chOff x="-77135" y="3757499"/>
            <a:chExt cx="9021736" cy="3110775"/>
          </a:xfrm>
        </p:grpSpPr>
        <p:sp>
          <p:nvSpPr>
            <p:cNvPr id="54" name="角丸四角形 53"/>
            <p:cNvSpPr/>
            <p:nvPr/>
          </p:nvSpPr>
          <p:spPr>
            <a:xfrm>
              <a:off x="286006" y="3757499"/>
              <a:ext cx="8571987" cy="2513488"/>
            </a:xfrm>
            <a:prstGeom prst="roundRect">
              <a:avLst>
                <a:gd name="adj" fmla="val 9680"/>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66" t="32278" r="28531" b="20453"/>
            <a:stretch/>
          </p:blipFill>
          <p:spPr>
            <a:xfrm>
              <a:off x="-77135" y="4168073"/>
              <a:ext cx="4086332" cy="2700201"/>
            </a:xfrm>
            <a:prstGeom prst="rect">
              <a:avLst/>
            </a:prstGeom>
          </p:spPr>
        </p:pic>
        <p:sp>
          <p:nvSpPr>
            <p:cNvPr id="44" name="テキスト ボックス 43"/>
            <p:cNvSpPr txBox="1"/>
            <p:nvPr/>
          </p:nvSpPr>
          <p:spPr>
            <a:xfrm>
              <a:off x="3606800" y="4155279"/>
              <a:ext cx="5337801" cy="1697901"/>
            </a:xfrm>
            <a:prstGeom prst="rect">
              <a:avLst/>
            </a:prstGeom>
            <a:noFill/>
          </p:spPr>
          <p:txBody>
            <a:bodyPr wrap="square" rtlCol="0">
              <a:spAutoFit/>
            </a:bodyPr>
            <a:lstStyle/>
            <a:p>
              <a:pPr>
                <a:lnSpc>
                  <a:spcPct val="120000"/>
                </a:lnSpc>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誰が書き込んだかは、書き込み内容や時間、</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ＩＰアドレスなどの情報で特定することが可能です。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lnSpc>
                  <a:spcPct val="120000"/>
                </a:lnSpc>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書き込み内容が悪質な場合は、名誉毀損</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・信用毀損などで罪に問われる可能性もあります。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p:cNvSpPr/>
            <p:nvPr/>
          </p:nvSpPr>
          <p:spPr>
            <a:xfrm>
              <a:off x="6974928" y="4928830"/>
              <a:ext cx="954107"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めいよきそん</a:t>
              </a:r>
            </a:p>
          </p:txBody>
        </p:sp>
        <p:sp>
          <p:nvSpPr>
            <p:cNvPr id="5" name="正方形/長方形 4"/>
            <p:cNvSpPr/>
            <p:nvPr/>
          </p:nvSpPr>
          <p:spPr>
            <a:xfrm>
              <a:off x="3797296" y="5311578"/>
              <a:ext cx="1082348"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しんようきそん</a:t>
              </a:r>
            </a:p>
          </p:txBody>
        </p:sp>
      </p:grpSp>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1</a:t>
            </a:r>
            <a:r>
              <a:rPr lang="ja-JP" altLang="en-US" sz="2000" dirty="0"/>
              <a:t> </a:t>
            </a:r>
            <a:r>
              <a:rPr lang="en-US" altLang="ja-JP" sz="2000" dirty="0"/>
              <a:t>~</a:t>
            </a:r>
            <a:endParaRPr lang="ja-JP" altLang="en-US" sz="2000" dirty="0"/>
          </a:p>
        </p:txBody>
      </p:sp>
      <p:grpSp>
        <p:nvGrpSpPr>
          <p:cNvPr id="7" name="グループ化 6"/>
          <p:cNvGrpSpPr/>
          <p:nvPr/>
        </p:nvGrpSpPr>
        <p:grpSpPr>
          <a:xfrm>
            <a:off x="157802" y="4094342"/>
            <a:ext cx="2503762" cy="1092775"/>
            <a:chOff x="157802" y="4094342"/>
            <a:chExt cx="2503762" cy="1092775"/>
          </a:xfrm>
        </p:grpSpPr>
        <p:grpSp>
          <p:nvGrpSpPr>
            <p:cNvPr id="35" name="グループ化 34"/>
            <p:cNvGrpSpPr/>
            <p:nvPr/>
          </p:nvGrpSpPr>
          <p:grpSpPr>
            <a:xfrm rot="21414378">
              <a:off x="201357" y="4094342"/>
              <a:ext cx="2256418" cy="1092775"/>
              <a:chOff x="369689" y="2682597"/>
              <a:chExt cx="3479339" cy="1963661"/>
            </a:xfrm>
            <a:solidFill>
              <a:srgbClr val="004DA0"/>
            </a:solidFill>
          </p:grpSpPr>
          <p:sp>
            <p:nvSpPr>
              <p:cNvPr id="36" name="円/楕円 35"/>
              <p:cNvSpPr/>
              <p:nvPr/>
            </p:nvSpPr>
            <p:spPr>
              <a:xfrm>
                <a:off x="3500774" y="4385596"/>
                <a:ext cx="183843" cy="171238"/>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7"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38" name="円/楕円 37"/>
              <p:cNvSpPr/>
              <p:nvPr/>
            </p:nvSpPr>
            <p:spPr>
              <a:xfrm>
                <a:off x="3693332" y="4481176"/>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39" name="テキスト ボックス 38"/>
            <p:cNvSpPr txBox="1"/>
            <p:nvPr/>
          </p:nvSpPr>
          <p:spPr>
            <a:xfrm rot="21164765">
              <a:off x="157802" y="4309074"/>
              <a:ext cx="2503762" cy="584775"/>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いたずらじゃ</a:t>
              </a:r>
              <a:b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すまないかも・・・</a:t>
              </a:r>
            </a:p>
          </p:txBody>
        </p:sp>
      </p:grpSp>
      <p:grpSp>
        <p:nvGrpSpPr>
          <p:cNvPr id="6" name="グループ化 5"/>
          <p:cNvGrpSpPr/>
          <p:nvPr/>
        </p:nvGrpSpPr>
        <p:grpSpPr>
          <a:xfrm>
            <a:off x="286006" y="1445369"/>
            <a:ext cx="8571987" cy="2147732"/>
            <a:chOff x="286006" y="1445369"/>
            <a:chExt cx="8571987" cy="2147732"/>
          </a:xfrm>
        </p:grpSpPr>
        <p:sp>
          <p:nvSpPr>
            <p:cNvPr id="17" name="角丸四角形 16"/>
            <p:cNvSpPr/>
            <p:nvPr/>
          </p:nvSpPr>
          <p:spPr>
            <a:xfrm>
              <a:off x="286006" y="1481553"/>
              <a:ext cx="8571987" cy="2111548"/>
            </a:xfrm>
            <a:prstGeom prst="roundRect">
              <a:avLst>
                <a:gd name="adj" fmla="val 8268"/>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421222" y="1965298"/>
              <a:ext cx="5560478" cy="1143903"/>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ＩＤやパスワードは、どのような理由があっても</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絶対に他の人に教えてはいけないものです。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また、それを預かって代わりに書き込むこともいけません。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40" name="図 39"/>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5726792" y="1445369"/>
              <a:ext cx="2679701" cy="2120900"/>
            </a:xfrm>
            <a:prstGeom prst="rect">
              <a:avLst/>
            </a:prstGeom>
          </p:spPr>
        </p:pic>
      </p:grpSp>
    </p:spTree>
    <p:custDataLst>
      <p:tags r:id="rId1"/>
    </p:custDataLst>
    <p:extLst>
      <p:ext uri="{BB962C8B-B14F-4D97-AF65-F5344CB8AC3E}">
        <p14:creationId xmlns:p14="http://schemas.microsoft.com/office/powerpoint/2010/main" val="2393766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152400" y="597929"/>
            <a:ext cx="9448800" cy="370659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p:cNvSpPr txBox="1"/>
          <p:nvPr/>
        </p:nvSpPr>
        <p:spPr>
          <a:xfrm>
            <a:off x="419259" y="1130900"/>
            <a:ext cx="8477250" cy="2769989"/>
          </a:xfrm>
          <a:prstGeom prst="rect">
            <a:avLst/>
          </a:prstGeom>
          <a:noFill/>
        </p:spPr>
        <p:txBody>
          <a:bodyPr wrap="square" rtlCol="0">
            <a:spAutoFit/>
          </a:bodyPr>
          <a:lstStyle/>
          <a:p>
            <a:pPr>
              <a:spcAft>
                <a:spcPts val="1200"/>
              </a:spcAft>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やってはいけないことは、現実もインターネットも同じです。「ちょっとだけならいいだろう」ではなく、「許されないことは絶対にしない」ということを意識して行動しましょう。</a:t>
            </a:r>
            <a:endParaRPr lang="en-US" altLang="ja-JP"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また、自分が被害者になった場合は、すぐに保護者や学校などの信頼できる大人に相談しましょう。</a:t>
            </a:r>
          </a:p>
          <a:p>
            <a:pPr>
              <a:spcAft>
                <a:spcPts val="1200"/>
              </a:spcAft>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パスワードは、自分だけが分かるものを設定し、厳重に管理しましょう。</a:t>
            </a:r>
          </a:p>
        </p:txBody>
      </p:sp>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1</a:t>
            </a:r>
            <a:r>
              <a:rPr lang="ja-JP" altLang="en-US" sz="2000" dirty="0"/>
              <a:t> </a:t>
            </a:r>
            <a:r>
              <a:rPr lang="en-US" altLang="ja-JP" sz="2000" dirty="0"/>
              <a:t>~</a:t>
            </a:r>
            <a:endParaRPr lang="ja-JP" altLang="en-US" sz="2000" dirty="0"/>
          </a:p>
        </p:txBody>
      </p:sp>
      <p:sp>
        <p:nvSpPr>
          <p:cNvPr id="41" name="正方形/長方形 40"/>
          <p:cNvSpPr/>
          <p:nvPr/>
        </p:nvSpPr>
        <p:spPr>
          <a:xfrm rot="20915110">
            <a:off x="2539449" y="4512451"/>
            <a:ext cx="1947084" cy="4114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ja-JP" sz="2400" spc="600" dirty="0">
                <a:solidFill>
                  <a:srgbClr val="706453"/>
                </a:solidFill>
                <a:latin typeface="Meiryo UI" pitchFamily="50" charset="-128"/>
                <a:ea typeface="Meiryo UI" pitchFamily="50" charset="-128"/>
                <a:cs typeface="Meiryo UI" pitchFamily="50" charset="-128"/>
              </a:rPr>
              <a:t>1234</a:t>
            </a:r>
            <a:endParaRPr lang="ja-JP" altLang="en-US" sz="2400" spc="600" dirty="0">
              <a:solidFill>
                <a:srgbClr val="706453"/>
              </a:solidFill>
              <a:latin typeface="Meiryo UI" pitchFamily="50" charset="-128"/>
              <a:ea typeface="Meiryo UI" pitchFamily="50" charset="-128"/>
              <a:cs typeface="Meiryo UI" pitchFamily="50" charset="-128"/>
            </a:endParaRPr>
          </a:p>
        </p:txBody>
      </p:sp>
      <p:sp>
        <p:nvSpPr>
          <p:cNvPr id="42" name="正方形/長方形 41"/>
          <p:cNvSpPr/>
          <p:nvPr/>
        </p:nvSpPr>
        <p:spPr>
          <a:xfrm rot="261559">
            <a:off x="2894209" y="5083232"/>
            <a:ext cx="1947084" cy="4114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2400" spc="600" dirty="0">
                <a:solidFill>
                  <a:srgbClr val="706453"/>
                </a:solidFill>
                <a:latin typeface="Meiryo UI" pitchFamily="50" charset="-128"/>
                <a:ea typeface="Meiryo UI" pitchFamily="50" charset="-128"/>
                <a:cs typeface="Meiryo UI" pitchFamily="50" charset="-128"/>
              </a:rPr>
              <a:t>ａｂｃｄ</a:t>
            </a:r>
          </a:p>
        </p:txBody>
      </p:sp>
      <p:sp>
        <p:nvSpPr>
          <p:cNvPr id="43" name="正方形/長方形 42"/>
          <p:cNvSpPr/>
          <p:nvPr/>
        </p:nvSpPr>
        <p:spPr>
          <a:xfrm rot="21218220">
            <a:off x="2747034" y="5587257"/>
            <a:ext cx="1947084" cy="4114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en-US" altLang="ja-JP" sz="2400" spc="600" dirty="0">
                <a:solidFill>
                  <a:srgbClr val="706453"/>
                </a:solidFill>
                <a:latin typeface="Meiryo UI" pitchFamily="50" charset="-128"/>
                <a:ea typeface="Meiryo UI" pitchFamily="50" charset="-128"/>
                <a:cs typeface="Meiryo UI" pitchFamily="50" charset="-128"/>
              </a:rPr>
              <a:t>@-?&amp;</a:t>
            </a:r>
            <a:endParaRPr lang="ja-JP" altLang="en-US" sz="2400" spc="600" dirty="0">
              <a:solidFill>
                <a:srgbClr val="706453"/>
              </a:solidFill>
              <a:latin typeface="Meiryo UI" pitchFamily="50" charset="-128"/>
              <a:ea typeface="Meiryo UI" pitchFamily="50" charset="-128"/>
              <a:cs typeface="Meiryo UI" pitchFamily="50" charset="-128"/>
            </a:endParaRPr>
          </a:p>
        </p:txBody>
      </p:sp>
      <p:pic>
        <p:nvPicPr>
          <p:cNvPr id="49" name="図 4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5301" y="4304524"/>
            <a:ext cx="2777594" cy="2644055"/>
          </a:xfrm>
          <a:prstGeom prst="rect">
            <a:avLst/>
          </a:prstGeom>
        </p:spPr>
      </p:pic>
      <p:pic>
        <p:nvPicPr>
          <p:cNvPr id="4" name="図 3"/>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4581" t="11664" r="27082" b="31562"/>
          <a:stretch/>
        </p:blipFill>
        <p:spPr>
          <a:xfrm>
            <a:off x="4210031" y="3544318"/>
            <a:ext cx="2959123" cy="3475607"/>
          </a:xfrm>
          <a:prstGeom prst="rect">
            <a:avLst/>
          </a:prstGeom>
        </p:spPr>
      </p:pic>
      <p:grpSp>
        <p:nvGrpSpPr>
          <p:cNvPr id="45" name="グループ化 44"/>
          <p:cNvGrpSpPr/>
          <p:nvPr/>
        </p:nvGrpSpPr>
        <p:grpSpPr>
          <a:xfrm rot="985266">
            <a:off x="5151008" y="3634824"/>
            <a:ext cx="4572000" cy="1927237"/>
            <a:chOff x="1103342" y="4434140"/>
            <a:chExt cx="4572000" cy="1927237"/>
          </a:xfrm>
        </p:grpSpPr>
        <p:sp>
          <p:nvSpPr>
            <p:cNvPr id="46" name="雲 31"/>
            <p:cNvSpPr/>
            <p:nvPr/>
          </p:nvSpPr>
          <p:spPr>
            <a:xfrm rot="21231929">
              <a:off x="1542642" y="4434140"/>
              <a:ext cx="3608766"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47" name="正方形/長方形 46"/>
            <p:cNvSpPr/>
            <p:nvPr/>
          </p:nvSpPr>
          <p:spPr>
            <a:xfrm rot="21098764">
              <a:off x="1103342" y="4831935"/>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パスワードは</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しっかり管理！</a:t>
              </a:r>
            </a:p>
          </p:txBody>
        </p:sp>
      </p:grpSp>
    </p:spTree>
    <p:custDataLst>
      <p:tags r:id="rId1"/>
    </p:custDataLst>
    <p:extLst>
      <p:ext uri="{BB962C8B-B14F-4D97-AF65-F5344CB8AC3E}">
        <p14:creationId xmlns:p14="http://schemas.microsoft.com/office/powerpoint/2010/main" val="2452033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895136" y="3328000"/>
            <a:ext cx="7313094" cy="2914424"/>
          </a:xfrm>
        </p:spPr>
        <p:txBody>
          <a:bodyPr/>
          <a:lstStyle/>
          <a:p>
            <a:r>
              <a:rPr lang="ja-JP" altLang="en-US" sz="4000" dirty="0"/>
              <a:t>第 </a:t>
            </a:r>
            <a:r>
              <a:rPr lang="en-US" altLang="ja-JP" sz="6000" dirty="0">
                <a:solidFill>
                  <a:schemeClr val="accent4">
                    <a:lumMod val="40000"/>
                    <a:lumOff val="60000"/>
                  </a:schemeClr>
                </a:solidFill>
              </a:rPr>
              <a:t>5</a:t>
            </a:r>
            <a:r>
              <a:rPr lang="ja-JP" altLang="en-US" sz="4000" dirty="0"/>
              <a:t> 話</a:t>
            </a:r>
            <a:br>
              <a:rPr lang="en-US" altLang="ja-JP" sz="4000" dirty="0"/>
            </a:br>
            <a:r>
              <a:rPr lang="ja-JP" altLang="en-US" dirty="0"/>
              <a:t>いきすぎたイタズラ</a:t>
            </a:r>
            <a:br>
              <a:rPr lang="en-US" altLang="ja-JP" dirty="0"/>
            </a:br>
            <a:r>
              <a:rPr lang="en-US" altLang="ja-JP" sz="4000" dirty="0"/>
              <a:t>~</a:t>
            </a:r>
            <a:r>
              <a:rPr lang="ja-JP" altLang="en-US" sz="4000" dirty="0"/>
              <a:t> その </a:t>
            </a:r>
            <a:r>
              <a:rPr lang="en-US" altLang="ja-JP" sz="4400" dirty="0"/>
              <a:t>2</a:t>
            </a:r>
            <a:r>
              <a:rPr lang="ja-JP" altLang="en-US" sz="4000" dirty="0"/>
              <a:t> </a:t>
            </a:r>
            <a:r>
              <a:rPr lang="en-US" altLang="ja-JP" sz="4000" dirty="0"/>
              <a:t>~</a:t>
            </a:r>
            <a:r>
              <a:rPr lang="ja-JP" altLang="en-US" sz="6000" dirty="0"/>
              <a:t>　</a:t>
            </a:r>
            <a:endParaRPr lang="ja-JP" altLang="en-US" sz="4000" dirty="0"/>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1462000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9826" t="14021" r="20208" b="16193"/>
          <a:stretch/>
        </p:blipFill>
        <p:spPr>
          <a:xfrm>
            <a:off x="2893096" y="2135860"/>
            <a:ext cx="4940300" cy="4927600"/>
          </a:xfrm>
          <a:prstGeom prst="rect">
            <a:avLst/>
          </a:prstGeom>
        </p:spPr>
      </p:pic>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sp>
        <p:nvSpPr>
          <p:cNvPr id="53" name="テキスト ボックス 52"/>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徳島くんは、友達とふざけているところを撮影し、</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その写真や動画を</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に投稿しました。ただのイタズラのつもりだったのですが・・・</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4" name="グループ化 63"/>
          <p:cNvGrpSpPr/>
          <p:nvPr/>
        </p:nvGrpSpPr>
        <p:grpSpPr>
          <a:xfrm>
            <a:off x="6269161" y="6091158"/>
            <a:ext cx="2625479" cy="403644"/>
            <a:chOff x="5603630" y="6383924"/>
            <a:chExt cx="2625479" cy="403644"/>
          </a:xfrm>
          <a:solidFill>
            <a:srgbClr val="AE9070"/>
          </a:solidFill>
        </p:grpSpPr>
        <p:sp>
          <p:nvSpPr>
            <p:cNvPr id="65" name="テキスト ボックス 64"/>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6" name="正方形/長方形 65"/>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正方形/長方形 68"/>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271262" y="2201647"/>
            <a:ext cx="3374287" cy="2664302"/>
            <a:chOff x="271262" y="2201647"/>
            <a:chExt cx="3374287" cy="2664302"/>
          </a:xfrm>
        </p:grpSpPr>
        <p:grpSp>
          <p:nvGrpSpPr>
            <p:cNvPr id="8" name="グループ化 7"/>
            <p:cNvGrpSpPr/>
            <p:nvPr/>
          </p:nvGrpSpPr>
          <p:grpSpPr>
            <a:xfrm>
              <a:off x="271262" y="2201647"/>
              <a:ext cx="2625708" cy="2664302"/>
              <a:chOff x="271262" y="2201647"/>
              <a:chExt cx="2625708" cy="2664302"/>
            </a:xfrm>
          </p:grpSpPr>
          <p:sp>
            <p:nvSpPr>
              <p:cNvPr id="21" name="正方形/長方形 20"/>
              <p:cNvSpPr/>
              <p:nvPr/>
            </p:nvSpPr>
            <p:spPr>
              <a:xfrm rot="20983867">
                <a:off x="467423" y="2201647"/>
                <a:ext cx="2429547" cy="2664302"/>
              </a:xfrm>
              <a:prstGeom prst="rect">
                <a:avLst/>
              </a:prstGeom>
              <a:solidFill>
                <a:schemeClr val="bg1">
                  <a:lumMod val="95000"/>
                </a:schemeClr>
              </a:solidFill>
              <a:ln>
                <a:no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24" name="テキスト ボックス 23"/>
              <p:cNvSpPr txBox="1"/>
              <p:nvPr/>
            </p:nvSpPr>
            <p:spPr>
              <a:xfrm rot="20983867">
                <a:off x="353883" y="2738022"/>
                <a:ext cx="2411388" cy="307777"/>
              </a:xfrm>
              <a:prstGeom prst="rect">
                <a:avLst/>
              </a:prstGeom>
              <a:noFill/>
            </p:spPr>
            <p:txBody>
              <a:bodyPr wrap="square" rtlCol="0">
                <a:spAutoFit/>
              </a:bodyPr>
              <a:lstStyle/>
              <a:p>
                <a:r>
                  <a:rPr kumimoji="1" lang="ja-JP" altLang="en-US" sz="1400"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今から万引きしま～</a:t>
                </a:r>
                <a:r>
                  <a:rPr kumimoji="1" lang="ja-JP" altLang="en-US" sz="1400" dirty="0" err="1">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す</a:t>
                </a:r>
                <a:r>
                  <a:rPr kumimoji="1" lang="ja-JP" altLang="en-US" sz="1400"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！笑</a:t>
                </a:r>
              </a:p>
            </p:txBody>
          </p:sp>
          <p:pic>
            <p:nvPicPr>
              <p:cNvPr id="40" name="図 39"/>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9166" t="34165" r="5829" b="4996"/>
              <a:stretch/>
            </p:blipFill>
            <p:spPr>
              <a:xfrm rot="20997093">
                <a:off x="809440" y="3038319"/>
                <a:ext cx="1828670" cy="1711445"/>
              </a:xfrm>
              <a:prstGeom prst="rect">
                <a:avLst/>
              </a:prstGeom>
            </p:spPr>
          </p:pic>
          <p:grpSp>
            <p:nvGrpSpPr>
              <p:cNvPr id="5" name="グループ化 4"/>
              <p:cNvGrpSpPr/>
              <p:nvPr/>
            </p:nvGrpSpPr>
            <p:grpSpPr>
              <a:xfrm>
                <a:off x="271262" y="2213696"/>
                <a:ext cx="2429547" cy="486523"/>
                <a:chOff x="891839" y="2312756"/>
                <a:chExt cx="2429547" cy="486523"/>
              </a:xfrm>
            </p:grpSpPr>
            <p:sp>
              <p:nvSpPr>
                <p:cNvPr id="22" name="正方形/長方形 21"/>
                <p:cNvSpPr/>
                <p:nvPr/>
              </p:nvSpPr>
              <p:spPr>
                <a:xfrm rot="20983867">
                  <a:off x="891839" y="2318333"/>
                  <a:ext cx="2429547" cy="463551"/>
                </a:xfrm>
                <a:prstGeom prst="rect">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pic>
              <p:nvPicPr>
                <p:cNvPr id="63" name="図 62"/>
                <p:cNvPicPr>
                  <a:picLocks noChangeAspect="1"/>
                </p:cNvPicPr>
                <p:nvPr/>
              </p:nvPicPr>
              <p:blipFill>
                <a:blip r:embed="rId8"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000000">
                  <a:off x="1852202" y="2312756"/>
                  <a:ext cx="486523" cy="486523"/>
                </a:xfrm>
                <a:prstGeom prst="rect">
                  <a:avLst/>
                </a:prstGeom>
              </p:spPr>
            </p:pic>
          </p:grpSp>
        </p:grpSp>
        <p:sp>
          <p:nvSpPr>
            <p:cNvPr id="18" name="二等辺三角形 17"/>
            <p:cNvSpPr/>
            <p:nvPr/>
          </p:nvSpPr>
          <p:spPr>
            <a:xfrm rot="6744980">
              <a:off x="3075621" y="4248783"/>
              <a:ext cx="420342" cy="719514"/>
            </a:xfrm>
            <a:prstGeom prst="triangle">
              <a:avLst>
                <a:gd name="adj" fmla="val 55101"/>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bg1">
                    <a:lumMod val="65000"/>
                  </a:schemeClr>
                </a:solidFill>
              </a:endParaRPr>
            </a:p>
          </p:txBody>
        </p:sp>
      </p:grpSp>
    </p:spTree>
    <p:custDataLst>
      <p:tags r:id="rId1"/>
    </p:custDataLst>
    <p:extLst>
      <p:ext uri="{BB962C8B-B14F-4D97-AF65-F5344CB8AC3E}">
        <p14:creationId xmlns:p14="http://schemas.microsoft.com/office/powerpoint/2010/main" val="1949581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sp>
        <p:nvSpPr>
          <p:cNvPr id="53" name="テキスト ボックス 52"/>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その投稿は、すぐに拡散されました。</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様々なサイトにまとめられたり転載されたりして、</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あっという間に炎上状態になってしまいました。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8" name="グループ化 57"/>
          <p:cNvGrpSpPr/>
          <p:nvPr/>
        </p:nvGrpSpPr>
        <p:grpSpPr>
          <a:xfrm>
            <a:off x="3104515" y="2857962"/>
            <a:ext cx="2625708" cy="2664302"/>
            <a:chOff x="271262" y="2201647"/>
            <a:chExt cx="2625708" cy="2664302"/>
          </a:xfrm>
        </p:grpSpPr>
        <p:sp>
          <p:nvSpPr>
            <p:cNvPr id="59" name="正方形/長方形 58"/>
            <p:cNvSpPr/>
            <p:nvPr/>
          </p:nvSpPr>
          <p:spPr>
            <a:xfrm rot="20983867">
              <a:off x="467423" y="2201647"/>
              <a:ext cx="2429547" cy="2664302"/>
            </a:xfrm>
            <a:prstGeom prst="rect">
              <a:avLst/>
            </a:prstGeom>
            <a:solidFill>
              <a:schemeClr val="bg1">
                <a:lumMod val="95000"/>
              </a:schemeClr>
            </a:solidFill>
            <a:ln>
              <a:no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60" name="テキスト ボックス 59"/>
            <p:cNvSpPr txBox="1"/>
            <p:nvPr/>
          </p:nvSpPr>
          <p:spPr>
            <a:xfrm rot="20983867">
              <a:off x="353883" y="2738022"/>
              <a:ext cx="2411388" cy="307777"/>
            </a:xfrm>
            <a:prstGeom prst="rect">
              <a:avLst/>
            </a:prstGeom>
            <a:noFill/>
          </p:spPr>
          <p:txBody>
            <a:bodyPr wrap="square" rtlCol="0">
              <a:spAutoFit/>
            </a:bodyPr>
            <a:lstStyle/>
            <a:p>
              <a:r>
                <a:rPr kumimoji="1" lang="ja-JP" altLang="en-US" sz="1400"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今から万引きしま～</a:t>
              </a:r>
              <a:r>
                <a:rPr kumimoji="1" lang="ja-JP" altLang="en-US" sz="1400" dirty="0" err="1">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す</a:t>
              </a:r>
              <a:r>
                <a:rPr kumimoji="1" lang="ja-JP" altLang="en-US" sz="1400"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！笑</a:t>
              </a:r>
            </a:p>
          </p:txBody>
        </p:sp>
        <p:pic>
          <p:nvPicPr>
            <p:cNvPr id="61" name="図 60"/>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9166" t="34165" r="5829" b="4996"/>
            <a:stretch/>
          </p:blipFill>
          <p:spPr>
            <a:xfrm rot="20997093">
              <a:off x="809440" y="3038319"/>
              <a:ext cx="1828670" cy="1711445"/>
            </a:xfrm>
            <a:prstGeom prst="rect">
              <a:avLst/>
            </a:prstGeom>
          </p:spPr>
        </p:pic>
        <p:grpSp>
          <p:nvGrpSpPr>
            <p:cNvPr id="62" name="グループ化 61"/>
            <p:cNvGrpSpPr/>
            <p:nvPr/>
          </p:nvGrpSpPr>
          <p:grpSpPr>
            <a:xfrm>
              <a:off x="271262" y="2213696"/>
              <a:ext cx="2429547" cy="486523"/>
              <a:chOff x="891839" y="2312756"/>
              <a:chExt cx="2429547" cy="486523"/>
            </a:xfrm>
          </p:grpSpPr>
          <p:sp>
            <p:nvSpPr>
              <p:cNvPr id="63" name="正方形/長方形 62"/>
              <p:cNvSpPr/>
              <p:nvPr/>
            </p:nvSpPr>
            <p:spPr>
              <a:xfrm rot="20983867">
                <a:off x="891839" y="2318333"/>
                <a:ext cx="2429547" cy="463551"/>
              </a:xfrm>
              <a:prstGeom prst="rect">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pic>
            <p:nvPicPr>
              <p:cNvPr id="64" name="図 63"/>
              <p:cNvPicPr>
                <a:picLocks noChangeAspect="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21000000">
                <a:off x="1852202" y="2312756"/>
                <a:ext cx="486523" cy="486523"/>
              </a:xfrm>
              <a:prstGeom prst="rect">
                <a:avLst/>
              </a:prstGeom>
            </p:spPr>
          </p:pic>
        </p:grpSp>
      </p:grpSp>
      <p:grpSp>
        <p:nvGrpSpPr>
          <p:cNvPr id="152" name="グループ化 151"/>
          <p:cNvGrpSpPr/>
          <p:nvPr/>
        </p:nvGrpSpPr>
        <p:grpSpPr>
          <a:xfrm>
            <a:off x="6019146" y="2724211"/>
            <a:ext cx="2962800" cy="576000"/>
            <a:chOff x="5841769" y="5054282"/>
            <a:chExt cx="2962800" cy="576000"/>
          </a:xfrm>
        </p:grpSpPr>
        <p:sp>
          <p:nvSpPr>
            <p:cNvPr id="161" name="角丸四角形吹き出し 160"/>
            <p:cNvSpPr/>
            <p:nvPr/>
          </p:nvSpPr>
          <p:spPr>
            <a:xfrm>
              <a:off x="5841769" y="5054282"/>
              <a:ext cx="2962800" cy="576000"/>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62" name="テキスト ボックス 161"/>
            <p:cNvSpPr txBox="1"/>
            <p:nvPr/>
          </p:nvSpPr>
          <p:spPr>
            <a:xfrm>
              <a:off x="6375573" y="5203560"/>
              <a:ext cx="1338828" cy="323165"/>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高校特定済み</a:t>
              </a:r>
            </a:p>
          </p:txBody>
        </p:sp>
        <p:sp>
          <p:nvSpPr>
            <p:cNvPr id="163" name="円/楕円 162"/>
            <p:cNvSpPr/>
            <p:nvPr/>
          </p:nvSpPr>
          <p:spPr>
            <a:xfrm>
              <a:off x="5927341" y="5118100"/>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64" name="図 163"/>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5913439" y="5079942"/>
              <a:ext cx="483472" cy="483473"/>
            </a:xfrm>
            <a:prstGeom prst="ellipse">
              <a:avLst/>
            </a:prstGeom>
          </p:spPr>
        </p:pic>
      </p:grpSp>
      <p:grpSp>
        <p:nvGrpSpPr>
          <p:cNvPr id="153" name="グループ化 152"/>
          <p:cNvGrpSpPr/>
          <p:nvPr/>
        </p:nvGrpSpPr>
        <p:grpSpPr>
          <a:xfrm>
            <a:off x="6019146" y="5252767"/>
            <a:ext cx="2962800" cy="592247"/>
            <a:chOff x="5841769" y="6196009"/>
            <a:chExt cx="2962800" cy="592247"/>
          </a:xfrm>
        </p:grpSpPr>
        <p:sp>
          <p:nvSpPr>
            <p:cNvPr id="157" name="角丸四角形吹き出し 156"/>
            <p:cNvSpPr/>
            <p:nvPr/>
          </p:nvSpPr>
          <p:spPr>
            <a:xfrm>
              <a:off x="5841769" y="6196009"/>
              <a:ext cx="2962800" cy="576000"/>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58" name="テキスト ボックス 157"/>
            <p:cNvSpPr txBox="1"/>
            <p:nvPr/>
          </p:nvSpPr>
          <p:spPr>
            <a:xfrm>
              <a:off x="6357246" y="6234258"/>
              <a:ext cx="1723549" cy="553998"/>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推薦取り消しまで</a:t>
              </a:r>
              <a:br>
                <a:rPr lang="en-US" altLang="ja-JP"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追い込むぞ</a:t>
              </a:r>
            </a:p>
          </p:txBody>
        </p:sp>
        <p:sp>
          <p:nvSpPr>
            <p:cNvPr id="159" name="円/楕円 158"/>
            <p:cNvSpPr/>
            <p:nvPr/>
          </p:nvSpPr>
          <p:spPr>
            <a:xfrm>
              <a:off x="5947642" y="6240988"/>
              <a:ext cx="452459" cy="452459"/>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60" name="図 159"/>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5947641" y="6240988"/>
              <a:ext cx="452459" cy="452460"/>
            </a:xfrm>
            <a:prstGeom prst="ellipse">
              <a:avLst/>
            </a:prstGeom>
            <a:blipFill>
              <a:blip r:embed="rId9">
                <a:extLst>
                  <a:ext uri="{28A0092B-C50C-407E-A947-70E740481C1C}">
                    <a14:useLocalDpi xmlns:a14="http://schemas.microsoft.com/office/drawing/2010/main" val="0"/>
                  </a:ext>
                </a:extLst>
              </a:blip>
              <a:tile tx="0" ty="0" sx="100000" sy="100000" flip="none" algn="tl"/>
            </a:blipFill>
          </p:spPr>
        </p:pic>
      </p:grpSp>
      <p:grpSp>
        <p:nvGrpSpPr>
          <p:cNvPr id="8" name="グループ化 7"/>
          <p:cNvGrpSpPr/>
          <p:nvPr/>
        </p:nvGrpSpPr>
        <p:grpSpPr>
          <a:xfrm>
            <a:off x="6019146" y="4520037"/>
            <a:ext cx="2962800" cy="576000"/>
            <a:chOff x="6019146" y="4520037"/>
            <a:chExt cx="2962800" cy="576000"/>
          </a:xfrm>
        </p:grpSpPr>
        <p:grpSp>
          <p:nvGrpSpPr>
            <p:cNvPr id="149" name="グループ化 148"/>
            <p:cNvGrpSpPr/>
            <p:nvPr/>
          </p:nvGrpSpPr>
          <p:grpSpPr>
            <a:xfrm>
              <a:off x="6019146" y="4520037"/>
              <a:ext cx="2962800" cy="576000"/>
              <a:chOff x="5841769" y="6196009"/>
              <a:chExt cx="2962800" cy="576000"/>
            </a:xfrm>
          </p:grpSpPr>
          <p:sp>
            <p:nvSpPr>
              <p:cNvPr id="165" name="角丸四角形吹き出し 164"/>
              <p:cNvSpPr/>
              <p:nvPr/>
            </p:nvSpPr>
            <p:spPr>
              <a:xfrm>
                <a:off x="5841769" y="6196009"/>
                <a:ext cx="2962800" cy="576000"/>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66" name="テキスト ボックス 165"/>
              <p:cNvSpPr txBox="1"/>
              <p:nvPr/>
            </p:nvSpPr>
            <p:spPr>
              <a:xfrm>
                <a:off x="6357246" y="6323158"/>
                <a:ext cx="1531188" cy="323165"/>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高校に電話した</a:t>
                </a:r>
              </a:p>
            </p:txBody>
          </p:sp>
          <p:sp>
            <p:nvSpPr>
              <p:cNvPr id="167" name="円/楕円 166"/>
              <p:cNvSpPr/>
              <p:nvPr/>
            </p:nvSpPr>
            <p:spPr>
              <a:xfrm>
                <a:off x="5947642" y="6240988"/>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grpSp>
        <p:pic>
          <p:nvPicPr>
            <p:cNvPr id="154" name="図 153"/>
            <p:cNvPicPr>
              <a:picLocks noChangeAspect="1"/>
            </p:cNvPicPr>
            <p:nvPr/>
          </p:nvPicPr>
          <p:blipFill rotWithShape="1">
            <a:blip r:embed="rId10" cstate="print">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val="0"/>
                </a:ext>
              </a:extLst>
            </a:blip>
            <a:srcRect/>
            <a:stretch/>
          </p:blipFill>
          <p:spPr>
            <a:xfrm>
              <a:off x="6134705" y="4561786"/>
              <a:ext cx="452460" cy="452460"/>
            </a:xfrm>
            <a:prstGeom prst="ellipse">
              <a:avLst/>
            </a:prstGeom>
          </p:spPr>
        </p:pic>
      </p:grpSp>
      <p:grpSp>
        <p:nvGrpSpPr>
          <p:cNvPr id="4" name="グループ化 3"/>
          <p:cNvGrpSpPr/>
          <p:nvPr/>
        </p:nvGrpSpPr>
        <p:grpSpPr>
          <a:xfrm>
            <a:off x="6019146" y="3648619"/>
            <a:ext cx="2962800" cy="576000"/>
            <a:chOff x="6019146" y="3648619"/>
            <a:chExt cx="2962800" cy="576000"/>
          </a:xfrm>
        </p:grpSpPr>
        <p:grpSp>
          <p:nvGrpSpPr>
            <p:cNvPr id="148" name="グループ化 147"/>
            <p:cNvGrpSpPr/>
            <p:nvPr/>
          </p:nvGrpSpPr>
          <p:grpSpPr>
            <a:xfrm>
              <a:off x="6019146" y="3648619"/>
              <a:ext cx="2962800" cy="576000"/>
              <a:chOff x="5841769" y="5054282"/>
              <a:chExt cx="2962800" cy="576000"/>
            </a:xfrm>
          </p:grpSpPr>
          <p:sp>
            <p:nvSpPr>
              <p:cNvPr id="168" name="角丸四角形吹き出し 167"/>
              <p:cNvSpPr/>
              <p:nvPr/>
            </p:nvSpPr>
            <p:spPr>
              <a:xfrm>
                <a:off x="5841769" y="5054282"/>
                <a:ext cx="2962800" cy="576000"/>
              </a:xfrm>
              <a:prstGeom prst="wedgeRoundRectCallout">
                <a:avLst>
                  <a:gd name="adj1" fmla="val -55359"/>
                  <a:gd name="adj2" fmla="val 2718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69" name="テキスト ボックス 168"/>
              <p:cNvSpPr txBox="1"/>
              <p:nvPr/>
            </p:nvSpPr>
            <p:spPr>
              <a:xfrm>
                <a:off x="6375573" y="5203560"/>
                <a:ext cx="2300630" cy="323165"/>
              </a:xfrm>
              <a:prstGeom prst="rect">
                <a:avLst/>
              </a:prstGeom>
              <a:noFill/>
            </p:spPr>
            <p:txBody>
              <a:bodyPr wrap="none" rtlCol="0">
                <a:spAutoFit/>
              </a:bodyPr>
              <a:lstStyle/>
              <a:p>
                <a:r>
                  <a:rPr lang="ja-JP" altLang="en-US" sz="15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徳島くん名前出てるよ！</a:t>
                </a:r>
              </a:p>
            </p:txBody>
          </p:sp>
          <p:sp>
            <p:nvSpPr>
              <p:cNvPr id="170" name="円/楕円 169"/>
              <p:cNvSpPr/>
              <p:nvPr/>
            </p:nvSpPr>
            <p:spPr>
              <a:xfrm>
                <a:off x="5927341" y="5118100"/>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grpSp>
        <p:pic>
          <p:nvPicPr>
            <p:cNvPr id="155" name="図 154"/>
            <p:cNvPicPr>
              <a:picLocks noChangeAspect="1"/>
            </p:cNvPicPr>
            <p:nvPr/>
          </p:nvPicPr>
          <p:blipFill rotWithShape="1">
            <a:blip r:embed="rId12" cstate="print">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val="0"/>
                </a:ext>
              </a:extLst>
            </a:blip>
            <a:srcRect/>
            <a:stretch/>
          </p:blipFill>
          <p:spPr>
            <a:xfrm>
              <a:off x="6098345" y="3707563"/>
              <a:ext cx="452459" cy="452459"/>
            </a:xfrm>
            <a:prstGeom prst="ellipse">
              <a:avLst/>
            </a:prstGeom>
          </p:spPr>
        </p:pic>
      </p:grpSp>
      <p:grpSp>
        <p:nvGrpSpPr>
          <p:cNvPr id="144" name="グループ化 143"/>
          <p:cNvGrpSpPr/>
          <p:nvPr/>
        </p:nvGrpSpPr>
        <p:grpSpPr>
          <a:xfrm>
            <a:off x="84507" y="2687563"/>
            <a:ext cx="3086099" cy="612647"/>
            <a:chOff x="-1365905" y="3082563"/>
            <a:chExt cx="3086099" cy="612647"/>
          </a:xfrm>
        </p:grpSpPr>
        <p:sp>
          <p:nvSpPr>
            <p:cNvPr id="179" name="角丸四角形吹き出し 178"/>
            <p:cNvSpPr/>
            <p:nvPr/>
          </p:nvSpPr>
          <p:spPr>
            <a:xfrm>
              <a:off x="-1365905" y="3119210"/>
              <a:ext cx="2963680" cy="576000"/>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80" name="テキスト ボックス 179"/>
            <p:cNvSpPr txBox="1"/>
            <p:nvPr/>
          </p:nvSpPr>
          <p:spPr>
            <a:xfrm>
              <a:off x="-920642" y="3252681"/>
              <a:ext cx="2640836" cy="338554"/>
            </a:xfrm>
            <a:prstGeom prst="rect">
              <a:avLst/>
            </a:prstGeom>
            <a:noFill/>
          </p:spPr>
          <p:txBody>
            <a:bodyPr wrap="squar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これはやっちゃったな～</a:t>
              </a:r>
            </a:p>
          </p:txBody>
        </p:sp>
        <p:grpSp>
          <p:nvGrpSpPr>
            <p:cNvPr id="181" name="グループ化 180"/>
            <p:cNvGrpSpPr/>
            <p:nvPr/>
          </p:nvGrpSpPr>
          <p:grpSpPr>
            <a:xfrm>
              <a:off x="-1333151" y="3082563"/>
              <a:ext cx="535361" cy="532237"/>
              <a:chOff x="-2237597" y="2688308"/>
              <a:chExt cx="535361" cy="532237"/>
            </a:xfrm>
          </p:grpSpPr>
          <p:sp>
            <p:nvSpPr>
              <p:cNvPr id="182" name="円/楕円 181"/>
              <p:cNvSpPr/>
              <p:nvPr/>
            </p:nvSpPr>
            <p:spPr>
              <a:xfrm>
                <a:off x="-2212090" y="2768086"/>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83" name="図 182"/>
              <p:cNvPicPr>
                <a:picLocks noChangeAspect="1"/>
              </p:cNvPicPr>
              <p:nvPr/>
            </p:nvPicPr>
            <p:blipFill rotWithShape="1">
              <a:blip r:embed="rId14" cstate="print">
                <a:extLst>
                  <a:ext uri="{BEBA8EAE-BF5A-486C-A8C5-ECC9F3942E4B}">
                    <a14:imgProps xmlns:a14="http://schemas.microsoft.com/office/drawing/2010/main">
                      <a14:imgLayer r:embed="rId15">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p:blipFill>
            <p:spPr>
              <a:xfrm>
                <a:off x="-2237597" y="2688308"/>
                <a:ext cx="535361" cy="531625"/>
              </a:xfrm>
              <a:prstGeom prst="ellipse">
                <a:avLst/>
              </a:prstGeom>
            </p:spPr>
          </p:pic>
        </p:grpSp>
      </p:grpSp>
      <p:grpSp>
        <p:nvGrpSpPr>
          <p:cNvPr id="145" name="グループ化 144"/>
          <p:cNvGrpSpPr/>
          <p:nvPr/>
        </p:nvGrpSpPr>
        <p:grpSpPr>
          <a:xfrm>
            <a:off x="68350" y="3563304"/>
            <a:ext cx="2963680" cy="576000"/>
            <a:chOff x="68350" y="4689336"/>
            <a:chExt cx="2963680" cy="576000"/>
          </a:xfrm>
        </p:grpSpPr>
        <p:sp>
          <p:nvSpPr>
            <p:cNvPr id="175" name="角丸四角形吹き出し 174"/>
            <p:cNvSpPr/>
            <p:nvPr/>
          </p:nvSpPr>
          <p:spPr>
            <a:xfrm>
              <a:off x="68350" y="4689336"/>
              <a:ext cx="2963680" cy="576000"/>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76" name="テキスト ボックス 175"/>
            <p:cNvSpPr txBox="1"/>
            <p:nvPr/>
          </p:nvSpPr>
          <p:spPr>
            <a:xfrm>
              <a:off x="497386" y="4864977"/>
              <a:ext cx="1620957" cy="338554"/>
            </a:xfrm>
            <a:prstGeom prst="rect">
              <a:avLst/>
            </a:prstGeom>
            <a:noFill/>
          </p:spPr>
          <p:txBody>
            <a:bodyPr wrap="non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馬鹿すぎでしょ</a:t>
              </a:r>
            </a:p>
          </p:txBody>
        </p:sp>
        <p:sp>
          <p:nvSpPr>
            <p:cNvPr id="177" name="円/楕円 176"/>
            <p:cNvSpPr/>
            <p:nvPr/>
          </p:nvSpPr>
          <p:spPr>
            <a:xfrm>
              <a:off x="110384" y="4756001"/>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78" name="図 177"/>
            <p:cNvPicPr>
              <a:picLocks noChangeAspect="1"/>
            </p:cNvPicPr>
            <p:nvPr/>
          </p:nvPicPr>
          <p:blipFill rotWithShape="1">
            <a:blip r:embed="rId10" cstate="print">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val="0"/>
                </a:ext>
              </a:extLst>
            </a:blip>
            <a:srcRect/>
            <a:stretch/>
          </p:blipFill>
          <p:spPr>
            <a:xfrm>
              <a:off x="113714" y="4756000"/>
              <a:ext cx="452460" cy="452460"/>
            </a:xfrm>
            <a:prstGeom prst="ellipse">
              <a:avLst/>
            </a:prstGeom>
          </p:spPr>
        </p:pic>
      </p:grpSp>
      <p:grpSp>
        <p:nvGrpSpPr>
          <p:cNvPr id="146" name="グループ化 145"/>
          <p:cNvGrpSpPr/>
          <p:nvPr/>
        </p:nvGrpSpPr>
        <p:grpSpPr>
          <a:xfrm>
            <a:off x="68350" y="4415287"/>
            <a:ext cx="2963680" cy="576000"/>
            <a:chOff x="68350" y="5587229"/>
            <a:chExt cx="2963680" cy="576000"/>
          </a:xfrm>
        </p:grpSpPr>
        <p:sp>
          <p:nvSpPr>
            <p:cNvPr id="171" name="角丸四角形吹き出し 170"/>
            <p:cNvSpPr/>
            <p:nvPr/>
          </p:nvSpPr>
          <p:spPr>
            <a:xfrm>
              <a:off x="68350" y="5587229"/>
              <a:ext cx="2963680" cy="576000"/>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schemeClr val="accent6">
                    <a:lumMod val="50000"/>
                  </a:schemeClr>
                </a:solidFill>
              </a:endParaRPr>
            </a:p>
          </p:txBody>
        </p:sp>
        <p:sp>
          <p:nvSpPr>
            <p:cNvPr id="172" name="テキスト ボックス 171"/>
            <p:cNvSpPr txBox="1"/>
            <p:nvPr/>
          </p:nvSpPr>
          <p:spPr>
            <a:xfrm>
              <a:off x="487729" y="5761105"/>
              <a:ext cx="1826141" cy="338554"/>
            </a:xfrm>
            <a:prstGeom prst="rect">
              <a:avLst/>
            </a:prstGeom>
            <a:noFill/>
          </p:spPr>
          <p:txBody>
            <a:bodyPr wrap="non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特定しようぜ～！</a:t>
              </a:r>
            </a:p>
          </p:txBody>
        </p:sp>
        <p:sp>
          <p:nvSpPr>
            <p:cNvPr id="173" name="円/楕円 172"/>
            <p:cNvSpPr/>
            <p:nvPr/>
          </p:nvSpPr>
          <p:spPr>
            <a:xfrm>
              <a:off x="102409" y="5666579"/>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74" name="図 173"/>
            <p:cNvPicPr>
              <a:picLocks noChangeAspect="1"/>
            </p:cNvPicPr>
            <p:nvPr/>
          </p:nvPicPr>
          <p:blipFill rotWithShape="1">
            <a:blip r:embed="rId12" cstate="print">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val="0"/>
                </a:ext>
              </a:extLst>
            </a:blip>
            <a:srcRect/>
            <a:stretch/>
          </p:blipFill>
          <p:spPr>
            <a:xfrm>
              <a:off x="102408" y="5666578"/>
              <a:ext cx="452459" cy="452459"/>
            </a:xfrm>
            <a:prstGeom prst="ellipse">
              <a:avLst/>
            </a:prstGeom>
          </p:spPr>
        </p:pic>
      </p:grpSp>
      <p:grpSp>
        <p:nvGrpSpPr>
          <p:cNvPr id="3" name="グループ化 2"/>
          <p:cNvGrpSpPr/>
          <p:nvPr/>
        </p:nvGrpSpPr>
        <p:grpSpPr>
          <a:xfrm>
            <a:off x="68350" y="5252767"/>
            <a:ext cx="2963680" cy="604875"/>
            <a:chOff x="68350" y="5252767"/>
            <a:chExt cx="2963680" cy="604875"/>
          </a:xfrm>
        </p:grpSpPr>
        <p:sp>
          <p:nvSpPr>
            <p:cNvPr id="147" name="角丸四角形吹き出し 146"/>
            <p:cNvSpPr/>
            <p:nvPr/>
          </p:nvSpPr>
          <p:spPr>
            <a:xfrm>
              <a:off x="68350" y="5263747"/>
              <a:ext cx="2963680" cy="576000"/>
            </a:xfrm>
            <a:prstGeom prst="wedgeRoundRectCallout">
              <a:avLst>
                <a:gd name="adj1" fmla="val 55375"/>
                <a:gd name="adj2" fmla="val 14377"/>
                <a:gd name="adj3" fmla="val 16667"/>
              </a:avLst>
            </a:prstGeom>
            <a:solidFill>
              <a:schemeClr val="accent6">
                <a:lumMod val="60000"/>
                <a:lumOff val="40000"/>
              </a:schemeClr>
            </a:solidFill>
            <a:ln>
              <a:noFill/>
            </a:ln>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150" name="テキスト ボックス 149"/>
            <p:cNvSpPr txBox="1"/>
            <p:nvPr/>
          </p:nvSpPr>
          <p:spPr>
            <a:xfrm>
              <a:off x="562843" y="5272867"/>
              <a:ext cx="2154359" cy="584775"/>
            </a:xfrm>
            <a:prstGeom prst="rect">
              <a:avLst/>
            </a:prstGeom>
            <a:noFill/>
          </p:spPr>
          <p:txBody>
            <a:bodyPr wrap="square" rtlCol="0">
              <a:spAutoFit/>
            </a:bodyPr>
            <a:lstStyle/>
            <a:p>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プロフィールに全部</a:t>
              </a:r>
              <a:b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書いてん</a:t>
              </a:r>
              <a:r>
                <a:rPr lang="ja-JP" altLang="en-US" sz="1600" dirty="0" err="1">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じゃん</a:t>
              </a:r>
              <a:endParaRPr lang="ja-JP" altLang="en-US" sz="16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1" name="円/楕円 150"/>
            <p:cNvSpPr/>
            <p:nvPr/>
          </p:nvSpPr>
          <p:spPr>
            <a:xfrm>
              <a:off x="102407" y="5339026"/>
              <a:ext cx="452459" cy="452459"/>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lumMod val="50000"/>
                  </a:schemeClr>
                </a:solidFill>
              </a:endParaRPr>
            </a:p>
          </p:txBody>
        </p:sp>
        <p:pic>
          <p:nvPicPr>
            <p:cNvPr id="156" name="図 155"/>
            <p:cNvPicPr>
              <a:picLocks noChangeAspect="1"/>
            </p:cNvPicPr>
            <p:nvPr/>
          </p:nvPicPr>
          <p:blipFill rotWithShape="1">
            <a:blip r:embed="rId14" cstate="print">
              <a:extLst>
                <a:ext uri="{BEBA8EAE-BF5A-486C-A8C5-ECC9F3942E4B}">
                  <a14:imgProps xmlns:a14="http://schemas.microsoft.com/office/drawing/2010/main">
                    <a14:imgLayer r:embed="rId15">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p:blipFill>
          <p:spPr>
            <a:xfrm>
              <a:off x="82833" y="5252767"/>
              <a:ext cx="535361" cy="531625"/>
            </a:xfrm>
            <a:prstGeom prst="ellipse">
              <a:avLst/>
            </a:prstGeom>
          </p:spPr>
        </p:pic>
      </p:grpSp>
      <p:pic>
        <p:nvPicPr>
          <p:cNvPr id="7" name="図 6"/>
          <p:cNvPicPr>
            <a:picLocks noChangeAspect="1"/>
          </p:cNvPicPr>
          <p:nvPr/>
        </p:nvPicPr>
        <p:blipFill rotWithShape="1">
          <a:blip r:embed="rId16" cstate="print">
            <a:extLst>
              <a:ext uri="{28A0092B-C50C-407E-A947-70E740481C1C}">
                <a14:useLocalDpi xmlns:a14="http://schemas.microsoft.com/office/drawing/2010/main" val="0"/>
              </a:ext>
            </a:extLst>
          </a:blip>
          <a:srcRect l="26678" t="15778" r="16651" b="5049"/>
          <a:stretch/>
        </p:blipFill>
        <p:spPr>
          <a:xfrm>
            <a:off x="2553749" y="4686826"/>
            <a:ext cx="863601" cy="1206501"/>
          </a:xfrm>
          <a:prstGeom prst="rect">
            <a:avLst/>
          </a:prstGeom>
        </p:spPr>
      </p:pic>
      <p:pic>
        <p:nvPicPr>
          <p:cNvPr id="184" name="図 183"/>
          <p:cNvPicPr>
            <a:picLocks noChangeAspect="1"/>
          </p:cNvPicPr>
          <p:nvPr/>
        </p:nvPicPr>
        <p:blipFill rotWithShape="1">
          <a:blip r:embed="rId16" cstate="print">
            <a:extLst>
              <a:ext uri="{28A0092B-C50C-407E-A947-70E740481C1C}">
                <a14:useLocalDpi xmlns:a14="http://schemas.microsoft.com/office/drawing/2010/main" val="0"/>
              </a:ext>
            </a:extLst>
          </a:blip>
          <a:srcRect l="26678" t="15778" r="16651" b="5049"/>
          <a:stretch/>
        </p:blipFill>
        <p:spPr>
          <a:xfrm>
            <a:off x="5631387" y="3513801"/>
            <a:ext cx="863601" cy="1206501"/>
          </a:xfrm>
          <a:prstGeom prst="rect">
            <a:avLst/>
          </a:prstGeom>
        </p:spPr>
      </p:pic>
      <p:pic>
        <p:nvPicPr>
          <p:cNvPr id="185" name="図 184"/>
          <p:cNvPicPr>
            <a:picLocks noChangeAspect="1"/>
          </p:cNvPicPr>
          <p:nvPr/>
        </p:nvPicPr>
        <p:blipFill rotWithShape="1">
          <a:blip r:embed="rId16" cstate="print">
            <a:extLst>
              <a:ext uri="{28A0092B-C50C-407E-A947-70E740481C1C}">
                <a14:useLocalDpi xmlns:a14="http://schemas.microsoft.com/office/drawing/2010/main" val="0"/>
              </a:ext>
            </a:extLst>
          </a:blip>
          <a:srcRect l="26678" t="15778" r="16651" b="5049"/>
          <a:stretch/>
        </p:blipFill>
        <p:spPr>
          <a:xfrm>
            <a:off x="5135155" y="4433706"/>
            <a:ext cx="1421485" cy="1985897"/>
          </a:xfrm>
          <a:prstGeom prst="rect">
            <a:avLst/>
          </a:prstGeom>
        </p:spPr>
      </p:pic>
    </p:spTree>
    <p:custDataLst>
      <p:tags r:id="rId1"/>
    </p:custDataLst>
    <p:extLst>
      <p:ext uri="{BB962C8B-B14F-4D97-AF65-F5344CB8AC3E}">
        <p14:creationId xmlns:p14="http://schemas.microsoft.com/office/powerpoint/2010/main" val="264020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44"/>
                                        </p:tgtEl>
                                        <p:attrNameLst>
                                          <p:attrName>style.visibility</p:attrName>
                                        </p:attrNameLst>
                                      </p:cBhvr>
                                      <p:to>
                                        <p:strVal val="visible"/>
                                      </p:to>
                                    </p:set>
                                    <p:animEffect transition="in" filter="fade">
                                      <p:cBhvr>
                                        <p:cTn id="7" dur="500"/>
                                        <p:tgtEl>
                                          <p:spTgt spid="14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animEffect transition="in" filter="fade">
                                      <p:cBhvr>
                                        <p:cTn id="11" dur="500"/>
                                        <p:tgtEl>
                                          <p:spTgt spid="14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fade">
                                      <p:cBhvr>
                                        <p:cTn id="15" dur="500"/>
                                        <p:tgtEl>
                                          <p:spTgt spid="146"/>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par>
                                <p:cTn id="20" presetID="10"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52"/>
                                        </p:tgtEl>
                                        <p:attrNameLst>
                                          <p:attrName>style.visibility</p:attrName>
                                        </p:attrNameLst>
                                      </p:cBhvr>
                                      <p:to>
                                        <p:strVal val="visible"/>
                                      </p:to>
                                    </p:set>
                                    <p:animEffect transition="in" filter="fade">
                                      <p:cBhvr>
                                        <p:cTn id="26" dur="500"/>
                                        <p:tgtEl>
                                          <p:spTgt spid="152"/>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par>
                                <p:cTn id="31" presetID="10" presetClass="entr" presetSubtype="0" fill="hold" nodeType="with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fade">
                                      <p:cBhvr>
                                        <p:cTn id="33" dur="500"/>
                                        <p:tgtEl>
                                          <p:spTgt spid="18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153"/>
                                        </p:tgtEl>
                                        <p:attrNameLst>
                                          <p:attrName>style.visibility</p:attrName>
                                        </p:attrNameLst>
                                      </p:cBhvr>
                                      <p:to>
                                        <p:strVal val="visible"/>
                                      </p:to>
                                    </p:set>
                                    <p:animEffect transition="in" filter="fade">
                                      <p:cBhvr>
                                        <p:cTn id="41" dur="500"/>
                                        <p:tgtEl>
                                          <p:spTgt spid="153"/>
                                        </p:tgtEl>
                                      </p:cBhvr>
                                    </p:animEffect>
                                  </p:childTnLst>
                                </p:cTn>
                              </p:par>
                              <p:par>
                                <p:cTn id="42" presetID="10" presetClass="entr" presetSubtype="0" fill="hold" nodeType="withEffect">
                                  <p:stCondLst>
                                    <p:cond delay="0"/>
                                  </p:stCondLst>
                                  <p:childTnLst>
                                    <p:set>
                                      <p:cBhvr>
                                        <p:cTn id="43" dur="1" fill="hold">
                                          <p:stCondLst>
                                            <p:cond delay="0"/>
                                          </p:stCondLst>
                                        </p:cTn>
                                        <p:tgtEl>
                                          <p:spTgt spid="185"/>
                                        </p:tgtEl>
                                        <p:attrNameLst>
                                          <p:attrName>style.visibility</p:attrName>
                                        </p:attrNameLst>
                                      </p:cBhvr>
                                      <p:to>
                                        <p:strVal val="visible"/>
                                      </p:to>
                                    </p:set>
                                    <p:animEffect transition="in" filter="fade">
                                      <p:cBhvr>
                                        <p:cTn id="44"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1772" t="11771" r="20514" b="28155"/>
          <a:stretch/>
        </p:blipFill>
        <p:spPr>
          <a:xfrm>
            <a:off x="3634105" y="2994589"/>
            <a:ext cx="4395719" cy="3899792"/>
          </a:xfrm>
          <a:prstGeom prst="rect">
            <a:avLst/>
          </a:prstGeom>
        </p:spPr>
      </p:pic>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sp>
        <p:nvSpPr>
          <p:cNvPr id="53" name="テキスト ボックス 52"/>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さらに、写真に写っていた友達の個人情報までが特定・拡散</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されてしまい、取り返しのつかないことになってしまいました。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299635" y="2006525"/>
            <a:ext cx="2786379" cy="1665988"/>
            <a:chOff x="299635" y="2006525"/>
            <a:chExt cx="2786379" cy="1665988"/>
          </a:xfrm>
        </p:grpSpPr>
        <p:sp>
          <p:nvSpPr>
            <p:cNvPr id="48" name="星 24 47"/>
            <p:cNvSpPr/>
            <p:nvPr/>
          </p:nvSpPr>
          <p:spPr>
            <a:xfrm rot="21283909">
              <a:off x="299635" y="2006525"/>
              <a:ext cx="2786379" cy="1665988"/>
            </a:xfrm>
            <a:prstGeom prst="star24">
              <a:avLst>
                <a:gd name="adj" fmla="val 41800"/>
              </a:avLst>
            </a:prstGeom>
            <a:solidFill>
              <a:srgbClr val="EF3631"/>
            </a:solidFill>
            <a:ln w="25400" cap="flat" cmpd="sng" algn="ctr">
              <a:noFill/>
              <a:prstDash val="solid"/>
            </a:ln>
            <a:effectLst/>
          </p:spPr>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1" i="0" u="none" strike="noStrike" kern="0" cap="none" spc="0" normalizeH="0" baseline="0" noProof="0" dirty="0">
                <a:ln>
                  <a:noFill/>
                </a:ln>
                <a:solidFill>
                  <a:srgbClr val="1F497D"/>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rot="21197240">
              <a:off x="304066" y="2474760"/>
              <a:ext cx="2777515"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個人情報の</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特定・拡散</a:t>
              </a:r>
            </a:p>
          </p:txBody>
        </p:sp>
      </p:grpSp>
      <p:grpSp>
        <p:nvGrpSpPr>
          <p:cNvPr id="8" name="グループ化 7"/>
          <p:cNvGrpSpPr/>
          <p:nvPr/>
        </p:nvGrpSpPr>
        <p:grpSpPr>
          <a:xfrm>
            <a:off x="1666494" y="4921003"/>
            <a:ext cx="3137079" cy="1550144"/>
            <a:chOff x="1666494" y="4921003"/>
            <a:chExt cx="3137079" cy="1550144"/>
          </a:xfrm>
        </p:grpSpPr>
        <p:sp>
          <p:nvSpPr>
            <p:cNvPr id="50" name="星 24 49"/>
            <p:cNvSpPr/>
            <p:nvPr/>
          </p:nvSpPr>
          <p:spPr>
            <a:xfrm rot="21283909">
              <a:off x="1666494" y="4921003"/>
              <a:ext cx="3137079" cy="1550144"/>
            </a:xfrm>
            <a:prstGeom prst="star24">
              <a:avLst>
                <a:gd name="adj" fmla="val 40462"/>
              </a:avLst>
            </a:prstGeom>
            <a:solidFill>
              <a:srgbClr val="EF3631"/>
            </a:solidFill>
            <a:ln w="25400" cap="flat" cmpd="sng" algn="ctr">
              <a:noFill/>
              <a:prstDash val="solid"/>
            </a:ln>
            <a:effectLst/>
          </p:spPr>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1" i="0" u="none" strike="noStrike" kern="0" cap="none" spc="0" normalizeH="0" baseline="0" noProof="0" dirty="0">
                <a:ln>
                  <a:noFill/>
                </a:ln>
                <a:solidFill>
                  <a:srgbClr val="1F497D"/>
                </a:solidFill>
                <a:effectLst/>
                <a:uLnTx/>
                <a:uFillTx/>
                <a:latin typeface="Calibri"/>
                <a:ea typeface="ＭＳ Ｐゴシック" panose="020B0600070205080204" pitchFamily="50" charset="-128"/>
                <a:cs typeface="+mn-cs"/>
              </a:endParaRPr>
            </a:p>
          </p:txBody>
        </p:sp>
        <p:sp>
          <p:nvSpPr>
            <p:cNvPr id="51" name="テキスト ボックス 50"/>
            <p:cNvSpPr txBox="1"/>
            <p:nvPr/>
          </p:nvSpPr>
          <p:spPr>
            <a:xfrm rot="21197240">
              <a:off x="1854523" y="5314185"/>
              <a:ext cx="2777515"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停学・退学</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などの処分</a:t>
              </a:r>
            </a:p>
          </p:txBody>
        </p:sp>
      </p:grpSp>
      <p:grpSp>
        <p:nvGrpSpPr>
          <p:cNvPr id="6" name="グループ化 5"/>
          <p:cNvGrpSpPr/>
          <p:nvPr/>
        </p:nvGrpSpPr>
        <p:grpSpPr>
          <a:xfrm>
            <a:off x="5697802" y="2309544"/>
            <a:ext cx="3215929" cy="1759334"/>
            <a:chOff x="5697802" y="2309544"/>
            <a:chExt cx="3215929" cy="1759334"/>
          </a:xfrm>
        </p:grpSpPr>
        <p:sp>
          <p:nvSpPr>
            <p:cNvPr id="52" name="星 24 51"/>
            <p:cNvSpPr/>
            <p:nvPr/>
          </p:nvSpPr>
          <p:spPr>
            <a:xfrm>
              <a:off x="5697802" y="2309544"/>
              <a:ext cx="3215929" cy="1759334"/>
            </a:xfrm>
            <a:prstGeom prst="star24">
              <a:avLst>
                <a:gd name="adj" fmla="val 41676"/>
              </a:avLst>
            </a:prstGeom>
            <a:solidFill>
              <a:srgbClr val="EF3631"/>
            </a:solidFill>
            <a:ln w="25400" cap="flat" cmpd="sng" algn="ctr">
              <a:noFill/>
              <a:prstDash val="solid"/>
            </a:ln>
            <a:effectLst/>
          </p:spPr>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1" i="0" u="none" strike="noStrike" kern="0" cap="none" spc="0" normalizeH="0" baseline="0" noProof="0" dirty="0">
                <a:ln>
                  <a:noFill/>
                </a:ln>
                <a:solidFill>
                  <a:srgbClr val="1F497D"/>
                </a:solidFill>
                <a:effectLst/>
                <a:uLnTx/>
                <a:uFillTx/>
                <a:latin typeface="Calibri"/>
                <a:ea typeface="ＭＳ Ｐゴシック" panose="020B0600070205080204" pitchFamily="50" charset="-128"/>
                <a:cs typeface="+mn-cs"/>
              </a:endParaRPr>
            </a:p>
          </p:txBody>
        </p:sp>
        <p:sp>
          <p:nvSpPr>
            <p:cNvPr id="54" name="テキスト ボックス 53"/>
            <p:cNvSpPr txBox="1"/>
            <p:nvPr/>
          </p:nvSpPr>
          <p:spPr>
            <a:xfrm rot="21513331">
              <a:off x="5942409" y="2874395"/>
              <a:ext cx="2777515"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個人情報も写真も</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削除できない</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7" name="グループ化 6"/>
          <p:cNvGrpSpPr/>
          <p:nvPr/>
        </p:nvGrpSpPr>
        <p:grpSpPr>
          <a:xfrm>
            <a:off x="2093852" y="3425259"/>
            <a:ext cx="2777515" cy="1512802"/>
            <a:chOff x="2093852" y="3425259"/>
            <a:chExt cx="2777515" cy="1512802"/>
          </a:xfrm>
        </p:grpSpPr>
        <p:sp>
          <p:nvSpPr>
            <p:cNvPr id="55" name="星 24 54"/>
            <p:cNvSpPr/>
            <p:nvPr/>
          </p:nvSpPr>
          <p:spPr>
            <a:xfrm rot="21283909">
              <a:off x="2352406" y="3425259"/>
              <a:ext cx="2300157" cy="1512802"/>
            </a:xfrm>
            <a:prstGeom prst="star24">
              <a:avLst>
                <a:gd name="adj" fmla="val 39538"/>
              </a:avLst>
            </a:prstGeom>
            <a:solidFill>
              <a:srgbClr val="EF3631"/>
            </a:solidFill>
            <a:ln w="25400" cap="flat" cmpd="sng" algn="ctr">
              <a:noFill/>
              <a:prstDash val="solid"/>
            </a:ln>
            <a:effectLst/>
          </p:spPr>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1" i="0" u="none" strike="noStrike" kern="0" cap="none" spc="0" normalizeH="0" baseline="0" noProof="0" dirty="0">
                <a:ln>
                  <a:noFill/>
                </a:ln>
                <a:solidFill>
                  <a:srgbClr val="1F497D"/>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rot="21197240">
              <a:off x="2093852" y="3804844"/>
              <a:ext cx="2777515"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家族への</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誹謗中傷</a:t>
              </a:r>
            </a:p>
          </p:txBody>
        </p:sp>
      </p:grpSp>
      <p:grpSp>
        <p:nvGrpSpPr>
          <p:cNvPr id="5" name="グループ化 4"/>
          <p:cNvGrpSpPr/>
          <p:nvPr/>
        </p:nvGrpSpPr>
        <p:grpSpPr>
          <a:xfrm>
            <a:off x="3291504" y="1774530"/>
            <a:ext cx="2777515" cy="1512802"/>
            <a:chOff x="3291504" y="1774530"/>
            <a:chExt cx="2777515" cy="1512802"/>
          </a:xfrm>
        </p:grpSpPr>
        <p:sp>
          <p:nvSpPr>
            <p:cNvPr id="57" name="星 24 56"/>
            <p:cNvSpPr/>
            <p:nvPr/>
          </p:nvSpPr>
          <p:spPr>
            <a:xfrm>
              <a:off x="3435050" y="1774530"/>
              <a:ext cx="2530173" cy="1512802"/>
            </a:xfrm>
            <a:prstGeom prst="star24">
              <a:avLst>
                <a:gd name="adj" fmla="val 42357"/>
              </a:avLst>
            </a:prstGeom>
            <a:solidFill>
              <a:srgbClr val="EF3631"/>
            </a:solidFill>
            <a:ln w="25400" cap="flat" cmpd="sng" algn="ctr">
              <a:noFill/>
              <a:prstDash val="solid"/>
            </a:ln>
            <a:effectLst/>
          </p:spPr>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1" i="0" u="none" strike="noStrike" kern="0" cap="none" spc="0" normalizeH="0" baseline="0" noProof="0" dirty="0">
                <a:ln>
                  <a:noFill/>
                </a:ln>
                <a:solidFill>
                  <a:srgbClr val="1F497D"/>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rot="21513331">
              <a:off x="3291504" y="2128715"/>
              <a:ext cx="2777515"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店舗への</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謝罪・賠償</a:t>
              </a:r>
            </a:p>
          </p:txBody>
        </p:sp>
      </p:grpSp>
    </p:spTree>
    <p:custDataLst>
      <p:tags r:id="rId1"/>
    </p:custDataLst>
    <p:extLst>
      <p:ext uri="{BB962C8B-B14F-4D97-AF65-F5344CB8AC3E}">
        <p14:creationId xmlns:p14="http://schemas.microsoft.com/office/powerpoint/2010/main" val="1074779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4000" dirty="0"/>
              <a:t>なぜ、こうなったのでしょうか？</a:t>
            </a:r>
          </a:p>
        </p:txBody>
      </p:sp>
      <p:pic>
        <p:nvPicPr>
          <p:cNvPr id="96" name="図 9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38317309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grpSp>
        <p:nvGrpSpPr>
          <p:cNvPr id="7" name="グループ化 6"/>
          <p:cNvGrpSpPr/>
          <p:nvPr/>
        </p:nvGrpSpPr>
        <p:grpSpPr>
          <a:xfrm>
            <a:off x="286006" y="3784689"/>
            <a:ext cx="8571987" cy="3077029"/>
            <a:chOff x="286006" y="3784689"/>
            <a:chExt cx="8571987" cy="3077029"/>
          </a:xfrm>
        </p:grpSpPr>
        <p:sp>
          <p:nvSpPr>
            <p:cNvPr id="54" name="角丸四角形 53"/>
            <p:cNvSpPr/>
            <p:nvPr/>
          </p:nvSpPr>
          <p:spPr>
            <a:xfrm>
              <a:off x="286006" y="3922085"/>
              <a:ext cx="8571987" cy="2307772"/>
            </a:xfrm>
            <a:prstGeom prst="roundRect">
              <a:avLst>
                <a:gd name="adj" fmla="val 9680"/>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2624182" y="4412091"/>
              <a:ext cx="5874921" cy="145167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もし投稿内容や画像、個人情報が拡散すれば、</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それを完全に削除することはほぼ不可能です。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うかつな投稿が、あなただけでなく、周りの人の人生を</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大きく狂わせてしまう可能性もあります。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8774" t="20363" r="25335" b="5583"/>
            <a:stretch/>
          </p:blipFill>
          <p:spPr>
            <a:xfrm>
              <a:off x="544438" y="3784689"/>
              <a:ext cx="2322287" cy="3077029"/>
            </a:xfrm>
            <a:prstGeom prst="rect">
              <a:avLst/>
            </a:prstGeom>
          </p:spPr>
        </p:pic>
      </p:grpSp>
      <p:grpSp>
        <p:nvGrpSpPr>
          <p:cNvPr id="5" name="グループ化 4"/>
          <p:cNvGrpSpPr/>
          <p:nvPr/>
        </p:nvGrpSpPr>
        <p:grpSpPr>
          <a:xfrm>
            <a:off x="286006" y="1440456"/>
            <a:ext cx="8571987" cy="2476111"/>
            <a:chOff x="286006" y="1440456"/>
            <a:chExt cx="8571987" cy="2476111"/>
          </a:xfrm>
        </p:grpSpPr>
        <p:grpSp>
          <p:nvGrpSpPr>
            <p:cNvPr id="3" name="グループ化 2"/>
            <p:cNvGrpSpPr/>
            <p:nvPr/>
          </p:nvGrpSpPr>
          <p:grpSpPr>
            <a:xfrm>
              <a:off x="286006" y="1440456"/>
              <a:ext cx="8571987" cy="2476111"/>
              <a:chOff x="286006" y="1800052"/>
              <a:chExt cx="8571987" cy="2476111"/>
            </a:xfrm>
          </p:grpSpPr>
          <p:sp>
            <p:nvSpPr>
              <p:cNvPr id="17" name="角丸四角形 16"/>
              <p:cNvSpPr/>
              <p:nvPr/>
            </p:nvSpPr>
            <p:spPr>
              <a:xfrm>
                <a:off x="286006" y="1800052"/>
                <a:ext cx="8571987" cy="2275946"/>
              </a:xfrm>
              <a:prstGeom prst="roundRect">
                <a:avLst>
                  <a:gd name="adj" fmla="val 8268"/>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421222" y="2051534"/>
                <a:ext cx="4891007" cy="1759456"/>
              </a:xfrm>
              <a:prstGeom prst="rect">
                <a:avLst/>
              </a:prstGeom>
              <a:noFill/>
            </p:spPr>
            <p:txBody>
              <a:bodyPr wrap="square" rtlCol="0">
                <a:spAutoFit/>
              </a:bodyPr>
              <a:lstStyle/>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などのサービスは、友達とだけ繋がっている“閉じた世界”のように思いがちですが、実際は、誰でも閲覧できる”開いた世界”です。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例えば鍵付きにしていたとしても、それを誰かが見ている限り、拡散する可能性があるのです。</a:t>
                </a:r>
              </a:p>
            </p:txBody>
          </p:sp>
          <p:sp>
            <p:nvSpPr>
              <p:cNvPr id="6" name="右矢印 5"/>
              <p:cNvSpPr/>
              <p:nvPr/>
            </p:nvSpPr>
            <p:spPr>
              <a:xfrm>
                <a:off x="6021310" y="2137406"/>
                <a:ext cx="733791"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4" name="右矢印 233"/>
              <p:cNvSpPr/>
              <p:nvPr/>
            </p:nvSpPr>
            <p:spPr>
              <a:xfrm rot="1211531">
                <a:off x="5924184" y="2675045"/>
                <a:ext cx="733791"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5" name="右矢印 234"/>
              <p:cNvSpPr/>
              <p:nvPr/>
            </p:nvSpPr>
            <p:spPr>
              <a:xfrm rot="3203874">
                <a:off x="5533718" y="2981889"/>
                <a:ext cx="733791"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6" name="右矢印 235"/>
              <p:cNvSpPr/>
              <p:nvPr/>
            </p:nvSpPr>
            <p:spPr>
              <a:xfrm>
                <a:off x="7290615" y="2269853"/>
                <a:ext cx="440595"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7" name="右矢印 236"/>
              <p:cNvSpPr/>
              <p:nvPr/>
            </p:nvSpPr>
            <p:spPr>
              <a:xfrm rot="1260980">
                <a:off x="7106016" y="3078351"/>
                <a:ext cx="440595"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38" name="右矢印 237"/>
              <p:cNvSpPr/>
              <p:nvPr/>
            </p:nvSpPr>
            <p:spPr>
              <a:xfrm rot="2610089">
                <a:off x="6486611" y="3694571"/>
                <a:ext cx="440595" cy="239680"/>
              </a:xfrm>
              <a:prstGeom prst="rightArrow">
                <a:avLst>
                  <a:gd name="adj1" fmla="val 50000"/>
                  <a:gd name="adj2" fmla="val 75831"/>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23" name="フローチャート: 論理積ゲート 122"/>
              <p:cNvSpPr/>
              <p:nvPr/>
            </p:nvSpPr>
            <p:spPr>
              <a:xfrm rot="16200000">
                <a:off x="5438677" y="2218193"/>
                <a:ext cx="424791" cy="40725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24" name="円/楕円 123"/>
              <p:cNvSpPr/>
              <p:nvPr/>
            </p:nvSpPr>
            <p:spPr>
              <a:xfrm>
                <a:off x="5476158" y="1915221"/>
                <a:ext cx="349828" cy="349828"/>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25" name="グループ化 124"/>
              <p:cNvGrpSpPr/>
              <p:nvPr/>
            </p:nvGrpSpPr>
            <p:grpSpPr>
              <a:xfrm>
                <a:off x="5559479" y="2046458"/>
                <a:ext cx="183187" cy="44361"/>
                <a:chOff x="5048620" y="2508767"/>
                <a:chExt cx="263949" cy="63919"/>
              </a:xfrm>
            </p:grpSpPr>
            <p:sp>
              <p:nvSpPr>
                <p:cNvPr id="127" name="円/楕円 126"/>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28" name="円/楕円 127"/>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26" name="フリーフォーム 125"/>
              <p:cNvSpPr/>
              <p:nvPr/>
            </p:nvSpPr>
            <p:spPr>
              <a:xfrm>
                <a:off x="5564308" y="2136621"/>
                <a:ext cx="173529" cy="49579"/>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37" name="フローチャート: 論理積ゲート 136"/>
              <p:cNvSpPr/>
              <p:nvPr/>
            </p:nvSpPr>
            <p:spPr>
              <a:xfrm rot="16200000">
                <a:off x="6687988" y="2939156"/>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38" name="円/楕円 137"/>
              <p:cNvSpPr/>
              <p:nvPr/>
            </p:nvSpPr>
            <p:spPr>
              <a:xfrm>
                <a:off x="6711921" y="2745699"/>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39" name="グループ化 138"/>
              <p:cNvGrpSpPr/>
              <p:nvPr/>
            </p:nvGrpSpPr>
            <p:grpSpPr>
              <a:xfrm>
                <a:off x="6765124" y="2829498"/>
                <a:ext cx="116971" cy="28326"/>
                <a:chOff x="5048620" y="2508767"/>
                <a:chExt cx="263949" cy="63919"/>
              </a:xfrm>
            </p:grpSpPr>
            <p:sp>
              <p:nvSpPr>
                <p:cNvPr id="141" name="円/楕円 140"/>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2" name="円/楕円 141"/>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40" name="フリーフォーム 139"/>
              <p:cNvSpPr/>
              <p:nvPr/>
            </p:nvSpPr>
            <p:spPr>
              <a:xfrm>
                <a:off x="6768208" y="2887070"/>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4" name="フローチャート: 論理積ゲート 143"/>
              <p:cNvSpPr/>
              <p:nvPr/>
            </p:nvSpPr>
            <p:spPr>
              <a:xfrm rot="16200000">
                <a:off x="6865677" y="2242526"/>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45" name="円/楕円 144"/>
              <p:cNvSpPr/>
              <p:nvPr/>
            </p:nvSpPr>
            <p:spPr>
              <a:xfrm>
                <a:off x="6889610" y="2049069"/>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46" name="グループ化 145"/>
              <p:cNvGrpSpPr/>
              <p:nvPr/>
            </p:nvGrpSpPr>
            <p:grpSpPr>
              <a:xfrm>
                <a:off x="6942813" y="2132868"/>
                <a:ext cx="116971" cy="28326"/>
                <a:chOff x="5048620" y="2508767"/>
                <a:chExt cx="263949" cy="63919"/>
              </a:xfrm>
            </p:grpSpPr>
            <p:sp>
              <p:nvSpPr>
                <p:cNvPr id="148" name="円/楕円 147"/>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9" name="円/楕円 148"/>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47" name="フリーフォーム 146"/>
              <p:cNvSpPr/>
              <p:nvPr/>
            </p:nvSpPr>
            <p:spPr>
              <a:xfrm>
                <a:off x="6945897" y="2190440"/>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72" name="フローチャート: 論理積ゲート 171"/>
              <p:cNvSpPr/>
              <p:nvPr/>
            </p:nvSpPr>
            <p:spPr>
              <a:xfrm rot="16200000">
                <a:off x="7326691" y="3720480"/>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73" name="円/楕円 172"/>
              <p:cNvSpPr/>
              <p:nvPr/>
            </p:nvSpPr>
            <p:spPr>
              <a:xfrm>
                <a:off x="7350624" y="3527023"/>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74" name="グループ化 173"/>
              <p:cNvGrpSpPr/>
              <p:nvPr/>
            </p:nvGrpSpPr>
            <p:grpSpPr>
              <a:xfrm>
                <a:off x="7403827" y="3610822"/>
                <a:ext cx="116971" cy="28326"/>
                <a:chOff x="5048620" y="2508767"/>
                <a:chExt cx="263949" cy="63919"/>
              </a:xfrm>
            </p:grpSpPr>
            <p:sp>
              <p:nvSpPr>
                <p:cNvPr id="176" name="円/楕円 175"/>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77" name="円/楕円 176"/>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75" name="フリーフォーム 174"/>
              <p:cNvSpPr/>
              <p:nvPr/>
            </p:nvSpPr>
            <p:spPr>
              <a:xfrm>
                <a:off x="7406911" y="3668394"/>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79" name="フローチャート: 論理積ゲート 178"/>
              <p:cNvSpPr/>
              <p:nvPr/>
            </p:nvSpPr>
            <p:spPr>
              <a:xfrm rot="16200000">
                <a:off x="6943599" y="4010519"/>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80" name="円/楕円 179"/>
              <p:cNvSpPr/>
              <p:nvPr/>
            </p:nvSpPr>
            <p:spPr>
              <a:xfrm>
                <a:off x="6967532" y="3817062"/>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81" name="グループ化 180"/>
              <p:cNvGrpSpPr/>
              <p:nvPr/>
            </p:nvGrpSpPr>
            <p:grpSpPr>
              <a:xfrm>
                <a:off x="7020735" y="3900861"/>
                <a:ext cx="116971" cy="28326"/>
                <a:chOff x="5048620" y="2508767"/>
                <a:chExt cx="263949" cy="63919"/>
              </a:xfrm>
            </p:grpSpPr>
            <p:sp>
              <p:nvSpPr>
                <p:cNvPr id="183" name="円/楕円 182"/>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4" name="円/楕円 183"/>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82" name="フリーフォーム 181"/>
              <p:cNvSpPr/>
              <p:nvPr/>
            </p:nvSpPr>
            <p:spPr>
              <a:xfrm>
                <a:off x="7023819" y="3958433"/>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6" name="フローチャート: 論理積ゲート 185"/>
              <p:cNvSpPr/>
              <p:nvPr/>
            </p:nvSpPr>
            <p:spPr>
              <a:xfrm rot="16200000">
                <a:off x="7749829" y="3853094"/>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87" name="円/楕円 186"/>
              <p:cNvSpPr/>
              <p:nvPr/>
            </p:nvSpPr>
            <p:spPr>
              <a:xfrm>
                <a:off x="7773762" y="3659637"/>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88" name="グループ化 187"/>
              <p:cNvGrpSpPr/>
              <p:nvPr/>
            </p:nvGrpSpPr>
            <p:grpSpPr>
              <a:xfrm>
                <a:off x="7826965" y="3743436"/>
                <a:ext cx="116971" cy="28326"/>
                <a:chOff x="5048620" y="2508767"/>
                <a:chExt cx="263949" cy="63919"/>
              </a:xfrm>
            </p:grpSpPr>
            <p:sp>
              <p:nvSpPr>
                <p:cNvPr id="190" name="円/楕円 189"/>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91" name="円/楕円 190"/>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89" name="フリーフォーム 188"/>
              <p:cNvSpPr/>
              <p:nvPr/>
            </p:nvSpPr>
            <p:spPr>
              <a:xfrm>
                <a:off x="7830049" y="3801008"/>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93" name="フローチャート: 論理積ゲート 192"/>
              <p:cNvSpPr/>
              <p:nvPr/>
            </p:nvSpPr>
            <p:spPr>
              <a:xfrm rot="16200000">
                <a:off x="8261785" y="3159314"/>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94" name="円/楕円 193"/>
              <p:cNvSpPr/>
              <p:nvPr/>
            </p:nvSpPr>
            <p:spPr>
              <a:xfrm>
                <a:off x="8285718" y="2965857"/>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195" name="グループ化 194"/>
              <p:cNvGrpSpPr/>
              <p:nvPr/>
            </p:nvGrpSpPr>
            <p:grpSpPr>
              <a:xfrm>
                <a:off x="8338921" y="3049656"/>
                <a:ext cx="116971" cy="28326"/>
                <a:chOff x="5048620" y="2508767"/>
                <a:chExt cx="263949" cy="63919"/>
              </a:xfrm>
            </p:grpSpPr>
            <p:sp>
              <p:nvSpPr>
                <p:cNvPr id="197" name="円/楕円 196"/>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98" name="円/楕円 197"/>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196" name="フリーフォーム 195"/>
              <p:cNvSpPr/>
              <p:nvPr/>
            </p:nvSpPr>
            <p:spPr>
              <a:xfrm>
                <a:off x="8342005" y="3107228"/>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00" name="フローチャート: 論理積ゲート 199"/>
              <p:cNvSpPr/>
              <p:nvPr/>
            </p:nvSpPr>
            <p:spPr>
              <a:xfrm rot="16200000">
                <a:off x="7741011" y="3210634"/>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01" name="円/楕円 200"/>
              <p:cNvSpPr/>
              <p:nvPr/>
            </p:nvSpPr>
            <p:spPr>
              <a:xfrm>
                <a:off x="7764944" y="3017177"/>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02" name="グループ化 201"/>
              <p:cNvGrpSpPr/>
              <p:nvPr/>
            </p:nvGrpSpPr>
            <p:grpSpPr>
              <a:xfrm>
                <a:off x="7818147" y="3100976"/>
                <a:ext cx="116971" cy="28326"/>
                <a:chOff x="5048620" y="2508767"/>
                <a:chExt cx="263949" cy="63919"/>
              </a:xfrm>
            </p:grpSpPr>
            <p:sp>
              <p:nvSpPr>
                <p:cNvPr id="204" name="円/楕円 203"/>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05" name="円/楕円 204"/>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03" name="フリーフォーム 202"/>
              <p:cNvSpPr/>
              <p:nvPr/>
            </p:nvSpPr>
            <p:spPr>
              <a:xfrm>
                <a:off x="7821231" y="3158548"/>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07" name="フローチャート: 論理積ゲート 206"/>
              <p:cNvSpPr/>
              <p:nvPr/>
            </p:nvSpPr>
            <p:spPr>
              <a:xfrm rot="16200000">
                <a:off x="8126985" y="3687040"/>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08" name="円/楕円 207"/>
              <p:cNvSpPr/>
              <p:nvPr/>
            </p:nvSpPr>
            <p:spPr>
              <a:xfrm>
                <a:off x="8150918" y="3493583"/>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09" name="グループ化 208"/>
              <p:cNvGrpSpPr/>
              <p:nvPr/>
            </p:nvGrpSpPr>
            <p:grpSpPr>
              <a:xfrm>
                <a:off x="8204121" y="3577382"/>
                <a:ext cx="116971" cy="28326"/>
                <a:chOff x="5048620" y="2508767"/>
                <a:chExt cx="263949" cy="63919"/>
              </a:xfrm>
            </p:grpSpPr>
            <p:sp>
              <p:nvSpPr>
                <p:cNvPr id="211" name="円/楕円 210"/>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12" name="円/楕円 211"/>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10" name="フリーフォーム 209"/>
              <p:cNvSpPr/>
              <p:nvPr/>
            </p:nvSpPr>
            <p:spPr>
              <a:xfrm>
                <a:off x="8207205" y="3634954"/>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14" name="フローチャート: 論理積ゲート 213"/>
              <p:cNvSpPr/>
              <p:nvPr/>
            </p:nvSpPr>
            <p:spPr>
              <a:xfrm rot="16200000">
                <a:off x="8015298" y="2001153"/>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15" name="円/楕円 214"/>
              <p:cNvSpPr/>
              <p:nvPr/>
            </p:nvSpPr>
            <p:spPr>
              <a:xfrm>
                <a:off x="8039231" y="1807696"/>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16" name="グループ化 215"/>
              <p:cNvGrpSpPr/>
              <p:nvPr/>
            </p:nvGrpSpPr>
            <p:grpSpPr>
              <a:xfrm>
                <a:off x="8092434" y="1891495"/>
                <a:ext cx="116971" cy="28326"/>
                <a:chOff x="5048620" y="2508767"/>
                <a:chExt cx="263949" cy="63919"/>
              </a:xfrm>
            </p:grpSpPr>
            <p:sp>
              <p:nvSpPr>
                <p:cNvPr id="218" name="円/楕円 217"/>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19" name="円/楕円 218"/>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17" name="フリーフォーム 216"/>
              <p:cNvSpPr/>
              <p:nvPr/>
            </p:nvSpPr>
            <p:spPr>
              <a:xfrm>
                <a:off x="8095518" y="1949067"/>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1" name="フローチャート: 論理積ゲート 220"/>
              <p:cNvSpPr/>
              <p:nvPr/>
            </p:nvSpPr>
            <p:spPr>
              <a:xfrm rot="16200000">
                <a:off x="7942375" y="2615912"/>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22" name="円/楕円 221"/>
              <p:cNvSpPr/>
              <p:nvPr/>
            </p:nvSpPr>
            <p:spPr>
              <a:xfrm>
                <a:off x="7966308" y="2422455"/>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23" name="グループ化 222"/>
              <p:cNvGrpSpPr/>
              <p:nvPr/>
            </p:nvGrpSpPr>
            <p:grpSpPr>
              <a:xfrm>
                <a:off x="8019511" y="2506254"/>
                <a:ext cx="116971" cy="28326"/>
                <a:chOff x="5048620" y="2508767"/>
                <a:chExt cx="263949" cy="63919"/>
              </a:xfrm>
            </p:grpSpPr>
            <p:sp>
              <p:nvSpPr>
                <p:cNvPr id="225" name="円/楕円 224"/>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6" name="円/楕円 225"/>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24" name="フリーフォーム 223"/>
              <p:cNvSpPr/>
              <p:nvPr/>
            </p:nvSpPr>
            <p:spPr>
              <a:xfrm>
                <a:off x="8022595" y="2563826"/>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8" name="フローチャート: 論理積ゲート 227"/>
              <p:cNvSpPr/>
              <p:nvPr/>
            </p:nvSpPr>
            <p:spPr>
              <a:xfrm rot="16200000">
                <a:off x="8421967" y="2462022"/>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29" name="円/楕円 228"/>
              <p:cNvSpPr/>
              <p:nvPr/>
            </p:nvSpPr>
            <p:spPr>
              <a:xfrm>
                <a:off x="8445900" y="2268565"/>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30" name="グループ化 229"/>
              <p:cNvGrpSpPr/>
              <p:nvPr/>
            </p:nvGrpSpPr>
            <p:grpSpPr>
              <a:xfrm>
                <a:off x="8499103" y="2352364"/>
                <a:ext cx="116971" cy="28326"/>
                <a:chOff x="5048620" y="2508767"/>
                <a:chExt cx="263949" cy="63919"/>
              </a:xfrm>
            </p:grpSpPr>
            <p:sp>
              <p:nvSpPr>
                <p:cNvPr id="232" name="円/楕円 231"/>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33" name="円/楕円 232"/>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31" name="フリーフォーム 230"/>
              <p:cNvSpPr/>
              <p:nvPr/>
            </p:nvSpPr>
            <p:spPr>
              <a:xfrm>
                <a:off x="8502187" y="2409936"/>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0" name="フローチャート: 論理積ゲート 239"/>
              <p:cNvSpPr/>
              <p:nvPr/>
            </p:nvSpPr>
            <p:spPr>
              <a:xfrm rot="16200000">
                <a:off x="6148641" y="3483223"/>
                <a:ext cx="271242" cy="260045"/>
              </a:xfrm>
              <a:prstGeom prst="flowChartDelay">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41" name="円/楕円 240"/>
              <p:cNvSpPr/>
              <p:nvPr/>
            </p:nvSpPr>
            <p:spPr>
              <a:xfrm>
                <a:off x="6172574" y="3289766"/>
                <a:ext cx="223376" cy="223376"/>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242" name="グループ化 241"/>
              <p:cNvGrpSpPr/>
              <p:nvPr/>
            </p:nvGrpSpPr>
            <p:grpSpPr>
              <a:xfrm>
                <a:off x="6225777" y="3373565"/>
                <a:ext cx="116971" cy="28326"/>
                <a:chOff x="5048620" y="2508767"/>
                <a:chExt cx="263949" cy="63919"/>
              </a:xfrm>
            </p:grpSpPr>
            <p:sp>
              <p:nvSpPr>
                <p:cNvPr id="244" name="円/楕円 243"/>
                <p:cNvSpPr/>
                <p:nvPr/>
              </p:nvSpPr>
              <p:spPr>
                <a:xfrm>
                  <a:off x="504862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45" name="円/楕円 244"/>
                <p:cNvSpPr/>
                <p:nvPr/>
              </p:nvSpPr>
              <p:spPr>
                <a:xfrm>
                  <a:off x="5248650" y="2508767"/>
                  <a:ext cx="63919" cy="639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43" name="フリーフォーム 242"/>
              <p:cNvSpPr/>
              <p:nvPr/>
            </p:nvSpPr>
            <p:spPr>
              <a:xfrm>
                <a:off x="6228861" y="3431137"/>
                <a:ext cx="110803" cy="31658"/>
              </a:xfrm>
              <a:custGeom>
                <a:avLst/>
                <a:gdLst>
                  <a:gd name="connsiteX0" fmla="*/ 0 w 252413"/>
                  <a:gd name="connsiteY0" fmla="*/ 9525 h 76253"/>
                  <a:gd name="connsiteX1" fmla="*/ 138113 w 252413"/>
                  <a:gd name="connsiteY1" fmla="*/ 76200 h 76253"/>
                  <a:gd name="connsiteX2" fmla="*/ 252413 w 252413"/>
                  <a:gd name="connsiteY2" fmla="*/ 0 h 76253"/>
                  <a:gd name="connsiteX0" fmla="*/ 0 w 252413"/>
                  <a:gd name="connsiteY0" fmla="*/ 9525 h 81009"/>
                  <a:gd name="connsiteX1" fmla="*/ 123825 w 252413"/>
                  <a:gd name="connsiteY1" fmla="*/ 80962 h 81009"/>
                  <a:gd name="connsiteX2" fmla="*/ 252413 w 252413"/>
                  <a:gd name="connsiteY2" fmla="*/ 0 h 81009"/>
                  <a:gd name="connsiteX0" fmla="*/ 0 w 252413"/>
                  <a:gd name="connsiteY0" fmla="*/ 9525 h 81023"/>
                  <a:gd name="connsiteX1" fmla="*/ 123825 w 252413"/>
                  <a:gd name="connsiteY1" fmla="*/ 80962 h 81023"/>
                  <a:gd name="connsiteX2" fmla="*/ 252413 w 252413"/>
                  <a:gd name="connsiteY2" fmla="*/ 0 h 81023"/>
                  <a:gd name="connsiteX0" fmla="*/ 0 w 247650"/>
                  <a:gd name="connsiteY0" fmla="*/ 0 h 71473"/>
                  <a:gd name="connsiteX1" fmla="*/ 123825 w 247650"/>
                  <a:gd name="connsiteY1" fmla="*/ 71437 h 71473"/>
                  <a:gd name="connsiteX2" fmla="*/ 247650 w 247650"/>
                  <a:gd name="connsiteY2" fmla="*/ 7144 h 71473"/>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23825 w 261938"/>
                  <a:gd name="connsiteY1" fmla="*/ 71437 h 71437"/>
                  <a:gd name="connsiteX2" fmla="*/ 261938 w 261938"/>
                  <a:gd name="connsiteY2" fmla="*/ 0 h 71437"/>
                  <a:gd name="connsiteX0" fmla="*/ 0 w 261938"/>
                  <a:gd name="connsiteY0" fmla="*/ 0 h 71437"/>
                  <a:gd name="connsiteX1" fmla="*/ 130969 w 261938"/>
                  <a:gd name="connsiteY1" fmla="*/ 71437 h 71437"/>
                  <a:gd name="connsiteX2" fmla="*/ 261938 w 261938"/>
                  <a:gd name="connsiteY2" fmla="*/ 0 h 71437"/>
                  <a:gd name="connsiteX0" fmla="*/ 0 w 250032"/>
                  <a:gd name="connsiteY0" fmla="*/ 0 h 71437"/>
                  <a:gd name="connsiteX1" fmla="*/ 119063 w 250032"/>
                  <a:gd name="connsiteY1" fmla="*/ 71437 h 71437"/>
                  <a:gd name="connsiteX2" fmla="*/ 250032 w 250032"/>
                  <a:gd name="connsiteY2" fmla="*/ 0 h 71437"/>
                </a:gdLst>
                <a:ahLst/>
                <a:cxnLst>
                  <a:cxn ang="0">
                    <a:pos x="connsiteX0" y="connsiteY0"/>
                  </a:cxn>
                  <a:cxn ang="0">
                    <a:pos x="connsiteX1" y="connsiteY1"/>
                  </a:cxn>
                  <a:cxn ang="0">
                    <a:pos x="connsiteX2" y="connsiteY2"/>
                  </a:cxn>
                </a:cxnLst>
                <a:rect l="l" t="t" r="r" b="b"/>
                <a:pathLst>
                  <a:path w="250032" h="71437">
                    <a:moveTo>
                      <a:pt x="0" y="0"/>
                    </a:moveTo>
                    <a:cubicBezTo>
                      <a:pt x="24209" y="43656"/>
                      <a:pt x="77391" y="71437"/>
                      <a:pt x="119063" y="71437"/>
                    </a:cubicBezTo>
                    <a:cubicBezTo>
                      <a:pt x="160735" y="71437"/>
                      <a:pt x="218679" y="56356"/>
                      <a:pt x="250032" y="0"/>
                    </a:cubicBezTo>
                  </a:path>
                </a:pathLst>
              </a:cu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95" name="テキスト ボックス 94"/>
            <p:cNvSpPr txBox="1"/>
            <p:nvPr/>
          </p:nvSpPr>
          <p:spPr>
            <a:xfrm>
              <a:off x="3753905" y="1600755"/>
              <a:ext cx="441147"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つな</a:t>
              </a:r>
              <a:endParaRPr kumimoji="1"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1824307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381000" y="733424"/>
            <a:ext cx="8629650" cy="3343276"/>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p:cNvSpPr txBox="1"/>
          <p:nvPr/>
        </p:nvSpPr>
        <p:spPr>
          <a:xfrm>
            <a:off x="1076325" y="1329227"/>
            <a:ext cx="7258050"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やってはいけないことは、現実もインターネットも同じです。イタズラで許されることなのかどうか、必ず考えましょう。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また、顔をうつさないようにするなど、個人が特定されないよう気をつけることも大切です。</a:t>
            </a:r>
          </a:p>
        </p:txBody>
      </p:sp>
      <p:sp>
        <p:nvSpPr>
          <p:cNvPr id="2" name="タイトル 1"/>
          <p:cNvSpPr>
            <a:spLocks noGrp="1"/>
          </p:cNvSpPr>
          <p:nvPr>
            <p:ph type="title"/>
          </p:nvPr>
        </p:nvSpPr>
        <p:spPr/>
        <p:txBody>
          <a:bodyPr/>
          <a:lstStyle/>
          <a:p>
            <a:r>
              <a:rPr lang="en-US" altLang="ja-JP" dirty="0"/>
              <a:t>5.</a:t>
            </a:r>
            <a:r>
              <a:rPr lang="ja-JP" altLang="en-US" dirty="0"/>
              <a:t> いきすぎたイタズラ</a:t>
            </a:r>
            <a:r>
              <a:rPr lang="ja-JP" altLang="en-US" sz="2000" dirty="0"/>
              <a:t>　</a:t>
            </a:r>
            <a:r>
              <a:rPr lang="en-US" altLang="ja-JP" sz="2000" dirty="0"/>
              <a:t>~</a:t>
            </a:r>
            <a:r>
              <a:rPr lang="ja-JP" altLang="en-US" sz="2000" dirty="0"/>
              <a:t> その </a:t>
            </a:r>
            <a:r>
              <a:rPr lang="en-US" altLang="ja-JP" sz="2000" dirty="0"/>
              <a:t>2</a:t>
            </a:r>
            <a:r>
              <a:rPr lang="ja-JP" altLang="en-US" sz="2000" dirty="0"/>
              <a:t> </a:t>
            </a:r>
            <a:r>
              <a:rPr lang="en-US" altLang="ja-JP" sz="2000" dirty="0"/>
              <a:t>~</a:t>
            </a:r>
            <a:endParaRPr lang="ja-JP" altLang="en-US" sz="2000" dirty="0"/>
          </a:p>
        </p:txBody>
      </p:sp>
      <p:pic>
        <p:nvPicPr>
          <p:cNvPr id="46" name="図 4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66357" y="4001439"/>
            <a:ext cx="2670525" cy="2295926"/>
          </a:xfrm>
          <a:prstGeom prst="rect">
            <a:avLst/>
          </a:prstGeom>
        </p:spPr>
      </p:pic>
      <p:pic>
        <p:nvPicPr>
          <p:cNvPr id="12" name="図 11"/>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8786" t="27777" r="35857" b="40713"/>
          <a:stretch/>
        </p:blipFill>
        <p:spPr>
          <a:xfrm>
            <a:off x="2136630" y="3414371"/>
            <a:ext cx="3949461" cy="3519830"/>
          </a:xfrm>
          <a:prstGeom prst="rect">
            <a:avLst/>
          </a:prstGeom>
        </p:spPr>
      </p:pic>
      <p:grpSp>
        <p:nvGrpSpPr>
          <p:cNvPr id="43" name="グループ化 42"/>
          <p:cNvGrpSpPr/>
          <p:nvPr/>
        </p:nvGrpSpPr>
        <p:grpSpPr>
          <a:xfrm rot="806168">
            <a:off x="4972637" y="3612368"/>
            <a:ext cx="4572000" cy="1927237"/>
            <a:chOff x="1164571" y="4434140"/>
            <a:chExt cx="4572000" cy="1927237"/>
          </a:xfrm>
        </p:grpSpPr>
        <p:sp>
          <p:nvSpPr>
            <p:cNvPr id="44" name="雲 31"/>
            <p:cNvSpPr/>
            <p:nvPr/>
          </p:nvSpPr>
          <p:spPr>
            <a:xfrm rot="21231929">
              <a:off x="1542642" y="4434140"/>
              <a:ext cx="3608766"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45" name="正方形/長方形 44"/>
            <p:cNvSpPr/>
            <p:nvPr/>
          </p:nvSpPr>
          <p:spPr>
            <a:xfrm rot="21098764">
              <a:off x="1164571" y="4886203"/>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写真の投稿には</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要注意！</a:t>
              </a:r>
            </a:p>
          </p:txBody>
        </p:sp>
      </p:grpSp>
    </p:spTree>
    <p:custDataLst>
      <p:tags r:id="rId1"/>
    </p:custDataLst>
    <p:extLst>
      <p:ext uri="{BB962C8B-B14F-4D97-AF65-F5344CB8AC3E}">
        <p14:creationId xmlns:p14="http://schemas.microsoft.com/office/powerpoint/2010/main" val="2988059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9003" r="19425" b="19348"/>
          <a:stretch/>
        </p:blipFill>
        <p:spPr>
          <a:xfrm>
            <a:off x="5702300" y="2388812"/>
            <a:ext cx="3479800" cy="4558088"/>
          </a:xfrm>
          <a:prstGeom prst="rect">
            <a:avLst/>
          </a:prstGeom>
        </p:spPr>
      </p:pic>
      <p:sp>
        <p:nvSpPr>
          <p:cNvPr id="2" name="タイトル 1"/>
          <p:cNvSpPr>
            <a:spLocks noGrp="1"/>
          </p:cNvSpPr>
          <p:nvPr>
            <p:ph type="title"/>
          </p:nvPr>
        </p:nvSpPr>
        <p:spPr/>
        <p:txBody>
          <a:bodyPr/>
          <a:lstStyle/>
          <a:p>
            <a:r>
              <a:rPr lang="en-US" altLang="ja-JP" dirty="0"/>
              <a:t>1.</a:t>
            </a:r>
            <a:r>
              <a:rPr lang="ja-JP" altLang="en-US" dirty="0"/>
              <a:t> インターネットの情報は正しいの？</a:t>
            </a:r>
          </a:p>
        </p:txBody>
      </p:sp>
      <p:sp>
        <p:nvSpPr>
          <p:cNvPr id="53" name="テキスト ボックス 52"/>
          <p:cNvSpPr txBox="1"/>
          <p:nvPr/>
        </p:nvSpPr>
        <p:spPr>
          <a:xfrm>
            <a:off x="68349" y="1133225"/>
            <a:ext cx="884342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しかし、ウソや誤った情報も多かったため、</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次第に誰も徳島くんの話を信用しなくなってしまいました。</a:t>
            </a:r>
          </a:p>
        </p:txBody>
      </p:sp>
      <p:grpSp>
        <p:nvGrpSpPr>
          <p:cNvPr id="3" name="グループ化 2"/>
          <p:cNvGrpSpPr/>
          <p:nvPr/>
        </p:nvGrpSpPr>
        <p:grpSpPr>
          <a:xfrm>
            <a:off x="-207029" y="2158413"/>
            <a:ext cx="2804623" cy="1481979"/>
            <a:chOff x="-207029" y="2158413"/>
            <a:chExt cx="2804623" cy="1481979"/>
          </a:xfrm>
        </p:grpSpPr>
        <p:grpSp>
          <p:nvGrpSpPr>
            <p:cNvPr id="58" name="グループ化 57"/>
            <p:cNvGrpSpPr/>
            <p:nvPr/>
          </p:nvGrpSpPr>
          <p:grpSpPr>
            <a:xfrm rot="656608">
              <a:off x="-207029" y="2158413"/>
              <a:ext cx="2804623" cy="1481979"/>
              <a:chOff x="-5223648" y="1664841"/>
              <a:chExt cx="5424994" cy="2961661"/>
            </a:xfrm>
          </p:grpSpPr>
          <p:sp>
            <p:nvSpPr>
              <p:cNvPr id="59"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60"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61" name="テキスト ボックス 60"/>
            <p:cNvSpPr txBox="1"/>
            <p:nvPr/>
          </p:nvSpPr>
          <p:spPr>
            <a:xfrm>
              <a:off x="-203999" y="2537210"/>
              <a:ext cx="2626982" cy="707886"/>
            </a:xfrm>
            <a:prstGeom prst="rect">
              <a:avLst/>
            </a:prstGeom>
            <a:noFill/>
          </p:spPr>
          <p:txBody>
            <a:bodyPr wrap="square" rtlCol="0">
              <a:spAutoFit/>
            </a:bodyPr>
            <a:lstStyle/>
            <a:p>
              <a:pPr algn="ctr"/>
              <a:r>
                <a:rPr lang="ja-JP" altLang="en-US"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どうせ</a:t>
              </a:r>
              <a:br>
                <a:rPr lang="en-US" altLang="ja-JP"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またウソだろ？</a:t>
              </a:r>
            </a:p>
          </p:txBody>
        </p:sp>
      </p:grpSp>
      <p:grpSp>
        <p:nvGrpSpPr>
          <p:cNvPr id="5" name="グループ化 4"/>
          <p:cNvGrpSpPr/>
          <p:nvPr/>
        </p:nvGrpSpPr>
        <p:grpSpPr>
          <a:xfrm>
            <a:off x="2511574" y="2095673"/>
            <a:ext cx="3463976" cy="2245714"/>
            <a:chOff x="2511574" y="2095673"/>
            <a:chExt cx="3463976" cy="2245714"/>
          </a:xfrm>
        </p:grpSpPr>
        <p:grpSp>
          <p:nvGrpSpPr>
            <p:cNvPr id="62" name="グループ化 61"/>
            <p:cNvGrpSpPr/>
            <p:nvPr/>
          </p:nvGrpSpPr>
          <p:grpSpPr>
            <a:xfrm rot="1890207">
              <a:off x="2511574" y="2095673"/>
              <a:ext cx="3463976" cy="2245714"/>
              <a:chOff x="-5223648" y="1664841"/>
              <a:chExt cx="5424994" cy="2961661"/>
            </a:xfrm>
          </p:grpSpPr>
          <p:sp>
            <p:nvSpPr>
              <p:cNvPr id="63"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64" name="Picture 4" descr="D:\ryuno\_徳島\コンテンツ制作\集中線.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92236">
                <a:off x="-5180840" y="1708793"/>
                <a:ext cx="5347867" cy="2869768"/>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65" name="テキスト ボックス 64"/>
            <p:cNvSpPr txBox="1"/>
            <p:nvPr/>
          </p:nvSpPr>
          <p:spPr>
            <a:xfrm rot="652307">
              <a:off x="2864708" y="2789520"/>
              <a:ext cx="2575930" cy="707886"/>
            </a:xfrm>
            <a:prstGeom prst="rect">
              <a:avLst/>
            </a:prstGeom>
            <a:noFill/>
          </p:spPr>
          <p:txBody>
            <a:bodyPr wrap="square" rtlCol="0">
              <a:spAutoFit/>
            </a:bodyPr>
            <a:lstStyle/>
            <a:p>
              <a:pPr algn="ctr"/>
              <a:r>
                <a:rPr lang="ja-JP" altLang="en-US"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お前の話</a:t>
              </a:r>
              <a:endParaRPr lang="en-US" altLang="ja-JP"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ウソ</a:t>
              </a:r>
              <a:r>
                <a:rPr lang="ja-JP" altLang="en-US" sz="2000" dirty="0" err="1">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ばっかじゃん</a:t>
              </a:r>
              <a:r>
                <a:rPr lang="ja-JP" altLang="en-US" sz="20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nvGrpSpPr>
          <p:cNvPr id="4" name="グループ化 3"/>
          <p:cNvGrpSpPr/>
          <p:nvPr/>
        </p:nvGrpSpPr>
        <p:grpSpPr>
          <a:xfrm>
            <a:off x="4222603" y="4942683"/>
            <a:ext cx="2728523" cy="1683557"/>
            <a:chOff x="4480141" y="5125787"/>
            <a:chExt cx="2728523" cy="1683557"/>
          </a:xfrm>
        </p:grpSpPr>
        <p:pic>
          <p:nvPicPr>
            <p:cNvPr id="52" name="図 5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80141" y="5125787"/>
              <a:ext cx="2728523" cy="1683557"/>
            </a:xfrm>
            <a:prstGeom prst="rect">
              <a:avLst/>
            </a:prstGeom>
          </p:spPr>
        </p:pic>
        <p:sp>
          <p:nvSpPr>
            <p:cNvPr id="54" name="テキスト ボックス 53"/>
            <p:cNvSpPr txBox="1"/>
            <p:nvPr/>
          </p:nvSpPr>
          <p:spPr>
            <a:xfrm>
              <a:off x="4859677" y="5779904"/>
              <a:ext cx="2277310" cy="584775"/>
            </a:xfrm>
            <a:prstGeom prst="rect">
              <a:avLst/>
            </a:prstGeom>
            <a:noFill/>
          </p:spPr>
          <p:txBody>
            <a:bodyPr wrap="square" rtlCol="0">
              <a:spAutoFit/>
            </a:bodyPr>
            <a:lstStyle/>
            <a:p>
              <a:r>
                <a:rPr kumimoji="1" lang="ja-JP" altLang="en-US" sz="3200" dirty="0">
                  <a:solidFill>
                    <a:schemeClr val="bg1">
                      <a:lumMod val="95000"/>
                    </a:schemeClr>
                  </a:solidFill>
                  <a:latin typeface="メイリオ" panose="020B0604030504040204" pitchFamily="50" charset="-128"/>
                  <a:ea typeface="メイリオ" panose="020B0604030504040204" pitchFamily="50" charset="-128"/>
                  <a:cs typeface="メイリオ" panose="020B0604030504040204" pitchFamily="50" charset="-128"/>
                </a:rPr>
                <a:t>そんなぁ</a:t>
              </a:r>
              <a:r>
                <a:rPr kumimoji="1" lang="en-US" altLang="ja-JP" sz="3200" dirty="0">
                  <a:solidFill>
                    <a:schemeClr val="bg1">
                      <a:lumMod val="95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3200" dirty="0">
                <a:solidFill>
                  <a:schemeClr val="bg1">
                    <a:lumMod val="9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1" name="図 20"/>
          <p:cNvPicPr>
            <a:picLocks noChangeAspect="1"/>
          </p:cNvPicPr>
          <p:nvPr/>
        </p:nvPicPr>
        <p:blipFill rotWithShape="1">
          <a:blip r:embed="rId9" cstate="print">
            <a:extLst>
              <a:ext uri="{BEBA8EAE-BF5A-486C-A8C5-ECC9F3942E4B}">
                <a14:imgProps xmlns:a14="http://schemas.microsoft.com/office/drawing/2010/main">
                  <a14:imgLayer r:embed="rId10">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2006" t="10030" r="23083" b="26520"/>
          <a:stretch/>
        </p:blipFill>
        <p:spPr>
          <a:xfrm>
            <a:off x="482600" y="3136899"/>
            <a:ext cx="3949700" cy="3860801"/>
          </a:xfrm>
          <a:prstGeom prst="rect">
            <a:avLst/>
          </a:prstGeom>
        </p:spPr>
      </p:pic>
    </p:spTree>
    <p:custDataLst>
      <p:tags r:id="rId1"/>
    </p:custDataLst>
    <p:extLst>
      <p:ext uri="{BB962C8B-B14F-4D97-AF65-F5344CB8AC3E}">
        <p14:creationId xmlns:p14="http://schemas.microsoft.com/office/powerpoint/2010/main" val="3806547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r>
              <a:rPr lang="ja-JP" altLang="en-US" sz="4000" dirty="0"/>
              <a:t>第 </a:t>
            </a:r>
            <a:r>
              <a:rPr lang="en-US" altLang="ja-JP" sz="6000" dirty="0">
                <a:solidFill>
                  <a:schemeClr val="accent4">
                    <a:lumMod val="40000"/>
                    <a:lumOff val="60000"/>
                  </a:schemeClr>
                </a:solidFill>
              </a:rPr>
              <a:t>6</a:t>
            </a:r>
            <a:r>
              <a:rPr lang="ja-JP" altLang="en-US" sz="4000" dirty="0"/>
              <a:t> 話</a:t>
            </a:r>
            <a:br>
              <a:rPr lang="en-US" altLang="ja-JP" sz="4000" dirty="0"/>
            </a:br>
            <a:r>
              <a:rPr lang="ja-JP" altLang="en-US" dirty="0"/>
              <a:t>コミュニケーション・トラブル</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8357363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sp>
        <p:nvSpPr>
          <p:cNvPr id="53" name="テキスト ボックス 52"/>
          <p:cNvSpPr txBox="1"/>
          <p:nvPr/>
        </p:nvSpPr>
        <p:spPr>
          <a:xfrm>
            <a:off x="68349" y="869489"/>
            <a:ext cx="8843422" cy="1200329"/>
          </a:xfrm>
          <a:prstGeom prst="rect">
            <a:avLst/>
          </a:prstGeom>
          <a:noFill/>
        </p:spPr>
        <p:txBody>
          <a:bodyPr wrap="square" rtlCol="0">
            <a:spAutoFit/>
          </a:bodyPr>
          <a:lstStyle/>
          <a:p>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眉山さんは、アプリを使ってトークを楽しむのが大好きです。ところが、友達のかずらさんだけは、いつも</a:t>
            </a:r>
            <a:r>
              <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時間以上反応がありません。</a:t>
            </a:r>
          </a:p>
        </p:txBody>
      </p:sp>
      <p:grpSp>
        <p:nvGrpSpPr>
          <p:cNvPr id="3" name="グループ化 2"/>
          <p:cNvGrpSpPr/>
          <p:nvPr/>
        </p:nvGrpSpPr>
        <p:grpSpPr>
          <a:xfrm>
            <a:off x="857620" y="2004504"/>
            <a:ext cx="5082302" cy="2929928"/>
            <a:chOff x="857620" y="2004504"/>
            <a:chExt cx="5082302" cy="2929928"/>
          </a:xfrm>
        </p:grpSpPr>
        <p:sp>
          <p:nvSpPr>
            <p:cNvPr id="34" name="爆発 2 6"/>
            <p:cNvSpPr/>
            <p:nvPr/>
          </p:nvSpPr>
          <p:spPr>
            <a:xfrm rot="10800000">
              <a:off x="857620" y="2004504"/>
              <a:ext cx="5082302" cy="2929928"/>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200 w 17539"/>
                <a:gd name="connsiteY12" fmla="*/ 14940 h 21342"/>
                <a:gd name="connsiteX13" fmla="*/ 11414 w 17539"/>
                <a:gd name="connsiteY13" fmla="*/ 21342 h 21342"/>
                <a:gd name="connsiteX14" fmla="*/ 8892 w 17539"/>
                <a:gd name="connsiteY14" fmla="*/ 16375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200 w 17539"/>
                <a:gd name="connsiteY12" fmla="*/ 14940 h 21342"/>
                <a:gd name="connsiteX13" fmla="*/ 11414 w 17539"/>
                <a:gd name="connsiteY13" fmla="*/ 21342 h 21342"/>
                <a:gd name="connsiteX14" fmla="*/ 8892 w 17539"/>
                <a:gd name="connsiteY14" fmla="*/ 16375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200 w 17539"/>
                <a:gd name="connsiteY12" fmla="*/ 14940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200 w 17539"/>
                <a:gd name="connsiteY12" fmla="*/ 14940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3660 w 17539"/>
                <a:gd name="connsiteY10" fmla="*/ 13355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4129 w 17539"/>
                <a:gd name="connsiteY10" fmla="*/ 13568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482 w 17539"/>
                <a:gd name="connsiteY0" fmla="*/ 3347 h 21342"/>
                <a:gd name="connsiteX1" fmla="*/ 12986 w 17539"/>
                <a:gd name="connsiteY1" fmla="*/ 0 h 21342"/>
                <a:gd name="connsiteX2" fmla="*/ 13453 w 17539"/>
                <a:gd name="connsiteY2" fmla="*/ 3979 h 21342"/>
                <a:gd name="connsiteX3" fmla="*/ 16402 w 17539"/>
                <a:gd name="connsiteY3" fmla="*/ 2241 h 21342"/>
                <a:gd name="connsiteX4" fmla="*/ 15400 w 17539"/>
                <a:gd name="connsiteY4" fmla="*/ 5537 h 21342"/>
                <a:gd name="connsiteX5" fmla="*/ 17539 w 17539"/>
                <a:gd name="connsiteY5" fmla="*/ 6453 h 21342"/>
                <a:gd name="connsiteX6" fmla="*/ 16005 w 17539"/>
                <a:gd name="connsiteY6" fmla="*/ 8407 h 21342"/>
                <a:gd name="connsiteX7" fmla="*/ 17336 w 17539"/>
                <a:gd name="connsiteY7" fmla="*/ 10295 h 21342"/>
                <a:gd name="connsiteX8" fmla="*/ 15400 w 17539"/>
                <a:gd name="connsiteY8" fmla="*/ 11315 h 21342"/>
                <a:gd name="connsiteX9" fmla="*/ 16600 w 17539"/>
                <a:gd name="connsiteY9" fmla="*/ 14316 h 21342"/>
                <a:gd name="connsiteX10" fmla="*/ 14129 w 17539"/>
                <a:gd name="connsiteY10" fmla="*/ 13568 h 21342"/>
                <a:gd name="connsiteX11" fmla="*/ 13962 w 17539"/>
                <a:gd name="connsiteY11" fmla="*/ 16375 h 21342"/>
                <a:gd name="connsiteX12" fmla="*/ 11884 w 17539"/>
                <a:gd name="connsiteY12" fmla="*/ 15916 h 21342"/>
                <a:gd name="connsiteX13" fmla="*/ 11414 w 17539"/>
                <a:gd name="connsiteY13" fmla="*/ 21342 h 21342"/>
                <a:gd name="connsiteX14" fmla="*/ 9315 w 17539"/>
                <a:gd name="connsiteY14" fmla="*/ 17573 h 21342"/>
                <a:gd name="connsiteX15" fmla="*/ 7720 w 17539"/>
                <a:gd name="connsiteY15" fmla="*/ 18717 h 21342"/>
                <a:gd name="connsiteX16" fmla="*/ 6547 w 17539"/>
                <a:gd name="connsiteY16" fmla="*/ 17130 h 21342"/>
                <a:gd name="connsiteX17" fmla="*/ 4227 w 17539"/>
                <a:gd name="connsiteY17" fmla="*/ 19770 h 21342"/>
                <a:gd name="connsiteX18" fmla="*/ 3687 w 17539"/>
                <a:gd name="connsiteY18" fmla="*/ 16828 h 21342"/>
                <a:gd name="connsiteX19" fmla="*/ 1022 w 17539"/>
                <a:gd name="connsiteY19" fmla="*/ 16766 h 21342"/>
                <a:gd name="connsiteX20" fmla="*/ 2350 w 17539"/>
                <a:gd name="connsiteY20" fmla="*/ 14375 h 21342"/>
                <a:gd name="connsiteX21" fmla="*/ 164 w 17539"/>
                <a:gd name="connsiteY21" fmla="*/ 11946 h 21342"/>
                <a:gd name="connsiteX22" fmla="*/ 2955 w 17539"/>
                <a:gd name="connsiteY22" fmla="*/ 10597 h 21342"/>
                <a:gd name="connsiteX23" fmla="*/ 787 w 17539"/>
                <a:gd name="connsiteY23" fmla="*/ 6922 h 21342"/>
                <a:gd name="connsiteX24" fmla="*/ 4392 w 17539"/>
                <a:gd name="connsiteY24" fmla="*/ 6822 h 21342"/>
                <a:gd name="connsiteX25" fmla="*/ 0 w 17539"/>
                <a:gd name="connsiteY25" fmla="*/ 1611 h 21342"/>
                <a:gd name="connsiteX26" fmla="*/ 6281 w 17539"/>
                <a:gd name="connsiteY26" fmla="*/ 4940 h 21342"/>
                <a:gd name="connsiteX27" fmla="*/ 6845 w 17539"/>
                <a:gd name="connsiteY27" fmla="*/ 1503 h 21342"/>
                <a:gd name="connsiteX28" fmla="*/ 8317 w 17539"/>
                <a:gd name="connsiteY28" fmla="*/ 3845 h 21342"/>
                <a:gd name="connsiteX29" fmla="*/ 8895 w 17539"/>
                <a:gd name="connsiteY29" fmla="*/ 796 h 21342"/>
                <a:gd name="connsiteX30" fmla="*/ 10482 w 17539"/>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228 w 17375"/>
                <a:gd name="connsiteY24" fmla="*/ 6822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153 w 17375"/>
                <a:gd name="connsiteY28" fmla="*/ 3845 h 21342"/>
                <a:gd name="connsiteX29" fmla="*/ 8731 w 17375"/>
                <a:gd name="connsiteY29" fmla="*/ 796 h 21342"/>
                <a:gd name="connsiteX30" fmla="*/ 10318 w 17375"/>
                <a:gd name="connsiteY30" fmla="*/ 3347 h 21342"/>
                <a:gd name="connsiteX0" fmla="*/ 10318 w 17375"/>
                <a:gd name="connsiteY0" fmla="*/ 3347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18 w 17375"/>
                <a:gd name="connsiteY30" fmla="*/ 3347 h 21342"/>
                <a:gd name="connsiteX0" fmla="*/ 10394 w 17375"/>
                <a:gd name="connsiteY0" fmla="*/ 2970 h 21342"/>
                <a:gd name="connsiteX1" fmla="*/ 12822 w 17375"/>
                <a:gd name="connsiteY1" fmla="*/ 0 h 21342"/>
                <a:gd name="connsiteX2" fmla="*/ 13289 w 17375"/>
                <a:gd name="connsiteY2" fmla="*/ 3979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236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791 w 17375"/>
                <a:gd name="connsiteY22" fmla="*/ 10597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586 w 17375"/>
                <a:gd name="connsiteY24" fmla="*/ 6578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3609 w 17375"/>
                <a:gd name="connsiteY24" fmla="*/ 6112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3609 w 17375"/>
                <a:gd name="connsiteY24" fmla="*/ 6112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1342"/>
                <a:gd name="connsiteX1" fmla="*/ 12822 w 17375"/>
                <a:gd name="connsiteY1" fmla="*/ 0 h 21342"/>
                <a:gd name="connsiteX2" fmla="*/ 13408 w 17375"/>
                <a:gd name="connsiteY2" fmla="*/ 3602 h 21342"/>
                <a:gd name="connsiteX3" fmla="*/ 16238 w 17375"/>
                <a:gd name="connsiteY3" fmla="*/ 2241 h 21342"/>
                <a:gd name="connsiteX4" fmla="*/ 15464 w 17375"/>
                <a:gd name="connsiteY4" fmla="*/ 5537 h 21342"/>
                <a:gd name="connsiteX5" fmla="*/ 17375 w 17375"/>
                <a:gd name="connsiteY5" fmla="*/ 6453 h 21342"/>
                <a:gd name="connsiteX6" fmla="*/ 15841 w 17375"/>
                <a:gd name="connsiteY6" fmla="*/ 8407 h 21342"/>
                <a:gd name="connsiteX7" fmla="*/ 17172 w 17375"/>
                <a:gd name="connsiteY7" fmla="*/ 10295 h 21342"/>
                <a:gd name="connsiteX8" fmla="*/ 15236 w 17375"/>
                <a:gd name="connsiteY8" fmla="*/ 11315 h 21342"/>
                <a:gd name="connsiteX9" fmla="*/ 16436 w 17375"/>
                <a:gd name="connsiteY9" fmla="*/ 14316 h 21342"/>
                <a:gd name="connsiteX10" fmla="*/ 13965 w 17375"/>
                <a:gd name="connsiteY10" fmla="*/ 13568 h 21342"/>
                <a:gd name="connsiteX11" fmla="*/ 13798 w 17375"/>
                <a:gd name="connsiteY11" fmla="*/ 16375 h 21342"/>
                <a:gd name="connsiteX12" fmla="*/ 11720 w 17375"/>
                <a:gd name="connsiteY12" fmla="*/ 15916 h 21342"/>
                <a:gd name="connsiteX13" fmla="*/ 11250 w 17375"/>
                <a:gd name="connsiteY13" fmla="*/ 21342 h 21342"/>
                <a:gd name="connsiteX14" fmla="*/ 9151 w 17375"/>
                <a:gd name="connsiteY14" fmla="*/ 17573 h 21342"/>
                <a:gd name="connsiteX15" fmla="*/ 7556 w 17375"/>
                <a:gd name="connsiteY15" fmla="*/ 18717 h 21342"/>
                <a:gd name="connsiteX16" fmla="*/ 6383 w 17375"/>
                <a:gd name="connsiteY16" fmla="*/ 17130 h 21342"/>
                <a:gd name="connsiteX17" fmla="*/ 4063 w 17375"/>
                <a:gd name="connsiteY17" fmla="*/ 19770 h 21342"/>
                <a:gd name="connsiteX18" fmla="*/ 3523 w 17375"/>
                <a:gd name="connsiteY18" fmla="*/ 16828 h 21342"/>
                <a:gd name="connsiteX19" fmla="*/ 858 w 17375"/>
                <a:gd name="connsiteY19" fmla="*/ 16766 h 21342"/>
                <a:gd name="connsiteX20" fmla="*/ 2186 w 17375"/>
                <a:gd name="connsiteY20" fmla="*/ 14375 h 21342"/>
                <a:gd name="connsiteX21" fmla="*/ 0 w 17375"/>
                <a:gd name="connsiteY21" fmla="*/ 11946 h 21342"/>
                <a:gd name="connsiteX22" fmla="*/ 2270 w 17375"/>
                <a:gd name="connsiteY22" fmla="*/ 10486 h 21342"/>
                <a:gd name="connsiteX23" fmla="*/ 623 w 17375"/>
                <a:gd name="connsiteY23" fmla="*/ 6922 h 21342"/>
                <a:gd name="connsiteX24" fmla="*/ 4032 w 17375"/>
                <a:gd name="connsiteY24" fmla="*/ 6356 h 21342"/>
                <a:gd name="connsiteX25" fmla="*/ 1106 w 17375"/>
                <a:gd name="connsiteY25" fmla="*/ 2743 h 21342"/>
                <a:gd name="connsiteX26" fmla="*/ 6117 w 17375"/>
                <a:gd name="connsiteY26" fmla="*/ 4940 h 21342"/>
                <a:gd name="connsiteX27" fmla="*/ 6681 w 17375"/>
                <a:gd name="connsiteY27" fmla="*/ 1503 h 21342"/>
                <a:gd name="connsiteX28" fmla="*/ 8001 w 17375"/>
                <a:gd name="connsiteY28" fmla="*/ 3423 h 21342"/>
                <a:gd name="connsiteX29" fmla="*/ 8731 w 17375"/>
                <a:gd name="connsiteY29" fmla="*/ 796 h 21342"/>
                <a:gd name="connsiteX30" fmla="*/ 10394 w 17375"/>
                <a:gd name="connsiteY30" fmla="*/ 2970 h 21342"/>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51 w 17375"/>
                <a:gd name="connsiteY14" fmla="*/ 17573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858 w 17375"/>
                <a:gd name="connsiteY19" fmla="*/ 16766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373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858 w 17375"/>
                <a:gd name="connsiteY19" fmla="*/ 16766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858 w 17375"/>
                <a:gd name="connsiteY19" fmla="*/ 16766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858 w 17375"/>
                <a:gd name="connsiteY19" fmla="*/ 16766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858 w 17375"/>
                <a:gd name="connsiteY19" fmla="*/ 16766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2041 w 17375"/>
                <a:gd name="connsiteY19" fmla="*/ 16211 h 20477"/>
                <a:gd name="connsiteX20" fmla="*/ 2186 w 17375"/>
                <a:gd name="connsiteY20" fmla="*/ 14375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523 w 17375"/>
                <a:gd name="connsiteY18" fmla="*/ 16828 h 20477"/>
                <a:gd name="connsiteX19" fmla="*/ 2041 w 17375"/>
                <a:gd name="connsiteY19" fmla="*/ 16211 h 20477"/>
                <a:gd name="connsiteX20" fmla="*/ 2544 w 17375"/>
                <a:gd name="connsiteY20" fmla="*/ 14109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270 w 17375"/>
                <a:gd name="connsiteY22" fmla="*/ 10486 h 20477"/>
                <a:gd name="connsiteX23" fmla="*/ 623 w 17375"/>
                <a:gd name="connsiteY23" fmla="*/ 6922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270 w 17375"/>
                <a:gd name="connsiteY22" fmla="*/ 10486 h 20477"/>
                <a:gd name="connsiteX23" fmla="*/ 1144 w 17375"/>
                <a:gd name="connsiteY23" fmla="*/ 7366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8731 w 17375"/>
                <a:gd name="connsiteY29" fmla="*/ 796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6238 w 17375"/>
                <a:gd name="connsiteY3" fmla="*/ 2241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7172 w 17375"/>
                <a:gd name="connsiteY7" fmla="*/ 10295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1106 w 17375"/>
                <a:gd name="connsiteY25" fmla="*/ 2743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342 w 17375"/>
                <a:gd name="connsiteY25" fmla="*/ 4074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8001 w 17375"/>
                <a:gd name="connsiteY28" fmla="*/ 3423 h 20477"/>
                <a:gd name="connsiteX29" fmla="*/ 9057 w 17375"/>
                <a:gd name="connsiteY29" fmla="*/ 1351 h 20477"/>
                <a:gd name="connsiteX30" fmla="*/ 10394 w 17375"/>
                <a:gd name="connsiteY30" fmla="*/ 2970 h 20477"/>
                <a:gd name="connsiteX0" fmla="*/ 10394 w 17375"/>
                <a:gd name="connsiteY0" fmla="*/ 2970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7979 w 17375"/>
                <a:gd name="connsiteY28" fmla="*/ 3778 h 20477"/>
                <a:gd name="connsiteX29" fmla="*/ 9057 w 17375"/>
                <a:gd name="connsiteY29" fmla="*/ 1351 h 20477"/>
                <a:gd name="connsiteX30" fmla="*/ 10394 w 17375"/>
                <a:gd name="connsiteY30" fmla="*/ 2970 h 20477"/>
                <a:gd name="connsiteX0" fmla="*/ 10481 w 17375"/>
                <a:gd name="connsiteY0" fmla="*/ 3103 h 20477"/>
                <a:gd name="connsiteX1" fmla="*/ 12822 w 17375"/>
                <a:gd name="connsiteY1" fmla="*/ 0 h 20477"/>
                <a:gd name="connsiteX2" fmla="*/ 13408 w 17375"/>
                <a:gd name="connsiteY2" fmla="*/ 3602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7979 w 17375"/>
                <a:gd name="connsiteY28" fmla="*/ 3778 h 20477"/>
                <a:gd name="connsiteX29" fmla="*/ 9057 w 17375"/>
                <a:gd name="connsiteY29" fmla="*/ 1351 h 20477"/>
                <a:gd name="connsiteX30" fmla="*/ 10481 w 17375"/>
                <a:gd name="connsiteY30" fmla="*/ 3103 h 20477"/>
                <a:gd name="connsiteX0" fmla="*/ 10481 w 17375"/>
                <a:gd name="connsiteY0" fmla="*/ 3103 h 20477"/>
                <a:gd name="connsiteX1" fmla="*/ 12822 w 17375"/>
                <a:gd name="connsiteY1" fmla="*/ 0 h 20477"/>
                <a:gd name="connsiteX2" fmla="*/ 13386 w 17375"/>
                <a:gd name="connsiteY2" fmla="*/ 3469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7979 w 17375"/>
                <a:gd name="connsiteY28" fmla="*/ 3778 h 20477"/>
                <a:gd name="connsiteX29" fmla="*/ 9057 w 17375"/>
                <a:gd name="connsiteY29" fmla="*/ 1351 h 20477"/>
                <a:gd name="connsiteX30" fmla="*/ 10481 w 17375"/>
                <a:gd name="connsiteY30" fmla="*/ 3103 h 20477"/>
                <a:gd name="connsiteX0" fmla="*/ 10481 w 17375"/>
                <a:gd name="connsiteY0" fmla="*/ 3103 h 20477"/>
                <a:gd name="connsiteX1" fmla="*/ 12822 w 17375"/>
                <a:gd name="connsiteY1" fmla="*/ 0 h 20477"/>
                <a:gd name="connsiteX2" fmla="*/ 13386 w 17375"/>
                <a:gd name="connsiteY2" fmla="*/ 3469 h 20477"/>
                <a:gd name="connsiteX3" fmla="*/ 15543 w 17375"/>
                <a:gd name="connsiteY3" fmla="*/ 2663 h 20477"/>
                <a:gd name="connsiteX4" fmla="*/ 15464 w 17375"/>
                <a:gd name="connsiteY4" fmla="*/ 5537 h 20477"/>
                <a:gd name="connsiteX5" fmla="*/ 17375 w 17375"/>
                <a:gd name="connsiteY5" fmla="*/ 6453 h 20477"/>
                <a:gd name="connsiteX6" fmla="*/ 15841 w 17375"/>
                <a:gd name="connsiteY6" fmla="*/ 8407 h 20477"/>
                <a:gd name="connsiteX7" fmla="*/ 16640 w 17375"/>
                <a:gd name="connsiteY7" fmla="*/ 10317 h 20477"/>
                <a:gd name="connsiteX8" fmla="*/ 15236 w 17375"/>
                <a:gd name="connsiteY8" fmla="*/ 11315 h 20477"/>
                <a:gd name="connsiteX9" fmla="*/ 16436 w 17375"/>
                <a:gd name="connsiteY9" fmla="*/ 14316 h 20477"/>
                <a:gd name="connsiteX10" fmla="*/ 13965 w 17375"/>
                <a:gd name="connsiteY10" fmla="*/ 13568 h 20477"/>
                <a:gd name="connsiteX11" fmla="*/ 13798 w 17375"/>
                <a:gd name="connsiteY11" fmla="*/ 16375 h 20477"/>
                <a:gd name="connsiteX12" fmla="*/ 11720 w 17375"/>
                <a:gd name="connsiteY12" fmla="*/ 15916 h 20477"/>
                <a:gd name="connsiteX13" fmla="*/ 11076 w 17375"/>
                <a:gd name="connsiteY13" fmla="*/ 20477 h 20477"/>
                <a:gd name="connsiteX14" fmla="*/ 9129 w 17375"/>
                <a:gd name="connsiteY14" fmla="*/ 17218 h 20477"/>
                <a:gd name="connsiteX15" fmla="*/ 7556 w 17375"/>
                <a:gd name="connsiteY15" fmla="*/ 18717 h 20477"/>
                <a:gd name="connsiteX16" fmla="*/ 6383 w 17375"/>
                <a:gd name="connsiteY16" fmla="*/ 17130 h 20477"/>
                <a:gd name="connsiteX17" fmla="*/ 4063 w 17375"/>
                <a:gd name="connsiteY17" fmla="*/ 19770 h 20477"/>
                <a:gd name="connsiteX18" fmla="*/ 3729 w 17375"/>
                <a:gd name="connsiteY18" fmla="*/ 16517 h 20477"/>
                <a:gd name="connsiteX19" fmla="*/ 2041 w 17375"/>
                <a:gd name="connsiteY19" fmla="*/ 16211 h 20477"/>
                <a:gd name="connsiteX20" fmla="*/ 2544 w 17375"/>
                <a:gd name="connsiteY20" fmla="*/ 14109 h 20477"/>
                <a:gd name="connsiteX21" fmla="*/ 0 w 17375"/>
                <a:gd name="connsiteY21" fmla="*/ 11946 h 20477"/>
                <a:gd name="connsiteX22" fmla="*/ 2172 w 17375"/>
                <a:gd name="connsiteY22" fmla="*/ 10153 h 20477"/>
                <a:gd name="connsiteX23" fmla="*/ 1144 w 17375"/>
                <a:gd name="connsiteY23" fmla="*/ 7366 h 20477"/>
                <a:gd name="connsiteX24" fmla="*/ 4032 w 17375"/>
                <a:gd name="connsiteY24" fmla="*/ 6356 h 20477"/>
                <a:gd name="connsiteX25" fmla="*/ 3168 w 17375"/>
                <a:gd name="connsiteY25" fmla="*/ 3009 h 20477"/>
                <a:gd name="connsiteX26" fmla="*/ 6117 w 17375"/>
                <a:gd name="connsiteY26" fmla="*/ 4940 h 20477"/>
                <a:gd name="connsiteX27" fmla="*/ 6681 w 17375"/>
                <a:gd name="connsiteY27" fmla="*/ 1503 h 20477"/>
                <a:gd name="connsiteX28" fmla="*/ 7979 w 17375"/>
                <a:gd name="connsiteY28" fmla="*/ 3778 h 20477"/>
                <a:gd name="connsiteX29" fmla="*/ 9057 w 17375"/>
                <a:gd name="connsiteY29" fmla="*/ 1351 h 20477"/>
                <a:gd name="connsiteX30" fmla="*/ 10481 w 17375"/>
                <a:gd name="connsiteY30" fmla="*/ 3103 h 2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20477">
                  <a:moveTo>
                    <a:pt x="10481" y="3103"/>
                  </a:moveTo>
                  <a:cubicBezTo>
                    <a:pt x="11422" y="3037"/>
                    <a:pt x="12033" y="1929"/>
                    <a:pt x="12822" y="0"/>
                  </a:cubicBezTo>
                  <a:cubicBezTo>
                    <a:pt x="12734" y="1926"/>
                    <a:pt x="12933" y="3025"/>
                    <a:pt x="13386" y="3469"/>
                  </a:cubicBezTo>
                  <a:cubicBezTo>
                    <a:pt x="13839" y="3913"/>
                    <a:pt x="14627" y="3553"/>
                    <a:pt x="15543" y="2663"/>
                  </a:cubicBezTo>
                  <a:cubicBezTo>
                    <a:pt x="15072" y="3794"/>
                    <a:pt x="15218" y="4920"/>
                    <a:pt x="15464" y="5537"/>
                  </a:cubicBezTo>
                  <a:cubicBezTo>
                    <a:pt x="15862" y="6378"/>
                    <a:pt x="15917" y="6193"/>
                    <a:pt x="17375" y="6453"/>
                  </a:cubicBezTo>
                  <a:cubicBezTo>
                    <a:pt x="16635" y="7104"/>
                    <a:pt x="15910" y="7628"/>
                    <a:pt x="15841" y="8407"/>
                  </a:cubicBezTo>
                  <a:cubicBezTo>
                    <a:pt x="15857" y="9454"/>
                    <a:pt x="15892" y="10009"/>
                    <a:pt x="16640" y="10317"/>
                  </a:cubicBezTo>
                  <a:cubicBezTo>
                    <a:pt x="15919" y="10496"/>
                    <a:pt x="15380" y="10449"/>
                    <a:pt x="15236" y="11315"/>
                  </a:cubicBezTo>
                  <a:cubicBezTo>
                    <a:pt x="15141" y="12402"/>
                    <a:pt x="15604" y="13209"/>
                    <a:pt x="16436" y="14316"/>
                  </a:cubicBezTo>
                  <a:cubicBezTo>
                    <a:pt x="15491" y="13685"/>
                    <a:pt x="14757" y="12818"/>
                    <a:pt x="13965" y="13568"/>
                  </a:cubicBezTo>
                  <a:cubicBezTo>
                    <a:pt x="13544" y="14384"/>
                    <a:pt x="13544" y="15368"/>
                    <a:pt x="13798" y="16375"/>
                  </a:cubicBezTo>
                  <a:cubicBezTo>
                    <a:pt x="13000" y="15479"/>
                    <a:pt x="12512" y="15487"/>
                    <a:pt x="11720" y="15916"/>
                  </a:cubicBezTo>
                  <a:cubicBezTo>
                    <a:pt x="10911" y="16865"/>
                    <a:pt x="10853" y="19219"/>
                    <a:pt x="11076" y="20477"/>
                  </a:cubicBezTo>
                  <a:cubicBezTo>
                    <a:pt x="10636" y="19397"/>
                    <a:pt x="9810" y="17432"/>
                    <a:pt x="9129" y="17218"/>
                  </a:cubicBezTo>
                  <a:cubicBezTo>
                    <a:pt x="8315" y="17020"/>
                    <a:pt x="7733" y="17486"/>
                    <a:pt x="7556" y="18717"/>
                  </a:cubicBezTo>
                  <a:cubicBezTo>
                    <a:pt x="7318" y="17931"/>
                    <a:pt x="6972" y="17113"/>
                    <a:pt x="6383" y="17130"/>
                  </a:cubicBezTo>
                  <a:cubicBezTo>
                    <a:pt x="5772" y="17228"/>
                    <a:pt x="4430" y="18516"/>
                    <a:pt x="4063" y="19770"/>
                  </a:cubicBezTo>
                  <a:cubicBezTo>
                    <a:pt x="4087" y="18457"/>
                    <a:pt x="4255" y="17188"/>
                    <a:pt x="3729" y="16517"/>
                  </a:cubicBezTo>
                  <a:cubicBezTo>
                    <a:pt x="3457" y="16105"/>
                    <a:pt x="3326" y="15761"/>
                    <a:pt x="2041" y="16211"/>
                  </a:cubicBezTo>
                  <a:cubicBezTo>
                    <a:pt x="2713" y="15478"/>
                    <a:pt x="2600" y="14621"/>
                    <a:pt x="2544" y="14109"/>
                  </a:cubicBezTo>
                  <a:cubicBezTo>
                    <a:pt x="2441" y="12571"/>
                    <a:pt x="1217" y="12199"/>
                    <a:pt x="0" y="11946"/>
                  </a:cubicBezTo>
                  <a:cubicBezTo>
                    <a:pt x="1083" y="11753"/>
                    <a:pt x="2142" y="10988"/>
                    <a:pt x="2172" y="10153"/>
                  </a:cubicBezTo>
                  <a:cubicBezTo>
                    <a:pt x="2212" y="9207"/>
                    <a:pt x="2065" y="8473"/>
                    <a:pt x="1144" y="7366"/>
                  </a:cubicBezTo>
                  <a:cubicBezTo>
                    <a:pt x="2663" y="8498"/>
                    <a:pt x="3524" y="6973"/>
                    <a:pt x="4032" y="6356"/>
                  </a:cubicBezTo>
                  <a:cubicBezTo>
                    <a:pt x="4331" y="5653"/>
                    <a:pt x="4426" y="4009"/>
                    <a:pt x="3168" y="3009"/>
                  </a:cubicBezTo>
                  <a:cubicBezTo>
                    <a:pt x="4792" y="2962"/>
                    <a:pt x="5393" y="3902"/>
                    <a:pt x="6117" y="4940"/>
                  </a:cubicBezTo>
                  <a:cubicBezTo>
                    <a:pt x="6546" y="3700"/>
                    <a:pt x="6723" y="3164"/>
                    <a:pt x="6681" y="1503"/>
                  </a:cubicBezTo>
                  <a:cubicBezTo>
                    <a:pt x="7096" y="2959"/>
                    <a:pt x="7346" y="4036"/>
                    <a:pt x="7979" y="3778"/>
                  </a:cubicBezTo>
                  <a:cubicBezTo>
                    <a:pt x="8522" y="3576"/>
                    <a:pt x="9110" y="2357"/>
                    <a:pt x="9057" y="1351"/>
                  </a:cubicBezTo>
                  <a:cubicBezTo>
                    <a:pt x="9286" y="2458"/>
                    <a:pt x="9398" y="2895"/>
                    <a:pt x="10481" y="3103"/>
                  </a:cubicBezTo>
                  <a:close/>
                </a:path>
              </a:pathLst>
            </a:custGeom>
            <a:solidFill>
              <a:srgbClr val="004DA0"/>
            </a:solidFill>
            <a:ln w="57150">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5" name="テキスト ボックス 14"/>
            <p:cNvSpPr txBox="1"/>
            <p:nvPr/>
          </p:nvSpPr>
          <p:spPr>
            <a:xfrm rot="21251286">
              <a:off x="1899376" y="2807414"/>
              <a:ext cx="3648901" cy="1384995"/>
            </a:xfrm>
            <a:prstGeom prst="rect">
              <a:avLst/>
            </a:prstGeom>
            <a:noFill/>
          </p:spPr>
          <p:txBody>
            <a:bodyPr wrap="square" rtlCol="0">
              <a:spAutoFit/>
            </a:bodyPr>
            <a:lstStyle/>
            <a:p>
              <a:r>
                <a:rPr lang="ja-JP" altLang="en-US" sz="2800" dirty="0">
                  <a:solidFill>
                    <a:schemeClr val="bg1"/>
                  </a:solidFill>
                  <a:latin typeface="メイリオ" pitchFamily="50" charset="-128"/>
                  <a:ea typeface="メイリオ" pitchFamily="50" charset="-128"/>
                  <a:cs typeface="メイリオ" pitchFamily="50" charset="-128"/>
                </a:rPr>
                <a:t>かずらちゃん</a:t>
              </a:r>
              <a:br>
                <a:rPr lang="en-US" altLang="ja-JP" sz="2800" dirty="0">
                  <a:solidFill>
                    <a:schemeClr val="bg1"/>
                  </a:solidFill>
                  <a:latin typeface="メイリオ" pitchFamily="50" charset="-128"/>
                  <a:ea typeface="メイリオ" pitchFamily="50" charset="-128"/>
                  <a:cs typeface="メイリオ" pitchFamily="50" charset="-128"/>
                </a:rPr>
              </a:br>
              <a:r>
                <a:rPr lang="ja-JP" altLang="en-US" sz="2800" b="1" dirty="0">
                  <a:solidFill>
                    <a:schemeClr val="bg1"/>
                  </a:solidFill>
                  <a:latin typeface="メイリオ" pitchFamily="50" charset="-128"/>
                  <a:ea typeface="メイリオ" pitchFamily="50" charset="-128"/>
                  <a:cs typeface="メイリオ" pitchFamily="50" charset="-128"/>
                </a:rPr>
                <a:t>全然既読つかない！</a:t>
              </a:r>
              <a:endParaRPr lang="en-US" altLang="ja-JP" sz="2800" b="1" dirty="0">
                <a:solidFill>
                  <a:schemeClr val="bg1"/>
                </a:solidFill>
                <a:latin typeface="メイリオ" pitchFamily="50" charset="-128"/>
                <a:ea typeface="メイリオ" pitchFamily="50" charset="-128"/>
                <a:cs typeface="メイリオ" pitchFamily="50" charset="-128"/>
              </a:endParaRPr>
            </a:p>
            <a:p>
              <a:r>
                <a:rPr lang="ja-JP" altLang="en-US" sz="2800" dirty="0">
                  <a:solidFill>
                    <a:schemeClr val="bg1"/>
                  </a:solidFill>
                  <a:latin typeface="メイリオ" pitchFamily="50" charset="-128"/>
                  <a:ea typeface="メイリオ" pitchFamily="50" charset="-128"/>
                  <a:cs typeface="メイリオ" pitchFamily="50" charset="-128"/>
                </a:rPr>
                <a:t>腹立つ！</a:t>
              </a:r>
              <a:endParaRPr lang="en-US" altLang="ja-JP" sz="2800" dirty="0">
                <a:solidFill>
                  <a:schemeClr val="bg1"/>
                </a:solidFill>
                <a:latin typeface="メイリオ" pitchFamily="50" charset="-128"/>
                <a:ea typeface="メイリオ" pitchFamily="50" charset="-128"/>
                <a:cs typeface="メイリオ" pitchFamily="50" charset="-128"/>
              </a:endParaRPr>
            </a:p>
          </p:txBody>
        </p:sp>
      </p:grpSp>
      <p:pic>
        <p:nvPicPr>
          <p:cNvPr id="16" name="図 15"/>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30206" t="13330" r="27707" b="32240"/>
          <a:stretch/>
        </p:blipFill>
        <p:spPr>
          <a:xfrm>
            <a:off x="4215432" y="1456238"/>
            <a:ext cx="4324185" cy="5592262"/>
          </a:xfrm>
          <a:prstGeom prst="rect">
            <a:avLst/>
          </a:prstGeom>
        </p:spPr>
      </p:pic>
      <p:grpSp>
        <p:nvGrpSpPr>
          <p:cNvPr id="25" name="グループ化 24"/>
          <p:cNvGrpSpPr/>
          <p:nvPr/>
        </p:nvGrpSpPr>
        <p:grpSpPr>
          <a:xfrm>
            <a:off x="6286292" y="6297158"/>
            <a:ext cx="2625479" cy="403644"/>
            <a:chOff x="5603630" y="6383924"/>
            <a:chExt cx="2625479" cy="403644"/>
          </a:xfrm>
          <a:solidFill>
            <a:srgbClr val="AE9070"/>
          </a:solidFill>
        </p:grpSpPr>
        <p:sp>
          <p:nvSpPr>
            <p:cNvPr id="28" name="テキスト ボックス 27"/>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29" name="正方形/長方形 28"/>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正方形/長方形 29"/>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正方形/長方形 30"/>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正方形/長方形 31"/>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867649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sp>
        <p:nvSpPr>
          <p:cNvPr id="53" name="テキスト ボックス 52"/>
          <p:cNvSpPr txBox="1"/>
          <p:nvPr/>
        </p:nvSpPr>
        <p:spPr>
          <a:xfrm>
            <a:off x="68349" y="869489"/>
            <a:ext cx="884342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腹を立てた眉山さんは、別の友達とのグループトークで</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かずらさんへの文句を書き込みました。</a:t>
            </a:r>
            <a:endPar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7" name="グループ化 26"/>
          <p:cNvGrpSpPr/>
          <p:nvPr/>
        </p:nvGrpSpPr>
        <p:grpSpPr>
          <a:xfrm rot="21222859">
            <a:off x="84508" y="1883643"/>
            <a:ext cx="5217216" cy="2186698"/>
            <a:chOff x="5417738" y="1657894"/>
            <a:chExt cx="4446904" cy="2186698"/>
          </a:xfrm>
        </p:grpSpPr>
        <p:sp>
          <p:nvSpPr>
            <p:cNvPr id="28" name="円形吹き出し 3"/>
            <p:cNvSpPr/>
            <p:nvPr/>
          </p:nvSpPr>
          <p:spPr>
            <a:xfrm rot="367815" flipH="1">
              <a:off x="5417738" y="1657894"/>
              <a:ext cx="4339421" cy="218669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rot="364320">
              <a:off x="5520179" y="2145476"/>
              <a:ext cx="4344463" cy="1200329"/>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「かずらちゃん、いつも</a:t>
              </a:r>
              <a:br>
                <a:rPr lang="en-US" altLang="ja-JP" sz="2400" b="1" dirty="0">
                  <a:solidFill>
                    <a:schemeClr val="bg1"/>
                  </a:solidFill>
                </a:rPr>
              </a:br>
              <a:r>
                <a:rPr lang="ja-JP" altLang="en-US" sz="2400" b="1" dirty="0">
                  <a:solidFill>
                    <a:schemeClr val="bg1"/>
                  </a:solidFill>
                </a:rPr>
                <a:t>既読が</a:t>
              </a:r>
              <a:r>
                <a:rPr lang="ja-JP" altLang="en-US" sz="2400" b="1" dirty="0" err="1">
                  <a:solidFill>
                    <a:schemeClr val="bg1"/>
                  </a:solidFill>
                </a:rPr>
                <a:t>つくの</a:t>
              </a:r>
              <a:r>
                <a:rPr lang="ja-JP" altLang="en-US" sz="2400" b="1" dirty="0">
                  <a:solidFill>
                    <a:schemeClr val="bg1"/>
                  </a:solidFill>
                </a:rPr>
                <a:t>遅いの。ムカつく！」</a:t>
              </a:r>
              <a:r>
                <a:rPr lang="ja-JP" altLang="en-US" sz="2400" dirty="0">
                  <a:solidFill>
                    <a:schemeClr val="bg1"/>
                  </a:solidFill>
                </a:rPr>
                <a:t>と・・・</a:t>
              </a:r>
            </a:p>
          </p:txBody>
        </p:sp>
      </p:grpSp>
      <p:pic>
        <p:nvPicPr>
          <p:cNvPr id="9" name="図 8"/>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3332" t="11665" r="26873" b="28773"/>
          <a:stretch/>
        </p:blipFill>
        <p:spPr>
          <a:xfrm>
            <a:off x="3525491" y="1380348"/>
            <a:ext cx="4651126" cy="5563378"/>
          </a:xfrm>
          <a:prstGeom prst="rect">
            <a:avLst/>
          </a:prstGeom>
        </p:spPr>
      </p:pic>
    </p:spTree>
    <p:custDataLst>
      <p:tags r:id="rId1"/>
    </p:custDataLst>
    <p:extLst>
      <p:ext uri="{BB962C8B-B14F-4D97-AF65-F5344CB8AC3E}">
        <p14:creationId xmlns:p14="http://schemas.microsoft.com/office/powerpoint/2010/main" val="4061671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グループ化 142"/>
          <p:cNvGrpSpPr/>
          <p:nvPr/>
        </p:nvGrpSpPr>
        <p:grpSpPr>
          <a:xfrm rot="1552065">
            <a:off x="806144" y="2034040"/>
            <a:ext cx="3038342" cy="2303984"/>
            <a:chOff x="1195494" y="4788017"/>
            <a:chExt cx="2636879" cy="1999551"/>
          </a:xfrm>
        </p:grpSpPr>
        <p:sp>
          <p:nvSpPr>
            <p:cNvPr id="144" name="円/楕円 143"/>
            <p:cNvSpPr/>
            <p:nvPr/>
          </p:nvSpPr>
          <p:spPr>
            <a:xfrm>
              <a:off x="1195494" y="4788017"/>
              <a:ext cx="1999551" cy="1999551"/>
            </a:xfrm>
            <a:prstGeom prst="ellipse">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5" name="二等辺三角形 144"/>
            <p:cNvSpPr/>
            <p:nvPr/>
          </p:nvSpPr>
          <p:spPr>
            <a:xfrm rot="5400000">
              <a:off x="3287249" y="5452839"/>
              <a:ext cx="420342" cy="669906"/>
            </a:xfrm>
            <a:prstGeom prst="triangle">
              <a:avLst>
                <a:gd name="adj" fmla="val 55101"/>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8" name="グループ化 137"/>
          <p:cNvGrpSpPr/>
          <p:nvPr/>
        </p:nvGrpSpPr>
        <p:grpSpPr>
          <a:xfrm rot="20783924">
            <a:off x="1832609" y="4772481"/>
            <a:ext cx="2714650" cy="2058526"/>
            <a:chOff x="1195494" y="4788017"/>
            <a:chExt cx="2636879" cy="1999551"/>
          </a:xfrm>
        </p:grpSpPr>
        <p:sp>
          <p:nvSpPr>
            <p:cNvPr id="139" name="円/楕円 138"/>
            <p:cNvSpPr/>
            <p:nvPr/>
          </p:nvSpPr>
          <p:spPr>
            <a:xfrm>
              <a:off x="1195494" y="4788017"/>
              <a:ext cx="1999551" cy="1999551"/>
            </a:xfrm>
            <a:prstGeom prst="ellipse">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42" name="二等辺三角形 141"/>
            <p:cNvSpPr/>
            <p:nvPr/>
          </p:nvSpPr>
          <p:spPr>
            <a:xfrm rot="5400000">
              <a:off x="3287249" y="5452839"/>
              <a:ext cx="420342" cy="669906"/>
            </a:xfrm>
            <a:prstGeom prst="triangle">
              <a:avLst>
                <a:gd name="adj" fmla="val 55101"/>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sp>
        <p:nvSpPr>
          <p:cNvPr id="53" name="テキスト ボックス 52"/>
          <p:cNvSpPr txBox="1"/>
          <p:nvPr/>
        </p:nvSpPr>
        <p:spPr>
          <a:xfrm>
            <a:off x="68348" y="767889"/>
            <a:ext cx="9075651" cy="960263"/>
          </a:xfrm>
          <a:prstGeom prst="rect">
            <a:avLst/>
          </a:prstGeom>
          <a:noFill/>
        </p:spPr>
        <p:txBody>
          <a:bodyPr wrap="square" rtlCol="0">
            <a:spAutoFit/>
          </a:bodyPr>
          <a:lstStyle/>
          <a:p>
            <a:pPr>
              <a:lnSpc>
                <a:spcPct val="120000"/>
              </a:lnSpc>
            </a:pP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その書き込みに対して、賛成や反対の意見が書き込まれ、</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ヒートアップし、グループの中で喧嘩が起きてしまいました。</a:t>
            </a:r>
            <a:endPar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89" name="グループ化 88"/>
          <p:cNvGrpSpPr/>
          <p:nvPr/>
        </p:nvGrpSpPr>
        <p:grpSpPr>
          <a:xfrm>
            <a:off x="2246904" y="1770830"/>
            <a:ext cx="2909245" cy="1973501"/>
            <a:chOff x="3206474" y="1325341"/>
            <a:chExt cx="6113660" cy="2658471"/>
          </a:xfrm>
        </p:grpSpPr>
        <p:grpSp>
          <p:nvGrpSpPr>
            <p:cNvPr id="90" name="グループ化 89"/>
            <p:cNvGrpSpPr/>
            <p:nvPr/>
          </p:nvGrpSpPr>
          <p:grpSpPr>
            <a:xfrm rot="389126">
              <a:off x="3206474" y="1325341"/>
              <a:ext cx="6113660" cy="2658471"/>
              <a:chOff x="-5223648" y="1664841"/>
              <a:chExt cx="5424994" cy="2961661"/>
            </a:xfrm>
          </p:grpSpPr>
          <p:sp>
            <p:nvSpPr>
              <p:cNvPr id="92"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93"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91" name="テキスト ボックス 90"/>
            <p:cNvSpPr txBox="1"/>
            <p:nvPr/>
          </p:nvSpPr>
          <p:spPr>
            <a:xfrm rot="398895">
              <a:off x="4304268" y="2083217"/>
              <a:ext cx="4022481" cy="1243803"/>
            </a:xfrm>
            <a:prstGeom prst="rect">
              <a:avLst/>
            </a:prstGeom>
            <a:noFill/>
          </p:spPr>
          <p:txBody>
            <a:bodyPr wrap="square" rtlCol="0">
              <a:spAutoFit/>
            </a:bodyPr>
            <a:lstStyle/>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そんなの</a:t>
              </a:r>
              <a:br>
                <a:rPr lang="en-US" altLang="ja-JP"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かずらちゃんの勝手じゃん</a:t>
              </a:r>
            </a:p>
          </p:txBody>
        </p:sp>
      </p:grpSp>
      <p:pic>
        <p:nvPicPr>
          <p:cNvPr id="3" name="図 2"/>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7473" t="12675" r="22425" b="30272"/>
          <a:stretch/>
        </p:blipFill>
        <p:spPr>
          <a:xfrm>
            <a:off x="4004733" y="2308798"/>
            <a:ext cx="4153923" cy="4730177"/>
          </a:xfrm>
          <a:prstGeom prst="rect">
            <a:avLst/>
          </a:prstGeom>
        </p:spPr>
      </p:pic>
      <p:pic>
        <p:nvPicPr>
          <p:cNvPr id="6" name="図 5"/>
          <p:cNvPicPr>
            <a:picLocks noChangeAspect="1"/>
          </p:cNvPicPr>
          <p:nvPr/>
        </p:nvPicPr>
        <p:blipFill rotWithShape="1">
          <a:blip r:embed="rId7" cstate="print">
            <a:extLst>
              <a:ext uri="{BEBA8EAE-BF5A-486C-A8C5-ECC9F3942E4B}">
                <a14:imgProps xmlns:a14="http://schemas.microsoft.com/office/drawing/2010/main">
                  <a14:imgLayer r:embed="rId8">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a:stretch/>
        </p:blipFill>
        <p:spPr>
          <a:xfrm>
            <a:off x="1067838" y="1995594"/>
            <a:ext cx="1922904" cy="2018410"/>
          </a:xfrm>
          <a:prstGeom prst="rect">
            <a:avLst/>
          </a:prstGeom>
        </p:spPr>
      </p:pic>
      <p:grpSp>
        <p:nvGrpSpPr>
          <p:cNvPr id="94" name="グループ化 93"/>
          <p:cNvGrpSpPr/>
          <p:nvPr/>
        </p:nvGrpSpPr>
        <p:grpSpPr>
          <a:xfrm rot="20779929">
            <a:off x="756973" y="4209814"/>
            <a:ext cx="2909245" cy="1973501"/>
            <a:chOff x="3206474" y="1325341"/>
            <a:chExt cx="6113660" cy="2658471"/>
          </a:xfrm>
        </p:grpSpPr>
        <p:grpSp>
          <p:nvGrpSpPr>
            <p:cNvPr id="95" name="グループ化 94"/>
            <p:cNvGrpSpPr/>
            <p:nvPr/>
          </p:nvGrpSpPr>
          <p:grpSpPr>
            <a:xfrm rot="389126">
              <a:off x="3206474" y="1325341"/>
              <a:ext cx="6113660" cy="2658471"/>
              <a:chOff x="-5223648" y="1664841"/>
              <a:chExt cx="5424994" cy="2961661"/>
            </a:xfrm>
          </p:grpSpPr>
          <p:sp>
            <p:nvSpPr>
              <p:cNvPr id="97"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98"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96" name="テキスト ボックス 95"/>
            <p:cNvSpPr txBox="1"/>
            <p:nvPr/>
          </p:nvSpPr>
          <p:spPr>
            <a:xfrm rot="398895">
              <a:off x="4393339" y="2031019"/>
              <a:ext cx="4022481" cy="1243803"/>
            </a:xfrm>
            <a:prstGeom prst="rect">
              <a:avLst/>
            </a:prstGeom>
            <a:noFill/>
          </p:spPr>
          <p:txBody>
            <a:bodyPr wrap="square" rtlCol="0">
              <a:spAutoFit/>
            </a:bodyPr>
            <a:lstStyle/>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でもいつも</a:t>
              </a:r>
              <a:br>
                <a:rPr lang="en-US" altLang="ja-JP"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既読が遅いと</a:t>
              </a:r>
              <a:br>
                <a:rPr lang="en-US" altLang="ja-JP"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腹立つよ！</a:t>
              </a:r>
            </a:p>
          </p:txBody>
        </p:sp>
      </p:grpSp>
      <p:grpSp>
        <p:nvGrpSpPr>
          <p:cNvPr id="7" name="グループ化 6"/>
          <p:cNvGrpSpPr/>
          <p:nvPr/>
        </p:nvGrpSpPr>
        <p:grpSpPr>
          <a:xfrm>
            <a:off x="2236082" y="5106100"/>
            <a:ext cx="1345100" cy="1688312"/>
            <a:chOff x="2368731" y="5270351"/>
            <a:chExt cx="1079806" cy="1355324"/>
          </a:xfrm>
        </p:grpSpPr>
        <p:pic>
          <p:nvPicPr>
            <p:cNvPr id="137" name="図 13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368731" y="6052457"/>
              <a:ext cx="1079806" cy="573218"/>
            </a:xfrm>
            <a:prstGeom prst="rect">
              <a:avLst/>
            </a:prstGeom>
          </p:spPr>
        </p:pic>
        <p:pic>
          <p:nvPicPr>
            <p:cNvPr id="146" name="図 145"/>
            <p:cNvPicPr>
              <a:picLocks noChangeAspect="1"/>
            </p:cNvPicPr>
            <p:nvPr/>
          </p:nvPicPr>
          <p:blipFill rotWithShape="1">
            <a:blip r:embed="rId10" cstate="print">
              <a:extLst>
                <a:ext uri="{28A0092B-C50C-407E-A947-70E740481C1C}">
                  <a14:useLocalDpi xmlns:a14="http://schemas.microsoft.com/office/drawing/2010/main" val="0"/>
                </a:ext>
              </a:extLst>
            </a:blip>
            <a:srcRect l="65615" t="49663" r="16890" b="24946"/>
            <a:stretch/>
          </p:blipFill>
          <p:spPr>
            <a:xfrm>
              <a:off x="2645699" y="5270351"/>
              <a:ext cx="691233" cy="1003202"/>
            </a:xfrm>
            <a:prstGeom prst="rect">
              <a:avLst/>
            </a:prstGeom>
            <a:noFill/>
            <a:ln>
              <a:noFill/>
            </a:ln>
          </p:spPr>
        </p:pic>
      </p:grpSp>
      <p:grpSp>
        <p:nvGrpSpPr>
          <p:cNvPr id="4" name="グループ化 3"/>
          <p:cNvGrpSpPr/>
          <p:nvPr/>
        </p:nvGrpSpPr>
        <p:grpSpPr>
          <a:xfrm>
            <a:off x="5443114" y="1733265"/>
            <a:ext cx="4088287" cy="1702576"/>
            <a:chOff x="7956621" y="2225372"/>
            <a:chExt cx="4088287" cy="1702576"/>
          </a:xfrm>
        </p:grpSpPr>
        <p:sp>
          <p:nvSpPr>
            <p:cNvPr id="134" name="雲 31"/>
            <p:cNvSpPr/>
            <p:nvPr/>
          </p:nvSpPr>
          <p:spPr>
            <a:xfrm rot="16915691" flipH="1">
              <a:off x="9139364" y="1562830"/>
              <a:ext cx="1702576" cy="302765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004DA0"/>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36" name="テキスト ボックス 135"/>
            <p:cNvSpPr txBox="1"/>
            <p:nvPr/>
          </p:nvSpPr>
          <p:spPr>
            <a:xfrm rot="240000">
              <a:off x="7956621" y="2414348"/>
              <a:ext cx="4088287" cy="1200328"/>
            </a:xfrm>
            <a:prstGeom prst="rect">
              <a:avLst/>
            </a:prstGeom>
            <a:noFill/>
          </p:spPr>
          <p:txBody>
            <a:bodyPr wrap="square" rtlCol="0">
              <a:spAutoFit/>
            </a:bodyPr>
            <a:lstStyle/>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言い争いに</a:t>
              </a:r>
              <a:b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なっちゃった</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どうしよう</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28" name="テキスト ボックス 27"/>
          <p:cNvSpPr txBox="1"/>
          <p:nvPr/>
        </p:nvSpPr>
        <p:spPr>
          <a:xfrm>
            <a:off x="4742358" y="1126913"/>
            <a:ext cx="569388"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けんか</a:t>
            </a:r>
            <a:endParaRPr kumimoji="1"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custDataLst>
      <p:tags r:id="rId1"/>
    </p:custDataLst>
    <p:extLst>
      <p:ext uri="{BB962C8B-B14F-4D97-AF65-F5344CB8AC3E}">
        <p14:creationId xmlns:p14="http://schemas.microsoft.com/office/powerpoint/2010/main" val="2659732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500"/>
                                        <p:tgtEl>
                                          <p:spTgt spid="143"/>
                                        </p:tgtEl>
                                      </p:cBhvr>
                                    </p:animEffect>
                                  </p:childTnLst>
                                </p:cTn>
                              </p:par>
                              <p:par>
                                <p:cTn id="8" presetID="10" presetClass="entr" presetSubtype="0" fill="hold" nodeType="withEffect">
                                  <p:stCondLst>
                                    <p:cond delay="5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38"/>
                                        </p:tgtEl>
                                        <p:attrNameLst>
                                          <p:attrName>style.visibility</p:attrName>
                                        </p:attrNameLst>
                                      </p:cBhvr>
                                      <p:to>
                                        <p:strVal val="visible"/>
                                      </p:to>
                                    </p:set>
                                    <p:animEffect transition="in" filter="fade">
                                      <p:cBhvr>
                                        <p:cTn id="18" dur="500"/>
                                        <p:tgtEl>
                                          <p:spTgt spid="138"/>
                                        </p:tgtEl>
                                      </p:cBhvr>
                                    </p:animEffect>
                                  </p:childTnLst>
                                </p:cTn>
                              </p:par>
                              <p:par>
                                <p:cTn id="19" presetID="10" presetClass="entr" presetSubtype="0"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fade">
                                      <p:cBhvr>
                                        <p:cTn id="25" dur="500"/>
                                        <p:tgtEl>
                                          <p:spTgt spid="94"/>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4000" dirty="0"/>
              <a:t>なぜ、こうなったのでしょうか？</a:t>
            </a:r>
          </a:p>
        </p:txBody>
      </p:sp>
      <p:pic>
        <p:nvPicPr>
          <p:cNvPr id="19" name="図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43721123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286007" y="4022412"/>
            <a:ext cx="8571987" cy="2241456"/>
            <a:chOff x="286007" y="4022412"/>
            <a:chExt cx="8571987" cy="2241456"/>
          </a:xfrm>
        </p:grpSpPr>
        <p:sp>
          <p:nvSpPr>
            <p:cNvPr id="54" name="角丸四角形 53"/>
            <p:cNvSpPr/>
            <p:nvPr/>
          </p:nvSpPr>
          <p:spPr>
            <a:xfrm>
              <a:off x="286007" y="4022412"/>
              <a:ext cx="8571987" cy="2241456"/>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37633" y="4168600"/>
              <a:ext cx="5107964"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誰でも、自分の生活のペースがあります。</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いつでもメッセージを確認できる状況にあるとは</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限りません。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急いでいるなら電話したり直接話したりするなど、</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相手の事情や気持ちに配慮した解決策を考えてみましょう。</a:t>
              </a:r>
            </a:p>
          </p:txBody>
        </p:sp>
      </p:grpSp>
      <p:sp>
        <p:nvSpPr>
          <p:cNvPr id="42" name="ドーナツ 41"/>
          <p:cNvSpPr/>
          <p:nvPr/>
        </p:nvSpPr>
        <p:spPr>
          <a:xfrm>
            <a:off x="5770470" y="5200408"/>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u="sng" dirty="0"/>
          </a:p>
        </p:txBody>
      </p:sp>
      <p:pic>
        <p:nvPicPr>
          <p:cNvPr id="75" name="図 74"/>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4002" t="4233" r="27556" b="27012"/>
          <a:stretch/>
        </p:blipFill>
        <p:spPr>
          <a:xfrm>
            <a:off x="6804569" y="4012138"/>
            <a:ext cx="2034415" cy="2887557"/>
          </a:xfrm>
          <a:prstGeom prst="rect">
            <a:avLst/>
          </a:prstGeom>
        </p:spPr>
      </p:pic>
      <p:grpSp>
        <p:nvGrpSpPr>
          <p:cNvPr id="5" name="グループ化 4"/>
          <p:cNvGrpSpPr/>
          <p:nvPr/>
        </p:nvGrpSpPr>
        <p:grpSpPr>
          <a:xfrm>
            <a:off x="186987" y="1330683"/>
            <a:ext cx="8671007" cy="2432515"/>
            <a:chOff x="186987" y="1330683"/>
            <a:chExt cx="8671007" cy="2432515"/>
          </a:xfrm>
        </p:grpSpPr>
        <p:sp>
          <p:nvSpPr>
            <p:cNvPr id="17" name="角丸四角形 16"/>
            <p:cNvSpPr/>
            <p:nvPr/>
          </p:nvSpPr>
          <p:spPr>
            <a:xfrm>
              <a:off x="286007" y="1474434"/>
              <a:ext cx="8571987" cy="2288764"/>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2979371" y="1988723"/>
              <a:ext cx="5802679" cy="1451679"/>
            </a:xfrm>
            <a:prstGeom prst="rect">
              <a:avLst/>
            </a:prstGeom>
            <a:noFill/>
          </p:spPr>
          <p:txBody>
            <a:bodyPr wrap="square" rtlCol="0">
              <a:spAutoFit/>
            </a:bodyPr>
            <a:lstStyle/>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やトークアプリなど、相手の顔が見えないツールでは、簡単に人の悪口を書いてしまうことがあるかもしれません。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でも、それがきっかけで、”炎上”したり、いじめに繋がったりすることがあるのです。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6987" y="1330683"/>
              <a:ext cx="3499407" cy="2432515"/>
            </a:xfrm>
            <a:prstGeom prst="rect">
              <a:avLst/>
            </a:prstGeom>
          </p:spPr>
        </p:pic>
        <p:sp>
          <p:nvSpPr>
            <p:cNvPr id="18" name="テキスト ボックス 17"/>
            <p:cNvSpPr txBox="1"/>
            <p:nvPr/>
          </p:nvSpPr>
          <p:spPr>
            <a:xfrm>
              <a:off x="7558867" y="2625359"/>
              <a:ext cx="441147"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つな</a:t>
              </a:r>
              <a:endParaRPr kumimoji="1"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grpSp>
        <p:nvGrpSpPr>
          <p:cNvPr id="7" name="グループ化 6"/>
          <p:cNvGrpSpPr/>
          <p:nvPr/>
        </p:nvGrpSpPr>
        <p:grpSpPr>
          <a:xfrm>
            <a:off x="5165554" y="3960556"/>
            <a:ext cx="2503762" cy="1092775"/>
            <a:chOff x="4990895" y="3956202"/>
            <a:chExt cx="2503762" cy="1092775"/>
          </a:xfrm>
        </p:grpSpPr>
        <p:grpSp>
          <p:nvGrpSpPr>
            <p:cNvPr id="70" name="グループ化 69"/>
            <p:cNvGrpSpPr/>
            <p:nvPr/>
          </p:nvGrpSpPr>
          <p:grpSpPr>
            <a:xfrm rot="21414378">
              <a:off x="5047150" y="3956202"/>
              <a:ext cx="2256418" cy="1092775"/>
              <a:chOff x="369689" y="2682597"/>
              <a:chExt cx="3479339" cy="1963661"/>
            </a:xfrm>
            <a:solidFill>
              <a:srgbClr val="004DA0"/>
            </a:solidFill>
          </p:grpSpPr>
          <p:sp>
            <p:nvSpPr>
              <p:cNvPr id="71" name="円/楕円 70"/>
              <p:cNvSpPr/>
              <p:nvPr/>
            </p:nvSpPr>
            <p:spPr>
              <a:xfrm>
                <a:off x="3500774" y="4385596"/>
                <a:ext cx="183843" cy="17123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2"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3" name="円/楕円 72"/>
              <p:cNvSpPr/>
              <p:nvPr/>
            </p:nvSpPr>
            <p:spPr>
              <a:xfrm>
                <a:off x="3693332" y="4481176"/>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74" name="テキスト ボックス 73"/>
            <p:cNvSpPr txBox="1"/>
            <p:nvPr/>
          </p:nvSpPr>
          <p:spPr>
            <a:xfrm rot="21164765">
              <a:off x="4990895" y="4196334"/>
              <a:ext cx="2503762" cy="584775"/>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急いでいるから、</a:t>
              </a:r>
              <a:b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電話にしようかな</a:t>
              </a:r>
            </a:p>
          </p:txBody>
        </p:sp>
      </p:grpSp>
      <p:sp>
        <p:nvSpPr>
          <p:cNvPr id="45" name="乗算記号 44"/>
          <p:cNvSpPr/>
          <p:nvPr/>
        </p:nvSpPr>
        <p:spPr>
          <a:xfrm rot="20932626">
            <a:off x="-184646" y="1008867"/>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74147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500"/>
                                        <p:tgtEl>
                                          <p:spTgt spid="75"/>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1320800" y="733424"/>
            <a:ext cx="7689850" cy="264255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2097822" y="1417280"/>
            <a:ext cx="6195008" cy="1354217"/>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自分が知らないところで悪口を言われたら、あなたはどう感じますか？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相手の気持ちを考えて行動しましょう。</a:t>
            </a:r>
          </a:p>
        </p:txBody>
      </p:sp>
      <p:sp>
        <p:nvSpPr>
          <p:cNvPr id="2" name="タイトル 1"/>
          <p:cNvSpPr>
            <a:spLocks noGrp="1"/>
          </p:cNvSpPr>
          <p:nvPr>
            <p:ph type="title"/>
          </p:nvPr>
        </p:nvSpPr>
        <p:spPr/>
        <p:txBody>
          <a:bodyPr/>
          <a:lstStyle/>
          <a:p>
            <a:r>
              <a:rPr lang="en-US" altLang="ja-JP" dirty="0"/>
              <a:t>6. </a:t>
            </a:r>
            <a:r>
              <a:rPr lang="ja-JP" altLang="en-US" dirty="0"/>
              <a:t>コミュニケーション・トラブル</a:t>
            </a:r>
          </a:p>
        </p:txBody>
      </p:sp>
      <p:pic>
        <p:nvPicPr>
          <p:cNvPr id="29" name="図 28"/>
          <p:cNvPicPr>
            <a:picLocks noChangeAspect="1"/>
          </p:cNvPicPr>
          <p:nvPr/>
        </p:nvPicPr>
        <p:blipFill>
          <a:blip r:embed="rId4" cstate="print">
            <a:extLst>
              <a:ext uri="{BEBA8EAE-BF5A-486C-A8C5-ECC9F3942E4B}">
                <a14:imgProps xmlns:a14="http://schemas.microsoft.com/office/drawing/2010/main">
                  <a14:imgLayer r:embed="rId5">
                    <a14:imgEffect>
                      <a14:backgroundRemoval t="9846" b="95367" l="1212" r="94545">
                        <a14:foregroundMark x1="17980" y1="73745" x2="36162" y2="73745"/>
                        <a14:foregroundMark x1="27677" y1="54633" x2="20808" y2="65830"/>
                        <a14:foregroundMark x1="27273" y1="51544" x2="16566" y2="65830"/>
                        <a14:foregroundMark x1="18182" y1="65830" x2="37980" y2="71815"/>
                        <a14:foregroundMark x1="24646" y1="66023" x2="47677" y2="66023"/>
                        <a14:foregroundMark x1="48485" y1="60811" x2="67071" y2="52703"/>
                        <a14:foregroundMark x1="56768" y1="48456" x2="57778" y2="65058"/>
                        <a14:foregroundMark x1="45455" y1="49035" x2="65455" y2="60232"/>
                        <a14:foregroundMark x1="53535" y1="44402" x2="58384" y2="63320"/>
                        <a14:foregroundMark x1="55960" y1="22587" x2="53939" y2="17181"/>
                        <a14:foregroundMark x1="56768" y1="23938" x2="56768" y2="17375"/>
                        <a14:foregroundMark x1="59192" y1="18726" x2="58990" y2="23938"/>
                        <a14:foregroundMark x1="46667" y1="62548" x2="61818" y2="62741"/>
                        <a14:foregroundMark x1="70303" y1="64286" x2="76566" y2="72780"/>
                        <a14:foregroundMark x1="62424" y1="68147" x2="63636" y2="77799"/>
                        <a14:foregroundMark x1="50505" y1="76255" x2="74343" y2="73359"/>
                        <a14:foregroundMark x1="38182" y1="82432" x2="32323" y2="89768"/>
                        <a14:foregroundMark x1="30101" y1="90734" x2="17980" y2="84170"/>
                        <a14:foregroundMark x1="18990" y1="82432" x2="27879" y2="75097"/>
                        <a14:foregroundMark x1="23030" y1="81467" x2="32727" y2="86873"/>
                        <a14:foregroundMark x1="22222" y1="82432" x2="31919" y2="89189"/>
                        <a14:foregroundMark x1="28485" y1="79923" x2="34545" y2="84363"/>
                        <a14:foregroundMark x1="8485" y1="71815" x2="20606" y2="79730"/>
                        <a14:foregroundMark x1="11111" y1="71429" x2="22020" y2="68533"/>
                        <a14:backgroundMark x1="27677" y1="62162" x2="27677" y2="62162"/>
                      </a14:backgroundRemoval>
                    </a14:imgEffect>
                  </a14:imgLayer>
                </a14:imgProps>
              </a:ext>
              <a:ext uri="{28A0092B-C50C-407E-A947-70E740481C1C}">
                <a14:useLocalDpi xmlns:a14="http://schemas.microsoft.com/office/drawing/2010/main" val="0"/>
              </a:ext>
            </a:extLst>
          </a:blip>
          <a:stretch>
            <a:fillRect/>
          </a:stretch>
        </p:blipFill>
        <p:spPr>
          <a:xfrm>
            <a:off x="0" y="662879"/>
            <a:ext cx="1996568" cy="2087976"/>
          </a:xfrm>
          <a:prstGeom prst="rect">
            <a:avLst/>
          </a:prstGeom>
        </p:spPr>
      </p:pic>
      <p:pic>
        <p:nvPicPr>
          <p:cNvPr id="4" name="図 3"/>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5693" t="18053" r="25345" b="31926"/>
          <a:stretch/>
        </p:blipFill>
        <p:spPr>
          <a:xfrm>
            <a:off x="1701319" y="2960678"/>
            <a:ext cx="3889471" cy="3973522"/>
          </a:xfrm>
          <a:prstGeom prst="rect">
            <a:avLst/>
          </a:prstGeom>
        </p:spPr>
      </p:pic>
      <p:grpSp>
        <p:nvGrpSpPr>
          <p:cNvPr id="24" name="グループ化 23"/>
          <p:cNvGrpSpPr/>
          <p:nvPr/>
        </p:nvGrpSpPr>
        <p:grpSpPr>
          <a:xfrm rot="718360">
            <a:off x="4799036" y="3191689"/>
            <a:ext cx="4286084" cy="2240620"/>
            <a:chOff x="-192454" y="3972081"/>
            <a:chExt cx="4286084" cy="2240620"/>
          </a:xfrm>
        </p:grpSpPr>
        <p:sp>
          <p:nvSpPr>
            <p:cNvPr id="25" name="雲 31"/>
            <p:cNvSpPr/>
            <p:nvPr/>
          </p:nvSpPr>
          <p:spPr>
            <a:xfrm rot="197991">
              <a:off x="153889" y="3972081"/>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28" name="正方形/長方形 27"/>
            <p:cNvSpPr/>
            <p:nvPr/>
          </p:nvSpPr>
          <p:spPr>
            <a:xfrm rot="21098764">
              <a:off x="-192454" y="4548031"/>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相手の気持ちを</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考えよう！</a:t>
              </a:r>
            </a:p>
          </p:txBody>
        </p:sp>
      </p:grpSp>
    </p:spTree>
    <p:custDataLst>
      <p:tags r:id="rId1"/>
    </p:custDataLst>
    <p:extLst>
      <p:ext uri="{BB962C8B-B14F-4D97-AF65-F5344CB8AC3E}">
        <p14:creationId xmlns:p14="http://schemas.microsoft.com/office/powerpoint/2010/main" val="343010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sz="4000" dirty="0"/>
              <a:t>第 </a:t>
            </a:r>
            <a:r>
              <a:rPr lang="en-US" altLang="ja-JP" sz="6000" dirty="0">
                <a:solidFill>
                  <a:schemeClr val="accent4">
                    <a:lumMod val="40000"/>
                    <a:lumOff val="60000"/>
                  </a:schemeClr>
                </a:solidFill>
              </a:rPr>
              <a:t>7</a:t>
            </a:r>
            <a:r>
              <a:rPr lang="ja-JP" altLang="en-US" sz="4000" dirty="0"/>
              <a:t> 話</a:t>
            </a:r>
            <a:br>
              <a:rPr lang="en-US" altLang="ja-JP" sz="4000" dirty="0"/>
            </a:br>
            <a:r>
              <a:rPr lang="ja-JP" altLang="en-US" dirty="0"/>
              <a:t>インターネットを</a:t>
            </a:r>
            <a:br>
              <a:rPr lang="en-US" altLang="ja-JP" dirty="0"/>
            </a:br>
            <a:r>
              <a:rPr lang="ja-JP" altLang="en-US" dirty="0"/>
              <a:t>使うときのルール</a:t>
            </a:r>
          </a:p>
        </p:txBody>
      </p:sp>
      <p:sp>
        <p:nvSpPr>
          <p:cNvPr id="7" name="テキスト プレースホルダー 6"/>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02211290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正方形/長方形 29"/>
          <p:cNvSpPr/>
          <p:nvPr/>
        </p:nvSpPr>
        <p:spPr>
          <a:xfrm rot="5400000" flipV="1">
            <a:off x="3573687" y="986496"/>
            <a:ext cx="5482140" cy="6849220"/>
          </a:xfrm>
          <a:prstGeom prst="flowChartManualInput">
            <a:avLst/>
          </a:prstGeom>
          <a:solidFill>
            <a:srgbClr val="EDE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b="19283"/>
          <a:stretch/>
        </p:blipFill>
        <p:spPr>
          <a:xfrm>
            <a:off x="6197573" y="1199823"/>
            <a:ext cx="3716865" cy="3000120"/>
          </a:xfrm>
          <a:prstGeom prst="rect">
            <a:avLst/>
          </a:prstGeom>
        </p:spPr>
      </p:pic>
      <p:pic>
        <p:nvPicPr>
          <p:cNvPr id="6" name="図 5"/>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9733" t="24255" r="17465" b="17363"/>
          <a:stretch/>
        </p:blipFill>
        <p:spPr>
          <a:xfrm>
            <a:off x="-130629" y="2585553"/>
            <a:ext cx="4000693" cy="4423571"/>
          </a:xfrm>
          <a:prstGeom prst="rect">
            <a:avLst/>
          </a:prstGeom>
        </p:spPr>
      </p:pic>
      <p:sp>
        <p:nvSpPr>
          <p:cNvPr id="135" name="正方形/長方形 29"/>
          <p:cNvSpPr/>
          <p:nvPr/>
        </p:nvSpPr>
        <p:spPr>
          <a:xfrm rot="5400000" flipV="1">
            <a:off x="4566111" y="1908038"/>
            <a:ext cx="3220391" cy="6953733"/>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575"/>
              <a:gd name="connsiteY0" fmla="*/ 1172 h 10000"/>
              <a:gd name="connsiteX1" fmla="*/ 10575 w 10575"/>
              <a:gd name="connsiteY1" fmla="*/ 0 h 10000"/>
              <a:gd name="connsiteX2" fmla="*/ 10575 w 10575"/>
              <a:gd name="connsiteY2" fmla="*/ 10000 h 10000"/>
              <a:gd name="connsiteX3" fmla="*/ 575 w 10575"/>
              <a:gd name="connsiteY3" fmla="*/ 10000 h 10000"/>
              <a:gd name="connsiteX4" fmla="*/ 0 w 10575"/>
              <a:gd name="connsiteY4" fmla="*/ 1172 h 10000"/>
              <a:gd name="connsiteX0" fmla="*/ 0 w 10623"/>
              <a:gd name="connsiteY0" fmla="*/ 1236 h 10064"/>
              <a:gd name="connsiteX1" fmla="*/ 10623 w 10623"/>
              <a:gd name="connsiteY1" fmla="*/ 0 h 10064"/>
              <a:gd name="connsiteX2" fmla="*/ 10575 w 10623"/>
              <a:gd name="connsiteY2" fmla="*/ 10064 h 10064"/>
              <a:gd name="connsiteX3" fmla="*/ 575 w 10623"/>
              <a:gd name="connsiteY3" fmla="*/ 10064 h 10064"/>
              <a:gd name="connsiteX4" fmla="*/ 0 w 10623"/>
              <a:gd name="connsiteY4" fmla="*/ 1236 h 10064"/>
              <a:gd name="connsiteX0" fmla="*/ 0 w 10623"/>
              <a:gd name="connsiteY0" fmla="*/ 1236 h 10064"/>
              <a:gd name="connsiteX1" fmla="*/ 10623 w 10623"/>
              <a:gd name="connsiteY1" fmla="*/ 0 h 10064"/>
              <a:gd name="connsiteX2" fmla="*/ 10575 w 10623"/>
              <a:gd name="connsiteY2" fmla="*/ 10064 h 10064"/>
              <a:gd name="connsiteX3" fmla="*/ 3496 w 10623"/>
              <a:gd name="connsiteY3" fmla="*/ 10000 h 10064"/>
              <a:gd name="connsiteX4" fmla="*/ 0 w 10623"/>
              <a:gd name="connsiteY4" fmla="*/ 1236 h 10064"/>
              <a:gd name="connsiteX0" fmla="*/ 0 w 10623"/>
              <a:gd name="connsiteY0" fmla="*/ 1236 h 10170"/>
              <a:gd name="connsiteX1" fmla="*/ 10623 w 10623"/>
              <a:gd name="connsiteY1" fmla="*/ 0 h 10170"/>
              <a:gd name="connsiteX2" fmla="*/ 10575 w 10623"/>
              <a:gd name="connsiteY2" fmla="*/ 10064 h 10170"/>
              <a:gd name="connsiteX3" fmla="*/ 1437 w 10623"/>
              <a:gd name="connsiteY3" fmla="*/ 10170 h 10170"/>
              <a:gd name="connsiteX4" fmla="*/ 0 w 10623"/>
              <a:gd name="connsiteY4" fmla="*/ 1236 h 1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3" h="10170">
                <a:moveTo>
                  <a:pt x="0" y="1236"/>
                </a:moveTo>
                <a:lnTo>
                  <a:pt x="10623" y="0"/>
                </a:lnTo>
                <a:cubicBezTo>
                  <a:pt x="10607" y="3355"/>
                  <a:pt x="10591" y="6709"/>
                  <a:pt x="10575" y="10064"/>
                </a:cubicBezTo>
                <a:lnTo>
                  <a:pt x="1437" y="10170"/>
                </a:lnTo>
                <a:cubicBezTo>
                  <a:pt x="1245" y="7227"/>
                  <a:pt x="192" y="4179"/>
                  <a:pt x="0" y="1236"/>
                </a:cubicBezTo>
                <a:close/>
              </a:path>
            </a:pathLst>
          </a:custGeom>
          <a:solidFill>
            <a:srgbClr val="EDE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sp>
        <p:nvSpPr>
          <p:cNvPr id="53" name="テキスト ボックス 52"/>
          <p:cNvSpPr txBox="1"/>
          <p:nvPr/>
        </p:nvSpPr>
        <p:spPr>
          <a:xfrm>
            <a:off x="68349" y="869489"/>
            <a:ext cx="8843422" cy="769441"/>
          </a:xfrm>
          <a:prstGeom prst="rect">
            <a:avLst/>
          </a:prstGeom>
          <a:noFill/>
        </p:spPr>
        <p:txBody>
          <a:bodyPr wrap="square" rtlCol="0">
            <a:spAutoFit/>
          </a:bodyPr>
          <a:lstStyle/>
          <a:p>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スマートフォンを買ってもらって以来、眉山さんは、</a:t>
            </a:r>
            <a:br>
              <a:rPr lang="en-US" altLang="ja-JP" sz="2200" dirty="0">
                <a:latin typeface="メイリオ" panose="020B0604030504040204" pitchFamily="50" charset="-128"/>
                <a:ea typeface="メイリオ" panose="020B0604030504040204" pitchFamily="50" charset="-128"/>
                <a:cs typeface="メイリオ" panose="020B0604030504040204" pitchFamily="50" charset="-128"/>
              </a:rPr>
            </a:br>
            <a:r>
              <a:rPr lang="en-US" altLang="ja-JP" sz="2200" dirty="0">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や友達とのメッセージのやり取り、ゲームなどに夢中です。</a:t>
            </a:r>
            <a:endParaRPr kumimoji="1" lang="ja-JP" altLang="en-US" sz="2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テキスト ボックス 98"/>
          <p:cNvSpPr txBox="1"/>
          <p:nvPr/>
        </p:nvSpPr>
        <p:spPr>
          <a:xfrm>
            <a:off x="3461974" y="3930391"/>
            <a:ext cx="762074" cy="646331"/>
          </a:xfrm>
          <a:prstGeom prst="rect">
            <a:avLst/>
          </a:prstGeom>
          <a:noFill/>
        </p:spPr>
        <p:txBody>
          <a:bodyPr wrap="square" rtlCol="0">
            <a:spAutoFit/>
          </a:bodyPr>
          <a:lstStyle/>
          <a:p>
            <a:pPr algn="ctr"/>
            <a:r>
              <a:rPr kumimoji="1" lang="ja-JP" altLang="en-US" sz="3600" dirty="0">
                <a:solidFill>
                  <a:srgbClr val="80725E"/>
                </a:solidFill>
                <a:latin typeface="メイリオ" panose="020B0604030504040204" pitchFamily="50" charset="-128"/>
                <a:ea typeface="メイリオ" panose="020B0604030504040204" pitchFamily="50" charset="-128"/>
                <a:cs typeface="メイリオ" panose="020B0604030504040204" pitchFamily="50" charset="-128"/>
              </a:rPr>
              <a:t>夜</a:t>
            </a:r>
          </a:p>
        </p:txBody>
      </p:sp>
      <p:sp>
        <p:nvSpPr>
          <p:cNvPr id="118" name="テキスト ボックス 117"/>
          <p:cNvSpPr txBox="1"/>
          <p:nvPr/>
        </p:nvSpPr>
        <p:spPr>
          <a:xfrm>
            <a:off x="3670478" y="3226318"/>
            <a:ext cx="762074" cy="646331"/>
          </a:xfrm>
          <a:prstGeom prst="rect">
            <a:avLst/>
          </a:prstGeom>
          <a:noFill/>
        </p:spPr>
        <p:txBody>
          <a:bodyPr wrap="square" rtlCol="0">
            <a:spAutoFit/>
          </a:bodyPr>
          <a:lstStyle/>
          <a:p>
            <a:pPr algn="ctr"/>
            <a:r>
              <a:rPr kumimoji="1" lang="ja-JP" altLang="en-US" sz="3600" dirty="0">
                <a:solidFill>
                  <a:srgbClr val="80725E"/>
                </a:solidFill>
                <a:latin typeface="メイリオ" panose="020B0604030504040204" pitchFamily="50" charset="-128"/>
                <a:ea typeface="メイリオ" panose="020B0604030504040204" pitchFamily="50" charset="-128"/>
                <a:cs typeface="メイリオ" panose="020B0604030504040204" pitchFamily="50" charset="-128"/>
              </a:rPr>
              <a:t>昼</a:t>
            </a:r>
          </a:p>
        </p:txBody>
      </p:sp>
      <p:grpSp>
        <p:nvGrpSpPr>
          <p:cNvPr id="7" name="グループ化 6"/>
          <p:cNvGrpSpPr/>
          <p:nvPr/>
        </p:nvGrpSpPr>
        <p:grpSpPr>
          <a:xfrm>
            <a:off x="2304629" y="2027128"/>
            <a:ext cx="1265896" cy="1308861"/>
            <a:chOff x="2546003" y="1723870"/>
            <a:chExt cx="1265896" cy="1308861"/>
          </a:xfrm>
        </p:grpSpPr>
        <p:sp>
          <p:nvSpPr>
            <p:cNvPr id="16"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7" name="テキスト ボックス 16"/>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8" name="テキスト ボックス 17"/>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0" name="テキスト ボックス 19"/>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 name="テキスト ボックス 20"/>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2" name="テキスト ボックス 21"/>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3" name="テキスト ボックス 22"/>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 name="テキスト ボックス 23"/>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5" name="テキスト ボックス 24"/>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7" name="テキスト ボックス 26"/>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9" name="テキスト ボックス 28"/>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0" name="テキスト ボックス 29"/>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31" name="フリーフォーム 30"/>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32" name="フリーフォーム 31"/>
            <p:cNvSpPr/>
            <p:nvPr/>
          </p:nvSpPr>
          <p:spPr>
            <a:xfrm rot="12660000">
              <a:off x="3068108" y="2394471"/>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33"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grpSp>
        <p:nvGrpSpPr>
          <p:cNvPr id="128" name="グループ化 127"/>
          <p:cNvGrpSpPr/>
          <p:nvPr/>
        </p:nvGrpSpPr>
        <p:grpSpPr>
          <a:xfrm>
            <a:off x="56162" y="6384423"/>
            <a:ext cx="2322109" cy="403644"/>
            <a:chOff x="5603630" y="6383924"/>
            <a:chExt cx="2625479" cy="403644"/>
          </a:xfrm>
          <a:solidFill>
            <a:srgbClr val="AE9070"/>
          </a:solidFill>
        </p:grpSpPr>
        <p:sp>
          <p:nvSpPr>
            <p:cNvPr id="129" name="テキスト ボックス 128"/>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眉山（びざん</a:t>
              </a:r>
              <a:r>
                <a:rPr kumimoji="1"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130" name="正方形/長方形 129"/>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正方形/長方形 130"/>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正方形/長方形 132"/>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5" name="グループ化 34"/>
          <p:cNvGrpSpPr/>
          <p:nvPr/>
        </p:nvGrpSpPr>
        <p:grpSpPr>
          <a:xfrm>
            <a:off x="2641123" y="1801507"/>
            <a:ext cx="7205152" cy="5404955"/>
            <a:chOff x="2641123" y="1801507"/>
            <a:chExt cx="7205152" cy="5404955"/>
          </a:xfrm>
        </p:grpSpPr>
        <p:cxnSp>
          <p:nvCxnSpPr>
            <p:cNvPr id="11" name="直線コネクタ 10"/>
            <p:cNvCxnSpPr/>
            <p:nvPr/>
          </p:nvCxnSpPr>
          <p:spPr>
            <a:xfrm flipH="1">
              <a:off x="2641123" y="1801507"/>
              <a:ext cx="1424034" cy="5404955"/>
            </a:xfrm>
            <a:prstGeom prst="line">
              <a:avLst/>
            </a:prstGeom>
            <a:ln w="38100">
              <a:solidFill>
                <a:srgbClr val="9C8D78"/>
              </a:solidFill>
            </a:ln>
          </p:spPr>
          <p:style>
            <a:lnRef idx="1">
              <a:schemeClr val="dk1"/>
            </a:lnRef>
            <a:fillRef idx="0">
              <a:schemeClr val="dk1"/>
            </a:fillRef>
            <a:effectRef idx="0">
              <a:schemeClr val="dk1"/>
            </a:effectRef>
            <a:fontRef idx="minor">
              <a:schemeClr val="tx1"/>
            </a:fontRef>
          </p:style>
        </p:cxnSp>
        <p:cxnSp>
          <p:nvCxnSpPr>
            <p:cNvPr id="9" name="直線コネクタ 8"/>
            <p:cNvCxnSpPr/>
            <p:nvPr/>
          </p:nvCxnSpPr>
          <p:spPr>
            <a:xfrm>
              <a:off x="3552246" y="3803284"/>
              <a:ext cx="6294029" cy="448062"/>
            </a:xfrm>
            <a:prstGeom prst="line">
              <a:avLst/>
            </a:prstGeom>
            <a:ln w="38100">
              <a:solidFill>
                <a:srgbClr val="9C8D78"/>
              </a:solidFill>
            </a:ln>
          </p:spPr>
          <p:style>
            <a:lnRef idx="1">
              <a:schemeClr val="accent1"/>
            </a:lnRef>
            <a:fillRef idx="0">
              <a:schemeClr val="accent1"/>
            </a:fillRef>
            <a:effectRef idx="0">
              <a:schemeClr val="accent1"/>
            </a:effectRef>
            <a:fontRef idx="minor">
              <a:schemeClr val="tx1"/>
            </a:fontRef>
          </p:style>
        </p:cxnSp>
      </p:grpSp>
      <p:grpSp>
        <p:nvGrpSpPr>
          <p:cNvPr id="205" name="グループ化 204"/>
          <p:cNvGrpSpPr/>
          <p:nvPr/>
        </p:nvGrpSpPr>
        <p:grpSpPr>
          <a:xfrm>
            <a:off x="4137949" y="2141267"/>
            <a:ext cx="1265896" cy="1308861"/>
            <a:chOff x="2546003" y="1723870"/>
            <a:chExt cx="1265896" cy="1308861"/>
          </a:xfrm>
        </p:grpSpPr>
        <p:sp>
          <p:nvSpPr>
            <p:cNvPr id="206" name="円/楕円 20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207" name="テキスト ボックス 206"/>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08" name="テキスト ボックス 207"/>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209" name="テキスト ボックス 208"/>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0" name="テキスト ボックス 209"/>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1" name="テキスト ボックス 210"/>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2" name="テキスト ボックス 211"/>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3" name="テキスト ボックス 212"/>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4" name="テキスト ボックス 213"/>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5" name="テキスト ボックス 214"/>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6" name="テキスト ボックス 215"/>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7" name="テキスト ボックス 216"/>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8" name="テキスト ボックス 217"/>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19" name="フリーフォーム 218"/>
            <p:cNvSpPr/>
            <p:nvPr/>
          </p:nvSpPr>
          <p:spPr>
            <a:xfrm flipV="1">
              <a:off x="3160420" y="2376343"/>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220" name="フリーフォーム 219"/>
            <p:cNvSpPr/>
            <p:nvPr/>
          </p:nvSpPr>
          <p:spPr>
            <a:xfrm rot="12660000">
              <a:off x="3292820" y="2114166"/>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w="19050">
              <a:solidFill>
                <a:srgbClr val="ED7D31"/>
              </a:solidFill>
            </a:ln>
            <a:scene3d>
              <a:camera prst="orthographicFront">
                <a:rot lat="0" lon="0" rev="9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221" name="円/楕円 220"/>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grpSp>
        <p:nvGrpSpPr>
          <p:cNvPr id="239" name="グループ化 238"/>
          <p:cNvGrpSpPr/>
          <p:nvPr/>
        </p:nvGrpSpPr>
        <p:grpSpPr>
          <a:xfrm>
            <a:off x="3701102" y="4459681"/>
            <a:ext cx="1265896" cy="1308861"/>
            <a:chOff x="2546003" y="1723870"/>
            <a:chExt cx="1265896" cy="1308861"/>
          </a:xfrm>
        </p:grpSpPr>
        <p:sp>
          <p:nvSpPr>
            <p:cNvPr id="240" name="円/楕円 239"/>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241" name="テキスト ボックス 240"/>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2" name="テキスト ボックス 241"/>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243" name="テキスト ボックス 242"/>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4" name="テキスト ボックス 243"/>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5" name="テキスト ボックス 244"/>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6" name="テキスト ボックス 245"/>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7" name="テキスト ボックス 246"/>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8" name="テキスト ボックス 247"/>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49" name="テキスト ボックス 248"/>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50" name="テキスト ボックス 249"/>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51" name="テキスト ボックス 250"/>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52" name="テキスト ボックス 251"/>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253" name="フリーフォーム 252"/>
            <p:cNvSpPr/>
            <p:nvPr/>
          </p:nvSpPr>
          <p:spPr>
            <a:xfrm flipV="1">
              <a:off x="3354150" y="2063085"/>
              <a:ext cx="45719"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a:scene3d>
              <a:camera prst="orthographicFront">
                <a:rot lat="0" lon="0" rev="7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254" name="フリーフォーム 253"/>
            <p:cNvSpPr/>
            <p:nvPr/>
          </p:nvSpPr>
          <p:spPr>
            <a:xfrm rot="12660000">
              <a:off x="3015699" y="2104433"/>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w="19050">
              <a:solidFill>
                <a:srgbClr val="ED7D31"/>
              </a:solidFill>
            </a:ln>
            <a:scene3d>
              <a:camera prst="orthographicFront">
                <a:rot lat="0" lon="0" rev="15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255" name="円/楕円 254"/>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256" name="テキスト ボックス 255"/>
          <p:cNvSpPr txBox="1"/>
          <p:nvPr/>
        </p:nvSpPr>
        <p:spPr>
          <a:xfrm>
            <a:off x="2784903" y="3426303"/>
            <a:ext cx="762074" cy="646331"/>
          </a:xfrm>
          <a:prstGeom prst="rect">
            <a:avLst/>
          </a:prstGeom>
          <a:noFill/>
        </p:spPr>
        <p:txBody>
          <a:bodyPr wrap="square" rtlCol="0">
            <a:spAutoFit/>
          </a:bodyPr>
          <a:lstStyle/>
          <a:p>
            <a:pPr algn="ctr"/>
            <a:r>
              <a:rPr lang="ja-JP" altLang="en-US" sz="3600" dirty="0">
                <a:solidFill>
                  <a:srgbClr val="80725E"/>
                </a:solidFill>
                <a:latin typeface="メイリオ" panose="020B0604030504040204" pitchFamily="50" charset="-128"/>
                <a:ea typeface="メイリオ" panose="020B0604030504040204" pitchFamily="50" charset="-128"/>
                <a:cs typeface="メイリオ" panose="020B0604030504040204" pitchFamily="50" charset="-128"/>
              </a:rPr>
              <a:t>朝</a:t>
            </a:r>
            <a:endParaRPr kumimoji="1" lang="ja-JP" altLang="en-US" sz="3600" dirty="0">
              <a:solidFill>
                <a:srgbClr val="80725E"/>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59" name="図 258"/>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b="24252"/>
          <a:stretch/>
        </p:blipFill>
        <p:spPr>
          <a:xfrm>
            <a:off x="4514486" y="3707034"/>
            <a:ext cx="4571783" cy="3463024"/>
          </a:xfrm>
          <a:prstGeom prst="rect">
            <a:avLst/>
          </a:prstGeom>
        </p:spPr>
      </p:pic>
      <p:grpSp>
        <p:nvGrpSpPr>
          <p:cNvPr id="5" name="グループ化 4"/>
          <p:cNvGrpSpPr/>
          <p:nvPr/>
        </p:nvGrpSpPr>
        <p:grpSpPr>
          <a:xfrm>
            <a:off x="5518698" y="1328574"/>
            <a:ext cx="2102981" cy="1411297"/>
            <a:chOff x="5518698" y="1328574"/>
            <a:chExt cx="2102981" cy="1411297"/>
          </a:xfrm>
        </p:grpSpPr>
        <p:grpSp>
          <p:nvGrpSpPr>
            <p:cNvPr id="139" name="グループ化 138"/>
            <p:cNvGrpSpPr/>
            <p:nvPr/>
          </p:nvGrpSpPr>
          <p:grpSpPr>
            <a:xfrm rot="21414378">
              <a:off x="5518698" y="1647096"/>
              <a:ext cx="2102981" cy="1092775"/>
              <a:chOff x="369689" y="2682597"/>
              <a:chExt cx="3479339" cy="1963661"/>
            </a:xfrm>
            <a:solidFill>
              <a:schemeClr val="accent2"/>
            </a:solidFill>
          </p:grpSpPr>
          <p:sp>
            <p:nvSpPr>
              <p:cNvPr id="141" name="円/楕円 140"/>
              <p:cNvSpPr/>
              <p:nvPr/>
            </p:nvSpPr>
            <p:spPr>
              <a:xfrm>
                <a:off x="3500774" y="4385596"/>
                <a:ext cx="183843" cy="171238"/>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42"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44" name="円/楕円 143"/>
              <p:cNvSpPr/>
              <p:nvPr/>
            </p:nvSpPr>
            <p:spPr>
              <a:xfrm>
                <a:off x="3693332" y="4481176"/>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grpSp>
          <p:nvGrpSpPr>
            <p:cNvPr id="148" name="グループ化 147"/>
            <p:cNvGrpSpPr/>
            <p:nvPr/>
          </p:nvGrpSpPr>
          <p:grpSpPr>
            <a:xfrm>
              <a:off x="5806276" y="1328574"/>
              <a:ext cx="1693298" cy="1176094"/>
              <a:chOff x="466053" y="1665620"/>
              <a:chExt cx="3500831" cy="2431532"/>
            </a:xfrm>
          </p:grpSpPr>
          <p:pic>
            <p:nvPicPr>
              <p:cNvPr id="149" name="図 148"/>
              <p:cNvPicPr>
                <a:picLocks noChangeAspect="1"/>
              </p:cNvPicPr>
              <p:nvPr/>
            </p:nvPicPr>
            <p:blipFill rotWithShape="1">
              <a:blip r:embed="rId10" cstate="print">
                <a:extLst>
                  <a:ext uri="{28A0092B-C50C-407E-A947-70E740481C1C}">
                    <a14:useLocalDpi xmlns:a14="http://schemas.microsoft.com/office/drawing/2010/main" val="0"/>
                  </a:ext>
                </a:extLst>
              </a:blip>
              <a:srcRect/>
              <a:stretch/>
            </p:blipFill>
            <p:spPr>
              <a:xfrm>
                <a:off x="466053" y="1665620"/>
                <a:ext cx="3500831" cy="2419329"/>
              </a:xfrm>
              <a:prstGeom prst="rect">
                <a:avLst/>
              </a:prstGeom>
            </p:spPr>
          </p:pic>
          <p:sp>
            <p:nvSpPr>
              <p:cNvPr id="150" name="フリーフォーム 149"/>
              <p:cNvSpPr/>
              <p:nvPr/>
            </p:nvSpPr>
            <p:spPr>
              <a:xfrm>
                <a:off x="1033382" y="2285950"/>
                <a:ext cx="1960093" cy="1811202"/>
              </a:xfrm>
              <a:custGeom>
                <a:avLst/>
                <a:gdLst>
                  <a:gd name="connsiteX0" fmla="*/ 464457 w 3004457"/>
                  <a:gd name="connsiteY0" fmla="*/ 0 h 2322286"/>
                  <a:gd name="connsiteX1" fmla="*/ 0 w 3004457"/>
                  <a:gd name="connsiteY1" fmla="*/ 2249714 h 2322286"/>
                  <a:gd name="connsiteX2" fmla="*/ 2685142 w 3004457"/>
                  <a:gd name="connsiteY2" fmla="*/ 2322286 h 2322286"/>
                  <a:gd name="connsiteX3" fmla="*/ 3004457 w 3004457"/>
                  <a:gd name="connsiteY3" fmla="*/ 333829 h 2322286"/>
                  <a:gd name="connsiteX4" fmla="*/ 464457 w 3004457"/>
                  <a:gd name="connsiteY4" fmla="*/ 0 h 2322286"/>
                  <a:gd name="connsiteX0" fmla="*/ 473982 w 3013982"/>
                  <a:gd name="connsiteY0" fmla="*/ 0 h 2330677"/>
                  <a:gd name="connsiteX1" fmla="*/ 0 w 3013982"/>
                  <a:gd name="connsiteY1" fmla="*/ 2330677 h 2330677"/>
                  <a:gd name="connsiteX2" fmla="*/ 2694667 w 3013982"/>
                  <a:gd name="connsiteY2" fmla="*/ 2322286 h 2330677"/>
                  <a:gd name="connsiteX3" fmla="*/ 3013982 w 3013982"/>
                  <a:gd name="connsiteY3" fmla="*/ 333829 h 2330677"/>
                  <a:gd name="connsiteX4" fmla="*/ 473982 w 3013982"/>
                  <a:gd name="connsiteY4" fmla="*/ 0 h 2330677"/>
                  <a:gd name="connsiteX0" fmla="*/ 473982 w 3118757"/>
                  <a:gd name="connsiteY0" fmla="*/ 0 h 2330677"/>
                  <a:gd name="connsiteX1" fmla="*/ 0 w 3118757"/>
                  <a:gd name="connsiteY1" fmla="*/ 2330677 h 2330677"/>
                  <a:gd name="connsiteX2" fmla="*/ 2694667 w 3118757"/>
                  <a:gd name="connsiteY2" fmla="*/ 2322286 h 2330677"/>
                  <a:gd name="connsiteX3" fmla="*/ 3118757 w 3118757"/>
                  <a:gd name="connsiteY3" fmla="*/ 210004 h 2330677"/>
                  <a:gd name="connsiteX4" fmla="*/ 473982 w 3118757"/>
                  <a:gd name="connsiteY4" fmla="*/ 0 h 2330677"/>
                  <a:gd name="connsiteX0" fmla="*/ 473982 w 3118757"/>
                  <a:gd name="connsiteY0" fmla="*/ 0 h 2330677"/>
                  <a:gd name="connsiteX1" fmla="*/ 0 w 3118757"/>
                  <a:gd name="connsiteY1" fmla="*/ 2330677 h 2330677"/>
                  <a:gd name="connsiteX2" fmla="*/ 2847067 w 3118757"/>
                  <a:gd name="connsiteY2" fmla="*/ 2312761 h 2330677"/>
                  <a:gd name="connsiteX3" fmla="*/ 3118757 w 3118757"/>
                  <a:gd name="connsiteY3" fmla="*/ 210004 h 2330677"/>
                  <a:gd name="connsiteX4" fmla="*/ 473982 w 3118757"/>
                  <a:gd name="connsiteY4" fmla="*/ 0 h 2330677"/>
                  <a:gd name="connsiteX0" fmla="*/ 535895 w 3118757"/>
                  <a:gd name="connsiteY0" fmla="*/ 0 h 2473552"/>
                  <a:gd name="connsiteX1" fmla="*/ 0 w 3118757"/>
                  <a:gd name="connsiteY1" fmla="*/ 2473552 h 2473552"/>
                  <a:gd name="connsiteX2" fmla="*/ 2847067 w 3118757"/>
                  <a:gd name="connsiteY2" fmla="*/ 2455636 h 2473552"/>
                  <a:gd name="connsiteX3" fmla="*/ 3118757 w 3118757"/>
                  <a:gd name="connsiteY3" fmla="*/ 352879 h 2473552"/>
                  <a:gd name="connsiteX4" fmla="*/ 535895 w 3118757"/>
                  <a:gd name="connsiteY4" fmla="*/ 0 h 2473552"/>
                  <a:gd name="connsiteX0" fmla="*/ 642575 w 3118757"/>
                  <a:gd name="connsiteY0" fmla="*/ 0 h 2961232"/>
                  <a:gd name="connsiteX1" fmla="*/ 0 w 3118757"/>
                  <a:gd name="connsiteY1" fmla="*/ 2961232 h 2961232"/>
                  <a:gd name="connsiteX2" fmla="*/ 2847067 w 3118757"/>
                  <a:gd name="connsiteY2" fmla="*/ 2943316 h 2961232"/>
                  <a:gd name="connsiteX3" fmla="*/ 3118757 w 3118757"/>
                  <a:gd name="connsiteY3" fmla="*/ 840559 h 2961232"/>
                  <a:gd name="connsiteX4" fmla="*/ 642575 w 3118757"/>
                  <a:gd name="connsiteY4" fmla="*/ 0 h 2961232"/>
                  <a:gd name="connsiteX0" fmla="*/ 642575 w 3210197"/>
                  <a:gd name="connsiteY0" fmla="*/ 0 h 2961232"/>
                  <a:gd name="connsiteX1" fmla="*/ 0 w 3210197"/>
                  <a:gd name="connsiteY1" fmla="*/ 2961232 h 2961232"/>
                  <a:gd name="connsiteX2" fmla="*/ 2847067 w 3210197"/>
                  <a:gd name="connsiteY2" fmla="*/ 2943316 h 2961232"/>
                  <a:gd name="connsiteX3" fmla="*/ 3210197 w 3210197"/>
                  <a:gd name="connsiteY3" fmla="*/ 307159 h 2961232"/>
                  <a:gd name="connsiteX4" fmla="*/ 642575 w 3210197"/>
                  <a:gd name="connsiteY4" fmla="*/ 0 h 2961232"/>
                  <a:gd name="connsiteX0" fmla="*/ 596855 w 3210197"/>
                  <a:gd name="connsiteY0" fmla="*/ 0 h 2961232"/>
                  <a:gd name="connsiteX1" fmla="*/ 0 w 3210197"/>
                  <a:gd name="connsiteY1" fmla="*/ 2961232 h 2961232"/>
                  <a:gd name="connsiteX2" fmla="*/ 2847067 w 3210197"/>
                  <a:gd name="connsiteY2" fmla="*/ 2943316 h 2961232"/>
                  <a:gd name="connsiteX3" fmla="*/ 3210197 w 3210197"/>
                  <a:gd name="connsiteY3" fmla="*/ 307159 h 2961232"/>
                  <a:gd name="connsiteX4" fmla="*/ 596855 w 3210197"/>
                  <a:gd name="connsiteY4" fmla="*/ 0 h 2961232"/>
                  <a:gd name="connsiteX0" fmla="*/ 596855 w 3210197"/>
                  <a:gd name="connsiteY0" fmla="*/ 0 h 2963867"/>
                  <a:gd name="connsiteX1" fmla="*/ 0 w 3210197"/>
                  <a:gd name="connsiteY1" fmla="*/ 2961232 h 2963867"/>
                  <a:gd name="connsiteX2" fmla="*/ 2826515 w 3210197"/>
                  <a:gd name="connsiteY2" fmla="*/ 2963867 h 2963867"/>
                  <a:gd name="connsiteX3" fmla="*/ 3210197 w 3210197"/>
                  <a:gd name="connsiteY3" fmla="*/ 307159 h 2963867"/>
                  <a:gd name="connsiteX4" fmla="*/ 596855 w 3210197"/>
                  <a:gd name="connsiteY4" fmla="*/ 0 h 2963867"/>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3869"/>
                  <a:gd name="connsiteX1" fmla="*/ 0 w 3210197"/>
                  <a:gd name="connsiteY1" fmla="*/ 2961232 h 2963869"/>
                  <a:gd name="connsiteX2" fmla="*/ 2840217 w 3210197"/>
                  <a:gd name="connsiteY2" fmla="*/ 2963869 h 2963869"/>
                  <a:gd name="connsiteX3" fmla="*/ 3210197 w 3210197"/>
                  <a:gd name="connsiteY3" fmla="*/ 307159 h 2963869"/>
                  <a:gd name="connsiteX4" fmla="*/ 596855 w 3210197"/>
                  <a:gd name="connsiteY4" fmla="*/ 0 h 2963869"/>
                  <a:gd name="connsiteX0" fmla="*/ 596855 w 3173659"/>
                  <a:gd name="connsiteY0" fmla="*/ 0 h 2963869"/>
                  <a:gd name="connsiteX1" fmla="*/ 0 w 3173659"/>
                  <a:gd name="connsiteY1" fmla="*/ 2961232 h 2963869"/>
                  <a:gd name="connsiteX2" fmla="*/ 2840217 w 3173659"/>
                  <a:gd name="connsiteY2" fmla="*/ 2963869 h 2963869"/>
                  <a:gd name="connsiteX3" fmla="*/ 3173659 w 3173659"/>
                  <a:gd name="connsiteY3" fmla="*/ 307159 h 2963869"/>
                  <a:gd name="connsiteX4" fmla="*/ 596855 w 3173659"/>
                  <a:gd name="connsiteY4" fmla="*/ 0 h 2963869"/>
                  <a:gd name="connsiteX0" fmla="*/ 596855 w 3137121"/>
                  <a:gd name="connsiteY0" fmla="*/ 0 h 2963869"/>
                  <a:gd name="connsiteX1" fmla="*/ 0 w 3137121"/>
                  <a:gd name="connsiteY1" fmla="*/ 2961232 h 2963869"/>
                  <a:gd name="connsiteX2" fmla="*/ 2840217 w 3137121"/>
                  <a:gd name="connsiteY2" fmla="*/ 2963869 h 2963869"/>
                  <a:gd name="connsiteX3" fmla="*/ 3137121 w 3137121"/>
                  <a:gd name="connsiteY3" fmla="*/ 311726 h 2963869"/>
                  <a:gd name="connsiteX4" fmla="*/ 596855 w 3137121"/>
                  <a:gd name="connsiteY4" fmla="*/ 0 h 2963869"/>
                  <a:gd name="connsiteX0" fmla="*/ 596855 w 3191928"/>
                  <a:gd name="connsiteY0" fmla="*/ 0 h 2963869"/>
                  <a:gd name="connsiteX1" fmla="*/ 0 w 3191928"/>
                  <a:gd name="connsiteY1" fmla="*/ 2961232 h 2963869"/>
                  <a:gd name="connsiteX2" fmla="*/ 2840217 w 3191928"/>
                  <a:gd name="connsiteY2" fmla="*/ 2963869 h 2963869"/>
                  <a:gd name="connsiteX3" fmla="*/ 3191928 w 3191928"/>
                  <a:gd name="connsiteY3" fmla="*/ 311726 h 2963869"/>
                  <a:gd name="connsiteX4" fmla="*/ 596855 w 3191928"/>
                  <a:gd name="connsiteY4" fmla="*/ 0 h 2963869"/>
                  <a:gd name="connsiteX0" fmla="*/ 596855 w 3207515"/>
                  <a:gd name="connsiteY0" fmla="*/ 0 h 2963869"/>
                  <a:gd name="connsiteX1" fmla="*/ 0 w 3207515"/>
                  <a:gd name="connsiteY1" fmla="*/ 2961232 h 2963869"/>
                  <a:gd name="connsiteX2" fmla="*/ 2840217 w 3207515"/>
                  <a:gd name="connsiteY2" fmla="*/ 2963869 h 2963869"/>
                  <a:gd name="connsiteX3" fmla="*/ 3207515 w 3207515"/>
                  <a:gd name="connsiteY3" fmla="*/ 116890 h 2963869"/>
                  <a:gd name="connsiteX4" fmla="*/ 596855 w 3207515"/>
                  <a:gd name="connsiteY4" fmla="*/ 0 h 2963869"/>
                  <a:gd name="connsiteX0" fmla="*/ 628028 w 3207515"/>
                  <a:gd name="connsiteY0" fmla="*/ 0 h 2963869"/>
                  <a:gd name="connsiteX1" fmla="*/ 0 w 3207515"/>
                  <a:gd name="connsiteY1" fmla="*/ 2961232 h 2963869"/>
                  <a:gd name="connsiteX2" fmla="*/ 2840217 w 3207515"/>
                  <a:gd name="connsiteY2" fmla="*/ 2963869 h 2963869"/>
                  <a:gd name="connsiteX3" fmla="*/ 3207515 w 3207515"/>
                  <a:gd name="connsiteY3" fmla="*/ 116890 h 2963869"/>
                  <a:gd name="connsiteX4" fmla="*/ 628028 w 3207515"/>
                  <a:gd name="connsiteY4" fmla="*/ 0 h 296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7515" h="2963869">
                    <a:moveTo>
                      <a:pt x="628028" y="0"/>
                    </a:moveTo>
                    <a:lnTo>
                      <a:pt x="0" y="2961232"/>
                    </a:lnTo>
                    <a:lnTo>
                      <a:pt x="2840217" y="2963869"/>
                    </a:lnTo>
                    <a:lnTo>
                      <a:pt x="3207515" y="116890"/>
                    </a:lnTo>
                    <a:lnTo>
                      <a:pt x="628028" y="0"/>
                    </a:lnTo>
                    <a:close/>
                  </a:path>
                </a:pathLst>
              </a:custGeom>
              <a:solidFill>
                <a:srgbClr val="E6E3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494138"/>
                  </a:solidFill>
                </a:endParaRPr>
              </a:p>
            </p:txBody>
          </p:sp>
        </p:grpSp>
        <p:pic>
          <p:nvPicPr>
            <p:cNvPr id="88" name="図 87"/>
            <p:cNvPicPr>
              <a:picLocks noChangeAspect="1"/>
            </p:cNvPicPr>
            <p:nvPr/>
          </p:nvPicPr>
          <p:blipFill rotWithShape="1">
            <a:blip r:embed="rId11" cstate="print">
              <a:extLst>
                <a:ext uri="{28A0092B-C50C-407E-A947-70E740481C1C}">
                  <a14:useLocalDpi xmlns:a14="http://schemas.microsoft.com/office/drawing/2010/main" val="0"/>
                </a:ext>
              </a:extLst>
            </a:blip>
            <a:srcRect l="21550" t="-1" r="23347" b="39397"/>
            <a:stretch/>
          </p:blipFill>
          <p:spPr>
            <a:xfrm>
              <a:off x="6141095" y="1624338"/>
              <a:ext cx="839693" cy="923543"/>
            </a:xfrm>
            <a:prstGeom prst="rect">
              <a:avLst/>
            </a:prstGeom>
            <a:ln>
              <a:noFill/>
            </a:ln>
            <a:scene3d>
              <a:camera prst="perspectiveHeroicExtremeLeftFacing">
                <a:rot lat="20869338" lon="1464523" rev="21016444"/>
              </a:camera>
              <a:lightRig rig="threePt" dir="t"/>
            </a:scene3d>
          </p:spPr>
        </p:pic>
        <p:sp>
          <p:nvSpPr>
            <p:cNvPr id="89" name="二等辺三角形 37"/>
            <p:cNvSpPr/>
            <p:nvPr/>
          </p:nvSpPr>
          <p:spPr>
            <a:xfrm rot="16200000">
              <a:off x="6441098" y="2106921"/>
              <a:ext cx="108123" cy="897942"/>
            </a:xfrm>
            <a:custGeom>
              <a:avLst/>
              <a:gdLst>
                <a:gd name="connsiteX0" fmla="*/ 0 w 105741"/>
                <a:gd name="connsiteY0" fmla="*/ 824123 h 824123"/>
                <a:gd name="connsiteX1" fmla="*/ 105741 w 105741"/>
                <a:gd name="connsiteY1" fmla="*/ 0 h 824123"/>
                <a:gd name="connsiteX2" fmla="*/ 105741 w 105741"/>
                <a:gd name="connsiteY2" fmla="*/ 824123 h 824123"/>
                <a:gd name="connsiteX3" fmla="*/ 0 w 105741"/>
                <a:gd name="connsiteY3" fmla="*/ 824123 h 824123"/>
                <a:gd name="connsiteX0" fmla="*/ 0 w 105741"/>
                <a:gd name="connsiteY0" fmla="*/ 824123 h 897942"/>
                <a:gd name="connsiteX1" fmla="*/ 105741 w 105741"/>
                <a:gd name="connsiteY1" fmla="*/ 0 h 897942"/>
                <a:gd name="connsiteX2" fmla="*/ 103360 w 105741"/>
                <a:gd name="connsiteY2" fmla="*/ 897942 h 897942"/>
                <a:gd name="connsiteX3" fmla="*/ 0 w 105741"/>
                <a:gd name="connsiteY3" fmla="*/ 824123 h 897942"/>
                <a:gd name="connsiteX0" fmla="*/ 0 w 108123"/>
                <a:gd name="connsiteY0" fmla="*/ 843176 h 897942"/>
                <a:gd name="connsiteX1" fmla="*/ 108123 w 108123"/>
                <a:gd name="connsiteY1" fmla="*/ 0 h 897942"/>
                <a:gd name="connsiteX2" fmla="*/ 105742 w 108123"/>
                <a:gd name="connsiteY2" fmla="*/ 897942 h 897942"/>
                <a:gd name="connsiteX3" fmla="*/ 0 w 108123"/>
                <a:gd name="connsiteY3" fmla="*/ 843176 h 897942"/>
              </a:gdLst>
              <a:ahLst/>
              <a:cxnLst>
                <a:cxn ang="0">
                  <a:pos x="connsiteX0" y="connsiteY0"/>
                </a:cxn>
                <a:cxn ang="0">
                  <a:pos x="connsiteX1" y="connsiteY1"/>
                </a:cxn>
                <a:cxn ang="0">
                  <a:pos x="connsiteX2" y="connsiteY2"/>
                </a:cxn>
                <a:cxn ang="0">
                  <a:pos x="connsiteX3" y="connsiteY3"/>
                </a:cxn>
              </a:cxnLst>
              <a:rect l="l" t="t" r="r" b="b"/>
              <a:pathLst>
                <a:path w="108123" h="897942">
                  <a:moveTo>
                    <a:pt x="0" y="843176"/>
                  </a:moveTo>
                  <a:lnTo>
                    <a:pt x="108123" y="0"/>
                  </a:lnTo>
                  <a:cubicBezTo>
                    <a:pt x="107329" y="299314"/>
                    <a:pt x="106536" y="598628"/>
                    <a:pt x="105742" y="897942"/>
                  </a:cubicBezTo>
                  <a:lnTo>
                    <a:pt x="0" y="843176"/>
                  </a:lnTo>
                  <a:close/>
                </a:path>
              </a:pathLst>
            </a:custGeom>
            <a:solidFill>
              <a:srgbClr val="ED7D3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spTree>
    <p:custDataLst>
      <p:tags r:id="rId1"/>
    </p:custDataLst>
    <p:extLst>
      <p:ext uri="{BB962C8B-B14F-4D97-AF65-F5344CB8AC3E}">
        <p14:creationId xmlns:p14="http://schemas.microsoft.com/office/powerpoint/2010/main" val="2008874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nodeType="withEffect">
                                  <p:stCondLst>
                                    <p:cond delay="500"/>
                                  </p:stCondLst>
                                  <p:childTnLst>
                                    <p:set>
                                      <p:cBhvr>
                                        <p:cTn id="9" dur="1" fill="hold">
                                          <p:stCondLst>
                                            <p:cond delay="0"/>
                                          </p:stCondLst>
                                        </p:cTn>
                                        <p:tgtEl>
                                          <p:spTgt spid="205"/>
                                        </p:tgtEl>
                                        <p:attrNameLst>
                                          <p:attrName>style.visibility</p:attrName>
                                        </p:attrNameLst>
                                      </p:cBhvr>
                                      <p:to>
                                        <p:strVal val="visible"/>
                                      </p:to>
                                    </p:set>
                                    <p:animEffect transition="in" filter="fade">
                                      <p:cBhvr>
                                        <p:cTn id="10" dur="500"/>
                                        <p:tgtEl>
                                          <p:spTgt spid="205"/>
                                        </p:tgtEl>
                                      </p:cBhvr>
                                    </p:animEffect>
                                  </p:childTnLst>
                                </p:cTn>
                              </p:par>
                              <p:par>
                                <p:cTn id="11" presetID="10" presetClass="entr" presetSubtype="0" fill="hold" nodeType="withEffect">
                                  <p:stCondLst>
                                    <p:cond delay="50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fill="hold" nodeType="withEffect">
                                  <p:stCondLst>
                                    <p:cond delay="50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par>
                          <p:cTn id="17" fill="hold">
                            <p:stCondLst>
                              <p:cond delay="1000"/>
                            </p:stCondLst>
                            <p:childTnLst>
                              <p:par>
                                <p:cTn id="18" presetID="10" presetClass="entr" presetSubtype="0" fill="hold" nodeType="afterEffect">
                                  <p:stCondLst>
                                    <p:cond delay="500"/>
                                  </p:stCondLst>
                                  <p:childTnLst>
                                    <p:set>
                                      <p:cBhvr>
                                        <p:cTn id="19" dur="1" fill="hold">
                                          <p:stCondLst>
                                            <p:cond delay="0"/>
                                          </p:stCondLst>
                                        </p:cTn>
                                        <p:tgtEl>
                                          <p:spTgt spid="259"/>
                                        </p:tgtEl>
                                        <p:attrNameLst>
                                          <p:attrName>style.visibility</p:attrName>
                                        </p:attrNameLst>
                                      </p:cBhvr>
                                      <p:to>
                                        <p:strVal val="visible"/>
                                      </p:to>
                                    </p:set>
                                    <p:animEffect transition="in" filter="fade">
                                      <p:cBhvr>
                                        <p:cTn id="20" dur="500"/>
                                        <p:tgtEl>
                                          <p:spTgt spid="259"/>
                                        </p:tgtEl>
                                      </p:cBhvr>
                                    </p:animEffect>
                                  </p:childTnLst>
                                </p:cTn>
                              </p:par>
                              <p:par>
                                <p:cTn id="21" presetID="10" presetClass="entr" presetSubtype="0" fill="hold" nodeType="withEffect">
                                  <p:stCondLst>
                                    <p:cond delay="500"/>
                                  </p:stCondLst>
                                  <p:childTnLst>
                                    <p:set>
                                      <p:cBhvr>
                                        <p:cTn id="22" dur="1" fill="hold">
                                          <p:stCondLst>
                                            <p:cond delay="0"/>
                                          </p:stCondLst>
                                        </p:cTn>
                                        <p:tgtEl>
                                          <p:spTgt spid="239"/>
                                        </p:tgtEl>
                                        <p:attrNameLst>
                                          <p:attrName>style.visibility</p:attrName>
                                        </p:attrNameLst>
                                      </p:cBhvr>
                                      <p:to>
                                        <p:strVal val="visible"/>
                                      </p:to>
                                    </p:set>
                                    <p:animEffect transition="in" filter="fade">
                                      <p:cBhvr>
                                        <p:cTn id="23" dur="500"/>
                                        <p:tgtEl>
                                          <p:spTgt spid="239"/>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99"/>
                                        </p:tgtEl>
                                        <p:attrNameLst>
                                          <p:attrName>style.visibility</p:attrName>
                                        </p:attrNameLst>
                                      </p:cBhvr>
                                      <p:to>
                                        <p:strVal val="visible"/>
                                      </p:to>
                                    </p:set>
                                    <p:animEffect transition="in" filter="fade">
                                      <p:cBhvr>
                                        <p:cTn id="26"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1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8364" b="26903"/>
          <a:stretch/>
        </p:blipFill>
        <p:spPr>
          <a:xfrm>
            <a:off x="-275772" y="1219198"/>
            <a:ext cx="7369067" cy="5878288"/>
          </a:xfrm>
          <a:prstGeom prst="rect">
            <a:avLst/>
          </a:prstGeom>
        </p:spPr>
      </p:pic>
      <p:sp>
        <p:nvSpPr>
          <p:cNvPr id="2" name="タイトル 1"/>
          <p:cNvSpPr>
            <a:spLocks noGrp="1"/>
          </p:cNvSpPr>
          <p:nvPr>
            <p:ph type="title"/>
          </p:nvPr>
        </p:nvSpPr>
        <p:spPr/>
        <p:txBody>
          <a:bodyPr/>
          <a:lstStyle/>
          <a:p>
            <a:r>
              <a:rPr lang="en-US" altLang="ja-JP" dirty="0"/>
              <a:t>7. </a:t>
            </a:r>
            <a:r>
              <a:rPr lang="ja-JP" altLang="en-US" dirty="0"/>
              <a:t>インターネットを使うときのルール</a:t>
            </a:r>
          </a:p>
        </p:txBody>
      </p:sp>
      <p:sp>
        <p:nvSpPr>
          <p:cNvPr id="53" name="テキスト ボックス 52"/>
          <p:cNvSpPr txBox="1"/>
          <p:nvPr/>
        </p:nvSpPr>
        <p:spPr>
          <a:xfrm>
            <a:off x="68348" y="869489"/>
            <a:ext cx="9075651" cy="1107996"/>
          </a:xfrm>
          <a:prstGeom prst="rect">
            <a:avLst/>
          </a:prstGeom>
          <a:noFill/>
        </p:spPr>
        <p:txBody>
          <a:bodyPr wrap="square" rtlCol="0">
            <a:spAutoFit/>
          </a:bodyPr>
          <a:lstStyle/>
          <a:p>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勉強をしていても、ついスマートフォンを触ってしまいます。</a:t>
            </a:r>
            <a:br>
              <a:rPr lang="en-US" altLang="ja-JP" sz="2200" dirty="0">
                <a:latin typeface="メイリオ" panose="020B0604030504040204" pitchFamily="50" charset="-128"/>
                <a:ea typeface="メイリオ" panose="020B0604030504040204" pitchFamily="50" charset="-128"/>
                <a:cs typeface="メイリオ" panose="020B0604030504040204" pitchFamily="50" charset="-128"/>
              </a:rPr>
            </a:br>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そのため、予習も復習もテスト勉強も、まったくはかどらなくなってしまいました。</a:t>
            </a:r>
            <a:endParaRPr kumimoji="1" lang="ja-JP" altLang="en-US" sz="22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8" name="グループ化 37"/>
          <p:cNvGrpSpPr/>
          <p:nvPr/>
        </p:nvGrpSpPr>
        <p:grpSpPr>
          <a:xfrm>
            <a:off x="5281253" y="1977486"/>
            <a:ext cx="1812042" cy="1846371"/>
            <a:chOff x="2546003" y="1723870"/>
            <a:chExt cx="1265896" cy="1289878"/>
          </a:xfrm>
        </p:grpSpPr>
        <p:sp>
          <p:nvSpPr>
            <p:cNvPr id="39" name="円/楕円 38"/>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solidFill>
                  <a:srgbClr val="706453"/>
                </a:solidFill>
              </a:endParaRPr>
            </a:p>
          </p:txBody>
        </p:sp>
        <p:sp>
          <p:nvSpPr>
            <p:cNvPr id="40" name="テキスト ボックス 39"/>
            <p:cNvSpPr txBox="1"/>
            <p:nvPr/>
          </p:nvSpPr>
          <p:spPr>
            <a:xfrm>
              <a:off x="3020802" y="1759421"/>
              <a:ext cx="308186"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12</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1" name="テキスト ボックス 40"/>
            <p:cNvSpPr txBox="1"/>
            <p:nvPr/>
          </p:nvSpPr>
          <p:spPr>
            <a:xfrm>
              <a:off x="3064614" y="2755732"/>
              <a:ext cx="228676" cy="258016"/>
            </a:xfrm>
            <a:prstGeom prst="rect">
              <a:avLst/>
            </a:prstGeom>
            <a:noFill/>
          </p:spPr>
          <p:txBody>
            <a:bodyPr wrap="none" rtlCol="0">
              <a:spAutoFit/>
            </a:bodyPr>
            <a:lstStyle/>
            <a:p>
              <a:pPr algn="ctr"/>
              <a:r>
                <a:rPr kumimoji="1" lang="en-US" altLang="ja-JP" dirty="0">
                  <a:solidFill>
                    <a:srgbClr val="706453"/>
                  </a:solidFill>
                  <a:latin typeface="メイリオ" panose="020B0604030504040204" pitchFamily="50" charset="-128"/>
                  <a:ea typeface="メイリオ" panose="020B0604030504040204" pitchFamily="50" charset="-128"/>
                </a:rPr>
                <a:t>6</a:t>
              </a:r>
              <a:endParaRPr kumimoji="1" lang="ja-JP" altLang="en-US" dirty="0">
                <a:solidFill>
                  <a:srgbClr val="706453"/>
                </a:solidFill>
                <a:latin typeface="メイリオ" panose="020B0604030504040204" pitchFamily="50" charset="-128"/>
                <a:ea typeface="メイリオ" panose="020B0604030504040204" pitchFamily="50" charset="-128"/>
              </a:endParaRPr>
            </a:p>
          </p:txBody>
        </p:sp>
        <p:sp>
          <p:nvSpPr>
            <p:cNvPr id="42" name="テキスト ボックス 41"/>
            <p:cNvSpPr txBox="1"/>
            <p:nvPr/>
          </p:nvSpPr>
          <p:spPr>
            <a:xfrm>
              <a:off x="3563918" y="2239800"/>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3</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2580533" y="2250725"/>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9</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4" name="テキスト ボックス 43"/>
            <p:cNvSpPr txBox="1"/>
            <p:nvPr/>
          </p:nvSpPr>
          <p:spPr>
            <a:xfrm>
              <a:off x="3506884" y="2478981"/>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4</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5" name="テキスト ボックス 44"/>
            <p:cNvSpPr txBox="1"/>
            <p:nvPr/>
          </p:nvSpPr>
          <p:spPr>
            <a:xfrm>
              <a:off x="3347569" y="2687799"/>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5</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6" name="テキスト ボックス 45"/>
            <p:cNvSpPr txBox="1"/>
            <p:nvPr/>
          </p:nvSpPr>
          <p:spPr>
            <a:xfrm>
              <a:off x="3506884" y="2014796"/>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2</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7" name="テキスト ボックス 46"/>
            <p:cNvSpPr txBox="1"/>
            <p:nvPr/>
          </p:nvSpPr>
          <p:spPr>
            <a:xfrm>
              <a:off x="3351820" y="1825236"/>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1</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8" name="テキスト ボックス 47"/>
            <p:cNvSpPr txBox="1"/>
            <p:nvPr/>
          </p:nvSpPr>
          <p:spPr>
            <a:xfrm>
              <a:off x="2806866" y="2661148"/>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7</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49" name="テキスト ボックス 48"/>
            <p:cNvSpPr txBox="1"/>
            <p:nvPr/>
          </p:nvSpPr>
          <p:spPr>
            <a:xfrm>
              <a:off x="2627983" y="2024220"/>
              <a:ext cx="308186"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10</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50" name="テキスト ボックス 49"/>
            <p:cNvSpPr txBox="1"/>
            <p:nvPr/>
          </p:nvSpPr>
          <p:spPr>
            <a:xfrm>
              <a:off x="2788630" y="1838694"/>
              <a:ext cx="308186"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11</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51" name="テキスト ボックス 50"/>
            <p:cNvSpPr txBox="1"/>
            <p:nvPr/>
          </p:nvSpPr>
          <p:spPr>
            <a:xfrm>
              <a:off x="2637740" y="2489907"/>
              <a:ext cx="218597" cy="236514"/>
            </a:xfrm>
            <a:prstGeom prst="rect">
              <a:avLst/>
            </a:prstGeom>
            <a:noFill/>
          </p:spPr>
          <p:txBody>
            <a:bodyPr wrap="none" rtlCol="0">
              <a:spAutoFit/>
            </a:bodyPr>
            <a:lstStyle/>
            <a:p>
              <a:pPr algn="ctr"/>
              <a:r>
                <a:rPr kumimoji="1" lang="en-US" altLang="ja-JP" sz="1600" dirty="0">
                  <a:solidFill>
                    <a:srgbClr val="706453"/>
                  </a:solidFill>
                  <a:latin typeface="メイリオ" panose="020B0604030504040204" pitchFamily="50" charset="-128"/>
                  <a:ea typeface="メイリオ" panose="020B0604030504040204" pitchFamily="50" charset="-128"/>
                </a:rPr>
                <a:t>8</a:t>
              </a:r>
              <a:endParaRPr kumimoji="1" lang="ja-JP" altLang="en-US" sz="1600" dirty="0">
                <a:solidFill>
                  <a:srgbClr val="706453"/>
                </a:solidFill>
                <a:latin typeface="メイリオ" panose="020B0604030504040204" pitchFamily="50" charset="-128"/>
                <a:ea typeface="メイリオ" panose="020B0604030504040204" pitchFamily="50" charset="-128"/>
              </a:endParaRPr>
            </a:p>
          </p:txBody>
        </p:sp>
        <p:sp>
          <p:nvSpPr>
            <p:cNvPr id="52" name="フリーフォーム 51"/>
            <p:cNvSpPr/>
            <p:nvPr/>
          </p:nvSpPr>
          <p:spPr>
            <a:xfrm flipV="1">
              <a:off x="3354150" y="2063085"/>
              <a:ext cx="45719"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a:scene3d>
              <a:camera prst="orthographicFront">
                <a:rot lat="0" lon="0" rev="7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b="1">
                <a:ln w="22225">
                  <a:solidFill>
                    <a:schemeClr val="accent2"/>
                  </a:solidFill>
                  <a:prstDash val="solid"/>
                </a:ln>
                <a:solidFill>
                  <a:srgbClr val="706453"/>
                </a:solidFill>
              </a:endParaRPr>
            </a:p>
          </p:txBody>
        </p:sp>
        <p:sp>
          <p:nvSpPr>
            <p:cNvPr id="54" name="フリーフォーム 53"/>
            <p:cNvSpPr/>
            <p:nvPr/>
          </p:nvSpPr>
          <p:spPr>
            <a:xfrm rot="12660000">
              <a:off x="3015699" y="2104433"/>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w="38100">
              <a:solidFill>
                <a:srgbClr val="ED7D31"/>
              </a:solidFill>
            </a:ln>
            <a:scene3d>
              <a:camera prst="orthographicFront">
                <a:rot lat="0" lon="0" rev="156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solidFill>
                  <a:srgbClr val="706453"/>
                </a:solidFill>
              </a:endParaRPr>
            </a:p>
          </p:txBody>
        </p:sp>
        <p:sp>
          <p:nvSpPr>
            <p:cNvPr id="55" name="円/楕円 54"/>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2400">
                <a:solidFill>
                  <a:srgbClr val="706453"/>
                </a:solidFill>
              </a:endParaRPr>
            </a:p>
          </p:txBody>
        </p:sp>
      </p:grpSp>
    </p:spTree>
    <p:custDataLst>
      <p:tags r:id="rId1"/>
    </p:custDataLst>
    <p:extLst>
      <p:ext uri="{BB962C8B-B14F-4D97-AF65-F5344CB8AC3E}">
        <p14:creationId xmlns:p14="http://schemas.microsoft.com/office/powerpoint/2010/main" val="213449981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r>
              <a:rPr lang="en-US" altLang="ja-JP" dirty="0"/>
              <a:t>1.</a:t>
            </a:r>
            <a:r>
              <a:rPr lang="ja-JP" altLang="en-US" dirty="0"/>
              <a:t> インターネットの情報は正しいの？</a:t>
            </a:r>
            <a:endParaRPr kumimoji="1" lang="ja-JP" altLang="en-US" dirty="0"/>
          </a:p>
        </p:txBody>
      </p:sp>
      <p:sp>
        <p:nvSpPr>
          <p:cNvPr id="5" name="テキスト ボックス 4"/>
          <p:cNvSpPr txBox="1"/>
          <p:nvPr/>
        </p:nvSpPr>
        <p:spPr>
          <a:xfrm>
            <a:off x="0" y="3169289"/>
            <a:ext cx="9144000" cy="707886"/>
          </a:xfrm>
          <a:prstGeom prst="rect">
            <a:avLst/>
          </a:prstGeom>
          <a:noFill/>
        </p:spPr>
        <p:txBody>
          <a:bodyPr wrap="square" rtlCol="0">
            <a:spAutoFit/>
          </a:bodyPr>
          <a:lstStyle/>
          <a:p>
            <a:pPr algn="ctr"/>
            <a:r>
              <a:rPr kumimoji="1"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なぜ、こうなったのでしょうか？</a:t>
            </a:r>
          </a:p>
        </p:txBody>
      </p:sp>
      <p:pic>
        <p:nvPicPr>
          <p:cNvPr id="18" name="図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442" y="4363271"/>
            <a:ext cx="2606714" cy="2596329"/>
          </a:xfrm>
          <a:prstGeom prst="rect">
            <a:avLst/>
          </a:prstGeom>
        </p:spPr>
      </p:pic>
    </p:spTree>
    <p:custDataLst>
      <p:tags r:id="rId1"/>
    </p:custDataLst>
    <p:extLst>
      <p:ext uri="{BB962C8B-B14F-4D97-AF65-F5344CB8AC3E}">
        <p14:creationId xmlns:p14="http://schemas.microsoft.com/office/powerpoint/2010/main" val="213159636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7. </a:t>
            </a:r>
            <a:r>
              <a:rPr lang="ja-JP" altLang="en-US" dirty="0"/>
              <a:t>インターネットを使うときのルール</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4000" dirty="0"/>
              <a:t>なぜ、こうなったのでしょうか？</a:t>
            </a:r>
          </a:p>
        </p:txBody>
      </p:sp>
      <p:pic>
        <p:nvPicPr>
          <p:cNvPr id="18" name="図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245455645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7. </a:t>
            </a:r>
            <a:r>
              <a:rPr lang="ja-JP" altLang="en-US" dirty="0"/>
              <a:t>インターネットを使うときのルール</a:t>
            </a:r>
          </a:p>
        </p:txBody>
      </p:sp>
      <p:grpSp>
        <p:nvGrpSpPr>
          <p:cNvPr id="3" name="グループ化 2"/>
          <p:cNvGrpSpPr/>
          <p:nvPr/>
        </p:nvGrpSpPr>
        <p:grpSpPr>
          <a:xfrm>
            <a:off x="286006" y="1077452"/>
            <a:ext cx="8571987" cy="2485814"/>
            <a:chOff x="286006" y="1077452"/>
            <a:chExt cx="8571987" cy="2485814"/>
          </a:xfrm>
        </p:grpSpPr>
        <p:sp>
          <p:nvSpPr>
            <p:cNvPr id="17" name="角丸四角形 16"/>
            <p:cNvSpPr/>
            <p:nvPr/>
          </p:nvSpPr>
          <p:spPr>
            <a:xfrm>
              <a:off x="286006" y="1399359"/>
              <a:ext cx="8571987" cy="2163907"/>
            </a:xfrm>
            <a:prstGeom prst="roundRect">
              <a:avLst>
                <a:gd name="adj" fmla="val 8268"/>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421222" y="1742667"/>
              <a:ext cx="6081178" cy="145167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スマートフォンはとても便利なものですが、そればかりに気を</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とられてしまい、依存気味になる人が増えています。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あなたは、四六時中スマートフォンを触って、インターネットや</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を見ていませんか？</a:t>
              </a:r>
            </a:p>
          </p:txBody>
        </p:sp>
        <p:pic>
          <p:nvPicPr>
            <p:cNvPr id="40" name="図 39"/>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a:stretch/>
          </p:blipFill>
          <p:spPr>
            <a:xfrm>
              <a:off x="6257540" y="1077452"/>
              <a:ext cx="2015603" cy="2485814"/>
            </a:xfrm>
            <a:prstGeom prst="rect">
              <a:avLst/>
            </a:prstGeom>
          </p:spPr>
        </p:pic>
      </p:grpSp>
      <p:grpSp>
        <p:nvGrpSpPr>
          <p:cNvPr id="4" name="グループ化 3"/>
          <p:cNvGrpSpPr/>
          <p:nvPr/>
        </p:nvGrpSpPr>
        <p:grpSpPr>
          <a:xfrm>
            <a:off x="286006" y="3735878"/>
            <a:ext cx="8571987" cy="3133127"/>
            <a:chOff x="286006" y="3735878"/>
            <a:chExt cx="8571987" cy="3133127"/>
          </a:xfrm>
        </p:grpSpPr>
        <p:sp>
          <p:nvSpPr>
            <p:cNvPr id="54" name="角丸四角形 53"/>
            <p:cNvSpPr/>
            <p:nvPr/>
          </p:nvSpPr>
          <p:spPr>
            <a:xfrm>
              <a:off x="286006" y="3735878"/>
              <a:ext cx="8571987" cy="2452882"/>
            </a:xfrm>
            <a:prstGeom prst="roundRect">
              <a:avLst>
                <a:gd name="adj" fmla="val 9680"/>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396766" y="3902947"/>
              <a:ext cx="5217463"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食事をとる、勉強する、誰かと会話するなど、生活に必要なことはたくさんあります。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いつもスマートフォンを触りながらなんとなく済ませるのではなく、「今は勉強する」「今は息抜きをする」など、メリハリをつけた利用を心がけましょう。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76" b="15070"/>
            <a:stretch/>
          </p:blipFill>
          <p:spPr>
            <a:xfrm>
              <a:off x="503349" y="3744675"/>
              <a:ext cx="3661160" cy="3124330"/>
            </a:xfrm>
            <a:prstGeom prst="rect">
              <a:avLst/>
            </a:prstGeom>
          </p:spPr>
        </p:pic>
      </p:grpSp>
      <p:grpSp>
        <p:nvGrpSpPr>
          <p:cNvPr id="6" name="グループ化 5"/>
          <p:cNvGrpSpPr/>
          <p:nvPr/>
        </p:nvGrpSpPr>
        <p:grpSpPr>
          <a:xfrm>
            <a:off x="-109393" y="5151048"/>
            <a:ext cx="2503762" cy="1092775"/>
            <a:chOff x="-109393" y="5151048"/>
            <a:chExt cx="2503762" cy="1092775"/>
          </a:xfrm>
        </p:grpSpPr>
        <p:grpSp>
          <p:nvGrpSpPr>
            <p:cNvPr id="42" name="グループ化 41"/>
            <p:cNvGrpSpPr/>
            <p:nvPr/>
          </p:nvGrpSpPr>
          <p:grpSpPr>
            <a:xfrm rot="20958430" flipV="1">
              <a:off x="-3830" y="5151048"/>
              <a:ext cx="2256418" cy="1092775"/>
              <a:chOff x="369689" y="2682597"/>
              <a:chExt cx="3479339" cy="1963661"/>
            </a:xfrm>
            <a:solidFill>
              <a:srgbClr val="ED7D31"/>
            </a:solidFill>
          </p:grpSpPr>
          <p:sp>
            <p:nvSpPr>
              <p:cNvPr id="43" name="円/楕円 42"/>
              <p:cNvSpPr/>
              <p:nvPr/>
            </p:nvSpPr>
            <p:spPr>
              <a:xfrm>
                <a:off x="3500774" y="4385596"/>
                <a:ext cx="183843" cy="171238"/>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45"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46" name="円/楕円 45"/>
              <p:cNvSpPr/>
              <p:nvPr/>
            </p:nvSpPr>
            <p:spPr>
              <a:xfrm>
                <a:off x="3693332" y="4481176"/>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47" name="テキスト ボックス 46"/>
            <p:cNvSpPr txBox="1"/>
            <p:nvPr/>
          </p:nvSpPr>
          <p:spPr>
            <a:xfrm rot="21164765">
              <a:off x="-109393" y="5400269"/>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今は使わない</a:t>
              </a:r>
              <a:b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ようにしよう</a:t>
              </a:r>
            </a:p>
          </p:txBody>
        </p:sp>
      </p:grpSp>
      <p:sp>
        <p:nvSpPr>
          <p:cNvPr id="50" name="ドーナツ 49"/>
          <p:cNvSpPr/>
          <p:nvPr/>
        </p:nvSpPr>
        <p:spPr>
          <a:xfrm>
            <a:off x="53789" y="3590661"/>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u="sng" dirty="0"/>
          </a:p>
        </p:txBody>
      </p:sp>
    </p:spTree>
    <p:custDataLst>
      <p:tags r:id="rId1"/>
    </p:custDataLst>
    <p:extLst>
      <p:ext uri="{BB962C8B-B14F-4D97-AF65-F5344CB8AC3E}">
        <p14:creationId xmlns:p14="http://schemas.microsoft.com/office/powerpoint/2010/main" val="4143241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50"/>
                                        </p:tgtEl>
                                        <p:attrNameLst>
                                          <p:attrName>style.visibility</p:attrName>
                                        </p:attrNameLst>
                                      </p:cBhvr>
                                      <p:to>
                                        <p:strVal val="visible"/>
                                      </p:to>
                                    </p:set>
                                    <p:animEffect transition="in" filter="fade">
                                      <p:cBhvr>
                                        <p:cTn id="1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81000" y="733424"/>
            <a:ext cx="8629650" cy="290966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978329" y="1329227"/>
            <a:ext cx="7454042"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どんなに便利なものでも、</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依存するほど使いすぎるのはよくありません。</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自分なりにルールを決めて、</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メリハリをつけて利用しましょう。</a:t>
            </a:r>
          </a:p>
        </p:txBody>
      </p:sp>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pic>
        <p:nvPicPr>
          <p:cNvPr id="6" name="図 5"/>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b="22326"/>
          <a:stretch/>
        </p:blipFill>
        <p:spPr>
          <a:xfrm>
            <a:off x="3418254" y="2627763"/>
            <a:ext cx="5544256" cy="4306437"/>
          </a:xfrm>
          <a:prstGeom prst="rect">
            <a:avLst/>
          </a:prstGeom>
        </p:spPr>
      </p:pic>
      <p:grpSp>
        <p:nvGrpSpPr>
          <p:cNvPr id="35" name="グループ化 34"/>
          <p:cNvGrpSpPr/>
          <p:nvPr/>
        </p:nvGrpSpPr>
        <p:grpSpPr>
          <a:xfrm rot="203519">
            <a:off x="-190600" y="3762355"/>
            <a:ext cx="4286084" cy="2240620"/>
            <a:chOff x="-237712" y="3993404"/>
            <a:chExt cx="4286084" cy="2240620"/>
          </a:xfrm>
        </p:grpSpPr>
        <p:sp>
          <p:nvSpPr>
            <p:cNvPr id="36" name="雲 31"/>
            <p:cNvSpPr/>
            <p:nvPr/>
          </p:nvSpPr>
          <p:spPr>
            <a:xfrm rot="197991">
              <a:off x="253544" y="3993404"/>
              <a:ext cx="3370616"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7" name="正方形/長方形 36"/>
            <p:cNvSpPr/>
            <p:nvPr/>
          </p:nvSpPr>
          <p:spPr>
            <a:xfrm rot="21098764">
              <a:off x="-237712" y="4583767"/>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メリハリをつけて</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使おう！</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9" name="Picture 3" descr="D:\_プロジェクト\201512_徳島市教育研究所\07_illustration\ICTすだちくん05.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14294" y="4266660"/>
            <a:ext cx="2110850" cy="1889858"/>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グループ化 20"/>
          <p:cNvGrpSpPr/>
          <p:nvPr/>
        </p:nvGrpSpPr>
        <p:grpSpPr>
          <a:xfrm>
            <a:off x="5766060" y="3459597"/>
            <a:ext cx="848644" cy="709763"/>
            <a:chOff x="5724808" y="3319431"/>
            <a:chExt cx="1063454" cy="959536"/>
          </a:xfrm>
        </p:grpSpPr>
        <p:sp>
          <p:nvSpPr>
            <p:cNvPr id="8" name="円弧 7"/>
            <p:cNvSpPr/>
            <p:nvPr/>
          </p:nvSpPr>
          <p:spPr>
            <a:xfrm rot="15242749">
              <a:off x="5873862" y="3364567"/>
              <a:ext cx="914400" cy="914400"/>
            </a:xfrm>
            <a:prstGeom prst="arc">
              <a:avLst/>
            </a:prstGeom>
            <a:ln w="38100" cap="rnd">
              <a:solidFill>
                <a:srgbClr val="706453"/>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円弧 26"/>
            <p:cNvSpPr/>
            <p:nvPr/>
          </p:nvSpPr>
          <p:spPr>
            <a:xfrm rot="15242749">
              <a:off x="5759158" y="3285081"/>
              <a:ext cx="687003" cy="755703"/>
            </a:xfrm>
            <a:prstGeom prst="arc">
              <a:avLst/>
            </a:prstGeom>
            <a:ln w="38100" cap="rnd">
              <a:solidFill>
                <a:srgbClr val="706453"/>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Tree>
    <p:custDataLst>
      <p:tags r:id="rId1"/>
    </p:custDataLst>
    <p:extLst>
      <p:ext uri="{BB962C8B-B14F-4D97-AF65-F5344CB8AC3E}">
        <p14:creationId xmlns:p14="http://schemas.microsoft.com/office/powerpoint/2010/main" val="93592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z="4000" dirty="0"/>
              <a:t>第 </a:t>
            </a:r>
            <a:r>
              <a:rPr lang="en-US" altLang="ja-JP" sz="6000" dirty="0">
                <a:solidFill>
                  <a:schemeClr val="accent4">
                    <a:lumMod val="40000"/>
                    <a:lumOff val="60000"/>
                  </a:schemeClr>
                </a:solidFill>
              </a:rPr>
              <a:t>8</a:t>
            </a:r>
            <a:r>
              <a:rPr lang="ja-JP" altLang="en-US" sz="4000" dirty="0"/>
              <a:t> 話</a:t>
            </a:r>
            <a:br>
              <a:rPr lang="en-US" altLang="ja-JP" sz="4000" dirty="0"/>
            </a:br>
            <a:r>
              <a:rPr lang="ja-JP" altLang="en-US" dirty="0"/>
              <a:t>インターネットゲーム</a:t>
            </a:r>
            <a:endParaRPr lang="ja-JP" altLang="en-US" sz="4000" dirty="0"/>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06802410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図 31"/>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62829" t="24689" r="-1418"/>
          <a:stretch/>
        </p:blipFill>
        <p:spPr>
          <a:xfrm>
            <a:off x="5824526" y="1665172"/>
            <a:ext cx="2679700" cy="5229820"/>
          </a:xfrm>
          <a:prstGeom prst="rect">
            <a:avLst/>
          </a:prstGeom>
        </p:spPr>
      </p:pic>
      <p:sp>
        <p:nvSpPr>
          <p:cNvPr id="2" name="タイトル 1"/>
          <p:cNvSpPr>
            <a:spLocks noGrp="1"/>
          </p:cNvSpPr>
          <p:nvPr>
            <p:ph type="title"/>
          </p:nvPr>
        </p:nvSpPr>
        <p:spPr/>
        <p:txBody>
          <a:bodyPr/>
          <a:lstStyle/>
          <a:p>
            <a:r>
              <a:rPr lang="en-US" altLang="ja-JP" dirty="0"/>
              <a:t>8. </a:t>
            </a:r>
            <a:r>
              <a:rPr lang="ja-JP" altLang="en-US" dirty="0"/>
              <a:t>インターネットゲーム</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テキスト ボックス 52"/>
          <p:cNvSpPr txBox="1"/>
          <p:nvPr/>
        </p:nvSpPr>
        <p:spPr>
          <a:xfrm>
            <a:off x="68349" y="869489"/>
            <a:ext cx="884342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課金せずにソーシャルゲームを楽しんでいましたが・・・</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0" name="グループ化 59"/>
          <p:cNvGrpSpPr/>
          <p:nvPr/>
        </p:nvGrpSpPr>
        <p:grpSpPr>
          <a:xfrm>
            <a:off x="1864854" y="1757176"/>
            <a:ext cx="4593333" cy="2544972"/>
            <a:chOff x="7514520" y="1698274"/>
            <a:chExt cx="4593333" cy="2544972"/>
          </a:xfrm>
        </p:grpSpPr>
        <p:sp>
          <p:nvSpPr>
            <p:cNvPr id="61" name="円形吹き出し 3"/>
            <p:cNvSpPr/>
            <p:nvPr/>
          </p:nvSpPr>
          <p:spPr>
            <a:xfrm>
              <a:off x="7514520" y="1698274"/>
              <a:ext cx="4389561" cy="254497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ED7D3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テキスト ボックス 61"/>
            <p:cNvSpPr txBox="1"/>
            <p:nvPr/>
          </p:nvSpPr>
          <p:spPr>
            <a:xfrm>
              <a:off x="7926230" y="2323704"/>
              <a:ext cx="4181623" cy="1200329"/>
            </a:xfrm>
            <a:prstGeom prst="rect">
              <a:avLst/>
            </a:prstGeom>
            <a:noFill/>
          </p:spPr>
          <p:txBody>
            <a:bodyPr wrap="square" rtlCol="0">
              <a:spAutoFit/>
            </a:bodyPr>
            <a:lstStyle/>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課金しまくって</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ガチャやったら、</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強いアイテム出た！！</a:t>
              </a:r>
            </a:p>
          </p:txBody>
        </p:sp>
      </p:grpSp>
      <p:grpSp>
        <p:nvGrpSpPr>
          <p:cNvPr id="64" name="グループ化 63"/>
          <p:cNvGrpSpPr/>
          <p:nvPr/>
        </p:nvGrpSpPr>
        <p:grpSpPr>
          <a:xfrm>
            <a:off x="3116238" y="4116212"/>
            <a:ext cx="3595042" cy="1844460"/>
            <a:chOff x="7524577" y="1815613"/>
            <a:chExt cx="3595042" cy="1844460"/>
          </a:xfrm>
        </p:grpSpPr>
        <p:sp>
          <p:nvSpPr>
            <p:cNvPr id="65" name="円形吹き出し 3"/>
            <p:cNvSpPr/>
            <p:nvPr/>
          </p:nvSpPr>
          <p:spPr>
            <a:xfrm flipH="1" flipV="1">
              <a:off x="7524577" y="1815613"/>
              <a:ext cx="3485730" cy="184446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7566794" y="2431536"/>
              <a:ext cx="3552825" cy="830997"/>
            </a:xfrm>
            <a:prstGeom prst="rect">
              <a:avLst/>
            </a:prstGeom>
            <a:noFill/>
          </p:spPr>
          <p:txBody>
            <a:bodyPr wrap="square" rtlCol="0">
              <a:spAutoFit/>
            </a:bodyPr>
            <a:lstStyle/>
            <a:p>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え！でも</a:t>
              </a: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課金って</a:t>
              </a:r>
              <a:b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年齢制限があるでしょ？</a:t>
              </a:r>
            </a:p>
          </p:txBody>
        </p:sp>
      </p:grpSp>
      <p:grpSp>
        <p:nvGrpSpPr>
          <p:cNvPr id="33" name="グループ化 32"/>
          <p:cNvGrpSpPr/>
          <p:nvPr/>
        </p:nvGrpSpPr>
        <p:grpSpPr>
          <a:xfrm>
            <a:off x="6154861" y="6091158"/>
            <a:ext cx="2625479" cy="403644"/>
            <a:chOff x="5603630" y="6383924"/>
            <a:chExt cx="2625479" cy="403644"/>
          </a:xfrm>
          <a:solidFill>
            <a:srgbClr val="AE9070"/>
          </a:solidFill>
        </p:grpSpPr>
        <p:sp>
          <p:nvSpPr>
            <p:cNvPr id="34" name="テキスト ボックス 33"/>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36" name="正方形/長方形 35"/>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正方形/長方形 36"/>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41" name="図 40"/>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32492" r="61555"/>
          <a:stretch/>
        </p:blipFill>
        <p:spPr>
          <a:xfrm>
            <a:off x="442381" y="2209409"/>
            <a:ext cx="2673857" cy="4695167"/>
          </a:xfrm>
          <a:prstGeom prst="rect">
            <a:avLst/>
          </a:prstGeom>
        </p:spPr>
      </p:pic>
      <p:pic>
        <p:nvPicPr>
          <p:cNvPr id="52" name="図 51"/>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rot="16200000">
            <a:off x="3826608" y="1502284"/>
            <a:ext cx="2615406" cy="1855114"/>
          </a:xfrm>
          <a:prstGeom prst="rect">
            <a:avLst/>
          </a:prstGeom>
          <a:effectLst>
            <a:glow rad="38100">
              <a:schemeClr val="bg1">
                <a:alpha val="41000"/>
              </a:schemeClr>
            </a:glow>
          </a:effectLst>
        </p:spPr>
      </p:pic>
    </p:spTree>
    <p:custDataLst>
      <p:tags r:id="rId1"/>
    </p:custDataLst>
    <p:extLst>
      <p:ext uri="{BB962C8B-B14F-4D97-AF65-F5344CB8AC3E}">
        <p14:creationId xmlns:p14="http://schemas.microsoft.com/office/powerpoint/2010/main" val="1198417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28934" r="61482"/>
          <a:stretch/>
        </p:blipFill>
        <p:spPr>
          <a:xfrm>
            <a:off x="-74690" y="2286902"/>
            <a:ext cx="2582621" cy="4765045"/>
          </a:xfrm>
          <a:prstGeom prst="rect">
            <a:avLst/>
          </a:prstGeom>
        </p:spPr>
      </p:pic>
      <p:pic>
        <p:nvPicPr>
          <p:cNvPr id="27" name="図 26"/>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59073" t="15599" r="-1299" b="4521"/>
          <a:stretch/>
        </p:blipFill>
        <p:spPr>
          <a:xfrm>
            <a:off x="6113921" y="1587750"/>
            <a:ext cx="2831253" cy="5355976"/>
          </a:xfrm>
          <a:prstGeom prst="rect">
            <a:avLst/>
          </a:prstGeom>
        </p:spPr>
      </p:pic>
      <p:grpSp>
        <p:nvGrpSpPr>
          <p:cNvPr id="32" name="グループ化 31"/>
          <p:cNvGrpSpPr/>
          <p:nvPr/>
        </p:nvGrpSpPr>
        <p:grpSpPr>
          <a:xfrm>
            <a:off x="2677697" y="1620848"/>
            <a:ext cx="3189453" cy="4633386"/>
            <a:chOff x="-2413000" y="143103"/>
            <a:chExt cx="3251200" cy="4723087"/>
          </a:xfrm>
          <a:scene3d>
            <a:camera prst="perspectiveHeroicExtremeLeftFacing">
              <a:rot lat="21080055" lon="1211324" rev="21248478"/>
            </a:camera>
            <a:lightRig rig="threePt" dir="t"/>
          </a:scene3d>
        </p:grpSpPr>
        <p:pic>
          <p:nvPicPr>
            <p:cNvPr id="29" name="図 28"/>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2413000" y="143103"/>
              <a:ext cx="3251200" cy="4723087"/>
            </a:xfrm>
            <a:prstGeom prst="rect">
              <a:avLst/>
            </a:prstGeom>
          </p:spPr>
        </p:pic>
        <p:grpSp>
          <p:nvGrpSpPr>
            <p:cNvPr id="31" name="グループ化 30"/>
            <p:cNvGrpSpPr/>
            <p:nvPr/>
          </p:nvGrpSpPr>
          <p:grpSpPr>
            <a:xfrm>
              <a:off x="-2024605" y="589207"/>
              <a:ext cx="2523426" cy="3456679"/>
              <a:chOff x="-3338229" y="3612308"/>
              <a:chExt cx="2398803" cy="2864692"/>
            </a:xfrm>
          </p:grpSpPr>
          <p:sp>
            <p:nvSpPr>
              <p:cNvPr id="64" name="テキスト ボックス 63"/>
              <p:cNvSpPr txBox="1"/>
              <p:nvPr/>
            </p:nvSpPr>
            <p:spPr>
              <a:xfrm>
                <a:off x="-3338229" y="3612308"/>
                <a:ext cx="2398803" cy="2864692"/>
              </a:xfrm>
              <a:prstGeom prst="rect">
                <a:avLst/>
              </a:prstGeom>
              <a:solidFill>
                <a:srgbClr val="706453"/>
              </a:solidFill>
            </p:spPr>
            <p:txBody>
              <a:bodyPr wrap="square" lIns="36000" rIns="36000" rtlCol="0">
                <a:noAutofit/>
              </a:body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テキスト ボックス 55"/>
              <p:cNvSpPr txBox="1"/>
              <p:nvPr/>
            </p:nvSpPr>
            <p:spPr>
              <a:xfrm>
                <a:off x="-3229193" y="3844297"/>
                <a:ext cx="2180730" cy="790708"/>
              </a:xfrm>
              <a:prstGeom prst="rect">
                <a:avLst/>
              </a:prstGeom>
              <a:solidFill>
                <a:schemeClr val="bg1"/>
              </a:solidFill>
            </p:spPr>
            <p:txBody>
              <a:bodyPr wrap="square" lIns="36000" rIns="36000" rtlCol="0">
                <a:spAutoFit/>
              </a:bodyPr>
              <a:lstStyle/>
              <a:p>
                <a:pPr algn="ctr"/>
                <a:r>
                  <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rPr>
                  <a:t>年齢によって買える金額が</a:t>
                </a:r>
                <a:endParaRPr kumimoji="1"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決まっています。</a:t>
                </a:r>
                <a:endParaRPr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あなたの年齢を</a:t>
                </a:r>
                <a:b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b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選択してください。</a:t>
                </a:r>
                <a:endParaRPr kumimoji="1"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7" name="グループ化 56"/>
              <p:cNvGrpSpPr/>
              <p:nvPr/>
            </p:nvGrpSpPr>
            <p:grpSpPr>
              <a:xfrm>
                <a:off x="-3205901" y="4853519"/>
                <a:ext cx="1988599" cy="1014985"/>
                <a:chOff x="3481117" y="3373684"/>
                <a:chExt cx="1988599" cy="1014985"/>
              </a:xfrm>
            </p:grpSpPr>
            <p:sp>
              <p:nvSpPr>
                <p:cNvPr id="58" name="角丸四角形 57"/>
                <p:cNvSpPr/>
                <p:nvPr/>
              </p:nvSpPr>
              <p:spPr>
                <a:xfrm>
                  <a:off x="3481117" y="3373684"/>
                  <a:ext cx="660169" cy="292100"/>
                </a:xfrm>
                <a:prstGeom prst="roundRect">
                  <a:avLst/>
                </a:prstGeom>
                <a:ln>
                  <a:noFill/>
                </a:ln>
              </p:spPr>
              <p:style>
                <a:lnRef idx="0">
                  <a:schemeClr val="accent2"/>
                </a:lnRef>
                <a:fillRef idx="3">
                  <a:schemeClr val="accent2"/>
                </a:fillRef>
                <a:effectRef idx="3">
                  <a:schemeClr val="accent2"/>
                </a:effectRef>
                <a:fontRef idx="minor">
                  <a:schemeClr val="lt1"/>
                </a:fontRef>
              </p:style>
              <p:txBody>
                <a:bodyPr lIns="36000" tIns="36000" rIns="36000" bIns="36000" rtlCol="0" anchor="ctr"/>
                <a:lstStyle/>
                <a:p>
                  <a:pPr algn="ctr"/>
                  <a:r>
                    <a:rPr kumimoji="1" lang="en-US" altLang="ja-JP" sz="1000" dirty="0">
                      <a:solidFill>
                        <a:schemeClr val="tx1"/>
                      </a:solidFill>
                    </a:rPr>
                    <a:t>16</a:t>
                  </a:r>
                  <a:r>
                    <a:rPr kumimoji="1" lang="ja-JP" altLang="en-US" sz="1000" dirty="0">
                      <a:solidFill>
                        <a:schemeClr val="tx1"/>
                      </a:solidFill>
                    </a:rPr>
                    <a:t>歳未満</a:t>
                  </a:r>
                </a:p>
              </p:txBody>
            </p:sp>
            <p:sp>
              <p:nvSpPr>
                <p:cNvPr id="59" name="角丸四角形 58"/>
                <p:cNvSpPr/>
                <p:nvPr/>
              </p:nvSpPr>
              <p:spPr>
                <a:xfrm>
                  <a:off x="3481117" y="3735125"/>
                  <a:ext cx="660169" cy="292100"/>
                </a:xfrm>
                <a:prstGeom prst="roundRect">
                  <a:avLst/>
                </a:prstGeom>
                <a:ln>
                  <a:noFill/>
                </a:ln>
              </p:spPr>
              <p:style>
                <a:lnRef idx="0">
                  <a:schemeClr val="accent2"/>
                </a:lnRef>
                <a:fillRef idx="3">
                  <a:schemeClr val="accent2"/>
                </a:fillRef>
                <a:effectRef idx="3">
                  <a:schemeClr val="accent2"/>
                </a:effectRef>
                <a:fontRef idx="minor">
                  <a:schemeClr val="lt1"/>
                </a:fontRef>
              </p:style>
              <p:txBody>
                <a:bodyPr lIns="36000" tIns="36000" rIns="36000" bIns="36000" rtlCol="0" anchor="ctr"/>
                <a:lstStyle/>
                <a:p>
                  <a:pPr algn="ctr"/>
                  <a:r>
                    <a:rPr kumimoji="1" lang="en-US" altLang="ja-JP" sz="1000" dirty="0">
                      <a:solidFill>
                        <a:schemeClr val="tx1"/>
                      </a:solidFill>
                    </a:rPr>
                    <a:t>16</a:t>
                  </a:r>
                  <a:r>
                    <a:rPr kumimoji="1" lang="ja-JP" altLang="en-US" sz="1000" dirty="0">
                      <a:solidFill>
                        <a:schemeClr val="tx1"/>
                      </a:solidFill>
                    </a:rPr>
                    <a:t>～</a:t>
                  </a:r>
                  <a:r>
                    <a:rPr kumimoji="1" lang="en-US" altLang="ja-JP" sz="1000" dirty="0">
                      <a:solidFill>
                        <a:schemeClr val="tx1"/>
                      </a:solidFill>
                    </a:rPr>
                    <a:t>19</a:t>
                  </a:r>
                  <a:r>
                    <a:rPr kumimoji="1" lang="ja-JP" altLang="en-US" sz="1000" dirty="0">
                      <a:solidFill>
                        <a:schemeClr val="tx1"/>
                      </a:solidFill>
                    </a:rPr>
                    <a:t>歳</a:t>
                  </a:r>
                </a:p>
              </p:txBody>
            </p:sp>
            <p:sp>
              <p:nvSpPr>
                <p:cNvPr id="60" name="角丸四角形 59"/>
                <p:cNvSpPr/>
                <p:nvPr/>
              </p:nvSpPr>
              <p:spPr>
                <a:xfrm>
                  <a:off x="3481117" y="4096569"/>
                  <a:ext cx="660169" cy="292100"/>
                </a:xfrm>
                <a:prstGeom prst="roundRect">
                  <a:avLst/>
                </a:prstGeom>
                <a:ln>
                  <a:noFill/>
                </a:ln>
              </p:spPr>
              <p:style>
                <a:lnRef idx="0">
                  <a:schemeClr val="accent2"/>
                </a:lnRef>
                <a:fillRef idx="3">
                  <a:schemeClr val="accent2"/>
                </a:fillRef>
                <a:effectRef idx="3">
                  <a:schemeClr val="accent2"/>
                </a:effectRef>
                <a:fontRef idx="minor">
                  <a:schemeClr val="lt1"/>
                </a:fontRef>
              </p:style>
              <p:txBody>
                <a:bodyPr lIns="36000" tIns="36000" rIns="36000" bIns="36000" rtlCol="0" anchor="ctr"/>
                <a:lstStyle/>
                <a:p>
                  <a:pPr algn="ctr"/>
                  <a:r>
                    <a:rPr kumimoji="1" lang="en-US" altLang="ja-JP" sz="1000" dirty="0">
                      <a:solidFill>
                        <a:schemeClr val="tx1"/>
                      </a:solidFill>
                    </a:rPr>
                    <a:t>20</a:t>
                  </a:r>
                  <a:r>
                    <a:rPr kumimoji="1" lang="ja-JP" altLang="en-US" sz="1000" dirty="0">
                      <a:solidFill>
                        <a:schemeClr val="tx1"/>
                      </a:solidFill>
                    </a:rPr>
                    <a:t>歳以上</a:t>
                  </a:r>
                </a:p>
              </p:txBody>
            </p:sp>
            <p:sp>
              <p:nvSpPr>
                <p:cNvPr id="61" name="テキスト ボックス 60"/>
                <p:cNvSpPr txBox="1"/>
                <p:nvPr/>
              </p:nvSpPr>
              <p:spPr>
                <a:xfrm>
                  <a:off x="4143712" y="3398310"/>
                  <a:ext cx="1229824" cy="261610"/>
                </a:xfrm>
                <a:prstGeom prst="rect">
                  <a:avLst/>
                </a:prstGeom>
                <a:noFill/>
                <a:ln>
                  <a:noFill/>
                </a:ln>
              </p:spPr>
              <p:txBody>
                <a:bodyPr wrap="none" rtlCol="0">
                  <a:spAutoFit/>
                </a:bodyPr>
                <a:lstStyle/>
                <a:p>
                  <a:r>
                    <a:rPr kumimoji="1" lang="ja-JP" altLang="en-US"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月 </a:t>
                  </a:r>
                  <a:r>
                    <a:rPr kumimoji="1" lang="en-US" altLang="ja-JP"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5,000</a:t>
                  </a:r>
                  <a:r>
                    <a:rPr kumimoji="1" lang="ja-JP" altLang="en-US"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円まで</a:t>
                  </a:r>
                </a:p>
              </p:txBody>
            </p:sp>
            <p:sp>
              <p:nvSpPr>
                <p:cNvPr id="62" name="テキスト ボックス 61"/>
                <p:cNvSpPr txBox="1"/>
                <p:nvPr/>
              </p:nvSpPr>
              <p:spPr>
                <a:xfrm>
                  <a:off x="4143712" y="3765906"/>
                  <a:ext cx="1326004" cy="261610"/>
                </a:xfrm>
                <a:prstGeom prst="rect">
                  <a:avLst/>
                </a:prstGeom>
                <a:noFill/>
                <a:ln>
                  <a:noFill/>
                </a:ln>
              </p:spPr>
              <p:txBody>
                <a:bodyPr wrap="none" rtlCol="0">
                  <a:spAutoFit/>
                </a:bodyPr>
                <a:lstStyle/>
                <a:p>
                  <a:r>
                    <a:rPr kumimoji="1" lang="ja-JP" altLang="en-US"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月 </a:t>
                  </a:r>
                  <a:r>
                    <a:rPr kumimoji="1" lang="en-US" altLang="ja-JP"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20,000</a:t>
                  </a:r>
                  <a:r>
                    <a:rPr kumimoji="1" lang="ja-JP" altLang="en-US"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円まで</a:t>
                  </a:r>
                </a:p>
              </p:txBody>
            </p:sp>
            <p:sp>
              <p:nvSpPr>
                <p:cNvPr id="63" name="テキスト ボックス 62"/>
                <p:cNvSpPr txBox="1"/>
                <p:nvPr/>
              </p:nvSpPr>
              <p:spPr>
                <a:xfrm>
                  <a:off x="4143712" y="4109182"/>
                  <a:ext cx="748923" cy="261610"/>
                </a:xfrm>
                <a:prstGeom prst="rect">
                  <a:avLst/>
                </a:prstGeom>
                <a:noFill/>
                <a:ln>
                  <a:noFill/>
                </a:ln>
              </p:spPr>
              <p:txBody>
                <a:bodyPr wrap="none" rtlCol="0">
                  <a:spAutoFit/>
                </a:bodyPr>
                <a:lstStyle/>
                <a:p>
                  <a:r>
                    <a:rPr kumimoji="1" lang="ja-JP" altLang="en-US" sz="11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制限なし</a:t>
                  </a:r>
                </a:p>
              </p:txBody>
            </p:sp>
          </p:grpSp>
        </p:grpSp>
      </p:grpSp>
      <p:sp>
        <p:nvSpPr>
          <p:cNvPr id="2" name="タイトル 1"/>
          <p:cNvSpPr>
            <a:spLocks noGrp="1"/>
          </p:cNvSpPr>
          <p:nvPr>
            <p:ph type="title"/>
          </p:nvPr>
        </p:nvSpPr>
        <p:spPr/>
        <p:txBody>
          <a:bodyPr/>
          <a:lstStyle/>
          <a:p>
            <a:r>
              <a:rPr lang="en-US" altLang="ja-JP" dirty="0"/>
              <a:t>8. </a:t>
            </a:r>
            <a:r>
              <a:rPr lang="ja-JP" altLang="en-US" dirty="0"/>
              <a:t>インターネットゲーム</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テキスト ボックス 52"/>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友達から「年齢を偽れば課金できる」と聞いて、</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課金したくなってしまいました。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7" name="グループ化 36"/>
          <p:cNvGrpSpPr/>
          <p:nvPr/>
        </p:nvGrpSpPr>
        <p:grpSpPr>
          <a:xfrm>
            <a:off x="863963" y="4412658"/>
            <a:ext cx="3776669" cy="1456440"/>
            <a:chOff x="7803097" y="1852661"/>
            <a:chExt cx="3776669" cy="1456440"/>
          </a:xfrm>
        </p:grpSpPr>
        <p:sp>
          <p:nvSpPr>
            <p:cNvPr id="39" name="円形吹き出し 3"/>
            <p:cNvSpPr/>
            <p:nvPr/>
          </p:nvSpPr>
          <p:spPr>
            <a:xfrm flipV="1">
              <a:off x="7803097" y="1852661"/>
              <a:ext cx="3369625" cy="145644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ED7D3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テキスト ボックス 39"/>
            <p:cNvSpPr txBox="1"/>
            <p:nvPr/>
          </p:nvSpPr>
          <p:spPr>
            <a:xfrm>
              <a:off x="7998335" y="2328556"/>
              <a:ext cx="3581431" cy="707886"/>
            </a:xfrm>
            <a:prstGeom prst="rect">
              <a:avLst/>
            </a:prstGeom>
            <a:noFill/>
          </p:spPr>
          <p:txBody>
            <a:bodyPr wrap="square" rtlCol="0">
              <a:spAutoFit/>
            </a:bodyPr>
            <a:lstStyle/>
            <a:p>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あんなの</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歳以上」</a:t>
              </a:r>
              <a:br>
                <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にしておけばいいじゃ</a:t>
              </a:r>
              <a:r>
                <a:rPr lang="ja-JP" altLang="en-US" sz="2000" dirty="0" err="1">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ん</a:t>
              </a:r>
              <a:endPar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5" name="グループ化 64"/>
          <p:cNvGrpSpPr/>
          <p:nvPr/>
        </p:nvGrpSpPr>
        <p:grpSpPr>
          <a:xfrm>
            <a:off x="4684175" y="4267298"/>
            <a:ext cx="4098247" cy="1747161"/>
            <a:chOff x="4232921" y="4995518"/>
            <a:chExt cx="4098247" cy="1747161"/>
          </a:xfrm>
        </p:grpSpPr>
        <p:grpSp>
          <p:nvGrpSpPr>
            <p:cNvPr id="42" name="グループ化 41"/>
            <p:cNvGrpSpPr/>
            <p:nvPr/>
          </p:nvGrpSpPr>
          <p:grpSpPr>
            <a:xfrm rot="20961827">
              <a:off x="4232921" y="4995518"/>
              <a:ext cx="4098247" cy="1747161"/>
              <a:chOff x="-5223648" y="1664841"/>
              <a:chExt cx="5424994" cy="2961661"/>
            </a:xfrm>
          </p:grpSpPr>
          <p:sp>
            <p:nvSpPr>
              <p:cNvPr id="44" name="爆発 2 6"/>
              <p:cNvSpPr/>
              <p:nvPr/>
            </p:nvSpPr>
            <p:spPr>
              <a:xfrm rot="1236237">
                <a:off x="-5223648" y="1664841"/>
                <a:ext cx="5424994" cy="2961661"/>
              </a:xfrm>
              <a:prstGeom prst="irregularSeal2">
                <a:avLst/>
              </a:prstGeom>
              <a:solidFill>
                <a:schemeClr val="bg1"/>
              </a:solidFill>
              <a:ln w="38100">
                <a:solidFill>
                  <a:srgbClr val="ED7D31"/>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b="1">
                  <a:solidFill>
                    <a:schemeClr val="dk1"/>
                  </a:solidFill>
                </a:endParaRPr>
              </a:p>
            </p:txBody>
          </p:sp>
          <p:pic>
            <p:nvPicPr>
              <p:cNvPr id="45" name="Picture 4" descr="D:\ryuno\_徳島\コンテンツ制作\集中線.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22509">
                <a:off x="-5209636" y="1705841"/>
                <a:ext cx="5347871" cy="286976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43" name="テキスト ボックス 42"/>
            <p:cNvSpPr txBox="1"/>
            <p:nvPr/>
          </p:nvSpPr>
          <p:spPr>
            <a:xfrm rot="21506597">
              <a:off x="5024033" y="5651748"/>
              <a:ext cx="3098121" cy="400110"/>
            </a:xfrm>
            <a:prstGeom prst="rect">
              <a:avLst/>
            </a:prstGeom>
            <a:noFill/>
          </p:spPr>
          <p:txBody>
            <a:bodyPr wrap="square" rtlCol="0">
              <a:spAutoFit/>
            </a:bodyPr>
            <a:lstStyle/>
            <a:p>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それでいいの？！</a:t>
              </a:r>
            </a:p>
          </p:txBody>
        </p:sp>
      </p:grpSp>
    </p:spTree>
    <p:custDataLst>
      <p:tags r:id="rId1"/>
    </p:custDataLst>
    <p:extLst>
      <p:ext uri="{BB962C8B-B14F-4D97-AF65-F5344CB8AC3E}">
        <p14:creationId xmlns:p14="http://schemas.microsoft.com/office/powerpoint/2010/main" val="3966349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fade">
                                      <p:cBhvr>
                                        <p:cTn id="1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5287522" y="1882657"/>
            <a:ext cx="3189453" cy="4633386"/>
            <a:chOff x="5849488" y="1916578"/>
            <a:chExt cx="3189453" cy="4633386"/>
          </a:xfrm>
        </p:grpSpPr>
        <p:grpSp>
          <p:nvGrpSpPr>
            <p:cNvPr id="24" name="グループ化 23"/>
            <p:cNvGrpSpPr/>
            <p:nvPr/>
          </p:nvGrpSpPr>
          <p:grpSpPr>
            <a:xfrm>
              <a:off x="5849488" y="1916578"/>
              <a:ext cx="3189453" cy="4633386"/>
              <a:chOff x="-2413000" y="143103"/>
              <a:chExt cx="3251200" cy="4723087"/>
            </a:xfrm>
            <a:scene3d>
              <a:camera prst="perspectiveHeroicExtremeLeftFacing">
                <a:rot lat="21080055" lon="1211324" rev="21248478"/>
              </a:camera>
              <a:lightRig rig="threePt" dir="t"/>
            </a:scene3d>
          </p:grpSpPr>
          <p:pic>
            <p:nvPicPr>
              <p:cNvPr id="27" name="図 26"/>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2413000" y="143103"/>
                <a:ext cx="3251200" cy="4723087"/>
              </a:xfrm>
              <a:prstGeom prst="rect">
                <a:avLst/>
              </a:prstGeom>
            </p:spPr>
          </p:pic>
          <p:grpSp>
            <p:nvGrpSpPr>
              <p:cNvPr id="32" name="グループ化 31"/>
              <p:cNvGrpSpPr/>
              <p:nvPr/>
            </p:nvGrpSpPr>
            <p:grpSpPr>
              <a:xfrm>
                <a:off x="-2024605" y="589207"/>
                <a:ext cx="2523426" cy="3456679"/>
                <a:chOff x="-3338229" y="3612308"/>
                <a:chExt cx="2398803" cy="2864692"/>
              </a:xfrm>
            </p:grpSpPr>
            <p:sp>
              <p:nvSpPr>
                <p:cNvPr id="34" name="テキスト ボックス 33"/>
                <p:cNvSpPr txBox="1"/>
                <p:nvPr/>
              </p:nvSpPr>
              <p:spPr>
                <a:xfrm>
                  <a:off x="-3338229" y="3612308"/>
                  <a:ext cx="2398803" cy="2864692"/>
                </a:xfrm>
                <a:prstGeom prst="rect">
                  <a:avLst/>
                </a:prstGeom>
                <a:solidFill>
                  <a:srgbClr val="706453"/>
                </a:solidFill>
              </p:spPr>
              <p:txBody>
                <a:bodyPr wrap="square" lIns="36000" rIns="36000" rtlCol="0">
                  <a:noAutofit/>
                </a:body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テキスト ボックス 36"/>
                <p:cNvSpPr txBox="1"/>
                <p:nvPr/>
              </p:nvSpPr>
              <p:spPr>
                <a:xfrm>
                  <a:off x="-3229193" y="3844297"/>
                  <a:ext cx="2180730" cy="806015"/>
                </a:xfrm>
                <a:prstGeom prst="rect">
                  <a:avLst/>
                </a:prstGeom>
                <a:solidFill>
                  <a:schemeClr val="bg1"/>
                </a:solidFill>
              </p:spPr>
              <p:txBody>
                <a:bodyPr wrap="square" lIns="36000" rIns="36000" rtlCol="0">
                  <a:spAutoFit/>
                </a:bodyPr>
                <a:lstStyle/>
                <a:p>
                  <a:pPr algn="ctr"/>
                  <a:endParaRPr lang="en-US" altLang="ja-JP" sz="1400" b="1"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400" b="1" dirty="0">
                      <a:latin typeface="メイリオ" panose="020B0604030504040204" pitchFamily="50" charset="-128"/>
                      <a:ea typeface="メイリオ" panose="020B0604030504040204" pitchFamily="50" charset="-128"/>
                      <a:cs typeface="メイリオ" panose="020B0604030504040204" pitchFamily="50" charset="-128"/>
                    </a:rPr>
                    <a:t>コインの購入が</a:t>
                  </a:r>
                  <a:br>
                    <a:rPr lang="en-US" altLang="ja-JP" sz="1400" b="1" dirty="0">
                      <a:latin typeface="メイリオ" panose="020B0604030504040204" pitchFamily="50" charset="-128"/>
                      <a:ea typeface="メイリオ" panose="020B0604030504040204" pitchFamily="50" charset="-128"/>
                      <a:cs typeface="メイリオ" panose="020B0604030504040204" pitchFamily="50" charset="-128"/>
                    </a:rPr>
                  </a:br>
                  <a:r>
                    <a:rPr lang="ja-JP" altLang="en-US" sz="1400" b="1" dirty="0">
                      <a:latin typeface="メイリオ" panose="020B0604030504040204" pitchFamily="50" charset="-128"/>
                      <a:ea typeface="メイリオ" panose="020B0604030504040204" pitchFamily="50" charset="-128"/>
                      <a:cs typeface="メイリオ" panose="020B0604030504040204" pitchFamily="50" charset="-128"/>
                    </a:rPr>
                    <a:t>完了しました！！</a:t>
                  </a:r>
                  <a:endParaRPr lang="en-US" altLang="ja-JP" sz="1400" b="1" dirty="0">
                    <a:latin typeface="メイリオ" panose="020B0604030504040204" pitchFamily="50" charset="-128"/>
                    <a:ea typeface="メイリオ" panose="020B0604030504040204" pitchFamily="50" charset="-128"/>
                    <a:cs typeface="メイリオ" panose="020B0604030504040204" pitchFamily="50" charset="-128"/>
                  </a:endParaRPr>
                </a:p>
                <a:p>
                  <a:pPr algn="ctr"/>
                  <a:endParaRPr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pic>
          <p:nvPicPr>
            <p:cNvPr id="4" name="図 3"/>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5978271" y="3599542"/>
              <a:ext cx="3038026" cy="2157879"/>
            </a:xfrm>
            <a:prstGeom prst="rect">
              <a:avLst/>
            </a:prstGeom>
          </p:spPr>
        </p:pic>
      </p:grpSp>
      <p:pic>
        <p:nvPicPr>
          <p:cNvPr id="3" name="図 2"/>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0541" r="16722" b="13817"/>
          <a:stretch/>
        </p:blipFill>
        <p:spPr>
          <a:xfrm>
            <a:off x="257380" y="2339670"/>
            <a:ext cx="3351481" cy="4604056"/>
          </a:xfrm>
          <a:prstGeom prst="rect">
            <a:avLst/>
          </a:prstGeom>
        </p:spPr>
      </p:pic>
      <p:sp>
        <p:nvSpPr>
          <p:cNvPr id="2" name="タイトル 1"/>
          <p:cNvSpPr>
            <a:spLocks noGrp="1"/>
          </p:cNvSpPr>
          <p:nvPr>
            <p:ph type="title"/>
          </p:nvPr>
        </p:nvSpPr>
        <p:spPr/>
        <p:txBody>
          <a:bodyPr/>
          <a:lstStyle/>
          <a:p>
            <a:r>
              <a:rPr lang="en-US" altLang="ja-JP" dirty="0"/>
              <a:t>8. </a:t>
            </a:r>
            <a:r>
              <a:rPr lang="ja-JP" altLang="en-US" dirty="0"/>
              <a:t>インターネットゲーム</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テキスト ボックス 52"/>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早速、</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歳以上だとウソを入力して、欲しいアイテムが出るまで課金し続けました。</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4" name="グループ化 13"/>
          <p:cNvGrpSpPr/>
          <p:nvPr/>
        </p:nvGrpSpPr>
        <p:grpSpPr>
          <a:xfrm>
            <a:off x="2688291" y="2893541"/>
            <a:ext cx="4228730" cy="1770426"/>
            <a:chOff x="-72458" y="1629062"/>
            <a:chExt cx="4228730" cy="1770426"/>
          </a:xfrm>
          <a:solidFill>
            <a:srgbClr val="ED7D31"/>
          </a:solidFill>
        </p:grpSpPr>
        <p:sp>
          <p:nvSpPr>
            <p:cNvPr id="15" name="爆発 2 6"/>
            <p:cNvSpPr/>
            <p:nvPr/>
          </p:nvSpPr>
          <p:spPr>
            <a:xfrm rot="305964">
              <a:off x="-72458" y="1629062"/>
              <a:ext cx="4228730" cy="1770426"/>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b="1">
                <a:solidFill>
                  <a:schemeClr val="bg1"/>
                </a:solidFill>
              </a:endParaRPr>
            </a:p>
          </p:txBody>
        </p:sp>
        <p:sp>
          <p:nvSpPr>
            <p:cNvPr id="16" name="テキスト ボックス 15"/>
            <p:cNvSpPr txBox="1"/>
            <p:nvPr/>
          </p:nvSpPr>
          <p:spPr>
            <a:xfrm rot="21575341">
              <a:off x="597523" y="2215778"/>
              <a:ext cx="3127262" cy="707886"/>
            </a:xfrm>
            <a:prstGeom prst="rect">
              <a:avLst/>
            </a:prstGeom>
            <a:noFill/>
            <a:ln>
              <a:noFill/>
            </a:ln>
          </p:spPr>
          <p:txBody>
            <a:bodyPr wrap="square" rtlCol="0">
              <a:spAutoFit/>
            </a:bodyPr>
            <a:lstStyle/>
            <a:p>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よーし、</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レアアイテムが出るまでガチャひくぞ！</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6" name="グループ化 25"/>
          <p:cNvGrpSpPr/>
          <p:nvPr/>
        </p:nvGrpSpPr>
        <p:grpSpPr>
          <a:xfrm>
            <a:off x="1054481" y="1728490"/>
            <a:ext cx="3496644" cy="1716670"/>
            <a:chOff x="-68620" y="1596633"/>
            <a:chExt cx="3496644" cy="1716670"/>
          </a:xfrm>
        </p:grpSpPr>
        <p:sp>
          <p:nvSpPr>
            <p:cNvPr id="28" name="爆発 2 6"/>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9" name="テキスト ボックス 28"/>
            <p:cNvSpPr txBox="1"/>
            <p:nvPr/>
          </p:nvSpPr>
          <p:spPr>
            <a:xfrm rot="21575341">
              <a:off x="209173" y="2174331"/>
              <a:ext cx="2921406" cy="707886"/>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わ！</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ホントに</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たくさん買えた！</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164181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836152" y="2111736"/>
            <a:ext cx="4861876" cy="4861876"/>
          </a:xfrm>
          <a:prstGeom prst="rect">
            <a:avLst/>
          </a:prstGeom>
        </p:spPr>
      </p:pic>
      <p:grpSp>
        <p:nvGrpSpPr>
          <p:cNvPr id="6" name="グループ化 5"/>
          <p:cNvGrpSpPr/>
          <p:nvPr/>
        </p:nvGrpSpPr>
        <p:grpSpPr>
          <a:xfrm>
            <a:off x="5439310" y="2069818"/>
            <a:ext cx="3315924" cy="4633386"/>
            <a:chOff x="4827750" y="2986189"/>
            <a:chExt cx="3315924" cy="4633386"/>
          </a:xfrm>
        </p:grpSpPr>
        <p:grpSp>
          <p:nvGrpSpPr>
            <p:cNvPr id="49" name="グループ化 48"/>
            <p:cNvGrpSpPr/>
            <p:nvPr/>
          </p:nvGrpSpPr>
          <p:grpSpPr>
            <a:xfrm>
              <a:off x="4827750" y="2986189"/>
              <a:ext cx="3315924" cy="4633386"/>
              <a:chOff x="-2413000" y="143103"/>
              <a:chExt cx="3251200" cy="4723087"/>
            </a:xfrm>
            <a:scene3d>
              <a:camera prst="perspectiveHeroicExtremeLeftFacing">
                <a:rot lat="21080055" lon="1211324" rev="21248478"/>
              </a:camera>
              <a:lightRig rig="threePt" dir="t"/>
            </a:scene3d>
          </p:grpSpPr>
          <p:pic>
            <p:nvPicPr>
              <p:cNvPr id="51" name="図 50"/>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2413000" y="143103"/>
                <a:ext cx="3251200" cy="4723087"/>
              </a:xfrm>
              <a:prstGeom prst="rect">
                <a:avLst/>
              </a:prstGeom>
            </p:spPr>
          </p:pic>
          <p:grpSp>
            <p:nvGrpSpPr>
              <p:cNvPr id="52" name="グループ化 51"/>
              <p:cNvGrpSpPr/>
              <p:nvPr/>
            </p:nvGrpSpPr>
            <p:grpSpPr>
              <a:xfrm>
                <a:off x="-2024605" y="589207"/>
                <a:ext cx="2523426" cy="3456679"/>
                <a:chOff x="-3338229" y="3612308"/>
                <a:chExt cx="2398803" cy="2864692"/>
              </a:xfrm>
            </p:grpSpPr>
            <p:sp>
              <p:nvSpPr>
                <p:cNvPr id="53" name="テキスト ボックス 52"/>
                <p:cNvSpPr txBox="1"/>
                <p:nvPr/>
              </p:nvSpPr>
              <p:spPr>
                <a:xfrm>
                  <a:off x="-3338229" y="3612308"/>
                  <a:ext cx="2398803" cy="2864692"/>
                </a:xfrm>
                <a:prstGeom prst="rect">
                  <a:avLst/>
                </a:prstGeom>
                <a:solidFill>
                  <a:srgbClr val="706453"/>
                </a:solidFill>
              </p:spPr>
              <p:txBody>
                <a:bodyPr wrap="square" lIns="36000" rIns="36000" rtlCol="0">
                  <a:noAutofit/>
                </a:body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テキスト ボックス 54"/>
                <p:cNvSpPr txBox="1"/>
                <p:nvPr/>
              </p:nvSpPr>
              <p:spPr>
                <a:xfrm>
                  <a:off x="-3229193" y="3844297"/>
                  <a:ext cx="2180730" cy="780016"/>
                </a:xfrm>
                <a:prstGeom prst="rect">
                  <a:avLst/>
                </a:prstGeom>
                <a:solidFill>
                  <a:schemeClr val="bg1"/>
                </a:solidFill>
              </p:spPr>
              <p:txBody>
                <a:bodyPr wrap="square" lIns="36000" rIns="36000" rtlCol="0">
                  <a:spAutoFit/>
                </a:bodyPr>
                <a:lstStyle/>
                <a:p>
                  <a:pPr algn="ct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b="1" dirty="0">
                      <a:latin typeface="メイリオ" panose="020B0604030504040204" pitchFamily="50" charset="-128"/>
                      <a:ea typeface="メイリオ" panose="020B0604030504040204" pitchFamily="50" charset="-128"/>
                      <a:cs typeface="メイリオ" panose="020B0604030504040204" pitchFamily="50" charset="-128"/>
                    </a:rPr>
                    <a:t>先月のアイテム代金</a:t>
                  </a:r>
                  <a:endParaRPr lang="en-US" altLang="ja-JP" b="1" dirty="0">
                    <a:latin typeface="メイリオ" panose="020B0604030504040204" pitchFamily="50" charset="-128"/>
                    <a:ea typeface="メイリオ" panose="020B0604030504040204" pitchFamily="50" charset="-128"/>
                    <a:cs typeface="メイリオ" panose="020B0604030504040204" pitchFamily="50" charset="-128"/>
                  </a:endParaRPr>
                </a:p>
                <a:p>
                  <a:pPr algn="ctr"/>
                  <a:endParaRPr lang="ja-JP" altLang="en-US"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4" name="グループ化 3"/>
            <p:cNvGrpSpPr/>
            <p:nvPr/>
          </p:nvGrpSpPr>
          <p:grpSpPr>
            <a:xfrm>
              <a:off x="5310538" y="4810784"/>
              <a:ext cx="2416083" cy="1497317"/>
              <a:chOff x="1764846" y="4155162"/>
              <a:chExt cx="2323932" cy="1497317"/>
            </a:xfrm>
            <a:scene3d>
              <a:camera prst="orthographicFront">
                <a:rot lat="21078000" lon="1212000" rev="21246000"/>
              </a:camera>
              <a:lightRig rig="threePt" dir="t"/>
            </a:scene3d>
          </p:grpSpPr>
          <p:sp>
            <p:nvSpPr>
              <p:cNvPr id="3" name="正方形/長方形 2"/>
              <p:cNvSpPr/>
              <p:nvPr/>
            </p:nvSpPr>
            <p:spPr>
              <a:xfrm>
                <a:off x="1800407" y="4155162"/>
                <a:ext cx="2288371" cy="815766"/>
              </a:xfrm>
              <a:custGeom>
                <a:avLst/>
                <a:gdLst>
                  <a:gd name="connsiteX0" fmla="*/ 0 w 2371967"/>
                  <a:gd name="connsiteY0" fmla="*/ 0 h 815766"/>
                  <a:gd name="connsiteX1" fmla="*/ 2371967 w 2371967"/>
                  <a:gd name="connsiteY1" fmla="*/ 0 h 815766"/>
                  <a:gd name="connsiteX2" fmla="*/ 2371967 w 2371967"/>
                  <a:gd name="connsiteY2" fmla="*/ 815766 h 815766"/>
                  <a:gd name="connsiteX3" fmla="*/ 0 w 2371967"/>
                  <a:gd name="connsiteY3" fmla="*/ 815766 h 815766"/>
                  <a:gd name="connsiteX4" fmla="*/ 0 w 2371967"/>
                  <a:gd name="connsiteY4" fmla="*/ 0 h 815766"/>
                  <a:gd name="connsiteX0" fmla="*/ 0 w 2371967"/>
                  <a:gd name="connsiteY0" fmla="*/ 38100 h 815766"/>
                  <a:gd name="connsiteX1" fmla="*/ 2371967 w 2371967"/>
                  <a:gd name="connsiteY1" fmla="*/ 0 h 815766"/>
                  <a:gd name="connsiteX2" fmla="*/ 2371967 w 2371967"/>
                  <a:gd name="connsiteY2" fmla="*/ 815766 h 815766"/>
                  <a:gd name="connsiteX3" fmla="*/ 0 w 2371967"/>
                  <a:gd name="connsiteY3" fmla="*/ 815766 h 815766"/>
                  <a:gd name="connsiteX4" fmla="*/ 0 w 2371967"/>
                  <a:gd name="connsiteY4" fmla="*/ 38100 h 815766"/>
                  <a:gd name="connsiteX0" fmla="*/ 7144 w 2379111"/>
                  <a:gd name="connsiteY0" fmla="*/ 38100 h 815766"/>
                  <a:gd name="connsiteX1" fmla="*/ 2379111 w 2379111"/>
                  <a:gd name="connsiteY1" fmla="*/ 0 h 815766"/>
                  <a:gd name="connsiteX2" fmla="*/ 2379111 w 2379111"/>
                  <a:gd name="connsiteY2" fmla="*/ 815766 h 815766"/>
                  <a:gd name="connsiteX3" fmla="*/ 0 w 2379111"/>
                  <a:gd name="connsiteY3" fmla="*/ 775285 h 815766"/>
                  <a:gd name="connsiteX4" fmla="*/ 7144 w 2379111"/>
                  <a:gd name="connsiteY4" fmla="*/ 38100 h 81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11" h="815766">
                    <a:moveTo>
                      <a:pt x="7144" y="38100"/>
                    </a:moveTo>
                    <a:lnTo>
                      <a:pt x="2379111" y="0"/>
                    </a:lnTo>
                    <a:lnTo>
                      <a:pt x="2379111" y="815766"/>
                    </a:lnTo>
                    <a:lnTo>
                      <a:pt x="0" y="775285"/>
                    </a:lnTo>
                    <a:cubicBezTo>
                      <a:pt x="2381" y="529557"/>
                      <a:pt x="4763" y="283828"/>
                      <a:pt x="7144" y="38100"/>
                    </a:cubicBez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b="1" dirty="0">
                    <a:solidFill>
                      <a:srgbClr val="FF0000"/>
                    </a:solidFill>
                  </a:rPr>
                  <a:t>225,000</a:t>
                </a:r>
                <a:r>
                  <a:rPr kumimoji="1" lang="ja-JP" altLang="en-US" sz="2800" b="1" dirty="0">
                    <a:solidFill>
                      <a:srgbClr val="FF0000"/>
                    </a:solidFill>
                  </a:rPr>
                  <a:t> 円</a:t>
                </a:r>
                <a:endParaRPr kumimoji="1" lang="en-US" altLang="ja-JP" sz="2800" b="1" dirty="0">
                  <a:solidFill>
                    <a:srgbClr val="FF0000"/>
                  </a:solidFill>
                </a:endParaRPr>
              </a:p>
            </p:txBody>
          </p:sp>
          <p:sp>
            <p:nvSpPr>
              <p:cNvPr id="56" name="正方形/長方形 55"/>
              <p:cNvSpPr/>
              <p:nvPr/>
            </p:nvSpPr>
            <p:spPr>
              <a:xfrm>
                <a:off x="1764846" y="4836713"/>
                <a:ext cx="2281499" cy="8157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600" b="1" dirty="0">
                    <a:solidFill>
                      <a:schemeClr val="bg1"/>
                    </a:solidFill>
                  </a:rPr>
                  <a:t>クレジットカードで</a:t>
                </a:r>
                <a:br>
                  <a:rPr kumimoji="1" lang="en-US" altLang="ja-JP" sz="1600" b="1" dirty="0">
                    <a:solidFill>
                      <a:schemeClr val="bg1"/>
                    </a:solidFill>
                  </a:rPr>
                </a:br>
                <a:r>
                  <a:rPr kumimoji="1" lang="ja-JP" altLang="en-US" sz="1600" b="1" dirty="0">
                    <a:solidFill>
                      <a:schemeClr val="bg1"/>
                    </a:solidFill>
                  </a:rPr>
                  <a:t>引き落としました。</a:t>
                </a:r>
                <a:endParaRPr kumimoji="1" lang="en-US" altLang="ja-JP" sz="1600" b="1" dirty="0">
                  <a:solidFill>
                    <a:schemeClr val="bg1"/>
                  </a:solidFill>
                </a:endParaRPr>
              </a:p>
            </p:txBody>
          </p:sp>
        </p:grpSp>
      </p:grpSp>
      <p:grpSp>
        <p:nvGrpSpPr>
          <p:cNvPr id="32" name="グループ化 31"/>
          <p:cNvGrpSpPr/>
          <p:nvPr/>
        </p:nvGrpSpPr>
        <p:grpSpPr>
          <a:xfrm rot="21107702">
            <a:off x="1887320" y="2305779"/>
            <a:ext cx="4450130" cy="2520854"/>
            <a:chOff x="3206474" y="1325341"/>
            <a:chExt cx="6113660" cy="2658471"/>
          </a:xfrm>
        </p:grpSpPr>
        <p:grpSp>
          <p:nvGrpSpPr>
            <p:cNvPr id="34" name="グループ化 33"/>
            <p:cNvGrpSpPr/>
            <p:nvPr/>
          </p:nvGrpSpPr>
          <p:grpSpPr>
            <a:xfrm rot="389126">
              <a:off x="3206474" y="1325341"/>
              <a:ext cx="6113660" cy="2658471"/>
              <a:chOff x="-5223648" y="1664841"/>
              <a:chExt cx="5424994" cy="2961661"/>
            </a:xfrm>
          </p:grpSpPr>
          <p:sp>
            <p:nvSpPr>
              <p:cNvPr id="36"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400">
                  <a:solidFill>
                    <a:schemeClr val="dk1"/>
                  </a:solidFill>
                </a:endParaRPr>
              </a:p>
            </p:txBody>
          </p:sp>
          <p:pic>
            <p:nvPicPr>
              <p:cNvPr id="37" name="Picture 4" descr="D:\ryuno\_徳島\コンテンツ制作\集中線.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5" name="テキスト ボックス 34"/>
            <p:cNvSpPr txBox="1"/>
            <p:nvPr/>
          </p:nvSpPr>
          <p:spPr>
            <a:xfrm rot="762892">
              <a:off x="3950609" y="2049476"/>
              <a:ext cx="4200242" cy="1032750"/>
            </a:xfrm>
            <a:prstGeom prst="rect">
              <a:avLst/>
            </a:prstGeom>
            <a:noFill/>
          </p:spPr>
          <p:txBody>
            <a:bodyPr wrap="square" rtlCol="0">
              <a:spAutoFit/>
            </a:bodyPr>
            <a:lstStyle/>
            <a:p>
              <a:pPr algn="ctr"/>
              <a:r>
                <a:rPr lang="ja-JP" altLang="en-US" sz="3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なに</a:t>
              </a:r>
              <a:endParaRPr lang="en-US" altLang="ja-JP" sz="3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3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この金額？！</a:t>
              </a:r>
            </a:p>
          </p:txBody>
        </p:sp>
      </p:grpSp>
      <p:sp>
        <p:nvSpPr>
          <p:cNvPr id="2" name="タイトル 1"/>
          <p:cNvSpPr>
            <a:spLocks noGrp="1"/>
          </p:cNvSpPr>
          <p:nvPr>
            <p:ph type="title"/>
          </p:nvPr>
        </p:nvSpPr>
        <p:spPr/>
        <p:txBody>
          <a:bodyPr/>
          <a:lstStyle/>
          <a:p>
            <a:r>
              <a:rPr lang="en-US" altLang="ja-JP" dirty="0"/>
              <a:t>8. </a:t>
            </a:r>
            <a:r>
              <a:rPr lang="ja-JP" altLang="en-US" dirty="0"/>
              <a:t>インターネットゲーム</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68349" y="869489"/>
            <a:ext cx="8758151" cy="1200329"/>
          </a:xfrm>
          <a:prstGeom prst="rect">
            <a:avLst/>
          </a:prstGeom>
          <a:noFill/>
        </p:spPr>
        <p:txBody>
          <a:bodyPr wrap="square" rtlCol="0">
            <a:spAutoFit/>
          </a:bodyPr>
          <a:lstStyle/>
          <a:p>
            <a:pPr lvl="0"/>
            <a:r>
              <a:rPr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その結果、とんでもなく高額の請求が来てしまいました。</a:t>
            </a:r>
            <a:endParaRPr lang="en-US" altLang="ja-JP"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lvl="0"/>
            <a:r>
              <a:rPr kumimoji="1"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しかし、</a:t>
            </a:r>
            <a:r>
              <a:rPr kumimoji="1" lang="en-US" altLang="ja-JP"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2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歳以上と年齢を偽っていたため返金を求めることもできず、徳島くんは困り果ててしまいました。</a:t>
            </a:r>
            <a:endParaRPr kumimoji="1" lang="ja-JP" altLang="en-US" sz="24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7" name="グループ化 56"/>
          <p:cNvGrpSpPr/>
          <p:nvPr/>
        </p:nvGrpSpPr>
        <p:grpSpPr>
          <a:xfrm rot="21299214">
            <a:off x="1941766" y="4695711"/>
            <a:ext cx="4088287" cy="2007492"/>
            <a:chOff x="7632821" y="2162470"/>
            <a:chExt cx="4088287" cy="2007492"/>
          </a:xfrm>
        </p:grpSpPr>
        <p:sp>
          <p:nvSpPr>
            <p:cNvPr id="58" name="雲 31"/>
            <p:cNvSpPr/>
            <p:nvPr/>
          </p:nvSpPr>
          <p:spPr>
            <a:xfrm rot="5400000" flipH="1" flipV="1">
              <a:off x="8673219" y="1245087"/>
              <a:ext cx="2007492" cy="384225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59" name="テキスト ボックス 58"/>
            <p:cNvSpPr txBox="1"/>
            <p:nvPr/>
          </p:nvSpPr>
          <p:spPr>
            <a:xfrm rot="240000">
              <a:off x="7632821" y="2854177"/>
              <a:ext cx="4088287" cy="830997"/>
            </a:xfrm>
            <a:prstGeom prst="rect">
              <a:avLst/>
            </a:prstGeom>
            <a:noFill/>
          </p:spPr>
          <p:txBody>
            <a:bodyPr wrap="square" rtlCol="0">
              <a:spAutoFit/>
            </a:bodyPr>
            <a:lstStyle/>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ど、どうしよう、</a:t>
              </a:r>
            </a:p>
            <a:p>
              <a:pPr algn="ct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こんなに払えないよ</a:t>
              </a:r>
              <a:r>
                <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362594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8. </a:t>
            </a:r>
            <a:r>
              <a:rPr lang="ja-JP" altLang="en-US" dirty="0"/>
              <a:t>インターネットゲーム</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sz="4000" dirty="0"/>
              <a:t>なぜ、こうなったのでしょうか？</a:t>
            </a:r>
          </a:p>
        </p:txBody>
      </p:sp>
      <p:pic>
        <p:nvPicPr>
          <p:cNvPr id="18" name="図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363271"/>
            <a:ext cx="2606714" cy="2596329"/>
          </a:xfrm>
          <a:prstGeom prst="rect">
            <a:avLst/>
          </a:prstGeom>
        </p:spPr>
      </p:pic>
    </p:spTree>
    <p:custDataLst>
      <p:tags r:id="rId1"/>
    </p:custDataLst>
    <p:extLst>
      <p:ext uri="{BB962C8B-B14F-4D97-AF65-F5344CB8AC3E}">
        <p14:creationId xmlns:p14="http://schemas.microsoft.com/office/powerpoint/2010/main" val="285184674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286006" y="1389089"/>
            <a:ext cx="8571987" cy="3766479"/>
            <a:chOff x="286006" y="1389089"/>
            <a:chExt cx="8571987" cy="3766479"/>
          </a:xfrm>
        </p:grpSpPr>
        <p:sp>
          <p:nvSpPr>
            <p:cNvPr id="17" name="角丸四角形 16"/>
            <p:cNvSpPr/>
            <p:nvPr/>
          </p:nvSpPr>
          <p:spPr>
            <a:xfrm>
              <a:off x="286006" y="1389089"/>
              <a:ext cx="8571987" cy="2570878"/>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pic>
          <p:nvPicPr>
            <p:cNvPr id="3" name="図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0360" y="1546949"/>
              <a:ext cx="2526033" cy="3608619"/>
            </a:xfrm>
            <a:prstGeom prst="rect">
              <a:avLst/>
            </a:prstGeom>
          </p:spPr>
        </p:pic>
        <p:sp>
          <p:nvSpPr>
            <p:cNvPr id="55" name="テキスト ボックス 54"/>
            <p:cNvSpPr txBox="1"/>
            <p:nvPr/>
          </p:nvSpPr>
          <p:spPr>
            <a:xfrm>
              <a:off x="2856393" y="1688107"/>
              <a:ext cx="5794121" cy="145167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多くのソーシャルゲームでは、年齢によって課金の上限が決められていて、それ以上の支払いは求められません。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しかし、</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年齢を偽って登録すると、たとえ未成年でも、</a:t>
              </a:r>
              <a:b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全額支払わなければ</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ならなくなる可能性があります。</a:t>
              </a:r>
            </a:p>
          </p:txBody>
        </p:sp>
      </p:grpSp>
      <p:grpSp>
        <p:nvGrpSpPr>
          <p:cNvPr id="5" name="グループ化 4"/>
          <p:cNvGrpSpPr/>
          <p:nvPr/>
        </p:nvGrpSpPr>
        <p:grpSpPr>
          <a:xfrm>
            <a:off x="286006" y="4132615"/>
            <a:ext cx="8571987" cy="2737517"/>
            <a:chOff x="286006" y="4132615"/>
            <a:chExt cx="8571987" cy="2737517"/>
          </a:xfrm>
        </p:grpSpPr>
        <p:sp>
          <p:nvSpPr>
            <p:cNvPr id="54" name="角丸四角形 53"/>
            <p:cNvSpPr/>
            <p:nvPr/>
          </p:nvSpPr>
          <p:spPr>
            <a:xfrm>
              <a:off x="286006" y="4132615"/>
              <a:ext cx="8571987" cy="2045907"/>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8881" y="4297458"/>
              <a:ext cx="5125157"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ゲームの中には、有料コンテンツを買いたくなるようなさまざまな仕掛けがあります。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インターネット上だと、お金を使っている感覚が薄いかもしれませんが、普段の買い物と同じであることを忘れないようにしましょう。</a:t>
              </a:r>
            </a:p>
          </p:txBody>
        </p:sp>
        <p:pic>
          <p:nvPicPr>
            <p:cNvPr id="78" name="図 77"/>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4457" t="28069" r="41047" b="19265"/>
            <a:stretch/>
          </p:blipFill>
          <p:spPr>
            <a:xfrm>
              <a:off x="5270328" y="4413864"/>
              <a:ext cx="2075184" cy="2456268"/>
            </a:xfrm>
            <a:prstGeom prst="rect">
              <a:avLst/>
            </a:prstGeom>
          </p:spPr>
        </p:pic>
      </p:grpSp>
      <p:sp>
        <p:nvSpPr>
          <p:cNvPr id="2" name="タイトル 1"/>
          <p:cNvSpPr>
            <a:spLocks noGrp="1"/>
          </p:cNvSpPr>
          <p:nvPr>
            <p:ph type="title"/>
          </p:nvPr>
        </p:nvSpPr>
        <p:spPr/>
        <p:txBody>
          <a:bodyPr/>
          <a:lstStyle/>
          <a:p>
            <a:r>
              <a:rPr lang="en-US" altLang="ja-JP" dirty="0"/>
              <a:t>8. </a:t>
            </a:r>
            <a:r>
              <a:rPr lang="ja-JP" altLang="en-US" dirty="0"/>
              <a:t>インターネットゲーム</a:t>
            </a:r>
          </a:p>
        </p:txBody>
      </p:sp>
      <p:sp>
        <p:nvSpPr>
          <p:cNvPr id="67" name="ドーナツ 66"/>
          <p:cNvSpPr/>
          <p:nvPr/>
        </p:nvSpPr>
        <p:spPr>
          <a:xfrm>
            <a:off x="7080342" y="4643382"/>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u="sng" dirty="0"/>
          </a:p>
        </p:txBody>
      </p:sp>
      <p:grpSp>
        <p:nvGrpSpPr>
          <p:cNvPr id="6" name="グループ化 5"/>
          <p:cNvGrpSpPr/>
          <p:nvPr/>
        </p:nvGrpSpPr>
        <p:grpSpPr>
          <a:xfrm>
            <a:off x="6545346" y="3416040"/>
            <a:ext cx="2503762" cy="1092775"/>
            <a:chOff x="6545346" y="3416040"/>
            <a:chExt cx="2503762" cy="1092775"/>
          </a:xfrm>
        </p:grpSpPr>
        <p:grpSp>
          <p:nvGrpSpPr>
            <p:cNvPr id="73" name="グループ化 72"/>
            <p:cNvGrpSpPr/>
            <p:nvPr/>
          </p:nvGrpSpPr>
          <p:grpSpPr>
            <a:xfrm rot="20958430" flipH="1">
              <a:off x="6679938" y="3416040"/>
              <a:ext cx="2256418" cy="1092775"/>
              <a:chOff x="369689" y="2682597"/>
              <a:chExt cx="3479339" cy="1963661"/>
            </a:xfrm>
            <a:solidFill>
              <a:srgbClr val="ED7D31"/>
            </a:solidFill>
          </p:grpSpPr>
          <p:sp>
            <p:nvSpPr>
              <p:cNvPr id="74" name="円/楕円 73"/>
              <p:cNvSpPr/>
              <p:nvPr/>
            </p:nvSpPr>
            <p:spPr>
              <a:xfrm>
                <a:off x="3500774" y="4385596"/>
                <a:ext cx="183843" cy="171238"/>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5"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76" name="円/楕円 75"/>
              <p:cNvSpPr/>
              <p:nvPr/>
            </p:nvSpPr>
            <p:spPr>
              <a:xfrm>
                <a:off x="3693332" y="4481176"/>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77" name="テキスト ボックス 76"/>
            <p:cNvSpPr txBox="1"/>
            <p:nvPr/>
          </p:nvSpPr>
          <p:spPr>
            <a:xfrm rot="21164765">
              <a:off x="6545346" y="3621719"/>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いくら使ったか</a:t>
              </a:r>
              <a:b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ちゃんと管理しよう</a:t>
              </a:r>
            </a:p>
          </p:txBody>
        </p:sp>
      </p:grpSp>
    </p:spTree>
    <p:custDataLst>
      <p:tags r:id="rId1"/>
    </p:custDataLst>
    <p:extLst>
      <p:ext uri="{BB962C8B-B14F-4D97-AF65-F5344CB8AC3E}">
        <p14:creationId xmlns:p14="http://schemas.microsoft.com/office/powerpoint/2010/main" val="1067099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86006" y="1106142"/>
            <a:ext cx="8573005" cy="2515252"/>
            <a:chOff x="286006" y="1106142"/>
            <a:chExt cx="8573005" cy="2515252"/>
          </a:xfrm>
        </p:grpSpPr>
        <p:grpSp>
          <p:nvGrpSpPr>
            <p:cNvPr id="2" name="グループ化 1"/>
            <p:cNvGrpSpPr/>
            <p:nvPr/>
          </p:nvGrpSpPr>
          <p:grpSpPr>
            <a:xfrm>
              <a:off x="286006" y="1106142"/>
              <a:ext cx="8573005" cy="2515252"/>
              <a:chOff x="286006" y="1106142"/>
              <a:chExt cx="8573005" cy="2515252"/>
            </a:xfrm>
          </p:grpSpPr>
          <p:sp>
            <p:nvSpPr>
              <p:cNvPr id="7" name="角丸四角形 6"/>
              <p:cNvSpPr/>
              <p:nvPr/>
            </p:nvSpPr>
            <p:spPr>
              <a:xfrm>
                <a:off x="286006" y="1476017"/>
                <a:ext cx="8571987" cy="2145377"/>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434384" y="1945062"/>
                <a:ext cx="5521063" cy="1143903"/>
              </a:xfrm>
              <a:prstGeom prst="rect">
                <a:avLst/>
              </a:prstGeom>
              <a:noFill/>
            </p:spPr>
            <p:txBody>
              <a:bodyPr wrap="none" rtlCol="0">
                <a:spAutoFit/>
              </a:bodyPr>
              <a:lstStyle/>
              <a:p>
                <a:pPr>
                  <a:spcAft>
                    <a:spcPts val="1000"/>
                  </a:spcAft>
                </a:pPr>
                <a:r>
                  <a:rPr kumimoji="1"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インターネット上には、さまざまな情報が溢れています。</a:t>
                </a:r>
                <a:endParaRPr kumimoji="1"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すべてが正しいわけではなく、</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中には、ウソやでたらめ、</a:t>
                </a:r>
                <a:b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間違った情報</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も混ざっています。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7"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36687"/>
              <a:stretch/>
            </p:blipFill>
            <p:spPr bwMode="auto">
              <a:xfrm>
                <a:off x="5747539" y="1106142"/>
                <a:ext cx="3111472" cy="2515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8" name="テキスト ボックス 17"/>
            <p:cNvSpPr txBox="1"/>
            <p:nvPr/>
          </p:nvSpPr>
          <p:spPr>
            <a:xfrm>
              <a:off x="4251078" y="1838958"/>
              <a:ext cx="441147" cy="246221"/>
            </a:xfrm>
            <a:prstGeom prst="rect">
              <a:avLst/>
            </a:prstGeom>
            <a:noFill/>
          </p:spPr>
          <p:txBody>
            <a:bodyPr wrap="none" rtlCol="0">
              <a:spAutoFit/>
            </a:bodyPr>
            <a:lstStyle/>
            <a:p>
              <a:pPr algn="ctr"/>
              <a:r>
                <a:rPr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あふ</a:t>
              </a:r>
              <a:endParaRPr kumimoji="1" lang="ja-JP" altLang="en-US" sz="10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 name="タイトル 3"/>
          <p:cNvSpPr>
            <a:spLocks noGrp="1"/>
          </p:cNvSpPr>
          <p:nvPr>
            <p:ph type="title"/>
          </p:nvPr>
        </p:nvSpPr>
        <p:spPr/>
        <p:txBody>
          <a:bodyPr/>
          <a:lstStyle/>
          <a:p>
            <a:r>
              <a:rPr lang="en-US" altLang="ja-JP" dirty="0"/>
              <a:t>1.</a:t>
            </a:r>
            <a:r>
              <a:rPr lang="ja-JP" altLang="en-US" dirty="0"/>
              <a:t> インターネットの情報は正しいの？</a:t>
            </a:r>
            <a:endParaRPr kumimoji="1" lang="ja-JP" altLang="en-US" dirty="0"/>
          </a:p>
        </p:txBody>
      </p:sp>
      <p:grpSp>
        <p:nvGrpSpPr>
          <p:cNvPr id="3" name="グループ化 2"/>
          <p:cNvGrpSpPr/>
          <p:nvPr/>
        </p:nvGrpSpPr>
        <p:grpSpPr>
          <a:xfrm>
            <a:off x="286006" y="4040153"/>
            <a:ext cx="8571987" cy="2045907"/>
            <a:chOff x="286006" y="4040153"/>
            <a:chExt cx="8571987" cy="2045907"/>
          </a:xfrm>
        </p:grpSpPr>
        <p:sp>
          <p:nvSpPr>
            <p:cNvPr id="9" name="角丸四角形 8"/>
            <p:cNvSpPr/>
            <p:nvPr/>
          </p:nvSpPr>
          <p:spPr>
            <a:xfrm>
              <a:off x="286006" y="4040153"/>
              <a:ext cx="8571987" cy="2045907"/>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917300" y="4554676"/>
              <a:ext cx="5775382" cy="1451679"/>
            </a:xfrm>
            <a:prstGeom prst="rect">
              <a:avLst/>
            </a:prstGeom>
            <a:noFill/>
          </p:spPr>
          <p:txBody>
            <a:bodyPr wrap="square" rtlCol="0">
              <a:spAutoFit/>
            </a:bodyPr>
            <a:lstStyle/>
            <a:p>
              <a:pPr>
                <a:spcAft>
                  <a:spcPts val="1000"/>
                </a:spcAft>
              </a:pPr>
              <a:r>
                <a:rPr kumimoji="1"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で見つけた</a:t>
              </a:r>
              <a:r>
                <a:rPr kumimoji="1"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情報を、</a:t>
              </a:r>
              <a:br>
                <a:rPr kumimoji="1"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kumimoji="1"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なんでも</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すぐに信じるのは、とても危険です。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正しい情報なのか、情報源は信頼できるのか</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などを、しっかり見極めることが大切です。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0" name="ドーナツ 19"/>
          <p:cNvSpPr/>
          <p:nvPr/>
        </p:nvSpPr>
        <p:spPr>
          <a:xfrm>
            <a:off x="192303" y="4796429"/>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pic>
        <p:nvPicPr>
          <p:cNvPr id="26" name="図 25"/>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3000" t="8618" r="35479" b="34502"/>
          <a:stretch/>
        </p:blipFill>
        <p:spPr>
          <a:xfrm>
            <a:off x="507999" y="3560573"/>
            <a:ext cx="2510971" cy="3439887"/>
          </a:xfrm>
          <a:prstGeom prst="rect">
            <a:avLst/>
          </a:prstGeom>
        </p:spPr>
      </p:pic>
      <p:grpSp>
        <p:nvGrpSpPr>
          <p:cNvPr id="6" name="グループ化 5"/>
          <p:cNvGrpSpPr/>
          <p:nvPr/>
        </p:nvGrpSpPr>
        <p:grpSpPr>
          <a:xfrm>
            <a:off x="2271303" y="3254939"/>
            <a:ext cx="2503762" cy="1266155"/>
            <a:chOff x="2271303" y="3254939"/>
            <a:chExt cx="2503762" cy="1266155"/>
          </a:xfrm>
        </p:grpSpPr>
        <p:grpSp>
          <p:nvGrpSpPr>
            <p:cNvPr id="21" name="グループ化 20"/>
            <p:cNvGrpSpPr/>
            <p:nvPr/>
          </p:nvGrpSpPr>
          <p:grpSpPr>
            <a:xfrm rot="299488" flipH="1">
              <a:off x="2497957" y="3254939"/>
              <a:ext cx="2067322" cy="1266155"/>
              <a:chOff x="555096" y="2506772"/>
              <a:chExt cx="3187758" cy="2275217"/>
            </a:xfrm>
            <a:solidFill>
              <a:srgbClr val="004DA0"/>
            </a:solidFill>
          </p:grpSpPr>
          <p:sp>
            <p:nvSpPr>
              <p:cNvPr id="22" name="円/楕円 21"/>
              <p:cNvSpPr/>
              <p:nvPr/>
            </p:nvSpPr>
            <p:spPr>
              <a:xfrm>
                <a:off x="3385947" y="4502273"/>
                <a:ext cx="183843" cy="171239"/>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3" name="雲 31"/>
              <p:cNvSpPr/>
              <p:nvPr/>
            </p:nvSpPr>
            <p:spPr>
              <a:xfrm rot="197991">
                <a:off x="555096" y="2506772"/>
                <a:ext cx="3187758" cy="227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4" name="円/楕円 23"/>
              <p:cNvSpPr/>
              <p:nvPr/>
            </p:nvSpPr>
            <p:spPr>
              <a:xfrm>
                <a:off x="3578505" y="4597854"/>
                <a:ext cx="118273" cy="11016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25" name="テキスト ボックス 24"/>
            <p:cNvSpPr txBox="1"/>
            <p:nvPr/>
          </p:nvSpPr>
          <p:spPr>
            <a:xfrm rot="462286">
              <a:off x="2271303" y="3576210"/>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この情報は</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正しいのかな</a:t>
              </a:r>
            </a:p>
          </p:txBody>
        </p:sp>
      </p:grpSp>
      <p:sp>
        <p:nvSpPr>
          <p:cNvPr id="30" name="乗算記号 29"/>
          <p:cNvSpPr/>
          <p:nvPr/>
        </p:nvSpPr>
        <p:spPr>
          <a:xfrm rot="20932626">
            <a:off x="6468948" y="1571192"/>
            <a:ext cx="2721108" cy="2685964"/>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3373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nodeType="withEffect">
                                  <p:stCondLst>
                                    <p:cond delay="50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500"/>
                                        <p:tgtEl>
                                          <p:spTgt spid="26"/>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1444624" y="662879"/>
            <a:ext cx="7566026" cy="2371956"/>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17" name="テキスト ボックス 16"/>
          <p:cNvSpPr txBox="1"/>
          <p:nvPr/>
        </p:nvSpPr>
        <p:spPr>
          <a:xfrm>
            <a:off x="2222216" y="1447526"/>
            <a:ext cx="6121684" cy="830997"/>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お金が関係することは、</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保護者の人に必ず相談しましょう。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1" name="グループ化 10"/>
          <p:cNvGrpSpPr/>
          <p:nvPr/>
        </p:nvGrpSpPr>
        <p:grpSpPr>
          <a:xfrm rot="20823984">
            <a:off x="94994" y="2879540"/>
            <a:ext cx="4286084" cy="2240620"/>
            <a:chOff x="-197547" y="3991848"/>
            <a:chExt cx="4286084" cy="2240620"/>
          </a:xfrm>
        </p:grpSpPr>
        <p:sp>
          <p:nvSpPr>
            <p:cNvPr id="12"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098764">
              <a:off x="-197547" y="4526586"/>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節度を守って</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使おう！</a:t>
              </a:r>
            </a:p>
          </p:txBody>
        </p:sp>
      </p:grpSp>
      <p:sp>
        <p:nvSpPr>
          <p:cNvPr id="2" name="タイトル 1"/>
          <p:cNvSpPr>
            <a:spLocks noGrp="1"/>
          </p:cNvSpPr>
          <p:nvPr>
            <p:ph type="title"/>
          </p:nvPr>
        </p:nvSpPr>
        <p:spPr/>
        <p:txBody>
          <a:bodyPr/>
          <a:lstStyle/>
          <a:p>
            <a:r>
              <a:rPr lang="en-US" altLang="ja-JP" dirty="0"/>
              <a:t>8. </a:t>
            </a:r>
            <a:r>
              <a:rPr lang="ja-JP" altLang="en-US" dirty="0"/>
              <a:t>インターネットゲーム</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4" name="図 13"/>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8608" t="18609" r="24164" b="31114"/>
          <a:stretch/>
        </p:blipFill>
        <p:spPr>
          <a:xfrm>
            <a:off x="3156805" y="2474197"/>
            <a:ext cx="5098234" cy="4479053"/>
          </a:xfrm>
          <a:prstGeom prst="rect">
            <a:avLst/>
          </a:prstGeom>
        </p:spPr>
      </p:pic>
    </p:spTree>
    <p:custDataLst>
      <p:tags r:id="rId1"/>
    </p:custDataLst>
    <p:extLst>
      <p:ext uri="{BB962C8B-B14F-4D97-AF65-F5344CB8AC3E}">
        <p14:creationId xmlns:p14="http://schemas.microsoft.com/office/powerpoint/2010/main" val="248081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a:effectLst/>
        </p:spPr>
        <p:txBody>
          <a:bodyPr>
            <a:normAutofit/>
          </a:bodyPr>
          <a:lstStyle/>
          <a:p>
            <a:pPr algn="ctr"/>
            <a:r>
              <a:rPr lang="ja-JP" altLang="en-US" sz="4000" dirty="0"/>
              <a:t>第 </a:t>
            </a:r>
            <a:r>
              <a:rPr lang="en-US" altLang="ja-JP" sz="6000" dirty="0">
                <a:solidFill>
                  <a:schemeClr val="accent4">
                    <a:lumMod val="40000"/>
                    <a:lumOff val="60000"/>
                  </a:schemeClr>
                </a:solidFill>
              </a:rPr>
              <a:t>9</a:t>
            </a:r>
            <a:r>
              <a:rPr lang="ja-JP" altLang="en-US" sz="4000" dirty="0"/>
              <a:t> 話</a:t>
            </a:r>
            <a:br>
              <a:rPr lang="en-US" altLang="ja-JP" sz="4000" dirty="0"/>
            </a:br>
            <a:r>
              <a:rPr lang="ja-JP" altLang="en-US" dirty="0"/>
              <a:t>チケットの転売は</a:t>
            </a:r>
            <a:br>
              <a:rPr lang="en-US" altLang="ja-JP" dirty="0"/>
            </a:br>
            <a:r>
              <a:rPr lang="ja-JP" altLang="en-US" dirty="0"/>
              <a:t>いけないの？</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2756209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AF409B5D-83C1-41C4-BCB2-C9A142AFDFC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7526" t="21042" r="26544" b="22865"/>
          <a:stretch/>
        </p:blipFill>
        <p:spPr>
          <a:xfrm>
            <a:off x="3036498" y="3096883"/>
            <a:ext cx="3079630" cy="3761116"/>
          </a:xfrm>
          <a:prstGeom prst="rect">
            <a:avLst/>
          </a:prstGeom>
        </p:spPr>
      </p:pic>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53" name="テキスト ボックス 52"/>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人気アーティストのライブに行けなくなってしまった眉山さんは、フリーマーケットアプリでチケットを売ることにしました。</a:t>
            </a:r>
            <a:endParaRPr lang="en-US" altLang="ja-JP"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ためしに定価より高い金額で出品したところ・・・</a:t>
            </a:r>
          </a:p>
        </p:txBody>
      </p:sp>
      <p:grpSp>
        <p:nvGrpSpPr>
          <p:cNvPr id="4" name="グループ化 3">
            <a:extLst>
              <a:ext uri="{FF2B5EF4-FFF2-40B4-BE49-F238E27FC236}">
                <a16:creationId xmlns:a16="http://schemas.microsoft.com/office/drawing/2014/main" id="{19DEF7CB-8B41-4414-943C-B0CA15BCDED5}"/>
              </a:ext>
            </a:extLst>
          </p:cNvPr>
          <p:cNvGrpSpPr/>
          <p:nvPr/>
        </p:nvGrpSpPr>
        <p:grpSpPr>
          <a:xfrm>
            <a:off x="4727262" y="2056149"/>
            <a:ext cx="4367325" cy="2528909"/>
            <a:chOff x="4727262" y="2028853"/>
            <a:chExt cx="4367325" cy="2528909"/>
          </a:xfrm>
        </p:grpSpPr>
        <p:grpSp>
          <p:nvGrpSpPr>
            <p:cNvPr id="24" name="グループ化 23">
              <a:extLst>
                <a:ext uri="{FF2B5EF4-FFF2-40B4-BE49-F238E27FC236}">
                  <a16:creationId xmlns:a16="http://schemas.microsoft.com/office/drawing/2014/main" id="{398DA681-6F08-43C2-941D-FD629E0C2C22}"/>
                </a:ext>
              </a:extLst>
            </p:cNvPr>
            <p:cNvGrpSpPr>
              <a:grpSpLocks noChangeAspect="1"/>
            </p:cNvGrpSpPr>
            <p:nvPr/>
          </p:nvGrpSpPr>
          <p:grpSpPr>
            <a:xfrm rot="995874">
              <a:off x="4727262" y="2028853"/>
              <a:ext cx="4367325" cy="2528909"/>
              <a:chOff x="-5223648" y="1664841"/>
              <a:chExt cx="5424994" cy="2961661"/>
            </a:xfrm>
          </p:grpSpPr>
          <p:sp>
            <p:nvSpPr>
              <p:cNvPr id="25" name="爆発 2 6">
                <a:extLst>
                  <a:ext uri="{FF2B5EF4-FFF2-40B4-BE49-F238E27FC236}">
                    <a16:creationId xmlns:a16="http://schemas.microsoft.com/office/drawing/2014/main" id="{97BBB9C4-20EF-425B-9B71-E521692C4CD3}"/>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6" name="Picture 4" descr="D:\ryuno\_徳島\コンテンツ制作\集中線.png">
                <a:extLst>
                  <a:ext uri="{FF2B5EF4-FFF2-40B4-BE49-F238E27FC236}">
                    <a16:creationId xmlns:a16="http://schemas.microsoft.com/office/drawing/2014/main" id="{D53182D7-296A-410B-AB13-604639099B3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69" cy="2869765"/>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89" name="テキスト ボックス 88"/>
            <p:cNvSpPr txBox="1"/>
            <p:nvPr/>
          </p:nvSpPr>
          <p:spPr>
            <a:xfrm rot="285434">
              <a:off x="5540764" y="2747172"/>
              <a:ext cx="3289092" cy="1231106"/>
            </a:xfrm>
            <a:prstGeom prst="rect">
              <a:avLst/>
            </a:prstGeom>
            <a:noFill/>
          </p:spPr>
          <p:txBody>
            <a:bodyPr wrap="square" rtlCol="0">
              <a:spAutoFit/>
            </a:bodyPr>
            <a:lstStyle>
              <a:defPPr>
                <a:defRPr lang="ja-JP"/>
              </a:defPPr>
              <a:lvl1pPr>
                <a:defRPr sz="24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b="1" dirty="0" err="1"/>
                <a:t>うっそ</a:t>
              </a:r>
              <a:r>
                <a:rPr lang="ja-JP" altLang="en-US" b="1" dirty="0"/>
                <a:t>ー！？</a:t>
              </a:r>
              <a:endParaRPr lang="en-US" altLang="ja-JP" b="1" dirty="0"/>
            </a:p>
            <a:p>
              <a:r>
                <a:rPr lang="ja-JP" altLang="en-US" b="1" dirty="0"/>
                <a:t>定価の</a:t>
              </a:r>
              <a:r>
                <a:rPr lang="en-US" altLang="ja-JP" b="1" dirty="0"/>
                <a:t>3</a:t>
              </a:r>
              <a:r>
                <a:rPr lang="ja-JP" altLang="en-US" b="1" dirty="0"/>
                <a:t>倍なのに、</a:t>
              </a:r>
              <a:br>
                <a:rPr lang="en-US" altLang="ja-JP" b="1" dirty="0"/>
              </a:br>
              <a:r>
                <a:rPr lang="ja-JP" altLang="en-US" b="1" dirty="0"/>
                <a:t>すぐ売れた！</a:t>
              </a:r>
              <a:endParaRPr lang="en-US" altLang="ja-JP" b="1" dirty="0"/>
            </a:p>
          </p:txBody>
        </p:sp>
      </p:grpSp>
      <p:sp>
        <p:nvSpPr>
          <p:cNvPr id="102" name="爆発 1 5"/>
          <p:cNvSpPr/>
          <p:nvPr/>
        </p:nvSpPr>
        <p:spPr>
          <a:xfrm rot="8612197">
            <a:off x="3274325" y="2952541"/>
            <a:ext cx="1116944" cy="435615"/>
          </a:xfrm>
          <a:custGeom>
            <a:avLst/>
            <a:gdLst>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17607 w 21600"/>
              <a:gd name="connsiteY6" fmla="*/ 10475 h 21600"/>
              <a:gd name="connsiteX7" fmla="*/ 21600 w 21600"/>
              <a:gd name="connsiteY7" fmla="*/ 13290 h 21600"/>
              <a:gd name="connsiteX8" fmla="*/ 16837 w 21600"/>
              <a:gd name="connsiteY8" fmla="*/ 12942 h 21600"/>
              <a:gd name="connsiteX9" fmla="*/ 18145 w 21600"/>
              <a:gd name="connsiteY9" fmla="*/ 18095 h 21600"/>
              <a:gd name="connsiteX10" fmla="*/ 14020 w 21600"/>
              <a:gd name="connsiteY10" fmla="*/ 14457 h 21600"/>
              <a:gd name="connsiteX11" fmla="*/ 13247 w 21600"/>
              <a:gd name="connsiteY11" fmla="*/ 19737 h 21600"/>
              <a:gd name="connsiteX12" fmla="*/ 10532 w 21600"/>
              <a:gd name="connsiteY12" fmla="*/ 14935 h 21600"/>
              <a:gd name="connsiteX13" fmla="*/ 8485 w 21600"/>
              <a:gd name="connsiteY13" fmla="*/ 21600 h 21600"/>
              <a:gd name="connsiteX14" fmla="*/ 7715 w 21600"/>
              <a:gd name="connsiteY14" fmla="*/ 15627 h 21600"/>
              <a:gd name="connsiteX15" fmla="*/ 4762 w 21600"/>
              <a:gd name="connsiteY15" fmla="*/ 17617 h 21600"/>
              <a:gd name="connsiteX16" fmla="*/ 5667 w 21600"/>
              <a:gd name="connsiteY16" fmla="*/ 13937 h 21600"/>
              <a:gd name="connsiteX17" fmla="*/ 135 w 21600"/>
              <a:gd name="connsiteY17" fmla="*/ 14587 h 21600"/>
              <a:gd name="connsiteX18" fmla="*/ 3722 w 21600"/>
              <a:gd name="connsiteY18" fmla="*/ 11775 h 21600"/>
              <a:gd name="connsiteX19" fmla="*/ 0 w 21600"/>
              <a:gd name="connsiteY19" fmla="*/ 8615 h 21600"/>
              <a:gd name="connsiteX20" fmla="*/ 4627 w 21600"/>
              <a:gd name="connsiteY20" fmla="*/ 7617 h 21600"/>
              <a:gd name="connsiteX21" fmla="*/ 370 w 21600"/>
              <a:gd name="connsiteY21" fmla="*/ 2295 h 21600"/>
              <a:gd name="connsiteX22" fmla="*/ 7312 w 21600"/>
              <a:gd name="connsiteY22" fmla="*/ 6320 h 21600"/>
              <a:gd name="connsiteX23" fmla="*/ 8352 w 21600"/>
              <a:gd name="connsiteY23" fmla="*/ 2295 h 21600"/>
              <a:gd name="connsiteX24" fmla="*/ 10800 w 21600"/>
              <a:gd name="connsiteY24"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21600 w 21600"/>
              <a:gd name="connsiteY6" fmla="*/ 13290 h 21600"/>
              <a:gd name="connsiteX7" fmla="*/ 16837 w 21600"/>
              <a:gd name="connsiteY7" fmla="*/ 12942 h 21600"/>
              <a:gd name="connsiteX8" fmla="*/ 18145 w 21600"/>
              <a:gd name="connsiteY8" fmla="*/ 18095 h 21600"/>
              <a:gd name="connsiteX9" fmla="*/ 14020 w 21600"/>
              <a:gd name="connsiteY9" fmla="*/ 14457 h 21600"/>
              <a:gd name="connsiteX10" fmla="*/ 13247 w 21600"/>
              <a:gd name="connsiteY10" fmla="*/ 19737 h 21600"/>
              <a:gd name="connsiteX11" fmla="*/ 10532 w 21600"/>
              <a:gd name="connsiteY11" fmla="*/ 14935 h 21600"/>
              <a:gd name="connsiteX12" fmla="*/ 8485 w 21600"/>
              <a:gd name="connsiteY12" fmla="*/ 21600 h 21600"/>
              <a:gd name="connsiteX13" fmla="*/ 7715 w 21600"/>
              <a:gd name="connsiteY13" fmla="*/ 15627 h 21600"/>
              <a:gd name="connsiteX14" fmla="*/ 4762 w 21600"/>
              <a:gd name="connsiteY14" fmla="*/ 17617 h 21600"/>
              <a:gd name="connsiteX15" fmla="*/ 5667 w 21600"/>
              <a:gd name="connsiteY15" fmla="*/ 13937 h 21600"/>
              <a:gd name="connsiteX16" fmla="*/ 135 w 21600"/>
              <a:gd name="connsiteY16" fmla="*/ 14587 h 21600"/>
              <a:gd name="connsiteX17" fmla="*/ 3722 w 21600"/>
              <a:gd name="connsiteY17" fmla="*/ 11775 h 21600"/>
              <a:gd name="connsiteX18" fmla="*/ 0 w 21600"/>
              <a:gd name="connsiteY18" fmla="*/ 8615 h 21600"/>
              <a:gd name="connsiteX19" fmla="*/ 4627 w 21600"/>
              <a:gd name="connsiteY19" fmla="*/ 7617 h 21600"/>
              <a:gd name="connsiteX20" fmla="*/ 370 w 21600"/>
              <a:gd name="connsiteY20" fmla="*/ 2295 h 21600"/>
              <a:gd name="connsiteX21" fmla="*/ 7312 w 21600"/>
              <a:gd name="connsiteY21" fmla="*/ 6320 h 21600"/>
              <a:gd name="connsiteX22" fmla="*/ 8352 w 21600"/>
              <a:gd name="connsiteY22" fmla="*/ 2295 h 21600"/>
              <a:gd name="connsiteX23" fmla="*/ 10800 w 21600"/>
              <a:gd name="connsiteY23"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600 w 21600"/>
              <a:gd name="connsiteY5" fmla="*/ 13290 h 21600"/>
              <a:gd name="connsiteX6" fmla="*/ 16837 w 21600"/>
              <a:gd name="connsiteY6" fmla="*/ 12942 h 21600"/>
              <a:gd name="connsiteX7" fmla="*/ 18145 w 21600"/>
              <a:gd name="connsiteY7" fmla="*/ 18095 h 21600"/>
              <a:gd name="connsiteX8" fmla="*/ 14020 w 21600"/>
              <a:gd name="connsiteY8" fmla="*/ 14457 h 21600"/>
              <a:gd name="connsiteX9" fmla="*/ 13247 w 21600"/>
              <a:gd name="connsiteY9" fmla="*/ 19737 h 21600"/>
              <a:gd name="connsiteX10" fmla="*/ 10532 w 21600"/>
              <a:gd name="connsiteY10" fmla="*/ 14935 h 21600"/>
              <a:gd name="connsiteX11" fmla="*/ 8485 w 21600"/>
              <a:gd name="connsiteY11" fmla="*/ 21600 h 21600"/>
              <a:gd name="connsiteX12" fmla="*/ 7715 w 21600"/>
              <a:gd name="connsiteY12" fmla="*/ 15627 h 21600"/>
              <a:gd name="connsiteX13" fmla="*/ 4762 w 21600"/>
              <a:gd name="connsiteY13" fmla="*/ 17617 h 21600"/>
              <a:gd name="connsiteX14" fmla="*/ 5667 w 21600"/>
              <a:gd name="connsiteY14" fmla="*/ 13937 h 21600"/>
              <a:gd name="connsiteX15" fmla="*/ 135 w 21600"/>
              <a:gd name="connsiteY15" fmla="*/ 14587 h 21600"/>
              <a:gd name="connsiteX16" fmla="*/ 3722 w 21600"/>
              <a:gd name="connsiteY16" fmla="*/ 11775 h 21600"/>
              <a:gd name="connsiteX17" fmla="*/ 0 w 21600"/>
              <a:gd name="connsiteY17" fmla="*/ 8615 h 21600"/>
              <a:gd name="connsiteX18" fmla="*/ 4627 w 21600"/>
              <a:gd name="connsiteY18" fmla="*/ 7617 h 21600"/>
              <a:gd name="connsiteX19" fmla="*/ 370 w 21600"/>
              <a:gd name="connsiteY19" fmla="*/ 2295 h 21600"/>
              <a:gd name="connsiteX20" fmla="*/ 7312 w 21600"/>
              <a:gd name="connsiteY20" fmla="*/ 6320 h 21600"/>
              <a:gd name="connsiteX21" fmla="*/ 8352 w 21600"/>
              <a:gd name="connsiteY21" fmla="*/ 2295 h 21600"/>
              <a:gd name="connsiteX22" fmla="*/ 10800 w 21600"/>
              <a:gd name="connsiteY22"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21600 w 21600"/>
              <a:gd name="connsiteY4" fmla="*/ 13290 h 21600"/>
              <a:gd name="connsiteX5" fmla="*/ 16837 w 21600"/>
              <a:gd name="connsiteY5" fmla="*/ 12942 h 21600"/>
              <a:gd name="connsiteX6" fmla="*/ 18145 w 21600"/>
              <a:gd name="connsiteY6" fmla="*/ 18095 h 21600"/>
              <a:gd name="connsiteX7" fmla="*/ 14020 w 21600"/>
              <a:gd name="connsiteY7" fmla="*/ 14457 h 21600"/>
              <a:gd name="connsiteX8" fmla="*/ 13247 w 21600"/>
              <a:gd name="connsiteY8" fmla="*/ 19737 h 21600"/>
              <a:gd name="connsiteX9" fmla="*/ 10532 w 21600"/>
              <a:gd name="connsiteY9" fmla="*/ 14935 h 21600"/>
              <a:gd name="connsiteX10" fmla="*/ 8485 w 21600"/>
              <a:gd name="connsiteY10" fmla="*/ 21600 h 21600"/>
              <a:gd name="connsiteX11" fmla="*/ 7715 w 21600"/>
              <a:gd name="connsiteY11" fmla="*/ 15627 h 21600"/>
              <a:gd name="connsiteX12" fmla="*/ 4762 w 21600"/>
              <a:gd name="connsiteY12" fmla="*/ 17617 h 21600"/>
              <a:gd name="connsiteX13" fmla="*/ 5667 w 21600"/>
              <a:gd name="connsiteY13" fmla="*/ 13937 h 21600"/>
              <a:gd name="connsiteX14" fmla="*/ 135 w 21600"/>
              <a:gd name="connsiteY14" fmla="*/ 14587 h 21600"/>
              <a:gd name="connsiteX15" fmla="*/ 3722 w 21600"/>
              <a:gd name="connsiteY15" fmla="*/ 11775 h 21600"/>
              <a:gd name="connsiteX16" fmla="*/ 0 w 21600"/>
              <a:gd name="connsiteY16" fmla="*/ 8615 h 21600"/>
              <a:gd name="connsiteX17" fmla="*/ 4627 w 21600"/>
              <a:gd name="connsiteY17" fmla="*/ 7617 h 21600"/>
              <a:gd name="connsiteX18" fmla="*/ 370 w 21600"/>
              <a:gd name="connsiteY18" fmla="*/ 2295 h 21600"/>
              <a:gd name="connsiteX19" fmla="*/ 7312 w 21600"/>
              <a:gd name="connsiteY19" fmla="*/ 6320 h 21600"/>
              <a:gd name="connsiteX20" fmla="*/ 8352 w 21600"/>
              <a:gd name="connsiteY20" fmla="*/ 2295 h 21600"/>
              <a:gd name="connsiteX21" fmla="*/ 10800 w 21600"/>
              <a:gd name="connsiteY21" fmla="*/ 5800 h 21600"/>
              <a:gd name="connsiteX0" fmla="*/ 10800 w 21600"/>
              <a:gd name="connsiteY0" fmla="*/ 5800 h 21600"/>
              <a:gd name="connsiteX1" fmla="*/ 14522 w 21600"/>
              <a:gd name="connsiteY1" fmla="*/ 0 h 21600"/>
              <a:gd name="connsiteX2" fmla="*/ 14155 w 21600"/>
              <a:gd name="connsiteY2" fmla="*/ 5325 h 21600"/>
              <a:gd name="connsiteX3" fmla="*/ 21600 w 21600"/>
              <a:gd name="connsiteY3" fmla="*/ 13290 h 21600"/>
              <a:gd name="connsiteX4" fmla="*/ 16837 w 21600"/>
              <a:gd name="connsiteY4" fmla="*/ 12942 h 21600"/>
              <a:gd name="connsiteX5" fmla="*/ 18145 w 21600"/>
              <a:gd name="connsiteY5" fmla="*/ 18095 h 21600"/>
              <a:gd name="connsiteX6" fmla="*/ 14020 w 21600"/>
              <a:gd name="connsiteY6" fmla="*/ 14457 h 21600"/>
              <a:gd name="connsiteX7" fmla="*/ 13247 w 21600"/>
              <a:gd name="connsiteY7" fmla="*/ 19737 h 21600"/>
              <a:gd name="connsiteX8" fmla="*/ 10532 w 21600"/>
              <a:gd name="connsiteY8" fmla="*/ 14935 h 21600"/>
              <a:gd name="connsiteX9" fmla="*/ 8485 w 21600"/>
              <a:gd name="connsiteY9" fmla="*/ 21600 h 21600"/>
              <a:gd name="connsiteX10" fmla="*/ 7715 w 21600"/>
              <a:gd name="connsiteY10" fmla="*/ 15627 h 21600"/>
              <a:gd name="connsiteX11" fmla="*/ 4762 w 21600"/>
              <a:gd name="connsiteY11" fmla="*/ 17617 h 21600"/>
              <a:gd name="connsiteX12" fmla="*/ 5667 w 21600"/>
              <a:gd name="connsiteY12" fmla="*/ 13937 h 21600"/>
              <a:gd name="connsiteX13" fmla="*/ 135 w 21600"/>
              <a:gd name="connsiteY13" fmla="*/ 14587 h 21600"/>
              <a:gd name="connsiteX14" fmla="*/ 3722 w 21600"/>
              <a:gd name="connsiteY14" fmla="*/ 11775 h 21600"/>
              <a:gd name="connsiteX15" fmla="*/ 0 w 21600"/>
              <a:gd name="connsiteY15" fmla="*/ 8615 h 21600"/>
              <a:gd name="connsiteX16" fmla="*/ 4627 w 21600"/>
              <a:gd name="connsiteY16" fmla="*/ 7617 h 21600"/>
              <a:gd name="connsiteX17" fmla="*/ 370 w 21600"/>
              <a:gd name="connsiteY17" fmla="*/ 2295 h 21600"/>
              <a:gd name="connsiteX18" fmla="*/ 7312 w 21600"/>
              <a:gd name="connsiteY18" fmla="*/ 6320 h 21600"/>
              <a:gd name="connsiteX19" fmla="*/ 8352 w 21600"/>
              <a:gd name="connsiteY19" fmla="*/ 2295 h 21600"/>
              <a:gd name="connsiteX20" fmla="*/ 10800 w 21600"/>
              <a:gd name="connsiteY20" fmla="*/ 5800 h 21600"/>
              <a:gd name="connsiteX0" fmla="*/ 10800 w 21600"/>
              <a:gd name="connsiteY0" fmla="*/ 5800 h 21600"/>
              <a:gd name="connsiteX1" fmla="*/ 14522 w 21600"/>
              <a:gd name="connsiteY1" fmla="*/ 0 h 21600"/>
              <a:gd name="connsiteX2" fmla="*/ 21600 w 21600"/>
              <a:gd name="connsiteY2" fmla="*/ 13290 h 21600"/>
              <a:gd name="connsiteX3" fmla="*/ 16837 w 21600"/>
              <a:gd name="connsiteY3" fmla="*/ 12942 h 21600"/>
              <a:gd name="connsiteX4" fmla="*/ 18145 w 21600"/>
              <a:gd name="connsiteY4" fmla="*/ 18095 h 21600"/>
              <a:gd name="connsiteX5" fmla="*/ 14020 w 21600"/>
              <a:gd name="connsiteY5" fmla="*/ 14457 h 21600"/>
              <a:gd name="connsiteX6" fmla="*/ 13247 w 21600"/>
              <a:gd name="connsiteY6" fmla="*/ 19737 h 21600"/>
              <a:gd name="connsiteX7" fmla="*/ 10532 w 21600"/>
              <a:gd name="connsiteY7" fmla="*/ 14935 h 21600"/>
              <a:gd name="connsiteX8" fmla="*/ 8485 w 21600"/>
              <a:gd name="connsiteY8" fmla="*/ 21600 h 21600"/>
              <a:gd name="connsiteX9" fmla="*/ 7715 w 21600"/>
              <a:gd name="connsiteY9" fmla="*/ 15627 h 21600"/>
              <a:gd name="connsiteX10" fmla="*/ 4762 w 21600"/>
              <a:gd name="connsiteY10" fmla="*/ 17617 h 21600"/>
              <a:gd name="connsiteX11" fmla="*/ 5667 w 21600"/>
              <a:gd name="connsiteY11" fmla="*/ 13937 h 21600"/>
              <a:gd name="connsiteX12" fmla="*/ 135 w 21600"/>
              <a:gd name="connsiteY12" fmla="*/ 14587 h 21600"/>
              <a:gd name="connsiteX13" fmla="*/ 3722 w 21600"/>
              <a:gd name="connsiteY13" fmla="*/ 11775 h 21600"/>
              <a:gd name="connsiteX14" fmla="*/ 0 w 21600"/>
              <a:gd name="connsiteY14" fmla="*/ 8615 h 21600"/>
              <a:gd name="connsiteX15" fmla="*/ 4627 w 21600"/>
              <a:gd name="connsiteY15" fmla="*/ 7617 h 21600"/>
              <a:gd name="connsiteX16" fmla="*/ 370 w 21600"/>
              <a:gd name="connsiteY16" fmla="*/ 2295 h 21600"/>
              <a:gd name="connsiteX17" fmla="*/ 7312 w 21600"/>
              <a:gd name="connsiteY17" fmla="*/ 6320 h 21600"/>
              <a:gd name="connsiteX18" fmla="*/ 8352 w 21600"/>
              <a:gd name="connsiteY18" fmla="*/ 2295 h 21600"/>
              <a:gd name="connsiteX19" fmla="*/ 10800 w 21600"/>
              <a:gd name="connsiteY19" fmla="*/ 5800 h 21600"/>
              <a:gd name="connsiteX0" fmla="*/ 10800 w 21600"/>
              <a:gd name="connsiteY0" fmla="*/ 3505 h 19305"/>
              <a:gd name="connsiteX1" fmla="*/ 21600 w 21600"/>
              <a:gd name="connsiteY1" fmla="*/ 10995 h 19305"/>
              <a:gd name="connsiteX2" fmla="*/ 16837 w 21600"/>
              <a:gd name="connsiteY2" fmla="*/ 10647 h 19305"/>
              <a:gd name="connsiteX3" fmla="*/ 18145 w 21600"/>
              <a:gd name="connsiteY3" fmla="*/ 15800 h 19305"/>
              <a:gd name="connsiteX4" fmla="*/ 14020 w 21600"/>
              <a:gd name="connsiteY4" fmla="*/ 12162 h 19305"/>
              <a:gd name="connsiteX5" fmla="*/ 13247 w 21600"/>
              <a:gd name="connsiteY5" fmla="*/ 17442 h 19305"/>
              <a:gd name="connsiteX6" fmla="*/ 10532 w 21600"/>
              <a:gd name="connsiteY6" fmla="*/ 12640 h 19305"/>
              <a:gd name="connsiteX7" fmla="*/ 8485 w 21600"/>
              <a:gd name="connsiteY7" fmla="*/ 19305 h 19305"/>
              <a:gd name="connsiteX8" fmla="*/ 7715 w 21600"/>
              <a:gd name="connsiteY8" fmla="*/ 13332 h 19305"/>
              <a:gd name="connsiteX9" fmla="*/ 4762 w 21600"/>
              <a:gd name="connsiteY9" fmla="*/ 15322 h 19305"/>
              <a:gd name="connsiteX10" fmla="*/ 5667 w 21600"/>
              <a:gd name="connsiteY10" fmla="*/ 11642 h 19305"/>
              <a:gd name="connsiteX11" fmla="*/ 135 w 21600"/>
              <a:gd name="connsiteY11" fmla="*/ 12292 h 19305"/>
              <a:gd name="connsiteX12" fmla="*/ 3722 w 21600"/>
              <a:gd name="connsiteY12" fmla="*/ 9480 h 19305"/>
              <a:gd name="connsiteX13" fmla="*/ 0 w 21600"/>
              <a:gd name="connsiteY13" fmla="*/ 6320 h 19305"/>
              <a:gd name="connsiteX14" fmla="*/ 4627 w 21600"/>
              <a:gd name="connsiteY14" fmla="*/ 5322 h 19305"/>
              <a:gd name="connsiteX15" fmla="*/ 370 w 21600"/>
              <a:gd name="connsiteY15" fmla="*/ 0 h 19305"/>
              <a:gd name="connsiteX16" fmla="*/ 7312 w 21600"/>
              <a:gd name="connsiteY16" fmla="*/ 4025 h 19305"/>
              <a:gd name="connsiteX17" fmla="*/ 8352 w 21600"/>
              <a:gd name="connsiteY17" fmla="*/ 0 h 19305"/>
              <a:gd name="connsiteX18" fmla="*/ 10800 w 21600"/>
              <a:gd name="connsiteY18" fmla="*/ 350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17" fmla="*/ 12712 w 21600"/>
              <a:gd name="connsiteY17" fmla="*/ 6263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0" fmla="*/ 21600 w 21600"/>
              <a:gd name="connsiteY0" fmla="*/ 5673 h 13983"/>
              <a:gd name="connsiteX1" fmla="*/ 16837 w 21600"/>
              <a:gd name="connsiteY1" fmla="*/ 5325 h 13983"/>
              <a:gd name="connsiteX2" fmla="*/ 18145 w 21600"/>
              <a:gd name="connsiteY2" fmla="*/ 10478 h 13983"/>
              <a:gd name="connsiteX3" fmla="*/ 14020 w 21600"/>
              <a:gd name="connsiteY3" fmla="*/ 6840 h 13983"/>
              <a:gd name="connsiteX4" fmla="*/ 13247 w 21600"/>
              <a:gd name="connsiteY4" fmla="*/ 12120 h 13983"/>
              <a:gd name="connsiteX5" fmla="*/ 10532 w 21600"/>
              <a:gd name="connsiteY5" fmla="*/ 7318 h 13983"/>
              <a:gd name="connsiteX6" fmla="*/ 8485 w 21600"/>
              <a:gd name="connsiteY6" fmla="*/ 13983 h 13983"/>
              <a:gd name="connsiteX7" fmla="*/ 7715 w 21600"/>
              <a:gd name="connsiteY7" fmla="*/ 8010 h 13983"/>
              <a:gd name="connsiteX8" fmla="*/ 4762 w 21600"/>
              <a:gd name="connsiteY8" fmla="*/ 10000 h 13983"/>
              <a:gd name="connsiteX9" fmla="*/ 5667 w 21600"/>
              <a:gd name="connsiteY9" fmla="*/ 6320 h 13983"/>
              <a:gd name="connsiteX10" fmla="*/ 135 w 21600"/>
              <a:gd name="connsiteY10" fmla="*/ 6970 h 13983"/>
              <a:gd name="connsiteX11" fmla="*/ 3722 w 21600"/>
              <a:gd name="connsiteY11" fmla="*/ 4158 h 13983"/>
              <a:gd name="connsiteX12" fmla="*/ 0 w 21600"/>
              <a:gd name="connsiteY12" fmla="*/ 998 h 13983"/>
              <a:gd name="connsiteX13" fmla="*/ 4627 w 21600"/>
              <a:gd name="connsiteY13" fmla="*/ 0 h 13983"/>
              <a:gd name="connsiteX0" fmla="*/ 21600 w 21600"/>
              <a:gd name="connsiteY0" fmla="*/ 4675 h 12985"/>
              <a:gd name="connsiteX1" fmla="*/ 16837 w 21600"/>
              <a:gd name="connsiteY1" fmla="*/ 4327 h 12985"/>
              <a:gd name="connsiteX2" fmla="*/ 18145 w 21600"/>
              <a:gd name="connsiteY2" fmla="*/ 9480 h 12985"/>
              <a:gd name="connsiteX3" fmla="*/ 14020 w 21600"/>
              <a:gd name="connsiteY3" fmla="*/ 5842 h 12985"/>
              <a:gd name="connsiteX4" fmla="*/ 13247 w 21600"/>
              <a:gd name="connsiteY4" fmla="*/ 11122 h 12985"/>
              <a:gd name="connsiteX5" fmla="*/ 10532 w 21600"/>
              <a:gd name="connsiteY5" fmla="*/ 6320 h 12985"/>
              <a:gd name="connsiteX6" fmla="*/ 8485 w 21600"/>
              <a:gd name="connsiteY6" fmla="*/ 12985 h 12985"/>
              <a:gd name="connsiteX7" fmla="*/ 7715 w 21600"/>
              <a:gd name="connsiteY7" fmla="*/ 7012 h 12985"/>
              <a:gd name="connsiteX8" fmla="*/ 4762 w 21600"/>
              <a:gd name="connsiteY8" fmla="*/ 9002 h 12985"/>
              <a:gd name="connsiteX9" fmla="*/ 5667 w 21600"/>
              <a:gd name="connsiteY9" fmla="*/ 5322 h 12985"/>
              <a:gd name="connsiteX10" fmla="*/ 135 w 21600"/>
              <a:gd name="connsiteY10" fmla="*/ 5972 h 12985"/>
              <a:gd name="connsiteX11" fmla="*/ 3722 w 21600"/>
              <a:gd name="connsiteY11" fmla="*/ 3160 h 12985"/>
              <a:gd name="connsiteX12" fmla="*/ 0 w 21600"/>
              <a:gd name="connsiteY12" fmla="*/ 0 h 12985"/>
              <a:gd name="connsiteX0" fmla="*/ 21465 w 21465"/>
              <a:gd name="connsiteY0" fmla="*/ 1515 h 9825"/>
              <a:gd name="connsiteX1" fmla="*/ 16702 w 21465"/>
              <a:gd name="connsiteY1" fmla="*/ 1167 h 9825"/>
              <a:gd name="connsiteX2" fmla="*/ 18010 w 21465"/>
              <a:gd name="connsiteY2" fmla="*/ 6320 h 9825"/>
              <a:gd name="connsiteX3" fmla="*/ 13885 w 21465"/>
              <a:gd name="connsiteY3" fmla="*/ 2682 h 9825"/>
              <a:gd name="connsiteX4" fmla="*/ 13112 w 21465"/>
              <a:gd name="connsiteY4" fmla="*/ 7962 h 9825"/>
              <a:gd name="connsiteX5" fmla="*/ 10397 w 21465"/>
              <a:gd name="connsiteY5" fmla="*/ 3160 h 9825"/>
              <a:gd name="connsiteX6" fmla="*/ 8350 w 21465"/>
              <a:gd name="connsiteY6" fmla="*/ 9825 h 9825"/>
              <a:gd name="connsiteX7" fmla="*/ 7580 w 21465"/>
              <a:gd name="connsiteY7" fmla="*/ 3852 h 9825"/>
              <a:gd name="connsiteX8" fmla="*/ 4627 w 21465"/>
              <a:gd name="connsiteY8" fmla="*/ 5842 h 9825"/>
              <a:gd name="connsiteX9" fmla="*/ 5532 w 21465"/>
              <a:gd name="connsiteY9" fmla="*/ 2162 h 9825"/>
              <a:gd name="connsiteX10" fmla="*/ 0 w 21465"/>
              <a:gd name="connsiteY10" fmla="*/ 2812 h 9825"/>
              <a:gd name="connsiteX11" fmla="*/ 3587 w 21465"/>
              <a:gd name="connsiteY11" fmla="*/ 0 h 9825"/>
              <a:gd name="connsiteX0" fmla="*/ 10000 w 10000"/>
              <a:gd name="connsiteY0" fmla="*/ 1542 h 10000"/>
              <a:gd name="connsiteX1" fmla="*/ 9442 w 10000"/>
              <a:gd name="connsiteY1" fmla="*/ 1420 h 10000"/>
              <a:gd name="connsiteX2" fmla="*/ 7781 w 10000"/>
              <a:gd name="connsiteY2" fmla="*/ 1188 h 10000"/>
              <a:gd name="connsiteX3" fmla="*/ 8390 w 10000"/>
              <a:gd name="connsiteY3" fmla="*/ 6433 h 10000"/>
              <a:gd name="connsiteX4" fmla="*/ 6469 w 10000"/>
              <a:gd name="connsiteY4" fmla="*/ 2730 h 10000"/>
              <a:gd name="connsiteX5" fmla="*/ 6109 w 10000"/>
              <a:gd name="connsiteY5" fmla="*/ 8104 h 10000"/>
              <a:gd name="connsiteX6" fmla="*/ 4844 w 10000"/>
              <a:gd name="connsiteY6" fmla="*/ 3216 h 10000"/>
              <a:gd name="connsiteX7" fmla="*/ 3890 w 10000"/>
              <a:gd name="connsiteY7" fmla="*/ 10000 h 10000"/>
              <a:gd name="connsiteX8" fmla="*/ 3531 w 10000"/>
              <a:gd name="connsiteY8" fmla="*/ 3921 h 10000"/>
              <a:gd name="connsiteX9" fmla="*/ 2156 w 10000"/>
              <a:gd name="connsiteY9" fmla="*/ 5946 h 10000"/>
              <a:gd name="connsiteX10" fmla="*/ 2577 w 10000"/>
              <a:gd name="connsiteY10" fmla="*/ 2201 h 10000"/>
              <a:gd name="connsiteX11" fmla="*/ 0 w 10000"/>
              <a:gd name="connsiteY11" fmla="*/ 2862 h 10000"/>
              <a:gd name="connsiteX12" fmla="*/ 1671 w 10000"/>
              <a:gd name="connsiteY12" fmla="*/ 0 h 10000"/>
              <a:gd name="connsiteX0" fmla="*/ 8120 w 9442"/>
              <a:gd name="connsiteY0" fmla="*/ 0 h 12062"/>
              <a:gd name="connsiteX1" fmla="*/ 9442 w 9442"/>
              <a:gd name="connsiteY1" fmla="*/ 3482 h 12062"/>
              <a:gd name="connsiteX2" fmla="*/ 7781 w 9442"/>
              <a:gd name="connsiteY2" fmla="*/ 3250 h 12062"/>
              <a:gd name="connsiteX3" fmla="*/ 8390 w 9442"/>
              <a:gd name="connsiteY3" fmla="*/ 8495 h 12062"/>
              <a:gd name="connsiteX4" fmla="*/ 6469 w 9442"/>
              <a:gd name="connsiteY4" fmla="*/ 4792 h 12062"/>
              <a:gd name="connsiteX5" fmla="*/ 6109 w 9442"/>
              <a:gd name="connsiteY5" fmla="*/ 10166 h 12062"/>
              <a:gd name="connsiteX6" fmla="*/ 4844 w 9442"/>
              <a:gd name="connsiteY6" fmla="*/ 5278 h 12062"/>
              <a:gd name="connsiteX7" fmla="*/ 3890 w 9442"/>
              <a:gd name="connsiteY7" fmla="*/ 12062 h 12062"/>
              <a:gd name="connsiteX8" fmla="*/ 3531 w 9442"/>
              <a:gd name="connsiteY8" fmla="*/ 5983 h 12062"/>
              <a:gd name="connsiteX9" fmla="*/ 2156 w 9442"/>
              <a:gd name="connsiteY9" fmla="*/ 8008 h 12062"/>
              <a:gd name="connsiteX10" fmla="*/ 2577 w 9442"/>
              <a:gd name="connsiteY10" fmla="*/ 4263 h 12062"/>
              <a:gd name="connsiteX11" fmla="*/ 0 w 9442"/>
              <a:gd name="connsiteY11" fmla="*/ 4924 h 12062"/>
              <a:gd name="connsiteX12" fmla="*/ 1671 w 9442"/>
              <a:gd name="connsiteY12" fmla="*/ 2062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2" h="12062">
                <a:moveTo>
                  <a:pt x="8120" y="0"/>
                </a:moveTo>
                <a:lnTo>
                  <a:pt x="9442" y="3482"/>
                </a:lnTo>
                <a:lnTo>
                  <a:pt x="7781" y="3250"/>
                </a:lnTo>
                <a:lnTo>
                  <a:pt x="8390" y="8495"/>
                </a:lnTo>
                <a:lnTo>
                  <a:pt x="6469" y="4792"/>
                </a:lnTo>
                <a:lnTo>
                  <a:pt x="6109" y="10166"/>
                </a:lnTo>
                <a:lnTo>
                  <a:pt x="4844" y="5278"/>
                </a:lnTo>
                <a:lnTo>
                  <a:pt x="3890" y="12062"/>
                </a:lnTo>
                <a:cubicBezTo>
                  <a:pt x="3770" y="10036"/>
                  <a:pt x="3651" y="8009"/>
                  <a:pt x="3531" y="5983"/>
                </a:cubicBezTo>
                <a:lnTo>
                  <a:pt x="2156" y="8008"/>
                </a:lnTo>
                <a:cubicBezTo>
                  <a:pt x="2296" y="6760"/>
                  <a:pt x="2437" y="5511"/>
                  <a:pt x="2577" y="4263"/>
                </a:cubicBezTo>
                <a:lnTo>
                  <a:pt x="0" y="4924"/>
                </a:lnTo>
                <a:lnTo>
                  <a:pt x="1671" y="2062"/>
                </a:lnTo>
              </a:path>
            </a:pathLst>
          </a:custGeom>
          <a:noFill/>
          <a:ln>
            <a:solidFill>
              <a:schemeClr val="tx1">
                <a:lumMod val="75000"/>
                <a:lumOff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6" name="グループ化 5"/>
          <p:cNvGrpSpPr/>
          <p:nvPr/>
        </p:nvGrpSpPr>
        <p:grpSpPr>
          <a:xfrm>
            <a:off x="143314" y="2625407"/>
            <a:ext cx="3999522" cy="3422043"/>
            <a:chOff x="143314" y="2625407"/>
            <a:chExt cx="3999522" cy="3422043"/>
          </a:xfrm>
        </p:grpSpPr>
        <p:sp>
          <p:nvSpPr>
            <p:cNvPr id="93" name="二等辺三角形 92"/>
            <p:cNvSpPr/>
            <p:nvPr/>
          </p:nvSpPr>
          <p:spPr>
            <a:xfrm rot="6634667">
              <a:off x="2545157" y="3987187"/>
              <a:ext cx="984544" cy="2210815"/>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円/楕円 33"/>
            <p:cNvSpPr/>
            <p:nvPr/>
          </p:nvSpPr>
          <p:spPr>
            <a:xfrm>
              <a:off x="174001" y="2872734"/>
              <a:ext cx="3174716" cy="3174716"/>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8" name="グループ化 7">
              <a:extLst>
                <a:ext uri="{FF2B5EF4-FFF2-40B4-BE49-F238E27FC236}">
                  <a16:creationId xmlns:a16="http://schemas.microsoft.com/office/drawing/2014/main" id="{C21F00F1-D529-4D03-9CE6-0662CD66689D}"/>
                </a:ext>
              </a:extLst>
            </p:cNvPr>
            <p:cNvGrpSpPr/>
            <p:nvPr/>
          </p:nvGrpSpPr>
          <p:grpSpPr>
            <a:xfrm>
              <a:off x="143314" y="2625407"/>
              <a:ext cx="3072135" cy="3047748"/>
              <a:chOff x="-128615" y="2869902"/>
              <a:chExt cx="3072135" cy="3047748"/>
            </a:xfrm>
          </p:grpSpPr>
          <p:sp>
            <p:nvSpPr>
              <p:cNvPr id="96" name="正方形/長方形 95"/>
              <p:cNvSpPr/>
              <p:nvPr/>
            </p:nvSpPr>
            <p:spPr>
              <a:xfrm rot="20983867">
                <a:off x="283612" y="3891626"/>
                <a:ext cx="2429547" cy="1658685"/>
              </a:xfrm>
              <a:prstGeom prst="rect">
                <a:avLst/>
              </a:prstGeom>
              <a:gradFill>
                <a:gsLst>
                  <a:gs pos="0">
                    <a:schemeClr val="bg1"/>
                  </a:gs>
                  <a:gs pos="100000">
                    <a:schemeClr val="accent1">
                      <a:lumMod val="40000"/>
                      <a:lumOff val="60000"/>
                    </a:schemeClr>
                  </a:gs>
                </a:gsLst>
              </a:gra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lang="ja-JP" altLang="en-US" dirty="0">
                  <a:solidFill>
                    <a:schemeClr val="tx1"/>
                  </a:solidFill>
                </a:endParaRPr>
              </a:p>
            </p:txBody>
          </p:sp>
          <p:sp>
            <p:nvSpPr>
              <p:cNvPr id="99" name="テキスト ボックス 98"/>
              <p:cNvSpPr txBox="1"/>
              <p:nvPr/>
            </p:nvSpPr>
            <p:spPr>
              <a:xfrm rot="20983867">
                <a:off x="1339413" y="5000038"/>
                <a:ext cx="1604107" cy="461665"/>
              </a:xfrm>
              <a:prstGeom prst="rect">
                <a:avLst/>
              </a:prstGeom>
              <a:noFill/>
            </p:spPr>
            <p:txBody>
              <a:bodyPr wrap="square" rtlCol="0">
                <a:spAutoFit/>
              </a:bodyPr>
              <a:lstStyle/>
              <a:p>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○月</a:t>
                </a:r>
                <a:r>
                  <a:rPr lang="en-US" altLang="ja-JP" sz="12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日　スーパーアリーナ公演　</a:t>
                </a:r>
                <a:r>
                  <a:rPr lang="en-US" altLang="ja-JP" sz="1200" dirty="0">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枚</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テキスト ボックス 100"/>
              <p:cNvSpPr txBox="1"/>
              <p:nvPr/>
            </p:nvSpPr>
            <p:spPr>
              <a:xfrm rot="20983867">
                <a:off x="365077" y="5276842"/>
                <a:ext cx="1208314" cy="369332"/>
              </a:xfrm>
              <a:prstGeom prst="rect">
                <a:avLst/>
              </a:prstGeom>
              <a:noFill/>
            </p:spPr>
            <p:txBody>
              <a:bodyPr wrap="square" rtlCol="0">
                <a:spAutoFit/>
              </a:bodyPr>
              <a:lstStyle/>
              <a:p>
                <a:r>
                  <a:rPr kumimoji="1" lang="en-US" altLang="ja-JP"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\21,000</a:t>
                </a:r>
                <a:endParaRPr kumimoji="1" lang="ja-JP" altLang="en-US"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 name="直線コネクタ 4"/>
              <p:cNvCxnSpPr/>
              <p:nvPr/>
            </p:nvCxnSpPr>
            <p:spPr>
              <a:xfrm flipV="1">
                <a:off x="378619" y="4837122"/>
                <a:ext cx="2365680" cy="430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8" name="図 27">
                <a:extLst>
                  <a:ext uri="{FF2B5EF4-FFF2-40B4-BE49-F238E27FC236}">
                    <a16:creationId xmlns:a16="http://schemas.microsoft.com/office/drawing/2014/main" id="{6898C056-8C20-4950-8239-BFE213E1D84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1152011">
                <a:off x="-128615" y="2869902"/>
                <a:ext cx="3047748" cy="3047748"/>
              </a:xfrm>
              <a:prstGeom prst="rect">
                <a:avLst/>
              </a:prstGeom>
            </p:spPr>
          </p:pic>
          <p:sp>
            <p:nvSpPr>
              <p:cNvPr id="3" name="正方形/長方形 2"/>
              <p:cNvSpPr/>
              <p:nvPr/>
            </p:nvSpPr>
            <p:spPr>
              <a:xfrm rot="20983920">
                <a:off x="253013" y="4356171"/>
                <a:ext cx="2422431" cy="353765"/>
              </a:xfrm>
              <a:prstGeom prst="rect">
                <a:avLst/>
              </a:prstGeom>
              <a:solidFill>
                <a:srgbClr val="C00000">
                  <a:alpha val="69804"/>
                </a:srgb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7" name="テキスト ボックス 36"/>
              <p:cNvSpPr txBox="1"/>
              <p:nvPr/>
            </p:nvSpPr>
            <p:spPr>
              <a:xfrm rot="21000041">
                <a:off x="213562" y="4375829"/>
                <a:ext cx="2545886" cy="369332"/>
              </a:xfrm>
              <a:prstGeom prst="rect">
                <a:avLst/>
              </a:prstGeom>
              <a:noFill/>
            </p:spPr>
            <p:txBody>
              <a:bodyPr wrap="square" rtlCol="0">
                <a:spAutoFit/>
              </a:bodyPr>
              <a:lstStyle/>
              <a:p>
                <a:pPr algn="ct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購入されました！</a:t>
                </a:r>
              </a:p>
            </p:txBody>
          </p:sp>
        </p:grpSp>
      </p:grpSp>
      <p:grpSp>
        <p:nvGrpSpPr>
          <p:cNvPr id="29" name="グループ化 28">
            <a:extLst>
              <a:ext uri="{FF2B5EF4-FFF2-40B4-BE49-F238E27FC236}">
                <a16:creationId xmlns:a16="http://schemas.microsoft.com/office/drawing/2014/main" id="{438F9C83-6ABE-44E7-AA78-CBA943A72BB9}"/>
              </a:ext>
            </a:extLst>
          </p:cNvPr>
          <p:cNvGrpSpPr/>
          <p:nvPr/>
        </p:nvGrpSpPr>
        <p:grpSpPr>
          <a:xfrm>
            <a:off x="6079496" y="6195030"/>
            <a:ext cx="2625479" cy="403644"/>
            <a:chOff x="5603630" y="6383924"/>
            <a:chExt cx="2625479" cy="403644"/>
          </a:xfrm>
          <a:solidFill>
            <a:srgbClr val="AE9070"/>
          </a:solidFill>
        </p:grpSpPr>
        <p:sp>
          <p:nvSpPr>
            <p:cNvPr id="30" name="テキスト ボックス 29">
              <a:extLst>
                <a:ext uri="{FF2B5EF4-FFF2-40B4-BE49-F238E27FC236}">
                  <a16:creationId xmlns:a16="http://schemas.microsoft.com/office/drawing/2014/main" id="{BAD9AF64-F0AC-4004-BBF8-CD339A7FEC88}"/>
                </a:ext>
              </a:extLst>
            </p:cNvPr>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31" name="正方形/長方形 30">
              <a:extLst>
                <a:ext uri="{FF2B5EF4-FFF2-40B4-BE49-F238E27FC236}">
                  <a16:creationId xmlns:a16="http://schemas.microsoft.com/office/drawing/2014/main" id="{FEFE64F4-6396-476C-A8F9-4C78134FDADA}"/>
                </a:ext>
              </a:extLst>
            </p:cNvPr>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正方形/長方形 31">
              <a:extLst>
                <a:ext uri="{FF2B5EF4-FFF2-40B4-BE49-F238E27FC236}">
                  <a16:creationId xmlns:a16="http://schemas.microsoft.com/office/drawing/2014/main" id="{7A502B7D-E40D-411C-8E0D-BFB25911C73F}"/>
                </a:ext>
              </a:extLst>
            </p:cNvPr>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a:extLst>
                <a:ext uri="{FF2B5EF4-FFF2-40B4-BE49-F238E27FC236}">
                  <a16:creationId xmlns:a16="http://schemas.microsoft.com/office/drawing/2014/main" id="{0C6A6C9B-D7C2-470D-9F01-B351257522CF}"/>
                </a:ext>
              </a:extLst>
            </p:cNvPr>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正方形/長方形 33">
              <a:extLst>
                <a:ext uri="{FF2B5EF4-FFF2-40B4-BE49-F238E27FC236}">
                  <a16:creationId xmlns:a16="http://schemas.microsoft.com/office/drawing/2014/main" id="{A7B37415-1B23-47A9-8A03-7D17B53A5135}"/>
                </a:ext>
              </a:extLst>
            </p:cNvPr>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855513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02"/>
                                        </p:tgtEl>
                                        <p:attrNameLst>
                                          <p:attrName>style.visibility</p:attrName>
                                        </p:attrNameLst>
                                      </p:cBhvr>
                                      <p:to>
                                        <p:strVal val="visible"/>
                                      </p:to>
                                    </p:set>
                                    <p:animEffect transition="in" filter="fade">
                                      <p:cBhvr>
                                        <p:cTn id="14"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BBE19336-C013-4751-AC63-10CB94ED479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t="-1" b="14746"/>
          <a:stretch/>
        </p:blipFill>
        <p:spPr>
          <a:xfrm>
            <a:off x="1524252" y="1641144"/>
            <a:ext cx="6095496" cy="5196635"/>
          </a:xfrm>
          <a:prstGeom prst="rect">
            <a:avLst/>
          </a:prstGeom>
          <a:effectLst/>
        </p:spPr>
      </p:pic>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48" name="テキスト ボックス 47"/>
          <p:cNvSpPr txBox="1"/>
          <p:nvPr/>
        </p:nvSpPr>
        <p:spPr>
          <a:xfrm>
            <a:off x="68349" y="869489"/>
            <a:ext cx="884342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すっかり味をしめた眉山さん。ファンクラブなどで行く気のないチケットを買い、高く売って利益を得る行為を繰り返すようになりました。</a:t>
            </a:r>
          </a:p>
        </p:txBody>
      </p:sp>
      <p:grpSp>
        <p:nvGrpSpPr>
          <p:cNvPr id="15" name="グループ化 14">
            <a:extLst>
              <a:ext uri="{FF2B5EF4-FFF2-40B4-BE49-F238E27FC236}">
                <a16:creationId xmlns:a16="http://schemas.microsoft.com/office/drawing/2014/main" id="{9E44F193-BD7C-491E-B292-579F22234BC9}"/>
              </a:ext>
            </a:extLst>
          </p:cNvPr>
          <p:cNvGrpSpPr/>
          <p:nvPr/>
        </p:nvGrpSpPr>
        <p:grpSpPr>
          <a:xfrm>
            <a:off x="287387" y="2090486"/>
            <a:ext cx="3587927" cy="1481383"/>
            <a:chOff x="573994" y="2035894"/>
            <a:chExt cx="3587927" cy="1481383"/>
          </a:xfrm>
        </p:grpSpPr>
        <p:sp>
          <p:nvSpPr>
            <p:cNvPr id="50" name="雲 31"/>
            <p:cNvSpPr/>
            <p:nvPr/>
          </p:nvSpPr>
          <p:spPr>
            <a:xfrm>
              <a:off x="790745" y="2035894"/>
              <a:ext cx="3032436" cy="148138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51" name="テキスト ボックス 50"/>
            <p:cNvSpPr txBox="1"/>
            <p:nvPr/>
          </p:nvSpPr>
          <p:spPr>
            <a:xfrm rot="21298266">
              <a:off x="573994" y="2543187"/>
              <a:ext cx="3587927" cy="461665"/>
            </a:xfrm>
            <a:prstGeom prst="rect">
              <a:avLst/>
            </a:prstGeom>
            <a:noFill/>
          </p:spPr>
          <p:txBody>
            <a:bodyPr wrap="square" rtlCol="0">
              <a:spAutoFit/>
            </a:bodyPr>
            <a:lstStyle/>
            <a:p>
              <a:pPr algn="ct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どれも高く売れる！</a:t>
              </a:r>
            </a:p>
          </p:txBody>
        </p:sp>
      </p:grpSp>
      <p:grpSp>
        <p:nvGrpSpPr>
          <p:cNvPr id="16" name="グループ化 15">
            <a:extLst>
              <a:ext uri="{FF2B5EF4-FFF2-40B4-BE49-F238E27FC236}">
                <a16:creationId xmlns:a16="http://schemas.microsoft.com/office/drawing/2014/main" id="{53DA72A6-4652-4E3E-9241-2642B5D6FBFD}"/>
              </a:ext>
            </a:extLst>
          </p:cNvPr>
          <p:cNvGrpSpPr/>
          <p:nvPr/>
        </p:nvGrpSpPr>
        <p:grpSpPr>
          <a:xfrm>
            <a:off x="5501843" y="1832805"/>
            <a:ext cx="2760440" cy="1862323"/>
            <a:chOff x="5774978" y="1766669"/>
            <a:chExt cx="2760440" cy="1862323"/>
          </a:xfrm>
          <a:effectLst/>
        </p:grpSpPr>
        <p:sp>
          <p:nvSpPr>
            <p:cNvPr id="72" name="雲 31"/>
            <p:cNvSpPr/>
            <p:nvPr/>
          </p:nvSpPr>
          <p:spPr>
            <a:xfrm flipH="1">
              <a:off x="5774978" y="1766669"/>
              <a:ext cx="2680465" cy="186232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3" name="テキスト ボックス 72"/>
            <p:cNvSpPr txBox="1"/>
            <p:nvPr/>
          </p:nvSpPr>
          <p:spPr>
            <a:xfrm rot="822731">
              <a:off x="5839296" y="2458304"/>
              <a:ext cx="2696122" cy="461665"/>
            </a:xfrm>
            <a:prstGeom prst="rect">
              <a:avLst/>
            </a:prstGeom>
            <a:noFill/>
          </p:spPr>
          <p:txBody>
            <a:bodyPr wrap="square" rtlCol="0">
              <a:spAutoFit/>
            </a:bodyPr>
            <a:lstStyle/>
            <a:p>
              <a:pPr algn="ctr"/>
              <a:r>
                <a:rPr kumimoji="1"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超もうかる！！</a:t>
              </a:r>
            </a:p>
          </p:txBody>
        </p:sp>
      </p:grpSp>
      <p:pic>
        <p:nvPicPr>
          <p:cNvPr id="6" name="図 5">
            <a:extLst>
              <a:ext uri="{FF2B5EF4-FFF2-40B4-BE49-F238E27FC236}">
                <a16:creationId xmlns:a16="http://schemas.microsoft.com/office/drawing/2014/main" id="{58182D5D-BF01-405D-844B-992ED331470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8494" y="2931045"/>
            <a:ext cx="2285811" cy="2285811"/>
          </a:xfrm>
          <a:prstGeom prst="rect">
            <a:avLst/>
          </a:prstGeom>
        </p:spPr>
      </p:pic>
      <p:pic>
        <p:nvPicPr>
          <p:cNvPr id="8" name="図 7">
            <a:extLst>
              <a:ext uri="{FF2B5EF4-FFF2-40B4-BE49-F238E27FC236}">
                <a16:creationId xmlns:a16="http://schemas.microsoft.com/office/drawing/2014/main" id="{8B0A018B-00A9-45C2-A027-FC582D110C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97514" y="3649890"/>
            <a:ext cx="2285811" cy="2285811"/>
          </a:xfrm>
          <a:prstGeom prst="rect">
            <a:avLst/>
          </a:prstGeom>
        </p:spPr>
      </p:pic>
      <p:pic>
        <p:nvPicPr>
          <p:cNvPr id="10" name="図 9">
            <a:extLst>
              <a:ext uri="{FF2B5EF4-FFF2-40B4-BE49-F238E27FC236}">
                <a16:creationId xmlns:a16="http://schemas.microsoft.com/office/drawing/2014/main" id="{8400FCD2-3F42-4B82-8D93-75291BB346C8}"/>
              </a:ext>
            </a:extLst>
          </p:cNvPr>
          <p:cNvPicPr>
            <a:picLocks noChangeAspect="1"/>
          </p:cNvPicPr>
          <p:nvPr/>
        </p:nvPicPr>
        <p:blipFill>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2469693" y="3144573"/>
            <a:ext cx="1523874" cy="1523874"/>
          </a:xfrm>
          <a:prstGeom prst="rect">
            <a:avLst/>
          </a:prstGeom>
        </p:spPr>
      </p:pic>
      <p:pic>
        <p:nvPicPr>
          <p:cNvPr id="12" name="図 11">
            <a:extLst>
              <a:ext uri="{FF2B5EF4-FFF2-40B4-BE49-F238E27FC236}">
                <a16:creationId xmlns:a16="http://schemas.microsoft.com/office/drawing/2014/main" id="{061EB2E6-A2D6-4BCF-94E3-5C7EA975D997}"/>
              </a:ext>
            </a:extLst>
          </p:cNvPr>
          <p:cNvPicPr>
            <a:picLocks noChangeAspect="1"/>
          </p:cNvPicPr>
          <p:nvPr/>
        </p:nvPicPr>
        <p:blipFill rotWithShape="1">
          <a:blip r:embed="rId10">
            <a:extLst>
              <a:ext uri="{28A0092B-C50C-407E-A947-70E740481C1C}">
                <a14:useLocalDpi xmlns:a14="http://schemas.microsoft.com/office/drawing/2010/main" val="0"/>
              </a:ext>
            </a:extLst>
          </a:blip>
          <a:srcRect l="15653" t="28455" r="6605" b="30409"/>
          <a:stretch/>
        </p:blipFill>
        <p:spPr>
          <a:xfrm>
            <a:off x="7099540" y="5529532"/>
            <a:ext cx="1777042" cy="940280"/>
          </a:xfrm>
          <a:prstGeom prst="rect">
            <a:avLst/>
          </a:prstGeom>
        </p:spPr>
      </p:pic>
      <p:pic>
        <p:nvPicPr>
          <p:cNvPr id="49" name="図 48">
            <a:extLst>
              <a:ext uri="{FF2B5EF4-FFF2-40B4-BE49-F238E27FC236}">
                <a16:creationId xmlns:a16="http://schemas.microsoft.com/office/drawing/2014/main" id="{8CF25423-B346-42BE-BEA9-C7BCACB53C5F}"/>
              </a:ext>
            </a:extLst>
          </p:cNvPr>
          <p:cNvPicPr>
            <a:picLocks noChangeAspect="1"/>
          </p:cNvPicPr>
          <p:nvPr/>
        </p:nvPicPr>
        <p:blipFill>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3676643">
            <a:off x="5058449" y="3371749"/>
            <a:ext cx="1523874" cy="1523874"/>
          </a:xfrm>
          <a:prstGeom prst="rect">
            <a:avLst/>
          </a:prstGeom>
        </p:spPr>
      </p:pic>
      <p:pic>
        <p:nvPicPr>
          <p:cNvPr id="52" name="図 51">
            <a:extLst>
              <a:ext uri="{FF2B5EF4-FFF2-40B4-BE49-F238E27FC236}">
                <a16:creationId xmlns:a16="http://schemas.microsoft.com/office/drawing/2014/main" id="{7187B3A4-F0FF-409D-B64C-769678CAFE3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963798">
            <a:off x="5651737" y="4083317"/>
            <a:ext cx="2285811" cy="2285811"/>
          </a:xfrm>
          <a:prstGeom prst="rect">
            <a:avLst/>
          </a:prstGeom>
        </p:spPr>
      </p:pic>
      <p:pic>
        <p:nvPicPr>
          <p:cNvPr id="53" name="図 52">
            <a:extLst>
              <a:ext uri="{FF2B5EF4-FFF2-40B4-BE49-F238E27FC236}">
                <a16:creationId xmlns:a16="http://schemas.microsoft.com/office/drawing/2014/main" id="{E7194254-7966-465C-8709-D2AFEA249E56}"/>
              </a:ext>
            </a:extLst>
          </p:cNvPr>
          <p:cNvPicPr>
            <a:picLocks noChangeAspect="1"/>
          </p:cNvPicPr>
          <p:nvPr/>
        </p:nvPicPr>
        <p:blipFill rotWithShape="1">
          <a:blip r:embed="rId11">
            <a:extLst>
              <a:ext uri="{28A0092B-C50C-407E-A947-70E740481C1C}">
                <a14:useLocalDpi xmlns:a14="http://schemas.microsoft.com/office/drawing/2010/main" val="0"/>
              </a:ext>
            </a:extLst>
          </a:blip>
          <a:srcRect l="14671" b="26525"/>
          <a:stretch/>
        </p:blipFill>
        <p:spPr>
          <a:xfrm rot="20169125">
            <a:off x="508871" y="4622994"/>
            <a:ext cx="1950454" cy="1679496"/>
          </a:xfrm>
          <a:prstGeom prst="rect">
            <a:avLst/>
          </a:prstGeom>
        </p:spPr>
      </p:pic>
      <p:pic>
        <p:nvPicPr>
          <p:cNvPr id="54" name="図 53">
            <a:extLst>
              <a:ext uri="{FF2B5EF4-FFF2-40B4-BE49-F238E27FC236}">
                <a16:creationId xmlns:a16="http://schemas.microsoft.com/office/drawing/2014/main" id="{00065122-DD4F-4273-B8AC-A8EB1EF117B4}"/>
              </a:ext>
            </a:extLst>
          </p:cNvPr>
          <p:cNvPicPr>
            <a:picLocks noChangeAspect="1"/>
          </p:cNvPicPr>
          <p:nvPr/>
        </p:nvPicPr>
        <p:blipFill rotWithShape="1">
          <a:blip r:embed="rId11">
            <a:extLst>
              <a:ext uri="{28A0092B-C50C-407E-A947-70E740481C1C}">
                <a14:useLocalDpi xmlns:a14="http://schemas.microsoft.com/office/drawing/2010/main" val="0"/>
              </a:ext>
            </a:extLst>
          </a:blip>
          <a:srcRect r="15253" b="30177"/>
          <a:stretch/>
        </p:blipFill>
        <p:spPr>
          <a:xfrm rot="1108828">
            <a:off x="1445390" y="5013361"/>
            <a:ext cx="1937143" cy="1596025"/>
          </a:xfrm>
          <a:prstGeom prst="rect">
            <a:avLst/>
          </a:prstGeom>
        </p:spPr>
      </p:pic>
      <p:pic>
        <p:nvPicPr>
          <p:cNvPr id="55" name="図 54">
            <a:extLst>
              <a:ext uri="{FF2B5EF4-FFF2-40B4-BE49-F238E27FC236}">
                <a16:creationId xmlns:a16="http://schemas.microsoft.com/office/drawing/2014/main" id="{8ADB3D84-27FC-4C5D-B038-53BF4A5734B4}"/>
              </a:ext>
            </a:extLst>
          </p:cNvPr>
          <p:cNvPicPr>
            <a:picLocks noChangeAspect="1"/>
          </p:cNvPicPr>
          <p:nvPr/>
        </p:nvPicPr>
        <p:blipFill rotWithShape="1">
          <a:blip r:embed="rId11">
            <a:extLst>
              <a:ext uri="{28A0092B-C50C-407E-A947-70E740481C1C}">
                <a14:useLocalDpi xmlns:a14="http://schemas.microsoft.com/office/drawing/2010/main" val="0"/>
              </a:ext>
            </a:extLst>
          </a:blip>
          <a:srcRect r="14486" b="28007"/>
          <a:stretch/>
        </p:blipFill>
        <p:spPr>
          <a:xfrm rot="676543">
            <a:off x="5246954" y="4925005"/>
            <a:ext cx="1954699" cy="1645633"/>
          </a:xfrm>
          <a:prstGeom prst="rect">
            <a:avLst/>
          </a:prstGeom>
        </p:spPr>
      </p:pic>
      <p:pic>
        <p:nvPicPr>
          <p:cNvPr id="56" name="図 55">
            <a:extLst>
              <a:ext uri="{FF2B5EF4-FFF2-40B4-BE49-F238E27FC236}">
                <a16:creationId xmlns:a16="http://schemas.microsoft.com/office/drawing/2014/main" id="{658001EA-D0B2-4E22-9594-5AEE549841A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1065098">
            <a:off x="6836289" y="3518625"/>
            <a:ext cx="2285811" cy="2285811"/>
          </a:xfrm>
          <a:prstGeom prst="rect">
            <a:avLst/>
          </a:prstGeom>
        </p:spPr>
      </p:pic>
      <p:pic>
        <p:nvPicPr>
          <p:cNvPr id="14" name="図 13">
            <a:extLst>
              <a:ext uri="{FF2B5EF4-FFF2-40B4-BE49-F238E27FC236}">
                <a16:creationId xmlns:a16="http://schemas.microsoft.com/office/drawing/2014/main" id="{FF6D91C6-F0FC-483A-9468-DEE054F9522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20811763">
            <a:off x="6114836" y="2949739"/>
            <a:ext cx="2285811" cy="2285811"/>
          </a:xfrm>
          <a:prstGeom prst="rect">
            <a:avLst/>
          </a:prstGeom>
        </p:spPr>
      </p:pic>
    </p:spTree>
    <p:custDataLst>
      <p:tags r:id="rId1"/>
    </p:custDataLst>
    <p:extLst>
      <p:ext uri="{BB962C8B-B14F-4D97-AF65-F5344CB8AC3E}">
        <p14:creationId xmlns:p14="http://schemas.microsoft.com/office/powerpoint/2010/main" val="3227225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5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fade">
                                      <p:cBhvr>
                                        <p:cTn id="24" dur="500"/>
                                        <p:tgtEl>
                                          <p:spTgt spid="52"/>
                                        </p:tgtEl>
                                      </p:cBhvr>
                                    </p:animEffect>
                                  </p:childTnLst>
                                </p:cTn>
                              </p:par>
                              <p:par>
                                <p:cTn id="25" presetID="10" presetClass="entr" presetSubtype="0"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500"/>
                                        <p:tgtEl>
                                          <p:spTgt spid="54"/>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par>
                                <p:cTn id="35" presetID="10" presetClass="entr" presetSubtype="0" fill="hold" nodeType="with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childTnLst>
                          </p:cTn>
                        </p:par>
                        <p:par>
                          <p:cTn id="38" fill="hold">
                            <p:stCondLst>
                              <p:cond delay="2500"/>
                            </p:stCondLst>
                            <p:childTnLst>
                              <p:par>
                                <p:cTn id="39" presetID="10" presetClass="entr" presetSubtype="0"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95E49D03-BBAF-4C02-A81F-8413769F0AC9}"/>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4831"/>
          <a:stretch/>
        </p:blipFill>
        <p:spPr>
          <a:xfrm>
            <a:off x="574515" y="1637161"/>
            <a:ext cx="5485946" cy="5220840"/>
          </a:xfrm>
          <a:prstGeom prst="rect">
            <a:avLst/>
          </a:prstGeom>
        </p:spPr>
      </p:pic>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48" name="テキスト ボックス 47"/>
          <p:cNvSpPr txBox="1"/>
          <p:nvPr/>
        </p:nvSpPr>
        <p:spPr>
          <a:xfrm>
            <a:off x="68349" y="869489"/>
            <a:ext cx="884342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ところがある日、チケットの転売に怒っているアーティストやファンのインタビューが</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TV</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で流れ、眉山さんはびっくりしてしまいました。</a:t>
            </a:r>
          </a:p>
        </p:txBody>
      </p:sp>
      <p:pic>
        <p:nvPicPr>
          <p:cNvPr id="6" name="図 5"/>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t="25743"/>
          <a:stretch/>
        </p:blipFill>
        <p:spPr>
          <a:xfrm flipH="1">
            <a:off x="3257810" y="2352674"/>
            <a:ext cx="6067264" cy="4505327"/>
          </a:xfrm>
          <a:prstGeom prst="rect">
            <a:avLst/>
          </a:prstGeom>
        </p:spPr>
      </p:pic>
      <p:grpSp>
        <p:nvGrpSpPr>
          <p:cNvPr id="12" name="グループ化 11">
            <a:extLst>
              <a:ext uri="{FF2B5EF4-FFF2-40B4-BE49-F238E27FC236}">
                <a16:creationId xmlns:a16="http://schemas.microsoft.com/office/drawing/2014/main" id="{C9A4C978-9C62-4C8B-9F68-12AEBD672F1C}"/>
              </a:ext>
            </a:extLst>
          </p:cNvPr>
          <p:cNvGrpSpPr/>
          <p:nvPr/>
        </p:nvGrpSpPr>
        <p:grpSpPr>
          <a:xfrm>
            <a:off x="6191709" y="1719323"/>
            <a:ext cx="2503762" cy="1434638"/>
            <a:chOff x="-139131" y="2026397"/>
            <a:chExt cx="2503762" cy="1434638"/>
          </a:xfrm>
        </p:grpSpPr>
        <p:sp>
          <p:nvSpPr>
            <p:cNvPr id="3" name="爆発 1 2"/>
            <p:cNvSpPr/>
            <p:nvPr/>
          </p:nvSpPr>
          <p:spPr>
            <a:xfrm rot="21386259">
              <a:off x="177250" y="2026397"/>
              <a:ext cx="1827705" cy="1434638"/>
            </a:xfrm>
            <a:prstGeom prst="irregularSeal1">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endParaRPr lang="ja-JP" altLang="en-US" dirty="0">
                <a:solidFill>
                  <a:schemeClr val="bg1"/>
                </a:solidFill>
                <a:latin typeface="メイリオ" panose="020B0604030504040204" pitchFamily="50" charset="-128"/>
                <a:ea typeface="メイリオ" panose="020B0604030504040204" pitchFamily="50" charset="-128"/>
              </a:endParaRPr>
            </a:p>
          </p:txBody>
        </p:sp>
        <p:sp>
          <p:nvSpPr>
            <p:cNvPr id="37" name="テキスト ボックス 36"/>
            <p:cNvSpPr txBox="1"/>
            <p:nvPr/>
          </p:nvSpPr>
          <p:spPr>
            <a:xfrm rot="21429779">
              <a:off x="-139131" y="2543935"/>
              <a:ext cx="2503762" cy="400110"/>
            </a:xfrm>
            <a:prstGeom prst="rect">
              <a:avLst/>
            </a:prstGeom>
            <a:noFill/>
          </p:spPr>
          <p:txBody>
            <a:bodyPr wrap="square" rtlCol="0">
              <a:spAutoFit/>
            </a:bodyPr>
            <a:lstStyle/>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逮捕？！</a:t>
              </a:r>
            </a:p>
          </p:txBody>
        </p:sp>
      </p:grpSp>
      <p:grpSp>
        <p:nvGrpSpPr>
          <p:cNvPr id="13" name="グループ化 12">
            <a:extLst>
              <a:ext uri="{FF2B5EF4-FFF2-40B4-BE49-F238E27FC236}">
                <a16:creationId xmlns:a16="http://schemas.microsoft.com/office/drawing/2014/main" id="{36AA26ED-2A6E-45A8-96F0-880896BA248F}"/>
              </a:ext>
            </a:extLst>
          </p:cNvPr>
          <p:cNvGrpSpPr/>
          <p:nvPr/>
        </p:nvGrpSpPr>
        <p:grpSpPr>
          <a:xfrm>
            <a:off x="2856776" y="4881296"/>
            <a:ext cx="2990999" cy="1821162"/>
            <a:chOff x="8376143" y="4456979"/>
            <a:chExt cx="2990999" cy="1821162"/>
          </a:xfrm>
        </p:grpSpPr>
        <p:sp>
          <p:nvSpPr>
            <p:cNvPr id="32" name="円/楕円 55"/>
            <p:cNvSpPr/>
            <p:nvPr/>
          </p:nvSpPr>
          <p:spPr>
            <a:xfrm rot="21313003" flipH="1">
              <a:off x="10965889" y="4635582"/>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3" name="雲 31"/>
            <p:cNvSpPr/>
            <p:nvPr/>
          </p:nvSpPr>
          <p:spPr>
            <a:xfrm flipH="1">
              <a:off x="8376143" y="4652552"/>
              <a:ext cx="2990999" cy="162558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4" name="円/楕円 57"/>
            <p:cNvSpPr/>
            <p:nvPr/>
          </p:nvSpPr>
          <p:spPr>
            <a:xfrm rot="21313003" flipH="1">
              <a:off x="11236749" y="4456979"/>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5" name="テキスト ボックス 34"/>
            <p:cNvSpPr txBox="1"/>
            <p:nvPr/>
          </p:nvSpPr>
          <p:spPr>
            <a:xfrm rot="292457">
              <a:off x="8644632" y="4972408"/>
              <a:ext cx="2503762" cy="1015663"/>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私のしたことって、</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そんなにいけないことだったの！？</a:t>
              </a:r>
            </a:p>
          </p:txBody>
        </p:sp>
      </p:grpSp>
      <p:grpSp>
        <p:nvGrpSpPr>
          <p:cNvPr id="11" name="グループ化 10">
            <a:extLst>
              <a:ext uri="{FF2B5EF4-FFF2-40B4-BE49-F238E27FC236}">
                <a16:creationId xmlns:a16="http://schemas.microsoft.com/office/drawing/2014/main" id="{6D9DD3C0-F0C3-41A1-B97C-337B8716146A}"/>
              </a:ext>
            </a:extLst>
          </p:cNvPr>
          <p:cNvGrpSpPr/>
          <p:nvPr/>
        </p:nvGrpSpPr>
        <p:grpSpPr>
          <a:xfrm>
            <a:off x="223346" y="2050452"/>
            <a:ext cx="2021043" cy="1412132"/>
            <a:chOff x="6324411" y="1624898"/>
            <a:chExt cx="2021043" cy="1412132"/>
          </a:xfrm>
        </p:grpSpPr>
        <p:grpSp>
          <p:nvGrpSpPr>
            <p:cNvPr id="25" name="グループ化 24">
              <a:extLst>
                <a:ext uri="{FF2B5EF4-FFF2-40B4-BE49-F238E27FC236}">
                  <a16:creationId xmlns:a16="http://schemas.microsoft.com/office/drawing/2014/main" id="{1519FAB3-4432-401E-BF71-AF81D79C4DA4}"/>
                </a:ext>
              </a:extLst>
            </p:cNvPr>
            <p:cNvGrpSpPr>
              <a:grpSpLocks noChangeAspect="1"/>
            </p:cNvGrpSpPr>
            <p:nvPr/>
          </p:nvGrpSpPr>
          <p:grpSpPr>
            <a:xfrm rot="571422">
              <a:off x="6324411" y="1624898"/>
              <a:ext cx="2021043" cy="1412132"/>
              <a:chOff x="-5223648" y="1664841"/>
              <a:chExt cx="5424994" cy="2961661"/>
            </a:xfrm>
          </p:grpSpPr>
          <p:sp>
            <p:nvSpPr>
              <p:cNvPr id="26" name="爆発 2 6">
                <a:extLst>
                  <a:ext uri="{FF2B5EF4-FFF2-40B4-BE49-F238E27FC236}">
                    <a16:creationId xmlns:a16="http://schemas.microsoft.com/office/drawing/2014/main" id="{4C30FCAB-BB99-439D-A21D-EB6573B594D7}"/>
                  </a:ext>
                </a:extLst>
              </p:cNvPr>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7" name="Picture 4" descr="D:\ryuno\_徳島\コンテンツ制作\集中線.png">
                <a:extLst>
                  <a:ext uri="{FF2B5EF4-FFF2-40B4-BE49-F238E27FC236}">
                    <a16:creationId xmlns:a16="http://schemas.microsoft.com/office/drawing/2014/main" id="{0A536C73-2FC3-44B4-87CD-9E1E9A9FD06D}"/>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ln w="9525">
                <a:solidFill>
                  <a:schemeClr val="accent1">
                    <a:lumMod val="75000"/>
                  </a:schemeClr>
                </a:solidFill>
              </a:ln>
              <a:extLst>
                <a:ext uri="{909E8E84-426E-40DD-AFC4-6F175D3DCCD1}">
                  <a14:hiddenFill xmlns:a14="http://schemas.microsoft.com/office/drawing/2010/main">
                    <a:solidFill>
                      <a:srgbClr val="FFFFFF"/>
                    </a:solidFill>
                  </a14:hiddenFill>
                </a:ext>
              </a:extLst>
            </p:spPr>
          </p:pic>
        </p:grpSp>
        <p:sp>
          <p:nvSpPr>
            <p:cNvPr id="84" name="テキスト ボックス 83"/>
            <p:cNvSpPr txBox="1"/>
            <p:nvPr/>
          </p:nvSpPr>
          <p:spPr>
            <a:xfrm rot="21391988">
              <a:off x="6808870" y="2039765"/>
              <a:ext cx="1417693" cy="584775"/>
            </a:xfrm>
            <a:prstGeom prst="rect">
              <a:avLst/>
            </a:prstGeom>
            <a:noFill/>
          </p:spPr>
          <p:txBody>
            <a:bodyPr wrap="square" rtlCol="0">
              <a:spAutoFit/>
            </a:bodyPr>
            <a:lstStyle/>
            <a:p>
              <a:r>
                <a:rPr lang="ja-JP" altLang="en-US"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転売は</a:t>
              </a:r>
              <a:br>
                <a:rPr lang="en-US" altLang="ja-JP"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サイテー</a:t>
              </a:r>
            </a:p>
          </p:txBody>
        </p:sp>
      </p:grpSp>
      <p:grpSp>
        <p:nvGrpSpPr>
          <p:cNvPr id="5" name="グループ化 4"/>
          <p:cNvGrpSpPr/>
          <p:nvPr/>
        </p:nvGrpSpPr>
        <p:grpSpPr>
          <a:xfrm>
            <a:off x="3036378" y="1937445"/>
            <a:ext cx="2304000" cy="1332000"/>
            <a:chOff x="4028450" y="619680"/>
            <a:chExt cx="2304000" cy="1332000"/>
          </a:xfrm>
        </p:grpSpPr>
        <p:grpSp>
          <p:nvGrpSpPr>
            <p:cNvPr id="29" name="グループ化 28"/>
            <p:cNvGrpSpPr/>
            <p:nvPr/>
          </p:nvGrpSpPr>
          <p:grpSpPr>
            <a:xfrm rot="103106">
              <a:off x="4028450" y="619680"/>
              <a:ext cx="2304000" cy="1332000"/>
              <a:chOff x="-5223648" y="1664841"/>
              <a:chExt cx="5424994" cy="2961661"/>
            </a:xfrm>
          </p:grpSpPr>
          <p:sp>
            <p:nvSpPr>
              <p:cNvPr id="31"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400">
                  <a:solidFill>
                    <a:schemeClr val="dk1"/>
                  </a:solidFill>
                </a:endParaRPr>
              </a:p>
            </p:txBody>
          </p:sp>
          <p:pic>
            <p:nvPicPr>
              <p:cNvPr id="36" name="Picture 4" descr="D:\ryuno\_徳島\コンテンツ制作\集中線.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1222509">
                <a:off x="-5180068" y="1713167"/>
                <a:ext cx="5347870" cy="2869765"/>
              </a:xfrm>
              <a:prstGeom prst="irregularSeal2">
                <a:avLst/>
              </a:prstGeom>
              <a:noFill/>
              <a:ln w="9525">
                <a:solidFill>
                  <a:schemeClr val="accent1">
                    <a:lumMod val="75000"/>
                  </a:schemeClr>
                </a:solidFill>
              </a:ln>
              <a:extLst>
                <a:ext uri="{909E8E84-426E-40DD-AFC4-6F175D3DCCD1}">
                  <a14:hiddenFill xmlns:a14="http://schemas.microsoft.com/office/drawing/2010/main">
                    <a:solidFill>
                      <a:srgbClr val="FFFFFF"/>
                    </a:solidFill>
                  </a14:hiddenFill>
                </a:ext>
              </a:extLst>
            </p:spPr>
          </p:pic>
        </p:grpSp>
        <p:sp>
          <p:nvSpPr>
            <p:cNvPr id="38" name="テキスト ボックス 37"/>
            <p:cNvSpPr txBox="1"/>
            <p:nvPr/>
          </p:nvSpPr>
          <p:spPr>
            <a:xfrm rot="354158">
              <a:off x="4460966" y="1023970"/>
              <a:ext cx="1417693" cy="584775"/>
            </a:xfrm>
            <a:prstGeom prst="rect">
              <a:avLst/>
            </a:prstGeom>
            <a:noFill/>
          </p:spPr>
          <p:txBody>
            <a:bodyPr wrap="square" rtlCol="0">
              <a:spAutoFit/>
            </a:bodyPr>
            <a:lstStyle/>
            <a:p>
              <a:r>
                <a:rPr lang="ja-JP" altLang="en-US"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逮捕されて</a:t>
              </a:r>
              <a:br>
                <a:rPr lang="en-US" altLang="ja-JP"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6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ほしい</a:t>
              </a:r>
            </a:p>
          </p:txBody>
        </p:sp>
      </p:grpSp>
    </p:spTree>
    <p:custDataLst>
      <p:tags r:id="rId1"/>
    </p:custDataLst>
    <p:extLst>
      <p:ext uri="{BB962C8B-B14F-4D97-AF65-F5344CB8AC3E}">
        <p14:creationId xmlns:p14="http://schemas.microsoft.com/office/powerpoint/2010/main" val="2223090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r>
              <a:rPr lang="en-US" altLang="ja-JP" dirty="0"/>
              <a:t>9.</a:t>
            </a:r>
            <a:r>
              <a:rPr lang="ja-JP" altLang="en-US" dirty="0"/>
              <a:t> チケットの転売はいけないの？</a:t>
            </a:r>
            <a:endParaRPr kumimoji="1" lang="ja-JP" altLang="en-US" dirty="0"/>
          </a:p>
        </p:txBody>
      </p:sp>
      <p:sp>
        <p:nvSpPr>
          <p:cNvPr id="5" name="テキスト ボックス 4"/>
          <p:cNvSpPr txBox="1"/>
          <p:nvPr/>
        </p:nvSpPr>
        <p:spPr>
          <a:xfrm>
            <a:off x="0" y="3169289"/>
            <a:ext cx="9144000" cy="707886"/>
          </a:xfrm>
          <a:prstGeom prst="rect">
            <a:avLst/>
          </a:prstGeom>
          <a:noFill/>
        </p:spPr>
        <p:txBody>
          <a:bodyPr wrap="square" rtlCol="0">
            <a:spAutoFit/>
          </a:bodyPr>
          <a:lstStyle>
            <a:defPPr>
              <a:defRPr lang="ja-JP"/>
            </a:defPPr>
            <a:lvl1pPr algn="ctr">
              <a:defRPr sz="40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眉山さんの行動をどう思いますか？</a:t>
            </a:r>
          </a:p>
        </p:txBody>
      </p:sp>
      <p:pic>
        <p:nvPicPr>
          <p:cNvPr id="18" name="図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442" y="4259758"/>
            <a:ext cx="2606714" cy="2596329"/>
          </a:xfrm>
          <a:prstGeom prst="rect">
            <a:avLst/>
          </a:prstGeom>
        </p:spPr>
      </p:pic>
    </p:spTree>
    <p:custDataLst>
      <p:tags r:id="rId1"/>
    </p:custDataLst>
    <p:extLst>
      <p:ext uri="{BB962C8B-B14F-4D97-AF65-F5344CB8AC3E}">
        <p14:creationId xmlns:p14="http://schemas.microsoft.com/office/powerpoint/2010/main" val="17739940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r>
              <a:rPr lang="en-US" altLang="ja-JP" dirty="0"/>
              <a:t>9.</a:t>
            </a:r>
            <a:r>
              <a:rPr lang="ja-JP" altLang="en-US" dirty="0"/>
              <a:t> チケットの転売はいけないの？</a:t>
            </a:r>
            <a:endParaRPr kumimoji="1" lang="ja-JP" altLang="en-US" dirty="0"/>
          </a:p>
        </p:txBody>
      </p:sp>
      <p:grpSp>
        <p:nvGrpSpPr>
          <p:cNvPr id="2" name="グループ化 1"/>
          <p:cNvGrpSpPr/>
          <p:nvPr/>
        </p:nvGrpSpPr>
        <p:grpSpPr>
          <a:xfrm>
            <a:off x="286006" y="983410"/>
            <a:ext cx="8571987" cy="2437270"/>
            <a:chOff x="286006" y="983410"/>
            <a:chExt cx="8571987" cy="2437270"/>
          </a:xfrm>
        </p:grpSpPr>
        <p:sp>
          <p:nvSpPr>
            <p:cNvPr id="7" name="角丸四角形 6"/>
            <p:cNvSpPr/>
            <p:nvPr/>
          </p:nvSpPr>
          <p:spPr>
            <a:xfrm>
              <a:off x="286006" y="1275303"/>
              <a:ext cx="8571987" cy="2145377"/>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434385" y="1468263"/>
              <a:ext cx="5679273"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主催者が許可している場合以外に、</a:t>
              </a:r>
              <a:r>
                <a:rPr kumimoji="1"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定価より高い金額でチケットを売買することは、「チケット不正転売禁止法」で禁止されています。</a:t>
              </a:r>
              <a:endParaRPr kumimoji="1"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高額な転売を繰り返し行うことは法律違反であり、懲役や罰則の対象となります。</a:t>
              </a:r>
              <a:endParaRPr kumimoji="1"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a:extLst>
                <a:ext uri="{FF2B5EF4-FFF2-40B4-BE49-F238E27FC236}">
                  <a16:creationId xmlns:a16="http://schemas.microsoft.com/office/drawing/2014/main" id="{8A2017FC-B711-4F8D-BD4B-62B525B5AC1D}"/>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9096" t="21064" r="31838" b="23191"/>
            <a:stretch/>
          </p:blipFill>
          <p:spPr>
            <a:xfrm>
              <a:off x="5900468" y="983410"/>
              <a:ext cx="1708030" cy="2437269"/>
            </a:xfrm>
            <a:prstGeom prst="rect">
              <a:avLst/>
            </a:prstGeom>
            <a:effectLst/>
          </p:spPr>
        </p:pic>
      </p:grpSp>
      <p:grpSp>
        <p:nvGrpSpPr>
          <p:cNvPr id="6" name="グループ化 5"/>
          <p:cNvGrpSpPr/>
          <p:nvPr/>
        </p:nvGrpSpPr>
        <p:grpSpPr>
          <a:xfrm>
            <a:off x="25879" y="3476445"/>
            <a:ext cx="8832114" cy="3381556"/>
            <a:chOff x="25879" y="3476445"/>
            <a:chExt cx="8832114" cy="3381556"/>
          </a:xfrm>
        </p:grpSpPr>
        <p:sp>
          <p:nvSpPr>
            <p:cNvPr id="9" name="角丸四角形 8"/>
            <p:cNvSpPr/>
            <p:nvPr/>
          </p:nvSpPr>
          <p:spPr>
            <a:xfrm>
              <a:off x="286006" y="3773453"/>
              <a:ext cx="8571987" cy="2601947"/>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917300" y="4218818"/>
              <a:ext cx="5775382"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転売されているチケットの購入も禁止されているため、もし購入したとしても、入場できない可能性があります。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lvl="0">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事情があって行けなくなった場合に定価でチケットを売買できる「公式のリセールサービス」を利用できないか、確認してみましょう。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a:extLst>
                <a:ext uri="{FF2B5EF4-FFF2-40B4-BE49-F238E27FC236}">
                  <a16:creationId xmlns:a16="http://schemas.microsoft.com/office/drawing/2014/main" id="{06B5E064-4B7B-46BE-8901-7D29C1D5C045}"/>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15456" t="40128" r="27027" b="696"/>
            <a:stretch/>
          </p:blipFill>
          <p:spPr>
            <a:xfrm>
              <a:off x="25879" y="3476445"/>
              <a:ext cx="3286664" cy="3381556"/>
            </a:xfrm>
            <a:prstGeom prst="rect">
              <a:avLst/>
            </a:prstGeom>
          </p:spPr>
        </p:pic>
      </p:grpSp>
      <p:grpSp>
        <p:nvGrpSpPr>
          <p:cNvPr id="14" name="グループ化 13">
            <a:extLst>
              <a:ext uri="{FF2B5EF4-FFF2-40B4-BE49-F238E27FC236}">
                <a16:creationId xmlns:a16="http://schemas.microsoft.com/office/drawing/2014/main" id="{DD6B361F-F09C-42C4-9165-718E7AA2A316}"/>
              </a:ext>
            </a:extLst>
          </p:cNvPr>
          <p:cNvGrpSpPr/>
          <p:nvPr/>
        </p:nvGrpSpPr>
        <p:grpSpPr>
          <a:xfrm>
            <a:off x="6883682" y="774138"/>
            <a:ext cx="2503762" cy="1222178"/>
            <a:chOff x="6879310" y="787786"/>
            <a:chExt cx="2503762" cy="1222178"/>
          </a:xfrm>
          <a:effectLst/>
        </p:grpSpPr>
        <p:sp>
          <p:nvSpPr>
            <p:cNvPr id="15" name="円/楕円 21"/>
            <p:cNvSpPr/>
            <p:nvPr/>
          </p:nvSpPr>
          <p:spPr>
            <a:xfrm rot="299488" flipH="1">
              <a:off x="7537933" y="1903559"/>
              <a:ext cx="125959" cy="90707"/>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6" name="雲 31"/>
            <p:cNvSpPr/>
            <p:nvPr/>
          </p:nvSpPr>
          <p:spPr>
            <a:xfrm rot="101497" flipH="1">
              <a:off x="7242530" y="787786"/>
              <a:ext cx="1738869" cy="120520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6050 w 43256"/>
                <a:gd name="connsiteY12" fmla="*/ 35003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6050 w 43256"/>
                <a:gd name="connsiteY12" fmla="*/ 35003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118 w 43256"/>
                <a:gd name="connsiteY12" fmla="*/ 36183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118 w 43256"/>
                <a:gd name="connsiteY12" fmla="*/ 36183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891" y="32476"/>
                    <a:pt x="36593" y="35081"/>
                    <a:pt x="35118" y="36183"/>
                  </a:cubicBezTo>
                  <a:cubicBezTo>
                    <a:pt x="33643" y="37285"/>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p>
          </p:txBody>
        </p:sp>
        <p:sp>
          <p:nvSpPr>
            <p:cNvPr id="17" name="円/楕円 23"/>
            <p:cNvSpPr/>
            <p:nvPr/>
          </p:nvSpPr>
          <p:spPr>
            <a:xfrm rot="299488" flipH="1">
              <a:off x="7470244" y="1951608"/>
              <a:ext cx="64516" cy="58356"/>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8" name="テキスト ボックス 17"/>
            <p:cNvSpPr txBox="1"/>
            <p:nvPr/>
          </p:nvSpPr>
          <p:spPr>
            <a:xfrm rot="462286">
              <a:off x="6879310" y="1208743"/>
              <a:ext cx="2503762" cy="369332"/>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高く売りたい！</a:t>
              </a:r>
            </a:p>
          </p:txBody>
        </p:sp>
        <p:sp>
          <p:nvSpPr>
            <p:cNvPr id="19" name="円/楕円 21"/>
            <p:cNvSpPr/>
            <p:nvPr/>
          </p:nvSpPr>
          <p:spPr>
            <a:xfrm rot="299488" flipH="1">
              <a:off x="7575126" y="1787701"/>
              <a:ext cx="171439" cy="126482"/>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24" name="乗算記号 37"/>
          <p:cNvSpPr/>
          <p:nvPr/>
        </p:nvSpPr>
        <p:spPr>
          <a:xfrm rot="21236924">
            <a:off x="7056321" y="1643577"/>
            <a:ext cx="2248850" cy="2219805"/>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155292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381000" y="733424"/>
            <a:ext cx="8629650" cy="290966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p:cNvSpPr>
            <a:spLocks noGrp="1"/>
          </p:cNvSpPr>
          <p:nvPr>
            <p:ph type="title"/>
          </p:nvPr>
        </p:nvSpPr>
        <p:spPr/>
        <p:txBody>
          <a:bodyPr/>
          <a:lstStyle/>
          <a:p>
            <a:r>
              <a:rPr lang="en-US" altLang="ja-JP" dirty="0"/>
              <a:t>9.</a:t>
            </a:r>
            <a:r>
              <a:rPr lang="ja-JP" altLang="en-US" dirty="0"/>
              <a:t> チケットの転売はいけないの？</a:t>
            </a:r>
            <a:endParaRPr kumimoji="1" lang="ja-JP" altLang="en-US" dirty="0"/>
          </a:p>
        </p:txBody>
      </p:sp>
      <p:sp>
        <p:nvSpPr>
          <p:cNvPr id="6" name="テキスト ボックス 5"/>
          <p:cNvSpPr txBox="1"/>
          <p:nvPr/>
        </p:nvSpPr>
        <p:spPr>
          <a:xfrm>
            <a:off x="1092200" y="1329227"/>
            <a:ext cx="7518400"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チケットの転売が広まると、本当に行きたい人が</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正規の値段で買うチャンスを奪ってしまいます。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自分の行動が誰かに迷惑をかけていないか、</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しっかり考えましょう。</a:t>
            </a:r>
          </a:p>
        </p:txBody>
      </p:sp>
      <p:grpSp>
        <p:nvGrpSpPr>
          <p:cNvPr id="7" name="グループ化 6">
            <a:extLst>
              <a:ext uri="{FF2B5EF4-FFF2-40B4-BE49-F238E27FC236}">
                <a16:creationId xmlns:a16="http://schemas.microsoft.com/office/drawing/2014/main" id="{1340EC3F-C0B9-4E5D-975F-6C28F7F8282F}"/>
              </a:ext>
            </a:extLst>
          </p:cNvPr>
          <p:cNvGrpSpPr/>
          <p:nvPr/>
        </p:nvGrpSpPr>
        <p:grpSpPr>
          <a:xfrm>
            <a:off x="5161916" y="3323773"/>
            <a:ext cx="4141487" cy="2240620"/>
            <a:chOff x="5312044" y="3105405"/>
            <a:chExt cx="4141487" cy="2240620"/>
          </a:xfrm>
        </p:grpSpPr>
        <p:sp>
          <p:nvSpPr>
            <p:cNvPr id="26" name="雲 31"/>
            <p:cNvSpPr/>
            <p:nvPr/>
          </p:nvSpPr>
          <p:spPr>
            <a:xfrm rot="826348">
              <a:off x="5479194" y="3105405"/>
              <a:ext cx="3702910"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27" name="正方形/長方形 26"/>
            <p:cNvSpPr/>
            <p:nvPr/>
          </p:nvSpPr>
          <p:spPr>
            <a:xfrm rot="245043">
              <a:off x="5312044" y="3525448"/>
              <a:ext cx="4141487" cy="1384995"/>
            </a:xfrm>
            <a:prstGeom prst="rect">
              <a:avLst/>
            </a:prstGeom>
          </p:spPr>
          <p:txBody>
            <a:bodyPr wrap="square">
              <a:spAutoFit/>
            </a:bodyPr>
            <a:lstStyle/>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正しい方法での</a:t>
              </a:r>
              <a:endPar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やり取りを</a:t>
              </a:r>
              <a:br>
                <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心がけよう！</a:t>
              </a:r>
              <a:endPar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p:txBody>
        </p:sp>
      </p:grpSp>
      <p:pic>
        <p:nvPicPr>
          <p:cNvPr id="11" name="図 10"/>
          <p:cNvPicPr>
            <a:picLocks noChangeAspect="1"/>
          </p:cNvPicPr>
          <p:nvPr/>
        </p:nvPicPr>
        <p:blipFill rotWithShape="1">
          <a:blip r:embed="rId4" cstate="print">
            <a:extLst>
              <a:ext uri="{28A0092B-C50C-407E-A947-70E740481C1C}">
                <a14:useLocalDpi xmlns:a14="http://schemas.microsoft.com/office/drawing/2010/main" val="0"/>
              </a:ext>
            </a:extLst>
          </a:blip>
          <a:srcRect b="3099"/>
          <a:stretch/>
        </p:blipFill>
        <p:spPr>
          <a:xfrm>
            <a:off x="457559" y="4304525"/>
            <a:ext cx="2777594" cy="2562102"/>
          </a:xfrm>
          <a:prstGeom prst="rect">
            <a:avLst/>
          </a:prstGeom>
        </p:spPr>
      </p:pic>
      <p:pic>
        <p:nvPicPr>
          <p:cNvPr id="5" name="図 4">
            <a:extLst>
              <a:ext uri="{FF2B5EF4-FFF2-40B4-BE49-F238E27FC236}">
                <a16:creationId xmlns:a16="http://schemas.microsoft.com/office/drawing/2014/main" id="{C7A7D388-1BA3-4FA2-A93F-A067ADE4AAE6}"/>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b="5106"/>
          <a:stretch/>
        </p:blipFill>
        <p:spPr>
          <a:xfrm>
            <a:off x="1945284" y="2278983"/>
            <a:ext cx="4825397" cy="4579018"/>
          </a:xfrm>
          <a:prstGeom prst="rect">
            <a:avLst/>
          </a:prstGeom>
          <a:effectLst/>
        </p:spPr>
      </p:pic>
    </p:spTree>
    <p:custDataLst>
      <p:tags r:id="rId1"/>
    </p:custDataLst>
    <p:extLst>
      <p:ext uri="{BB962C8B-B14F-4D97-AF65-F5344CB8AC3E}">
        <p14:creationId xmlns:p14="http://schemas.microsoft.com/office/powerpoint/2010/main" val="1566263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510184" y="3085922"/>
            <a:ext cx="8288708" cy="2914424"/>
          </a:xfrm>
          <a:effectLst/>
        </p:spPr>
        <p:txBody>
          <a:bodyPr>
            <a:normAutofit/>
          </a:bodyPr>
          <a:lstStyle/>
          <a:p>
            <a:r>
              <a:rPr lang="ja-JP" altLang="en-US" sz="4000" dirty="0"/>
              <a:t>第 </a:t>
            </a:r>
            <a:r>
              <a:rPr lang="en-US" altLang="ja-JP" sz="6000" dirty="0">
                <a:solidFill>
                  <a:schemeClr val="accent4">
                    <a:lumMod val="40000"/>
                    <a:lumOff val="60000"/>
                  </a:schemeClr>
                </a:solidFill>
              </a:rPr>
              <a:t>10</a:t>
            </a:r>
            <a:r>
              <a:rPr lang="ja-JP" altLang="en-US" sz="4000" dirty="0"/>
              <a:t> 話</a:t>
            </a:r>
            <a:br>
              <a:rPr lang="en-US" altLang="ja-JP" sz="4000" dirty="0"/>
            </a:br>
            <a:r>
              <a:rPr lang="ja-JP" altLang="en-US" sz="4600" dirty="0"/>
              <a:t>フィルタリングで</a:t>
            </a:r>
            <a:br>
              <a:rPr lang="en-US" altLang="ja-JP" sz="4600" dirty="0"/>
            </a:br>
            <a:r>
              <a:rPr lang="ja-JP" altLang="en-US" sz="4600" dirty="0"/>
              <a:t>何を守ってくれているの？</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4754392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6F1308F1-A40B-41CA-9D78-9D32C4854D2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15509"/>
          <a:stretch/>
        </p:blipFill>
        <p:spPr>
          <a:xfrm>
            <a:off x="347273" y="2222887"/>
            <a:ext cx="5485946" cy="4635112"/>
          </a:xfrm>
          <a:prstGeom prst="rect">
            <a:avLst/>
          </a:prstGeom>
          <a:effectLst/>
        </p:spPr>
      </p:pic>
      <p:pic>
        <p:nvPicPr>
          <p:cNvPr id="7" name="図 6">
            <a:extLst>
              <a:ext uri="{FF2B5EF4-FFF2-40B4-BE49-F238E27FC236}">
                <a16:creationId xmlns:a16="http://schemas.microsoft.com/office/drawing/2014/main" id="{4536E63E-0FAB-47C9-9DA5-27FB2A76189C}"/>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16673"/>
          <a:stretch/>
        </p:blipFill>
        <p:spPr>
          <a:xfrm>
            <a:off x="3342764" y="2032755"/>
            <a:ext cx="5790721" cy="4825245"/>
          </a:xfrm>
          <a:prstGeom prst="rect">
            <a:avLst/>
          </a:prstGeom>
          <a:effectLst/>
        </p:spPr>
      </p:pic>
      <p:sp>
        <p:nvSpPr>
          <p:cNvPr id="2" name="タイトル 1"/>
          <p:cNvSpPr>
            <a:spLocks noGrp="1"/>
          </p:cNvSpPr>
          <p:nvPr>
            <p:ph type="title"/>
          </p:nvPr>
        </p:nvSpPr>
        <p:spPr/>
        <p:txBody>
          <a:bodyPr anchor="ctr">
            <a:noAutofit/>
          </a:bodyPr>
          <a:lstStyle/>
          <a:p>
            <a:pPr algn="l"/>
            <a:r>
              <a:rPr lang="en-US" altLang="ja-JP" sz="2400" dirty="0">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2400" dirty="0">
                <a:latin typeface="メイリオ" panose="020B0604030504040204" pitchFamily="50" charset="-128"/>
                <a:ea typeface="メイリオ" panose="020B0604030504040204" pitchFamily="50" charset="-128"/>
                <a:cs typeface="メイリオ" panose="020B0604030504040204" pitchFamily="50" charset="-128"/>
              </a:rPr>
              <a:t> フィルタリングで何を守ってくれているの？</a:t>
            </a:r>
            <a:endParaRPr kumimoji="1" lang="ja-JP" altLang="en-US" sz="1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68349" y="869489"/>
            <a:ext cx="884342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徳島くんは、ずっと設定していたフィルタリングがわずらわしくなり、家の人に頼んで解除してもらうことにしました。</a:t>
            </a:r>
          </a:p>
        </p:txBody>
      </p:sp>
      <p:grpSp>
        <p:nvGrpSpPr>
          <p:cNvPr id="4" name="グループ化 3"/>
          <p:cNvGrpSpPr/>
          <p:nvPr/>
        </p:nvGrpSpPr>
        <p:grpSpPr>
          <a:xfrm>
            <a:off x="1566481" y="1680940"/>
            <a:ext cx="3927123" cy="1723726"/>
            <a:chOff x="1566481" y="1680940"/>
            <a:chExt cx="3927123" cy="1723726"/>
          </a:xfrm>
        </p:grpSpPr>
        <p:sp>
          <p:nvSpPr>
            <p:cNvPr id="58" name="円形吹き出し 3"/>
            <p:cNvSpPr/>
            <p:nvPr/>
          </p:nvSpPr>
          <p:spPr>
            <a:xfrm rot="9326">
              <a:off x="1566481" y="1680940"/>
              <a:ext cx="3927123" cy="172372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9" name="テキスト ボックス 58"/>
            <p:cNvSpPr txBox="1"/>
            <p:nvPr/>
          </p:nvSpPr>
          <p:spPr>
            <a:xfrm rot="21587179">
              <a:off x="1634643" y="2102217"/>
              <a:ext cx="3741196"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もう誰もフィルタリングなんかしてないし</a:t>
              </a:r>
              <a:r>
                <a:rPr lang="en-US" altLang="ja-JP" sz="2400" dirty="0">
                  <a:solidFill>
                    <a:schemeClr val="bg1"/>
                  </a:solidFill>
                </a:rPr>
                <a:t>…</a:t>
              </a:r>
              <a:endParaRPr lang="ja-JP" altLang="en-US" sz="2400" dirty="0">
                <a:solidFill>
                  <a:schemeClr val="bg1"/>
                </a:solidFill>
              </a:endParaRPr>
            </a:p>
          </p:txBody>
        </p:sp>
      </p:grpSp>
      <p:grpSp>
        <p:nvGrpSpPr>
          <p:cNvPr id="3" name="グループ化 2"/>
          <p:cNvGrpSpPr/>
          <p:nvPr/>
        </p:nvGrpSpPr>
        <p:grpSpPr>
          <a:xfrm>
            <a:off x="2701504" y="3361347"/>
            <a:ext cx="3740992" cy="1647892"/>
            <a:chOff x="2701504" y="3361347"/>
            <a:chExt cx="3740992" cy="1647892"/>
          </a:xfrm>
        </p:grpSpPr>
        <p:sp>
          <p:nvSpPr>
            <p:cNvPr id="61" name="円形吹き出し 3"/>
            <p:cNvSpPr/>
            <p:nvPr/>
          </p:nvSpPr>
          <p:spPr>
            <a:xfrm rot="9326">
              <a:off x="2832619" y="3361347"/>
              <a:ext cx="3466616" cy="164789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62" name="テキスト ボックス 61"/>
            <p:cNvSpPr txBox="1"/>
            <p:nvPr/>
          </p:nvSpPr>
          <p:spPr>
            <a:xfrm rot="21587179">
              <a:off x="2701504" y="3782231"/>
              <a:ext cx="3740992"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solidFill>
                    <a:schemeClr val="bg1"/>
                  </a:solidFill>
                </a:rPr>
                <a:t>気をつけて使うから！</a:t>
              </a:r>
              <a:endParaRPr lang="en-US" altLang="ja-JP" sz="2400" dirty="0">
                <a:solidFill>
                  <a:schemeClr val="bg1"/>
                </a:solidFill>
              </a:endParaRPr>
            </a:p>
            <a:p>
              <a:r>
                <a:rPr lang="ja-JP" altLang="en-US" sz="2400" dirty="0">
                  <a:solidFill>
                    <a:schemeClr val="bg1"/>
                  </a:solidFill>
                </a:rPr>
                <a:t>お願い！</a:t>
              </a:r>
              <a:endParaRPr lang="en-US" altLang="ja-JP" sz="2400" dirty="0">
                <a:solidFill>
                  <a:schemeClr val="bg1"/>
                </a:solidFill>
              </a:endParaRPr>
            </a:p>
          </p:txBody>
        </p:sp>
      </p:grpSp>
      <p:grpSp>
        <p:nvGrpSpPr>
          <p:cNvPr id="18" name="グループ化 17">
            <a:extLst>
              <a:ext uri="{FF2B5EF4-FFF2-40B4-BE49-F238E27FC236}">
                <a16:creationId xmlns:a16="http://schemas.microsoft.com/office/drawing/2014/main" id="{2F178701-373C-4500-B14C-0FACB98AF33D}"/>
              </a:ext>
            </a:extLst>
          </p:cNvPr>
          <p:cNvGrpSpPr/>
          <p:nvPr/>
        </p:nvGrpSpPr>
        <p:grpSpPr>
          <a:xfrm>
            <a:off x="185522" y="6334422"/>
            <a:ext cx="2625479" cy="403644"/>
            <a:chOff x="5603630" y="6383924"/>
            <a:chExt cx="2625479" cy="403644"/>
          </a:xfrm>
          <a:solidFill>
            <a:srgbClr val="AE9070"/>
          </a:solidFill>
        </p:grpSpPr>
        <p:sp>
          <p:nvSpPr>
            <p:cNvPr id="19" name="テキスト ボックス 18">
              <a:extLst>
                <a:ext uri="{FF2B5EF4-FFF2-40B4-BE49-F238E27FC236}">
                  <a16:creationId xmlns:a16="http://schemas.microsoft.com/office/drawing/2014/main" id="{30C08D6F-3E44-4078-9B67-C6D71ACA05AF}"/>
                </a:ext>
              </a:extLst>
            </p:cNvPr>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20" name="正方形/長方形 19">
              <a:extLst>
                <a:ext uri="{FF2B5EF4-FFF2-40B4-BE49-F238E27FC236}">
                  <a16:creationId xmlns:a16="http://schemas.microsoft.com/office/drawing/2014/main" id="{5A114494-5397-4E64-90CA-9480CB781F16}"/>
                </a:ext>
              </a:extLst>
            </p:cNvPr>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正方形/長方形 20">
              <a:extLst>
                <a:ext uri="{FF2B5EF4-FFF2-40B4-BE49-F238E27FC236}">
                  <a16:creationId xmlns:a16="http://schemas.microsoft.com/office/drawing/2014/main" id="{B6FDBBFA-2CD9-4FCB-9E7A-6DD7E4EFEA32}"/>
                </a:ext>
              </a:extLst>
            </p:cNvPr>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83FC692C-9B95-4FA4-BD11-678EA5F3BC86}"/>
                </a:ext>
              </a:extLst>
            </p:cNvPr>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3" name="正方形/長方形 22">
              <a:extLst>
                <a:ext uri="{FF2B5EF4-FFF2-40B4-BE49-F238E27FC236}">
                  <a16:creationId xmlns:a16="http://schemas.microsoft.com/office/drawing/2014/main" id="{4C18B5B8-9C4B-44F3-B367-E474EFF19F4A}"/>
                </a:ext>
              </a:extLst>
            </p:cNvPr>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2830081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1444624" y="885397"/>
            <a:ext cx="7566026" cy="336173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タイトル 3"/>
          <p:cNvSpPr>
            <a:spLocks noGrp="1"/>
          </p:cNvSpPr>
          <p:nvPr>
            <p:ph type="title"/>
          </p:nvPr>
        </p:nvSpPr>
        <p:spPr/>
        <p:txBody>
          <a:bodyPr/>
          <a:lstStyle/>
          <a:p>
            <a:r>
              <a:rPr lang="en-US" altLang="ja-JP" dirty="0"/>
              <a:t>1.</a:t>
            </a:r>
            <a:r>
              <a:rPr lang="ja-JP" altLang="en-US" dirty="0"/>
              <a:t> インターネットの情報は正しいの？</a:t>
            </a:r>
            <a:endParaRPr kumimoji="1" lang="ja-JP" altLang="en-US" dirty="0"/>
          </a:p>
        </p:txBody>
      </p:sp>
      <p:pic>
        <p:nvPicPr>
          <p:cNvPr id="5" name="図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85229"/>
            <a:ext cx="1996568" cy="1947270"/>
          </a:xfrm>
          <a:prstGeom prst="rect">
            <a:avLst/>
          </a:prstGeom>
        </p:spPr>
      </p:pic>
      <p:sp>
        <p:nvSpPr>
          <p:cNvPr id="6" name="テキスト ボックス 5"/>
          <p:cNvSpPr txBox="1"/>
          <p:nvPr/>
        </p:nvSpPr>
        <p:spPr>
          <a:xfrm>
            <a:off x="2166795" y="1507492"/>
            <a:ext cx="6121684"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わざとでなくても</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ウソや間違った情報を広めてしまったら、あなたの信用を失ってしまうかもしれません。</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情報に振り回されないように、</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インターネットを上手に活用しましょう。</a:t>
            </a:r>
          </a:p>
        </p:txBody>
      </p:sp>
      <p:grpSp>
        <p:nvGrpSpPr>
          <p:cNvPr id="25" name="グループ化 24"/>
          <p:cNvGrpSpPr/>
          <p:nvPr/>
        </p:nvGrpSpPr>
        <p:grpSpPr>
          <a:xfrm>
            <a:off x="-14894" y="4403708"/>
            <a:ext cx="4572000" cy="2240620"/>
            <a:chOff x="-301670" y="3991848"/>
            <a:chExt cx="4572000" cy="2240620"/>
          </a:xfrm>
        </p:grpSpPr>
        <p:sp>
          <p:nvSpPr>
            <p:cNvPr id="26"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27" name="正方形/長方形 26"/>
            <p:cNvSpPr/>
            <p:nvPr/>
          </p:nvSpPr>
          <p:spPr>
            <a:xfrm rot="21098764">
              <a:off x="-301670" y="4582793"/>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情報が正しいか</a:t>
              </a: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確認しよう！</a:t>
              </a:r>
            </a:p>
          </p:txBody>
        </p:sp>
      </p:grpSp>
      <p:grpSp>
        <p:nvGrpSpPr>
          <p:cNvPr id="29" name="グループ化 28"/>
          <p:cNvGrpSpPr/>
          <p:nvPr/>
        </p:nvGrpSpPr>
        <p:grpSpPr>
          <a:xfrm>
            <a:off x="5482389" y="3760694"/>
            <a:ext cx="2482496" cy="1824538"/>
            <a:chOff x="2153067" y="1759003"/>
            <a:chExt cx="2482496" cy="1824538"/>
          </a:xfrm>
        </p:grpSpPr>
        <p:sp>
          <p:nvSpPr>
            <p:cNvPr id="30" name="正方形/長方形 29"/>
            <p:cNvSpPr/>
            <p:nvPr/>
          </p:nvSpPr>
          <p:spPr>
            <a:xfrm rot="318078">
              <a:off x="2153067" y="1759003"/>
              <a:ext cx="2482496" cy="1409079"/>
            </a:xfrm>
            <a:prstGeom prst="rect">
              <a:avLst/>
            </a:prstGeom>
            <a:solidFill>
              <a:schemeClr val="bg1">
                <a:lumMod val="95000"/>
              </a:schemeClr>
            </a:solidFill>
            <a:ln>
              <a:noFill/>
            </a:ln>
            <a:effectLst>
              <a:outerShdw blurRad="50800" dist="38100" dir="2700000" algn="tl" rotWithShape="0">
                <a:prstClr val="black">
                  <a:alpha val="40000"/>
                </a:prstClr>
              </a:outerShdw>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1" name="正方形/長方形 30"/>
            <p:cNvSpPr/>
            <p:nvPr/>
          </p:nvSpPr>
          <p:spPr>
            <a:xfrm rot="318078">
              <a:off x="2273363" y="1823254"/>
              <a:ext cx="1437469" cy="759028"/>
            </a:xfrm>
            <a:prstGeom prst="rect">
              <a:avLst/>
            </a:prstGeom>
            <a:solidFill>
              <a:schemeClr val="bg1">
                <a:lumMod val="95000"/>
              </a:schemeClr>
            </a:solidFill>
            <a:ln>
              <a:solidFill>
                <a:schemeClr val="bg2">
                  <a:lumMod val="7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2" name="星 16 31"/>
            <p:cNvSpPr/>
            <p:nvPr/>
          </p:nvSpPr>
          <p:spPr>
            <a:xfrm>
              <a:off x="2241725" y="1811914"/>
              <a:ext cx="1011695" cy="681779"/>
            </a:xfrm>
            <a:prstGeom prst="star16">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3" name="テキスト ボックス 32"/>
            <p:cNvSpPr txBox="1"/>
            <p:nvPr/>
          </p:nvSpPr>
          <p:spPr>
            <a:xfrm rot="300000">
              <a:off x="2261139" y="2043994"/>
              <a:ext cx="1070556" cy="278313"/>
            </a:xfrm>
            <a:prstGeom prst="rect">
              <a:avLst/>
            </a:prstGeom>
            <a:noFill/>
          </p:spPr>
          <p:txBody>
            <a:bodyPr wrap="square" rtlCol="0">
              <a:spAutoFit/>
            </a:bodyPr>
            <a:lstStyle/>
            <a:p>
              <a:pPr algn="ctr"/>
              <a:r>
                <a:rPr kumimoji="1" lang="ja-JP" altLang="en-US" sz="12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スクープ！</a:t>
              </a:r>
            </a:p>
          </p:txBody>
        </p:sp>
        <p:pic>
          <p:nvPicPr>
            <p:cNvPr id="34" name="図 33"/>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rot="340116">
              <a:off x="2959820" y="1775385"/>
              <a:ext cx="1064743" cy="1064743"/>
            </a:xfrm>
            <a:prstGeom prst="rect">
              <a:avLst/>
            </a:prstGeom>
          </p:spPr>
        </p:pic>
        <p:grpSp>
          <p:nvGrpSpPr>
            <p:cNvPr id="35" name="グループ化 34"/>
            <p:cNvGrpSpPr/>
            <p:nvPr/>
          </p:nvGrpSpPr>
          <p:grpSpPr>
            <a:xfrm rot="300000">
              <a:off x="3842249" y="2008019"/>
              <a:ext cx="641114" cy="611088"/>
              <a:chOff x="3848946" y="1955218"/>
              <a:chExt cx="641114" cy="611088"/>
            </a:xfrm>
          </p:grpSpPr>
          <p:cxnSp>
            <p:nvCxnSpPr>
              <p:cNvPr id="41" name="直線コネクタ 40"/>
              <p:cNvCxnSpPr/>
              <p:nvPr/>
            </p:nvCxnSpPr>
            <p:spPr>
              <a:xfrm>
                <a:off x="3848946" y="1955218"/>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42" name="直線コネクタ 41"/>
              <p:cNvCxnSpPr/>
              <p:nvPr/>
            </p:nvCxnSpPr>
            <p:spPr>
              <a:xfrm>
                <a:off x="3848946" y="2107990"/>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43" name="直線コネクタ 42"/>
              <p:cNvCxnSpPr/>
              <p:nvPr/>
            </p:nvCxnSpPr>
            <p:spPr>
              <a:xfrm>
                <a:off x="3848946" y="2260762"/>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44" name="直線コネクタ 43"/>
              <p:cNvCxnSpPr/>
              <p:nvPr/>
            </p:nvCxnSpPr>
            <p:spPr>
              <a:xfrm>
                <a:off x="3848946" y="2413534"/>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45" name="直線コネクタ 44"/>
              <p:cNvCxnSpPr/>
              <p:nvPr/>
            </p:nvCxnSpPr>
            <p:spPr>
              <a:xfrm>
                <a:off x="3848946" y="2566306"/>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grpSp>
        <p:grpSp>
          <p:nvGrpSpPr>
            <p:cNvPr id="36" name="グループ化 35"/>
            <p:cNvGrpSpPr/>
            <p:nvPr/>
          </p:nvGrpSpPr>
          <p:grpSpPr>
            <a:xfrm rot="300000">
              <a:off x="2228271" y="2753778"/>
              <a:ext cx="2235971" cy="305544"/>
              <a:chOff x="3848946" y="1955218"/>
              <a:chExt cx="641114" cy="305544"/>
            </a:xfrm>
          </p:grpSpPr>
          <p:cxnSp>
            <p:nvCxnSpPr>
              <p:cNvPr id="38" name="直線コネクタ 37"/>
              <p:cNvCxnSpPr/>
              <p:nvPr/>
            </p:nvCxnSpPr>
            <p:spPr>
              <a:xfrm>
                <a:off x="3848946" y="1955218"/>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39" name="直線コネクタ 38"/>
              <p:cNvCxnSpPr/>
              <p:nvPr/>
            </p:nvCxnSpPr>
            <p:spPr>
              <a:xfrm>
                <a:off x="3848946" y="2107990"/>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a:off x="3848946" y="2260762"/>
                <a:ext cx="641114" cy="0"/>
              </a:xfrm>
              <a:prstGeom prst="line">
                <a:avLst/>
              </a:prstGeom>
              <a:ln w="28575" cap="rnd">
                <a:solidFill>
                  <a:schemeClr val="bg2">
                    <a:lumMod val="75000"/>
                  </a:schemeClr>
                </a:solidFill>
                <a:round/>
              </a:ln>
            </p:spPr>
            <p:style>
              <a:lnRef idx="1">
                <a:schemeClr val="dk1"/>
              </a:lnRef>
              <a:fillRef idx="0">
                <a:schemeClr val="dk1"/>
              </a:fillRef>
              <a:effectRef idx="0">
                <a:schemeClr val="dk1"/>
              </a:effectRef>
              <a:fontRef idx="minor">
                <a:schemeClr val="tx1"/>
              </a:fontRef>
            </p:style>
          </p:cxnSp>
        </p:grpSp>
        <p:sp>
          <p:nvSpPr>
            <p:cNvPr id="37" name="二等辺三角形 44"/>
            <p:cNvSpPr/>
            <p:nvPr/>
          </p:nvSpPr>
          <p:spPr>
            <a:xfrm rot="13187733" flipH="1">
              <a:off x="2376430" y="2938681"/>
              <a:ext cx="338055" cy="644860"/>
            </a:xfrm>
            <a:custGeom>
              <a:avLst/>
              <a:gdLst>
                <a:gd name="connsiteX0" fmla="*/ 0 w 420342"/>
                <a:gd name="connsiteY0" fmla="*/ 764475 h 764475"/>
                <a:gd name="connsiteX1" fmla="*/ 231613 w 420342"/>
                <a:gd name="connsiteY1" fmla="*/ 0 h 764475"/>
                <a:gd name="connsiteX2" fmla="*/ 420342 w 420342"/>
                <a:gd name="connsiteY2" fmla="*/ 764475 h 764475"/>
                <a:gd name="connsiteX3" fmla="*/ 0 w 420342"/>
                <a:gd name="connsiteY3" fmla="*/ 764475 h 764475"/>
                <a:gd name="connsiteX0" fmla="*/ 0 w 373225"/>
                <a:gd name="connsiteY0" fmla="*/ 621869 h 764475"/>
                <a:gd name="connsiteX1" fmla="*/ 184496 w 373225"/>
                <a:gd name="connsiteY1" fmla="*/ 0 h 764475"/>
                <a:gd name="connsiteX2" fmla="*/ 373225 w 373225"/>
                <a:gd name="connsiteY2" fmla="*/ 764475 h 764475"/>
                <a:gd name="connsiteX3" fmla="*/ 0 w 373225"/>
                <a:gd name="connsiteY3" fmla="*/ 621869 h 764475"/>
                <a:gd name="connsiteX0" fmla="*/ 0 w 370552"/>
                <a:gd name="connsiteY0" fmla="*/ 621869 h 756316"/>
                <a:gd name="connsiteX1" fmla="*/ 184496 w 370552"/>
                <a:gd name="connsiteY1" fmla="*/ 0 h 756316"/>
                <a:gd name="connsiteX2" fmla="*/ 370552 w 370552"/>
                <a:gd name="connsiteY2" fmla="*/ 756316 h 756316"/>
                <a:gd name="connsiteX3" fmla="*/ 0 w 370552"/>
                <a:gd name="connsiteY3" fmla="*/ 621869 h 756316"/>
                <a:gd name="connsiteX0" fmla="*/ 0 w 336426"/>
                <a:gd name="connsiteY0" fmla="*/ 621869 h 929826"/>
                <a:gd name="connsiteX1" fmla="*/ 184496 w 336426"/>
                <a:gd name="connsiteY1" fmla="*/ 0 h 929826"/>
                <a:gd name="connsiteX2" fmla="*/ 336426 w 336426"/>
                <a:gd name="connsiteY2" fmla="*/ 929827 h 929826"/>
                <a:gd name="connsiteX3" fmla="*/ 0 w 336426"/>
                <a:gd name="connsiteY3" fmla="*/ 621869 h 929826"/>
                <a:gd name="connsiteX0" fmla="*/ 0 w 338055"/>
                <a:gd name="connsiteY0" fmla="*/ 596078 h 929827"/>
                <a:gd name="connsiteX1" fmla="*/ 186125 w 338055"/>
                <a:gd name="connsiteY1" fmla="*/ 0 h 929827"/>
                <a:gd name="connsiteX2" fmla="*/ 338055 w 338055"/>
                <a:gd name="connsiteY2" fmla="*/ 929827 h 929827"/>
                <a:gd name="connsiteX3" fmla="*/ 0 w 338055"/>
                <a:gd name="connsiteY3" fmla="*/ 596078 h 929827"/>
              </a:gdLst>
              <a:ahLst/>
              <a:cxnLst>
                <a:cxn ang="0">
                  <a:pos x="connsiteX0" y="connsiteY0"/>
                </a:cxn>
                <a:cxn ang="0">
                  <a:pos x="connsiteX1" y="connsiteY1"/>
                </a:cxn>
                <a:cxn ang="0">
                  <a:pos x="connsiteX2" y="connsiteY2"/>
                </a:cxn>
                <a:cxn ang="0">
                  <a:pos x="connsiteX3" y="connsiteY3"/>
                </a:cxn>
              </a:cxnLst>
              <a:rect l="l" t="t" r="r" b="b"/>
              <a:pathLst>
                <a:path w="338055" h="929827">
                  <a:moveTo>
                    <a:pt x="0" y="596078"/>
                  </a:moveTo>
                  <a:lnTo>
                    <a:pt x="186125" y="0"/>
                  </a:lnTo>
                  <a:lnTo>
                    <a:pt x="338055" y="929827"/>
                  </a:lnTo>
                  <a:lnTo>
                    <a:pt x="0" y="596078"/>
                  </a:ln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6" name="グループ化 45"/>
          <p:cNvGrpSpPr/>
          <p:nvPr/>
        </p:nvGrpSpPr>
        <p:grpSpPr>
          <a:xfrm>
            <a:off x="6580238" y="4685180"/>
            <a:ext cx="2444683" cy="1999551"/>
            <a:chOff x="750362" y="4788017"/>
            <a:chExt cx="2444683" cy="1999551"/>
          </a:xfrm>
        </p:grpSpPr>
        <p:sp>
          <p:nvSpPr>
            <p:cNvPr id="50" name="二等辺三角形 49"/>
            <p:cNvSpPr/>
            <p:nvPr/>
          </p:nvSpPr>
          <p:spPr>
            <a:xfrm rot="15300000">
              <a:off x="875144" y="5779357"/>
              <a:ext cx="420342" cy="669906"/>
            </a:xfrm>
            <a:prstGeom prst="triangle">
              <a:avLst>
                <a:gd name="adj" fmla="val 55101"/>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p:nvSpPr>
          <p:spPr>
            <a:xfrm>
              <a:off x="1195494" y="4788017"/>
              <a:ext cx="1999551" cy="1999551"/>
            </a:xfrm>
            <a:prstGeom prst="ellipse">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8" name="テキスト ボックス 47"/>
            <p:cNvSpPr txBox="1"/>
            <p:nvPr/>
          </p:nvSpPr>
          <p:spPr>
            <a:xfrm rot="20865212">
              <a:off x="1202200" y="4988528"/>
              <a:ext cx="1736524" cy="523220"/>
            </a:xfrm>
            <a:prstGeom prst="rect">
              <a:avLst/>
            </a:prstGeom>
            <a:noFill/>
          </p:spPr>
          <p:txBody>
            <a:bodyPr wrap="square" rtlCol="0">
              <a:spAutoFit/>
            </a:bodyPr>
            <a:lstStyle/>
            <a:p>
              <a:pPr algn="ct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アイドル</a:t>
              </a:r>
              <a:r>
                <a:rPr kumimoji="1" lang="en-US" altLang="ja-JP"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A</a:t>
              </a: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が</a:t>
              </a:r>
              <a:br>
                <a:rPr kumimoji="1" lang="en-US" altLang="ja-JP"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400"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結婚予定！</a:t>
              </a:r>
            </a:p>
          </p:txBody>
        </p:sp>
        <p:pic>
          <p:nvPicPr>
            <p:cNvPr id="49" name="図 48"/>
            <p:cNvPicPr>
              <a:picLocks noChangeAspect="1"/>
            </p:cNvPicPr>
            <p:nvPr/>
          </p:nvPicPr>
          <p:blipFill rotWithShape="1">
            <a:blip r:embed="rId6" cstate="print">
              <a:extLst>
                <a:ext uri="{BEBA8EAE-BF5A-486C-A8C5-ECC9F3942E4B}">
                  <a14:imgProps xmlns:a14="http://schemas.microsoft.com/office/drawing/2010/main">
                    <a14:imgLayer r:embed="rId7">
                      <a14:imgEffect>
                        <a14:saturation sat="33000"/>
                      </a14:imgEffect>
                      <a14:imgEffect>
                        <a14:brightnessContrast contrast="-20000"/>
                      </a14:imgEffect>
                    </a14:imgLayer>
                  </a14:imgProps>
                </a:ext>
                <a:ext uri="{28A0092B-C50C-407E-A947-70E740481C1C}">
                  <a14:useLocalDpi xmlns:a14="http://schemas.microsoft.com/office/drawing/2010/main" val="0"/>
                </a:ext>
              </a:extLst>
            </a:blip>
            <a:srcRect l="28586" t="24057" r="18853" b="29309"/>
            <a:stretch/>
          </p:blipFill>
          <p:spPr>
            <a:xfrm rot="20825668">
              <a:off x="1560453" y="5375067"/>
              <a:ext cx="1347823" cy="1195813"/>
            </a:xfrm>
            <a:prstGeom prst="rect">
              <a:avLst/>
            </a:prstGeom>
          </p:spPr>
        </p:pic>
      </p:grpSp>
      <p:pic>
        <p:nvPicPr>
          <p:cNvPr id="52" name="図 51"/>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4721" t="22865" r="25758" b="25886"/>
          <a:stretch/>
        </p:blipFill>
        <p:spPr>
          <a:xfrm>
            <a:off x="2857500" y="3479800"/>
            <a:ext cx="3124200" cy="4051300"/>
          </a:xfrm>
          <a:prstGeom prst="rect">
            <a:avLst/>
          </a:prstGeom>
        </p:spPr>
      </p:pic>
    </p:spTree>
    <p:custDataLst>
      <p:tags r:id="rId1"/>
    </p:custDataLst>
    <p:extLst>
      <p:ext uri="{BB962C8B-B14F-4D97-AF65-F5344CB8AC3E}">
        <p14:creationId xmlns:p14="http://schemas.microsoft.com/office/powerpoint/2010/main" val="3291778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10329E7E-1685-45C6-A228-03DFB6BBE131}"/>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6109" b="35628"/>
          <a:stretch/>
        </p:blipFill>
        <p:spPr>
          <a:xfrm>
            <a:off x="60384" y="2541813"/>
            <a:ext cx="5624979" cy="4316186"/>
          </a:xfrm>
          <a:prstGeom prst="rect">
            <a:avLst/>
          </a:prstGeom>
          <a:effectLst/>
        </p:spPr>
      </p:pic>
      <p:sp>
        <p:nvSpPr>
          <p:cNvPr id="2" name="タイトル 1"/>
          <p:cNvSpPr>
            <a:spLocks noGrp="1"/>
          </p:cNvSpPr>
          <p:nvPr>
            <p:ph type="title"/>
          </p:nvPr>
        </p:nvSpPr>
        <p:spPr/>
        <p:txBody>
          <a:bodyPr anchor="ctr">
            <a:noAutofit/>
          </a:bodyPr>
          <a:lstStyle/>
          <a:p>
            <a:r>
              <a:rPr lang="en-US" altLang="ja-JP" dirty="0"/>
              <a:t>10.</a:t>
            </a:r>
            <a:r>
              <a:rPr lang="ja-JP" altLang="en-US" dirty="0"/>
              <a:t> フィルタリングで何を守ってくれているの？</a:t>
            </a:r>
            <a:endParaRPr kumimoji="1" lang="ja-JP" altLang="en-US" sz="18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68349" y="869489"/>
            <a:ext cx="884342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解除後はたくさんのサイトを閲覧できるようになりました。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ところが、あるサイトを見ている時に突然スマートフォンの画面がロックされ、何もできなくなってしまいました。</a:t>
            </a:r>
          </a:p>
        </p:txBody>
      </p:sp>
      <p:grpSp>
        <p:nvGrpSpPr>
          <p:cNvPr id="5" name="グループ化 4"/>
          <p:cNvGrpSpPr/>
          <p:nvPr/>
        </p:nvGrpSpPr>
        <p:grpSpPr>
          <a:xfrm rot="413787">
            <a:off x="4293633" y="2822092"/>
            <a:ext cx="4308320" cy="5347146"/>
            <a:chOff x="4443761" y="2876684"/>
            <a:chExt cx="4308320" cy="5347146"/>
          </a:xfrm>
        </p:grpSpPr>
        <p:sp>
          <p:nvSpPr>
            <p:cNvPr id="20" name="角丸四角形 19"/>
            <p:cNvSpPr/>
            <p:nvPr/>
          </p:nvSpPr>
          <p:spPr>
            <a:xfrm>
              <a:off x="5553059" y="2876684"/>
              <a:ext cx="3199022" cy="5347146"/>
            </a:xfrm>
            <a:prstGeom prst="roundRect">
              <a:avLst>
                <a:gd name="adj" fmla="val 9998"/>
              </a:avLst>
            </a:prstGeom>
            <a:solidFill>
              <a:schemeClr val="tx1">
                <a:lumMod val="95000"/>
                <a:lumOff val="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5612906" y="3392998"/>
              <a:ext cx="3047070" cy="4434352"/>
            </a:xfrm>
            <a:prstGeom prst="rect">
              <a:avLst/>
            </a:prstGeom>
            <a:solidFill>
              <a:srgbClr val="C1131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pic>
          <p:nvPicPr>
            <p:cNvPr id="5124" name="Picture 4" descr="「南京錠　イラスト　赤」の画像検索結果"/>
            <p:cNvPicPr>
              <a:picLocks noChangeAspect="1" noChangeArrowheads="1"/>
            </p:cNvPicPr>
            <p:nvPr/>
          </p:nvPicPr>
          <p:blipFill rotWithShape="1">
            <a:blip r:embed="rId6">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0546" t="18032" r="19684" b="19899"/>
            <a:stretch/>
          </p:blipFill>
          <p:spPr bwMode="auto">
            <a:xfrm>
              <a:off x="6492170" y="4341905"/>
              <a:ext cx="1320800" cy="1371600"/>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5584828" y="5824914"/>
              <a:ext cx="3089272" cy="824984"/>
            </a:xfrm>
            <a:prstGeom prst="rect">
              <a:avLst/>
            </a:prstGeom>
            <a:solidFill>
              <a:srgbClr val="0D0D0D"/>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0" name="テキスト ボックス 29"/>
            <p:cNvSpPr txBox="1"/>
            <p:nvPr/>
          </p:nvSpPr>
          <p:spPr>
            <a:xfrm>
              <a:off x="5916849" y="6163399"/>
              <a:ext cx="2414352" cy="523220"/>
            </a:xfrm>
            <a:prstGeom prst="rect">
              <a:avLst/>
            </a:prstGeom>
            <a:noFill/>
          </p:spPr>
          <p:txBody>
            <a:bodyPr wrap="square" rtlCol="0">
              <a:spAutoFit/>
            </a:bodyPr>
            <a:lstStyle/>
            <a:p>
              <a:pPr algn="ctr"/>
              <a:r>
                <a:rPr kumimoji="1"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32</a:t>
              </a:r>
              <a:r>
                <a:rPr kumimoji="1"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44</a:t>
              </a:r>
              <a:endParaRPr kumimoji="1"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二等辺三角形 12"/>
            <p:cNvSpPr/>
            <p:nvPr/>
          </p:nvSpPr>
          <p:spPr>
            <a:xfrm rot="14588515">
              <a:off x="4845796" y="4924483"/>
              <a:ext cx="336464" cy="1140534"/>
            </a:xfrm>
            <a:custGeom>
              <a:avLst/>
              <a:gdLst>
                <a:gd name="connsiteX0" fmla="*/ 0 w 795470"/>
                <a:gd name="connsiteY0" fmla="*/ 1208071 h 1208071"/>
                <a:gd name="connsiteX1" fmla="*/ 397735 w 795470"/>
                <a:gd name="connsiteY1" fmla="*/ 0 h 1208071"/>
                <a:gd name="connsiteX2" fmla="*/ 795470 w 795470"/>
                <a:gd name="connsiteY2" fmla="*/ 1208071 h 1208071"/>
                <a:gd name="connsiteX3" fmla="*/ 0 w 795470"/>
                <a:gd name="connsiteY3" fmla="*/ 1208071 h 1208071"/>
                <a:gd name="connsiteX0" fmla="*/ 1416 w 397735"/>
                <a:gd name="connsiteY0" fmla="*/ 988188 h 1208071"/>
                <a:gd name="connsiteX1" fmla="*/ 0 w 397735"/>
                <a:gd name="connsiteY1" fmla="*/ 0 h 1208071"/>
                <a:gd name="connsiteX2" fmla="*/ 397735 w 397735"/>
                <a:gd name="connsiteY2" fmla="*/ 1208071 h 1208071"/>
                <a:gd name="connsiteX3" fmla="*/ 1416 w 397735"/>
                <a:gd name="connsiteY3" fmla="*/ 988188 h 1208071"/>
                <a:gd name="connsiteX0" fmla="*/ 1416 w 336464"/>
                <a:gd name="connsiteY0" fmla="*/ 988188 h 1140534"/>
                <a:gd name="connsiteX1" fmla="*/ 0 w 336464"/>
                <a:gd name="connsiteY1" fmla="*/ 0 h 1140534"/>
                <a:gd name="connsiteX2" fmla="*/ 336464 w 336464"/>
                <a:gd name="connsiteY2" fmla="*/ 1140534 h 1140534"/>
                <a:gd name="connsiteX3" fmla="*/ 1416 w 336464"/>
                <a:gd name="connsiteY3" fmla="*/ 988188 h 1140534"/>
              </a:gdLst>
              <a:ahLst/>
              <a:cxnLst>
                <a:cxn ang="0">
                  <a:pos x="connsiteX0" y="connsiteY0"/>
                </a:cxn>
                <a:cxn ang="0">
                  <a:pos x="connsiteX1" y="connsiteY1"/>
                </a:cxn>
                <a:cxn ang="0">
                  <a:pos x="connsiteX2" y="connsiteY2"/>
                </a:cxn>
                <a:cxn ang="0">
                  <a:pos x="connsiteX3" y="connsiteY3"/>
                </a:cxn>
              </a:cxnLst>
              <a:rect l="l" t="t" r="r" b="b"/>
              <a:pathLst>
                <a:path w="336464" h="1140534">
                  <a:moveTo>
                    <a:pt x="1416" y="988188"/>
                  </a:moveTo>
                  <a:lnTo>
                    <a:pt x="0" y="0"/>
                  </a:lnTo>
                  <a:lnTo>
                    <a:pt x="336464" y="1140534"/>
                  </a:lnTo>
                  <a:lnTo>
                    <a:pt x="1416" y="988188"/>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5916849" y="5841008"/>
              <a:ext cx="2414352" cy="369332"/>
            </a:xfrm>
            <a:prstGeom prst="rect">
              <a:avLst/>
            </a:prstGeom>
            <a:noFill/>
          </p:spPr>
          <p:txBody>
            <a:bodyPr wrap="square" rtlCol="0">
              <a:spAutoFit/>
            </a:bodyPr>
            <a:lstStyle/>
            <a:p>
              <a:pPr algn="ct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残り時間</a:t>
              </a:r>
            </a:p>
          </p:txBody>
        </p:sp>
        <p:sp>
          <p:nvSpPr>
            <p:cNvPr id="40" name="テキスト ボックス 39"/>
            <p:cNvSpPr txBox="1"/>
            <p:nvPr/>
          </p:nvSpPr>
          <p:spPr>
            <a:xfrm>
              <a:off x="5575374" y="3663644"/>
              <a:ext cx="3047069" cy="646331"/>
            </a:xfrm>
            <a:prstGeom prst="rect">
              <a:avLst/>
            </a:prstGeom>
            <a:noFill/>
          </p:spPr>
          <p:txBody>
            <a:bodyPr wrap="square" rtlCol="0">
              <a:spAutoFit/>
            </a:bodyPr>
            <a:lstStyle/>
            <a:p>
              <a:pPr algn="ct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あなたのスマートフォンはロックされました。</a:t>
              </a:r>
            </a:p>
          </p:txBody>
        </p:sp>
      </p:grpSp>
      <p:grpSp>
        <p:nvGrpSpPr>
          <p:cNvPr id="3" name="グループ化 2"/>
          <p:cNvGrpSpPr/>
          <p:nvPr/>
        </p:nvGrpSpPr>
        <p:grpSpPr>
          <a:xfrm>
            <a:off x="2197775" y="1946037"/>
            <a:ext cx="4441440" cy="2194378"/>
            <a:chOff x="2197775" y="1946037"/>
            <a:chExt cx="4441440" cy="2194378"/>
          </a:xfrm>
        </p:grpSpPr>
        <p:grpSp>
          <p:nvGrpSpPr>
            <p:cNvPr id="19" name="グループ化 18">
              <a:extLst>
                <a:ext uri="{FF2B5EF4-FFF2-40B4-BE49-F238E27FC236}">
                  <a16:creationId xmlns:a16="http://schemas.microsoft.com/office/drawing/2014/main" id="{9DD91DFE-CF36-4D49-944F-D0B477FE30BC}"/>
                </a:ext>
              </a:extLst>
            </p:cNvPr>
            <p:cNvGrpSpPr>
              <a:grpSpLocks noChangeAspect="1"/>
            </p:cNvGrpSpPr>
            <p:nvPr/>
          </p:nvGrpSpPr>
          <p:grpSpPr>
            <a:xfrm rot="620509">
              <a:off x="2197775" y="1946037"/>
              <a:ext cx="4441440" cy="2194378"/>
              <a:chOff x="-5223648" y="1664841"/>
              <a:chExt cx="5424994" cy="2961661"/>
            </a:xfrm>
          </p:grpSpPr>
          <p:sp>
            <p:nvSpPr>
              <p:cNvPr id="22" name="爆発 2 6">
                <a:extLst>
                  <a:ext uri="{FF2B5EF4-FFF2-40B4-BE49-F238E27FC236}">
                    <a16:creationId xmlns:a16="http://schemas.microsoft.com/office/drawing/2014/main" id="{892322D2-EF8E-473F-BD8A-186E12254DD9}"/>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3" name="Picture 4" descr="D:\ryuno\_徳島\コンテンツ制作\集中線.png">
                <a:extLst>
                  <a:ext uri="{FF2B5EF4-FFF2-40B4-BE49-F238E27FC236}">
                    <a16:creationId xmlns:a16="http://schemas.microsoft.com/office/drawing/2014/main" id="{ED193DFD-1AC1-4457-86C9-A42B01F9F19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37" name="テキスト ボックス 36"/>
            <p:cNvSpPr txBox="1"/>
            <p:nvPr/>
          </p:nvSpPr>
          <p:spPr>
            <a:xfrm rot="397726">
              <a:off x="2630273" y="2528072"/>
              <a:ext cx="3268508" cy="1015663"/>
            </a:xfrm>
            <a:prstGeom prst="rect">
              <a:avLst/>
            </a:prstGeom>
            <a:noFill/>
          </p:spPr>
          <p:txBody>
            <a:bodyPr wrap="square" rtlCol="0">
              <a:spAutoFit/>
            </a:bodyPr>
            <a:lstStyle>
              <a:defPPr>
                <a:defRPr lang="ja-JP"/>
              </a:defPPr>
              <a:lvl1pPr algn="ctr">
                <a:defRPr sz="2600" b="1">
                  <a:solidFill>
                    <a:srgbClr val="463500"/>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3000" dirty="0"/>
                <a:t>うわ！</a:t>
              </a:r>
              <a:endParaRPr lang="en-US" altLang="ja-JP" sz="3000" dirty="0"/>
            </a:p>
            <a:p>
              <a:r>
                <a:rPr lang="ja-JP" altLang="en-US" sz="3000" dirty="0"/>
                <a:t>なん</a:t>
              </a:r>
              <a:r>
                <a:rPr lang="ja-JP" altLang="en-US" sz="3000" dirty="0" err="1"/>
                <a:t>だ</a:t>
              </a:r>
              <a:r>
                <a:rPr lang="ja-JP" altLang="en-US" sz="3000" dirty="0"/>
                <a:t>これ！？</a:t>
              </a:r>
            </a:p>
          </p:txBody>
        </p:sp>
      </p:grpSp>
    </p:spTree>
    <p:custDataLst>
      <p:tags r:id="rId1"/>
    </p:custDataLst>
    <p:extLst>
      <p:ext uri="{BB962C8B-B14F-4D97-AF65-F5344CB8AC3E}">
        <p14:creationId xmlns:p14="http://schemas.microsoft.com/office/powerpoint/2010/main" val="2348411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10.</a:t>
            </a:r>
            <a:r>
              <a:rPr lang="ja-JP" altLang="en-US" dirty="0"/>
              <a:t> フィルタリングで何を守ってくれているの？</a:t>
            </a:r>
          </a:p>
        </p:txBody>
      </p:sp>
      <p:sp>
        <p:nvSpPr>
          <p:cNvPr id="21" name="テキスト ボックス 20"/>
          <p:cNvSpPr txBox="1"/>
          <p:nvPr/>
        </p:nvSpPr>
        <p:spPr>
          <a:xfrm>
            <a:off x="0" y="3169289"/>
            <a:ext cx="9144000" cy="707886"/>
          </a:xfrm>
          <a:prstGeom prst="rect">
            <a:avLst/>
          </a:prstGeom>
          <a:noFill/>
        </p:spPr>
        <p:txBody>
          <a:bodyPr wrap="square" rtlCol="0">
            <a:spAutoFit/>
          </a:bodyPr>
          <a:lstStyle>
            <a:defPPr>
              <a:defRPr lang="ja-JP"/>
            </a:defPPr>
            <a:lvl1pPr algn="ctr">
              <a:defRPr sz="40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なぜ、こうなったのでしょうか？</a:t>
            </a:r>
          </a:p>
        </p:txBody>
      </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259759"/>
            <a:ext cx="2606714" cy="2596329"/>
          </a:xfrm>
          <a:prstGeom prst="rect">
            <a:avLst/>
          </a:prstGeom>
        </p:spPr>
      </p:pic>
    </p:spTree>
    <p:custDataLst>
      <p:tags r:id="rId1"/>
    </p:custDataLst>
    <p:extLst>
      <p:ext uri="{BB962C8B-B14F-4D97-AF65-F5344CB8AC3E}">
        <p14:creationId xmlns:p14="http://schemas.microsoft.com/office/powerpoint/2010/main" val="38026968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286006" y="3700731"/>
            <a:ext cx="8668214" cy="3157267"/>
            <a:chOff x="286006" y="3700731"/>
            <a:chExt cx="8668214" cy="3157267"/>
          </a:xfrm>
        </p:grpSpPr>
        <p:sp>
          <p:nvSpPr>
            <p:cNvPr id="54" name="角丸四角形 53"/>
            <p:cNvSpPr/>
            <p:nvPr/>
          </p:nvSpPr>
          <p:spPr>
            <a:xfrm>
              <a:off x="286006" y="4248154"/>
              <a:ext cx="8571987" cy="2045907"/>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8882" y="4562371"/>
              <a:ext cx="4672420" cy="145167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フィルタリングによって見られなくなるサイトは、安全でない可能性が高いサイトです。無理に見ようとするとどんな危険があるかわかりません。</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そのことをしっかり理解しておきましょう。</a:t>
              </a:r>
            </a:p>
          </p:txBody>
        </p:sp>
        <p:pic>
          <p:nvPicPr>
            <p:cNvPr id="6" name="図 5">
              <a:extLst>
                <a:ext uri="{FF2B5EF4-FFF2-40B4-BE49-F238E27FC236}">
                  <a16:creationId xmlns:a16="http://schemas.microsoft.com/office/drawing/2014/main" id="{8AF5ED03-0946-4726-AAE6-DE4D939B1890}"/>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Effect>
                        <a14:brightnessContrast contrast="-2000"/>
                      </a14:imgEffect>
                    </a14:imgLayer>
                  </a14:imgProps>
                </a:ext>
                <a:ext uri="{28A0092B-C50C-407E-A947-70E740481C1C}">
                  <a14:useLocalDpi xmlns:a14="http://schemas.microsoft.com/office/drawing/2010/main" val="0"/>
                </a:ext>
              </a:extLst>
            </a:blip>
            <a:srcRect l="28246" t="27075" r="28169" b="3869"/>
            <a:stretch/>
          </p:blipFill>
          <p:spPr>
            <a:xfrm>
              <a:off x="6961518" y="3700731"/>
              <a:ext cx="1992702" cy="3157267"/>
            </a:xfrm>
            <a:prstGeom prst="rect">
              <a:avLst/>
            </a:prstGeom>
            <a:effectLst/>
          </p:spPr>
        </p:pic>
      </p:grpSp>
      <p:grpSp>
        <p:nvGrpSpPr>
          <p:cNvPr id="3" name="グループ化 2"/>
          <p:cNvGrpSpPr/>
          <p:nvPr/>
        </p:nvGrpSpPr>
        <p:grpSpPr>
          <a:xfrm>
            <a:off x="286006" y="1180405"/>
            <a:ext cx="8571987" cy="2570382"/>
            <a:chOff x="286006" y="1180405"/>
            <a:chExt cx="8571987" cy="2570382"/>
          </a:xfrm>
        </p:grpSpPr>
        <p:sp>
          <p:nvSpPr>
            <p:cNvPr id="35" name="角丸四角形 34"/>
            <p:cNvSpPr/>
            <p:nvPr/>
          </p:nvSpPr>
          <p:spPr>
            <a:xfrm>
              <a:off x="286006" y="1180405"/>
              <a:ext cx="8571987" cy="2570382"/>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184727" y="1344802"/>
              <a:ext cx="5494817" cy="70788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フィルタリングは、あなたの安心・安全を守るためのものです。例えば、次のような機能があります。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3859210" y="2185865"/>
              <a:ext cx="4577052" cy="1323439"/>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有害サイトへのアクセスをブロックする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個人情報の書き込みを制限する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犯罪サイトや出会い系サイト等の利用を自動で制限する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円/楕円 37"/>
            <p:cNvSpPr/>
            <p:nvPr/>
          </p:nvSpPr>
          <p:spPr>
            <a:xfrm>
              <a:off x="715150" y="1536215"/>
              <a:ext cx="2625447" cy="1935712"/>
            </a:xfrm>
            <a:prstGeom prst="ellipse">
              <a:avLst/>
            </a:prstGeom>
            <a:solidFill>
              <a:schemeClr val="accent4">
                <a:lumMod val="20000"/>
                <a:lumOff val="80000"/>
              </a:schemeClr>
            </a:solidFill>
            <a:ln w="9525" cap="flat" cmpd="sng" algn="ctr">
              <a:noFill/>
              <a:prstDash val="dash"/>
            </a:ln>
            <a:effectLst>
              <a:glow rad="139700">
                <a:schemeClr val="accent4">
                  <a:satMod val="175000"/>
                  <a:alpha val="40000"/>
                </a:schemeClr>
              </a:glo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0" name="図 29"/>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1882777" y="1831723"/>
              <a:ext cx="1457820" cy="1153819"/>
            </a:xfrm>
            <a:prstGeom prst="rect">
              <a:avLst/>
            </a:prstGeom>
          </p:spPr>
        </p:pic>
        <p:grpSp>
          <p:nvGrpSpPr>
            <p:cNvPr id="31" name="グループ化 30"/>
            <p:cNvGrpSpPr/>
            <p:nvPr/>
          </p:nvGrpSpPr>
          <p:grpSpPr>
            <a:xfrm>
              <a:off x="2015132" y="2552342"/>
              <a:ext cx="594832" cy="606622"/>
              <a:chOff x="7994201" y="2718917"/>
              <a:chExt cx="1078355" cy="1133944"/>
            </a:xfrm>
          </p:grpSpPr>
          <p:sp>
            <p:nvSpPr>
              <p:cNvPr id="32" name="フリーフォーム 31"/>
              <p:cNvSpPr/>
              <p:nvPr/>
            </p:nvSpPr>
            <p:spPr>
              <a:xfrm>
                <a:off x="7999886" y="2778492"/>
                <a:ext cx="1072670" cy="1074369"/>
              </a:xfrm>
              <a:custGeom>
                <a:avLst/>
                <a:gdLst>
                  <a:gd name="connsiteX0" fmla="*/ 606425 w 1123950"/>
                  <a:gd name="connsiteY0" fmla="*/ 0 h 1108075"/>
                  <a:gd name="connsiteX1" fmla="*/ 1123950 w 1123950"/>
                  <a:gd name="connsiteY1" fmla="*/ 139700 h 1108075"/>
                  <a:gd name="connsiteX2" fmla="*/ 520700 w 1123950"/>
                  <a:gd name="connsiteY2" fmla="*/ 1108075 h 1108075"/>
                  <a:gd name="connsiteX3" fmla="*/ 0 w 1123950"/>
                  <a:gd name="connsiteY3" fmla="*/ 914400 h 1108075"/>
                  <a:gd name="connsiteX4" fmla="*/ 606425 w 1123950"/>
                  <a:gd name="connsiteY4"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520700 w 1123950"/>
                  <a:gd name="connsiteY3" fmla="*/ 1108075 h 1108075"/>
                  <a:gd name="connsiteX4" fmla="*/ 0 w 1123950"/>
                  <a:gd name="connsiteY4" fmla="*/ 914400 h 1108075"/>
                  <a:gd name="connsiteX5" fmla="*/ 606425 w 1123950"/>
                  <a:gd name="connsiteY5"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20700 w 1123950"/>
                  <a:gd name="connsiteY4" fmla="*/ 1108075 h 1108075"/>
                  <a:gd name="connsiteX5" fmla="*/ 0 w 1123950"/>
                  <a:gd name="connsiteY5" fmla="*/ 914400 h 1108075"/>
                  <a:gd name="connsiteX6" fmla="*/ 606425 w 1123950"/>
                  <a:gd name="connsiteY6"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0 w 1123950"/>
                  <a:gd name="connsiteY6" fmla="*/ 914400 h 1108075"/>
                  <a:gd name="connsiteX7" fmla="*/ 606425 w 1123950"/>
                  <a:gd name="connsiteY7"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0 w 1123950"/>
                  <a:gd name="connsiteY7" fmla="*/ 914400 h 1108075"/>
                  <a:gd name="connsiteX8" fmla="*/ 606425 w 1123950"/>
                  <a:gd name="connsiteY8"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606425 w 1123950"/>
                  <a:gd name="connsiteY9"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606425 w 1123950"/>
                  <a:gd name="connsiteY10"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572196 w 1123950"/>
                  <a:gd name="connsiteY10" fmla="*/ 36741 h 1108075"/>
                  <a:gd name="connsiteX11" fmla="*/ 606425 w 1123950"/>
                  <a:gd name="connsiteY11"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20700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34987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81"/>
                  <a:gd name="connsiteX1" fmla="*/ 642046 w 1123950"/>
                  <a:gd name="connsiteY1" fmla="*/ 4991 h 1108081"/>
                  <a:gd name="connsiteX2" fmla="*/ 1073846 w 1123950"/>
                  <a:gd name="connsiteY2" fmla="*/ 122466 h 1108081"/>
                  <a:gd name="connsiteX3" fmla="*/ 1123950 w 1123950"/>
                  <a:gd name="connsiteY3" fmla="*/ 139700 h 1108081"/>
                  <a:gd name="connsiteX4" fmla="*/ 1096071 w 1123950"/>
                  <a:gd name="connsiteY4" fmla="*/ 173266 h 1108081"/>
                  <a:gd name="connsiteX5" fmla="*/ 549971 w 1123950"/>
                  <a:gd name="connsiteY5" fmla="*/ 1071791 h 1108081"/>
                  <a:gd name="connsiteX6" fmla="*/ 534987 w 1123950"/>
                  <a:gd name="connsiteY6" fmla="*/ 1108075 h 1108081"/>
                  <a:gd name="connsiteX7" fmla="*/ 464246 w 1123950"/>
                  <a:gd name="connsiteY7" fmla="*/ 1087666 h 1108081"/>
                  <a:gd name="connsiteX8" fmla="*/ 26096 w 1123950"/>
                  <a:gd name="connsiteY8" fmla="*/ 932091 h 1108081"/>
                  <a:gd name="connsiteX9" fmla="*/ 0 w 1123950"/>
                  <a:gd name="connsiteY9" fmla="*/ 914400 h 1108081"/>
                  <a:gd name="connsiteX10" fmla="*/ 16571 w 1123950"/>
                  <a:gd name="connsiteY10" fmla="*/ 874941 h 1108081"/>
                  <a:gd name="connsiteX11" fmla="*/ 572196 w 1123950"/>
                  <a:gd name="connsiteY11" fmla="*/ 36741 h 1108081"/>
                  <a:gd name="connsiteX12" fmla="*/ 606425 w 1123950"/>
                  <a:gd name="connsiteY12" fmla="*/ 0 h 1108081"/>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14437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6347"/>
                  <a:gd name="connsiteX1" fmla="*/ 642046 w 1123950"/>
                  <a:gd name="connsiteY1" fmla="*/ 4991 h 1096347"/>
                  <a:gd name="connsiteX2" fmla="*/ 1073846 w 1123950"/>
                  <a:gd name="connsiteY2" fmla="*/ 122466 h 1096347"/>
                  <a:gd name="connsiteX3" fmla="*/ 1123950 w 1123950"/>
                  <a:gd name="connsiteY3" fmla="*/ 139700 h 1096347"/>
                  <a:gd name="connsiteX4" fmla="*/ 1096071 w 1123950"/>
                  <a:gd name="connsiteY4" fmla="*/ 173266 h 1096347"/>
                  <a:gd name="connsiteX5" fmla="*/ 549971 w 1123950"/>
                  <a:gd name="connsiteY5" fmla="*/ 1071791 h 1096347"/>
                  <a:gd name="connsiteX6" fmla="*/ 516425 w 1123950"/>
                  <a:gd name="connsiteY6" fmla="*/ 1096143 h 1096347"/>
                  <a:gd name="connsiteX7" fmla="*/ 464246 w 1123950"/>
                  <a:gd name="connsiteY7" fmla="*/ 1087666 h 1096347"/>
                  <a:gd name="connsiteX8" fmla="*/ 26096 w 1123950"/>
                  <a:gd name="connsiteY8" fmla="*/ 932091 h 1096347"/>
                  <a:gd name="connsiteX9" fmla="*/ 0 w 1123950"/>
                  <a:gd name="connsiteY9" fmla="*/ 914400 h 1096347"/>
                  <a:gd name="connsiteX10" fmla="*/ 16571 w 1123950"/>
                  <a:gd name="connsiteY10" fmla="*/ 874941 h 1096347"/>
                  <a:gd name="connsiteX11" fmla="*/ 572196 w 1123950"/>
                  <a:gd name="connsiteY11" fmla="*/ 36741 h 1096347"/>
                  <a:gd name="connsiteX12" fmla="*/ 606425 w 1123950"/>
                  <a:gd name="connsiteY12" fmla="*/ 0 h 1096347"/>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14827 w 1112681"/>
                  <a:gd name="connsiteY8" fmla="*/ 932091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790 w 1113315"/>
                  <a:gd name="connsiteY0" fmla="*/ 0 h 1097066"/>
                  <a:gd name="connsiteX1" fmla="*/ 631411 w 1113315"/>
                  <a:gd name="connsiteY1" fmla="*/ 4991 h 1097066"/>
                  <a:gd name="connsiteX2" fmla="*/ 1063211 w 1113315"/>
                  <a:gd name="connsiteY2" fmla="*/ 122466 h 1097066"/>
                  <a:gd name="connsiteX3" fmla="*/ 1113315 w 1113315"/>
                  <a:gd name="connsiteY3" fmla="*/ 139700 h 1097066"/>
                  <a:gd name="connsiteX4" fmla="*/ 1085436 w 1113315"/>
                  <a:gd name="connsiteY4" fmla="*/ 173266 h 1097066"/>
                  <a:gd name="connsiteX5" fmla="*/ 552594 w 1113315"/>
                  <a:gd name="connsiteY5" fmla="*/ 1058533 h 1097066"/>
                  <a:gd name="connsiteX6" fmla="*/ 505790 w 1113315"/>
                  <a:gd name="connsiteY6" fmla="*/ 1096143 h 1097066"/>
                  <a:gd name="connsiteX7" fmla="*/ 453611 w 1113315"/>
                  <a:gd name="connsiteY7" fmla="*/ 1087666 h 1097066"/>
                  <a:gd name="connsiteX8" fmla="*/ 30708 w 1113315"/>
                  <a:gd name="connsiteY8" fmla="*/ 938057 h 1097066"/>
                  <a:gd name="connsiteX9" fmla="*/ 634 w 1113315"/>
                  <a:gd name="connsiteY9" fmla="*/ 907108 h 1097066"/>
                  <a:gd name="connsiteX10" fmla="*/ 5936 w 1113315"/>
                  <a:gd name="connsiteY10" fmla="*/ 874941 h 1097066"/>
                  <a:gd name="connsiteX11" fmla="*/ 561561 w 1113315"/>
                  <a:gd name="connsiteY11" fmla="*/ 36741 h 1097066"/>
                  <a:gd name="connsiteX12" fmla="*/ 595790 w 1113315"/>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6353 w 1112994"/>
                  <a:gd name="connsiteY8" fmla="*/ 941372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0616 w 1108141"/>
                  <a:gd name="connsiteY0" fmla="*/ 0 h 1097066"/>
                  <a:gd name="connsiteX1" fmla="*/ 626237 w 1108141"/>
                  <a:gd name="connsiteY1" fmla="*/ 4991 h 1097066"/>
                  <a:gd name="connsiteX2" fmla="*/ 1058037 w 1108141"/>
                  <a:gd name="connsiteY2" fmla="*/ 122466 h 1097066"/>
                  <a:gd name="connsiteX3" fmla="*/ 1108141 w 1108141"/>
                  <a:gd name="connsiteY3" fmla="*/ 139700 h 1097066"/>
                  <a:gd name="connsiteX4" fmla="*/ 1080262 w 1108141"/>
                  <a:gd name="connsiteY4" fmla="*/ 173266 h 1097066"/>
                  <a:gd name="connsiteX5" fmla="*/ 547420 w 1108141"/>
                  <a:gd name="connsiteY5" fmla="*/ 1058533 h 1097066"/>
                  <a:gd name="connsiteX6" fmla="*/ 500616 w 1108141"/>
                  <a:gd name="connsiteY6" fmla="*/ 1096143 h 1097066"/>
                  <a:gd name="connsiteX7" fmla="*/ 448437 w 1108141"/>
                  <a:gd name="connsiteY7" fmla="*/ 1087666 h 1097066"/>
                  <a:gd name="connsiteX8" fmla="*/ 31500 w 1108141"/>
                  <a:gd name="connsiteY8" fmla="*/ 941372 h 1097066"/>
                  <a:gd name="connsiteX9" fmla="*/ 1426 w 1108141"/>
                  <a:gd name="connsiteY9" fmla="*/ 903794 h 1097066"/>
                  <a:gd name="connsiteX10" fmla="*/ 4077 w 1108141"/>
                  <a:gd name="connsiteY10" fmla="*/ 868975 h 1097066"/>
                  <a:gd name="connsiteX11" fmla="*/ 556387 w 1108141"/>
                  <a:gd name="connsiteY11" fmla="*/ 36741 h 1097066"/>
                  <a:gd name="connsiteX12" fmla="*/ 590616 w 1108141"/>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43202 w 1110563"/>
                  <a:gd name="connsiteY8" fmla="*/ 94601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1011 w 1108536"/>
                  <a:gd name="connsiteY0" fmla="*/ 0 h 1097066"/>
                  <a:gd name="connsiteX1" fmla="*/ 626632 w 1108536"/>
                  <a:gd name="connsiteY1" fmla="*/ 4991 h 1097066"/>
                  <a:gd name="connsiteX2" fmla="*/ 1058432 w 1108536"/>
                  <a:gd name="connsiteY2" fmla="*/ 122466 h 1097066"/>
                  <a:gd name="connsiteX3" fmla="*/ 1108536 w 1108536"/>
                  <a:gd name="connsiteY3" fmla="*/ 139700 h 1097066"/>
                  <a:gd name="connsiteX4" fmla="*/ 1080657 w 1108536"/>
                  <a:gd name="connsiteY4" fmla="*/ 173266 h 1097066"/>
                  <a:gd name="connsiteX5" fmla="*/ 547815 w 1108536"/>
                  <a:gd name="connsiteY5" fmla="*/ 1058533 h 1097066"/>
                  <a:gd name="connsiteX6" fmla="*/ 501011 w 1108536"/>
                  <a:gd name="connsiteY6" fmla="*/ 1096143 h 1097066"/>
                  <a:gd name="connsiteX7" fmla="*/ 448832 w 1108536"/>
                  <a:gd name="connsiteY7" fmla="*/ 1087666 h 1097066"/>
                  <a:gd name="connsiteX8" fmla="*/ 41175 w 1108536"/>
                  <a:gd name="connsiteY8" fmla="*/ 946012 h 1097066"/>
                  <a:gd name="connsiteX9" fmla="*/ 1158 w 1108536"/>
                  <a:gd name="connsiteY9" fmla="*/ 909097 h 1097066"/>
                  <a:gd name="connsiteX10" fmla="*/ 4472 w 1108536"/>
                  <a:gd name="connsiteY10" fmla="*/ 868975 h 1097066"/>
                  <a:gd name="connsiteX11" fmla="*/ 556782 w 1108536"/>
                  <a:gd name="connsiteY11" fmla="*/ 36741 h 1097066"/>
                  <a:gd name="connsiteX12" fmla="*/ 591011 w 1108536"/>
                  <a:gd name="connsiteY12" fmla="*/ 0 h 1097066"/>
                  <a:gd name="connsiteX0" fmla="*/ 590109 w 1107634"/>
                  <a:gd name="connsiteY0" fmla="*/ 0 h 1097066"/>
                  <a:gd name="connsiteX1" fmla="*/ 625730 w 1107634"/>
                  <a:gd name="connsiteY1" fmla="*/ 4991 h 1097066"/>
                  <a:gd name="connsiteX2" fmla="*/ 1057530 w 1107634"/>
                  <a:gd name="connsiteY2" fmla="*/ 122466 h 1097066"/>
                  <a:gd name="connsiteX3" fmla="*/ 1107634 w 1107634"/>
                  <a:gd name="connsiteY3" fmla="*/ 139700 h 1097066"/>
                  <a:gd name="connsiteX4" fmla="*/ 1079755 w 1107634"/>
                  <a:gd name="connsiteY4" fmla="*/ 173266 h 1097066"/>
                  <a:gd name="connsiteX5" fmla="*/ 546913 w 1107634"/>
                  <a:gd name="connsiteY5" fmla="*/ 1058533 h 1097066"/>
                  <a:gd name="connsiteX6" fmla="*/ 500109 w 1107634"/>
                  <a:gd name="connsiteY6" fmla="*/ 1096143 h 1097066"/>
                  <a:gd name="connsiteX7" fmla="*/ 447930 w 1107634"/>
                  <a:gd name="connsiteY7" fmla="*/ 1087666 h 1097066"/>
                  <a:gd name="connsiteX8" fmla="*/ 40273 w 1107634"/>
                  <a:gd name="connsiteY8" fmla="*/ 946012 h 1097066"/>
                  <a:gd name="connsiteX9" fmla="*/ 256 w 1107634"/>
                  <a:gd name="connsiteY9" fmla="*/ 909097 h 1097066"/>
                  <a:gd name="connsiteX10" fmla="*/ 10199 w 1107634"/>
                  <a:gd name="connsiteY10" fmla="*/ 864335 h 1097066"/>
                  <a:gd name="connsiteX11" fmla="*/ 555880 w 1107634"/>
                  <a:gd name="connsiteY11" fmla="*/ 36741 h 1097066"/>
                  <a:gd name="connsiteX12" fmla="*/ 590109 w 110763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0583 w 1107944"/>
                  <a:gd name="connsiteY8" fmla="*/ 946012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87767 w 1107944"/>
                  <a:gd name="connsiteY0" fmla="*/ 1638 h 1092075"/>
                  <a:gd name="connsiteX1" fmla="*/ 626040 w 1107944"/>
                  <a:gd name="connsiteY1" fmla="*/ 0 h 1092075"/>
                  <a:gd name="connsiteX2" fmla="*/ 1057840 w 1107944"/>
                  <a:gd name="connsiteY2" fmla="*/ 117475 h 1092075"/>
                  <a:gd name="connsiteX3" fmla="*/ 1107944 w 1107944"/>
                  <a:gd name="connsiteY3" fmla="*/ 134709 h 1092075"/>
                  <a:gd name="connsiteX4" fmla="*/ 1080065 w 1107944"/>
                  <a:gd name="connsiteY4" fmla="*/ 168275 h 1092075"/>
                  <a:gd name="connsiteX5" fmla="*/ 547223 w 1107944"/>
                  <a:gd name="connsiteY5" fmla="*/ 1053542 h 1092075"/>
                  <a:gd name="connsiteX6" fmla="*/ 500419 w 1107944"/>
                  <a:gd name="connsiteY6" fmla="*/ 1091152 h 1092075"/>
                  <a:gd name="connsiteX7" fmla="*/ 448240 w 1107944"/>
                  <a:gd name="connsiteY7" fmla="*/ 1082675 h 1092075"/>
                  <a:gd name="connsiteX8" fmla="*/ 43235 w 1107944"/>
                  <a:gd name="connsiteY8" fmla="*/ 943673 h 1092075"/>
                  <a:gd name="connsiteX9" fmla="*/ 566 w 1107944"/>
                  <a:gd name="connsiteY9" fmla="*/ 904106 h 1092075"/>
                  <a:gd name="connsiteX10" fmla="*/ 10509 w 1107944"/>
                  <a:gd name="connsiteY10" fmla="*/ 859344 h 1092075"/>
                  <a:gd name="connsiteX11" fmla="*/ 556190 w 1107944"/>
                  <a:gd name="connsiteY11" fmla="*/ 31750 h 1092075"/>
                  <a:gd name="connsiteX12" fmla="*/ 587767 w 1107944"/>
                  <a:gd name="connsiteY12" fmla="*/ 1638 h 1092075"/>
                  <a:gd name="connsiteX0" fmla="*/ 587767 w 1107944"/>
                  <a:gd name="connsiteY0" fmla="*/ 3527 h 1093964"/>
                  <a:gd name="connsiteX1" fmla="*/ 626040 w 1107944"/>
                  <a:gd name="connsiteY1" fmla="*/ 1889 h 1093964"/>
                  <a:gd name="connsiteX2" fmla="*/ 1057840 w 1107944"/>
                  <a:gd name="connsiteY2" fmla="*/ 119364 h 1093964"/>
                  <a:gd name="connsiteX3" fmla="*/ 1107944 w 1107944"/>
                  <a:gd name="connsiteY3" fmla="*/ 136598 h 1093964"/>
                  <a:gd name="connsiteX4" fmla="*/ 1080065 w 1107944"/>
                  <a:gd name="connsiteY4" fmla="*/ 170164 h 1093964"/>
                  <a:gd name="connsiteX5" fmla="*/ 547223 w 1107944"/>
                  <a:gd name="connsiteY5" fmla="*/ 1055431 h 1093964"/>
                  <a:gd name="connsiteX6" fmla="*/ 500419 w 1107944"/>
                  <a:gd name="connsiteY6" fmla="*/ 1093041 h 1093964"/>
                  <a:gd name="connsiteX7" fmla="*/ 448240 w 1107944"/>
                  <a:gd name="connsiteY7" fmla="*/ 1084564 h 1093964"/>
                  <a:gd name="connsiteX8" fmla="*/ 43235 w 1107944"/>
                  <a:gd name="connsiteY8" fmla="*/ 945562 h 1093964"/>
                  <a:gd name="connsiteX9" fmla="*/ 566 w 1107944"/>
                  <a:gd name="connsiteY9" fmla="*/ 905995 h 1093964"/>
                  <a:gd name="connsiteX10" fmla="*/ 10509 w 1107944"/>
                  <a:gd name="connsiteY10" fmla="*/ 861233 h 1093964"/>
                  <a:gd name="connsiteX11" fmla="*/ 556190 w 1107944"/>
                  <a:gd name="connsiteY11" fmla="*/ 33639 h 1093964"/>
                  <a:gd name="connsiteX12" fmla="*/ 587767 w 1107944"/>
                  <a:gd name="connsiteY12" fmla="*/ 3527 h 1093964"/>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6190 w 1107944"/>
                  <a:gd name="connsiteY11" fmla="*/ 32594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49561 w 1107944"/>
                  <a:gd name="connsiteY11" fmla="*/ 41874 h 1092919"/>
                  <a:gd name="connsiteX12" fmla="*/ 587767 w 1107944"/>
                  <a:gd name="connsiteY12" fmla="*/ 2482 h 1092919"/>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481 h 1094244"/>
                  <a:gd name="connsiteX1" fmla="*/ 645264 w 1107944"/>
                  <a:gd name="connsiteY1" fmla="*/ 5483 h 1094244"/>
                  <a:gd name="connsiteX2" fmla="*/ 1057840 w 1107944"/>
                  <a:gd name="connsiteY2" fmla="*/ 119644 h 1094244"/>
                  <a:gd name="connsiteX3" fmla="*/ 1107944 w 1107944"/>
                  <a:gd name="connsiteY3" fmla="*/ 136878 h 1094244"/>
                  <a:gd name="connsiteX4" fmla="*/ 1080065 w 1107944"/>
                  <a:gd name="connsiteY4" fmla="*/ 170444 h 1094244"/>
                  <a:gd name="connsiteX5" fmla="*/ 547223 w 1107944"/>
                  <a:gd name="connsiteY5" fmla="*/ 1055711 h 1094244"/>
                  <a:gd name="connsiteX6" fmla="*/ 500419 w 1107944"/>
                  <a:gd name="connsiteY6" fmla="*/ 1093321 h 1094244"/>
                  <a:gd name="connsiteX7" fmla="*/ 448240 w 1107944"/>
                  <a:gd name="connsiteY7" fmla="*/ 1084844 h 1094244"/>
                  <a:gd name="connsiteX8" fmla="*/ 43235 w 1107944"/>
                  <a:gd name="connsiteY8" fmla="*/ 945842 h 1094244"/>
                  <a:gd name="connsiteX9" fmla="*/ 566 w 1107944"/>
                  <a:gd name="connsiteY9" fmla="*/ 906275 h 1094244"/>
                  <a:gd name="connsiteX10" fmla="*/ 10509 w 1107944"/>
                  <a:gd name="connsiteY10" fmla="*/ 861513 h 1094244"/>
                  <a:gd name="connsiteX11" fmla="*/ 549561 w 1107944"/>
                  <a:gd name="connsiteY11" fmla="*/ 43199 h 1094244"/>
                  <a:gd name="connsiteX12" fmla="*/ 587104 w 1107944"/>
                  <a:gd name="connsiteY12" fmla="*/ 2481 h 1094244"/>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80065 w 1081428"/>
                  <a:gd name="connsiteY4" fmla="*/ 171139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919"/>
                  <a:gd name="connsiteY0" fmla="*/ 3176 h 1094939"/>
                  <a:gd name="connsiteX1" fmla="*/ 645264 w 1080919"/>
                  <a:gd name="connsiteY1" fmla="*/ 6178 h 1094939"/>
                  <a:gd name="connsiteX2" fmla="*/ 1033976 w 1080919"/>
                  <a:gd name="connsiteY2" fmla="*/ 115699 h 1094939"/>
                  <a:gd name="connsiteX3" fmla="*/ 1080765 w 1080919"/>
                  <a:gd name="connsiteY3" fmla="*/ 146191 h 1094939"/>
                  <a:gd name="connsiteX4" fmla="*/ 1071447 w 1080919"/>
                  <a:gd name="connsiteY4" fmla="*/ 187711 h 1094939"/>
                  <a:gd name="connsiteX5" fmla="*/ 547223 w 1080919"/>
                  <a:gd name="connsiteY5" fmla="*/ 1056406 h 1094939"/>
                  <a:gd name="connsiteX6" fmla="*/ 500419 w 1080919"/>
                  <a:gd name="connsiteY6" fmla="*/ 1094016 h 1094939"/>
                  <a:gd name="connsiteX7" fmla="*/ 448240 w 1080919"/>
                  <a:gd name="connsiteY7" fmla="*/ 1085539 h 1094939"/>
                  <a:gd name="connsiteX8" fmla="*/ 43235 w 1080919"/>
                  <a:gd name="connsiteY8" fmla="*/ 946537 h 1094939"/>
                  <a:gd name="connsiteX9" fmla="*/ 566 w 1080919"/>
                  <a:gd name="connsiteY9" fmla="*/ 906970 h 1094939"/>
                  <a:gd name="connsiteX10" fmla="*/ 10509 w 1080919"/>
                  <a:gd name="connsiteY10" fmla="*/ 862208 h 1094939"/>
                  <a:gd name="connsiteX11" fmla="*/ 549561 w 1080919"/>
                  <a:gd name="connsiteY11" fmla="*/ 43894 h 1094939"/>
                  <a:gd name="connsiteX12" fmla="*/ 587104 w 1080919"/>
                  <a:gd name="connsiteY12" fmla="*/ 3176 h 1094939"/>
                  <a:gd name="connsiteX0" fmla="*/ 587104 w 1080850"/>
                  <a:gd name="connsiteY0" fmla="*/ 3176 h 1094939"/>
                  <a:gd name="connsiteX1" fmla="*/ 645264 w 1080850"/>
                  <a:gd name="connsiteY1" fmla="*/ 6178 h 1094939"/>
                  <a:gd name="connsiteX2" fmla="*/ 1033976 w 1080850"/>
                  <a:gd name="connsiteY2" fmla="*/ 115699 h 1094939"/>
                  <a:gd name="connsiteX3" fmla="*/ 1080765 w 1080850"/>
                  <a:gd name="connsiteY3" fmla="*/ 146191 h 1094939"/>
                  <a:gd name="connsiteX4" fmla="*/ 1062167 w 1080850"/>
                  <a:gd name="connsiteY4" fmla="*/ 189037 h 1094939"/>
                  <a:gd name="connsiteX5" fmla="*/ 547223 w 1080850"/>
                  <a:gd name="connsiteY5" fmla="*/ 1056406 h 1094939"/>
                  <a:gd name="connsiteX6" fmla="*/ 500419 w 1080850"/>
                  <a:gd name="connsiteY6" fmla="*/ 1094016 h 1094939"/>
                  <a:gd name="connsiteX7" fmla="*/ 448240 w 1080850"/>
                  <a:gd name="connsiteY7" fmla="*/ 1085539 h 1094939"/>
                  <a:gd name="connsiteX8" fmla="*/ 43235 w 1080850"/>
                  <a:gd name="connsiteY8" fmla="*/ 946537 h 1094939"/>
                  <a:gd name="connsiteX9" fmla="*/ 566 w 1080850"/>
                  <a:gd name="connsiteY9" fmla="*/ 906970 h 1094939"/>
                  <a:gd name="connsiteX10" fmla="*/ 10509 w 1080850"/>
                  <a:gd name="connsiteY10" fmla="*/ 862208 h 1094939"/>
                  <a:gd name="connsiteX11" fmla="*/ 549561 w 1080850"/>
                  <a:gd name="connsiteY11" fmla="*/ 43894 h 1094939"/>
                  <a:gd name="connsiteX12" fmla="*/ 587104 w 1080850"/>
                  <a:gd name="connsiteY12" fmla="*/ 3176 h 1094939"/>
                  <a:gd name="connsiteX0" fmla="*/ 587104 w 1080878"/>
                  <a:gd name="connsiteY0" fmla="*/ 3176 h 1094939"/>
                  <a:gd name="connsiteX1" fmla="*/ 645264 w 1080878"/>
                  <a:gd name="connsiteY1" fmla="*/ 6178 h 1094939"/>
                  <a:gd name="connsiteX2" fmla="*/ 1033976 w 1080878"/>
                  <a:gd name="connsiteY2" fmla="*/ 115699 h 1094939"/>
                  <a:gd name="connsiteX3" fmla="*/ 1080765 w 1080878"/>
                  <a:gd name="connsiteY3" fmla="*/ 146191 h 1094939"/>
                  <a:gd name="connsiteX4" fmla="*/ 1062167 w 1080878"/>
                  <a:gd name="connsiteY4" fmla="*/ 189037 h 1094939"/>
                  <a:gd name="connsiteX5" fmla="*/ 547223 w 1080878"/>
                  <a:gd name="connsiteY5" fmla="*/ 1056406 h 1094939"/>
                  <a:gd name="connsiteX6" fmla="*/ 500419 w 1080878"/>
                  <a:gd name="connsiteY6" fmla="*/ 1094016 h 1094939"/>
                  <a:gd name="connsiteX7" fmla="*/ 448240 w 1080878"/>
                  <a:gd name="connsiteY7" fmla="*/ 1085539 h 1094939"/>
                  <a:gd name="connsiteX8" fmla="*/ 43235 w 1080878"/>
                  <a:gd name="connsiteY8" fmla="*/ 946537 h 1094939"/>
                  <a:gd name="connsiteX9" fmla="*/ 566 w 1080878"/>
                  <a:gd name="connsiteY9" fmla="*/ 906970 h 1094939"/>
                  <a:gd name="connsiteX10" fmla="*/ 10509 w 1080878"/>
                  <a:gd name="connsiteY10" fmla="*/ 862208 h 1094939"/>
                  <a:gd name="connsiteX11" fmla="*/ 549561 w 1080878"/>
                  <a:gd name="connsiteY11" fmla="*/ 43894 h 1094939"/>
                  <a:gd name="connsiteX12" fmla="*/ 587104 w 1080878"/>
                  <a:gd name="connsiteY12" fmla="*/ 3176 h 1094939"/>
                  <a:gd name="connsiteX0" fmla="*/ 587104 w 1080977"/>
                  <a:gd name="connsiteY0" fmla="*/ 3176 h 1094939"/>
                  <a:gd name="connsiteX1" fmla="*/ 645264 w 1080977"/>
                  <a:gd name="connsiteY1" fmla="*/ 6178 h 1094939"/>
                  <a:gd name="connsiteX2" fmla="*/ 1033976 w 1080977"/>
                  <a:gd name="connsiteY2" fmla="*/ 115699 h 1094939"/>
                  <a:gd name="connsiteX3" fmla="*/ 1080765 w 1080977"/>
                  <a:gd name="connsiteY3" fmla="*/ 146191 h 1094939"/>
                  <a:gd name="connsiteX4" fmla="*/ 1069459 w 1080977"/>
                  <a:gd name="connsiteY4" fmla="*/ 193677 h 1094939"/>
                  <a:gd name="connsiteX5" fmla="*/ 547223 w 1080977"/>
                  <a:gd name="connsiteY5" fmla="*/ 1056406 h 1094939"/>
                  <a:gd name="connsiteX6" fmla="*/ 500419 w 1080977"/>
                  <a:gd name="connsiteY6" fmla="*/ 1094016 h 1094939"/>
                  <a:gd name="connsiteX7" fmla="*/ 448240 w 1080977"/>
                  <a:gd name="connsiteY7" fmla="*/ 1085539 h 1094939"/>
                  <a:gd name="connsiteX8" fmla="*/ 43235 w 1080977"/>
                  <a:gd name="connsiteY8" fmla="*/ 946537 h 1094939"/>
                  <a:gd name="connsiteX9" fmla="*/ 566 w 1080977"/>
                  <a:gd name="connsiteY9" fmla="*/ 906970 h 1094939"/>
                  <a:gd name="connsiteX10" fmla="*/ 10509 w 1080977"/>
                  <a:gd name="connsiteY10" fmla="*/ 862208 h 1094939"/>
                  <a:gd name="connsiteX11" fmla="*/ 549561 w 1080977"/>
                  <a:gd name="connsiteY11" fmla="*/ 43894 h 1094939"/>
                  <a:gd name="connsiteX12" fmla="*/ 587104 w 1080977"/>
                  <a:gd name="connsiteY12" fmla="*/ 3176 h 1094939"/>
                  <a:gd name="connsiteX0" fmla="*/ 587104 w 1081097"/>
                  <a:gd name="connsiteY0" fmla="*/ 3176 h 1094939"/>
                  <a:gd name="connsiteX1" fmla="*/ 645264 w 1081097"/>
                  <a:gd name="connsiteY1" fmla="*/ 6178 h 1094939"/>
                  <a:gd name="connsiteX2" fmla="*/ 1033976 w 1081097"/>
                  <a:gd name="connsiteY2" fmla="*/ 115699 h 1094939"/>
                  <a:gd name="connsiteX3" fmla="*/ 1080765 w 1081097"/>
                  <a:gd name="connsiteY3" fmla="*/ 146191 h 1094939"/>
                  <a:gd name="connsiteX4" fmla="*/ 1069459 w 1081097"/>
                  <a:gd name="connsiteY4" fmla="*/ 193677 h 1094939"/>
                  <a:gd name="connsiteX5" fmla="*/ 547223 w 1081097"/>
                  <a:gd name="connsiteY5" fmla="*/ 1056406 h 1094939"/>
                  <a:gd name="connsiteX6" fmla="*/ 500419 w 1081097"/>
                  <a:gd name="connsiteY6" fmla="*/ 1094016 h 1094939"/>
                  <a:gd name="connsiteX7" fmla="*/ 448240 w 1081097"/>
                  <a:gd name="connsiteY7" fmla="*/ 1085539 h 1094939"/>
                  <a:gd name="connsiteX8" fmla="*/ 43235 w 1081097"/>
                  <a:gd name="connsiteY8" fmla="*/ 946537 h 1094939"/>
                  <a:gd name="connsiteX9" fmla="*/ 566 w 1081097"/>
                  <a:gd name="connsiteY9" fmla="*/ 906970 h 1094939"/>
                  <a:gd name="connsiteX10" fmla="*/ 10509 w 1081097"/>
                  <a:gd name="connsiteY10" fmla="*/ 862208 h 1094939"/>
                  <a:gd name="connsiteX11" fmla="*/ 549561 w 1081097"/>
                  <a:gd name="connsiteY11" fmla="*/ 43894 h 1094939"/>
                  <a:gd name="connsiteX12" fmla="*/ 587104 w 1081097"/>
                  <a:gd name="connsiteY12" fmla="*/ 3176 h 1094939"/>
                  <a:gd name="connsiteX0" fmla="*/ 587104 w 1077095"/>
                  <a:gd name="connsiteY0" fmla="*/ 3176 h 1094939"/>
                  <a:gd name="connsiteX1" fmla="*/ 645264 w 1077095"/>
                  <a:gd name="connsiteY1" fmla="*/ 6178 h 1094939"/>
                  <a:gd name="connsiteX2" fmla="*/ 1033976 w 1077095"/>
                  <a:gd name="connsiteY2" fmla="*/ 115699 h 1094939"/>
                  <a:gd name="connsiteX3" fmla="*/ 1076125 w 1077095"/>
                  <a:gd name="connsiteY3" fmla="*/ 144865 h 1094939"/>
                  <a:gd name="connsiteX4" fmla="*/ 1069459 w 1077095"/>
                  <a:gd name="connsiteY4" fmla="*/ 193677 h 1094939"/>
                  <a:gd name="connsiteX5" fmla="*/ 547223 w 1077095"/>
                  <a:gd name="connsiteY5" fmla="*/ 1056406 h 1094939"/>
                  <a:gd name="connsiteX6" fmla="*/ 500419 w 1077095"/>
                  <a:gd name="connsiteY6" fmla="*/ 1094016 h 1094939"/>
                  <a:gd name="connsiteX7" fmla="*/ 448240 w 1077095"/>
                  <a:gd name="connsiteY7" fmla="*/ 1085539 h 1094939"/>
                  <a:gd name="connsiteX8" fmla="*/ 43235 w 1077095"/>
                  <a:gd name="connsiteY8" fmla="*/ 946537 h 1094939"/>
                  <a:gd name="connsiteX9" fmla="*/ 566 w 1077095"/>
                  <a:gd name="connsiteY9" fmla="*/ 906970 h 1094939"/>
                  <a:gd name="connsiteX10" fmla="*/ 10509 w 1077095"/>
                  <a:gd name="connsiteY10" fmla="*/ 862208 h 1094939"/>
                  <a:gd name="connsiteX11" fmla="*/ 549561 w 1077095"/>
                  <a:gd name="connsiteY11" fmla="*/ 43894 h 1094939"/>
                  <a:gd name="connsiteX12" fmla="*/ 587104 w 1077095"/>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61807 w 1078273"/>
                  <a:gd name="connsiteY5" fmla="*/ 1056406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1289"/>
                  <a:gd name="connsiteY0" fmla="*/ 3176 h 1090862"/>
                  <a:gd name="connsiteX1" fmla="*/ 645264 w 1071289"/>
                  <a:gd name="connsiteY1" fmla="*/ 6178 h 1090862"/>
                  <a:gd name="connsiteX2" fmla="*/ 1033976 w 1071289"/>
                  <a:gd name="connsiteY2" fmla="*/ 115699 h 1090862"/>
                  <a:gd name="connsiteX3" fmla="*/ 1046958 w 1071289"/>
                  <a:gd name="connsiteY3" fmla="*/ 94485 h 1090862"/>
                  <a:gd name="connsiteX4" fmla="*/ 1069459 w 1071289"/>
                  <a:gd name="connsiteY4" fmla="*/ 193677 h 1090862"/>
                  <a:gd name="connsiteX5" fmla="*/ 576391 w 1071289"/>
                  <a:gd name="connsiteY5" fmla="*/ 1037845 h 1090862"/>
                  <a:gd name="connsiteX6" fmla="*/ 517654 w 1071289"/>
                  <a:gd name="connsiteY6" fmla="*/ 1088713 h 1090862"/>
                  <a:gd name="connsiteX7" fmla="*/ 448240 w 1071289"/>
                  <a:gd name="connsiteY7" fmla="*/ 1085539 h 1090862"/>
                  <a:gd name="connsiteX8" fmla="*/ 43235 w 1071289"/>
                  <a:gd name="connsiteY8" fmla="*/ 946537 h 1090862"/>
                  <a:gd name="connsiteX9" fmla="*/ 566 w 1071289"/>
                  <a:gd name="connsiteY9" fmla="*/ 906970 h 1090862"/>
                  <a:gd name="connsiteX10" fmla="*/ 10509 w 1071289"/>
                  <a:gd name="connsiteY10" fmla="*/ 862208 h 1090862"/>
                  <a:gd name="connsiteX11" fmla="*/ 549561 w 1071289"/>
                  <a:gd name="connsiteY11" fmla="*/ 43894 h 1090862"/>
                  <a:gd name="connsiteX12" fmla="*/ 587104 w 1071289"/>
                  <a:gd name="connsiteY12" fmla="*/ 3176 h 1090862"/>
                  <a:gd name="connsiteX0" fmla="*/ 587104 w 1052064"/>
                  <a:gd name="connsiteY0" fmla="*/ 3176 h 1090862"/>
                  <a:gd name="connsiteX1" fmla="*/ 645264 w 1052064"/>
                  <a:gd name="connsiteY1" fmla="*/ 6178 h 1090862"/>
                  <a:gd name="connsiteX2" fmla="*/ 1033976 w 1052064"/>
                  <a:gd name="connsiteY2" fmla="*/ 115699 h 1090862"/>
                  <a:gd name="connsiteX3" fmla="*/ 1046958 w 1052064"/>
                  <a:gd name="connsiteY3" fmla="*/ 94485 h 1090862"/>
                  <a:gd name="connsiteX4" fmla="*/ 1046920 w 1052064"/>
                  <a:gd name="connsiteY4" fmla="*/ 200306 h 1090862"/>
                  <a:gd name="connsiteX5" fmla="*/ 576391 w 1052064"/>
                  <a:gd name="connsiteY5" fmla="*/ 1037845 h 1090862"/>
                  <a:gd name="connsiteX6" fmla="*/ 517654 w 1052064"/>
                  <a:gd name="connsiteY6" fmla="*/ 1088713 h 1090862"/>
                  <a:gd name="connsiteX7" fmla="*/ 448240 w 1052064"/>
                  <a:gd name="connsiteY7" fmla="*/ 1085539 h 1090862"/>
                  <a:gd name="connsiteX8" fmla="*/ 43235 w 1052064"/>
                  <a:gd name="connsiteY8" fmla="*/ 946537 h 1090862"/>
                  <a:gd name="connsiteX9" fmla="*/ 566 w 1052064"/>
                  <a:gd name="connsiteY9" fmla="*/ 906970 h 1090862"/>
                  <a:gd name="connsiteX10" fmla="*/ 10509 w 1052064"/>
                  <a:gd name="connsiteY10" fmla="*/ 862208 h 1090862"/>
                  <a:gd name="connsiteX11" fmla="*/ 549561 w 1052064"/>
                  <a:gd name="connsiteY11" fmla="*/ 43894 h 1090862"/>
                  <a:gd name="connsiteX12" fmla="*/ 587104 w 1052064"/>
                  <a:gd name="connsiteY12" fmla="*/ 3176 h 1090862"/>
                  <a:gd name="connsiteX0" fmla="*/ 587104 w 1052064"/>
                  <a:gd name="connsiteY0" fmla="*/ 3176 h 1090862"/>
                  <a:gd name="connsiteX1" fmla="*/ 645264 w 1052064"/>
                  <a:gd name="connsiteY1" fmla="*/ 6178 h 1090862"/>
                  <a:gd name="connsiteX2" fmla="*/ 1033976 w 1052064"/>
                  <a:gd name="connsiteY2" fmla="*/ 115699 h 1090862"/>
                  <a:gd name="connsiteX3" fmla="*/ 1046958 w 1052064"/>
                  <a:gd name="connsiteY3" fmla="*/ 94485 h 1090862"/>
                  <a:gd name="connsiteX4" fmla="*/ 1046920 w 1052064"/>
                  <a:gd name="connsiteY4" fmla="*/ 200306 h 1090862"/>
                  <a:gd name="connsiteX5" fmla="*/ 571088 w 1052064"/>
                  <a:gd name="connsiteY5" fmla="*/ 1037845 h 1090862"/>
                  <a:gd name="connsiteX6" fmla="*/ 517654 w 1052064"/>
                  <a:gd name="connsiteY6" fmla="*/ 1088713 h 1090862"/>
                  <a:gd name="connsiteX7" fmla="*/ 448240 w 1052064"/>
                  <a:gd name="connsiteY7" fmla="*/ 1085539 h 1090862"/>
                  <a:gd name="connsiteX8" fmla="*/ 43235 w 1052064"/>
                  <a:gd name="connsiteY8" fmla="*/ 946537 h 1090862"/>
                  <a:gd name="connsiteX9" fmla="*/ 566 w 1052064"/>
                  <a:gd name="connsiteY9" fmla="*/ 906970 h 1090862"/>
                  <a:gd name="connsiteX10" fmla="*/ 10509 w 1052064"/>
                  <a:gd name="connsiteY10" fmla="*/ 862208 h 1090862"/>
                  <a:gd name="connsiteX11" fmla="*/ 549561 w 1052064"/>
                  <a:gd name="connsiteY11" fmla="*/ 43894 h 1090862"/>
                  <a:gd name="connsiteX12" fmla="*/ 587104 w 1052064"/>
                  <a:gd name="connsiteY12" fmla="*/ 3176 h 1090862"/>
                  <a:gd name="connsiteX0" fmla="*/ 606506 w 1071466"/>
                  <a:gd name="connsiteY0" fmla="*/ 3176 h 1090862"/>
                  <a:gd name="connsiteX1" fmla="*/ 664666 w 1071466"/>
                  <a:gd name="connsiteY1" fmla="*/ 6178 h 1090862"/>
                  <a:gd name="connsiteX2" fmla="*/ 1053378 w 1071466"/>
                  <a:gd name="connsiteY2" fmla="*/ 115699 h 1090862"/>
                  <a:gd name="connsiteX3" fmla="*/ 1066360 w 1071466"/>
                  <a:gd name="connsiteY3" fmla="*/ 94485 h 1090862"/>
                  <a:gd name="connsiteX4" fmla="*/ 1066322 w 1071466"/>
                  <a:gd name="connsiteY4" fmla="*/ 200306 h 1090862"/>
                  <a:gd name="connsiteX5" fmla="*/ 590490 w 1071466"/>
                  <a:gd name="connsiteY5" fmla="*/ 1037845 h 1090862"/>
                  <a:gd name="connsiteX6" fmla="*/ 537056 w 1071466"/>
                  <a:gd name="connsiteY6" fmla="*/ 1088713 h 1090862"/>
                  <a:gd name="connsiteX7" fmla="*/ 467642 w 1071466"/>
                  <a:gd name="connsiteY7" fmla="*/ 1085539 h 1090862"/>
                  <a:gd name="connsiteX8" fmla="*/ 62637 w 1071466"/>
                  <a:gd name="connsiteY8" fmla="*/ 946537 h 1090862"/>
                  <a:gd name="connsiteX9" fmla="*/ 81 w 1071466"/>
                  <a:gd name="connsiteY9" fmla="*/ 868522 h 1090862"/>
                  <a:gd name="connsiteX10" fmla="*/ 29911 w 1071466"/>
                  <a:gd name="connsiteY10" fmla="*/ 862208 h 1090862"/>
                  <a:gd name="connsiteX11" fmla="*/ 568963 w 1071466"/>
                  <a:gd name="connsiteY11" fmla="*/ 43894 h 1090862"/>
                  <a:gd name="connsiteX12" fmla="*/ 606506 w 1071466"/>
                  <a:gd name="connsiteY12" fmla="*/ 3176 h 1090862"/>
                  <a:gd name="connsiteX0" fmla="*/ 606506 w 1071466"/>
                  <a:gd name="connsiteY0" fmla="*/ 3176 h 1090862"/>
                  <a:gd name="connsiteX1" fmla="*/ 664666 w 1071466"/>
                  <a:gd name="connsiteY1" fmla="*/ 6178 h 1090862"/>
                  <a:gd name="connsiteX2" fmla="*/ 1053378 w 1071466"/>
                  <a:gd name="connsiteY2" fmla="*/ 115699 h 1090862"/>
                  <a:gd name="connsiteX3" fmla="*/ 1066360 w 1071466"/>
                  <a:gd name="connsiteY3" fmla="*/ 94485 h 1090862"/>
                  <a:gd name="connsiteX4" fmla="*/ 1066322 w 1071466"/>
                  <a:gd name="connsiteY4" fmla="*/ 200306 h 1090862"/>
                  <a:gd name="connsiteX5" fmla="*/ 590490 w 1071466"/>
                  <a:gd name="connsiteY5" fmla="*/ 1037845 h 1090862"/>
                  <a:gd name="connsiteX6" fmla="*/ 537056 w 1071466"/>
                  <a:gd name="connsiteY6" fmla="*/ 1088713 h 1090862"/>
                  <a:gd name="connsiteX7" fmla="*/ 467642 w 1071466"/>
                  <a:gd name="connsiteY7" fmla="*/ 1085539 h 1090862"/>
                  <a:gd name="connsiteX8" fmla="*/ 41424 w 1071466"/>
                  <a:gd name="connsiteY8" fmla="*/ 937256 h 1090862"/>
                  <a:gd name="connsiteX9" fmla="*/ 81 w 1071466"/>
                  <a:gd name="connsiteY9" fmla="*/ 868522 h 1090862"/>
                  <a:gd name="connsiteX10" fmla="*/ 29911 w 1071466"/>
                  <a:gd name="connsiteY10" fmla="*/ 862208 h 1090862"/>
                  <a:gd name="connsiteX11" fmla="*/ 568963 w 1071466"/>
                  <a:gd name="connsiteY11" fmla="*/ 43894 h 1090862"/>
                  <a:gd name="connsiteX12" fmla="*/ 606506 w 1071466"/>
                  <a:gd name="connsiteY12" fmla="*/ 3176 h 1090862"/>
                  <a:gd name="connsiteX0" fmla="*/ 614439 w 1079399"/>
                  <a:gd name="connsiteY0" fmla="*/ 3176 h 1090862"/>
                  <a:gd name="connsiteX1" fmla="*/ 672599 w 1079399"/>
                  <a:gd name="connsiteY1" fmla="*/ 6178 h 1090862"/>
                  <a:gd name="connsiteX2" fmla="*/ 1061311 w 1079399"/>
                  <a:gd name="connsiteY2" fmla="*/ 115699 h 1090862"/>
                  <a:gd name="connsiteX3" fmla="*/ 1074293 w 1079399"/>
                  <a:gd name="connsiteY3" fmla="*/ 94485 h 1090862"/>
                  <a:gd name="connsiteX4" fmla="*/ 1074255 w 1079399"/>
                  <a:gd name="connsiteY4" fmla="*/ 200306 h 1090862"/>
                  <a:gd name="connsiteX5" fmla="*/ 598423 w 1079399"/>
                  <a:gd name="connsiteY5" fmla="*/ 1037845 h 1090862"/>
                  <a:gd name="connsiteX6" fmla="*/ 544989 w 1079399"/>
                  <a:gd name="connsiteY6" fmla="*/ 1088713 h 1090862"/>
                  <a:gd name="connsiteX7" fmla="*/ 475575 w 1079399"/>
                  <a:gd name="connsiteY7" fmla="*/ 1085539 h 1090862"/>
                  <a:gd name="connsiteX8" fmla="*/ 49357 w 1079399"/>
                  <a:gd name="connsiteY8" fmla="*/ 937256 h 1090862"/>
                  <a:gd name="connsiteX9" fmla="*/ 59 w 1079399"/>
                  <a:gd name="connsiteY9" fmla="*/ 859242 h 1090862"/>
                  <a:gd name="connsiteX10" fmla="*/ 37844 w 1079399"/>
                  <a:gd name="connsiteY10" fmla="*/ 862208 h 1090862"/>
                  <a:gd name="connsiteX11" fmla="*/ 576896 w 1079399"/>
                  <a:gd name="connsiteY11" fmla="*/ 43894 h 1090862"/>
                  <a:gd name="connsiteX12" fmla="*/ 614439 w 1079399"/>
                  <a:gd name="connsiteY12" fmla="*/ 3176 h 1090862"/>
                  <a:gd name="connsiteX0" fmla="*/ 614439 w 1079399"/>
                  <a:gd name="connsiteY0" fmla="*/ 3176 h 1090862"/>
                  <a:gd name="connsiteX1" fmla="*/ 672599 w 1079399"/>
                  <a:gd name="connsiteY1" fmla="*/ 6178 h 1090862"/>
                  <a:gd name="connsiteX2" fmla="*/ 1061311 w 1079399"/>
                  <a:gd name="connsiteY2" fmla="*/ 115699 h 1090862"/>
                  <a:gd name="connsiteX3" fmla="*/ 1074293 w 1079399"/>
                  <a:gd name="connsiteY3" fmla="*/ 94485 h 1090862"/>
                  <a:gd name="connsiteX4" fmla="*/ 1074255 w 1079399"/>
                  <a:gd name="connsiteY4" fmla="*/ 200306 h 1090862"/>
                  <a:gd name="connsiteX5" fmla="*/ 598423 w 1079399"/>
                  <a:gd name="connsiteY5" fmla="*/ 1031216 h 1090862"/>
                  <a:gd name="connsiteX6" fmla="*/ 544989 w 1079399"/>
                  <a:gd name="connsiteY6" fmla="*/ 1088713 h 1090862"/>
                  <a:gd name="connsiteX7" fmla="*/ 475575 w 1079399"/>
                  <a:gd name="connsiteY7" fmla="*/ 1085539 h 1090862"/>
                  <a:gd name="connsiteX8" fmla="*/ 49357 w 1079399"/>
                  <a:gd name="connsiteY8" fmla="*/ 937256 h 1090862"/>
                  <a:gd name="connsiteX9" fmla="*/ 59 w 1079399"/>
                  <a:gd name="connsiteY9" fmla="*/ 859242 h 1090862"/>
                  <a:gd name="connsiteX10" fmla="*/ 37844 w 1079399"/>
                  <a:gd name="connsiteY10" fmla="*/ 862208 h 1090862"/>
                  <a:gd name="connsiteX11" fmla="*/ 576896 w 1079399"/>
                  <a:gd name="connsiteY11" fmla="*/ 43894 h 1090862"/>
                  <a:gd name="connsiteX12" fmla="*/ 614439 w 1079399"/>
                  <a:gd name="connsiteY12" fmla="*/ 3176 h 1090862"/>
                  <a:gd name="connsiteX0" fmla="*/ 614439 w 1079399"/>
                  <a:gd name="connsiteY0" fmla="*/ 3176 h 1088095"/>
                  <a:gd name="connsiteX1" fmla="*/ 672599 w 1079399"/>
                  <a:gd name="connsiteY1" fmla="*/ 6178 h 1088095"/>
                  <a:gd name="connsiteX2" fmla="*/ 1061311 w 1079399"/>
                  <a:gd name="connsiteY2" fmla="*/ 115699 h 1088095"/>
                  <a:gd name="connsiteX3" fmla="*/ 1074293 w 1079399"/>
                  <a:gd name="connsiteY3" fmla="*/ 94485 h 1088095"/>
                  <a:gd name="connsiteX4" fmla="*/ 1074255 w 1079399"/>
                  <a:gd name="connsiteY4" fmla="*/ 200306 h 1088095"/>
                  <a:gd name="connsiteX5" fmla="*/ 598423 w 1079399"/>
                  <a:gd name="connsiteY5" fmla="*/ 1031216 h 1088095"/>
                  <a:gd name="connsiteX6" fmla="*/ 534383 w 1079399"/>
                  <a:gd name="connsiteY6" fmla="*/ 1080758 h 1088095"/>
                  <a:gd name="connsiteX7" fmla="*/ 475575 w 1079399"/>
                  <a:gd name="connsiteY7" fmla="*/ 1085539 h 1088095"/>
                  <a:gd name="connsiteX8" fmla="*/ 49357 w 1079399"/>
                  <a:gd name="connsiteY8" fmla="*/ 937256 h 1088095"/>
                  <a:gd name="connsiteX9" fmla="*/ 59 w 1079399"/>
                  <a:gd name="connsiteY9" fmla="*/ 859242 h 1088095"/>
                  <a:gd name="connsiteX10" fmla="*/ 37844 w 1079399"/>
                  <a:gd name="connsiteY10" fmla="*/ 862208 h 1088095"/>
                  <a:gd name="connsiteX11" fmla="*/ 576896 w 1079399"/>
                  <a:gd name="connsiteY11" fmla="*/ 43894 h 1088095"/>
                  <a:gd name="connsiteX12" fmla="*/ 614439 w 1079399"/>
                  <a:gd name="connsiteY12" fmla="*/ 3176 h 1088095"/>
                  <a:gd name="connsiteX0" fmla="*/ 614439 w 1079399"/>
                  <a:gd name="connsiteY0" fmla="*/ 3176 h 1082907"/>
                  <a:gd name="connsiteX1" fmla="*/ 672599 w 1079399"/>
                  <a:gd name="connsiteY1" fmla="*/ 6178 h 1082907"/>
                  <a:gd name="connsiteX2" fmla="*/ 1061311 w 1079399"/>
                  <a:gd name="connsiteY2" fmla="*/ 115699 h 1082907"/>
                  <a:gd name="connsiteX3" fmla="*/ 1074293 w 1079399"/>
                  <a:gd name="connsiteY3" fmla="*/ 94485 h 1082907"/>
                  <a:gd name="connsiteX4" fmla="*/ 1074255 w 1079399"/>
                  <a:gd name="connsiteY4" fmla="*/ 200306 h 1082907"/>
                  <a:gd name="connsiteX5" fmla="*/ 598423 w 1079399"/>
                  <a:gd name="connsiteY5" fmla="*/ 1031216 h 1082907"/>
                  <a:gd name="connsiteX6" fmla="*/ 534383 w 1079399"/>
                  <a:gd name="connsiteY6" fmla="*/ 1080758 h 1082907"/>
                  <a:gd name="connsiteX7" fmla="*/ 455688 w 1079399"/>
                  <a:gd name="connsiteY7" fmla="*/ 1077584 h 1082907"/>
                  <a:gd name="connsiteX8" fmla="*/ 49357 w 1079399"/>
                  <a:gd name="connsiteY8" fmla="*/ 937256 h 1082907"/>
                  <a:gd name="connsiteX9" fmla="*/ 59 w 1079399"/>
                  <a:gd name="connsiteY9" fmla="*/ 859242 h 1082907"/>
                  <a:gd name="connsiteX10" fmla="*/ 37844 w 1079399"/>
                  <a:gd name="connsiteY10" fmla="*/ 862208 h 1082907"/>
                  <a:gd name="connsiteX11" fmla="*/ 576896 w 1079399"/>
                  <a:gd name="connsiteY11" fmla="*/ 43894 h 1082907"/>
                  <a:gd name="connsiteX12" fmla="*/ 614439 w 1079399"/>
                  <a:gd name="connsiteY12" fmla="*/ 3176 h 1082907"/>
                  <a:gd name="connsiteX0" fmla="*/ 614439 w 1079399"/>
                  <a:gd name="connsiteY0" fmla="*/ 3176 h 1081109"/>
                  <a:gd name="connsiteX1" fmla="*/ 672599 w 1079399"/>
                  <a:gd name="connsiteY1" fmla="*/ 6178 h 1081109"/>
                  <a:gd name="connsiteX2" fmla="*/ 1061311 w 1079399"/>
                  <a:gd name="connsiteY2" fmla="*/ 115699 h 1081109"/>
                  <a:gd name="connsiteX3" fmla="*/ 1074293 w 1079399"/>
                  <a:gd name="connsiteY3" fmla="*/ 94485 h 1081109"/>
                  <a:gd name="connsiteX4" fmla="*/ 1074255 w 1079399"/>
                  <a:gd name="connsiteY4" fmla="*/ 200306 h 1081109"/>
                  <a:gd name="connsiteX5" fmla="*/ 598423 w 1079399"/>
                  <a:gd name="connsiteY5" fmla="*/ 1031216 h 1081109"/>
                  <a:gd name="connsiteX6" fmla="*/ 530406 w 1079399"/>
                  <a:gd name="connsiteY6" fmla="*/ 1076781 h 1081109"/>
                  <a:gd name="connsiteX7" fmla="*/ 455688 w 1079399"/>
                  <a:gd name="connsiteY7" fmla="*/ 1077584 h 1081109"/>
                  <a:gd name="connsiteX8" fmla="*/ 49357 w 1079399"/>
                  <a:gd name="connsiteY8" fmla="*/ 937256 h 1081109"/>
                  <a:gd name="connsiteX9" fmla="*/ 59 w 1079399"/>
                  <a:gd name="connsiteY9" fmla="*/ 859242 h 1081109"/>
                  <a:gd name="connsiteX10" fmla="*/ 37844 w 1079399"/>
                  <a:gd name="connsiteY10" fmla="*/ 862208 h 1081109"/>
                  <a:gd name="connsiteX11" fmla="*/ 576896 w 1079399"/>
                  <a:gd name="connsiteY11" fmla="*/ 43894 h 1081109"/>
                  <a:gd name="connsiteX12" fmla="*/ 614439 w 1079399"/>
                  <a:gd name="connsiteY12" fmla="*/ 3176 h 1081109"/>
                  <a:gd name="connsiteX0" fmla="*/ 614439 w 1079399"/>
                  <a:gd name="connsiteY0" fmla="*/ 3176 h 1081109"/>
                  <a:gd name="connsiteX1" fmla="*/ 672599 w 1079399"/>
                  <a:gd name="connsiteY1" fmla="*/ 6178 h 1081109"/>
                  <a:gd name="connsiteX2" fmla="*/ 1061311 w 1079399"/>
                  <a:gd name="connsiteY2" fmla="*/ 115699 h 1081109"/>
                  <a:gd name="connsiteX3" fmla="*/ 1074293 w 1079399"/>
                  <a:gd name="connsiteY3" fmla="*/ 94485 h 1081109"/>
                  <a:gd name="connsiteX4" fmla="*/ 1074255 w 1079399"/>
                  <a:gd name="connsiteY4" fmla="*/ 200306 h 1081109"/>
                  <a:gd name="connsiteX5" fmla="*/ 595771 w 1079399"/>
                  <a:gd name="connsiteY5" fmla="*/ 1028564 h 1081109"/>
                  <a:gd name="connsiteX6" fmla="*/ 530406 w 1079399"/>
                  <a:gd name="connsiteY6" fmla="*/ 1076781 h 1081109"/>
                  <a:gd name="connsiteX7" fmla="*/ 455688 w 1079399"/>
                  <a:gd name="connsiteY7" fmla="*/ 1077584 h 1081109"/>
                  <a:gd name="connsiteX8" fmla="*/ 49357 w 1079399"/>
                  <a:gd name="connsiteY8" fmla="*/ 937256 h 1081109"/>
                  <a:gd name="connsiteX9" fmla="*/ 59 w 1079399"/>
                  <a:gd name="connsiteY9" fmla="*/ 859242 h 1081109"/>
                  <a:gd name="connsiteX10" fmla="*/ 37844 w 1079399"/>
                  <a:gd name="connsiteY10" fmla="*/ 862208 h 1081109"/>
                  <a:gd name="connsiteX11" fmla="*/ 576896 w 1079399"/>
                  <a:gd name="connsiteY11" fmla="*/ 43894 h 1081109"/>
                  <a:gd name="connsiteX12" fmla="*/ 614439 w 1079399"/>
                  <a:gd name="connsiteY12" fmla="*/ 3176 h 10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9399" h="1081109">
                    <a:moveTo>
                      <a:pt x="614439" y="3176"/>
                    </a:moveTo>
                    <a:cubicBezTo>
                      <a:pt x="642444" y="-3999"/>
                      <a:pt x="658515" y="2747"/>
                      <a:pt x="672599" y="6178"/>
                    </a:cubicBezTo>
                    <a:lnTo>
                      <a:pt x="1061311" y="115699"/>
                    </a:lnTo>
                    <a:cubicBezTo>
                      <a:pt x="1077128" y="123874"/>
                      <a:pt x="1061791" y="74378"/>
                      <a:pt x="1074293" y="94485"/>
                    </a:cubicBezTo>
                    <a:cubicBezTo>
                      <a:pt x="1078479" y="114734"/>
                      <a:pt x="1083327" y="180057"/>
                      <a:pt x="1074255" y="200306"/>
                    </a:cubicBezTo>
                    <a:cubicBezTo>
                      <a:pt x="895807" y="510570"/>
                      <a:pt x="780932" y="718730"/>
                      <a:pt x="595771" y="1028564"/>
                    </a:cubicBezTo>
                    <a:cubicBezTo>
                      <a:pt x="574204" y="1057894"/>
                      <a:pt x="557276" y="1062036"/>
                      <a:pt x="530406" y="1076781"/>
                    </a:cubicBezTo>
                    <a:cubicBezTo>
                      <a:pt x="500642" y="1079774"/>
                      <a:pt x="475291" y="1084387"/>
                      <a:pt x="455688" y="1077584"/>
                    </a:cubicBezTo>
                    <a:lnTo>
                      <a:pt x="49357" y="937256"/>
                    </a:lnTo>
                    <a:cubicBezTo>
                      <a:pt x="23423" y="925615"/>
                      <a:pt x="4781" y="878176"/>
                      <a:pt x="59" y="859242"/>
                    </a:cubicBezTo>
                    <a:cubicBezTo>
                      <a:pt x="-1489" y="848520"/>
                      <a:pt x="27460" y="883536"/>
                      <a:pt x="37844" y="862208"/>
                    </a:cubicBezTo>
                    <a:lnTo>
                      <a:pt x="576896" y="43894"/>
                    </a:lnTo>
                    <a:cubicBezTo>
                      <a:pt x="588747" y="23029"/>
                      <a:pt x="601262" y="10120"/>
                      <a:pt x="614439" y="3176"/>
                    </a:cubicBezTo>
                    <a:close/>
                  </a:path>
                </a:pathLst>
              </a:cu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7994201" y="2718917"/>
                <a:ext cx="1071551" cy="1084061"/>
              </a:xfrm>
              <a:custGeom>
                <a:avLst/>
                <a:gdLst>
                  <a:gd name="connsiteX0" fmla="*/ 606425 w 1123950"/>
                  <a:gd name="connsiteY0" fmla="*/ 0 h 1108075"/>
                  <a:gd name="connsiteX1" fmla="*/ 1123950 w 1123950"/>
                  <a:gd name="connsiteY1" fmla="*/ 139700 h 1108075"/>
                  <a:gd name="connsiteX2" fmla="*/ 520700 w 1123950"/>
                  <a:gd name="connsiteY2" fmla="*/ 1108075 h 1108075"/>
                  <a:gd name="connsiteX3" fmla="*/ 0 w 1123950"/>
                  <a:gd name="connsiteY3" fmla="*/ 914400 h 1108075"/>
                  <a:gd name="connsiteX4" fmla="*/ 606425 w 1123950"/>
                  <a:gd name="connsiteY4"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520700 w 1123950"/>
                  <a:gd name="connsiteY3" fmla="*/ 1108075 h 1108075"/>
                  <a:gd name="connsiteX4" fmla="*/ 0 w 1123950"/>
                  <a:gd name="connsiteY4" fmla="*/ 914400 h 1108075"/>
                  <a:gd name="connsiteX5" fmla="*/ 606425 w 1123950"/>
                  <a:gd name="connsiteY5"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20700 w 1123950"/>
                  <a:gd name="connsiteY4" fmla="*/ 1108075 h 1108075"/>
                  <a:gd name="connsiteX5" fmla="*/ 0 w 1123950"/>
                  <a:gd name="connsiteY5" fmla="*/ 914400 h 1108075"/>
                  <a:gd name="connsiteX6" fmla="*/ 606425 w 1123950"/>
                  <a:gd name="connsiteY6"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0 w 1123950"/>
                  <a:gd name="connsiteY6" fmla="*/ 914400 h 1108075"/>
                  <a:gd name="connsiteX7" fmla="*/ 606425 w 1123950"/>
                  <a:gd name="connsiteY7"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0 w 1123950"/>
                  <a:gd name="connsiteY7" fmla="*/ 914400 h 1108075"/>
                  <a:gd name="connsiteX8" fmla="*/ 606425 w 1123950"/>
                  <a:gd name="connsiteY8"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606425 w 1123950"/>
                  <a:gd name="connsiteY9"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606425 w 1123950"/>
                  <a:gd name="connsiteY10"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572196 w 1123950"/>
                  <a:gd name="connsiteY10" fmla="*/ 36741 h 1108075"/>
                  <a:gd name="connsiteX11" fmla="*/ 606425 w 1123950"/>
                  <a:gd name="connsiteY11"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20700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34987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81"/>
                  <a:gd name="connsiteX1" fmla="*/ 642046 w 1123950"/>
                  <a:gd name="connsiteY1" fmla="*/ 4991 h 1108081"/>
                  <a:gd name="connsiteX2" fmla="*/ 1073846 w 1123950"/>
                  <a:gd name="connsiteY2" fmla="*/ 122466 h 1108081"/>
                  <a:gd name="connsiteX3" fmla="*/ 1123950 w 1123950"/>
                  <a:gd name="connsiteY3" fmla="*/ 139700 h 1108081"/>
                  <a:gd name="connsiteX4" fmla="*/ 1096071 w 1123950"/>
                  <a:gd name="connsiteY4" fmla="*/ 173266 h 1108081"/>
                  <a:gd name="connsiteX5" fmla="*/ 549971 w 1123950"/>
                  <a:gd name="connsiteY5" fmla="*/ 1071791 h 1108081"/>
                  <a:gd name="connsiteX6" fmla="*/ 534987 w 1123950"/>
                  <a:gd name="connsiteY6" fmla="*/ 1108075 h 1108081"/>
                  <a:gd name="connsiteX7" fmla="*/ 464246 w 1123950"/>
                  <a:gd name="connsiteY7" fmla="*/ 1087666 h 1108081"/>
                  <a:gd name="connsiteX8" fmla="*/ 26096 w 1123950"/>
                  <a:gd name="connsiteY8" fmla="*/ 932091 h 1108081"/>
                  <a:gd name="connsiteX9" fmla="*/ 0 w 1123950"/>
                  <a:gd name="connsiteY9" fmla="*/ 914400 h 1108081"/>
                  <a:gd name="connsiteX10" fmla="*/ 16571 w 1123950"/>
                  <a:gd name="connsiteY10" fmla="*/ 874941 h 1108081"/>
                  <a:gd name="connsiteX11" fmla="*/ 572196 w 1123950"/>
                  <a:gd name="connsiteY11" fmla="*/ 36741 h 1108081"/>
                  <a:gd name="connsiteX12" fmla="*/ 606425 w 1123950"/>
                  <a:gd name="connsiteY12" fmla="*/ 0 h 1108081"/>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14437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6347"/>
                  <a:gd name="connsiteX1" fmla="*/ 642046 w 1123950"/>
                  <a:gd name="connsiteY1" fmla="*/ 4991 h 1096347"/>
                  <a:gd name="connsiteX2" fmla="*/ 1073846 w 1123950"/>
                  <a:gd name="connsiteY2" fmla="*/ 122466 h 1096347"/>
                  <a:gd name="connsiteX3" fmla="*/ 1123950 w 1123950"/>
                  <a:gd name="connsiteY3" fmla="*/ 139700 h 1096347"/>
                  <a:gd name="connsiteX4" fmla="*/ 1096071 w 1123950"/>
                  <a:gd name="connsiteY4" fmla="*/ 173266 h 1096347"/>
                  <a:gd name="connsiteX5" fmla="*/ 549971 w 1123950"/>
                  <a:gd name="connsiteY5" fmla="*/ 1071791 h 1096347"/>
                  <a:gd name="connsiteX6" fmla="*/ 516425 w 1123950"/>
                  <a:gd name="connsiteY6" fmla="*/ 1096143 h 1096347"/>
                  <a:gd name="connsiteX7" fmla="*/ 464246 w 1123950"/>
                  <a:gd name="connsiteY7" fmla="*/ 1087666 h 1096347"/>
                  <a:gd name="connsiteX8" fmla="*/ 26096 w 1123950"/>
                  <a:gd name="connsiteY8" fmla="*/ 932091 h 1096347"/>
                  <a:gd name="connsiteX9" fmla="*/ 0 w 1123950"/>
                  <a:gd name="connsiteY9" fmla="*/ 914400 h 1096347"/>
                  <a:gd name="connsiteX10" fmla="*/ 16571 w 1123950"/>
                  <a:gd name="connsiteY10" fmla="*/ 874941 h 1096347"/>
                  <a:gd name="connsiteX11" fmla="*/ 572196 w 1123950"/>
                  <a:gd name="connsiteY11" fmla="*/ 36741 h 1096347"/>
                  <a:gd name="connsiteX12" fmla="*/ 606425 w 1123950"/>
                  <a:gd name="connsiteY12" fmla="*/ 0 h 1096347"/>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14827 w 1112681"/>
                  <a:gd name="connsiteY8" fmla="*/ 932091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790 w 1113315"/>
                  <a:gd name="connsiteY0" fmla="*/ 0 h 1097066"/>
                  <a:gd name="connsiteX1" fmla="*/ 631411 w 1113315"/>
                  <a:gd name="connsiteY1" fmla="*/ 4991 h 1097066"/>
                  <a:gd name="connsiteX2" fmla="*/ 1063211 w 1113315"/>
                  <a:gd name="connsiteY2" fmla="*/ 122466 h 1097066"/>
                  <a:gd name="connsiteX3" fmla="*/ 1113315 w 1113315"/>
                  <a:gd name="connsiteY3" fmla="*/ 139700 h 1097066"/>
                  <a:gd name="connsiteX4" fmla="*/ 1085436 w 1113315"/>
                  <a:gd name="connsiteY4" fmla="*/ 173266 h 1097066"/>
                  <a:gd name="connsiteX5" fmla="*/ 552594 w 1113315"/>
                  <a:gd name="connsiteY5" fmla="*/ 1058533 h 1097066"/>
                  <a:gd name="connsiteX6" fmla="*/ 505790 w 1113315"/>
                  <a:gd name="connsiteY6" fmla="*/ 1096143 h 1097066"/>
                  <a:gd name="connsiteX7" fmla="*/ 453611 w 1113315"/>
                  <a:gd name="connsiteY7" fmla="*/ 1087666 h 1097066"/>
                  <a:gd name="connsiteX8" fmla="*/ 30708 w 1113315"/>
                  <a:gd name="connsiteY8" fmla="*/ 938057 h 1097066"/>
                  <a:gd name="connsiteX9" fmla="*/ 634 w 1113315"/>
                  <a:gd name="connsiteY9" fmla="*/ 907108 h 1097066"/>
                  <a:gd name="connsiteX10" fmla="*/ 5936 w 1113315"/>
                  <a:gd name="connsiteY10" fmla="*/ 874941 h 1097066"/>
                  <a:gd name="connsiteX11" fmla="*/ 561561 w 1113315"/>
                  <a:gd name="connsiteY11" fmla="*/ 36741 h 1097066"/>
                  <a:gd name="connsiteX12" fmla="*/ 595790 w 1113315"/>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6353 w 1112994"/>
                  <a:gd name="connsiteY8" fmla="*/ 941372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0616 w 1108141"/>
                  <a:gd name="connsiteY0" fmla="*/ 0 h 1097066"/>
                  <a:gd name="connsiteX1" fmla="*/ 626237 w 1108141"/>
                  <a:gd name="connsiteY1" fmla="*/ 4991 h 1097066"/>
                  <a:gd name="connsiteX2" fmla="*/ 1058037 w 1108141"/>
                  <a:gd name="connsiteY2" fmla="*/ 122466 h 1097066"/>
                  <a:gd name="connsiteX3" fmla="*/ 1108141 w 1108141"/>
                  <a:gd name="connsiteY3" fmla="*/ 139700 h 1097066"/>
                  <a:gd name="connsiteX4" fmla="*/ 1080262 w 1108141"/>
                  <a:gd name="connsiteY4" fmla="*/ 173266 h 1097066"/>
                  <a:gd name="connsiteX5" fmla="*/ 547420 w 1108141"/>
                  <a:gd name="connsiteY5" fmla="*/ 1058533 h 1097066"/>
                  <a:gd name="connsiteX6" fmla="*/ 500616 w 1108141"/>
                  <a:gd name="connsiteY6" fmla="*/ 1096143 h 1097066"/>
                  <a:gd name="connsiteX7" fmla="*/ 448437 w 1108141"/>
                  <a:gd name="connsiteY7" fmla="*/ 1087666 h 1097066"/>
                  <a:gd name="connsiteX8" fmla="*/ 31500 w 1108141"/>
                  <a:gd name="connsiteY8" fmla="*/ 941372 h 1097066"/>
                  <a:gd name="connsiteX9" fmla="*/ 1426 w 1108141"/>
                  <a:gd name="connsiteY9" fmla="*/ 903794 h 1097066"/>
                  <a:gd name="connsiteX10" fmla="*/ 4077 w 1108141"/>
                  <a:gd name="connsiteY10" fmla="*/ 868975 h 1097066"/>
                  <a:gd name="connsiteX11" fmla="*/ 556387 w 1108141"/>
                  <a:gd name="connsiteY11" fmla="*/ 36741 h 1097066"/>
                  <a:gd name="connsiteX12" fmla="*/ 590616 w 1108141"/>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43202 w 1110563"/>
                  <a:gd name="connsiteY8" fmla="*/ 94601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1011 w 1108536"/>
                  <a:gd name="connsiteY0" fmla="*/ 0 h 1097066"/>
                  <a:gd name="connsiteX1" fmla="*/ 626632 w 1108536"/>
                  <a:gd name="connsiteY1" fmla="*/ 4991 h 1097066"/>
                  <a:gd name="connsiteX2" fmla="*/ 1058432 w 1108536"/>
                  <a:gd name="connsiteY2" fmla="*/ 122466 h 1097066"/>
                  <a:gd name="connsiteX3" fmla="*/ 1108536 w 1108536"/>
                  <a:gd name="connsiteY3" fmla="*/ 139700 h 1097066"/>
                  <a:gd name="connsiteX4" fmla="*/ 1080657 w 1108536"/>
                  <a:gd name="connsiteY4" fmla="*/ 173266 h 1097066"/>
                  <a:gd name="connsiteX5" fmla="*/ 547815 w 1108536"/>
                  <a:gd name="connsiteY5" fmla="*/ 1058533 h 1097066"/>
                  <a:gd name="connsiteX6" fmla="*/ 501011 w 1108536"/>
                  <a:gd name="connsiteY6" fmla="*/ 1096143 h 1097066"/>
                  <a:gd name="connsiteX7" fmla="*/ 448832 w 1108536"/>
                  <a:gd name="connsiteY7" fmla="*/ 1087666 h 1097066"/>
                  <a:gd name="connsiteX8" fmla="*/ 41175 w 1108536"/>
                  <a:gd name="connsiteY8" fmla="*/ 946012 h 1097066"/>
                  <a:gd name="connsiteX9" fmla="*/ 1158 w 1108536"/>
                  <a:gd name="connsiteY9" fmla="*/ 909097 h 1097066"/>
                  <a:gd name="connsiteX10" fmla="*/ 4472 w 1108536"/>
                  <a:gd name="connsiteY10" fmla="*/ 868975 h 1097066"/>
                  <a:gd name="connsiteX11" fmla="*/ 556782 w 1108536"/>
                  <a:gd name="connsiteY11" fmla="*/ 36741 h 1097066"/>
                  <a:gd name="connsiteX12" fmla="*/ 591011 w 1108536"/>
                  <a:gd name="connsiteY12" fmla="*/ 0 h 1097066"/>
                  <a:gd name="connsiteX0" fmla="*/ 590109 w 1107634"/>
                  <a:gd name="connsiteY0" fmla="*/ 0 h 1097066"/>
                  <a:gd name="connsiteX1" fmla="*/ 625730 w 1107634"/>
                  <a:gd name="connsiteY1" fmla="*/ 4991 h 1097066"/>
                  <a:gd name="connsiteX2" fmla="*/ 1057530 w 1107634"/>
                  <a:gd name="connsiteY2" fmla="*/ 122466 h 1097066"/>
                  <a:gd name="connsiteX3" fmla="*/ 1107634 w 1107634"/>
                  <a:gd name="connsiteY3" fmla="*/ 139700 h 1097066"/>
                  <a:gd name="connsiteX4" fmla="*/ 1079755 w 1107634"/>
                  <a:gd name="connsiteY4" fmla="*/ 173266 h 1097066"/>
                  <a:gd name="connsiteX5" fmla="*/ 546913 w 1107634"/>
                  <a:gd name="connsiteY5" fmla="*/ 1058533 h 1097066"/>
                  <a:gd name="connsiteX6" fmla="*/ 500109 w 1107634"/>
                  <a:gd name="connsiteY6" fmla="*/ 1096143 h 1097066"/>
                  <a:gd name="connsiteX7" fmla="*/ 447930 w 1107634"/>
                  <a:gd name="connsiteY7" fmla="*/ 1087666 h 1097066"/>
                  <a:gd name="connsiteX8" fmla="*/ 40273 w 1107634"/>
                  <a:gd name="connsiteY8" fmla="*/ 946012 h 1097066"/>
                  <a:gd name="connsiteX9" fmla="*/ 256 w 1107634"/>
                  <a:gd name="connsiteY9" fmla="*/ 909097 h 1097066"/>
                  <a:gd name="connsiteX10" fmla="*/ 10199 w 1107634"/>
                  <a:gd name="connsiteY10" fmla="*/ 864335 h 1097066"/>
                  <a:gd name="connsiteX11" fmla="*/ 555880 w 1107634"/>
                  <a:gd name="connsiteY11" fmla="*/ 36741 h 1097066"/>
                  <a:gd name="connsiteX12" fmla="*/ 590109 w 110763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0583 w 1107944"/>
                  <a:gd name="connsiteY8" fmla="*/ 946012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87767 w 1107944"/>
                  <a:gd name="connsiteY0" fmla="*/ 1638 h 1092075"/>
                  <a:gd name="connsiteX1" fmla="*/ 626040 w 1107944"/>
                  <a:gd name="connsiteY1" fmla="*/ 0 h 1092075"/>
                  <a:gd name="connsiteX2" fmla="*/ 1057840 w 1107944"/>
                  <a:gd name="connsiteY2" fmla="*/ 117475 h 1092075"/>
                  <a:gd name="connsiteX3" fmla="*/ 1107944 w 1107944"/>
                  <a:gd name="connsiteY3" fmla="*/ 134709 h 1092075"/>
                  <a:gd name="connsiteX4" fmla="*/ 1080065 w 1107944"/>
                  <a:gd name="connsiteY4" fmla="*/ 168275 h 1092075"/>
                  <a:gd name="connsiteX5" fmla="*/ 547223 w 1107944"/>
                  <a:gd name="connsiteY5" fmla="*/ 1053542 h 1092075"/>
                  <a:gd name="connsiteX6" fmla="*/ 500419 w 1107944"/>
                  <a:gd name="connsiteY6" fmla="*/ 1091152 h 1092075"/>
                  <a:gd name="connsiteX7" fmla="*/ 448240 w 1107944"/>
                  <a:gd name="connsiteY7" fmla="*/ 1082675 h 1092075"/>
                  <a:gd name="connsiteX8" fmla="*/ 43235 w 1107944"/>
                  <a:gd name="connsiteY8" fmla="*/ 943673 h 1092075"/>
                  <a:gd name="connsiteX9" fmla="*/ 566 w 1107944"/>
                  <a:gd name="connsiteY9" fmla="*/ 904106 h 1092075"/>
                  <a:gd name="connsiteX10" fmla="*/ 10509 w 1107944"/>
                  <a:gd name="connsiteY10" fmla="*/ 859344 h 1092075"/>
                  <a:gd name="connsiteX11" fmla="*/ 556190 w 1107944"/>
                  <a:gd name="connsiteY11" fmla="*/ 31750 h 1092075"/>
                  <a:gd name="connsiteX12" fmla="*/ 587767 w 1107944"/>
                  <a:gd name="connsiteY12" fmla="*/ 1638 h 1092075"/>
                  <a:gd name="connsiteX0" fmla="*/ 587767 w 1107944"/>
                  <a:gd name="connsiteY0" fmla="*/ 3527 h 1093964"/>
                  <a:gd name="connsiteX1" fmla="*/ 626040 w 1107944"/>
                  <a:gd name="connsiteY1" fmla="*/ 1889 h 1093964"/>
                  <a:gd name="connsiteX2" fmla="*/ 1057840 w 1107944"/>
                  <a:gd name="connsiteY2" fmla="*/ 119364 h 1093964"/>
                  <a:gd name="connsiteX3" fmla="*/ 1107944 w 1107944"/>
                  <a:gd name="connsiteY3" fmla="*/ 136598 h 1093964"/>
                  <a:gd name="connsiteX4" fmla="*/ 1080065 w 1107944"/>
                  <a:gd name="connsiteY4" fmla="*/ 170164 h 1093964"/>
                  <a:gd name="connsiteX5" fmla="*/ 547223 w 1107944"/>
                  <a:gd name="connsiteY5" fmla="*/ 1055431 h 1093964"/>
                  <a:gd name="connsiteX6" fmla="*/ 500419 w 1107944"/>
                  <a:gd name="connsiteY6" fmla="*/ 1093041 h 1093964"/>
                  <a:gd name="connsiteX7" fmla="*/ 448240 w 1107944"/>
                  <a:gd name="connsiteY7" fmla="*/ 1084564 h 1093964"/>
                  <a:gd name="connsiteX8" fmla="*/ 43235 w 1107944"/>
                  <a:gd name="connsiteY8" fmla="*/ 945562 h 1093964"/>
                  <a:gd name="connsiteX9" fmla="*/ 566 w 1107944"/>
                  <a:gd name="connsiteY9" fmla="*/ 905995 h 1093964"/>
                  <a:gd name="connsiteX10" fmla="*/ 10509 w 1107944"/>
                  <a:gd name="connsiteY10" fmla="*/ 861233 h 1093964"/>
                  <a:gd name="connsiteX11" fmla="*/ 556190 w 1107944"/>
                  <a:gd name="connsiteY11" fmla="*/ 33639 h 1093964"/>
                  <a:gd name="connsiteX12" fmla="*/ 587767 w 1107944"/>
                  <a:gd name="connsiteY12" fmla="*/ 3527 h 1093964"/>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6190 w 1107944"/>
                  <a:gd name="connsiteY11" fmla="*/ 32594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49561 w 1107944"/>
                  <a:gd name="connsiteY11" fmla="*/ 41874 h 1092919"/>
                  <a:gd name="connsiteX12" fmla="*/ 587767 w 1107944"/>
                  <a:gd name="connsiteY12" fmla="*/ 2482 h 1092919"/>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481 h 1094244"/>
                  <a:gd name="connsiteX1" fmla="*/ 645264 w 1107944"/>
                  <a:gd name="connsiteY1" fmla="*/ 5483 h 1094244"/>
                  <a:gd name="connsiteX2" fmla="*/ 1057840 w 1107944"/>
                  <a:gd name="connsiteY2" fmla="*/ 119644 h 1094244"/>
                  <a:gd name="connsiteX3" fmla="*/ 1107944 w 1107944"/>
                  <a:gd name="connsiteY3" fmla="*/ 136878 h 1094244"/>
                  <a:gd name="connsiteX4" fmla="*/ 1080065 w 1107944"/>
                  <a:gd name="connsiteY4" fmla="*/ 170444 h 1094244"/>
                  <a:gd name="connsiteX5" fmla="*/ 547223 w 1107944"/>
                  <a:gd name="connsiteY5" fmla="*/ 1055711 h 1094244"/>
                  <a:gd name="connsiteX6" fmla="*/ 500419 w 1107944"/>
                  <a:gd name="connsiteY6" fmla="*/ 1093321 h 1094244"/>
                  <a:gd name="connsiteX7" fmla="*/ 448240 w 1107944"/>
                  <a:gd name="connsiteY7" fmla="*/ 1084844 h 1094244"/>
                  <a:gd name="connsiteX8" fmla="*/ 43235 w 1107944"/>
                  <a:gd name="connsiteY8" fmla="*/ 945842 h 1094244"/>
                  <a:gd name="connsiteX9" fmla="*/ 566 w 1107944"/>
                  <a:gd name="connsiteY9" fmla="*/ 906275 h 1094244"/>
                  <a:gd name="connsiteX10" fmla="*/ 10509 w 1107944"/>
                  <a:gd name="connsiteY10" fmla="*/ 861513 h 1094244"/>
                  <a:gd name="connsiteX11" fmla="*/ 549561 w 1107944"/>
                  <a:gd name="connsiteY11" fmla="*/ 43199 h 1094244"/>
                  <a:gd name="connsiteX12" fmla="*/ 587104 w 1107944"/>
                  <a:gd name="connsiteY12" fmla="*/ 2481 h 1094244"/>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80065 w 1081428"/>
                  <a:gd name="connsiteY4" fmla="*/ 171139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919"/>
                  <a:gd name="connsiteY0" fmla="*/ 3176 h 1094939"/>
                  <a:gd name="connsiteX1" fmla="*/ 645264 w 1080919"/>
                  <a:gd name="connsiteY1" fmla="*/ 6178 h 1094939"/>
                  <a:gd name="connsiteX2" fmla="*/ 1033976 w 1080919"/>
                  <a:gd name="connsiteY2" fmla="*/ 115699 h 1094939"/>
                  <a:gd name="connsiteX3" fmla="*/ 1080765 w 1080919"/>
                  <a:gd name="connsiteY3" fmla="*/ 146191 h 1094939"/>
                  <a:gd name="connsiteX4" fmla="*/ 1071447 w 1080919"/>
                  <a:gd name="connsiteY4" fmla="*/ 187711 h 1094939"/>
                  <a:gd name="connsiteX5" fmla="*/ 547223 w 1080919"/>
                  <a:gd name="connsiteY5" fmla="*/ 1056406 h 1094939"/>
                  <a:gd name="connsiteX6" fmla="*/ 500419 w 1080919"/>
                  <a:gd name="connsiteY6" fmla="*/ 1094016 h 1094939"/>
                  <a:gd name="connsiteX7" fmla="*/ 448240 w 1080919"/>
                  <a:gd name="connsiteY7" fmla="*/ 1085539 h 1094939"/>
                  <a:gd name="connsiteX8" fmla="*/ 43235 w 1080919"/>
                  <a:gd name="connsiteY8" fmla="*/ 946537 h 1094939"/>
                  <a:gd name="connsiteX9" fmla="*/ 566 w 1080919"/>
                  <a:gd name="connsiteY9" fmla="*/ 906970 h 1094939"/>
                  <a:gd name="connsiteX10" fmla="*/ 10509 w 1080919"/>
                  <a:gd name="connsiteY10" fmla="*/ 862208 h 1094939"/>
                  <a:gd name="connsiteX11" fmla="*/ 549561 w 1080919"/>
                  <a:gd name="connsiteY11" fmla="*/ 43894 h 1094939"/>
                  <a:gd name="connsiteX12" fmla="*/ 587104 w 1080919"/>
                  <a:gd name="connsiteY12" fmla="*/ 3176 h 1094939"/>
                  <a:gd name="connsiteX0" fmla="*/ 587104 w 1080850"/>
                  <a:gd name="connsiteY0" fmla="*/ 3176 h 1094939"/>
                  <a:gd name="connsiteX1" fmla="*/ 645264 w 1080850"/>
                  <a:gd name="connsiteY1" fmla="*/ 6178 h 1094939"/>
                  <a:gd name="connsiteX2" fmla="*/ 1033976 w 1080850"/>
                  <a:gd name="connsiteY2" fmla="*/ 115699 h 1094939"/>
                  <a:gd name="connsiteX3" fmla="*/ 1080765 w 1080850"/>
                  <a:gd name="connsiteY3" fmla="*/ 146191 h 1094939"/>
                  <a:gd name="connsiteX4" fmla="*/ 1062167 w 1080850"/>
                  <a:gd name="connsiteY4" fmla="*/ 189037 h 1094939"/>
                  <a:gd name="connsiteX5" fmla="*/ 547223 w 1080850"/>
                  <a:gd name="connsiteY5" fmla="*/ 1056406 h 1094939"/>
                  <a:gd name="connsiteX6" fmla="*/ 500419 w 1080850"/>
                  <a:gd name="connsiteY6" fmla="*/ 1094016 h 1094939"/>
                  <a:gd name="connsiteX7" fmla="*/ 448240 w 1080850"/>
                  <a:gd name="connsiteY7" fmla="*/ 1085539 h 1094939"/>
                  <a:gd name="connsiteX8" fmla="*/ 43235 w 1080850"/>
                  <a:gd name="connsiteY8" fmla="*/ 946537 h 1094939"/>
                  <a:gd name="connsiteX9" fmla="*/ 566 w 1080850"/>
                  <a:gd name="connsiteY9" fmla="*/ 906970 h 1094939"/>
                  <a:gd name="connsiteX10" fmla="*/ 10509 w 1080850"/>
                  <a:gd name="connsiteY10" fmla="*/ 862208 h 1094939"/>
                  <a:gd name="connsiteX11" fmla="*/ 549561 w 1080850"/>
                  <a:gd name="connsiteY11" fmla="*/ 43894 h 1094939"/>
                  <a:gd name="connsiteX12" fmla="*/ 587104 w 1080850"/>
                  <a:gd name="connsiteY12" fmla="*/ 3176 h 1094939"/>
                  <a:gd name="connsiteX0" fmla="*/ 587104 w 1080878"/>
                  <a:gd name="connsiteY0" fmla="*/ 3176 h 1094939"/>
                  <a:gd name="connsiteX1" fmla="*/ 645264 w 1080878"/>
                  <a:gd name="connsiteY1" fmla="*/ 6178 h 1094939"/>
                  <a:gd name="connsiteX2" fmla="*/ 1033976 w 1080878"/>
                  <a:gd name="connsiteY2" fmla="*/ 115699 h 1094939"/>
                  <a:gd name="connsiteX3" fmla="*/ 1080765 w 1080878"/>
                  <a:gd name="connsiteY3" fmla="*/ 146191 h 1094939"/>
                  <a:gd name="connsiteX4" fmla="*/ 1062167 w 1080878"/>
                  <a:gd name="connsiteY4" fmla="*/ 189037 h 1094939"/>
                  <a:gd name="connsiteX5" fmla="*/ 547223 w 1080878"/>
                  <a:gd name="connsiteY5" fmla="*/ 1056406 h 1094939"/>
                  <a:gd name="connsiteX6" fmla="*/ 500419 w 1080878"/>
                  <a:gd name="connsiteY6" fmla="*/ 1094016 h 1094939"/>
                  <a:gd name="connsiteX7" fmla="*/ 448240 w 1080878"/>
                  <a:gd name="connsiteY7" fmla="*/ 1085539 h 1094939"/>
                  <a:gd name="connsiteX8" fmla="*/ 43235 w 1080878"/>
                  <a:gd name="connsiteY8" fmla="*/ 946537 h 1094939"/>
                  <a:gd name="connsiteX9" fmla="*/ 566 w 1080878"/>
                  <a:gd name="connsiteY9" fmla="*/ 906970 h 1094939"/>
                  <a:gd name="connsiteX10" fmla="*/ 10509 w 1080878"/>
                  <a:gd name="connsiteY10" fmla="*/ 862208 h 1094939"/>
                  <a:gd name="connsiteX11" fmla="*/ 549561 w 1080878"/>
                  <a:gd name="connsiteY11" fmla="*/ 43894 h 1094939"/>
                  <a:gd name="connsiteX12" fmla="*/ 587104 w 1080878"/>
                  <a:gd name="connsiteY12" fmla="*/ 3176 h 1094939"/>
                  <a:gd name="connsiteX0" fmla="*/ 587104 w 1080977"/>
                  <a:gd name="connsiteY0" fmla="*/ 3176 h 1094939"/>
                  <a:gd name="connsiteX1" fmla="*/ 645264 w 1080977"/>
                  <a:gd name="connsiteY1" fmla="*/ 6178 h 1094939"/>
                  <a:gd name="connsiteX2" fmla="*/ 1033976 w 1080977"/>
                  <a:gd name="connsiteY2" fmla="*/ 115699 h 1094939"/>
                  <a:gd name="connsiteX3" fmla="*/ 1080765 w 1080977"/>
                  <a:gd name="connsiteY3" fmla="*/ 146191 h 1094939"/>
                  <a:gd name="connsiteX4" fmla="*/ 1069459 w 1080977"/>
                  <a:gd name="connsiteY4" fmla="*/ 193677 h 1094939"/>
                  <a:gd name="connsiteX5" fmla="*/ 547223 w 1080977"/>
                  <a:gd name="connsiteY5" fmla="*/ 1056406 h 1094939"/>
                  <a:gd name="connsiteX6" fmla="*/ 500419 w 1080977"/>
                  <a:gd name="connsiteY6" fmla="*/ 1094016 h 1094939"/>
                  <a:gd name="connsiteX7" fmla="*/ 448240 w 1080977"/>
                  <a:gd name="connsiteY7" fmla="*/ 1085539 h 1094939"/>
                  <a:gd name="connsiteX8" fmla="*/ 43235 w 1080977"/>
                  <a:gd name="connsiteY8" fmla="*/ 946537 h 1094939"/>
                  <a:gd name="connsiteX9" fmla="*/ 566 w 1080977"/>
                  <a:gd name="connsiteY9" fmla="*/ 906970 h 1094939"/>
                  <a:gd name="connsiteX10" fmla="*/ 10509 w 1080977"/>
                  <a:gd name="connsiteY10" fmla="*/ 862208 h 1094939"/>
                  <a:gd name="connsiteX11" fmla="*/ 549561 w 1080977"/>
                  <a:gd name="connsiteY11" fmla="*/ 43894 h 1094939"/>
                  <a:gd name="connsiteX12" fmla="*/ 587104 w 1080977"/>
                  <a:gd name="connsiteY12" fmla="*/ 3176 h 1094939"/>
                  <a:gd name="connsiteX0" fmla="*/ 587104 w 1081097"/>
                  <a:gd name="connsiteY0" fmla="*/ 3176 h 1094939"/>
                  <a:gd name="connsiteX1" fmla="*/ 645264 w 1081097"/>
                  <a:gd name="connsiteY1" fmla="*/ 6178 h 1094939"/>
                  <a:gd name="connsiteX2" fmla="*/ 1033976 w 1081097"/>
                  <a:gd name="connsiteY2" fmla="*/ 115699 h 1094939"/>
                  <a:gd name="connsiteX3" fmla="*/ 1080765 w 1081097"/>
                  <a:gd name="connsiteY3" fmla="*/ 146191 h 1094939"/>
                  <a:gd name="connsiteX4" fmla="*/ 1069459 w 1081097"/>
                  <a:gd name="connsiteY4" fmla="*/ 193677 h 1094939"/>
                  <a:gd name="connsiteX5" fmla="*/ 547223 w 1081097"/>
                  <a:gd name="connsiteY5" fmla="*/ 1056406 h 1094939"/>
                  <a:gd name="connsiteX6" fmla="*/ 500419 w 1081097"/>
                  <a:gd name="connsiteY6" fmla="*/ 1094016 h 1094939"/>
                  <a:gd name="connsiteX7" fmla="*/ 448240 w 1081097"/>
                  <a:gd name="connsiteY7" fmla="*/ 1085539 h 1094939"/>
                  <a:gd name="connsiteX8" fmla="*/ 43235 w 1081097"/>
                  <a:gd name="connsiteY8" fmla="*/ 946537 h 1094939"/>
                  <a:gd name="connsiteX9" fmla="*/ 566 w 1081097"/>
                  <a:gd name="connsiteY9" fmla="*/ 906970 h 1094939"/>
                  <a:gd name="connsiteX10" fmla="*/ 10509 w 1081097"/>
                  <a:gd name="connsiteY10" fmla="*/ 862208 h 1094939"/>
                  <a:gd name="connsiteX11" fmla="*/ 549561 w 1081097"/>
                  <a:gd name="connsiteY11" fmla="*/ 43894 h 1094939"/>
                  <a:gd name="connsiteX12" fmla="*/ 587104 w 1081097"/>
                  <a:gd name="connsiteY12" fmla="*/ 3176 h 1094939"/>
                  <a:gd name="connsiteX0" fmla="*/ 587104 w 1077095"/>
                  <a:gd name="connsiteY0" fmla="*/ 3176 h 1094939"/>
                  <a:gd name="connsiteX1" fmla="*/ 645264 w 1077095"/>
                  <a:gd name="connsiteY1" fmla="*/ 6178 h 1094939"/>
                  <a:gd name="connsiteX2" fmla="*/ 1033976 w 1077095"/>
                  <a:gd name="connsiteY2" fmla="*/ 115699 h 1094939"/>
                  <a:gd name="connsiteX3" fmla="*/ 1076125 w 1077095"/>
                  <a:gd name="connsiteY3" fmla="*/ 144865 h 1094939"/>
                  <a:gd name="connsiteX4" fmla="*/ 1069459 w 1077095"/>
                  <a:gd name="connsiteY4" fmla="*/ 193677 h 1094939"/>
                  <a:gd name="connsiteX5" fmla="*/ 547223 w 1077095"/>
                  <a:gd name="connsiteY5" fmla="*/ 1056406 h 1094939"/>
                  <a:gd name="connsiteX6" fmla="*/ 500419 w 1077095"/>
                  <a:gd name="connsiteY6" fmla="*/ 1094016 h 1094939"/>
                  <a:gd name="connsiteX7" fmla="*/ 448240 w 1077095"/>
                  <a:gd name="connsiteY7" fmla="*/ 1085539 h 1094939"/>
                  <a:gd name="connsiteX8" fmla="*/ 43235 w 1077095"/>
                  <a:gd name="connsiteY8" fmla="*/ 946537 h 1094939"/>
                  <a:gd name="connsiteX9" fmla="*/ 566 w 1077095"/>
                  <a:gd name="connsiteY9" fmla="*/ 906970 h 1094939"/>
                  <a:gd name="connsiteX10" fmla="*/ 10509 w 1077095"/>
                  <a:gd name="connsiteY10" fmla="*/ 862208 h 1094939"/>
                  <a:gd name="connsiteX11" fmla="*/ 549561 w 1077095"/>
                  <a:gd name="connsiteY11" fmla="*/ 43894 h 1094939"/>
                  <a:gd name="connsiteX12" fmla="*/ 587104 w 1077095"/>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61807 w 1078273"/>
                  <a:gd name="connsiteY5" fmla="*/ 1056406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8273" h="1090862">
                    <a:moveTo>
                      <a:pt x="587104" y="3176"/>
                    </a:moveTo>
                    <a:cubicBezTo>
                      <a:pt x="615109" y="-3999"/>
                      <a:pt x="631180" y="2747"/>
                      <a:pt x="645264" y="6178"/>
                    </a:cubicBezTo>
                    <a:lnTo>
                      <a:pt x="1033976" y="115699"/>
                    </a:lnTo>
                    <a:cubicBezTo>
                      <a:pt x="1049793" y="123874"/>
                      <a:pt x="1063623" y="124758"/>
                      <a:pt x="1076125" y="144865"/>
                    </a:cubicBezTo>
                    <a:cubicBezTo>
                      <a:pt x="1080311" y="165114"/>
                      <a:pt x="1078531" y="173428"/>
                      <a:pt x="1069459" y="193677"/>
                    </a:cubicBezTo>
                    <a:cubicBezTo>
                      <a:pt x="891011" y="503941"/>
                      <a:pt x="761552" y="728011"/>
                      <a:pt x="576391" y="1037845"/>
                    </a:cubicBezTo>
                    <a:cubicBezTo>
                      <a:pt x="554824" y="1067175"/>
                      <a:pt x="544524" y="1073968"/>
                      <a:pt x="517654" y="1088713"/>
                    </a:cubicBezTo>
                    <a:cubicBezTo>
                      <a:pt x="487890" y="1091706"/>
                      <a:pt x="467843" y="1092342"/>
                      <a:pt x="448240" y="1085539"/>
                    </a:cubicBezTo>
                    <a:lnTo>
                      <a:pt x="43235" y="946537"/>
                    </a:lnTo>
                    <a:cubicBezTo>
                      <a:pt x="17301" y="934896"/>
                      <a:pt x="5288" y="925904"/>
                      <a:pt x="566" y="906970"/>
                    </a:cubicBezTo>
                    <a:cubicBezTo>
                      <a:pt x="-982" y="896248"/>
                      <a:pt x="125" y="883536"/>
                      <a:pt x="10509" y="862208"/>
                    </a:cubicBezTo>
                    <a:lnTo>
                      <a:pt x="549561" y="43894"/>
                    </a:lnTo>
                    <a:cubicBezTo>
                      <a:pt x="561412" y="23029"/>
                      <a:pt x="573927" y="10120"/>
                      <a:pt x="587104" y="3176"/>
                    </a:cubicBez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a:off x="8109680" y="2788512"/>
                <a:ext cx="869457" cy="866893"/>
              </a:xfrm>
              <a:custGeom>
                <a:avLst/>
                <a:gdLst>
                  <a:gd name="connsiteX0" fmla="*/ 1751526 w 3245476"/>
                  <a:gd name="connsiteY0" fmla="*/ 0 h 3245476"/>
                  <a:gd name="connsiteX1" fmla="*/ 3245476 w 3245476"/>
                  <a:gd name="connsiteY1" fmla="*/ 450761 h 3245476"/>
                  <a:gd name="connsiteX2" fmla="*/ 1506828 w 3245476"/>
                  <a:gd name="connsiteY2" fmla="*/ 3245476 h 3245476"/>
                  <a:gd name="connsiteX3" fmla="*/ 0 w 3245476"/>
                  <a:gd name="connsiteY3" fmla="*/ 2730321 h 3245476"/>
                  <a:gd name="connsiteX4" fmla="*/ 1751526 w 3245476"/>
                  <a:gd name="connsiteY4" fmla="*/ 0 h 3245476"/>
                  <a:gd name="connsiteX0" fmla="*/ 1751526 w 3245476"/>
                  <a:gd name="connsiteY0" fmla="*/ 0 h 3296991"/>
                  <a:gd name="connsiteX1" fmla="*/ 3245476 w 3245476"/>
                  <a:gd name="connsiteY1" fmla="*/ 450761 h 3296991"/>
                  <a:gd name="connsiteX2" fmla="*/ 1581091 w 3245476"/>
                  <a:gd name="connsiteY2" fmla="*/ 3296991 h 3296991"/>
                  <a:gd name="connsiteX3" fmla="*/ 0 w 3245476"/>
                  <a:gd name="connsiteY3" fmla="*/ 2730321 h 3296991"/>
                  <a:gd name="connsiteX4" fmla="*/ 1751526 w 3245476"/>
                  <a:gd name="connsiteY4" fmla="*/ 0 h 3296991"/>
                  <a:gd name="connsiteX0" fmla="*/ 1751526 w 3158835"/>
                  <a:gd name="connsiteY0" fmla="*/ 0 h 3296991"/>
                  <a:gd name="connsiteX1" fmla="*/ 3158835 w 3158835"/>
                  <a:gd name="connsiteY1" fmla="*/ 515155 h 3296991"/>
                  <a:gd name="connsiteX2" fmla="*/ 1581091 w 3158835"/>
                  <a:gd name="connsiteY2" fmla="*/ 3296991 h 3296991"/>
                  <a:gd name="connsiteX3" fmla="*/ 0 w 3158835"/>
                  <a:gd name="connsiteY3" fmla="*/ 2730321 h 3296991"/>
                  <a:gd name="connsiteX4" fmla="*/ 1751526 w 3158835"/>
                  <a:gd name="connsiteY4" fmla="*/ 0 h 3296991"/>
                  <a:gd name="connsiteX0" fmla="*/ 1689639 w 3158835"/>
                  <a:gd name="connsiteY0" fmla="*/ 0 h 3245476"/>
                  <a:gd name="connsiteX1" fmla="*/ 3158835 w 3158835"/>
                  <a:gd name="connsiteY1" fmla="*/ 463640 h 3245476"/>
                  <a:gd name="connsiteX2" fmla="*/ 1581091 w 3158835"/>
                  <a:gd name="connsiteY2" fmla="*/ 3245476 h 3245476"/>
                  <a:gd name="connsiteX3" fmla="*/ 0 w 3158835"/>
                  <a:gd name="connsiteY3" fmla="*/ 2678806 h 3245476"/>
                  <a:gd name="connsiteX4" fmla="*/ 1689639 w 3158835"/>
                  <a:gd name="connsiteY4" fmla="*/ 0 h 3245476"/>
                  <a:gd name="connsiteX0" fmla="*/ 1664884 w 3158835"/>
                  <a:gd name="connsiteY0" fmla="*/ 0 h 3219719"/>
                  <a:gd name="connsiteX1" fmla="*/ 3158835 w 3158835"/>
                  <a:gd name="connsiteY1" fmla="*/ 437883 h 3219719"/>
                  <a:gd name="connsiteX2" fmla="*/ 1581091 w 3158835"/>
                  <a:gd name="connsiteY2" fmla="*/ 3219719 h 3219719"/>
                  <a:gd name="connsiteX3" fmla="*/ 0 w 3158835"/>
                  <a:gd name="connsiteY3" fmla="*/ 2653049 h 3219719"/>
                  <a:gd name="connsiteX4" fmla="*/ 1664884 w 3158835"/>
                  <a:gd name="connsiteY4" fmla="*/ 0 h 3219719"/>
                  <a:gd name="connsiteX0" fmla="*/ 1615376 w 3158835"/>
                  <a:gd name="connsiteY0" fmla="*/ 0 h 3245476"/>
                  <a:gd name="connsiteX1" fmla="*/ 3158835 w 3158835"/>
                  <a:gd name="connsiteY1" fmla="*/ 463640 h 3245476"/>
                  <a:gd name="connsiteX2" fmla="*/ 1581091 w 3158835"/>
                  <a:gd name="connsiteY2" fmla="*/ 3245476 h 3245476"/>
                  <a:gd name="connsiteX3" fmla="*/ 0 w 3158835"/>
                  <a:gd name="connsiteY3" fmla="*/ 2678806 h 3245476"/>
                  <a:gd name="connsiteX4" fmla="*/ 1615376 w 3158835"/>
                  <a:gd name="connsiteY4" fmla="*/ 0 h 3245476"/>
                  <a:gd name="connsiteX0" fmla="*/ 1677263 w 3220722"/>
                  <a:gd name="connsiteY0" fmla="*/ 0 h 3245476"/>
                  <a:gd name="connsiteX1" fmla="*/ 3220722 w 3220722"/>
                  <a:gd name="connsiteY1" fmla="*/ 463640 h 3245476"/>
                  <a:gd name="connsiteX2" fmla="*/ 1642978 w 3220722"/>
                  <a:gd name="connsiteY2" fmla="*/ 3245476 h 3245476"/>
                  <a:gd name="connsiteX3" fmla="*/ 0 w 3220722"/>
                  <a:gd name="connsiteY3" fmla="*/ 2627290 h 3245476"/>
                  <a:gd name="connsiteX4" fmla="*/ 1677263 w 3220722"/>
                  <a:gd name="connsiteY4" fmla="*/ 0 h 3245476"/>
                  <a:gd name="connsiteX0" fmla="*/ 1652508 w 3195967"/>
                  <a:gd name="connsiteY0" fmla="*/ 0 h 3245476"/>
                  <a:gd name="connsiteX1" fmla="*/ 3195967 w 3195967"/>
                  <a:gd name="connsiteY1" fmla="*/ 463640 h 3245476"/>
                  <a:gd name="connsiteX2" fmla="*/ 1618223 w 3195967"/>
                  <a:gd name="connsiteY2" fmla="*/ 3245476 h 3245476"/>
                  <a:gd name="connsiteX3" fmla="*/ 0 w 3195967"/>
                  <a:gd name="connsiteY3" fmla="*/ 2627290 h 3245476"/>
                  <a:gd name="connsiteX4" fmla="*/ 1652508 w 3195967"/>
                  <a:gd name="connsiteY4" fmla="*/ 0 h 3245476"/>
                  <a:gd name="connsiteX0" fmla="*/ 1677263 w 3220722"/>
                  <a:gd name="connsiteY0" fmla="*/ 0 h 3245476"/>
                  <a:gd name="connsiteX1" fmla="*/ 3220722 w 3220722"/>
                  <a:gd name="connsiteY1" fmla="*/ 463640 h 3245476"/>
                  <a:gd name="connsiteX2" fmla="*/ 1642978 w 3220722"/>
                  <a:gd name="connsiteY2" fmla="*/ 3245476 h 3245476"/>
                  <a:gd name="connsiteX3" fmla="*/ 0 w 3220722"/>
                  <a:gd name="connsiteY3" fmla="*/ 2678805 h 3245476"/>
                  <a:gd name="connsiteX4" fmla="*/ 1677263 w 3220722"/>
                  <a:gd name="connsiteY4" fmla="*/ 0 h 3245476"/>
                  <a:gd name="connsiteX0" fmla="*/ 1702017 w 3245476"/>
                  <a:gd name="connsiteY0" fmla="*/ 0 h 3245476"/>
                  <a:gd name="connsiteX1" fmla="*/ 3245476 w 3245476"/>
                  <a:gd name="connsiteY1" fmla="*/ 463640 h 3245476"/>
                  <a:gd name="connsiteX2" fmla="*/ 1667732 w 3245476"/>
                  <a:gd name="connsiteY2" fmla="*/ 3245476 h 3245476"/>
                  <a:gd name="connsiteX3" fmla="*/ 0 w 3245476"/>
                  <a:gd name="connsiteY3" fmla="*/ 2678805 h 3245476"/>
                  <a:gd name="connsiteX4" fmla="*/ 1702017 w 3245476"/>
                  <a:gd name="connsiteY4" fmla="*/ 0 h 3245476"/>
                  <a:gd name="connsiteX0" fmla="*/ 1735990 w 3245476"/>
                  <a:gd name="connsiteY0" fmla="*/ 0 h 3228263"/>
                  <a:gd name="connsiteX1" fmla="*/ 3245476 w 3245476"/>
                  <a:gd name="connsiteY1" fmla="*/ 446427 h 3228263"/>
                  <a:gd name="connsiteX2" fmla="*/ 1667732 w 3245476"/>
                  <a:gd name="connsiteY2" fmla="*/ 3228263 h 3228263"/>
                  <a:gd name="connsiteX3" fmla="*/ 0 w 3245476"/>
                  <a:gd name="connsiteY3" fmla="*/ 2661592 h 3228263"/>
                  <a:gd name="connsiteX4" fmla="*/ 1735990 w 3245476"/>
                  <a:gd name="connsiteY4" fmla="*/ 0 h 3228263"/>
                  <a:gd name="connsiteX0" fmla="*/ 1735990 w 3245476"/>
                  <a:gd name="connsiteY0" fmla="*/ 0 h 3228263"/>
                  <a:gd name="connsiteX1" fmla="*/ 3245476 w 3245476"/>
                  <a:gd name="connsiteY1" fmla="*/ 446427 h 3228263"/>
                  <a:gd name="connsiteX2" fmla="*/ 1625269 w 3245476"/>
                  <a:gd name="connsiteY2" fmla="*/ 3228263 h 3228263"/>
                  <a:gd name="connsiteX3" fmla="*/ 0 w 3245476"/>
                  <a:gd name="connsiteY3" fmla="*/ 2661592 h 3228263"/>
                  <a:gd name="connsiteX4" fmla="*/ 1735990 w 3245476"/>
                  <a:gd name="connsiteY4" fmla="*/ 0 h 3228263"/>
                  <a:gd name="connsiteX0" fmla="*/ 1702017 w 3211503"/>
                  <a:gd name="connsiteY0" fmla="*/ 0 h 3228263"/>
                  <a:gd name="connsiteX1" fmla="*/ 3211503 w 3211503"/>
                  <a:gd name="connsiteY1" fmla="*/ 446427 h 3228263"/>
                  <a:gd name="connsiteX2" fmla="*/ 1591296 w 3211503"/>
                  <a:gd name="connsiteY2" fmla="*/ 3228263 h 3228263"/>
                  <a:gd name="connsiteX3" fmla="*/ 0 w 3211503"/>
                  <a:gd name="connsiteY3" fmla="*/ 2661594 h 3228263"/>
                  <a:gd name="connsiteX4" fmla="*/ 1702017 w 3211503"/>
                  <a:gd name="connsiteY4" fmla="*/ 0 h 3228263"/>
                  <a:gd name="connsiteX0" fmla="*/ 1642563 w 3211503"/>
                  <a:gd name="connsiteY0" fmla="*/ 0 h 3150792"/>
                  <a:gd name="connsiteX1" fmla="*/ 3211503 w 3211503"/>
                  <a:gd name="connsiteY1" fmla="*/ 368956 h 3150792"/>
                  <a:gd name="connsiteX2" fmla="*/ 1591296 w 3211503"/>
                  <a:gd name="connsiteY2" fmla="*/ 3150792 h 3150792"/>
                  <a:gd name="connsiteX3" fmla="*/ 0 w 3211503"/>
                  <a:gd name="connsiteY3" fmla="*/ 2584123 h 3150792"/>
                  <a:gd name="connsiteX4" fmla="*/ 1642563 w 3211503"/>
                  <a:gd name="connsiteY4" fmla="*/ 0 h 3150792"/>
                  <a:gd name="connsiteX0" fmla="*/ 1642563 w 3152050"/>
                  <a:gd name="connsiteY0" fmla="*/ 0 h 3150792"/>
                  <a:gd name="connsiteX1" fmla="*/ 3152050 w 3152050"/>
                  <a:gd name="connsiteY1" fmla="*/ 420602 h 3150792"/>
                  <a:gd name="connsiteX2" fmla="*/ 1591296 w 3152050"/>
                  <a:gd name="connsiteY2" fmla="*/ 3150792 h 3150792"/>
                  <a:gd name="connsiteX3" fmla="*/ 0 w 3152050"/>
                  <a:gd name="connsiteY3" fmla="*/ 2584123 h 3150792"/>
                  <a:gd name="connsiteX4" fmla="*/ 1642563 w 3152050"/>
                  <a:gd name="connsiteY4" fmla="*/ 0 h 3150792"/>
                  <a:gd name="connsiteX0" fmla="*/ 1642563 w 3194519"/>
                  <a:gd name="connsiteY0" fmla="*/ 0 h 3150792"/>
                  <a:gd name="connsiteX1" fmla="*/ 3194519 w 3194519"/>
                  <a:gd name="connsiteY1" fmla="*/ 429209 h 3150792"/>
                  <a:gd name="connsiteX2" fmla="*/ 1591296 w 3194519"/>
                  <a:gd name="connsiteY2" fmla="*/ 3150792 h 3150792"/>
                  <a:gd name="connsiteX3" fmla="*/ 0 w 3194519"/>
                  <a:gd name="connsiteY3" fmla="*/ 2584123 h 3150792"/>
                  <a:gd name="connsiteX4" fmla="*/ 1642563 w 3194519"/>
                  <a:gd name="connsiteY4" fmla="*/ 0 h 3150792"/>
                  <a:gd name="connsiteX0" fmla="*/ 1642563 w 3135066"/>
                  <a:gd name="connsiteY0" fmla="*/ 0 h 3150792"/>
                  <a:gd name="connsiteX1" fmla="*/ 3135066 w 3135066"/>
                  <a:gd name="connsiteY1" fmla="*/ 429209 h 3150792"/>
                  <a:gd name="connsiteX2" fmla="*/ 1591296 w 3135066"/>
                  <a:gd name="connsiteY2" fmla="*/ 3150792 h 3150792"/>
                  <a:gd name="connsiteX3" fmla="*/ 0 w 3135066"/>
                  <a:gd name="connsiteY3" fmla="*/ 2584123 h 3150792"/>
                  <a:gd name="connsiteX4" fmla="*/ 1642563 w 3135066"/>
                  <a:gd name="connsiteY4" fmla="*/ 0 h 3150792"/>
                  <a:gd name="connsiteX0" fmla="*/ 1642563 w 3169039"/>
                  <a:gd name="connsiteY0" fmla="*/ 0 h 3150792"/>
                  <a:gd name="connsiteX1" fmla="*/ 3169039 w 3169039"/>
                  <a:gd name="connsiteY1" fmla="*/ 480852 h 3150792"/>
                  <a:gd name="connsiteX2" fmla="*/ 1591296 w 3169039"/>
                  <a:gd name="connsiteY2" fmla="*/ 3150792 h 3150792"/>
                  <a:gd name="connsiteX3" fmla="*/ 0 w 3169039"/>
                  <a:gd name="connsiteY3" fmla="*/ 2584123 h 3150792"/>
                  <a:gd name="connsiteX4" fmla="*/ 1642563 w 3169039"/>
                  <a:gd name="connsiteY4" fmla="*/ 0 h 3150792"/>
                  <a:gd name="connsiteX0" fmla="*/ 1710510 w 3169039"/>
                  <a:gd name="connsiteY0" fmla="*/ 0 h 3133579"/>
                  <a:gd name="connsiteX1" fmla="*/ 3169039 w 3169039"/>
                  <a:gd name="connsiteY1" fmla="*/ 463639 h 3133579"/>
                  <a:gd name="connsiteX2" fmla="*/ 1591296 w 3169039"/>
                  <a:gd name="connsiteY2" fmla="*/ 3133579 h 3133579"/>
                  <a:gd name="connsiteX3" fmla="*/ 0 w 3169039"/>
                  <a:gd name="connsiteY3" fmla="*/ 2566910 h 3133579"/>
                  <a:gd name="connsiteX4" fmla="*/ 1710510 w 3169039"/>
                  <a:gd name="connsiteY4" fmla="*/ 0 h 3133579"/>
                  <a:gd name="connsiteX0" fmla="*/ 1651057 w 3109586"/>
                  <a:gd name="connsiteY0" fmla="*/ 0 h 3133579"/>
                  <a:gd name="connsiteX1" fmla="*/ 3109586 w 3109586"/>
                  <a:gd name="connsiteY1" fmla="*/ 463639 h 3133579"/>
                  <a:gd name="connsiteX2" fmla="*/ 1531843 w 3109586"/>
                  <a:gd name="connsiteY2" fmla="*/ 3133579 h 3133579"/>
                  <a:gd name="connsiteX3" fmla="*/ 0 w 3109586"/>
                  <a:gd name="connsiteY3" fmla="*/ 2575520 h 3133579"/>
                  <a:gd name="connsiteX4" fmla="*/ 1651057 w 3109586"/>
                  <a:gd name="connsiteY4" fmla="*/ 0 h 3133579"/>
                  <a:gd name="connsiteX0" fmla="*/ 1651057 w 3101090"/>
                  <a:gd name="connsiteY0" fmla="*/ 0 h 3133579"/>
                  <a:gd name="connsiteX1" fmla="*/ 3101090 w 3101090"/>
                  <a:gd name="connsiteY1" fmla="*/ 420598 h 3133579"/>
                  <a:gd name="connsiteX2" fmla="*/ 1531843 w 3101090"/>
                  <a:gd name="connsiteY2" fmla="*/ 3133579 h 3133579"/>
                  <a:gd name="connsiteX3" fmla="*/ 0 w 3101090"/>
                  <a:gd name="connsiteY3" fmla="*/ 2575520 h 3133579"/>
                  <a:gd name="connsiteX4" fmla="*/ 1651057 w 3101090"/>
                  <a:gd name="connsiteY4" fmla="*/ 0 h 3133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090" h="3133579">
                    <a:moveTo>
                      <a:pt x="1651057" y="0"/>
                    </a:moveTo>
                    <a:lnTo>
                      <a:pt x="3101090" y="420598"/>
                    </a:lnTo>
                    <a:lnTo>
                      <a:pt x="1531843" y="3133579"/>
                    </a:lnTo>
                    <a:lnTo>
                      <a:pt x="0" y="2575520"/>
                    </a:lnTo>
                    <a:lnTo>
                      <a:pt x="1651057" y="0"/>
                    </a:lnTo>
                    <a:close/>
                  </a:path>
                </a:pathLst>
              </a:custGeom>
              <a:gradFill>
                <a:gsLst>
                  <a:gs pos="67000">
                    <a:srgbClr val="E7FAFF"/>
                  </a:gs>
                  <a:gs pos="0">
                    <a:srgbClr val="7DD7FF"/>
                  </a:gs>
                  <a:gs pos="38000">
                    <a:srgbClr val="B0E7FF"/>
                  </a:gs>
                  <a:gs pos="100000">
                    <a:srgbClr val="7DD7FF"/>
                  </a:gs>
                </a:gsLst>
                <a:lin ang="14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35"/>
              <p:cNvSpPr/>
              <p:nvPr/>
            </p:nvSpPr>
            <p:spPr>
              <a:xfrm>
                <a:off x="8184305" y="3584159"/>
                <a:ext cx="172111" cy="109526"/>
              </a:xfrm>
              <a:custGeom>
                <a:avLst/>
                <a:gdLst>
                  <a:gd name="connsiteX0" fmla="*/ 23813 w 197644"/>
                  <a:gd name="connsiteY0" fmla="*/ 0 h 128588"/>
                  <a:gd name="connsiteX1" fmla="*/ 197644 w 197644"/>
                  <a:gd name="connsiteY1" fmla="*/ 61913 h 128588"/>
                  <a:gd name="connsiteX2" fmla="*/ 159544 w 197644"/>
                  <a:gd name="connsiteY2" fmla="*/ 128588 h 128588"/>
                  <a:gd name="connsiteX3" fmla="*/ 0 w 197644"/>
                  <a:gd name="connsiteY3" fmla="*/ 64294 h 128588"/>
                  <a:gd name="connsiteX4" fmla="*/ 23813 w 197644"/>
                  <a:gd name="connsiteY4" fmla="*/ 0 h 128588"/>
                  <a:gd name="connsiteX0" fmla="*/ 23813 w 197644"/>
                  <a:gd name="connsiteY0" fmla="*/ 0 h 128588"/>
                  <a:gd name="connsiteX1" fmla="*/ 197644 w 197644"/>
                  <a:gd name="connsiteY1" fmla="*/ 61913 h 128588"/>
                  <a:gd name="connsiteX2" fmla="*/ 159544 w 197644"/>
                  <a:gd name="connsiteY2" fmla="*/ 128588 h 128588"/>
                  <a:gd name="connsiteX3" fmla="*/ 0 w 197644"/>
                  <a:gd name="connsiteY3" fmla="*/ 64294 h 128588"/>
                  <a:gd name="connsiteX4" fmla="*/ 23813 w 197644"/>
                  <a:gd name="connsiteY4" fmla="*/ 0 h 128588"/>
                  <a:gd name="connsiteX0" fmla="*/ 23813 w 197644"/>
                  <a:gd name="connsiteY0" fmla="*/ 0 h 119063"/>
                  <a:gd name="connsiteX1" fmla="*/ 197644 w 197644"/>
                  <a:gd name="connsiteY1" fmla="*/ 61913 h 119063"/>
                  <a:gd name="connsiteX2" fmla="*/ 166688 w 197644"/>
                  <a:gd name="connsiteY2" fmla="*/ 119063 h 119063"/>
                  <a:gd name="connsiteX3" fmla="*/ 0 w 197644"/>
                  <a:gd name="connsiteY3" fmla="*/ 64294 h 119063"/>
                  <a:gd name="connsiteX4" fmla="*/ 23813 w 197644"/>
                  <a:gd name="connsiteY4" fmla="*/ 0 h 119063"/>
                  <a:gd name="connsiteX0" fmla="*/ 23813 w 190500"/>
                  <a:gd name="connsiteY0" fmla="*/ 0 h 119063"/>
                  <a:gd name="connsiteX1" fmla="*/ 190500 w 190500"/>
                  <a:gd name="connsiteY1" fmla="*/ 61913 h 119063"/>
                  <a:gd name="connsiteX2" fmla="*/ 166688 w 190500"/>
                  <a:gd name="connsiteY2" fmla="*/ 119063 h 119063"/>
                  <a:gd name="connsiteX3" fmla="*/ 0 w 190500"/>
                  <a:gd name="connsiteY3" fmla="*/ 64294 h 119063"/>
                  <a:gd name="connsiteX4" fmla="*/ 23813 w 190500"/>
                  <a:gd name="connsiteY4" fmla="*/ 0 h 119063"/>
                  <a:gd name="connsiteX0" fmla="*/ 19050 w 185737"/>
                  <a:gd name="connsiteY0" fmla="*/ 0 h 119063"/>
                  <a:gd name="connsiteX1" fmla="*/ 185737 w 185737"/>
                  <a:gd name="connsiteY1" fmla="*/ 61913 h 119063"/>
                  <a:gd name="connsiteX2" fmla="*/ 161925 w 185737"/>
                  <a:gd name="connsiteY2" fmla="*/ 119063 h 119063"/>
                  <a:gd name="connsiteX3" fmla="*/ 0 w 185737"/>
                  <a:gd name="connsiteY3" fmla="*/ 64294 h 119063"/>
                  <a:gd name="connsiteX4" fmla="*/ 19050 w 185737"/>
                  <a:gd name="connsiteY4" fmla="*/ 0 h 119063"/>
                  <a:gd name="connsiteX0" fmla="*/ 19050 w 173831"/>
                  <a:gd name="connsiteY0" fmla="*/ 0 h 119063"/>
                  <a:gd name="connsiteX1" fmla="*/ 173831 w 173831"/>
                  <a:gd name="connsiteY1" fmla="*/ 54769 h 119063"/>
                  <a:gd name="connsiteX2" fmla="*/ 161925 w 173831"/>
                  <a:gd name="connsiteY2" fmla="*/ 119063 h 119063"/>
                  <a:gd name="connsiteX3" fmla="*/ 0 w 173831"/>
                  <a:gd name="connsiteY3" fmla="*/ 64294 h 119063"/>
                  <a:gd name="connsiteX4" fmla="*/ 19050 w 173831"/>
                  <a:gd name="connsiteY4" fmla="*/ 0 h 119063"/>
                  <a:gd name="connsiteX0" fmla="*/ 19050 w 176212"/>
                  <a:gd name="connsiteY0" fmla="*/ 0 h 119063"/>
                  <a:gd name="connsiteX1" fmla="*/ 176212 w 176212"/>
                  <a:gd name="connsiteY1" fmla="*/ 59532 h 119063"/>
                  <a:gd name="connsiteX2" fmla="*/ 161925 w 176212"/>
                  <a:gd name="connsiteY2" fmla="*/ 119063 h 119063"/>
                  <a:gd name="connsiteX3" fmla="*/ 0 w 176212"/>
                  <a:gd name="connsiteY3" fmla="*/ 64294 h 119063"/>
                  <a:gd name="connsiteX4" fmla="*/ 19050 w 176212"/>
                  <a:gd name="connsiteY4" fmla="*/ 0 h 119063"/>
                  <a:gd name="connsiteX0" fmla="*/ 28575 w 185737"/>
                  <a:gd name="connsiteY0" fmla="*/ 0 h 119063"/>
                  <a:gd name="connsiteX1" fmla="*/ 185737 w 185737"/>
                  <a:gd name="connsiteY1" fmla="*/ 59532 h 119063"/>
                  <a:gd name="connsiteX2" fmla="*/ 171450 w 185737"/>
                  <a:gd name="connsiteY2" fmla="*/ 119063 h 119063"/>
                  <a:gd name="connsiteX3" fmla="*/ 0 w 185737"/>
                  <a:gd name="connsiteY3" fmla="*/ 59532 h 119063"/>
                  <a:gd name="connsiteX4" fmla="*/ 28575 w 185737"/>
                  <a:gd name="connsiteY4" fmla="*/ 0 h 119063"/>
                  <a:gd name="connsiteX0" fmla="*/ 28575 w 185737"/>
                  <a:gd name="connsiteY0" fmla="*/ 0 h 116682"/>
                  <a:gd name="connsiteX1" fmla="*/ 185737 w 185737"/>
                  <a:gd name="connsiteY1" fmla="*/ 59532 h 116682"/>
                  <a:gd name="connsiteX2" fmla="*/ 161925 w 185737"/>
                  <a:gd name="connsiteY2" fmla="*/ 116682 h 116682"/>
                  <a:gd name="connsiteX3" fmla="*/ 0 w 185737"/>
                  <a:gd name="connsiteY3" fmla="*/ 59532 h 116682"/>
                  <a:gd name="connsiteX4" fmla="*/ 28575 w 185737"/>
                  <a:gd name="connsiteY4" fmla="*/ 0 h 116682"/>
                  <a:gd name="connsiteX0" fmla="*/ 26194 w 183356"/>
                  <a:gd name="connsiteY0" fmla="*/ 0 h 116682"/>
                  <a:gd name="connsiteX1" fmla="*/ 183356 w 183356"/>
                  <a:gd name="connsiteY1" fmla="*/ 59532 h 116682"/>
                  <a:gd name="connsiteX2" fmla="*/ 159544 w 183356"/>
                  <a:gd name="connsiteY2" fmla="*/ 116682 h 116682"/>
                  <a:gd name="connsiteX3" fmla="*/ 0 w 183356"/>
                  <a:gd name="connsiteY3" fmla="*/ 59532 h 116682"/>
                  <a:gd name="connsiteX4" fmla="*/ 26194 w 183356"/>
                  <a:gd name="connsiteY4" fmla="*/ 0 h 116682"/>
                  <a:gd name="connsiteX0" fmla="*/ 26194 w 183356"/>
                  <a:gd name="connsiteY0" fmla="*/ 0 h 116682"/>
                  <a:gd name="connsiteX1" fmla="*/ 183356 w 183356"/>
                  <a:gd name="connsiteY1" fmla="*/ 59532 h 116682"/>
                  <a:gd name="connsiteX2" fmla="*/ 159544 w 183356"/>
                  <a:gd name="connsiteY2" fmla="*/ 116682 h 116682"/>
                  <a:gd name="connsiteX3" fmla="*/ 0 w 183356"/>
                  <a:gd name="connsiteY3" fmla="*/ 54889 h 116682"/>
                  <a:gd name="connsiteX4" fmla="*/ 26194 w 183356"/>
                  <a:gd name="connsiteY4" fmla="*/ 0 h 116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6" h="116682">
                    <a:moveTo>
                      <a:pt x="26194" y="0"/>
                    </a:moveTo>
                    <a:lnTo>
                      <a:pt x="183356" y="59532"/>
                    </a:lnTo>
                    <a:lnTo>
                      <a:pt x="159544" y="116682"/>
                    </a:lnTo>
                    <a:lnTo>
                      <a:pt x="0" y="54889"/>
                    </a:lnTo>
                    <a:lnTo>
                      <a:pt x="26194"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4" name="図 3">
              <a:extLst>
                <a:ext uri="{FF2B5EF4-FFF2-40B4-BE49-F238E27FC236}">
                  <a16:creationId xmlns:a16="http://schemas.microsoft.com/office/drawing/2014/main" id="{96138AB9-9C22-474D-A7C5-2CE15BBCC68D}"/>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6184" t="43377" r="28683"/>
            <a:stretch/>
          </p:blipFill>
          <p:spPr>
            <a:xfrm>
              <a:off x="681482" y="1802270"/>
              <a:ext cx="1553149" cy="1948517"/>
            </a:xfrm>
            <a:prstGeom prst="rect">
              <a:avLst/>
            </a:prstGeom>
            <a:effectLst/>
          </p:spPr>
        </p:pic>
      </p:grpSp>
      <p:sp>
        <p:nvSpPr>
          <p:cNvPr id="2" name="タイトル 1"/>
          <p:cNvSpPr>
            <a:spLocks noGrp="1"/>
          </p:cNvSpPr>
          <p:nvPr>
            <p:ph type="title"/>
          </p:nvPr>
        </p:nvSpPr>
        <p:spPr/>
        <p:txBody>
          <a:bodyPr/>
          <a:lstStyle/>
          <a:p>
            <a:r>
              <a:rPr lang="en-US" altLang="ja-JP" dirty="0"/>
              <a:t>10.</a:t>
            </a:r>
            <a:r>
              <a:rPr lang="ja-JP" altLang="en-US" dirty="0"/>
              <a:t> フィルタリングで何を守ってくれているの？</a:t>
            </a:r>
          </a:p>
        </p:txBody>
      </p:sp>
      <p:grpSp>
        <p:nvGrpSpPr>
          <p:cNvPr id="5" name="グループ化 4"/>
          <p:cNvGrpSpPr/>
          <p:nvPr/>
        </p:nvGrpSpPr>
        <p:grpSpPr>
          <a:xfrm>
            <a:off x="157670" y="1170881"/>
            <a:ext cx="1023949" cy="943756"/>
            <a:chOff x="157670" y="1170881"/>
            <a:chExt cx="1023949" cy="943756"/>
          </a:xfrm>
        </p:grpSpPr>
        <p:grpSp>
          <p:nvGrpSpPr>
            <p:cNvPr id="37" name="グループ化 36"/>
            <p:cNvGrpSpPr/>
            <p:nvPr/>
          </p:nvGrpSpPr>
          <p:grpSpPr>
            <a:xfrm rot="1058712" flipH="1">
              <a:off x="545977" y="1179814"/>
              <a:ext cx="511300" cy="656155"/>
              <a:chOff x="6520844" y="1891940"/>
              <a:chExt cx="1102541" cy="1414898"/>
            </a:xfrm>
            <a:effectLst/>
          </p:grpSpPr>
          <p:sp>
            <p:nvSpPr>
              <p:cNvPr id="38" name="正方形/長方形 2"/>
              <p:cNvSpPr/>
              <p:nvPr/>
            </p:nvSpPr>
            <p:spPr>
              <a:xfrm rot="1052167">
                <a:off x="6690562" y="1891940"/>
                <a:ext cx="288032" cy="1259708"/>
              </a:xfrm>
              <a:custGeom>
                <a:avLst/>
                <a:gdLst>
                  <a:gd name="connsiteX0" fmla="*/ 0 w 288032"/>
                  <a:gd name="connsiteY0" fmla="*/ 0 h 1008112"/>
                  <a:gd name="connsiteX1" fmla="*/ 288032 w 288032"/>
                  <a:gd name="connsiteY1" fmla="*/ 0 h 1008112"/>
                  <a:gd name="connsiteX2" fmla="*/ 288032 w 288032"/>
                  <a:gd name="connsiteY2" fmla="*/ 1008112 h 1008112"/>
                  <a:gd name="connsiteX3" fmla="*/ 0 w 288032"/>
                  <a:gd name="connsiteY3" fmla="*/ 1008112 h 1008112"/>
                  <a:gd name="connsiteX4" fmla="*/ 0 w 288032"/>
                  <a:gd name="connsiteY4" fmla="*/ 0 h 1008112"/>
                  <a:gd name="connsiteX0" fmla="*/ 142875 w 288032"/>
                  <a:gd name="connsiteY0" fmla="*/ 12700 h 1008112"/>
                  <a:gd name="connsiteX1" fmla="*/ 288032 w 288032"/>
                  <a:gd name="connsiteY1" fmla="*/ 0 h 1008112"/>
                  <a:gd name="connsiteX2" fmla="*/ 288032 w 288032"/>
                  <a:gd name="connsiteY2" fmla="*/ 1008112 h 1008112"/>
                  <a:gd name="connsiteX3" fmla="*/ 0 w 288032"/>
                  <a:gd name="connsiteY3" fmla="*/ 1008112 h 1008112"/>
                  <a:gd name="connsiteX4" fmla="*/ 142875 w 288032"/>
                  <a:gd name="connsiteY4" fmla="*/ 12700 h 10081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Lst>
                <a:ahLst/>
                <a:cxnLst>
                  <a:cxn ang="0">
                    <a:pos x="connsiteX0" y="connsiteY0"/>
                  </a:cxn>
                  <a:cxn ang="0">
                    <a:pos x="connsiteX1" y="connsiteY1"/>
                  </a:cxn>
                  <a:cxn ang="0">
                    <a:pos x="connsiteX2" y="connsiteY2"/>
                  </a:cxn>
                  <a:cxn ang="0">
                    <a:pos x="connsiteX3" y="connsiteY3"/>
                  </a:cxn>
                </a:cxnLst>
                <a:rect l="l" t="t" r="r" b="b"/>
                <a:pathLst>
                  <a:path w="288032" h="995412">
                    <a:moveTo>
                      <a:pt x="142875" y="0"/>
                    </a:moveTo>
                    <a:cubicBezTo>
                      <a:pt x="248411" y="427054"/>
                      <a:pt x="268221" y="663608"/>
                      <a:pt x="288032" y="995412"/>
                    </a:cubicBezTo>
                    <a:lnTo>
                      <a:pt x="0" y="995412"/>
                    </a:lnTo>
                    <a:cubicBezTo>
                      <a:pt x="92075" y="663608"/>
                      <a:pt x="123825" y="392129"/>
                      <a:pt x="142875" y="0"/>
                    </a:cubicBez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上矢印 4"/>
              <p:cNvSpPr/>
              <p:nvPr/>
            </p:nvSpPr>
            <p:spPr>
              <a:xfrm rot="4749254">
                <a:off x="6830504" y="2513957"/>
                <a:ext cx="483221" cy="1102541"/>
              </a:xfrm>
              <a:custGeom>
                <a:avLst/>
                <a:gdLst>
                  <a:gd name="connsiteX0" fmla="*/ 0 w 468560"/>
                  <a:gd name="connsiteY0" fmla="*/ 234280 h 1277878"/>
                  <a:gd name="connsiteX1" fmla="*/ 234280 w 468560"/>
                  <a:gd name="connsiteY1" fmla="*/ 0 h 1277878"/>
                  <a:gd name="connsiteX2" fmla="*/ 468560 w 468560"/>
                  <a:gd name="connsiteY2" fmla="*/ 234280 h 1277878"/>
                  <a:gd name="connsiteX3" fmla="*/ 351420 w 468560"/>
                  <a:gd name="connsiteY3" fmla="*/ 234280 h 1277878"/>
                  <a:gd name="connsiteX4" fmla="*/ 351420 w 468560"/>
                  <a:gd name="connsiteY4" fmla="*/ 1277878 h 1277878"/>
                  <a:gd name="connsiteX5" fmla="*/ 117140 w 468560"/>
                  <a:gd name="connsiteY5" fmla="*/ 1277878 h 1277878"/>
                  <a:gd name="connsiteX6" fmla="*/ 117140 w 468560"/>
                  <a:gd name="connsiteY6" fmla="*/ 234280 h 1277878"/>
                  <a:gd name="connsiteX7" fmla="*/ 0 w 468560"/>
                  <a:gd name="connsiteY7" fmla="*/ 234280 h 1277878"/>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51420 w 468560"/>
                  <a:gd name="connsiteY4" fmla="*/ 1277878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83221"/>
                  <a:gd name="connsiteY0" fmla="*/ 234280 h 1298777"/>
                  <a:gd name="connsiteX1" fmla="*/ 234280 w 483221"/>
                  <a:gd name="connsiteY1" fmla="*/ 0 h 1298777"/>
                  <a:gd name="connsiteX2" fmla="*/ 483221 w 483221"/>
                  <a:gd name="connsiteY2" fmla="*/ 264679 h 1298777"/>
                  <a:gd name="connsiteX3" fmla="*/ 296537 w 483221"/>
                  <a:gd name="connsiteY3" fmla="*/ 242180 h 1298777"/>
                  <a:gd name="connsiteX4" fmla="*/ 378466 w 483221"/>
                  <a:gd name="connsiteY4" fmla="*/ 1179944 h 1298777"/>
                  <a:gd name="connsiteX5" fmla="*/ 121250 w 483221"/>
                  <a:gd name="connsiteY5" fmla="*/ 1298777 h 1298777"/>
                  <a:gd name="connsiteX6" fmla="*/ 173918 w 483221"/>
                  <a:gd name="connsiteY6" fmla="*/ 243373 h 1298777"/>
                  <a:gd name="connsiteX7" fmla="*/ 0 w 483221"/>
                  <a:gd name="connsiteY7" fmla="*/ 234280 h 12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221" h="1298777">
                    <a:moveTo>
                      <a:pt x="0" y="234280"/>
                    </a:moveTo>
                    <a:lnTo>
                      <a:pt x="234280" y="0"/>
                    </a:lnTo>
                    <a:lnTo>
                      <a:pt x="483221" y="264679"/>
                    </a:lnTo>
                    <a:lnTo>
                      <a:pt x="296537" y="242180"/>
                    </a:lnTo>
                    <a:cubicBezTo>
                      <a:pt x="253524" y="543032"/>
                      <a:pt x="321881" y="762652"/>
                      <a:pt x="378466" y="1179944"/>
                    </a:cubicBezTo>
                    <a:lnTo>
                      <a:pt x="121250" y="1298777"/>
                    </a:lnTo>
                    <a:cubicBezTo>
                      <a:pt x="102285" y="959947"/>
                      <a:pt x="60732" y="631347"/>
                      <a:pt x="173918" y="243373"/>
                    </a:cubicBezTo>
                    <a:lnTo>
                      <a:pt x="0" y="234280"/>
                    </a:ln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0" name="星 16 3"/>
            <p:cNvSpPr/>
            <p:nvPr/>
          </p:nvSpPr>
          <p:spPr>
            <a:xfrm rot="2470829" flipH="1">
              <a:off x="810141" y="1589195"/>
              <a:ext cx="371478" cy="525442"/>
            </a:xfrm>
            <a:custGeom>
              <a:avLst/>
              <a:gdLst>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83392 w 672268"/>
                <a:gd name="connsiteY15" fmla="*/ 515000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03757 w 672268"/>
                <a:gd name="connsiteY15" fmla="*/ 541161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03537 w 749285"/>
                <a:gd name="connsiteY29" fmla="*/ 854637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94784 w 749285"/>
                <a:gd name="connsiteY29" fmla="*/ 817193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50835 w 749285"/>
                <a:gd name="connsiteY19" fmla="*/ 1029846 h 1206537"/>
                <a:gd name="connsiteX20" fmla="*/ 553210 w 749285"/>
                <a:gd name="connsiteY20" fmla="*/ 979468 h 1206537"/>
                <a:gd name="connsiteX21" fmla="*/ 541783 w 749285"/>
                <a:gd name="connsiteY21" fmla="*/ 1160616 h 1206537"/>
                <a:gd name="connsiteX22" fmla="*/ 462333 w 749285"/>
                <a:gd name="connsiteY22" fmla="*/ 1047028 h 1206537"/>
                <a:gd name="connsiteX23" fmla="*/ 413151 w 749285"/>
                <a:gd name="connsiteY23" fmla="*/ 1206537 h 1206537"/>
                <a:gd name="connsiteX24" fmla="*/ 363969 w 749285"/>
                <a:gd name="connsiteY24" fmla="*/ 1047028 h 1206537"/>
                <a:gd name="connsiteX25" fmla="*/ 284519 w 749285"/>
                <a:gd name="connsiteY25" fmla="*/ 1160616 h 1206537"/>
                <a:gd name="connsiteX26" fmla="*/ 273092 w 749285"/>
                <a:gd name="connsiteY26" fmla="*/ 979468 h 1206537"/>
                <a:gd name="connsiteX27" fmla="*/ 175467 w 749285"/>
                <a:gd name="connsiteY27" fmla="*/ 1029846 h 1206537"/>
                <a:gd name="connsiteX28" fmla="*/ 265677 w 749285"/>
                <a:gd name="connsiteY28" fmla="*/ 820299 h 1206537"/>
                <a:gd name="connsiteX29" fmla="*/ 102604 w 749285"/>
                <a:gd name="connsiteY29" fmla="*/ 834127 h 1206537"/>
                <a:gd name="connsiteX30" fmla="*/ 165893 w 749285"/>
                <a:gd name="connsiteY30" fmla="*/ 691537 h 1206537"/>
                <a:gd name="connsiteX31" fmla="*/ 0 w 749285"/>
                <a:gd name="connsiteY31"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683467 w 749285"/>
                <a:gd name="connsiteY18" fmla="*/ 999119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73092 w 749285"/>
                <a:gd name="connsiteY24" fmla="*/ 979468 h 1206537"/>
                <a:gd name="connsiteX25" fmla="*/ 175467 w 749285"/>
                <a:gd name="connsiteY25" fmla="*/ 1029846 h 1206537"/>
                <a:gd name="connsiteX26" fmla="*/ 265677 w 749285"/>
                <a:gd name="connsiteY26" fmla="*/ 820299 h 1206537"/>
                <a:gd name="connsiteX27" fmla="*/ 102604 w 749285"/>
                <a:gd name="connsiteY27" fmla="*/ 834127 h 1206537"/>
                <a:gd name="connsiteX28" fmla="*/ 165893 w 749285"/>
                <a:gd name="connsiteY28" fmla="*/ 691537 h 1206537"/>
                <a:gd name="connsiteX29" fmla="*/ 0 w 749285"/>
                <a:gd name="connsiteY29"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175467 w 749285"/>
                <a:gd name="connsiteY24" fmla="*/ 1029846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53504 w 749285"/>
                <a:gd name="connsiteY23" fmla="*/ 1039832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363969 w 749285"/>
                <a:gd name="connsiteY7" fmla="*/ 159509 h 1173995"/>
                <a:gd name="connsiteX8" fmla="*/ 413151 w 749285"/>
                <a:gd name="connsiteY8" fmla="*/ 0 h 1173995"/>
                <a:gd name="connsiteX9" fmla="*/ 462333 w 749285"/>
                <a:gd name="connsiteY9" fmla="*/ 159509 h 1173995"/>
                <a:gd name="connsiteX10" fmla="*/ 541783 w 749285"/>
                <a:gd name="connsiteY10" fmla="*/ 45921 h 1173995"/>
                <a:gd name="connsiteX11" fmla="*/ 553210 w 749285"/>
                <a:gd name="connsiteY11" fmla="*/ 227069 h 1173995"/>
                <a:gd name="connsiteX12" fmla="*/ 650835 w 749285"/>
                <a:gd name="connsiteY12" fmla="*/ 176691 h 1173995"/>
                <a:gd name="connsiteX13" fmla="*/ 573710 w 749285"/>
                <a:gd name="connsiteY13" fmla="*/ 333584 h 1173995"/>
                <a:gd name="connsiteX14" fmla="*/ 723698 w 749285"/>
                <a:gd name="connsiteY14" fmla="*/ 372410 h 1173995"/>
                <a:gd name="connsiteX15" fmla="*/ 580774 w 749285"/>
                <a:gd name="connsiteY15" fmla="*/ 541161 h 1173995"/>
                <a:gd name="connsiteX16" fmla="*/ 749285 w 749285"/>
                <a:gd name="connsiteY16" fmla="*/ 603269 h 1173995"/>
                <a:gd name="connsiteX17" fmla="*/ 633589 w 749285"/>
                <a:gd name="connsiteY17" fmla="*/ 780982 h 1173995"/>
                <a:gd name="connsiteX18" fmla="*/ 729090 w 749285"/>
                <a:gd name="connsiteY18" fmla="*/ 949573 h 1173995"/>
                <a:gd name="connsiteX19" fmla="*/ 553210 w 749285"/>
                <a:gd name="connsiteY19" fmla="*/ 979468 h 1173995"/>
                <a:gd name="connsiteX20" fmla="*/ 541783 w 749285"/>
                <a:gd name="connsiteY20" fmla="*/ 1160616 h 1173995"/>
                <a:gd name="connsiteX21" fmla="*/ 462333 w 749285"/>
                <a:gd name="connsiteY21" fmla="*/ 1047028 h 1173995"/>
                <a:gd name="connsiteX22" fmla="*/ 354611 w 749285"/>
                <a:gd name="connsiteY22" fmla="*/ 1173995 h 1173995"/>
                <a:gd name="connsiteX23" fmla="*/ 353504 w 749285"/>
                <a:gd name="connsiteY23" fmla="*/ 1039832 h 1173995"/>
                <a:gd name="connsiteX24" fmla="*/ 206699 w 749285"/>
                <a:gd name="connsiteY24" fmla="*/ 1062877 h 1173995"/>
                <a:gd name="connsiteX25" fmla="*/ 265677 w 749285"/>
                <a:gd name="connsiteY25" fmla="*/ 820299 h 1173995"/>
                <a:gd name="connsiteX26" fmla="*/ 102604 w 749285"/>
                <a:gd name="connsiteY26" fmla="*/ 834127 h 1173995"/>
                <a:gd name="connsiteX27" fmla="*/ 165893 w 749285"/>
                <a:gd name="connsiteY27" fmla="*/ 691537 h 1173995"/>
                <a:gd name="connsiteX28" fmla="*/ 0 w 749285"/>
                <a:gd name="connsiteY28"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413151 w 749285"/>
                <a:gd name="connsiteY7" fmla="*/ 0 h 1173995"/>
                <a:gd name="connsiteX8" fmla="*/ 462333 w 749285"/>
                <a:gd name="connsiteY8" fmla="*/ 159509 h 1173995"/>
                <a:gd name="connsiteX9" fmla="*/ 541783 w 749285"/>
                <a:gd name="connsiteY9" fmla="*/ 45921 h 1173995"/>
                <a:gd name="connsiteX10" fmla="*/ 553210 w 749285"/>
                <a:gd name="connsiteY10" fmla="*/ 227069 h 1173995"/>
                <a:gd name="connsiteX11" fmla="*/ 650835 w 749285"/>
                <a:gd name="connsiteY11" fmla="*/ 176691 h 1173995"/>
                <a:gd name="connsiteX12" fmla="*/ 573710 w 749285"/>
                <a:gd name="connsiteY12" fmla="*/ 333584 h 1173995"/>
                <a:gd name="connsiteX13" fmla="*/ 723698 w 749285"/>
                <a:gd name="connsiteY13" fmla="*/ 372410 h 1173995"/>
                <a:gd name="connsiteX14" fmla="*/ 580774 w 749285"/>
                <a:gd name="connsiteY14" fmla="*/ 541161 h 1173995"/>
                <a:gd name="connsiteX15" fmla="*/ 749285 w 749285"/>
                <a:gd name="connsiteY15" fmla="*/ 603269 h 1173995"/>
                <a:gd name="connsiteX16" fmla="*/ 633589 w 749285"/>
                <a:gd name="connsiteY16" fmla="*/ 780982 h 1173995"/>
                <a:gd name="connsiteX17" fmla="*/ 729090 w 749285"/>
                <a:gd name="connsiteY17" fmla="*/ 949573 h 1173995"/>
                <a:gd name="connsiteX18" fmla="*/ 553210 w 749285"/>
                <a:gd name="connsiteY18" fmla="*/ 979468 h 1173995"/>
                <a:gd name="connsiteX19" fmla="*/ 541783 w 749285"/>
                <a:gd name="connsiteY19" fmla="*/ 1160616 h 1173995"/>
                <a:gd name="connsiteX20" fmla="*/ 462333 w 749285"/>
                <a:gd name="connsiteY20" fmla="*/ 1047028 h 1173995"/>
                <a:gd name="connsiteX21" fmla="*/ 354611 w 749285"/>
                <a:gd name="connsiteY21" fmla="*/ 1173995 h 1173995"/>
                <a:gd name="connsiteX22" fmla="*/ 353504 w 749285"/>
                <a:gd name="connsiteY22" fmla="*/ 1039832 h 1173995"/>
                <a:gd name="connsiteX23" fmla="*/ 206699 w 749285"/>
                <a:gd name="connsiteY23" fmla="*/ 1062877 h 1173995"/>
                <a:gd name="connsiteX24" fmla="*/ 265677 w 749285"/>
                <a:gd name="connsiteY24" fmla="*/ 820299 h 1173995"/>
                <a:gd name="connsiteX25" fmla="*/ 102604 w 749285"/>
                <a:gd name="connsiteY25" fmla="*/ 834127 h 1173995"/>
                <a:gd name="connsiteX26" fmla="*/ 165893 w 749285"/>
                <a:gd name="connsiteY26" fmla="*/ 691537 h 1173995"/>
                <a:gd name="connsiteX27" fmla="*/ 0 w 749285"/>
                <a:gd name="connsiteY27"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351092 w 749285"/>
                <a:gd name="connsiteY5" fmla="*/ 222902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51092 w 749285"/>
                <a:gd name="connsiteY5" fmla="*/ 181942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603092 w 749285"/>
                <a:gd name="connsiteY13" fmla="*/ 556003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73710 w 801037"/>
                <a:gd name="connsiteY11" fmla="*/ 292624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532728 w 801037"/>
                <a:gd name="connsiteY9" fmla="*/ 232713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1037" h="1133035">
                  <a:moveTo>
                    <a:pt x="0" y="528621"/>
                  </a:moveTo>
                  <a:lnTo>
                    <a:pt x="165893" y="474040"/>
                  </a:lnTo>
                  <a:lnTo>
                    <a:pt x="83310" y="264243"/>
                  </a:lnTo>
                  <a:lnTo>
                    <a:pt x="203537" y="310940"/>
                  </a:lnTo>
                  <a:lnTo>
                    <a:pt x="175467" y="135731"/>
                  </a:lnTo>
                  <a:lnTo>
                    <a:pt x="328403" y="198130"/>
                  </a:lnTo>
                  <a:lnTo>
                    <a:pt x="367650" y="0"/>
                  </a:lnTo>
                  <a:lnTo>
                    <a:pt x="426889" y="149085"/>
                  </a:lnTo>
                  <a:lnTo>
                    <a:pt x="541783" y="4961"/>
                  </a:lnTo>
                  <a:lnTo>
                    <a:pt x="532728" y="232713"/>
                  </a:lnTo>
                  <a:lnTo>
                    <a:pt x="680882" y="159279"/>
                  </a:lnTo>
                  <a:lnTo>
                    <a:pt x="588916" y="337756"/>
                  </a:lnTo>
                  <a:lnTo>
                    <a:pt x="750187" y="372781"/>
                  </a:lnTo>
                  <a:lnTo>
                    <a:pt x="603092" y="556003"/>
                  </a:lnTo>
                  <a:lnTo>
                    <a:pt x="801037" y="638348"/>
                  </a:lnTo>
                  <a:lnTo>
                    <a:pt x="633589" y="740022"/>
                  </a:lnTo>
                  <a:lnTo>
                    <a:pt x="729947" y="940990"/>
                  </a:lnTo>
                  <a:lnTo>
                    <a:pt x="553210" y="938508"/>
                  </a:lnTo>
                  <a:lnTo>
                    <a:pt x="541783" y="1119656"/>
                  </a:lnTo>
                  <a:lnTo>
                    <a:pt x="462333" y="1006068"/>
                  </a:lnTo>
                  <a:lnTo>
                    <a:pt x="354611" y="1133035"/>
                  </a:lnTo>
                  <a:lnTo>
                    <a:pt x="353504" y="998872"/>
                  </a:lnTo>
                  <a:lnTo>
                    <a:pt x="206699" y="1021917"/>
                  </a:lnTo>
                  <a:lnTo>
                    <a:pt x="265677" y="779339"/>
                  </a:lnTo>
                  <a:lnTo>
                    <a:pt x="102604" y="793167"/>
                  </a:lnTo>
                  <a:lnTo>
                    <a:pt x="165893" y="650577"/>
                  </a:lnTo>
                  <a:lnTo>
                    <a:pt x="0" y="528621"/>
                  </a:lnTo>
                  <a:close/>
                </a:path>
              </a:pathLst>
            </a:custGeom>
            <a:solidFill>
              <a:srgbClr val="ED7D3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1" name="グループ化 40"/>
            <p:cNvGrpSpPr/>
            <p:nvPr/>
          </p:nvGrpSpPr>
          <p:grpSpPr>
            <a:xfrm rot="1635714">
              <a:off x="157670" y="1170881"/>
              <a:ext cx="448718" cy="448718"/>
              <a:chOff x="65134" y="2600497"/>
              <a:chExt cx="783726" cy="783726"/>
            </a:xfrm>
          </p:grpSpPr>
          <p:sp>
            <p:nvSpPr>
              <p:cNvPr id="42" name="星 12 41"/>
              <p:cNvSpPr/>
              <p:nvPr/>
            </p:nvSpPr>
            <p:spPr>
              <a:xfrm rot="809011">
                <a:off x="65134" y="2600497"/>
                <a:ext cx="783726" cy="783726"/>
              </a:xfrm>
              <a:prstGeom prst="star12">
                <a:avLst/>
              </a:prstGeom>
              <a:solidFill>
                <a:sysClr val="windowText" lastClr="000000">
                  <a:lumMod val="85000"/>
                  <a:lumOff val="1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フリーフォーム 42"/>
              <p:cNvSpPr/>
              <p:nvPr/>
            </p:nvSpPr>
            <p:spPr>
              <a:xfrm rot="20790989" flipV="1">
                <a:off x="320578" y="3062902"/>
                <a:ext cx="252691" cy="107119"/>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乗算記号 60"/>
              <p:cNvSpPr/>
              <p:nvPr/>
            </p:nvSpPr>
            <p:spPr>
              <a:xfrm rot="20633417">
                <a:off x="172970" y="2892101"/>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乗算記号 61"/>
              <p:cNvSpPr/>
              <p:nvPr/>
            </p:nvSpPr>
            <p:spPr>
              <a:xfrm rot="20633417">
                <a:off x="418937" y="2842905"/>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7" name="グループ化 6"/>
          <p:cNvGrpSpPr/>
          <p:nvPr/>
        </p:nvGrpSpPr>
        <p:grpSpPr>
          <a:xfrm>
            <a:off x="2938184" y="2881324"/>
            <a:ext cx="1124192" cy="931075"/>
            <a:chOff x="2938184" y="2881324"/>
            <a:chExt cx="1124192" cy="931075"/>
          </a:xfrm>
        </p:grpSpPr>
        <p:grpSp>
          <p:nvGrpSpPr>
            <p:cNvPr id="47" name="グループ化 46"/>
            <p:cNvGrpSpPr/>
            <p:nvPr/>
          </p:nvGrpSpPr>
          <p:grpSpPr>
            <a:xfrm rot="618903" flipH="1">
              <a:off x="2938184" y="2881324"/>
              <a:ext cx="873456" cy="656155"/>
              <a:chOff x="4877168" y="3693609"/>
              <a:chExt cx="873456" cy="656155"/>
            </a:xfrm>
          </p:grpSpPr>
          <p:grpSp>
            <p:nvGrpSpPr>
              <p:cNvPr id="48" name="グループ化 47"/>
              <p:cNvGrpSpPr/>
              <p:nvPr/>
            </p:nvGrpSpPr>
            <p:grpSpPr>
              <a:xfrm rot="18942403" flipH="1">
                <a:off x="4877168" y="3693609"/>
                <a:ext cx="511300" cy="656155"/>
                <a:chOff x="6520844" y="1891940"/>
                <a:chExt cx="1102541" cy="1414898"/>
              </a:xfrm>
              <a:effectLst/>
            </p:grpSpPr>
            <p:sp>
              <p:nvSpPr>
                <p:cNvPr id="53" name="正方形/長方形 2"/>
                <p:cNvSpPr/>
                <p:nvPr/>
              </p:nvSpPr>
              <p:spPr>
                <a:xfrm rot="1052167">
                  <a:off x="6690562" y="1891940"/>
                  <a:ext cx="288032" cy="1259708"/>
                </a:xfrm>
                <a:custGeom>
                  <a:avLst/>
                  <a:gdLst>
                    <a:gd name="connsiteX0" fmla="*/ 0 w 288032"/>
                    <a:gd name="connsiteY0" fmla="*/ 0 h 1008112"/>
                    <a:gd name="connsiteX1" fmla="*/ 288032 w 288032"/>
                    <a:gd name="connsiteY1" fmla="*/ 0 h 1008112"/>
                    <a:gd name="connsiteX2" fmla="*/ 288032 w 288032"/>
                    <a:gd name="connsiteY2" fmla="*/ 1008112 h 1008112"/>
                    <a:gd name="connsiteX3" fmla="*/ 0 w 288032"/>
                    <a:gd name="connsiteY3" fmla="*/ 1008112 h 1008112"/>
                    <a:gd name="connsiteX4" fmla="*/ 0 w 288032"/>
                    <a:gd name="connsiteY4" fmla="*/ 0 h 1008112"/>
                    <a:gd name="connsiteX0" fmla="*/ 142875 w 288032"/>
                    <a:gd name="connsiteY0" fmla="*/ 12700 h 1008112"/>
                    <a:gd name="connsiteX1" fmla="*/ 288032 w 288032"/>
                    <a:gd name="connsiteY1" fmla="*/ 0 h 1008112"/>
                    <a:gd name="connsiteX2" fmla="*/ 288032 w 288032"/>
                    <a:gd name="connsiteY2" fmla="*/ 1008112 h 1008112"/>
                    <a:gd name="connsiteX3" fmla="*/ 0 w 288032"/>
                    <a:gd name="connsiteY3" fmla="*/ 1008112 h 1008112"/>
                    <a:gd name="connsiteX4" fmla="*/ 142875 w 288032"/>
                    <a:gd name="connsiteY4" fmla="*/ 12700 h 10081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Lst>
                  <a:ahLst/>
                  <a:cxnLst>
                    <a:cxn ang="0">
                      <a:pos x="connsiteX0" y="connsiteY0"/>
                    </a:cxn>
                    <a:cxn ang="0">
                      <a:pos x="connsiteX1" y="connsiteY1"/>
                    </a:cxn>
                    <a:cxn ang="0">
                      <a:pos x="connsiteX2" y="connsiteY2"/>
                    </a:cxn>
                    <a:cxn ang="0">
                      <a:pos x="connsiteX3" y="connsiteY3"/>
                    </a:cxn>
                  </a:cxnLst>
                  <a:rect l="l" t="t" r="r" b="b"/>
                  <a:pathLst>
                    <a:path w="288032" h="995412">
                      <a:moveTo>
                        <a:pt x="142875" y="0"/>
                      </a:moveTo>
                      <a:cubicBezTo>
                        <a:pt x="248411" y="427054"/>
                        <a:pt x="268221" y="663608"/>
                        <a:pt x="288032" y="995412"/>
                      </a:cubicBezTo>
                      <a:lnTo>
                        <a:pt x="0" y="995412"/>
                      </a:lnTo>
                      <a:cubicBezTo>
                        <a:pt x="92075" y="663608"/>
                        <a:pt x="123825" y="392129"/>
                        <a:pt x="142875" y="0"/>
                      </a:cubicBez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 name="上矢印 4"/>
                <p:cNvSpPr/>
                <p:nvPr/>
              </p:nvSpPr>
              <p:spPr>
                <a:xfrm rot="4749254">
                  <a:off x="6830504" y="2513957"/>
                  <a:ext cx="483221" cy="1102541"/>
                </a:xfrm>
                <a:custGeom>
                  <a:avLst/>
                  <a:gdLst>
                    <a:gd name="connsiteX0" fmla="*/ 0 w 468560"/>
                    <a:gd name="connsiteY0" fmla="*/ 234280 h 1277878"/>
                    <a:gd name="connsiteX1" fmla="*/ 234280 w 468560"/>
                    <a:gd name="connsiteY1" fmla="*/ 0 h 1277878"/>
                    <a:gd name="connsiteX2" fmla="*/ 468560 w 468560"/>
                    <a:gd name="connsiteY2" fmla="*/ 234280 h 1277878"/>
                    <a:gd name="connsiteX3" fmla="*/ 351420 w 468560"/>
                    <a:gd name="connsiteY3" fmla="*/ 234280 h 1277878"/>
                    <a:gd name="connsiteX4" fmla="*/ 351420 w 468560"/>
                    <a:gd name="connsiteY4" fmla="*/ 1277878 h 1277878"/>
                    <a:gd name="connsiteX5" fmla="*/ 117140 w 468560"/>
                    <a:gd name="connsiteY5" fmla="*/ 1277878 h 1277878"/>
                    <a:gd name="connsiteX6" fmla="*/ 117140 w 468560"/>
                    <a:gd name="connsiteY6" fmla="*/ 234280 h 1277878"/>
                    <a:gd name="connsiteX7" fmla="*/ 0 w 468560"/>
                    <a:gd name="connsiteY7" fmla="*/ 234280 h 1277878"/>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51420 w 468560"/>
                    <a:gd name="connsiteY4" fmla="*/ 1277878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83221"/>
                    <a:gd name="connsiteY0" fmla="*/ 234280 h 1298777"/>
                    <a:gd name="connsiteX1" fmla="*/ 234280 w 483221"/>
                    <a:gd name="connsiteY1" fmla="*/ 0 h 1298777"/>
                    <a:gd name="connsiteX2" fmla="*/ 483221 w 483221"/>
                    <a:gd name="connsiteY2" fmla="*/ 264679 h 1298777"/>
                    <a:gd name="connsiteX3" fmla="*/ 296537 w 483221"/>
                    <a:gd name="connsiteY3" fmla="*/ 242180 h 1298777"/>
                    <a:gd name="connsiteX4" fmla="*/ 378466 w 483221"/>
                    <a:gd name="connsiteY4" fmla="*/ 1179944 h 1298777"/>
                    <a:gd name="connsiteX5" fmla="*/ 121250 w 483221"/>
                    <a:gd name="connsiteY5" fmla="*/ 1298777 h 1298777"/>
                    <a:gd name="connsiteX6" fmla="*/ 173918 w 483221"/>
                    <a:gd name="connsiteY6" fmla="*/ 243373 h 1298777"/>
                    <a:gd name="connsiteX7" fmla="*/ 0 w 483221"/>
                    <a:gd name="connsiteY7" fmla="*/ 234280 h 12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221" h="1298777">
                      <a:moveTo>
                        <a:pt x="0" y="234280"/>
                      </a:moveTo>
                      <a:lnTo>
                        <a:pt x="234280" y="0"/>
                      </a:lnTo>
                      <a:lnTo>
                        <a:pt x="483221" y="264679"/>
                      </a:lnTo>
                      <a:lnTo>
                        <a:pt x="296537" y="242180"/>
                      </a:lnTo>
                      <a:cubicBezTo>
                        <a:pt x="253524" y="543032"/>
                        <a:pt x="321881" y="762652"/>
                        <a:pt x="378466" y="1179944"/>
                      </a:cubicBezTo>
                      <a:lnTo>
                        <a:pt x="121250" y="1298777"/>
                      </a:lnTo>
                      <a:cubicBezTo>
                        <a:pt x="102285" y="959947"/>
                        <a:pt x="60732" y="631347"/>
                        <a:pt x="173918" y="243373"/>
                      </a:cubicBezTo>
                      <a:lnTo>
                        <a:pt x="0" y="234280"/>
                      </a:ln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2" name="星 16 3"/>
              <p:cNvSpPr/>
              <p:nvPr/>
            </p:nvSpPr>
            <p:spPr>
              <a:xfrm rot="20178529" flipH="1">
                <a:off x="5379146" y="3737692"/>
                <a:ext cx="371478" cy="525442"/>
              </a:xfrm>
              <a:custGeom>
                <a:avLst/>
                <a:gdLst>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83392 w 672268"/>
                  <a:gd name="connsiteY15" fmla="*/ 515000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03757 w 672268"/>
                  <a:gd name="connsiteY15" fmla="*/ 541161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03537 w 749285"/>
                  <a:gd name="connsiteY29" fmla="*/ 854637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94784 w 749285"/>
                  <a:gd name="connsiteY29" fmla="*/ 817193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50835 w 749285"/>
                  <a:gd name="connsiteY19" fmla="*/ 1029846 h 1206537"/>
                  <a:gd name="connsiteX20" fmla="*/ 553210 w 749285"/>
                  <a:gd name="connsiteY20" fmla="*/ 979468 h 1206537"/>
                  <a:gd name="connsiteX21" fmla="*/ 541783 w 749285"/>
                  <a:gd name="connsiteY21" fmla="*/ 1160616 h 1206537"/>
                  <a:gd name="connsiteX22" fmla="*/ 462333 w 749285"/>
                  <a:gd name="connsiteY22" fmla="*/ 1047028 h 1206537"/>
                  <a:gd name="connsiteX23" fmla="*/ 413151 w 749285"/>
                  <a:gd name="connsiteY23" fmla="*/ 1206537 h 1206537"/>
                  <a:gd name="connsiteX24" fmla="*/ 363969 w 749285"/>
                  <a:gd name="connsiteY24" fmla="*/ 1047028 h 1206537"/>
                  <a:gd name="connsiteX25" fmla="*/ 284519 w 749285"/>
                  <a:gd name="connsiteY25" fmla="*/ 1160616 h 1206537"/>
                  <a:gd name="connsiteX26" fmla="*/ 273092 w 749285"/>
                  <a:gd name="connsiteY26" fmla="*/ 979468 h 1206537"/>
                  <a:gd name="connsiteX27" fmla="*/ 175467 w 749285"/>
                  <a:gd name="connsiteY27" fmla="*/ 1029846 h 1206537"/>
                  <a:gd name="connsiteX28" fmla="*/ 265677 w 749285"/>
                  <a:gd name="connsiteY28" fmla="*/ 820299 h 1206537"/>
                  <a:gd name="connsiteX29" fmla="*/ 102604 w 749285"/>
                  <a:gd name="connsiteY29" fmla="*/ 834127 h 1206537"/>
                  <a:gd name="connsiteX30" fmla="*/ 165893 w 749285"/>
                  <a:gd name="connsiteY30" fmla="*/ 691537 h 1206537"/>
                  <a:gd name="connsiteX31" fmla="*/ 0 w 749285"/>
                  <a:gd name="connsiteY31"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683467 w 749285"/>
                  <a:gd name="connsiteY18" fmla="*/ 999119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73092 w 749285"/>
                  <a:gd name="connsiteY24" fmla="*/ 979468 h 1206537"/>
                  <a:gd name="connsiteX25" fmla="*/ 175467 w 749285"/>
                  <a:gd name="connsiteY25" fmla="*/ 1029846 h 1206537"/>
                  <a:gd name="connsiteX26" fmla="*/ 265677 w 749285"/>
                  <a:gd name="connsiteY26" fmla="*/ 820299 h 1206537"/>
                  <a:gd name="connsiteX27" fmla="*/ 102604 w 749285"/>
                  <a:gd name="connsiteY27" fmla="*/ 834127 h 1206537"/>
                  <a:gd name="connsiteX28" fmla="*/ 165893 w 749285"/>
                  <a:gd name="connsiteY28" fmla="*/ 691537 h 1206537"/>
                  <a:gd name="connsiteX29" fmla="*/ 0 w 749285"/>
                  <a:gd name="connsiteY29"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175467 w 749285"/>
                  <a:gd name="connsiteY24" fmla="*/ 1029846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53504 w 749285"/>
                  <a:gd name="connsiteY23" fmla="*/ 1039832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363969 w 749285"/>
                  <a:gd name="connsiteY7" fmla="*/ 159509 h 1173995"/>
                  <a:gd name="connsiteX8" fmla="*/ 413151 w 749285"/>
                  <a:gd name="connsiteY8" fmla="*/ 0 h 1173995"/>
                  <a:gd name="connsiteX9" fmla="*/ 462333 w 749285"/>
                  <a:gd name="connsiteY9" fmla="*/ 159509 h 1173995"/>
                  <a:gd name="connsiteX10" fmla="*/ 541783 w 749285"/>
                  <a:gd name="connsiteY10" fmla="*/ 45921 h 1173995"/>
                  <a:gd name="connsiteX11" fmla="*/ 553210 w 749285"/>
                  <a:gd name="connsiteY11" fmla="*/ 227069 h 1173995"/>
                  <a:gd name="connsiteX12" fmla="*/ 650835 w 749285"/>
                  <a:gd name="connsiteY12" fmla="*/ 176691 h 1173995"/>
                  <a:gd name="connsiteX13" fmla="*/ 573710 w 749285"/>
                  <a:gd name="connsiteY13" fmla="*/ 333584 h 1173995"/>
                  <a:gd name="connsiteX14" fmla="*/ 723698 w 749285"/>
                  <a:gd name="connsiteY14" fmla="*/ 372410 h 1173995"/>
                  <a:gd name="connsiteX15" fmla="*/ 580774 w 749285"/>
                  <a:gd name="connsiteY15" fmla="*/ 541161 h 1173995"/>
                  <a:gd name="connsiteX16" fmla="*/ 749285 w 749285"/>
                  <a:gd name="connsiteY16" fmla="*/ 603269 h 1173995"/>
                  <a:gd name="connsiteX17" fmla="*/ 633589 w 749285"/>
                  <a:gd name="connsiteY17" fmla="*/ 780982 h 1173995"/>
                  <a:gd name="connsiteX18" fmla="*/ 729090 w 749285"/>
                  <a:gd name="connsiteY18" fmla="*/ 949573 h 1173995"/>
                  <a:gd name="connsiteX19" fmla="*/ 553210 w 749285"/>
                  <a:gd name="connsiteY19" fmla="*/ 979468 h 1173995"/>
                  <a:gd name="connsiteX20" fmla="*/ 541783 w 749285"/>
                  <a:gd name="connsiteY20" fmla="*/ 1160616 h 1173995"/>
                  <a:gd name="connsiteX21" fmla="*/ 462333 w 749285"/>
                  <a:gd name="connsiteY21" fmla="*/ 1047028 h 1173995"/>
                  <a:gd name="connsiteX22" fmla="*/ 354611 w 749285"/>
                  <a:gd name="connsiteY22" fmla="*/ 1173995 h 1173995"/>
                  <a:gd name="connsiteX23" fmla="*/ 353504 w 749285"/>
                  <a:gd name="connsiteY23" fmla="*/ 1039832 h 1173995"/>
                  <a:gd name="connsiteX24" fmla="*/ 206699 w 749285"/>
                  <a:gd name="connsiteY24" fmla="*/ 1062877 h 1173995"/>
                  <a:gd name="connsiteX25" fmla="*/ 265677 w 749285"/>
                  <a:gd name="connsiteY25" fmla="*/ 820299 h 1173995"/>
                  <a:gd name="connsiteX26" fmla="*/ 102604 w 749285"/>
                  <a:gd name="connsiteY26" fmla="*/ 834127 h 1173995"/>
                  <a:gd name="connsiteX27" fmla="*/ 165893 w 749285"/>
                  <a:gd name="connsiteY27" fmla="*/ 691537 h 1173995"/>
                  <a:gd name="connsiteX28" fmla="*/ 0 w 749285"/>
                  <a:gd name="connsiteY28"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413151 w 749285"/>
                  <a:gd name="connsiteY7" fmla="*/ 0 h 1173995"/>
                  <a:gd name="connsiteX8" fmla="*/ 462333 w 749285"/>
                  <a:gd name="connsiteY8" fmla="*/ 159509 h 1173995"/>
                  <a:gd name="connsiteX9" fmla="*/ 541783 w 749285"/>
                  <a:gd name="connsiteY9" fmla="*/ 45921 h 1173995"/>
                  <a:gd name="connsiteX10" fmla="*/ 553210 w 749285"/>
                  <a:gd name="connsiteY10" fmla="*/ 227069 h 1173995"/>
                  <a:gd name="connsiteX11" fmla="*/ 650835 w 749285"/>
                  <a:gd name="connsiteY11" fmla="*/ 176691 h 1173995"/>
                  <a:gd name="connsiteX12" fmla="*/ 573710 w 749285"/>
                  <a:gd name="connsiteY12" fmla="*/ 333584 h 1173995"/>
                  <a:gd name="connsiteX13" fmla="*/ 723698 w 749285"/>
                  <a:gd name="connsiteY13" fmla="*/ 372410 h 1173995"/>
                  <a:gd name="connsiteX14" fmla="*/ 580774 w 749285"/>
                  <a:gd name="connsiteY14" fmla="*/ 541161 h 1173995"/>
                  <a:gd name="connsiteX15" fmla="*/ 749285 w 749285"/>
                  <a:gd name="connsiteY15" fmla="*/ 603269 h 1173995"/>
                  <a:gd name="connsiteX16" fmla="*/ 633589 w 749285"/>
                  <a:gd name="connsiteY16" fmla="*/ 780982 h 1173995"/>
                  <a:gd name="connsiteX17" fmla="*/ 729090 w 749285"/>
                  <a:gd name="connsiteY17" fmla="*/ 949573 h 1173995"/>
                  <a:gd name="connsiteX18" fmla="*/ 553210 w 749285"/>
                  <a:gd name="connsiteY18" fmla="*/ 979468 h 1173995"/>
                  <a:gd name="connsiteX19" fmla="*/ 541783 w 749285"/>
                  <a:gd name="connsiteY19" fmla="*/ 1160616 h 1173995"/>
                  <a:gd name="connsiteX20" fmla="*/ 462333 w 749285"/>
                  <a:gd name="connsiteY20" fmla="*/ 1047028 h 1173995"/>
                  <a:gd name="connsiteX21" fmla="*/ 354611 w 749285"/>
                  <a:gd name="connsiteY21" fmla="*/ 1173995 h 1173995"/>
                  <a:gd name="connsiteX22" fmla="*/ 353504 w 749285"/>
                  <a:gd name="connsiteY22" fmla="*/ 1039832 h 1173995"/>
                  <a:gd name="connsiteX23" fmla="*/ 206699 w 749285"/>
                  <a:gd name="connsiteY23" fmla="*/ 1062877 h 1173995"/>
                  <a:gd name="connsiteX24" fmla="*/ 265677 w 749285"/>
                  <a:gd name="connsiteY24" fmla="*/ 820299 h 1173995"/>
                  <a:gd name="connsiteX25" fmla="*/ 102604 w 749285"/>
                  <a:gd name="connsiteY25" fmla="*/ 834127 h 1173995"/>
                  <a:gd name="connsiteX26" fmla="*/ 165893 w 749285"/>
                  <a:gd name="connsiteY26" fmla="*/ 691537 h 1173995"/>
                  <a:gd name="connsiteX27" fmla="*/ 0 w 749285"/>
                  <a:gd name="connsiteY27"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351092 w 749285"/>
                  <a:gd name="connsiteY5" fmla="*/ 222902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51092 w 749285"/>
                  <a:gd name="connsiteY5" fmla="*/ 181942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603092 w 749285"/>
                  <a:gd name="connsiteY13" fmla="*/ 556003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73710 w 801037"/>
                  <a:gd name="connsiteY11" fmla="*/ 292624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532728 w 801037"/>
                  <a:gd name="connsiteY9" fmla="*/ 232713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1037" h="1133035">
                    <a:moveTo>
                      <a:pt x="0" y="528621"/>
                    </a:moveTo>
                    <a:lnTo>
                      <a:pt x="165893" y="474040"/>
                    </a:lnTo>
                    <a:lnTo>
                      <a:pt x="83310" y="264243"/>
                    </a:lnTo>
                    <a:lnTo>
                      <a:pt x="203537" y="310940"/>
                    </a:lnTo>
                    <a:lnTo>
                      <a:pt x="175467" y="135731"/>
                    </a:lnTo>
                    <a:lnTo>
                      <a:pt x="328403" y="198130"/>
                    </a:lnTo>
                    <a:lnTo>
                      <a:pt x="367650" y="0"/>
                    </a:lnTo>
                    <a:lnTo>
                      <a:pt x="426889" y="149085"/>
                    </a:lnTo>
                    <a:lnTo>
                      <a:pt x="541783" y="4961"/>
                    </a:lnTo>
                    <a:lnTo>
                      <a:pt x="532728" y="232713"/>
                    </a:lnTo>
                    <a:lnTo>
                      <a:pt x="680882" y="159279"/>
                    </a:lnTo>
                    <a:lnTo>
                      <a:pt x="588916" y="337756"/>
                    </a:lnTo>
                    <a:lnTo>
                      <a:pt x="750187" y="372781"/>
                    </a:lnTo>
                    <a:lnTo>
                      <a:pt x="603092" y="556003"/>
                    </a:lnTo>
                    <a:lnTo>
                      <a:pt x="801037" y="638348"/>
                    </a:lnTo>
                    <a:lnTo>
                      <a:pt x="633589" y="740022"/>
                    </a:lnTo>
                    <a:lnTo>
                      <a:pt x="729947" y="940990"/>
                    </a:lnTo>
                    <a:lnTo>
                      <a:pt x="553210" y="938508"/>
                    </a:lnTo>
                    <a:lnTo>
                      <a:pt x="541783" y="1119656"/>
                    </a:lnTo>
                    <a:lnTo>
                      <a:pt x="462333" y="1006068"/>
                    </a:lnTo>
                    <a:lnTo>
                      <a:pt x="354611" y="1133035"/>
                    </a:lnTo>
                    <a:lnTo>
                      <a:pt x="353504" y="998872"/>
                    </a:lnTo>
                    <a:lnTo>
                      <a:pt x="206699" y="1021917"/>
                    </a:lnTo>
                    <a:lnTo>
                      <a:pt x="265677" y="779339"/>
                    </a:lnTo>
                    <a:lnTo>
                      <a:pt x="102604" y="793167"/>
                    </a:lnTo>
                    <a:lnTo>
                      <a:pt x="165893" y="650577"/>
                    </a:lnTo>
                    <a:lnTo>
                      <a:pt x="0" y="528621"/>
                    </a:lnTo>
                    <a:close/>
                  </a:path>
                </a:pathLst>
              </a:custGeom>
              <a:solidFill>
                <a:srgbClr val="ED7D3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59" name="グループ化 58"/>
            <p:cNvGrpSpPr/>
            <p:nvPr/>
          </p:nvGrpSpPr>
          <p:grpSpPr>
            <a:xfrm rot="650558">
              <a:off x="3601138" y="3202199"/>
              <a:ext cx="461238" cy="610200"/>
              <a:chOff x="7004137" y="3768598"/>
              <a:chExt cx="1427709" cy="1888805"/>
            </a:xfrm>
          </p:grpSpPr>
          <p:sp>
            <p:nvSpPr>
              <p:cNvPr id="60" name="円/楕円 75"/>
              <p:cNvSpPr/>
              <p:nvPr/>
            </p:nvSpPr>
            <p:spPr>
              <a:xfrm>
                <a:off x="7145931" y="3768598"/>
                <a:ext cx="1173095" cy="119885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ローチャート: 論理積ゲート 56"/>
              <p:cNvSpPr/>
              <p:nvPr/>
            </p:nvSpPr>
            <p:spPr>
              <a:xfrm rot="16200000">
                <a:off x="7357464" y="4583020"/>
                <a:ext cx="721056" cy="1427709"/>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92039"/>
                  <a:gd name="connsiteX1" fmla="*/ 222695 w 371011"/>
                  <a:gd name="connsiteY1" fmla="*/ 66675 h 992039"/>
                  <a:gd name="connsiteX2" fmla="*/ 369187 w 371011"/>
                  <a:gd name="connsiteY2" fmla="*/ 497908 h 992039"/>
                  <a:gd name="connsiteX3" fmla="*/ 299886 w 371011"/>
                  <a:gd name="connsiteY3" fmla="*/ 896384 h 992039"/>
                  <a:gd name="connsiteX4" fmla="*/ 189352 w 371011"/>
                  <a:gd name="connsiteY4" fmla="*/ 986467 h 992039"/>
                  <a:gd name="connsiteX5" fmla="*/ 0 w 371011"/>
                  <a:gd name="connsiteY5" fmla="*/ 967241 h 992039"/>
                  <a:gd name="connsiteX6" fmla="*/ 2384 w 371011"/>
                  <a:gd name="connsiteY6" fmla="*/ 0 h 992039"/>
                  <a:gd name="connsiteX0" fmla="*/ 11087 w 379714"/>
                  <a:gd name="connsiteY0" fmla="*/ 0 h 1054106"/>
                  <a:gd name="connsiteX1" fmla="*/ 231398 w 379714"/>
                  <a:gd name="connsiteY1" fmla="*/ 66675 h 1054106"/>
                  <a:gd name="connsiteX2" fmla="*/ 377890 w 379714"/>
                  <a:gd name="connsiteY2" fmla="*/ 497908 h 1054106"/>
                  <a:gd name="connsiteX3" fmla="*/ 308589 w 379714"/>
                  <a:gd name="connsiteY3" fmla="*/ 896384 h 1054106"/>
                  <a:gd name="connsiteX4" fmla="*/ 198055 w 379714"/>
                  <a:gd name="connsiteY4" fmla="*/ 986467 h 1054106"/>
                  <a:gd name="connsiteX5" fmla="*/ 15285 w 379714"/>
                  <a:gd name="connsiteY5" fmla="*/ 1018704 h 1054106"/>
                  <a:gd name="connsiteX6" fmla="*/ 8703 w 379714"/>
                  <a:gd name="connsiteY6" fmla="*/ 967241 h 1054106"/>
                  <a:gd name="connsiteX7" fmla="*/ 11087 w 379714"/>
                  <a:gd name="connsiteY7"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2384 w 369625"/>
                  <a:gd name="connsiteY0" fmla="*/ 0 h 1067837"/>
                  <a:gd name="connsiteX1" fmla="*/ 222695 w 369625"/>
                  <a:gd name="connsiteY1" fmla="*/ 66675 h 1067837"/>
                  <a:gd name="connsiteX2" fmla="*/ 369187 w 369625"/>
                  <a:gd name="connsiteY2" fmla="*/ 513289 h 1067837"/>
                  <a:gd name="connsiteX3" fmla="*/ 189352 w 369625"/>
                  <a:gd name="connsiteY3" fmla="*/ 986467 h 1067837"/>
                  <a:gd name="connsiteX4" fmla="*/ 0 w 369625"/>
                  <a:gd name="connsiteY4" fmla="*/ 967241 h 1067837"/>
                  <a:gd name="connsiteX5" fmla="*/ 2384 w 369625"/>
                  <a:gd name="connsiteY5" fmla="*/ 0 h 1067837"/>
                  <a:gd name="connsiteX0" fmla="*/ 2384 w 369546"/>
                  <a:gd name="connsiteY0" fmla="*/ 0 h 1065002"/>
                  <a:gd name="connsiteX1" fmla="*/ 222695 w 369546"/>
                  <a:gd name="connsiteY1" fmla="*/ 66675 h 1065002"/>
                  <a:gd name="connsiteX2" fmla="*/ 369187 w 369546"/>
                  <a:gd name="connsiteY2" fmla="*/ 513289 h 1065002"/>
                  <a:gd name="connsiteX3" fmla="*/ 236247 w 369546"/>
                  <a:gd name="connsiteY3" fmla="*/ 979649 h 1065002"/>
                  <a:gd name="connsiteX4" fmla="*/ 0 w 369546"/>
                  <a:gd name="connsiteY4" fmla="*/ 967241 h 1065002"/>
                  <a:gd name="connsiteX5" fmla="*/ 2384 w 369546"/>
                  <a:gd name="connsiteY5" fmla="*/ 0 h 1065002"/>
                  <a:gd name="connsiteX0" fmla="*/ 2384 w 369260"/>
                  <a:gd name="connsiteY0" fmla="*/ 0 h 1065002"/>
                  <a:gd name="connsiteX1" fmla="*/ 222695 w 369260"/>
                  <a:gd name="connsiteY1" fmla="*/ 66675 h 1065002"/>
                  <a:gd name="connsiteX2" fmla="*/ 369187 w 369260"/>
                  <a:gd name="connsiteY2" fmla="*/ 513289 h 1065002"/>
                  <a:gd name="connsiteX3" fmla="*/ 236247 w 369260"/>
                  <a:gd name="connsiteY3" fmla="*/ 979649 h 1065002"/>
                  <a:gd name="connsiteX4" fmla="*/ 0 w 369260"/>
                  <a:gd name="connsiteY4" fmla="*/ 967241 h 1065002"/>
                  <a:gd name="connsiteX5" fmla="*/ 2384 w 369260"/>
                  <a:gd name="connsiteY5" fmla="*/ 0 h 1065002"/>
                  <a:gd name="connsiteX0" fmla="*/ 2384 w 369260"/>
                  <a:gd name="connsiteY0" fmla="*/ 0 h 1057616"/>
                  <a:gd name="connsiteX1" fmla="*/ 222695 w 369260"/>
                  <a:gd name="connsiteY1" fmla="*/ 66675 h 1057616"/>
                  <a:gd name="connsiteX2" fmla="*/ 369187 w 369260"/>
                  <a:gd name="connsiteY2" fmla="*/ 513289 h 1057616"/>
                  <a:gd name="connsiteX3" fmla="*/ 236247 w 369260"/>
                  <a:gd name="connsiteY3" fmla="*/ 979649 h 1057616"/>
                  <a:gd name="connsiteX4" fmla="*/ 0 w 369260"/>
                  <a:gd name="connsiteY4" fmla="*/ 967241 h 1057616"/>
                  <a:gd name="connsiteX5" fmla="*/ 2384 w 369260"/>
                  <a:gd name="connsiteY5" fmla="*/ 0 h 1057616"/>
                  <a:gd name="connsiteX0" fmla="*/ 3728 w 370604"/>
                  <a:gd name="connsiteY0" fmla="*/ 0 h 1079052"/>
                  <a:gd name="connsiteX1" fmla="*/ 224039 w 370604"/>
                  <a:gd name="connsiteY1" fmla="*/ 66675 h 1079052"/>
                  <a:gd name="connsiteX2" fmla="*/ 370531 w 370604"/>
                  <a:gd name="connsiteY2" fmla="*/ 513289 h 1079052"/>
                  <a:gd name="connsiteX3" fmla="*/ 237591 w 370604"/>
                  <a:gd name="connsiteY3" fmla="*/ 979649 h 1079052"/>
                  <a:gd name="connsiteX4" fmla="*/ 0 w 370604"/>
                  <a:gd name="connsiteY4" fmla="*/ 999188 h 1079052"/>
                  <a:gd name="connsiteX5" fmla="*/ 3728 w 370604"/>
                  <a:gd name="connsiteY5" fmla="*/ 0 h 1079052"/>
                  <a:gd name="connsiteX0" fmla="*/ 3728 w 370604"/>
                  <a:gd name="connsiteY0" fmla="*/ 0 h 1018481"/>
                  <a:gd name="connsiteX1" fmla="*/ 224039 w 370604"/>
                  <a:gd name="connsiteY1" fmla="*/ 66675 h 1018481"/>
                  <a:gd name="connsiteX2" fmla="*/ 370531 w 370604"/>
                  <a:gd name="connsiteY2" fmla="*/ 513289 h 1018481"/>
                  <a:gd name="connsiteX3" fmla="*/ 237591 w 370604"/>
                  <a:gd name="connsiteY3" fmla="*/ 979649 h 1018481"/>
                  <a:gd name="connsiteX4" fmla="*/ 0 w 370604"/>
                  <a:gd name="connsiteY4" fmla="*/ 999188 h 1018481"/>
                  <a:gd name="connsiteX5" fmla="*/ 3728 w 370604"/>
                  <a:gd name="connsiteY5" fmla="*/ 0 h 1018481"/>
                  <a:gd name="connsiteX0" fmla="*/ 5216 w 372092"/>
                  <a:gd name="connsiteY0" fmla="*/ 0 h 1048677"/>
                  <a:gd name="connsiteX1" fmla="*/ 225527 w 372092"/>
                  <a:gd name="connsiteY1" fmla="*/ 66675 h 1048677"/>
                  <a:gd name="connsiteX2" fmla="*/ 372019 w 372092"/>
                  <a:gd name="connsiteY2" fmla="*/ 513289 h 1048677"/>
                  <a:gd name="connsiteX3" fmla="*/ 239079 w 372092"/>
                  <a:gd name="connsiteY3" fmla="*/ 979649 h 1048677"/>
                  <a:gd name="connsiteX4" fmla="*/ 0 w 372092"/>
                  <a:gd name="connsiteY4" fmla="*/ 1040193 h 1048677"/>
                  <a:gd name="connsiteX5" fmla="*/ 5216 w 372092"/>
                  <a:gd name="connsiteY5" fmla="*/ 0 h 1048677"/>
                  <a:gd name="connsiteX0" fmla="*/ 5216 w 372092"/>
                  <a:gd name="connsiteY0" fmla="*/ 0 h 1040341"/>
                  <a:gd name="connsiteX1" fmla="*/ 225527 w 372092"/>
                  <a:gd name="connsiteY1" fmla="*/ 66675 h 1040341"/>
                  <a:gd name="connsiteX2" fmla="*/ 372019 w 372092"/>
                  <a:gd name="connsiteY2" fmla="*/ 513289 h 1040341"/>
                  <a:gd name="connsiteX3" fmla="*/ 239079 w 372092"/>
                  <a:gd name="connsiteY3" fmla="*/ 979649 h 1040341"/>
                  <a:gd name="connsiteX4" fmla="*/ 0 w 372092"/>
                  <a:gd name="connsiteY4" fmla="*/ 1040193 h 1040341"/>
                  <a:gd name="connsiteX5" fmla="*/ 5216 w 372092"/>
                  <a:gd name="connsiteY5" fmla="*/ 0 h 1040341"/>
                  <a:gd name="connsiteX0" fmla="*/ 5216 w 372087"/>
                  <a:gd name="connsiteY0" fmla="*/ 0 h 1040341"/>
                  <a:gd name="connsiteX1" fmla="*/ 225527 w 372087"/>
                  <a:gd name="connsiteY1" fmla="*/ 66675 h 1040341"/>
                  <a:gd name="connsiteX2" fmla="*/ 372019 w 372087"/>
                  <a:gd name="connsiteY2" fmla="*/ 513289 h 1040341"/>
                  <a:gd name="connsiteX3" fmla="*/ 239079 w 372087"/>
                  <a:gd name="connsiteY3" fmla="*/ 979649 h 1040341"/>
                  <a:gd name="connsiteX4" fmla="*/ 0 w 372087"/>
                  <a:gd name="connsiteY4" fmla="*/ 1040193 h 1040341"/>
                  <a:gd name="connsiteX5" fmla="*/ 5216 w 372087"/>
                  <a:gd name="connsiteY5" fmla="*/ 0 h 1040341"/>
                  <a:gd name="connsiteX0" fmla="*/ 5216 w 372087"/>
                  <a:gd name="connsiteY0" fmla="*/ 0 h 1040483"/>
                  <a:gd name="connsiteX1" fmla="*/ 225527 w 372087"/>
                  <a:gd name="connsiteY1" fmla="*/ 66675 h 1040483"/>
                  <a:gd name="connsiteX2" fmla="*/ 372019 w 372087"/>
                  <a:gd name="connsiteY2" fmla="*/ 513289 h 1040483"/>
                  <a:gd name="connsiteX3" fmla="*/ 239079 w 372087"/>
                  <a:gd name="connsiteY3" fmla="*/ 979649 h 1040483"/>
                  <a:gd name="connsiteX4" fmla="*/ 0 w 372087"/>
                  <a:gd name="connsiteY4" fmla="*/ 1040193 h 1040483"/>
                  <a:gd name="connsiteX5" fmla="*/ 5216 w 372087"/>
                  <a:gd name="connsiteY5" fmla="*/ 0 h 1040483"/>
                  <a:gd name="connsiteX0" fmla="*/ 5216 w 372085"/>
                  <a:gd name="connsiteY0" fmla="*/ 0 h 1040483"/>
                  <a:gd name="connsiteX1" fmla="*/ 225527 w 372085"/>
                  <a:gd name="connsiteY1" fmla="*/ 66675 h 1040483"/>
                  <a:gd name="connsiteX2" fmla="*/ 372019 w 372085"/>
                  <a:gd name="connsiteY2" fmla="*/ 513289 h 1040483"/>
                  <a:gd name="connsiteX3" fmla="*/ 239079 w 372085"/>
                  <a:gd name="connsiteY3" fmla="*/ 979649 h 1040483"/>
                  <a:gd name="connsiteX4" fmla="*/ 0 w 372085"/>
                  <a:gd name="connsiteY4" fmla="*/ 1040193 h 1040483"/>
                  <a:gd name="connsiteX5" fmla="*/ 5216 w 372085"/>
                  <a:gd name="connsiteY5" fmla="*/ 0 h 1040483"/>
                  <a:gd name="connsiteX0" fmla="*/ 5216 w 372089"/>
                  <a:gd name="connsiteY0" fmla="*/ 0 h 1040483"/>
                  <a:gd name="connsiteX1" fmla="*/ 225527 w 372089"/>
                  <a:gd name="connsiteY1" fmla="*/ 66675 h 1040483"/>
                  <a:gd name="connsiteX2" fmla="*/ 372019 w 372089"/>
                  <a:gd name="connsiteY2" fmla="*/ 513289 h 1040483"/>
                  <a:gd name="connsiteX3" fmla="*/ 239079 w 372089"/>
                  <a:gd name="connsiteY3" fmla="*/ 979649 h 1040483"/>
                  <a:gd name="connsiteX4" fmla="*/ 0 w 372089"/>
                  <a:gd name="connsiteY4" fmla="*/ 1040193 h 1040483"/>
                  <a:gd name="connsiteX5" fmla="*/ 5216 w 372089"/>
                  <a:gd name="connsiteY5" fmla="*/ 0 h 1040483"/>
                  <a:gd name="connsiteX0" fmla="*/ 5216 w 372077"/>
                  <a:gd name="connsiteY0" fmla="*/ 0 h 1042008"/>
                  <a:gd name="connsiteX1" fmla="*/ 225527 w 372077"/>
                  <a:gd name="connsiteY1" fmla="*/ 66675 h 1042008"/>
                  <a:gd name="connsiteX2" fmla="*/ 372019 w 372077"/>
                  <a:gd name="connsiteY2" fmla="*/ 513289 h 1042008"/>
                  <a:gd name="connsiteX3" fmla="*/ 238020 w 372077"/>
                  <a:gd name="connsiteY3" fmla="*/ 993480 h 1042008"/>
                  <a:gd name="connsiteX4" fmla="*/ 0 w 372077"/>
                  <a:gd name="connsiteY4" fmla="*/ 1040193 h 1042008"/>
                  <a:gd name="connsiteX5" fmla="*/ 5216 w 372077"/>
                  <a:gd name="connsiteY5" fmla="*/ 0 h 1042008"/>
                  <a:gd name="connsiteX0" fmla="*/ 5216 w 372075"/>
                  <a:gd name="connsiteY0" fmla="*/ 0 h 1042008"/>
                  <a:gd name="connsiteX1" fmla="*/ 225527 w 372075"/>
                  <a:gd name="connsiteY1" fmla="*/ 66675 h 1042008"/>
                  <a:gd name="connsiteX2" fmla="*/ 372019 w 372075"/>
                  <a:gd name="connsiteY2" fmla="*/ 513289 h 1042008"/>
                  <a:gd name="connsiteX3" fmla="*/ 238020 w 372075"/>
                  <a:gd name="connsiteY3" fmla="*/ 993480 h 1042008"/>
                  <a:gd name="connsiteX4" fmla="*/ 0 w 372075"/>
                  <a:gd name="connsiteY4" fmla="*/ 1040193 h 1042008"/>
                  <a:gd name="connsiteX5" fmla="*/ 5216 w 372075"/>
                  <a:gd name="connsiteY5" fmla="*/ 0 h 1042008"/>
                  <a:gd name="connsiteX0" fmla="*/ 5216 w 372055"/>
                  <a:gd name="connsiteY0" fmla="*/ 0 h 1040518"/>
                  <a:gd name="connsiteX1" fmla="*/ 225527 w 372055"/>
                  <a:gd name="connsiteY1" fmla="*/ 66675 h 1040518"/>
                  <a:gd name="connsiteX2" fmla="*/ 372019 w 372055"/>
                  <a:gd name="connsiteY2" fmla="*/ 513289 h 1040518"/>
                  <a:gd name="connsiteX3" fmla="*/ 235692 w 372055"/>
                  <a:gd name="connsiteY3" fmla="*/ 980629 h 1040518"/>
                  <a:gd name="connsiteX4" fmla="*/ 0 w 372055"/>
                  <a:gd name="connsiteY4" fmla="*/ 1040193 h 1040518"/>
                  <a:gd name="connsiteX5" fmla="*/ 5216 w 372055"/>
                  <a:gd name="connsiteY5" fmla="*/ 0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055" h="1040518">
                    <a:moveTo>
                      <a:pt x="5216" y="0"/>
                    </a:moveTo>
                    <a:cubicBezTo>
                      <a:pt x="69922" y="0"/>
                      <a:pt x="160821" y="21437"/>
                      <a:pt x="225527" y="66675"/>
                    </a:cubicBezTo>
                    <a:cubicBezTo>
                      <a:pt x="330354" y="123831"/>
                      <a:pt x="370325" y="360963"/>
                      <a:pt x="372019" y="513289"/>
                    </a:cubicBezTo>
                    <a:cubicBezTo>
                      <a:pt x="373713" y="665615"/>
                      <a:pt x="316231" y="913310"/>
                      <a:pt x="235692" y="980629"/>
                    </a:cubicBezTo>
                    <a:cubicBezTo>
                      <a:pt x="160508" y="1039955"/>
                      <a:pt x="126452" y="1041763"/>
                      <a:pt x="0" y="1040193"/>
                    </a:cubicBezTo>
                    <a:cubicBezTo>
                      <a:pt x="1" y="751116"/>
                      <a:pt x="5215" y="289077"/>
                      <a:pt x="5216"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63" name="フリーフォーム 62"/>
              <p:cNvSpPr/>
              <p:nvPr/>
            </p:nvSpPr>
            <p:spPr>
              <a:xfrm flipV="1">
                <a:off x="7486541" y="4552862"/>
                <a:ext cx="596361"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乗算記号 78"/>
              <p:cNvSpPr/>
              <p:nvPr/>
            </p:nvSpPr>
            <p:spPr>
              <a:xfrm rot="21383664" flipH="1">
                <a:off x="7382948" y="4175196"/>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乗算記号 79"/>
              <p:cNvSpPr/>
              <p:nvPr/>
            </p:nvSpPr>
            <p:spPr>
              <a:xfrm rot="21383664" flipH="1">
                <a:off x="7856841" y="4165807"/>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9" name="グループ化 8"/>
          <p:cNvGrpSpPr/>
          <p:nvPr/>
        </p:nvGrpSpPr>
        <p:grpSpPr>
          <a:xfrm>
            <a:off x="4927953" y="4043304"/>
            <a:ext cx="2503762" cy="1351030"/>
            <a:chOff x="4927953" y="4043304"/>
            <a:chExt cx="2503762" cy="1351030"/>
          </a:xfrm>
        </p:grpSpPr>
        <p:grpSp>
          <p:nvGrpSpPr>
            <p:cNvPr id="66" name="グループ化 65"/>
            <p:cNvGrpSpPr/>
            <p:nvPr/>
          </p:nvGrpSpPr>
          <p:grpSpPr>
            <a:xfrm rot="21372559">
              <a:off x="5101378" y="4043304"/>
              <a:ext cx="2156914" cy="1351030"/>
              <a:chOff x="436799" y="2167836"/>
              <a:chExt cx="3261711" cy="2380886"/>
            </a:xfrm>
          </p:grpSpPr>
          <p:sp>
            <p:nvSpPr>
              <p:cNvPr id="67" name="円/楕円 19"/>
              <p:cNvSpPr/>
              <p:nvPr/>
            </p:nvSpPr>
            <p:spPr>
              <a:xfrm>
                <a:off x="3275048" y="4314659"/>
                <a:ext cx="183844" cy="171238"/>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68" name="雲 31"/>
              <p:cNvSpPr/>
              <p:nvPr/>
            </p:nvSpPr>
            <p:spPr>
              <a:xfrm rot="197991">
                <a:off x="436799" y="2167836"/>
                <a:ext cx="3261711" cy="238088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9" name="円/楕円 21"/>
              <p:cNvSpPr/>
              <p:nvPr/>
            </p:nvSpPr>
            <p:spPr>
              <a:xfrm>
                <a:off x="3498492" y="440146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70" name="テキスト ボックス 69"/>
            <p:cNvSpPr txBox="1"/>
            <p:nvPr/>
          </p:nvSpPr>
          <p:spPr>
            <a:xfrm rot="21047143">
              <a:off x="4927953" y="4399133"/>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危ないサイトは</a:t>
              </a:r>
              <a:br>
                <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見ないでおこう</a:t>
              </a:r>
              <a:endPar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80" name="ドーナツ 79"/>
          <p:cNvSpPr/>
          <p:nvPr/>
        </p:nvSpPr>
        <p:spPr>
          <a:xfrm>
            <a:off x="5882102" y="5287067"/>
            <a:ext cx="1267898" cy="1266090"/>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u="sng" dirty="0"/>
          </a:p>
        </p:txBody>
      </p:sp>
    </p:spTree>
    <p:custDataLst>
      <p:tags r:id="rId1"/>
    </p:custDataLst>
    <p:extLst>
      <p:ext uri="{BB962C8B-B14F-4D97-AF65-F5344CB8AC3E}">
        <p14:creationId xmlns:p14="http://schemas.microsoft.com/office/powerpoint/2010/main" val="329886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par>
                          <p:cTn id="15" fill="hold">
                            <p:stCondLst>
                              <p:cond delay="1500"/>
                            </p:stCondLst>
                            <p:childTnLst>
                              <p:par>
                                <p:cTn id="16" presetID="10" presetClass="entr" presetSubtype="0" fill="hold" nodeType="afterEffect">
                                  <p:stCondLst>
                                    <p:cond delay="50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80"/>
                                        </p:tgtEl>
                                        <p:attrNameLst>
                                          <p:attrName>style.visibility</p:attrName>
                                        </p:attrNameLst>
                                      </p:cBhvr>
                                      <p:to>
                                        <p:strVal val="visible"/>
                                      </p:to>
                                    </p:set>
                                    <p:animEffect transition="in" filter="fade">
                                      <p:cBhvr>
                                        <p:cTn id="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54673" y="860836"/>
            <a:ext cx="8805692" cy="239171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10.</a:t>
            </a:r>
            <a:r>
              <a:rPr lang="ja-JP" altLang="en-US" dirty="0"/>
              <a:t> フィルタリングで何を守ってくれているの？</a:t>
            </a:r>
          </a:p>
        </p:txBody>
      </p:sp>
      <p:sp>
        <p:nvSpPr>
          <p:cNvPr id="30" name="テキスト ボックス 29"/>
          <p:cNvSpPr txBox="1"/>
          <p:nvPr/>
        </p:nvSpPr>
        <p:spPr>
          <a:xfrm>
            <a:off x="1009650" y="1432908"/>
            <a:ext cx="7315434" cy="1354217"/>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フィルタリングによって、インターネット上のさまざまなリスクから自分を守ることができます。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重要性を理解したうえで、上手に活用しましょう。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a:extLst>
              <a:ext uri="{FF2B5EF4-FFF2-40B4-BE49-F238E27FC236}">
                <a16:creationId xmlns:a16="http://schemas.microsoft.com/office/drawing/2014/main" id="{5DA3FABA-469E-44A8-A120-13A0117E4134}"/>
              </a:ext>
            </a:extLst>
          </p:cNvPr>
          <p:cNvGrpSpPr/>
          <p:nvPr/>
        </p:nvGrpSpPr>
        <p:grpSpPr>
          <a:xfrm>
            <a:off x="97321" y="2936824"/>
            <a:ext cx="3480907" cy="1927237"/>
            <a:chOff x="29081" y="2936824"/>
            <a:chExt cx="3480907" cy="1927237"/>
          </a:xfrm>
          <a:effectLst/>
        </p:grpSpPr>
        <p:sp>
          <p:nvSpPr>
            <p:cNvPr id="24" name="雲 31"/>
            <p:cNvSpPr/>
            <p:nvPr/>
          </p:nvSpPr>
          <p:spPr>
            <a:xfrm>
              <a:off x="29081" y="2936824"/>
              <a:ext cx="3480907"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25" name="正方形/長方形 24"/>
            <p:cNvSpPr/>
            <p:nvPr/>
          </p:nvSpPr>
          <p:spPr>
            <a:xfrm rot="21442876">
              <a:off x="144643" y="3313014"/>
              <a:ext cx="3297806"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インターネットを</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安全に使おう！</a:t>
              </a:r>
            </a:p>
          </p:txBody>
        </p:sp>
      </p:grpSp>
      <p:grpSp>
        <p:nvGrpSpPr>
          <p:cNvPr id="6" name="グループ化 5">
            <a:extLst>
              <a:ext uri="{FF2B5EF4-FFF2-40B4-BE49-F238E27FC236}">
                <a16:creationId xmlns:a16="http://schemas.microsoft.com/office/drawing/2014/main" id="{7BFE8371-3433-4F31-B09D-86DBB753CB4E}"/>
              </a:ext>
            </a:extLst>
          </p:cNvPr>
          <p:cNvGrpSpPr>
            <a:grpSpLocks noChangeAspect="1"/>
          </p:cNvGrpSpPr>
          <p:nvPr/>
        </p:nvGrpSpPr>
        <p:grpSpPr>
          <a:xfrm>
            <a:off x="5319136" y="3171791"/>
            <a:ext cx="3662164" cy="2438198"/>
            <a:chOff x="5244212" y="3755286"/>
            <a:chExt cx="3850348" cy="2563488"/>
          </a:xfrm>
        </p:grpSpPr>
        <p:pic>
          <p:nvPicPr>
            <p:cNvPr id="9" name="図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44212" y="4133697"/>
              <a:ext cx="2240395" cy="2185077"/>
            </a:xfrm>
            <a:prstGeom prst="rect">
              <a:avLst/>
            </a:prstGeom>
          </p:spPr>
        </p:pic>
        <p:sp>
          <p:nvSpPr>
            <p:cNvPr id="10" name="爆発 1 5"/>
            <p:cNvSpPr/>
            <p:nvPr/>
          </p:nvSpPr>
          <p:spPr>
            <a:xfrm rot="15575499">
              <a:off x="7306674" y="5365633"/>
              <a:ext cx="707721" cy="435616"/>
            </a:xfrm>
            <a:custGeom>
              <a:avLst/>
              <a:gdLst>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17607 w 21600"/>
                <a:gd name="connsiteY6" fmla="*/ 10475 h 21600"/>
                <a:gd name="connsiteX7" fmla="*/ 21600 w 21600"/>
                <a:gd name="connsiteY7" fmla="*/ 13290 h 21600"/>
                <a:gd name="connsiteX8" fmla="*/ 16837 w 21600"/>
                <a:gd name="connsiteY8" fmla="*/ 12942 h 21600"/>
                <a:gd name="connsiteX9" fmla="*/ 18145 w 21600"/>
                <a:gd name="connsiteY9" fmla="*/ 18095 h 21600"/>
                <a:gd name="connsiteX10" fmla="*/ 14020 w 21600"/>
                <a:gd name="connsiteY10" fmla="*/ 14457 h 21600"/>
                <a:gd name="connsiteX11" fmla="*/ 13247 w 21600"/>
                <a:gd name="connsiteY11" fmla="*/ 19737 h 21600"/>
                <a:gd name="connsiteX12" fmla="*/ 10532 w 21600"/>
                <a:gd name="connsiteY12" fmla="*/ 14935 h 21600"/>
                <a:gd name="connsiteX13" fmla="*/ 8485 w 21600"/>
                <a:gd name="connsiteY13" fmla="*/ 21600 h 21600"/>
                <a:gd name="connsiteX14" fmla="*/ 7715 w 21600"/>
                <a:gd name="connsiteY14" fmla="*/ 15627 h 21600"/>
                <a:gd name="connsiteX15" fmla="*/ 4762 w 21600"/>
                <a:gd name="connsiteY15" fmla="*/ 17617 h 21600"/>
                <a:gd name="connsiteX16" fmla="*/ 5667 w 21600"/>
                <a:gd name="connsiteY16" fmla="*/ 13937 h 21600"/>
                <a:gd name="connsiteX17" fmla="*/ 135 w 21600"/>
                <a:gd name="connsiteY17" fmla="*/ 14587 h 21600"/>
                <a:gd name="connsiteX18" fmla="*/ 3722 w 21600"/>
                <a:gd name="connsiteY18" fmla="*/ 11775 h 21600"/>
                <a:gd name="connsiteX19" fmla="*/ 0 w 21600"/>
                <a:gd name="connsiteY19" fmla="*/ 8615 h 21600"/>
                <a:gd name="connsiteX20" fmla="*/ 4627 w 21600"/>
                <a:gd name="connsiteY20" fmla="*/ 7617 h 21600"/>
                <a:gd name="connsiteX21" fmla="*/ 370 w 21600"/>
                <a:gd name="connsiteY21" fmla="*/ 2295 h 21600"/>
                <a:gd name="connsiteX22" fmla="*/ 7312 w 21600"/>
                <a:gd name="connsiteY22" fmla="*/ 6320 h 21600"/>
                <a:gd name="connsiteX23" fmla="*/ 8352 w 21600"/>
                <a:gd name="connsiteY23" fmla="*/ 2295 h 21600"/>
                <a:gd name="connsiteX24" fmla="*/ 10800 w 21600"/>
                <a:gd name="connsiteY24"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21600 w 21600"/>
                <a:gd name="connsiteY6" fmla="*/ 13290 h 21600"/>
                <a:gd name="connsiteX7" fmla="*/ 16837 w 21600"/>
                <a:gd name="connsiteY7" fmla="*/ 12942 h 21600"/>
                <a:gd name="connsiteX8" fmla="*/ 18145 w 21600"/>
                <a:gd name="connsiteY8" fmla="*/ 18095 h 21600"/>
                <a:gd name="connsiteX9" fmla="*/ 14020 w 21600"/>
                <a:gd name="connsiteY9" fmla="*/ 14457 h 21600"/>
                <a:gd name="connsiteX10" fmla="*/ 13247 w 21600"/>
                <a:gd name="connsiteY10" fmla="*/ 19737 h 21600"/>
                <a:gd name="connsiteX11" fmla="*/ 10532 w 21600"/>
                <a:gd name="connsiteY11" fmla="*/ 14935 h 21600"/>
                <a:gd name="connsiteX12" fmla="*/ 8485 w 21600"/>
                <a:gd name="connsiteY12" fmla="*/ 21600 h 21600"/>
                <a:gd name="connsiteX13" fmla="*/ 7715 w 21600"/>
                <a:gd name="connsiteY13" fmla="*/ 15627 h 21600"/>
                <a:gd name="connsiteX14" fmla="*/ 4762 w 21600"/>
                <a:gd name="connsiteY14" fmla="*/ 17617 h 21600"/>
                <a:gd name="connsiteX15" fmla="*/ 5667 w 21600"/>
                <a:gd name="connsiteY15" fmla="*/ 13937 h 21600"/>
                <a:gd name="connsiteX16" fmla="*/ 135 w 21600"/>
                <a:gd name="connsiteY16" fmla="*/ 14587 h 21600"/>
                <a:gd name="connsiteX17" fmla="*/ 3722 w 21600"/>
                <a:gd name="connsiteY17" fmla="*/ 11775 h 21600"/>
                <a:gd name="connsiteX18" fmla="*/ 0 w 21600"/>
                <a:gd name="connsiteY18" fmla="*/ 8615 h 21600"/>
                <a:gd name="connsiteX19" fmla="*/ 4627 w 21600"/>
                <a:gd name="connsiteY19" fmla="*/ 7617 h 21600"/>
                <a:gd name="connsiteX20" fmla="*/ 370 w 21600"/>
                <a:gd name="connsiteY20" fmla="*/ 2295 h 21600"/>
                <a:gd name="connsiteX21" fmla="*/ 7312 w 21600"/>
                <a:gd name="connsiteY21" fmla="*/ 6320 h 21600"/>
                <a:gd name="connsiteX22" fmla="*/ 8352 w 21600"/>
                <a:gd name="connsiteY22" fmla="*/ 2295 h 21600"/>
                <a:gd name="connsiteX23" fmla="*/ 10800 w 21600"/>
                <a:gd name="connsiteY23"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600 w 21600"/>
                <a:gd name="connsiteY5" fmla="*/ 13290 h 21600"/>
                <a:gd name="connsiteX6" fmla="*/ 16837 w 21600"/>
                <a:gd name="connsiteY6" fmla="*/ 12942 h 21600"/>
                <a:gd name="connsiteX7" fmla="*/ 18145 w 21600"/>
                <a:gd name="connsiteY7" fmla="*/ 18095 h 21600"/>
                <a:gd name="connsiteX8" fmla="*/ 14020 w 21600"/>
                <a:gd name="connsiteY8" fmla="*/ 14457 h 21600"/>
                <a:gd name="connsiteX9" fmla="*/ 13247 w 21600"/>
                <a:gd name="connsiteY9" fmla="*/ 19737 h 21600"/>
                <a:gd name="connsiteX10" fmla="*/ 10532 w 21600"/>
                <a:gd name="connsiteY10" fmla="*/ 14935 h 21600"/>
                <a:gd name="connsiteX11" fmla="*/ 8485 w 21600"/>
                <a:gd name="connsiteY11" fmla="*/ 21600 h 21600"/>
                <a:gd name="connsiteX12" fmla="*/ 7715 w 21600"/>
                <a:gd name="connsiteY12" fmla="*/ 15627 h 21600"/>
                <a:gd name="connsiteX13" fmla="*/ 4762 w 21600"/>
                <a:gd name="connsiteY13" fmla="*/ 17617 h 21600"/>
                <a:gd name="connsiteX14" fmla="*/ 5667 w 21600"/>
                <a:gd name="connsiteY14" fmla="*/ 13937 h 21600"/>
                <a:gd name="connsiteX15" fmla="*/ 135 w 21600"/>
                <a:gd name="connsiteY15" fmla="*/ 14587 h 21600"/>
                <a:gd name="connsiteX16" fmla="*/ 3722 w 21600"/>
                <a:gd name="connsiteY16" fmla="*/ 11775 h 21600"/>
                <a:gd name="connsiteX17" fmla="*/ 0 w 21600"/>
                <a:gd name="connsiteY17" fmla="*/ 8615 h 21600"/>
                <a:gd name="connsiteX18" fmla="*/ 4627 w 21600"/>
                <a:gd name="connsiteY18" fmla="*/ 7617 h 21600"/>
                <a:gd name="connsiteX19" fmla="*/ 370 w 21600"/>
                <a:gd name="connsiteY19" fmla="*/ 2295 h 21600"/>
                <a:gd name="connsiteX20" fmla="*/ 7312 w 21600"/>
                <a:gd name="connsiteY20" fmla="*/ 6320 h 21600"/>
                <a:gd name="connsiteX21" fmla="*/ 8352 w 21600"/>
                <a:gd name="connsiteY21" fmla="*/ 2295 h 21600"/>
                <a:gd name="connsiteX22" fmla="*/ 10800 w 21600"/>
                <a:gd name="connsiteY22"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21600 w 21600"/>
                <a:gd name="connsiteY4" fmla="*/ 13290 h 21600"/>
                <a:gd name="connsiteX5" fmla="*/ 16837 w 21600"/>
                <a:gd name="connsiteY5" fmla="*/ 12942 h 21600"/>
                <a:gd name="connsiteX6" fmla="*/ 18145 w 21600"/>
                <a:gd name="connsiteY6" fmla="*/ 18095 h 21600"/>
                <a:gd name="connsiteX7" fmla="*/ 14020 w 21600"/>
                <a:gd name="connsiteY7" fmla="*/ 14457 h 21600"/>
                <a:gd name="connsiteX8" fmla="*/ 13247 w 21600"/>
                <a:gd name="connsiteY8" fmla="*/ 19737 h 21600"/>
                <a:gd name="connsiteX9" fmla="*/ 10532 w 21600"/>
                <a:gd name="connsiteY9" fmla="*/ 14935 h 21600"/>
                <a:gd name="connsiteX10" fmla="*/ 8485 w 21600"/>
                <a:gd name="connsiteY10" fmla="*/ 21600 h 21600"/>
                <a:gd name="connsiteX11" fmla="*/ 7715 w 21600"/>
                <a:gd name="connsiteY11" fmla="*/ 15627 h 21600"/>
                <a:gd name="connsiteX12" fmla="*/ 4762 w 21600"/>
                <a:gd name="connsiteY12" fmla="*/ 17617 h 21600"/>
                <a:gd name="connsiteX13" fmla="*/ 5667 w 21600"/>
                <a:gd name="connsiteY13" fmla="*/ 13937 h 21600"/>
                <a:gd name="connsiteX14" fmla="*/ 135 w 21600"/>
                <a:gd name="connsiteY14" fmla="*/ 14587 h 21600"/>
                <a:gd name="connsiteX15" fmla="*/ 3722 w 21600"/>
                <a:gd name="connsiteY15" fmla="*/ 11775 h 21600"/>
                <a:gd name="connsiteX16" fmla="*/ 0 w 21600"/>
                <a:gd name="connsiteY16" fmla="*/ 8615 h 21600"/>
                <a:gd name="connsiteX17" fmla="*/ 4627 w 21600"/>
                <a:gd name="connsiteY17" fmla="*/ 7617 h 21600"/>
                <a:gd name="connsiteX18" fmla="*/ 370 w 21600"/>
                <a:gd name="connsiteY18" fmla="*/ 2295 h 21600"/>
                <a:gd name="connsiteX19" fmla="*/ 7312 w 21600"/>
                <a:gd name="connsiteY19" fmla="*/ 6320 h 21600"/>
                <a:gd name="connsiteX20" fmla="*/ 8352 w 21600"/>
                <a:gd name="connsiteY20" fmla="*/ 2295 h 21600"/>
                <a:gd name="connsiteX21" fmla="*/ 10800 w 21600"/>
                <a:gd name="connsiteY21" fmla="*/ 5800 h 21600"/>
                <a:gd name="connsiteX0" fmla="*/ 10800 w 21600"/>
                <a:gd name="connsiteY0" fmla="*/ 5800 h 21600"/>
                <a:gd name="connsiteX1" fmla="*/ 14522 w 21600"/>
                <a:gd name="connsiteY1" fmla="*/ 0 h 21600"/>
                <a:gd name="connsiteX2" fmla="*/ 14155 w 21600"/>
                <a:gd name="connsiteY2" fmla="*/ 5325 h 21600"/>
                <a:gd name="connsiteX3" fmla="*/ 21600 w 21600"/>
                <a:gd name="connsiteY3" fmla="*/ 13290 h 21600"/>
                <a:gd name="connsiteX4" fmla="*/ 16837 w 21600"/>
                <a:gd name="connsiteY4" fmla="*/ 12942 h 21600"/>
                <a:gd name="connsiteX5" fmla="*/ 18145 w 21600"/>
                <a:gd name="connsiteY5" fmla="*/ 18095 h 21600"/>
                <a:gd name="connsiteX6" fmla="*/ 14020 w 21600"/>
                <a:gd name="connsiteY6" fmla="*/ 14457 h 21600"/>
                <a:gd name="connsiteX7" fmla="*/ 13247 w 21600"/>
                <a:gd name="connsiteY7" fmla="*/ 19737 h 21600"/>
                <a:gd name="connsiteX8" fmla="*/ 10532 w 21600"/>
                <a:gd name="connsiteY8" fmla="*/ 14935 h 21600"/>
                <a:gd name="connsiteX9" fmla="*/ 8485 w 21600"/>
                <a:gd name="connsiteY9" fmla="*/ 21600 h 21600"/>
                <a:gd name="connsiteX10" fmla="*/ 7715 w 21600"/>
                <a:gd name="connsiteY10" fmla="*/ 15627 h 21600"/>
                <a:gd name="connsiteX11" fmla="*/ 4762 w 21600"/>
                <a:gd name="connsiteY11" fmla="*/ 17617 h 21600"/>
                <a:gd name="connsiteX12" fmla="*/ 5667 w 21600"/>
                <a:gd name="connsiteY12" fmla="*/ 13937 h 21600"/>
                <a:gd name="connsiteX13" fmla="*/ 135 w 21600"/>
                <a:gd name="connsiteY13" fmla="*/ 14587 h 21600"/>
                <a:gd name="connsiteX14" fmla="*/ 3722 w 21600"/>
                <a:gd name="connsiteY14" fmla="*/ 11775 h 21600"/>
                <a:gd name="connsiteX15" fmla="*/ 0 w 21600"/>
                <a:gd name="connsiteY15" fmla="*/ 8615 h 21600"/>
                <a:gd name="connsiteX16" fmla="*/ 4627 w 21600"/>
                <a:gd name="connsiteY16" fmla="*/ 7617 h 21600"/>
                <a:gd name="connsiteX17" fmla="*/ 370 w 21600"/>
                <a:gd name="connsiteY17" fmla="*/ 2295 h 21600"/>
                <a:gd name="connsiteX18" fmla="*/ 7312 w 21600"/>
                <a:gd name="connsiteY18" fmla="*/ 6320 h 21600"/>
                <a:gd name="connsiteX19" fmla="*/ 8352 w 21600"/>
                <a:gd name="connsiteY19" fmla="*/ 2295 h 21600"/>
                <a:gd name="connsiteX20" fmla="*/ 10800 w 21600"/>
                <a:gd name="connsiteY20" fmla="*/ 5800 h 21600"/>
                <a:gd name="connsiteX0" fmla="*/ 10800 w 21600"/>
                <a:gd name="connsiteY0" fmla="*/ 5800 h 21600"/>
                <a:gd name="connsiteX1" fmla="*/ 14522 w 21600"/>
                <a:gd name="connsiteY1" fmla="*/ 0 h 21600"/>
                <a:gd name="connsiteX2" fmla="*/ 21600 w 21600"/>
                <a:gd name="connsiteY2" fmla="*/ 13290 h 21600"/>
                <a:gd name="connsiteX3" fmla="*/ 16837 w 21600"/>
                <a:gd name="connsiteY3" fmla="*/ 12942 h 21600"/>
                <a:gd name="connsiteX4" fmla="*/ 18145 w 21600"/>
                <a:gd name="connsiteY4" fmla="*/ 18095 h 21600"/>
                <a:gd name="connsiteX5" fmla="*/ 14020 w 21600"/>
                <a:gd name="connsiteY5" fmla="*/ 14457 h 21600"/>
                <a:gd name="connsiteX6" fmla="*/ 13247 w 21600"/>
                <a:gd name="connsiteY6" fmla="*/ 19737 h 21600"/>
                <a:gd name="connsiteX7" fmla="*/ 10532 w 21600"/>
                <a:gd name="connsiteY7" fmla="*/ 14935 h 21600"/>
                <a:gd name="connsiteX8" fmla="*/ 8485 w 21600"/>
                <a:gd name="connsiteY8" fmla="*/ 21600 h 21600"/>
                <a:gd name="connsiteX9" fmla="*/ 7715 w 21600"/>
                <a:gd name="connsiteY9" fmla="*/ 15627 h 21600"/>
                <a:gd name="connsiteX10" fmla="*/ 4762 w 21600"/>
                <a:gd name="connsiteY10" fmla="*/ 17617 h 21600"/>
                <a:gd name="connsiteX11" fmla="*/ 5667 w 21600"/>
                <a:gd name="connsiteY11" fmla="*/ 13937 h 21600"/>
                <a:gd name="connsiteX12" fmla="*/ 135 w 21600"/>
                <a:gd name="connsiteY12" fmla="*/ 14587 h 21600"/>
                <a:gd name="connsiteX13" fmla="*/ 3722 w 21600"/>
                <a:gd name="connsiteY13" fmla="*/ 11775 h 21600"/>
                <a:gd name="connsiteX14" fmla="*/ 0 w 21600"/>
                <a:gd name="connsiteY14" fmla="*/ 8615 h 21600"/>
                <a:gd name="connsiteX15" fmla="*/ 4627 w 21600"/>
                <a:gd name="connsiteY15" fmla="*/ 7617 h 21600"/>
                <a:gd name="connsiteX16" fmla="*/ 370 w 21600"/>
                <a:gd name="connsiteY16" fmla="*/ 2295 h 21600"/>
                <a:gd name="connsiteX17" fmla="*/ 7312 w 21600"/>
                <a:gd name="connsiteY17" fmla="*/ 6320 h 21600"/>
                <a:gd name="connsiteX18" fmla="*/ 8352 w 21600"/>
                <a:gd name="connsiteY18" fmla="*/ 2295 h 21600"/>
                <a:gd name="connsiteX19" fmla="*/ 10800 w 21600"/>
                <a:gd name="connsiteY19" fmla="*/ 5800 h 21600"/>
                <a:gd name="connsiteX0" fmla="*/ 10800 w 21600"/>
                <a:gd name="connsiteY0" fmla="*/ 3505 h 19305"/>
                <a:gd name="connsiteX1" fmla="*/ 21600 w 21600"/>
                <a:gd name="connsiteY1" fmla="*/ 10995 h 19305"/>
                <a:gd name="connsiteX2" fmla="*/ 16837 w 21600"/>
                <a:gd name="connsiteY2" fmla="*/ 10647 h 19305"/>
                <a:gd name="connsiteX3" fmla="*/ 18145 w 21600"/>
                <a:gd name="connsiteY3" fmla="*/ 15800 h 19305"/>
                <a:gd name="connsiteX4" fmla="*/ 14020 w 21600"/>
                <a:gd name="connsiteY4" fmla="*/ 12162 h 19305"/>
                <a:gd name="connsiteX5" fmla="*/ 13247 w 21600"/>
                <a:gd name="connsiteY5" fmla="*/ 17442 h 19305"/>
                <a:gd name="connsiteX6" fmla="*/ 10532 w 21600"/>
                <a:gd name="connsiteY6" fmla="*/ 12640 h 19305"/>
                <a:gd name="connsiteX7" fmla="*/ 8485 w 21600"/>
                <a:gd name="connsiteY7" fmla="*/ 19305 h 19305"/>
                <a:gd name="connsiteX8" fmla="*/ 7715 w 21600"/>
                <a:gd name="connsiteY8" fmla="*/ 13332 h 19305"/>
                <a:gd name="connsiteX9" fmla="*/ 4762 w 21600"/>
                <a:gd name="connsiteY9" fmla="*/ 15322 h 19305"/>
                <a:gd name="connsiteX10" fmla="*/ 5667 w 21600"/>
                <a:gd name="connsiteY10" fmla="*/ 11642 h 19305"/>
                <a:gd name="connsiteX11" fmla="*/ 135 w 21600"/>
                <a:gd name="connsiteY11" fmla="*/ 12292 h 19305"/>
                <a:gd name="connsiteX12" fmla="*/ 3722 w 21600"/>
                <a:gd name="connsiteY12" fmla="*/ 9480 h 19305"/>
                <a:gd name="connsiteX13" fmla="*/ 0 w 21600"/>
                <a:gd name="connsiteY13" fmla="*/ 6320 h 19305"/>
                <a:gd name="connsiteX14" fmla="*/ 4627 w 21600"/>
                <a:gd name="connsiteY14" fmla="*/ 5322 h 19305"/>
                <a:gd name="connsiteX15" fmla="*/ 370 w 21600"/>
                <a:gd name="connsiteY15" fmla="*/ 0 h 19305"/>
                <a:gd name="connsiteX16" fmla="*/ 7312 w 21600"/>
                <a:gd name="connsiteY16" fmla="*/ 4025 h 19305"/>
                <a:gd name="connsiteX17" fmla="*/ 8352 w 21600"/>
                <a:gd name="connsiteY17" fmla="*/ 0 h 19305"/>
                <a:gd name="connsiteX18" fmla="*/ 10800 w 21600"/>
                <a:gd name="connsiteY18" fmla="*/ 350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17" fmla="*/ 12712 w 21600"/>
                <a:gd name="connsiteY17" fmla="*/ 6263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0" fmla="*/ 21600 w 21600"/>
                <a:gd name="connsiteY0" fmla="*/ 5673 h 13983"/>
                <a:gd name="connsiteX1" fmla="*/ 16837 w 21600"/>
                <a:gd name="connsiteY1" fmla="*/ 5325 h 13983"/>
                <a:gd name="connsiteX2" fmla="*/ 18145 w 21600"/>
                <a:gd name="connsiteY2" fmla="*/ 10478 h 13983"/>
                <a:gd name="connsiteX3" fmla="*/ 14020 w 21600"/>
                <a:gd name="connsiteY3" fmla="*/ 6840 h 13983"/>
                <a:gd name="connsiteX4" fmla="*/ 13247 w 21600"/>
                <a:gd name="connsiteY4" fmla="*/ 12120 h 13983"/>
                <a:gd name="connsiteX5" fmla="*/ 10532 w 21600"/>
                <a:gd name="connsiteY5" fmla="*/ 7318 h 13983"/>
                <a:gd name="connsiteX6" fmla="*/ 8485 w 21600"/>
                <a:gd name="connsiteY6" fmla="*/ 13983 h 13983"/>
                <a:gd name="connsiteX7" fmla="*/ 7715 w 21600"/>
                <a:gd name="connsiteY7" fmla="*/ 8010 h 13983"/>
                <a:gd name="connsiteX8" fmla="*/ 4762 w 21600"/>
                <a:gd name="connsiteY8" fmla="*/ 10000 h 13983"/>
                <a:gd name="connsiteX9" fmla="*/ 5667 w 21600"/>
                <a:gd name="connsiteY9" fmla="*/ 6320 h 13983"/>
                <a:gd name="connsiteX10" fmla="*/ 135 w 21600"/>
                <a:gd name="connsiteY10" fmla="*/ 6970 h 13983"/>
                <a:gd name="connsiteX11" fmla="*/ 3722 w 21600"/>
                <a:gd name="connsiteY11" fmla="*/ 4158 h 13983"/>
                <a:gd name="connsiteX12" fmla="*/ 0 w 21600"/>
                <a:gd name="connsiteY12" fmla="*/ 998 h 13983"/>
                <a:gd name="connsiteX13" fmla="*/ 4627 w 21600"/>
                <a:gd name="connsiteY13" fmla="*/ 0 h 13983"/>
                <a:gd name="connsiteX0" fmla="*/ 21600 w 21600"/>
                <a:gd name="connsiteY0" fmla="*/ 4675 h 12985"/>
                <a:gd name="connsiteX1" fmla="*/ 16837 w 21600"/>
                <a:gd name="connsiteY1" fmla="*/ 4327 h 12985"/>
                <a:gd name="connsiteX2" fmla="*/ 18145 w 21600"/>
                <a:gd name="connsiteY2" fmla="*/ 9480 h 12985"/>
                <a:gd name="connsiteX3" fmla="*/ 14020 w 21600"/>
                <a:gd name="connsiteY3" fmla="*/ 5842 h 12985"/>
                <a:gd name="connsiteX4" fmla="*/ 13247 w 21600"/>
                <a:gd name="connsiteY4" fmla="*/ 11122 h 12985"/>
                <a:gd name="connsiteX5" fmla="*/ 10532 w 21600"/>
                <a:gd name="connsiteY5" fmla="*/ 6320 h 12985"/>
                <a:gd name="connsiteX6" fmla="*/ 8485 w 21600"/>
                <a:gd name="connsiteY6" fmla="*/ 12985 h 12985"/>
                <a:gd name="connsiteX7" fmla="*/ 7715 w 21600"/>
                <a:gd name="connsiteY7" fmla="*/ 7012 h 12985"/>
                <a:gd name="connsiteX8" fmla="*/ 4762 w 21600"/>
                <a:gd name="connsiteY8" fmla="*/ 9002 h 12985"/>
                <a:gd name="connsiteX9" fmla="*/ 5667 w 21600"/>
                <a:gd name="connsiteY9" fmla="*/ 5322 h 12985"/>
                <a:gd name="connsiteX10" fmla="*/ 135 w 21600"/>
                <a:gd name="connsiteY10" fmla="*/ 5972 h 12985"/>
                <a:gd name="connsiteX11" fmla="*/ 3722 w 21600"/>
                <a:gd name="connsiteY11" fmla="*/ 3160 h 12985"/>
                <a:gd name="connsiteX12" fmla="*/ 0 w 21600"/>
                <a:gd name="connsiteY12" fmla="*/ 0 h 12985"/>
                <a:gd name="connsiteX0" fmla="*/ 21465 w 21465"/>
                <a:gd name="connsiteY0" fmla="*/ 1515 h 9825"/>
                <a:gd name="connsiteX1" fmla="*/ 16702 w 21465"/>
                <a:gd name="connsiteY1" fmla="*/ 1167 h 9825"/>
                <a:gd name="connsiteX2" fmla="*/ 18010 w 21465"/>
                <a:gd name="connsiteY2" fmla="*/ 6320 h 9825"/>
                <a:gd name="connsiteX3" fmla="*/ 13885 w 21465"/>
                <a:gd name="connsiteY3" fmla="*/ 2682 h 9825"/>
                <a:gd name="connsiteX4" fmla="*/ 13112 w 21465"/>
                <a:gd name="connsiteY4" fmla="*/ 7962 h 9825"/>
                <a:gd name="connsiteX5" fmla="*/ 10397 w 21465"/>
                <a:gd name="connsiteY5" fmla="*/ 3160 h 9825"/>
                <a:gd name="connsiteX6" fmla="*/ 8350 w 21465"/>
                <a:gd name="connsiteY6" fmla="*/ 9825 h 9825"/>
                <a:gd name="connsiteX7" fmla="*/ 7580 w 21465"/>
                <a:gd name="connsiteY7" fmla="*/ 3852 h 9825"/>
                <a:gd name="connsiteX8" fmla="*/ 4627 w 21465"/>
                <a:gd name="connsiteY8" fmla="*/ 5842 h 9825"/>
                <a:gd name="connsiteX9" fmla="*/ 5532 w 21465"/>
                <a:gd name="connsiteY9" fmla="*/ 2162 h 9825"/>
                <a:gd name="connsiteX10" fmla="*/ 0 w 21465"/>
                <a:gd name="connsiteY10" fmla="*/ 2812 h 9825"/>
                <a:gd name="connsiteX11" fmla="*/ 3587 w 21465"/>
                <a:gd name="connsiteY11" fmla="*/ 0 h 9825"/>
                <a:gd name="connsiteX0" fmla="*/ 10000 w 10000"/>
                <a:gd name="connsiteY0" fmla="*/ 1542 h 10000"/>
                <a:gd name="connsiteX1" fmla="*/ 9442 w 10000"/>
                <a:gd name="connsiteY1" fmla="*/ 1420 h 10000"/>
                <a:gd name="connsiteX2" fmla="*/ 7781 w 10000"/>
                <a:gd name="connsiteY2" fmla="*/ 1188 h 10000"/>
                <a:gd name="connsiteX3" fmla="*/ 8390 w 10000"/>
                <a:gd name="connsiteY3" fmla="*/ 6433 h 10000"/>
                <a:gd name="connsiteX4" fmla="*/ 6469 w 10000"/>
                <a:gd name="connsiteY4" fmla="*/ 2730 h 10000"/>
                <a:gd name="connsiteX5" fmla="*/ 6109 w 10000"/>
                <a:gd name="connsiteY5" fmla="*/ 8104 h 10000"/>
                <a:gd name="connsiteX6" fmla="*/ 4844 w 10000"/>
                <a:gd name="connsiteY6" fmla="*/ 3216 h 10000"/>
                <a:gd name="connsiteX7" fmla="*/ 3890 w 10000"/>
                <a:gd name="connsiteY7" fmla="*/ 10000 h 10000"/>
                <a:gd name="connsiteX8" fmla="*/ 3531 w 10000"/>
                <a:gd name="connsiteY8" fmla="*/ 3921 h 10000"/>
                <a:gd name="connsiteX9" fmla="*/ 2156 w 10000"/>
                <a:gd name="connsiteY9" fmla="*/ 5946 h 10000"/>
                <a:gd name="connsiteX10" fmla="*/ 2577 w 10000"/>
                <a:gd name="connsiteY10" fmla="*/ 2201 h 10000"/>
                <a:gd name="connsiteX11" fmla="*/ 0 w 10000"/>
                <a:gd name="connsiteY11" fmla="*/ 2862 h 10000"/>
                <a:gd name="connsiteX12" fmla="*/ 1671 w 10000"/>
                <a:gd name="connsiteY12" fmla="*/ 0 h 10000"/>
                <a:gd name="connsiteX0" fmla="*/ 8120 w 9442"/>
                <a:gd name="connsiteY0" fmla="*/ 0 h 12062"/>
                <a:gd name="connsiteX1" fmla="*/ 9442 w 9442"/>
                <a:gd name="connsiteY1" fmla="*/ 3482 h 12062"/>
                <a:gd name="connsiteX2" fmla="*/ 7781 w 9442"/>
                <a:gd name="connsiteY2" fmla="*/ 3250 h 12062"/>
                <a:gd name="connsiteX3" fmla="*/ 8390 w 9442"/>
                <a:gd name="connsiteY3" fmla="*/ 8495 h 12062"/>
                <a:gd name="connsiteX4" fmla="*/ 6469 w 9442"/>
                <a:gd name="connsiteY4" fmla="*/ 4792 h 12062"/>
                <a:gd name="connsiteX5" fmla="*/ 6109 w 9442"/>
                <a:gd name="connsiteY5" fmla="*/ 10166 h 12062"/>
                <a:gd name="connsiteX6" fmla="*/ 4844 w 9442"/>
                <a:gd name="connsiteY6" fmla="*/ 5278 h 12062"/>
                <a:gd name="connsiteX7" fmla="*/ 3890 w 9442"/>
                <a:gd name="connsiteY7" fmla="*/ 12062 h 12062"/>
                <a:gd name="connsiteX8" fmla="*/ 3531 w 9442"/>
                <a:gd name="connsiteY8" fmla="*/ 5983 h 12062"/>
                <a:gd name="connsiteX9" fmla="*/ 2156 w 9442"/>
                <a:gd name="connsiteY9" fmla="*/ 8008 h 12062"/>
                <a:gd name="connsiteX10" fmla="*/ 2577 w 9442"/>
                <a:gd name="connsiteY10" fmla="*/ 4263 h 12062"/>
                <a:gd name="connsiteX11" fmla="*/ 0 w 9442"/>
                <a:gd name="connsiteY11" fmla="*/ 4924 h 12062"/>
                <a:gd name="connsiteX12" fmla="*/ 1671 w 9442"/>
                <a:gd name="connsiteY12" fmla="*/ 2062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2" h="12062">
                  <a:moveTo>
                    <a:pt x="8120" y="0"/>
                  </a:moveTo>
                  <a:lnTo>
                    <a:pt x="9442" y="3482"/>
                  </a:lnTo>
                  <a:lnTo>
                    <a:pt x="7781" y="3250"/>
                  </a:lnTo>
                  <a:lnTo>
                    <a:pt x="8390" y="8495"/>
                  </a:lnTo>
                  <a:lnTo>
                    <a:pt x="6469" y="4792"/>
                  </a:lnTo>
                  <a:lnTo>
                    <a:pt x="6109" y="10166"/>
                  </a:lnTo>
                  <a:lnTo>
                    <a:pt x="4844" y="5278"/>
                  </a:lnTo>
                  <a:lnTo>
                    <a:pt x="3890" y="12062"/>
                  </a:lnTo>
                  <a:cubicBezTo>
                    <a:pt x="3770" y="10036"/>
                    <a:pt x="3651" y="8009"/>
                    <a:pt x="3531" y="5983"/>
                  </a:cubicBezTo>
                  <a:lnTo>
                    <a:pt x="2156" y="8008"/>
                  </a:lnTo>
                  <a:cubicBezTo>
                    <a:pt x="2296" y="6760"/>
                    <a:pt x="2437" y="5511"/>
                    <a:pt x="2577" y="4263"/>
                  </a:cubicBezTo>
                  <a:lnTo>
                    <a:pt x="0" y="4924"/>
                  </a:lnTo>
                  <a:lnTo>
                    <a:pt x="1671" y="2062"/>
                  </a:lnTo>
                </a:path>
              </a:pathLst>
            </a:custGeom>
            <a:noFill/>
            <a:ln w="28575">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1" name="グループ化 10"/>
            <p:cNvGrpSpPr/>
            <p:nvPr/>
          </p:nvGrpSpPr>
          <p:grpSpPr>
            <a:xfrm rot="1635714">
              <a:off x="7661724" y="3755286"/>
              <a:ext cx="840322" cy="840322"/>
              <a:chOff x="65134" y="2600497"/>
              <a:chExt cx="783726" cy="783726"/>
            </a:xfrm>
          </p:grpSpPr>
          <p:sp>
            <p:nvSpPr>
              <p:cNvPr id="12" name="星 12 11"/>
              <p:cNvSpPr/>
              <p:nvPr/>
            </p:nvSpPr>
            <p:spPr>
              <a:xfrm rot="809011">
                <a:off x="65134" y="2600497"/>
                <a:ext cx="783726" cy="783726"/>
              </a:xfrm>
              <a:prstGeom prst="star12">
                <a:avLst/>
              </a:prstGeom>
              <a:solidFill>
                <a:sysClr val="windowText" lastClr="000000">
                  <a:lumMod val="85000"/>
                  <a:lumOff val="1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フリーフォーム 12"/>
              <p:cNvSpPr/>
              <p:nvPr/>
            </p:nvSpPr>
            <p:spPr>
              <a:xfrm rot="20790989" flipV="1">
                <a:off x="320578" y="3062902"/>
                <a:ext cx="252691" cy="107119"/>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乗算記号 60"/>
              <p:cNvSpPr/>
              <p:nvPr/>
            </p:nvSpPr>
            <p:spPr>
              <a:xfrm rot="20633417">
                <a:off x="172970" y="2892101"/>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乗算記号 61"/>
              <p:cNvSpPr/>
              <p:nvPr/>
            </p:nvSpPr>
            <p:spPr>
              <a:xfrm rot="20633417">
                <a:off x="418937" y="2842905"/>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2" name="フリーフォーム 21"/>
            <p:cNvSpPr/>
            <p:nvPr/>
          </p:nvSpPr>
          <p:spPr>
            <a:xfrm rot="16471399" flipH="1">
              <a:off x="7394764" y="4816122"/>
              <a:ext cx="509710" cy="177342"/>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rot="16471399" flipH="1">
              <a:off x="7528748" y="4841840"/>
              <a:ext cx="509710" cy="177342"/>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flipH="1">
              <a:off x="7929070" y="5898027"/>
              <a:ext cx="352918" cy="91454"/>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flipH="1">
              <a:off x="7855622" y="5741233"/>
              <a:ext cx="352918" cy="91454"/>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0" name="グループ化 49"/>
            <p:cNvGrpSpPr/>
            <p:nvPr/>
          </p:nvGrpSpPr>
          <p:grpSpPr>
            <a:xfrm rot="650558">
              <a:off x="8353332" y="5329865"/>
              <a:ext cx="741228" cy="980616"/>
              <a:chOff x="7004137" y="3768598"/>
              <a:chExt cx="1427709" cy="1888805"/>
            </a:xfrm>
          </p:grpSpPr>
          <p:sp>
            <p:nvSpPr>
              <p:cNvPr id="51" name="円/楕円 75"/>
              <p:cNvSpPr/>
              <p:nvPr/>
            </p:nvSpPr>
            <p:spPr>
              <a:xfrm>
                <a:off x="7145931" y="3768598"/>
                <a:ext cx="1173095" cy="119885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ローチャート: 論理積ゲート 56"/>
              <p:cNvSpPr/>
              <p:nvPr/>
            </p:nvSpPr>
            <p:spPr>
              <a:xfrm rot="16200000">
                <a:off x="7357464" y="4583020"/>
                <a:ext cx="721056" cy="1427709"/>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92039"/>
                  <a:gd name="connsiteX1" fmla="*/ 222695 w 371011"/>
                  <a:gd name="connsiteY1" fmla="*/ 66675 h 992039"/>
                  <a:gd name="connsiteX2" fmla="*/ 369187 w 371011"/>
                  <a:gd name="connsiteY2" fmla="*/ 497908 h 992039"/>
                  <a:gd name="connsiteX3" fmla="*/ 299886 w 371011"/>
                  <a:gd name="connsiteY3" fmla="*/ 896384 h 992039"/>
                  <a:gd name="connsiteX4" fmla="*/ 189352 w 371011"/>
                  <a:gd name="connsiteY4" fmla="*/ 986467 h 992039"/>
                  <a:gd name="connsiteX5" fmla="*/ 0 w 371011"/>
                  <a:gd name="connsiteY5" fmla="*/ 967241 h 992039"/>
                  <a:gd name="connsiteX6" fmla="*/ 2384 w 371011"/>
                  <a:gd name="connsiteY6" fmla="*/ 0 h 992039"/>
                  <a:gd name="connsiteX0" fmla="*/ 11087 w 379714"/>
                  <a:gd name="connsiteY0" fmla="*/ 0 h 1054106"/>
                  <a:gd name="connsiteX1" fmla="*/ 231398 w 379714"/>
                  <a:gd name="connsiteY1" fmla="*/ 66675 h 1054106"/>
                  <a:gd name="connsiteX2" fmla="*/ 377890 w 379714"/>
                  <a:gd name="connsiteY2" fmla="*/ 497908 h 1054106"/>
                  <a:gd name="connsiteX3" fmla="*/ 308589 w 379714"/>
                  <a:gd name="connsiteY3" fmla="*/ 896384 h 1054106"/>
                  <a:gd name="connsiteX4" fmla="*/ 198055 w 379714"/>
                  <a:gd name="connsiteY4" fmla="*/ 986467 h 1054106"/>
                  <a:gd name="connsiteX5" fmla="*/ 15285 w 379714"/>
                  <a:gd name="connsiteY5" fmla="*/ 1018704 h 1054106"/>
                  <a:gd name="connsiteX6" fmla="*/ 8703 w 379714"/>
                  <a:gd name="connsiteY6" fmla="*/ 967241 h 1054106"/>
                  <a:gd name="connsiteX7" fmla="*/ 11087 w 379714"/>
                  <a:gd name="connsiteY7"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2384 w 369625"/>
                  <a:gd name="connsiteY0" fmla="*/ 0 h 1067837"/>
                  <a:gd name="connsiteX1" fmla="*/ 222695 w 369625"/>
                  <a:gd name="connsiteY1" fmla="*/ 66675 h 1067837"/>
                  <a:gd name="connsiteX2" fmla="*/ 369187 w 369625"/>
                  <a:gd name="connsiteY2" fmla="*/ 513289 h 1067837"/>
                  <a:gd name="connsiteX3" fmla="*/ 189352 w 369625"/>
                  <a:gd name="connsiteY3" fmla="*/ 986467 h 1067837"/>
                  <a:gd name="connsiteX4" fmla="*/ 0 w 369625"/>
                  <a:gd name="connsiteY4" fmla="*/ 967241 h 1067837"/>
                  <a:gd name="connsiteX5" fmla="*/ 2384 w 369625"/>
                  <a:gd name="connsiteY5" fmla="*/ 0 h 1067837"/>
                  <a:gd name="connsiteX0" fmla="*/ 2384 w 369546"/>
                  <a:gd name="connsiteY0" fmla="*/ 0 h 1065002"/>
                  <a:gd name="connsiteX1" fmla="*/ 222695 w 369546"/>
                  <a:gd name="connsiteY1" fmla="*/ 66675 h 1065002"/>
                  <a:gd name="connsiteX2" fmla="*/ 369187 w 369546"/>
                  <a:gd name="connsiteY2" fmla="*/ 513289 h 1065002"/>
                  <a:gd name="connsiteX3" fmla="*/ 236247 w 369546"/>
                  <a:gd name="connsiteY3" fmla="*/ 979649 h 1065002"/>
                  <a:gd name="connsiteX4" fmla="*/ 0 w 369546"/>
                  <a:gd name="connsiteY4" fmla="*/ 967241 h 1065002"/>
                  <a:gd name="connsiteX5" fmla="*/ 2384 w 369546"/>
                  <a:gd name="connsiteY5" fmla="*/ 0 h 1065002"/>
                  <a:gd name="connsiteX0" fmla="*/ 2384 w 369260"/>
                  <a:gd name="connsiteY0" fmla="*/ 0 h 1065002"/>
                  <a:gd name="connsiteX1" fmla="*/ 222695 w 369260"/>
                  <a:gd name="connsiteY1" fmla="*/ 66675 h 1065002"/>
                  <a:gd name="connsiteX2" fmla="*/ 369187 w 369260"/>
                  <a:gd name="connsiteY2" fmla="*/ 513289 h 1065002"/>
                  <a:gd name="connsiteX3" fmla="*/ 236247 w 369260"/>
                  <a:gd name="connsiteY3" fmla="*/ 979649 h 1065002"/>
                  <a:gd name="connsiteX4" fmla="*/ 0 w 369260"/>
                  <a:gd name="connsiteY4" fmla="*/ 967241 h 1065002"/>
                  <a:gd name="connsiteX5" fmla="*/ 2384 w 369260"/>
                  <a:gd name="connsiteY5" fmla="*/ 0 h 1065002"/>
                  <a:gd name="connsiteX0" fmla="*/ 2384 w 369260"/>
                  <a:gd name="connsiteY0" fmla="*/ 0 h 1057616"/>
                  <a:gd name="connsiteX1" fmla="*/ 222695 w 369260"/>
                  <a:gd name="connsiteY1" fmla="*/ 66675 h 1057616"/>
                  <a:gd name="connsiteX2" fmla="*/ 369187 w 369260"/>
                  <a:gd name="connsiteY2" fmla="*/ 513289 h 1057616"/>
                  <a:gd name="connsiteX3" fmla="*/ 236247 w 369260"/>
                  <a:gd name="connsiteY3" fmla="*/ 979649 h 1057616"/>
                  <a:gd name="connsiteX4" fmla="*/ 0 w 369260"/>
                  <a:gd name="connsiteY4" fmla="*/ 967241 h 1057616"/>
                  <a:gd name="connsiteX5" fmla="*/ 2384 w 369260"/>
                  <a:gd name="connsiteY5" fmla="*/ 0 h 1057616"/>
                  <a:gd name="connsiteX0" fmla="*/ 3728 w 370604"/>
                  <a:gd name="connsiteY0" fmla="*/ 0 h 1079052"/>
                  <a:gd name="connsiteX1" fmla="*/ 224039 w 370604"/>
                  <a:gd name="connsiteY1" fmla="*/ 66675 h 1079052"/>
                  <a:gd name="connsiteX2" fmla="*/ 370531 w 370604"/>
                  <a:gd name="connsiteY2" fmla="*/ 513289 h 1079052"/>
                  <a:gd name="connsiteX3" fmla="*/ 237591 w 370604"/>
                  <a:gd name="connsiteY3" fmla="*/ 979649 h 1079052"/>
                  <a:gd name="connsiteX4" fmla="*/ 0 w 370604"/>
                  <a:gd name="connsiteY4" fmla="*/ 999188 h 1079052"/>
                  <a:gd name="connsiteX5" fmla="*/ 3728 w 370604"/>
                  <a:gd name="connsiteY5" fmla="*/ 0 h 1079052"/>
                  <a:gd name="connsiteX0" fmla="*/ 3728 w 370604"/>
                  <a:gd name="connsiteY0" fmla="*/ 0 h 1018481"/>
                  <a:gd name="connsiteX1" fmla="*/ 224039 w 370604"/>
                  <a:gd name="connsiteY1" fmla="*/ 66675 h 1018481"/>
                  <a:gd name="connsiteX2" fmla="*/ 370531 w 370604"/>
                  <a:gd name="connsiteY2" fmla="*/ 513289 h 1018481"/>
                  <a:gd name="connsiteX3" fmla="*/ 237591 w 370604"/>
                  <a:gd name="connsiteY3" fmla="*/ 979649 h 1018481"/>
                  <a:gd name="connsiteX4" fmla="*/ 0 w 370604"/>
                  <a:gd name="connsiteY4" fmla="*/ 999188 h 1018481"/>
                  <a:gd name="connsiteX5" fmla="*/ 3728 w 370604"/>
                  <a:gd name="connsiteY5" fmla="*/ 0 h 1018481"/>
                  <a:gd name="connsiteX0" fmla="*/ 5216 w 372092"/>
                  <a:gd name="connsiteY0" fmla="*/ 0 h 1048677"/>
                  <a:gd name="connsiteX1" fmla="*/ 225527 w 372092"/>
                  <a:gd name="connsiteY1" fmla="*/ 66675 h 1048677"/>
                  <a:gd name="connsiteX2" fmla="*/ 372019 w 372092"/>
                  <a:gd name="connsiteY2" fmla="*/ 513289 h 1048677"/>
                  <a:gd name="connsiteX3" fmla="*/ 239079 w 372092"/>
                  <a:gd name="connsiteY3" fmla="*/ 979649 h 1048677"/>
                  <a:gd name="connsiteX4" fmla="*/ 0 w 372092"/>
                  <a:gd name="connsiteY4" fmla="*/ 1040193 h 1048677"/>
                  <a:gd name="connsiteX5" fmla="*/ 5216 w 372092"/>
                  <a:gd name="connsiteY5" fmla="*/ 0 h 1048677"/>
                  <a:gd name="connsiteX0" fmla="*/ 5216 w 372092"/>
                  <a:gd name="connsiteY0" fmla="*/ 0 h 1040341"/>
                  <a:gd name="connsiteX1" fmla="*/ 225527 w 372092"/>
                  <a:gd name="connsiteY1" fmla="*/ 66675 h 1040341"/>
                  <a:gd name="connsiteX2" fmla="*/ 372019 w 372092"/>
                  <a:gd name="connsiteY2" fmla="*/ 513289 h 1040341"/>
                  <a:gd name="connsiteX3" fmla="*/ 239079 w 372092"/>
                  <a:gd name="connsiteY3" fmla="*/ 979649 h 1040341"/>
                  <a:gd name="connsiteX4" fmla="*/ 0 w 372092"/>
                  <a:gd name="connsiteY4" fmla="*/ 1040193 h 1040341"/>
                  <a:gd name="connsiteX5" fmla="*/ 5216 w 372092"/>
                  <a:gd name="connsiteY5" fmla="*/ 0 h 1040341"/>
                  <a:gd name="connsiteX0" fmla="*/ 5216 w 372087"/>
                  <a:gd name="connsiteY0" fmla="*/ 0 h 1040341"/>
                  <a:gd name="connsiteX1" fmla="*/ 225527 w 372087"/>
                  <a:gd name="connsiteY1" fmla="*/ 66675 h 1040341"/>
                  <a:gd name="connsiteX2" fmla="*/ 372019 w 372087"/>
                  <a:gd name="connsiteY2" fmla="*/ 513289 h 1040341"/>
                  <a:gd name="connsiteX3" fmla="*/ 239079 w 372087"/>
                  <a:gd name="connsiteY3" fmla="*/ 979649 h 1040341"/>
                  <a:gd name="connsiteX4" fmla="*/ 0 w 372087"/>
                  <a:gd name="connsiteY4" fmla="*/ 1040193 h 1040341"/>
                  <a:gd name="connsiteX5" fmla="*/ 5216 w 372087"/>
                  <a:gd name="connsiteY5" fmla="*/ 0 h 1040341"/>
                  <a:gd name="connsiteX0" fmla="*/ 5216 w 372087"/>
                  <a:gd name="connsiteY0" fmla="*/ 0 h 1040483"/>
                  <a:gd name="connsiteX1" fmla="*/ 225527 w 372087"/>
                  <a:gd name="connsiteY1" fmla="*/ 66675 h 1040483"/>
                  <a:gd name="connsiteX2" fmla="*/ 372019 w 372087"/>
                  <a:gd name="connsiteY2" fmla="*/ 513289 h 1040483"/>
                  <a:gd name="connsiteX3" fmla="*/ 239079 w 372087"/>
                  <a:gd name="connsiteY3" fmla="*/ 979649 h 1040483"/>
                  <a:gd name="connsiteX4" fmla="*/ 0 w 372087"/>
                  <a:gd name="connsiteY4" fmla="*/ 1040193 h 1040483"/>
                  <a:gd name="connsiteX5" fmla="*/ 5216 w 372087"/>
                  <a:gd name="connsiteY5" fmla="*/ 0 h 1040483"/>
                  <a:gd name="connsiteX0" fmla="*/ 5216 w 372085"/>
                  <a:gd name="connsiteY0" fmla="*/ 0 h 1040483"/>
                  <a:gd name="connsiteX1" fmla="*/ 225527 w 372085"/>
                  <a:gd name="connsiteY1" fmla="*/ 66675 h 1040483"/>
                  <a:gd name="connsiteX2" fmla="*/ 372019 w 372085"/>
                  <a:gd name="connsiteY2" fmla="*/ 513289 h 1040483"/>
                  <a:gd name="connsiteX3" fmla="*/ 239079 w 372085"/>
                  <a:gd name="connsiteY3" fmla="*/ 979649 h 1040483"/>
                  <a:gd name="connsiteX4" fmla="*/ 0 w 372085"/>
                  <a:gd name="connsiteY4" fmla="*/ 1040193 h 1040483"/>
                  <a:gd name="connsiteX5" fmla="*/ 5216 w 372085"/>
                  <a:gd name="connsiteY5" fmla="*/ 0 h 1040483"/>
                  <a:gd name="connsiteX0" fmla="*/ 5216 w 372089"/>
                  <a:gd name="connsiteY0" fmla="*/ 0 h 1040483"/>
                  <a:gd name="connsiteX1" fmla="*/ 225527 w 372089"/>
                  <a:gd name="connsiteY1" fmla="*/ 66675 h 1040483"/>
                  <a:gd name="connsiteX2" fmla="*/ 372019 w 372089"/>
                  <a:gd name="connsiteY2" fmla="*/ 513289 h 1040483"/>
                  <a:gd name="connsiteX3" fmla="*/ 239079 w 372089"/>
                  <a:gd name="connsiteY3" fmla="*/ 979649 h 1040483"/>
                  <a:gd name="connsiteX4" fmla="*/ 0 w 372089"/>
                  <a:gd name="connsiteY4" fmla="*/ 1040193 h 1040483"/>
                  <a:gd name="connsiteX5" fmla="*/ 5216 w 372089"/>
                  <a:gd name="connsiteY5" fmla="*/ 0 h 1040483"/>
                  <a:gd name="connsiteX0" fmla="*/ 5216 w 372077"/>
                  <a:gd name="connsiteY0" fmla="*/ 0 h 1042008"/>
                  <a:gd name="connsiteX1" fmla="*/ 225527 w 372077"/>
                  <a:gd name="connsiteY1" fmla="*/ 66675 h 1042008"/>
                  <a:gd name="connsiteX2" fmla="*/ 372019 w 372077"/>
                  <a:gd name="connsiteY2" fmla="*/ 513289 h 1042008"/>
                  <a:gd name="connsiteX3" fmla="*/ 238020 w 372077"/>
                  <a:gd name="connsiteY3" fmla="*/ 993480 h 1042008"/>
                  <a:gd name="connsiteX4" fmla="*/ 0 w 372077"/>
                  <a:gd name="connsiteY4" fmla="*/ 1040193 h 1042008"/>
                  <a:gd name="connsiteX5" fmla="*/ 5216 w 372077"/>
                  <a:gd name="connsiteY5" fmla="*/ 0 h 1042008"/>
                  <a:gd name="connsiteX0" fmla="*/ 5216 w 372075"/>
                  <a:gd name="connsiteY0" fmla="*/ 0 h 1042008"/>
                  <a:gd name="connsiteX1" fmla="*/ 225527 w 372075"/>
                  <a:gd name="connsiteY1" fmla="*/ 66675 h 1042008"/>
                  <a:gd name="connsiteX2" fmla="*/ 372019 w 372075"/>
                  <a:gd name="connsiteY2" fmla="*/ 513289 h 1042008"/>
                  <a:gd name="connsiteX3" fmla="*/ 238020 w 372075"/>
                  <a:gd name="connsiteY3" fmla="*/ 993480 h 1042008"/>
                  <a:gd name="connsiteX4" fmla="*/ 0 w 372075"/>
                  <a:gd name="connsiteY4" fmla="*/ 1040193 h 1042008"/>
                  <a:gd name="connsiteX5" fmla="*/ 5216 w 372075"/>
                  <a:gd name="connsiteY5" fmla="*/ 0 h 1042008"/>
                  <a:gd name="connsiteX0" fmla="*/ 5216 w 372055"/>
                  <a:gd name="connsiteY0" fmla="*/ 0 h 1040518"/>
                  <a:gd name="connsiteX1" fmla="*/ 225527 w 372055"/>
                  <a:gd name="connsiteY1" fmla="*/ 66675 h 1040518"/>
                  <a:gd name="connsiteX2" fmla="*/ 372019 w 372055"/>
                  <a:gd name="connsiteY2" fmla="*/ 513289 h 1040518"/>
                  <a:gd name="connsiteX3" fmla="*/ 235692 w 372055"/>
                  <a:gd name="connsiteY3" fmla="*/ 980629 h 1040518"/>
                  <a:gd name="connsiteX4" fmla="*/ 0 w 372055"/>
                  <a:gd name="connsiteY4" fmla="*/ 1040193 h 1040518"/>
                  <a:gd name="connsiteX5" fmla="*/ 5216 w 372055"/>
                  <a:gd name="connsiteY5" fmla="*/ 0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055" h="1040518">
                    <a:moveTo>
                      <a:pt x="5216" y="0"/>
                    </a:moveTo>
                    <a:cubicBezTo>
                      <a:pt x="69922" y="0"/>
                      <a:pt x="160821" y="21437"/>
                      <a:pt x="225527" y="66675"/>
                    </a:cubicBezTo>
                    <a:cubicBezTo>
                      <a:pt x="330354" y="123831"/>
                      <a:pt x="370325" y="360963"/>
                      <a:pt x="372019" y="513289"/>
                    </a:cubicBezTo>
                    <a:cubicBezTo>
                      <a:pt x="373713" y="665615"/>
                      <a:pt x="316231" y="913310"/>
                      <a:pt x="235692" y="980629"/>
                    </a:cubicBezTo>
                    <a:cubicBezTo>
                      <a:pt x="160508" y="1039955"/>
                      <a:pt x="126452" y="1041763"/>
                      <a:pt x="0" y="1040193"/>
                    </a:cubicBezTo>
                    <a:cubicBezTo>
                      <a:pt x="1" y="751116"/>
                      <a:pt x="5215" y="289077"/>
                      <a:pt x="5216"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3" name="フリーフォーム 52"/>
              <p:cNvSpPr/>
              <p:nvPr/>
            </p:nvSpPr>
            <p:spPr>
              <a:xfrm flipV="1">
                <a:off x="7486541" y="4552862"/>
                <a:ext cx="596361"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乗算記号 78"/>
              <p:cNvSpPr/>
              <p:nvPr/>
            </p:nvSpPr>
            <p:spPr>
              <a:xfrm rot="21383664" flipH="1">
                <a:off x="7382948" y="4175196"/>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乗算記号 79"/>
              <p:cNvSpPr/>
              <p:nvPr/>
            </p:nvSpPr>
            <p:spPr>
              <a:xfrm rot="21383664" flipH="1">
                <a:off x="7856841" y="4165807"/>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pic>
        <p:nvPicPr>
          <p:cNvPr id="4" name="図 3">
            <a:extLst>
              <a:ext uri="{FF2B5EF4-FFF2-40B4-BE49-F238E27FC236}">
                <a16:creationId xmlns:a16="http://schemas.microsoft.com/office/drawing/2014/main" id="{C81ABAD5-0404-4383-8742-7608BB54DB4D}"/>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b="19586"/>
          <a:stretch/>
        </p:blipFill>
        <p:spPr>
          <a:xfrm>
            <a:off x="1688120" y="2691589"/>
            <a:ext cx="5181172" cy="4166410"/>
          </a:xfrm>
          <a:prstGeom prst="rect">
            <a:avLst/>
          </a:prstGeom>
          <a:effectLst/>
        </p:spPr>
      </p:pic>
    </p:spTree>
    <p:custDataLst>
      <p:tags r:id="rId1"/>
    </p:custDataLst>
    <p:extLst>
      <p:ext uri="{BB962C8B-B14F-4D97-AF65-F5344CB8AC3E}">
        <p14:creationId xmlns:p14="http://schemas.microsoft.com/office/powerpoint/2010/main" val="173608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a:xfrm>
            <a:off x="1031120" y="3124800"/>
            <a:ext cx="7081760" cy="2914424"/>
          </a:xfrm>
        </p:spPr>
        <p:txBody>
          <a:bodyPr>
            <a:normAutofit/>
          </a:bodyPr>
          <a:lstStyle/>
          <a:p>
            <a:pPr algn="ctr"/>
            <a:r>
              <a:rPr lang="ja-JP" altLang="en-US" sz="4000" dirty="0"/>
              <a:t>第 </a:t>
            </a:r>
            <a:r>
              <a:rPr lang="en-US" altLang="ja-JP" sz="6000" dirty="0">
                <a:solidFill>
                  <a:schemeClr val="accent4">
                    <a:lumMod val="40000"/>
                    <a:lumOff val="60000"/>
                  </a:schemeClr>
                </a:solidFill>
              </a:rPr>
              <a:t>11</a:t>
            </a:r>
            <a:r>
              <a:rPr lang="ja-JP" altLang="en-US" sz="4000" dirty="0"/>
              <a:t> 話</a:t>
            </a:r>
            <a:br>
              <a:rPr lang="en-US" altLang="ja-JP" sz="4000" dirty="0"/>
            </a:br>
            <a:r>
              <a:rPr lang="ja-JP" altLang="en-US" dirty="0"/>
              <a:t>ウイルスに</a:t>
            </a:r>
            <a:br>
              <a:rPr lang="en-US" altLang="ja-JP" dirty="0"/>
            </a:br>
            <a:r>
              <a:rPr lang="ja-JP" altLang="en-US" sz="600" dirty="0"/>
              <a:t>　</a:t>
            </a:r>
            <a:r>
              <a:rPr lang="ja-JP" altLang="en-US" dirty="0"/>
              <a:t>感染してしまったら</a:t>
            </a:r>
            <a:r>
              <a:rPr lang="ja-JP" altLang="en-US" spc="-300" dirty="0"/>
              <a:t>？</a:t>
            </a:r>
            <a:endParaRPr lang="ja-JP" altLang="en-US" sz="7200"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53540087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F1DD67A4-E21F-43CC-ADF5-F96E302338B2}"/>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r="32411" b="21139"/>
          <a:stretch/>
        </p:blipFill>
        <p:spPr>
          <a:xfrm>
            <a:off x="-426727" y="1810668"/>
            <a:ext cx="4325867" cy="5047331"/>
          </a:xfrm>
          <a:prstGeom prst="rect">
            <a:avLst/>
          </a:prstGeom>
        </p:spPr>
      </p:pic>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30" name="テキスト ボックス 29"/>
          <p:cNvSpPr txBox="1"/>
          <p:nvPr/>
        </p:nvSpPr>
        <p:spPr>
          <a:xfrm>
            <a:off x="68348" y="869489"/>
            <a:ext cx="9075651" cy="1177245"/>
          </a:xfrm>
          <a:prstGeom prst="rect">
            <a:avLst/>
          </a:prstGeom>
          <a:noFill/>
        </p:spPr>
        <p:txBody>
          <a:bodyPr wrap="square" rtlCol="0">
            <a:spAutoFit/>
          </a:bodyPr>
          <a:lstStyle/>
          <a:p>
            <a:r>
              <a:rPr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徳島くんがサイトを見ていると、突然「ウイルスに感染した」とメッセージが表示されました。慌てた徳島くんは、メッセージに書かれていたウイルス除去ソフトをインストールしました。</a:t>
            </a:r>
            <a:endParaRPr kumimoji="1" lang="ja-JP" altLang="en-US" sz="23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1780134" y="1902818"/>
            <a:ext cx="4895189" cy="2418562"/>
            <a:chOff x="1780134" y="1902818"/>
            <a:chExt cx="4895189" cy="2418562"/>
          </a:xfrm>
        </p:grpSpPr>
        <p:grpSp>
          <p:nvGrpSpPr>
            <p:cNvPr id="47" name="グループ化 46"/>
            <p:cNvGrpSpPr/>
            <p:nvPr/>
          </p:nvGrpSpPr>
          <p:grpSpPr>
            <a:xfrm rot="319055">
              <a:off x="1780134" y="1902818"/>
              <a:ext cx="4895189" cy="2418562"/>
              <a:chOff x="-5223648" y="1664841"/>
              <a:chExt cx="5424994" cy="2961661"/>
            </a:xfrm>
          </p:grpSpPr>
          <p:sp>
            <p:nvSpPr>
              <p:cNvPr id="48"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49"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50" name="テキスト ボックス 49"/>
            <p:cNvSpPr txBox="1"/>
            <p:nvPr/>
          </p:nvSpPr>
          <p:spPr>
            <a:xfrm rot="96272">
              <a:off x="2508125" y="2870582"/>
              <a:ext cx="3268508" cy="615553"/>
            </a:xfrm>
            <a:prstGeom prst="rect">
              <a:avLst/>
            </a:prstGeom>
            <a:noFill/>
          </p:spPr>
          <p:txBody>
            <a:bodyPr wrap="square" rtlCol="0">
              <a:spAutoFit/>
            </a:bodyPr>
            <a:lstStyle>
              <a:defPPr>
                <a:defRPr lang="ja-JP"/>
              </a:defPPr>
              <a:lvl1pPr algn="ctr">
                <a:defRPr sz="2000">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3400" b="1" dirty="0"/>
                <a:t>大変だ！</a:t>
              </a:r>
            </a:p>
          </p:txBody>
        </p:sp>
      </p:grpSp>
      <p:pic>
        <p:nvPicPr>
          <p:cNvPr id="6" name="図 5">
            <a:extLst>
              <a:ext uri="{FF2B5EF4-FFF2-40B4-BE49-F238E27FC236}">
                <a16:creationId xmlns:a16="http://schemas.microsoft.com/office/drawing/2014/main" id="{1BBD357C-99C4-4369-86F8-E98E9B4D87A7}"/>
              </a:ext>
            </a:extLst>
          </p:cNvPr>
          <p:cNvPicPr>
            <a:picLocks noChangeAspect="1"/>
          </p:cNvPicPr>
          <p:nvPr/>
        </p:nvPicPr>
        <p:blipFill rotWithShape="1">
          <a:blip r:embed="rId7">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1588" r="19917" b="21764"/>
          <a:stretch/>
        </p:blipFill>
        <p:spPr>
          <a:xfrm>
            <a:off x="5391509" y="1850678"/>
            <a:ext cx="3743865" cy="5007321"/>
          </a:xfrm>
          <a:prstGeom prst="rect">
            <a:avLst/>
          </a:prstGeom>
        </p:spPr>
      </p:pic>
      <p:grpSp>
        <p:nvGrpSpPr>
          <p:cNvPr id="41" name="グループ化 40"/>
          <p:cNvGrpSpPr/>
          <p:nvPr/>
        </p:nvGrpSpPr>
        <p:grpSpPr>
          <a:xfrm>
            <a:off x="4019174" y="6304402"/>
            <a:ext cx="2625479" cy="403644"/>
            <a:chOff x="5603630" y="6383924"/>
            <a:chExt cx="2625479" cy="403644"/>
          </a:xfrm>
          <a:solidFill>
            <a:srgbClr val="AE9070"/>
          </a:solidFill>
        </p:grpSpPr>
        <p:sp>
          <p:nvSpPr>
            <p:cNvPr id="64" name="テキスト ボックス 63"/>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65" name="正方形/長方形 64"/>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934402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a16="http://schemas.microsoft.com/office/drawing/2014/main" id="{BCC70378-A43C-4B43-B362-638A5F12DB10}"/>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36376" t="30429" b="3226"/>
          <a:stretch/>
        </p:blipFill>
        <p:spPr>
          <a:xfrm>
            <a:off x="3131388" y="1802921"/>
            <a:ext cx="4847739" cy="5055078"/>
          </a:xfrm>
          <a:prstGeom prst="rect">
            <a:avLst/>
          </a:prstGeom>
        </p:spPr>
      </p:pic>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30" name="テキスト ボックス 29"/>
          <p:cNvSpPr txBox="1"/>
          <p:nvPr/>
        </p:nvSpPr>
        <p:spPr>
          <a:xfrm>
            <a:off x="68348" y="869489"/>
            <a:ext cx="9075652"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ところが、それ以来スマートフォンの調子がおかしくなることが増えました。突然カメラが撮影を始めたり、知らないアプリが勝手に起動したりするようになったのです。</a:t>
            </a:r>
          </a:p>
        </p:txBody>
      </p:sp>
      <p:grpSp>
        <p:nvGrpSpPr>
          <p:cNvPr id="5" name="グループ化 4"/>
          <p:cNvGrpSpPr/>
          <p:nvPr/>
        </p:nvGrpSpPr>
        <p:grpSpPr>
          <a:xfrm>
            <a:off x="1811030" y="5283624"/>
            <a:ext cx="1449584" cy="1409775"/>
            <a:chOff x="1811030" y="5283624"/>
            <a:chExt cx="1449584" cy="1409775"/>
          </a:xfrm>
        </p:grpSpPr>
        <p:sp>
          <p:nvSpPr>
            <p:cNvPr id="4" name="円形吹き出し 3"/>
            <p:cNvSpPr/>
            <p:nvPr/>
          </p:nvSpPr>
          <p:spPr>
            <a:xfrm>
              <a:off x="1811030" y="5283624"/>
              <a:ext cx="1449584" cy="1409775"/>
            </a:xfrm>
            <a:prstGeom prst="wedgeEllipseCallout">
              <a:avLst>
                <a:gd name="adj1" fmla="val 68081"/>
                <a:gd name="adj2" fmla="val -59109"/>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1" name="角丸四角形 10"/>
            <p:cNvSpPr/>
            <p:nvPr/>
          </p:nvSpPr>
          <p:spPr>
            <a:xfrm>
              <a:off x="2103822" y="5551983"/>
              <a:ext cx="864000" cy="864000"/>
            </a:xfrm>
            <a:prstGeom prst="roundRect">
              <a:avLst>
                <a:gd name="adj" fmla="val 28352"/>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kumimoji="1" lang="ja-JP" altLang="en-US" sz="40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p>
          </p:txBody>
        </p:sp>
      </p:grpSp>
      <p:grpSp>
        <p:nvGrpSpPr>
          <p:cNvPr id="6" name="グループ化 5"/>
          <p:cNvGrpSpPr/>
          <p:nvPr/>
        </p:nvGrpSpPr>
        <p:grpSpPr>
          <a:xfrm>
            <a:off x="1213093" y="2178290"/>
            <a:ext cx="4190347" cy="1900923"/>
            <a:chOff x="1213093" y="2178290"/>
            <a:chExt cx="4190347" cy="1900923"/>
          </a:xfrm>
        </p:grpSpPr>
        <p:sp>
          <p:nvSpPr>
            <p:cNvPr id="36" name="雲 31"/>
            <p:cNvSpPr/>
            <p:nvPr/>
          </p:nvSpPr>
          <p:spPr>
            <a:xfrm rot="5069561">
              <a:off x="2303848" y="1341970"/>
              <a:ext cx="1900923" cy="357356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1148 w 43367"/>
                <a:gd name="connsiteY8" fmla="*/ 7574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0554"/>
                <a:gd name="connsiteY0" fmla="*/ 14229 h 43219"/>
                <a:gd name="connsiteX1" fmla="*/ 5659 w 50554"/>
                <a:gd name="connsiteY1" fmla="*/ 6766 h 43219"/>
                <a:gd name="connsiteX2" fmla="*/ 14041 w 50554"/>
                <a:gd name="connsiteY2" fmla="*/ 5061 h 43219"/>
                <a:gd name="connsiteX3" fmla="*/ 22492 w 50554"/>
                <a:gd name="connsiteY3" fmla="*/ 3291 h 43219"/>
                <a:gd name="connsiteX4" fmla="*/ 25785 w 50554"/>
                <a:gd name="connsiteY4" fmla="*/ 59 h 43219"/>
                <a:gd name="connsiteX5" fmla="*/ 29869 w 50554"/>
                <a:gd name="connsiteY5" fmla="*/ 2340 h 43219"/>
                <a:gd name="connsiteX6" fmla="*/ 35499 w 50554"/>
                <a:gd name="connsiteY6" fmla="*/ 549 h 43219"/>
                <a:gd name="connsiteX7" fmla="*/ 38354 w 50554"/>
                <a:gd name="connsiteY7" fmla="*/ 5435 h 43219"/>
                <a:gd name="connsiteX8" fmla="*/ 50520 w 50554"/>
                <a:gd name="connsiteY8" fmla="*/ 5056 h 43219"/>
                <a:gd name="connsiteX9" fmla="*/ 42018 w 50554"/>
                <a:gd name="connsiteY9" fmla="*/ 10177 h 43219"/>
                <a:gd name="connsiteX10" fmla="*/ 41854 w 50554"/>
                <a:gd name="connsiteY10" fmla="*/ 15319 h 43219"/>
                <a:gd name="connsiteX11" fmla="*/ 43052 w 50554"/>
                <a:gd name="connsiteY11" fmla="*/ 23181 h 43219"/>
                <a:gd name="connsiteX12" fmla="*/ 37286 w 50554"/>
                <a:gd name="connsiteY12" fmla="*/ 30591 h 43219"/>
                <a:gd name="connsiteX13" fmla="*/ 34840 w 50554"/>
                <a:gd name="connsiteY13" fmla="*/ 35172 h 43219"/>
                <a:gd name="connsiteX14" fmla="*/ 28591 w 50554"/>
                <a:gd name="connsiteY14" fmla="*/ 36674 h 43219"/>
                <a:gd name="connsiteX15" fmla="*/ 23703 w 50554"/>
                <a:gd name="connsiteY15" fmla="*/ 42965 h 43219"/>
                <a:gd name="connsiteX16" fmla="*/ 16516 w 50554"/>
                <a:gd name="connsiteY16" fmla="*/ 39125 h 43219"/>
                <a:gd name="connsiteX17" fmla="*/ 5840 w 50554"/>
                <a:gd name="connsiteY17" fmla="*/ 35331 h 43219"/>
                <a:gd name="connsiteX18" fmla="*/ 1146 w 50554"/>
                <a:gd name="connsiteY18" fmla="*/ 31109 h 43219"/>
                <a:gd name="connsiteX19" fmla="*/ 2149 w 50554"/>
                <a:gd name="connsiteY19" fmla="*/ 25410 h 43219"/>
                <a:gd name="connsiteX20" fmla="*/ 31 w 50554"/>
                <a:gd name="connsiteY20" fmla="*/ 19563 h 43219"/>
                <a:gd name="connsiteX21" fmla="*/ 3899 w 50554"/>
                <a:gd name="connsiteY21" fmla="*/ 14366 h 43219"/>
                <a:gd name="connsiteX22" fmla="*/ 3936 w 50554"/>
                <a:gd name="connsiteY22" fmla="*/ 14229 h 43219"/>
                <a:gd name="connsiteX0" fmla="*/ 28619 w 50554"/>
                <a:gd name="connsiteY0" fmla="*/ 36455 h 43219"/>
                <a:gd name="connsiteX1" fmla="*/ 28596 w 50554"/>
                <a:gd name="connsiteY1" fmla="*/ 36519 h 43219"/>
                <a:gd name="connsiteX0" fmla="*/ 3936 w 51655"/>
                <a:gd name="connsiteY0" fmla="*/ 14229 h 43219"/>
                <a:gd name="connsiteX1" fmla="*/ 5659 w 51655"/>
                <a:gd name="connsiteY1" fmla="*/ 6766 h 43219"/>
                <a:gd name="connsiteX2" fmla="*/ 14041 w 51655"/>
                <a:gd name="connsiteY2" fmla="*/ 5061 h 43219"/>
                <a:gd name="connsiteX3" fmla="*/ 22492 w 51655"/>
                <a:gd name="connsiteY3" fmla="*/ 3291 h 43219"/>
                <a:gd name="connsiteX4" fmla="*/ 25785 w 51655"/>
                <a:gd name="connsiteY4" fmla="*/ 59 h 43219"/>
                <a:gd name="connsiteX5" fmla="*/ 29869 w 51655"/>
                <a:gd name="connsiteY5" fmla="*/ 2340 h 43219"/>
                <a:gd name="connsiteX6" fmla="*/ 35499 w 51655"/>
                <a:gd name="connsiteY6" fmla="*/ 549 h 43219"/>
                <a:gd name="connsiteX7" fmla="*/ 38354 w 51655"/>
                <a:gd name="connsiteY7" fmla="*/ 5435 h 43219"/>
                <a:gd name="connsiteX8" fmla="*/ 51624 w 51655"/>
                <a:gd name="connsiteY8" fmla="*/ 4885 h 43219"/>
                <a:gd name="connsiteX9" fmla="*/ 42018 w 51655"/>
                <a:gd name="connsiteY9" fmla="*/ 10177 h 43219"/>
                <a:gd name="connsiteX10" fmla="*/ 41854 w 51655"/>
                <a:gd name="connsiteY10" fmla="*/ 15319 h 43219"/>
                <a:gd name="connsiteX11" fmla="*/ 43052 w 51655"/>
                <a:gd name="connsiteY11" fmla="*/ 23181 h 43219"/>
                <a:gd name="connsiteX12" fmla="*/ 37286 w 51655"/>
                <a:gd name="connsiteY12" fmla="*/ 30591 h 43219"/>
                <a:gd name="connsiteX13" fmla="*/ 34840 w 51655"/>
                <a:gd name="connsiteY13" fmla="*/ 35172 h 43219"/>
                <a:gd name="connsiteX14" fmla="*/ 28591 w 51655"/>
                <a:gd name="connsiteY14" fmla="*/ 36674 h 43219"/>
                <a:gd name="connsiteX15" fmla="*/ 23703 w 51655"/>
                <a:gd name="connsiteY15" fmla="*/ 42965 h 43219"/>
                <a:gd name="connsiteX16" fmla="*/ 16516 w 51655"/>
                <a:gd name="connsiteY16" fmla="*/ 39125 h 43219"/>
                <a:gd name="connsiteX17" fmla="*/ 5840 w 51655"/>
                <a:gd name="connsiteY17" fmla="*/ 35331 h 43219"/>
                <a:gd name="connsiteX18" fmla="*/ 1146 w 51655"/>
                <a:gd name="connsiteY18" fmla="*/ 31109 h 43219"/>
                <a:gd name="connsiteX19" fmla="*/ 2149 w 51655"/>
                <a:gd name="connsiteY19" fmla="*/ 25410 h 43219"/>
                <a:gd name="connsiteX20" fmla="*/ 31 w 51655"/>
                <a:gd name="connsiteY20" fmla="*/ 19563 h 43219"/>
                <a:gd name="connsiteX21" fmla="*/ 3899 w 51655"/>
                <a:gd name="connsiteY21" fmla="*/ 14366 h 43219"/>
                <a:gd name="connsiteX22" fmla="*/ 3936 w 51655"/>
                <a:gd name="connsiteY22" fmla="*/ 14229 h 43219"/>
                <a:gd name="connsiteX0" fmla="*/ 28619 w 51655"/>
                <a:gd name="connsiteY0" fmla="*/ 36455 h 43219"/>
                <a:gd name="connsiteX1" fmla="*/ 28596 w 51655"/>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2018 w 51624"/>
                <a:gd name="connsiteY9" fmla="*/ 10177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354 w 51624"/>
                <a:gd name="connsiteY7" fmla="*/ 5435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1624"/>
                <a:gd name="connsiteY0" fmla="*/ 14229 h 43219"/>
                <a:gd name="connsiteX1" fmla="*/ 5659 w 51624"/>
                <a:gd name="connsiteY1" fmla="*/ 6766 h 43219"/>
                <a:gd name="connsiteX2" fmla="*/ 14041 w 51624"/>
                <a:gd name="connsiteY2" fmla="*/ 5061 h 43219"/>
                <a:gd name="connsiteX3" fmla="*/ 22492 w 51624"/>
                <a:gd name="connsiteY3" fmla="*/ 3291 h 43219"/>
                <a:gd name="connsiteX4" fmla="*/ 25785 w 51624"/>
                <a:gd name="connsiteY4" fmla="*/ 59 h 43219"/>
                <a:gd name="connsiteX5" fmla="*/ 29869 w 51624"/>
                <a:gd name="connsiteY5" fmla="*/ 2340 h 43219"/>
                <a:gd name="connsiteX6" fmla="*/ 35499 w 51624"/>
                <a:gd name="connsiteY6" fmla="*/ 549 h 43219"/>
                <a:gd name="connsiteX7" fmla="*/ 38865 w 51624"/>
                <a:gd name="connsiteY7" fmla="*/ 6629 h 43219"/>
                <a:gd name="connsiteX8" fmla="*/ 51624 w 51624"/>
                <a:gd name="connsiteY8" fmla="*/ 4885 h 43219"/>
                <a:gd name="connsiteX9" fmla="*/ 41254 w 51624"/>
                <a:gd name="connsiteY9" fmla="*/ 10041 h 43219"/>
                <a:gd name="connsiteX10" fmla="*/ 41854 w 51624"/>
                <a:gd name="connsiteY10" fmla="*/ 15319 h 43219"/>
                <a:gd name="connsiteX11" fmla="*/ 43052 w 51624"/>
                <a:gd name="connsiteY11" fmla="*/ 23181 h 43219"/>
                <a:gd name="connsiteX12" fmla="*/ 37286 w 51624"/>
                <a:gd name="connsiteY12" fmla="*/ 30591 h 43219"/>
                <a:gd name="connsiteX13" fmla="*/ 34840 w 51624"/>
                <a:gd name="connsiteY13" fmla="*/ 35172 h 43219"/>
                <a:gd name="connsiteX14" fmla="*/ 28591 w 51624"/>
                <a:gd name="connsiteY14" fmla="*/ 36674 h 43219"/>
                <a:gd name="connsiteX15" fmla="*/ 23703 w 51624"/>
                <a:gd name="connsiteY15" fmla="*/ 42965 h 43219"/>
                <a:gd name="connsiteX16" fmla="*/ 16516 w 51624"/>
                <a:gd name="connsiteY16" fmla="*/ 39125 h 43219"/>
                <a:gd name="connsiteX17" fmla="*/ 5840 w 51624"/>
                <a:gd name="connsiteY17" fmla="*/ 35331 h 43219"/>
                <a:gd name="connsiteX18" fmla="*/ 1146 w 51624"/>
                <a:gd name="connsiteY18" fmla="*/ 31109 h 43219"/>
                <a:gd name="connsiteX19" fmla="*/ 2149 w 51624"/>
                <a:gd name="connsiteY19" fmla="*/ 25410 h 43219"/>
                <a:gd name="connsiteX20" fmla="*/ 31 w 51624"/>
                <a:gd name="connsiteY20" fmla="*/ 19563 h 43219"/>
                <a:gd name="connsiteX21" fmla="*/ 3899 w 51624"/>
                <a:gd name="connsiteY21" fmla="*/ 14366 h 43219"/>
                <a:gd name="connsiteX22" fmla="*/ 3936 w 51624"/>
                <a:gd name="connsiteY22" fmla="*/ 14229 h 43219"/>
                <a:gd name="connsiteX0" fmla="*/ 28619 w 51624"/>
                <a:gd name="connsiteY0" fmla="*/ 36455 h 43219"/>
                <a:gd name="connsiteX1" fmla="*/ 28596 w 51624"/>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38865 w 52778"/>
                <a:gd name="connsiteY7" fmla="*/ 6629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3052 w 52778"/>
                <a:gd name="connsiteY11" fmla="*/ 23181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 name="connsiteX0" fmla="*/ 3936 w 52778"/>
                <a:gd name="connsiteY0" fmla="*/ 14229 h 43219"/>
                <a:gd name="connsiteX1" fmla="*/ 5659 w 52778"/>
                <a:gd name="connsiteY1" fmla="*/ 6766 h 43219"/>
                <a:gd name="connsiteX2" fmla="*/ 14041 w 52778"/>
                <a:gd name="connsiteY2" fmla="*/ 5061 h 43219"/>
                <a:gd name="connsiteX3" fmla="*/ 22492 w 52778"/>
                <a:gd name="connsiteY3" fmla="*/ 3291 h 43219"/>
                <a:gd name="connsiteX4" fmla="*/ 25785 w 52778"/>
                <a:gd name="connsiteY4" fmla="*/ 59 h 43219"/>
                <a:gd name="connsiteX5" fmla="*/ 29869 w 52778"/>
                <a:gd name="connsiteY5" fmla="*/ 2340 h 43219"/>
                <a:gd name="connsiteX6" fmla="*/ 35499 w 52778"/>
                <a:gd name="connsiteY6" fmla="*/ 549 h 43219"/>
                <a:gd name="connsiteX7" fmla="*/ 40105 w 52778"/>
                <a:gd name="connsiteY7" fmla="*/ 6997 h 43219"/>
                <a:gd name="connsiteX8" fmla="*/ 52778 w 52778"/>
                <a:gd name="connsiteY8" fmla="*/ 4503 h 43219"/>
                <a:gd name="connsiteX9" fmla="*/ 41254 w 52778"/>
                <a:gd name="connsiteY9" fmla="*/ 10041 h 43219"/>
                <a:gd name="connsiteX10" fmla="*/ 41854 w 52778"/>
                <a:gd name="connsiteY10" fmla="*/ 15319 h 43219"/>
                <a:gd name="connsiteX11" fmla="*/ 41710 w 52778"/>
                <a:gd name="connsiteY11" fmla="*/ 23236 h 43219"/>
                <a:gd name="connsiteX12" fmla="*/ 37286 w 52778"/>
                <a:gd name="connsiteY12" fmla="*/ 30591 h 43219"/>
                <a:gd name="connsiteX13" fmla="*/ 34840 w 52778"/>
                <a:gd name="connsiteY13" fmla="*/ 35172 h 43219"/>
                <a:gd name="connsiteX14" fmla="*/ 28591 w 52778"/>
                <a:gd name="connsiteY14" fmla="*/ 36674 h 43219"/>
                <a:gd name="connsiteX15" fmla="*/ 23703 w 52778"/>
                <a:gd name="connsiteY15" fmla="*/ 42965 h 43219"/>
                <a:gd name="connsiteX16" fmla="*/ 16516 w 52778"/>
                <a:gd name="connsiteY16" fmla="*/ 39125 h 43219"/>
                <a:gd name="connsiteX17" fmla="*/ 5840 w 52778"/>
                <a:gd name="connsiteY17" fmla="*/ 35331 h 43219"/>
                <a:gd name="connsiteX18" fmla="*/ 1146 w 52778"/>
                <a:gd name="connsiteY18" fmla="*/ 31109 h 43219"/>
                <a:gd name="connsiteX19" fmla="*/ 2149 w 52778"/>
                <a:gd name="connsiteY19" fmla="*/ 25410 h 43219"/>
                <a:gd name="connsiteX20" fmla="*/ 31 w 52778"/>
                <a:gd name="connsiteY20" fmla="*/ 19563 h 43219"/>
                <a:gd name="connsiteX21" fmla="*/ 3899 w 52778"/>
                <a:gd name="connsiteY21" fmla="*/ 14366 h 43219"/>
                <a:gd name="connsiteX22" fmla="*/ 3936 w 52778"/>
                <a:gd name="connsiteY22" fmla="*/ 14229 h 43219"/>
                <a:gd name="connsiteX0" fmla="*/ 28619 w 52778"/>
                <a:gd name="connsiteY0" fmla="*/ 36455 h 43219"/>
                <a:gd name="connsiteX1" fmla="*/ 28596 w 52778"/>
                <a:gd name="connsiteY1" fmla="*/ 36519 h 43219"/>
              </a:gdLst>
              <a:ahLst/>
              <a:cxnLst>
                <a:cxn ang="0">
                  <a:pos x="connsiteX0" y="connsiteY0"/>
                </a:cxn>
                <a:cxn ang="0">
                  <a:pos x="connsiteX1" y="connsiteY1"/>
                </a:cxn>
              </a:cxnLst>
              <a:rect l="l" t="t" r="r" b="b"/>
              <a:pathLst>
                <a:path w="52778"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793" y="-227"/>
                    <a:pt x="35499" y="549"/>
                  </a:cubicBezTo>
                  <a:cubicBezTo>
                    <a:pt x="37205" y="1325"/>
                    <a:pt x="43153" y="4203"/>
                    <a:pt x="40105" y="6997"/>
                  </a:cubicBezTo>
                  <a:cubicBezTo>
                    <a:pt x="45486" y="7379"/>
                    <a:pt x="48272" y="6657"/>
                    <a:pt x="52778" y="4503"/>
                  </a:cubicBezTo>
                  <a:cubicBezTo>
                    <a:pt x="48977" y="9284"/>
                    <a:pt x="46418" y="9082"/>
                    <a:pt x="41254" y="10041"/>
                  </a:cubicBezTo>
                  <a:cubicBezTo>
                    <a:pt x="45923" y="12242"/>
                    <a:pt x="42367" y="13690"/>
                    <a:pt x="41854" y="15319"/>
                  </a:cubicBezTo>
                  <a:cubicBezTo>
                    <a:pt x="47013" y="17917"/>
                    <a:pt x="44374" y="21618"/>
                    <a:pt x="41710" y="23236"/>
                  </a:cubicBezTo>
                  <a:cubicBezTo>
                    <a:pt x="42138" y="26361"/>
                    <a:pt x="40010" y="30061"/>
                    <a:pt x="37286" y="30591"/>
                  </a:cubicBezTo>
                  <a:cubicBezTo>
                    <a:pt x="35917" y="32590"/>
                    <a:pt x="36289" y="34158"/>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52778"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7" name="テキスト ボックス 36"/>
            <p:cNvSpPr txBox="1"/>
            <p:nvPr/>
          </p:nvSpPr>
          <p:spPr>
            <a:xfrm rot="21426613">
              <a:off x="1213093" y="2605056"/>
              <a:ext cx="419034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壊れちゃった</a:t>
              </a:r>
              <a:br>
                <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のかな・・・</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1047967" y="3688590"/>
            <a:ext cx="1587418" cy="1587418"/>
            <a:chOff x="1047967" y="3688590"/>
            <a:chExt cx="1587418" cy="1587418"/>
          </a:xfrm>
        </p:grpSpPr>
        <p:sp>
          <p:nvSpPr>
            <p:cNvPr id="27" name="円形吹き出し 26"/>
            <p:cNvSpPr/>
            <p:nvPr/>
          </p:nvSpPr>
          <p:spPr>
            <a:xfrm rot="19751638">
              <a:off x="1147779" y="3720250"/>
              <a:ext cx="1469274" cy="1436192"/>
            </a:xfrm>
            <a:prstGeom prst="wedgeEllipseCallout">
              <a:avLst>
                <a:gd name="adj1" fmla="val 76464"/>
                <a:gd name="adj2" fmla="val 46644"/>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2" name="角丸四角形 11"/>
            <p:cNvSpPr/>
            <p:nvPr/>
          </p:nvSpPr>
          <p:spPr>
            <a:xfrm>
              <a:off x="1450416" y="4016495"/>
              <a:ext cx="864000" cy="864000"/>
            </a:xfrm>
            <a:prstGeom prst="roundRect">
              <a:avLst>
                <a:gd name="adj" fmla="val 28352"/>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kumimoji="1" lang="ja-JP" altLang="en-US" sz="45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6" name="図 15">
              <a:extLst>
                <a:ext uri="{FF2B5EF4-FFF2-40B4-BE49-F238E27FC236}">
                  <a16:creationId xmlns:a16="http://schemas.microsoft.com/office/drawing/2014/main" id="{BC3694FB-9890-4D15-ADFC-93A3F4C243AE}"/>
                </a:ext>
              </a:extLst>
            </p:cNvPr>
            <p:cNvPicPr>
              <a:picLocks noChangeAspect="1"/>
            </p:cNvPicPr>
            <p:nvPr/>
          </p:nvPicPr>
          <p:blipFill>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047967" y="3688590"/>
              <a:ext cx="1587418" cy="1587418"/>
            </a:xfrm>
            <a:prstGeom prst="rect">
              <a:avLst/>
            </a:prstGeom>
          </p:spPr>
        </p:pic>
      </p:grpSp>
    </p:spTree>
    <p:custDataLst>
      <p:tags r:id="rId1"/>
    </p:custDataLst>
    <p:extLst>
      <p:ext uri="{BB962C8B-B14F-4D97-AF65-F5344CB8AC3E}">
        <p14:creationId xmlns:p14="http://schemas.microsoft.com/office/powerpoint/2010/main" val="2487682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52" name="テキスト ボックス 51"/>
          <p:cNvSpPr txBox="1"/>
          <p:nvPr/>
        </p:nvSpPr>
        <p:spPr>
          <a:xfrm>
            <a:off x="0" y="3075057"/>
            <a:ext cx="9144000" cy="707886"/>
          </a:xfrm>
          <a:prstGeom prst="rect">
            <a:avLst/>
          </a:prstGeom>
          <a:noFill/>
        </p:spPr>
        <p:txBody>
          <a:bodyPr wrap="square" rtlCol="0">
            <a:spAutoFit/>
          </a:bodyPr>
          <a:lstStyle/>
          <a:p>
            <a:pPr algn="ctr"/>
            <a:r>
              <a:rPr lang="ja-JP" altLang="en-US" sz="40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なぜ、こうなったのでしょうか？</a:t>
            </a:r>
          </a:p>
        </p:txBody>
      </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635" y="4261671"/>
            <a:ext cx="2606714" cy="2596329"/>
          </a:xfrm>
          <a:prstGeom prst="rect">
            <a:avLst/>
          </a:prstGeom>
        </p:spPr>
      </p:pic>
    </p:spTree>
    <p:custDataLst>
      <p:tags r:id="rId1"/>
    </p:custDataLst>
    <p:extLst>
      <p:ext uri="{BB962C8B-B14F-4D97-AF65-F5344CB8AC3E}">
        <p14:creationId xmlns:p14="http://schemas.microsoft.com/office/powerpoint/2010/main" val="125459427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286006" y="1213142"/>
            <a:ext cx="8775826" cy="2498868"/>
            <a:chOff x="286006" y="1213142"/>
            <a:chExt cx="8775826" cy="2498868"/>
          </a:xfrm>
        </p:grpSpPr>
        <p:sp>
          <p:nvSpPr>
            <p:cNvPr id="27" name="角丸四角形 26"/>
            <p:cNvSpPr/>
            <p:nvPr/>
          </p:nvSpPr>
          <p:spPr>
            <a:xfrm>
              <a:off x="286006" y="1213142"/>
              <a:ext cx="8571987" cy="2498868"/>
            </a:xfrm>
            <a:prstGeom prst="roundRect">
              <a:avLst>
                <a:gd name="adj" fmla="val 10578"/>
              </a:avLst>
            </a:prstGeom>
            <a:solidFill>
              <a:srgbClr val="AE9070">
                <a:alpha val="50196"/>
              </a:srgb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421222" y="1482314"/>
              <a:ext cx="5433478" cy="101566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スマートフォンには、あなたや家族、友人の個人情報がたくさん入っています。そのため、ウイルス対策をしっかり行いましょう。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700493" y="2639861"/>
              <a:ext cx="4868200" cy="707886"/>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ウイルス対策ソフトをインストールしておく</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ウイルス対策ソフトを毎日アップデートする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a:extLst>
                <a:ext uri="{FF2B5EF4-FFF2-40B4-BE49-F238E27FC236}">
                  <a16:creationId xmlns:a16="http://schemas.microsoft.com/office/drawing/2014/main" id="{F6B8E08E-3CEC-4D8F-9168-9546543174CC}"/>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5900"/>
                      </a14:imgEffect>
                      <a14:imgEffect>
                        <a14:saturation sat="66000"/>
                      </a14:imgEffect>
                    </a14:imgLayer>
                  </a14:imgProps>
                </a:ext>
                <a:ext uri="{28A0092B-C50C-407E-A947-70E740481C1C}">
                  <a14:useLocalDpi xmlns:a14="http://schemas.microsoft.com/office/drawing/2010/main" val="0"/>
                </a:ext>
              </a:extLst>
            </a:blip>
            <a:srcRect t="21877" b="19338"/>
            <a:stretch/>
          </p:blipFill>
          <p:spPr>
            <a:xfrm>
              <a:off x="5145834" y="1260695"/>
              <a:ext cx="3915998" cy="2302014"/>
            </a:xfrm>
            <a:prstGeom prst="rect">
              <a:avLst/>
            </a:prstGeom>
          </p:spPr>
        </p:pic>
      </p:grpSp>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grpSp>
        <p:nvGrpSpPr>
          <p:cNvPr id="5" name="グループ化 4"/>
          <p:cNvGrpSpPr/>
          <p:nvPr/>
        </p:nvGrpSpPr>
        <p:grpSpPr>
          <a:xfrm>
            <a:off x="286006" y="4021614"/>
            <a:ext cx="8571987" cy="2353785"/>
            <a:chOff x="286006" y="4021614"/>
            <a:chExt cx="8571987" cy="2353785"/>
          </a:xfrm>
        </p:grpSpPr>
        <p:sp>
          <p:nvSpPr>
            <p:cNvPr id="54" name="角丸四角形 53"/>
            <p:cNvSpPr/>
            <p:nvPr/>
          </p:nvSpPr>
          <p:spPr>
            <a:xfrm>
              <a:off x="286006" y="4021614"/>
              <a:ext cx="8571987" cy="2353785"/>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866904" y="4178923"/>
              <a:ext cx="4883050"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ウイルスの多くは、アプリやサイト閲覧、メールの添付ファイルから感染します。</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「感染した」と騙してアプリをインストールさせ、そのアプリでウイルスに感染させる手口もあります。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信頼できないアプリやサイト、添付ファイルには、十分注意しましょう。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化 7">
            <a:extLst>
              <a:ext uri="{FF2B5EF4-FFF2-40B4-BE49-F238E27FC236}">
                <a16:creationId xmlns:a16="http://schemas.microsoft.com/office/drawing/2014/main" id="{A17A8235-7007-4868-93CA-A7306986C576}"/>
              </a:ext>
            </a:extLst>
          </p:cNvPr>
          <p:cNvGrpSpPr/>
          <p:nvPr/>
        </p:nvGrpSpPr>
        <p:grpSpPr>
          <a:xfrm>
            <a:off x="71325" y="3488703"/>
            <a:ext cx="3419142" cy="1790410"/>
            <a:chOff x="80850" y="3741956"/>
            <a:chExt cx="3419142" cy="1680318"/>
          </a:xfrm>
        </p:grpSpPr>
        <p:sp>
          <p:nvSpPr>
            <p:cNvPr id="17" name="円/楕円 21"/>
            <p:cNvSpPr/>
            <p:nvPr/>
          </p:nvSpPr>
          <p:spPr>
            <a:xfrm rot="20584464" flipH="1">
              <a:off x="1808510" y="5268164"/>
              <a:ext cx="185575" cy="104889"/>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8" name="雲 31"/>
            <p:cNvSpPr/>
            <p:nvPr/>
          </p:nvSpPr>
          <p:spPr>
            <a:xfrm rot="21240000" flipH="1">
              <a:off x="80850" y="3741956"/>
              <a:ext cx="3419142" cy="132745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6050 w 43256"/>
                <a:gd name="connsiteY12" fmla="*/ 35003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6050 w 43256"/>
                <a:gd name="connsiteY12" fmla="*/ 35003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118 w 43256"/>
                <a:gd name="connsiteY12" fmla="*/ 36183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118 w 43256"/>
                <a:gd name="connsiteY12" fmla="*/ 36183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891" y="32476"/>
                    <a:pt x="36593" y="35081"/>
                    <a:pt x="35118" y="36183"/>
                  </a:cubicBezTo>
                  <a:cubicBezTo>
                    <a:pt x="33643" y="37285"/>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9" name="円/楕円 23"/>
            <p:cNvSpPr/>
            <p:nvPr/>
          </p:nvSpPr>
          <p:spPr>
            <a:xfrm rot="21004434" flipH="1">
              <a:off x="2000850" y="5354794"/>
              <a:ext cx="95051" cy="67480"/>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0" name="テキスト ボックス 19"/>
            <p:cNvSpPr txBox="1"/>
            <p:nvPr/>
          </p:nvSpPr>
          <p:spPr>
            <a:xfrm rot="21392556">
              <a:off x="335810" y="4030827"/>
              <a:ext cx="2985009" cy="923330"/>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アプリは公式マーケットで、しっかりレビュー</a:t>
              </a:r>
              <a:br>
                <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を見てから！</a:t>
              </a:r>
            </a:p>
          </p:txBody>
        </p:sp>
        <p:sp>
          <p:nvSpPr>
            <p:cNvPr id="21" name="円/楕円 21"/>
            <p:cNvSpPr/>
            <p:nvPr/>
          </p:nvSpPr>
          <p:spPr>
            <a:xfrm rot="20831005" flipH="1">
              <a:off x="1673781" y="5122326"/>
              <a:ext cx="252580" cy="146258"/>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33" name="ドーナツ 32"/>
          <p:cNvSpPr/>
          <p:nvPr/>
        </p:nvSpPr>
        <p:spPr>
          <a:xfrm>
            <a:off x="563892" y="5248602"/>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pic>
        <p:nvPicPr>
          <p:cNvPr id="6" name="図 5">
            <a:extLst>
              <a:ext uri="{FF2B5EF4-FFF2-40B4-BE49-F238E27FC236}">
                <a16:creationId xmlns:a16="http://schemas.microsoft.com/office/drawing/2014/main" id="{AB51C6CE-AB50-4B31-8583-4D28809A78C4}"/>
              </a:ext>
            </a:extLst>
          </p:cNvPr>
          <p:cNvPicPr>
            <a:picLocks noChangeAspect="1"/>
          </p:cNvPicPr>
          <p:nvPr/>
        </p:nvPicPr>
        <p:blipFill>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152821" y="2780817"/>
            <a:ext cx="4077184" cy="4077184"/>
          </a:xfrm>
          <a:prstGeom prst="rect">
            <a:avLst/>
          </a:prstGeom>
        </p:spPr>
      </p:pic>
    </p:spTree>
    <p:custDataLst>
      <p:tags r:id="rId1"/>
    </p:custDataLst>
    <p:extLst>
      <p:ext uri="{BB962C8B-B14F-4D97-AF65-F5344CB8AC3E}">
        <p14:creationId xmlns:p14="http://schemas.microsoft.com/office/powerpoint/2010/main" val="1114580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50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1444624" y="708661"/>
            <a:ext cx="7566026" cy="301264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1" name="図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61517"/>
            <a:ext cx="1996568" cy="1947270"/>
          </a:xfrm>
          <a:prstGeom prst="rect">
            <a:avLst/>
          </a:prstGeom>
        </p:spPr>
      </p:pic>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16" name="テキスト ボックス 15"/>
          <p:cNvSpPr txBox="1"/>
          <p:nvPr/>
        </p:nvSpPr>
        <p:spPr>
          <a:xfrm>
            <a:off x="2126354" y="1273015"/>
            <a:ext cx="6408046" cy="2015936"/>
          </a:xfrm>
          <a:prstGeom prst="rect">
            <a:avLst/>
          </a:prstGeom>
          <a:noFill/>
        </p:spPr>
        <p:txBody>
          <a:bodyPr wrap="square" rtlCol="0">
            <a:spAutoFit/>
          </a:bodyPr>
          <a:lstStyle/>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ウイルスに感染したかもしれないと感じたら、ウイルス対策ソフトを使って駆除するなど、すぐに適切な対処をしましょう。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6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困ったときは、信頼できる大人に相談してください。</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4929968" y="3021586"/>
            <a:ext cx="4180049" cy="2224040"/>
            <a:chOff x="4929968" y="3021586"/>
            <a:chExt cx="4180049" cy="2224040"/>
          </a:xfrm>
        </p:grpSpPr>
        <p:sp>
          <p:nvSpPr>
            <p:cNvPr id="37" name="雲 31"/>
            <p:cNvSpPr>
              <a:spLocks noChangeAspect="1"/>
            </p:cNvSpPr>
            <p:nvPr/>
          </p:nvSpPr>
          <p:spPr>
            <a:xfrm rot="448597">
              <a:off x="4941849" y="3021586"/>
              <a:ext cx="3963316" cy="2224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431 w 43221"/>
                <a:gd name="connsiteY12" fmla="*/ 3596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21"/>
                <a:gd name="connsiteY0" fmla="*/ 14229 h 43219"/>
                <a:gd name="connsiteX1" fmla="*/ 5659 w 43221"/>
                <a:gd name="connsiteY1" fmla="*/ 6766 h 43219"/>
                <a:gd name="connsiteX2" fmla="*/ 14041 w 43221"/>
                <a:gd name="connsiteY2" fmla="*/ 5061 h 43219"/>
                <a:gd name="connsiteX3" fmla="*/ 22492 w 43221"/>
                <a:gd name="connsiteY3" fmla="*/ 3291 h 43219"/>
                <a:gd name="connsiteX4" fmla="*/ 25785 w 43221"/>
                <a:gd name="connsiteY4" fmla="*/ 59 h 43219"/>
                <a:gd name="connsiteX5" fmla="*/ 29869 w 43221"/>
                <a:gd name="connsiteY5" fmla="*/ 2340 h 43219"/>
                <a:gd name="connsiteX6" fmla="*/ 35499 w 43221"/>
                <a:gd name="connsiteY6" fmla="*/ 549 h 43219"/>
                <a:gd name="connsiteX7" fmla="*/ 38354 w 43221"/>
                <a:gd name="connsiteY7" fmla="*/ 5435 h 43219"/>
                <a:gd name="connsiteX8" fmla="*/ 42018 w 43221"/>
                <a:gd name="connsiteY8" fmla="*/ 10177 h 43219"/>
                <a:gd name="connsiteX9" fmla="*/ 41854 w 43221"/>
                <a:gd name="connsiteY9" fmla="*/ 15319 h 43219"/>
                <a:gd name="connsiteX10" fmla="*/ 43052 w 43221"/>
                <a:gd name="connsiteY10" fmla="*/ 23181 h 43219"/>
                <a:gd name="connsiteX11" fmla="*/ 39308 w 43221"/>
                <a:gd name="connsiteY11" fmla="*/ 30924 h 43219"/>
                <a:gd name="connsiteX12" fmla="*/ 35578 w 43221"/>
                <a:gd name="connsiteY12" fmla="*/ 38730 h 43219"/>
                <a:gd name="connsiteX13" fmla="*/ 28591 w 43221"/>
                <a:gd name="connsiteY13" fmla="*/ 36674 h 43219"/>
                <a:gd name="connsiteX14" fmla="*/ 23703 w 43221"/>
                <a:gd name="connsiteY14" fmla="*/ 42965 h 43219"/>
                <a:gd name="connsiteX15" fmla="*/ 16516 w 43221"/>
                <a:gd name="connsiteY15" fmla="*/ 39125 h 43219"/>
                <a:gd name="connsiteX16" fmla="*/ 5840 w 43221"/>
                <a:gd name="connsiteY16" fmla="*/ 35331 h 43219"/>
                <a:gd name="connsiteX17" fmla="*/ 1146 w 43221"/>
                <a:gd name="connsiteY17" fmla="*/ 31109 h 43219"/>
                <a:gd name="connsiteX18" fmla="*/ 2149 w 43221"/>
                <a:gd name="connsiteY18" fmla="*/ 25410 h 43219"/>
                <a:gd name="connsiteX19" fmla="*/ 31 w 43221"/>
                <a:gd name="connsiteY19" fmla="*/ 19563 h 43219"/>
                <a:gd name="connsiteX20" fmla="*/ 3899 w 43221"/>
                <a:gd name="connsiteY20" fmla="*/ 14366 h 43219"/>
                <a:gd name="connsiteX21" fmla="*/ 3936 w 43221"/>
                <a:gd name="connsiteY21" fmla="*/ 14229 h 43219"/>
                <a:gd name="connsiteX0" fmla="*/ 28619 w 43221"/>
                <a:gd name="connsiteY0" fmla="*/ 36455 h 43219"/>
                <a:gd name="connsiteX1" fmla="*/ 28596 w 4322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596 w 43251"/>
                <a:gd name="connsiteY1" fmla="*/ 36519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619 w 43251"/>
                <a:gd name="connsiteY0" fmla="*/ 36455 h 43219"/>
                <a:gd name="connsiteX1" fmla="*/ 28409 w 43251"/>
                <a:gd name="connsiteY1" fmla="*/ 38105 h 43219"/>
                <a:gd name="connsiteX0" fmla="*/ 3936 w 43251"/>
                <a:gd name="connsiteY0" fmla="*/ 14229 h 43219"/>
                <a:gd name="connsiteX1" fmla="*/ 5659 w 43251"/>
                <a:gd name="connsiteY1" fmla="*/ 6766 h 43219"/>
                <a:gd name="connsiteX2" fmla="*/ 14041 w 43251"/>
                <a:gd name="connsiteY2" fmla="*/ 5061 h 43219"/>
                <a:gd name="connsiteX3" fmla="*/ 22492 w 43251"/>
                <a:gd name="connsiteY3" fmla="*/ 3291 h 43219"/>
                <a:gd name="connsiteX4" fmla="*/ 25785 w 43251"/>
                <a:gd name="connsiteY4" fmla="*/ 59 h 43219"/>
                <a:gd name="connsiteX5" fmla="*/ 29869 w 43251"/>
                <a:gd name="connsiteY5" fmla="*/ 2340 h 43219"/>
                <a:gd name="connsiteX6" fmla="*/ 35499 w 43251"/>
                <a:gd name="connsiteY6" fmla="*/ 549 h 43219"/>
                <a:gd name="connsiteX7" fmla="*/ 38354 w 43251"/>
                <a:gd name="connsiteY7" fmla="*/ 5435 h 43219"/>
                <a:gd name="connsiteX8" fmla="*/ 42018 w 43251"/>
                <a:gd name="connsiteY8" fmla="*/ 10177 h 43219"/>
                <a:gd name="connsiteX9" fmla="*/ 41854 w 43251"/>
                <a:gd name="connsiteY9" fmla="*/ 15319 h 43219"/>
                <a:gd name="connsiteX10" fmla="*/ 43052 w 43251"/>
                <a:gd name="connsiteY10" fmla="*/ 23181 h 43219"/>
                <a:gd name="connsiteX11" fmla="*/ 38895 w 43251"/>
                <a:gd name="connsiteY11" fmla="*/ 31287 h 43219"/>
                <a:gd name="connsiteX12" fmla="*/ 35578 w 43251"/>
                <a:gd name="connsiteY12" fmla="*/ 38730 h 43219"/>
                <a:gd name="connsiteX13" fmla="*/ 28591 w 43251"/>
                <a:gd name="connsiteY13" fmla="*/ 36674 h 43219"/>
                <a:gd name="connsiteX14" fmla="*/ 23703 w 43251"/>
                <a:gd name="connsiteY14" fmla="*/ 42965 h 43219"/>
                <a:gd name="connsiteX15" fmla="*/ 16516 w 43251"/>
                <a:gd name="connsiteY15" fmla="*/ 39125 h 43219"/>
                <a:gd name="connsiteX16" fmla="*/ 5840 w 43251"/>
                <a:gd name="connsiteY16" fmla="*/ 35331 h 43219"/>
                <a:gd name="connsiteX17" fmla="*/ 1146 w 43251"/>
                <a:gd name="connsiteY17" fmla="*/ 31109 h 43219"/>
                <a:gd name="connsiteX18" fmla="*/ 2149 w 43251"/>
                <a:gd name="connsiteY18" fmla="*/ 25410 h 43219"/>
                <a:gd name="connsiteX19" fmla="*/ 31 w 43251"/>
                <a:gd name="connsiteY19" fmla="*/ 19563 h 43219"/>
                <a:gd name="connsiteX20" fmla="*/ 3899 w 43251"/>
                <a:gd name="connsiteY20" fmla="*/ 14366 h 43219"/>
                <a:gd name="connsiteX21" fmla="*/ 3936 w 43251"/>
                <a:gd name="connsiteY21" fmla="*/ 14229 h 43219"/>
                <a:gd name="connsiteX0" fmla="*/ 28865 w 43251"/>
                <a:gd name="connsiteY0" fmla="*/ 37888 h 43219"/>
                <a:gd name="connsiteX1" fmla="*/ 28409 w 43251"/>
                <a:gd name="connsiteY1" fmla="*/ 38105 h 43219"/>
                <a:gd name="connsiteX0" fmla="*/ 3936 w 43251"/>
                <a:gd name="connsiteY0" fmla="*/ 14229 h 42986"/>
                <a:gd name="connsiteX1" fmla="*/ 5659 w 43251"/>
                <a:gd name="connsiteY1" fmla="*/ 6766 h 42986"/>
                <a:gd name="connsiteX2" fmla="*/ 14041 w 43251"/>
                <a:gd name="connsiteY2" fmla="*/ 5061 h 42986"/>
                <a:gd name="connsiteX3" fmla="*/ 22492 w 43251"/>
                <a:gd name="connsiteY3" fmla="*/ 3291 h 42986"/>
                <a:gd name="connsiteX4" fmla="*/ 25785 w 43251"/>
                <a:gd name="connsiteY4" fmla="*/ 59 h 42986"/>
                <a:gd name="connsiteX5" fmla="*/ 29869 w 43251"/>
                <a:gd name="connsiteY5" fmla="*/ 2340 h 42986"/>
                <a:gd name="connsiteX6" fmla="*/ 35499 w 43251"/>
                <a:gd name="connsiteY6" fmla="*/ 549 h 42986"/>
                <a:gd name="connsiteX7" fmla="*/ 38354 w 43251"/>
                <a:gd name="connsiteY7" fmla="*/ 5435 h 42986"/>
                <a:gd name="connsiteX8" fmla="*/ 42018 w 43251"/>
                <a:gd name="connsiteY8" fmla="*/ 10177 h 42986"/>
                <a:gd name="connsiteX9" fmla="*/ 41854 w 43251"/>
                <a:gd name="connsiteY9" fmla="*/ 15319 h 42986"/>
                <a:gd name="connsiteX10" fmla="*/ 43052 w 43251"/>
                <a:gd name="connsiteY10" fmla="*/ 23181 h 42986"/>
                <a:gd name="connsiteX11" fmla="*/ 38895 w 43251"/>
                <a:gd name="connsiteY11" fmla="*/ 31287 h 42986"/>
                <a:gd name="connsiteX12" fmla="*/ 35578 w 43251"/>
                <a:gd name="connsiteY12" fmla="*/ 38730 h 42986"/>
                <a:gd name="connsiteX13" fmla="*/ 28837 w 43251"/>
                <a:gd name="connsiteY13" fmla="*/ 38107 h 42986"/>
                <a:gd name="connsiteX14" fmla="*/ 23703 w 43251"/>
                <a:gd name="connsiteY14" fmla="*/ 42965 h 42986"/>
                <a:gd name="connsiteX15" fmla="*/ 16516 w 43251"/>
                <a:gd name="connsiteY15" fmla="*/ 39125 h 42986"/>
                <a:gd name="connsiteX16" fmla="*/ 5840 w 43251"/>
                <a:gd name="connsiteY16" fmla="*/ 35331 h 42986"/>
                <a:gd name="connsiteX17" fmla="*/ 1146 w 43251"/>
                <a:gd name="connsiteY17" fmla="*/ 31109 h 42986"/>
                <a:gd name="connsiteX18" fmla="*/ 2149 w 43251"/>
                <a:gd name="connsiteY18" fmla="*/ 25410 h 42986"/>
                <a:gd name="connsiteX19" fmla="*/ 31 w 43251"/>
                <a:gd name="connsiteY19" fmla="*/ 19563 h 42986"/>
                <a:gd name="connsiteX20" fmla="*/ 3899 w 43251"/>
                <a:gd name="connsiteY20" fmla="*/ 14366 h 42986"/>
                <a:gd name="connsiteX21" fmla="*/ 3936 w 43251"/>
                <a:gd name="connsiteY21" fmla="*/ 14229 h 42986"/>
                <a:gd name="connsiteX0" fmla="*/ 28865 w 43251"/>
                <a:gd name="connsiteY0" fmla="*/ 37888 h 42986"/>
                <a:gd name="connsiteX1" fmla="*/ 28409 w 43251"/>
                <a:gd name="connsiteY1" fmla="*/ 38105 h 42986"/>
              </a:gdLst>
              <a:ahLst/>
              <a:cxnLst>
                <a:cxn ang="0">
                  <a:pos x="connsiteX0" y="connsiteY0"/>
                </a:cxn>
                <a:cxn ang="0">
                  <a:pos x="connsiteX1" y="connsiteY1"/>
                </a:cxn>
              </a:cxnLst>
              <a:rect l="l" t="t" r="r" b="b"/>
              <a:pathLst>
                <a:path w="43251" h="42986">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45" y="20520"/>
                    <a:pt x="43052" y="23181"/>
                  </a:cubicBezTo>
                  <a:cubicBezTo>
                    <a:pt x="42559" y="25842"/>
                    <a:pt x="41619" y="30757"/>
                    <a:pt x="38895" y="31287"/>
                  </a:cubicBezTo>
                  <a:cubicBezTo>
                    <a:pt x="38882" y="33554"/>
                    <a:pt x="37254" y="37593"/>
                    <a:pt x="35578" y="38730"/>
                  </a:cubicBezTo>
                  <a:cubicBezTo>
                    <a:pt x="33902" y="39867"/>
                    <a:pt x="30986" y="39931"/>
                    <a:pt x="28837" y="38107"/>
                  </a:cubicBezTo>
                  <a:cubicBezTo>
                    <a:pt x="28142" y="41240"/>
                    <a:pt x="25756" y="42795"/>
                    <a:pt x="23703" y="42965"/>
                  </a:cubicBezTo>
                  <a:cubicBezTo>
                    <a:pt x="21650" y="43135"/>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1" h="42986" fill="none" extrusionOk="0">
                  <a:moveTo>
                    <a:pt x="28865" y="37888"/>
                  </a:moveTo>
                  <a:cubicBezTo>
                    <a:pt x="28826" y="38535"/>
                    <a:pt x="28547" y="37483"/>
                    <a:pt x="28409" y="38105"/>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8" name="正方形/長方形 37"/>
            <p:cNvSpPr/>
            <p:nvPr/>
          </p:nvSpPr>
          <p:spPr>
            <a:xfrm rot="298572">
              <a:off x="4929968" y="3344494"/>
              <a:ext cx="4180049" cy="1569660"/>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ウイルス</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駆除は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スピードが命！</a:t>
              </a:r>
            </a:p>
          </p:txBody>
        </p:sp>
      </p:grpSp>
      <p:pic>
        <p:nvPicPr>
          <p:cNvPr id="4" name="図 3">
            <a:extLst>
              <a:ext uri="{FF2B5EF4-FFF2-40B4-BE49-F238E27FC236}">
                <a16:creationId xmlns:a16="http://schemas.microsoft.com/office/drawing/2014/main" id="{C05583FB-BC84-4F02-9813-8AE465C375B5}"/>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846402" y="1396211"/>
            <a:ext cx="5485946" cy="5485946"/>
          </a:xfrm>
          <a:prstGeom prst="rect">
            <a:avLst/>
          </a:prstGeom>
        </p:spPr>
      </p:pic>
    </p:spTree>
    <p:custDataLst>
      <p:tags r:id="rId1"/>
    </p:custDataLst>
    <p:extLst>
      <p:ext uri="{BB962C8B-B14F-4D97-AF65-F5344CB8AC3E}">
        <p14:creationId xmlns:p14="http://schemas.microsoft.com/office/powerpoint/2010/main" val="207040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85899" y="3125678"/>
            <a:ext cx="7313094" cy="2914424"/>
          </a:xfrm>
        </p:spPr>
        <p:txBody>
          <a:bodyPr>
            <a:normAutofit/>
          </a:bodyPr>
          <a:lstStyle/>
          <a:p>
            <a:r>
              <a:rPr lang="ja-JP" altLang="en-US" sz="4000" dirty="0"/>
              <a:t>第 </a:t>
            </a:r>
            <a:r>
              <a:rPr lang="en-US" altLang="ja-JP" sz="6000" dirty="0">
                <a:solidFill>
                  <a:schemeClr val="accent4">
                    <a:lumMod val="40000"/>
                    <a:lumOff val="60000"/>
                  </a:schemeClr>
                </a:solidFill>
              </a:rPr>
              <a:t>2</a:t>
            </a:r>
            <a:r>
              <a:rPr lang="ja-JP" altLang="en-US" sz="4000" dirty="0"/>
              <a:t> 話</a:t>
            </a:r>
            <a:br>
              <a:rPr lang="en-US" altLang="ja-JP" sz="4000" dirty="0"/>
            </a:br>
            <a:r>
              <a:rPr lang="ja-JP" altLang="en-US" dirty="0"/>
              <a:t>無料の動画試聴サイト</a:t>
            </a:r>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81777563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12</a:t>
            </a:r>
            <a:r>
              <a:rPr lang="ja-JP" altLang="en-US" sz="4000" dirty="0"/>
              <a:t> 話</a:t>
            </a:r>
            <a:br>
              <a:rPr lang="en-US" altLang="ja-JP" sz="4000" dirty="0"/>
            </a:br>
            <a:r>
              <a:rPr lang="ja-JP" altLang="en-US" dirty="0"/>
              <a:t>ネットオークションや</a:t>
            </a:r>
            <a:br>
              <a:rPr lang="en-US" altLang="ja-JP" dirty="0"/>
            </a:br>
            <a:r>
              <a:rPr lang="ja-JP" altLang="en-US" dirty="0"/>
              <a:t>フリマアプリで</a:t>
            </a:r>
            <a:br>
              <a:rPr lang="en-US" altLang="ja-JP" dirty="0"/>
            </a:br>
            <a:r>
              <a:rPr lang="ja-JP" altLang="en-US" sz="1800" dirty="0"/>
              <a:t>　</a:t>
            </a:r>
            <a:r>
              <a:rPr lang="ja-JP" altLang="en-US" spc="-150" dirty="0"/>
              <a:t>トラブルにあったら</a:t>
            </a:r>
            <a:r>
              <a:rPr lang="ja-JP" altLang="en-US" spc="-300" dirty="0"/>
              <a:t>？</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60848639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a16="http://schemas.microsoft.com/office/drawing/2014/main" id="{9771A312-03D1-4B11-A997-33D9D80AD20D}"/>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1540" t="15282" r="26893" b="19556"/>
          <a:stretch/>
        </p:blipFill>
        <p:spPr>
          <a:xfrm>
            <a:off x="3000375" y="2886075"/>
            <a:ext cx="3143251" cy="3971925"/>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フリーマーケットアプリで、新品のタブレットを購入した眉山さん。しかし、入金した後、いくら待っても連絡がありません。</a:t>
            </a:r>
            <a:endPar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5" name="グループ化 34"/>
          <p:cNvGrpSpPr/>
          <p:nvPr/>
        </p:nvGrpSpPr>
        <p:grpSpPr>
          <a:xfrm>
            <a:off x="6339847" y="6224586"/>
            <a:ext cx="2625479" cy="403644"/>
            <a:chOff x="5603630" y="6383924"/>
            <a:chExt cx="2625479" cy="403644"/>
          </a:xfrm>
          <a:solidFill>
            <a:srgbClr val="AE9070"/>
          </a:solidFill>
        </p:grpSpPr>
        <p:sp>
          <p:nvSpPr>
            <p:cNvPr id="36" name="テキスト ボックス 35"/>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37" name="正方形/長方形 36"/>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正方形/長方形 37"/>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正方形/長方形 38"/>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39"/>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4" name="グループ化 23"/>
          <p:cNvGrpSpPr/>
          <p:nvPr/>
        </p:nvGrpSpPr>
        <p:grpSpPr>
          <a:xfrm rot="21409279">
            <a:off x="4786530" y="1840941"/>
            <a:ext cx="4134772" cy="1702576"/>
            <a:chOff x="7663120" y="1872604"/>
            <a:chExt cx="4134772" cy="1702576"/>
          </a:xfrm>
        </p:grpSpPr>
        <p:sp>
          <p:nvSpPr>
            <p:cNvPr id="25" name="雲 31"/>
            <p:cNvSpPr/>
            <p:nvPr/>
          </p:nvSpPr>
          <p:spPr>
            <a:xfrm rot="16915691" flipH="1">
              <a:off x="8839969" y="695755"/>
              <a:ext cx="1702576" cy="405627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004DA0"/>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6" name="テキスト ボックス 25"/>
            <p:cNvSpPr txBox="1"/>
            <p:nvPr/>
          </p:nvSpPr>
          <p:spPr>
            <a:xfrm rot="441984">
              <a:off x="7709605" y="2340483"/>
              <a:ext cx="4088287" cy="830997"/>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全然連絡がない・・・</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不安・・・</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 name="グループ化 1"/>
          <p:cNvGrpSpPr/>
          <p:nvPr/>
        </p:nvGrpSpPr>
        <p:grpSpPr>
          <a:xfrm>
            <a:off x="118605" y="1741430"/>
            <a:ext cx="3774269" cy="2865363"/>
            <a:chOff x="118605" y="1741430"/>
            <a:chExt cx="3774269" cy="2865363"/>
          </a:xfrm>
        </p:grpSpPr>
        <p:sp>
          <p:nvSpPr>
            <p:cNvPr id="42" name="雲 31"/>
            <p:cNvSpPr/>
            <p:nvPr/>
          </p:nvSpPr>
          <p:spPr>
            <a:xfrm>
              <a:off x="118605" y="1741430"/>
              <a:ext cx="3774269" cy="275106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7" name="楕円 6"/>
            <p:cNvSpPr/>
            <p:nvPr/>
          </p:nvSpPr>
          <p:spPr>
            <a:xfrm>
              <a:off x="3094416" y="4092443"/>
              <a:ext cx="406400" cy="3048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43" name="楕円 42"/>
            <p:cNvSpPr/>
            <p:nvPr/>
          </p:nvSpPr>
          <p:spPr>
            <a:xfrm>
              <a:off x="3464970" y="4378193"/>
              <a:ext cx="279400" cy="2286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pic>
          <p:nvPicPr>
            <p:cNvPr id="4" name="図 3">
              <a:extLst>
                <a:ext uri="{FF2B5EF4-FFF2-40B4-BE49-F238E27FC236}">
                  <a16:creationId xmlns:a16="http://schemas.microsoft.com/office/drawing/2014/main" id="{0CDC6A33-7867-446F-9693-1EA8E57C1EB0}"/>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5807" t="21113" r="32148" b="27607"/>
            <a:stretch/>
          </p:blipFill>
          <p:spPr>
            <a:xfrm rot="1541923">
              <a:off x="2365450" y="1928155"/>
              <a:ext cx="1281407" cy="1562877"/>
            </a:xfrm>
            <a:prstGeom prst="rect">
              <a:avLst/>
            </a:prstGeom>
          </p:spPr>
        </p:pic>
        <p:pic>
          <p:nvPicPr>
            <p:cNvPr id="10" name="図 9">
              <a:extLst>
                <a:ext uri="{FF2B5EF4-FFF2-40B4-BE49-F238E27FC236}">
                  <a16:creationId xmlns:a16="http://schemas.microsoft.com/office/drawing/2014/main" id="{7201F22F-3B0D-471A-B6D2-70CA110C680A}"/>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r="13502" b="6847"/>
            <a:stretch/>
          </p:blipFill>
          <p:spPr>
            <a:xfrm>
              <a:off x="824708" y="1910208"/>
              <a:ext cx="2108992" cy="2271267"/>
            </a:xfrm>
            <a:prstGeom prst="rect">
              <a:avLst/>
            </a:prstGeom>
          </p:spPr>
        </p:pic>
        <p:pic>
          <p:nvPicPr>
            <p:cNvPr id="52" name="図 51">
              <a:extLst>
                <a:ext uri="{FF2B5EF4-FFF2-40B4-BE49-F238E27FC236}">
                  <a16:creationId xmlns:a16="http://schemas.microsoft.com/office/drawing/2014/main" id="{ACEE2394-8C58-451D-96C9-1429F7747F7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3293" t="18316" r="25777" b="26246"/>
            <a:stretch/>
          </p:blipFill>
          <p:spPr>
            <a:xfrm rot="20171802">
              <a:off x="274942" y="2334764"/>
              <a:ext cx="1552223" cy="1689606"/>
            </a:xfrm>
            <a:prstGeom prst="rect">
              <a:avLst/>
            </a:prstGeom>
          </p:spPr>
        </p:pic>
      </p:grpSp>
      <p:sp>
        <p:nvSpPr>
          <p:cNvPr id="5" name="タイトル 4"/>
          <p:cNvSpPr>
            <a:spLocks noGrp="1"/>
          </p:cNvSpPr>
          <p:nvPr>
            <p:ph type="title"/>
          </p:nvPr>
        </p:nvSpPr>
        <p:spPr>
          <a:xfrm>
            <a:off x="0" y="-7200"/>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dirty="0"/>
          </a:p>
        </p:txBody>
      </p:sp>
    </p:spTree>
    <p:custDataLst>
      <p:tags r:id="rId1"/>
    </p:custDataLst>
    <p:extLst>
      <p:ext uri="{BB962C8B-B14F-4D97-AF65-F5344CB8AC3E}">
        <p14:creationId xmlns:p14="http://schemas.microsoft.com/office/powerpoint/2010/main" val="2744576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A6C36A3B-A017-47F2-9CF8-36CD6C9DE967}"/>
              </a:ext>
            </a:extLst>
          </p:cNvPr>
          <p:cNvPicPr>
            <a:picLocks noChangeAspect="1"/>
          </p:cNvPicPr>
          <p:nvPr/>
        </p:nvPicPr>
        <p:blipFill rotWithShape="1">
          <a:blip r:embed="rId4">
            <a:extLst>
              <a:ext uri="{28A0092B-C50C-407E-A947-70E740481C1C}">
                <a14:useLocalDpi xmlns:a14="http://schemas.microsoft.com/office/drawing/2010/main" val="0"/>
              </a:ext>
            </a:extLst>
          </a:blip>
          <a:srcRect b="2689"/>
          <a:stretch/>
        </p:blipFill>
        <p:spPr>
          <a:xfrm>
            <a:off x="-408035" y="926417"/>
            <a:ext cx="6095496" cy="5931583"/>
          </a:xfrm>
          <a:prstGeom prst="rect">
            <a:avLst/>
          </a:prstGeom>
        </p:spPr>
      </p:pic>
      <p:sp>
        <p:nvSpPr>
          <p:cNvPr id="30" name="テキスト ボックス 29"/>
          <p:cNvSpPr txBox="1"/>
          <p:nvPr/>
        </p:nvSpPr>
        <p:spPr>
          <a:xfrm>
            <a:off x="68349" y="869489"/>
            <a:ext cx="8656551" cy="1200329"/>
          </a:xfrm>
          <a:prstGeom prst="rect">
            <a:avLst/>
          </a:prstGeom>
          <a:noFill/>
        </p:spPr>
        <p:txBody>
          <a:bodyPr wrap="square" rtlCol="0">
            <a:spAutoFit/>
          </a:bodyPr>
          <a:lstStyle/>
          <a:p>
            <a:r>
              <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週間以上経ってからようやく品物が送られてきましたが、開封したところ、タブレットの画面が割れて使い物にならない状態でした。</a:t>
            </a:r>
          </a:p>
        </p:txBody>
      </p:sp>
      <p:grpSp>
        <p:nvGrpSpPr>
          <p:cNvPr id="11" name="グループ化 10"/>
          <p:cNvGrpSpPr/>
          <p:nvPr/>
        </p:nvGrpSpPr>
        <p:grpSpPr>
          <a:xfrm rot="21313980">
            <a:off x="3878705" y="1961092"/>
            <a:ext cx="5287461" cy="2995174"/>
            <a:chOff x="3206472" y="1325341"/>
            <a:chExt cx="6113661" cy="2658471"/>
          </a:xfrm>
        </p:grpSpPr>
        <p:grpSp>
          <p:nvGrpSpPr>
            <p:cNvPr id="17" name="グループ化 16"/>
            <p:cNvGrpSpPr/>
            <p:nvPr/>
          </p:nvGrpSpPr>
          <p:grpSpPr>
            <a:xfrm rot="389126">
              <a:off x="3206472" y="1325341"/>
              <a:ext cx="6113661" cy="2658471"/>
              <a:chOff x="-5223648" y="1664841"/>
              <a:chExt cx="5424994" cy="2961661"/>
            </a:xfrm>
          </p:grpSpPr>
          <p:sp>
            <p:nvSpPr>
              <p:cNvPr id="19"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400">
                  <a:solidFill>
                    <a:schemeClr val="dk1"/>
                  </a:solidFill>
                </a:endParaRPr>
              </a:p>
            </p:txBody>
          </p:sp>
          <p:pic>
            <p:nvPicPr>
              <p:cNvPr id="20" name="Picture 4" descr="D:\ryuno\_徳島\コンテンツ制作\集中線.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222509">
                <a:off x="-5180068" y="1713167"/>
                <a:ext cx="5347870" cy="2869765"/>
              </a:xfrm>
              <a:prstGeom prst="irregularSeal2">
                <a:avLst/>
              </a:prstGeom>
              <a:noFill/>
              <a:ln w="9525">
                <a:solidFill>
                  <a:schemeClr val="accent1">
                    <a:lumMod val="75000"/>
                  </a:schemeClr>
                </a:solidFill>
              </a:ln>
              <a:extLst>
                <a:ext uri="{909E8E84-426E-40DD-AFC4-6F175D3DCCD1}">
                  <a14:hiddenFill xmlns:a14="http://schemas.microsoft.com/office/drawing/2010/main">
                    <a:solidFill>
                      <a:srgbClr val="FFFFFF"/>
                    </a:solidFill>
                  </a14:hiddenFill>
                </a:ext>
              </a:extLst>
            </p:spPr>
          </p:pic>
        </p:grpSp>
        <p:sp>
          <p:nvSpPr>
            <p:cNvPr id="18" name="テキスト ボックス 17"/>
            <p:cNvSpPr txBox="1"/>
            <p:nvPr/>
          </p:nvSpPr>
          <p:spPr>
            <a:xfrm rot="762892">
              <a:off x="3945910" y="2156394"/>
              <a:ext cx="4200242" cy="1010758"/>
            </a:xfrm>
            <a:prstGeom prst="rect">
              <a:avLst/>
            </a:prstGeom>
            <a:noFill/>
          </p:spPr>
          <p:txBody>
            <a:bodyPr wrap="square" rtlCol="0">
              <a:spAutoFit/>
            </a:bodyPr>
            <a:lstStyle/>
            <a:p>
              <a:pPr algn="ctr"/>
              <a:r>
                <a:rPr lang="ja-JP" altLang="en-US" sz="3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なにこれ</a:t>
              </a:r>
              <a:endParaRPr lang="en-US" altLang="ja-JP" sz="3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3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ひどい！</a:t>
              </a:r>
            </a:p>
          </p:txBody>
        </p:sp>
      </p:grpSp>
      <p:sp>
        <p:nvSpPr>
          <p:cNvPr id="4" name="タイトル 3"/>
          <p:cNvSpPr>
            <a:spLocks noGrp="1"/>
          </p:cNvSpPr>
          <p:nvPr>
            <p:ph type="title"/>
          </p:nvPr>
        </p:nvSpPr>
        <p:spPr>
          <a:xfrm>
            <a:off x="0" y="-7200"/>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dirty="0"/>
          </a:p>
        </p:txBody>
      </p:sp>
    </p:spTree>
    <p:custDataLst>
      <p:tags r:id="rId1"/>
    </p:custDataLst>
    <p:extLst>
      <p:ext uri="{BB962C8B-B14F-4D97-AF65-F5344CB8AC3E}">
        <p14:creationId xmlns:p14="http://schemas.microsoft.com/office/powerpoint/2010/main" val="680756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9" y="869489"/>
            <a:ext cx="8843422" cy="1200329"/>
          </a:xfrm>
          <a:prstGeom prst="rect">
            <a:avLst/>
          </a:prstGeom>
          <a:solidFill>
            <a:srgbClr val="EDEBDF"/>
          </a:solidFill>
        </p:spPr>
        <p:txBody>
          <a:bodyPr wrap="square" rtlCol="0">
            <a:spAutoFit/>
          </a:bodyPr>
          <a:lstStyle/>
          <a:p>
            <a:r>
              <a:rPr kumimoji="1"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慌てて出品者に連絡しても、「発送したときは割れていなかった」「どんな状態でも返品不可と書いてある」と、とりあって貰えません。眉山さんは、泣く泣く諦めてしまいました。</a:t>
            </a:r>
            <a:endParaRPr kumimoji="1"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3604850" y="5051503"/>
            <a:ext cx="4088287" cy="1389929"/>
            <a:chOff x="3604850" y="5051503"/>
            <a:chExt cx="4088287" cy="1389929"/>
          </a:xfrm>
        </p:grpSpPr>
        <p:sp>
          <p:nvSpPr>
            <p:cNvPr id="37" name="雲 31"/>
            <p:cNvSpPr/>
            <p:nvPr/>
          </p:nvSpPr>
          <p:spPr>
            <a:xfrm rot="16724970" flipH="1">
              <a:off x="4771885" y="4304939"/>
              <a:ext cx="1389929" cy="288305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16239 w 43367"/>
                <a:gd name="connsiteY3" fmla="*/ 1958 h 43219"/>
                <a:gd name="connsiteX4" fmla="*/ 22492 w 43367"/>
                <a:gd name="connsiteY4" fmla="*/ 3291 h 43219"/>
                <a:gd name="connsiteX5" fmla="*/ 25785 w 43367"/>
                <a:gd name="connsiteY5" fmla="*/ 59 h 43219"/>
                <a:gd name="connsiteX6" fmla="*/ 29869 w 43367"/>
                <a:gd name="connsiteY6" fmla="*/ 2340 h 43219"/>
                <a:gd name="connsiteX7" fmla="*/ 35499 w 43367"/>
                <a:gd name="connsiteY7" fmla="*/ 549 h 43219"/>
                <a:gd name="connsiteX8" fmla="*/ 38354 w 43367"/>
                <a:gd name="connsiteY8" fmla="*/ 5435 h 43219"/>
                <a:gd name="connsiteX9" fmla="*/ 42018 w 43367"/>
                <a:gd name="connsiteY9" fmla="*/ 10177 h 43219"/>
                <a:gd name="connsiteX10" fmla="*/ 41854 w 43367"/>
                <a:gd name="connsiteY10" fmla="*/ 15319 h 43219"/>
                <a:gd name="connsiteX11" fmla="*/ 43052 w 43367"/>
                <a:gd name="connsiteY11" fmla="*/ 23181 h 43219"/>
                <a:gd name="connsiteX12" fmla="*/ 37286 w 43367"/>
                <a:gd name="connsiteY12" fmla="*/ 30591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9050 h 48040"/>
                <a:gd name="connsiteX1" fmla="*/ 5659 w 43367"/>
                <a:gd name="connsiteY1" fmla="*/ 11587 h 48040"/>
                <a:gd name="connsiteX2" fmla="*/ 14041 w 43367"/>
                <a:gd name="connsiteY2" fmla="*/ 9882 h 48040"/>
                <a:gd name="connsiteX3" fmla="*/ 19795 w 43367"/>
                <a:gd name="connsiteY3" fmla="*/ 7 h 48040"/>
                <a:gd name="connsiteX4" fmla="*/ 22492 w 43367"/>
                <a:gd name="connsiteY4" fmla="*/ 8112 h 48040"/>
                <a:gd name="connsiteX5" fmla="*/ 25785 w 43367"/>
                <a:gd name="connsiteY5" fmla="*/ 4880 h 48040"/>
                <a:gd name="connsiteX6" fmla="*/ 29869 w 43367"/>
                <a:gd name="connsiteY6" fmla="*/ 7161 h 48040"/>
                <a:gd name="connsiteX7" fmla="*/ 35499 w 43367"/>
                <a:gd name="connsiteY7" fmla="*/ 5370 h 48040"/>
                <a:gd name="connsiteX8" fmla="*/ 38354 w 43367"/>
                <a:gd name="connsiteY8" fmla="*/ 10256 h 48040"/>
                <a:gd name="connsiteX9" fmla="*/ 42018 w 43367"/>
                <a:gd name="connsiteY9" fmla="*/ 14998 h 48040"/>
                <a:gd name="connsiteX10" fmla="*/ 41854 w 43367"/>
                <a:gd name="connsiteY10" fmla="*/ 20140 h 48040"/>
                <a:gd name="connsiteX11" fmla="*/ 43052 w 43367"/>
                <a:gd name="connsiteY11" fmla="*/ 28002 h 48040"/>
                <a:gd name="connsiteX12" fmla="*/ 37286 w 43367"/>
                <a:gd name="connsiteY12" fmla="*/ 35412 h 48040"/>
                <a:gd name="connsiteX13" fmla="*/ 34840 w 43367"/>
                <a:gd name="connsiteY13" fmla="*/ 39993 h 48040"/>
                <a:gd name="connsiteX14" fmla="*/ 28591 w 43367"/>
                <a:gd name="connsiteY14" fmla="*/ 41495 h 48040"/>
                <a:gd name="connsiteX15" fmla="*/ 23703 w 43367"/>
                <a:gd name="connsiteY15" fmla="*/ 47786 h 48040"/>
                <a:gd name="connsiteX16" fmla="*/ 16516 w 43367"/>
                <a:gd name="connsiteY16" fmla="*/ 43946 h 48040"/>
                <a:gd name="connsiteX17" fmla="*/ 5840 w 43367"/>
                <a:gd name="connsiteY17" fmla="*/ 40152 h 48040"/>
                <a:gd name="connsiteX18" fmla="*/ 1146 w 43367"/>
                <a:gd name="connsiteY18" fmla="*/ 35930 h 48040"/>
                <a:gd name="connsiteX19" fmla="*/ 2149 w 43367"/>
                <a:gd name="connsiteY19" fmla="*/ 30231 h 48040"/>
                <a:gd name="connsiteX20" fmla="*/ 31 w 43367"/>
                <a:gd name="connsiteY20" fmla="*/ 24384 h 48040"/>
                <a:gd name="connsiteX21" fmla="*/ 3899 w 43367"/>
                <a:gd name="connsiteY21" fmla="*/ 19187 h 48040"/>
                <a:gd name="connsiteX22" fmla="*/ 3936 w 43367"/>
                <a:gd name="connsiteY22" fmla="*/ 19050 h 48040"/>
                <a:gd name="connsiteX0" fmla="*/ 28619 w 43367"/>
                <a:gd name="connsiteY0" fmla="*/ 41276 h 48040"/>
                <a:gd name="connsiteX1" fmla="*/ 28596 w 43367"/>
                <a:gd name="connsiteY1" fmla="*/ 41340 h 48040"/>
                <a:gd name="connsiteX0" fmla="*/ 3936 w 43367"/>
                <a:gd name="connsiteY0" fmla="*/ 19050 h 48040"/>
                <a:gd name="connsiteX1" fmla="*/ 5659 w 43367"/>
                <a:gd name="connsiteY1" fmla="*/ 11587 h 48040"/>
                <a:gd name="connsiteX2" fmla="*/ 14041 w 43367"/>
                <a:gd name="connsiteY2" fmla="*/ 9882 h 48040"/>
                <a:gd name="connsiteX3" fmla="*/ 19795 w 43367"/>
                <a:gd name="connsiteY3" fmla="*/ 7 h 48040"/>
                <a:gd name="connsiteX4" fmla="*/ 22492 w 43367"/>
                <a:gd name="connsiteY4" fmla="*/ 8112 h 48040"/>
                <a:gd name="connsiteX5" fmla="*/ 25785 w 43367"/>
                <a:gd name="connsiteY5" fmla="*/ 4880 h 48040"/>
                <a:gd name="connsiteX6" fmla="*/ 29869 w 43367"/>
                <a:gd name="connsiteY6" fmla="*/ 7161 h 48040"/>
                <a:gd name="connsiteX7" fmla="*/ 35499 w 43367"/>
                <a:gd name="connsiteY7" fmla="*/ 5370 h 48040"/>
                <a:gd name="connsiteX8" fmla="*/ 38354 w 43367"/>
                <a:gd name="connsiteY8" fmla="*/ 10256 h 48040"/>
                <a:gd name="connsiteX9" fmla="*/ 42018 w 43367"/>
                <a:gd name="connsiteY9" fmla="*/ 14998 h 48040"/>
                <a:gd name="connsiteX10" fmla="*/ 41854 w 43367"/>
                <a:gd name="connsiteY10" fmla="*/ 20140 h 48040"/>
                <a:gd name="connsiteX11" fmla="*/ 43052 w 43367"/>
                <a:gd name="connsiteY11" fmla="*/ 28002 h 48040"/>
                <a:gd name="connsiteX12" fmla="*/ 37286 w 43367"/>
                <a:gd name="connsiteY12" fmla="*/ 35412 h 48040"/>
                <a:gd name="connsiteX13" fmla="*/ 34840 w 43367"/>
                <a:gd name="connsiteY13" fmla="*/ 39993 h 48040"/>
                <a:gd name="connsiteX14" fmla="*/ 28591 w 43367"/>
                <a:gd name="connsiteY14" fmla="*/ 41495 h 48040"/>
                <a:gd name="connsiteX15" fmla="*/ 23703 w 43367"/>
                <a:gd name="connsiteY15" fmla="*/ 47786 h 48040"/>
                <a:gd name="connsiteX16" fmla="*/ 16516 w 43367"/>
                <a:gd name="connsiteY16" fmla="*/ 43946 h 48040"/>
                <a:gd name="connsiteX17" fmla="*/ 5840 w 43367"/>
                <a:gd name="connsiteY17" fmla="*/ 40152 h 48040"/>
                <a:gd name="connsiteX18" fmla="*/ 1146 w 43367"/>
                <a:gd name="connsiteY18" fmla="*/ 35930 h 48040"/>
                <a:gd name="connsiteX19" fmla="*/ 2149 w 43367"/>
                <a:gd name="connsiteY19" fmla="*/ 30231 h 48040"/>
                <a:gd name="connsiteX20" fmla="*/ 31 w 43367"/>
                <a:gd name="connsiteY20" fmla="*/ 24384 h 48040"/>
                <a:gd name="connsiteX21" fmla="*/ 3899 w 43367"/>
                <a:gd name="connsiteY21" fmla="*/ 19187 h 48040"/>
                <a:gd name="connsiteX22" fmla="*/ 3936 w 43367"/>
                <a:gd name="connsiteY22" fmla="*/ 19050 h 48040"/>
                <a:gd name="connsiteX0" fmla="*/ 28619 w 43367"/>
                <a:gd name="connsiteY0" fmla="*/ 41276 h 48040"/>
                <a:gd name="connsiteX1" fmla="*/ 28596 w 43367"/>
                <a:gd name="connsiteY1" fmla="*/ 41340 h 48040"/>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2492 w 43367"/>
                <a:gd name="connsiteY4" fmla="*/ 8105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2492 w 43367"/>
                <a:gd name="connsiteY4" fmla="*/ 8105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1114 w 43367"/>
                <a:gd name="connsiteY4" fmla="*/ 8714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 name="connsiteX0" fmla="*/ 3936 w 43367"/>
                <a:gd name="connsiteY0" fmla="*/ 19043 h 48033"/>
                <a:gd name="connsiteX1" fmla="*/ 5659 w 43367"/>
                <a:gd name="connsiteY1" fmla="*/ 11580 h 48033"/>
                <a:gd name="connsiteX2" fmla="*/ 14041 w 43367"/>
                <a:gd name="connsiteY2" fmla="*/ 9875 h 48033"/>
                <a:gd name="connsiteX3" fmla="*/ 19795 w 43367"/>
                <a:gd name="connsiteY3" fmla="*/ 0 h 48033"/>
                <a:gd name="connsiteX4" fmla="*/ 21114 w 43367"/>
                <a:gd name="connsiteY4" fmla="*/ 8714 h 48033"/>
                <a:gd name="connsiteX5" fmla="*/ 25785 w 43367"/>
                <a:gd name="connsiteY5" fmla="*/ 4873 h 48033"/>
                <a:gd name="connsiteX6" fmla="*/ 29869 w 43367"/>
                <a:gd name="connsiteY6" fmla="*/ 7154 h 48033"/>
                <a:gd name="connsiteX7" fmla="*/ 35499 w 43367"/>
                <a:gd name="connsiteY7" fmla="*/ 5363 h 48033"/>
                <a:gd name="connsiteX8" fmla="*/ 38354 w 43367"/>
                <a:gd name="connsiteY8" fmla="*/ 10249 h 48033"/>
                <a:gd name="connsiteX9" fmla="*/ 42018 w 43367"/>
                <a:gd name="connsiteY9" fmla="*/ 14991 h 48033"/>
                <a:gd name="connsiteX10" fmla="*/ 41854 w 43367"/>
                <a:gd name="connsiteY10" fmla="*/ 20133 h 48033"/>
                <a:gd name="connsiteX11" fmla="*/ 43052 w 43367"/>
                <a:gd name="connsiteY11" fmla="*/ 27995 h 48033"/>
                <a:gd name="connsiteX12" fmla="*/ 37286 w 43367"/>
                <a:gd name="connsiteY12" fmla="*/ 35405 h 48033"/>
                <a:gd name="connsiteX13" fmla="*/ 34840 w 43367"/>
                <a:gd name="connsiteY13" fmla="*/ 39986 h 48033"/>
                <a:gd name="connsiteX14" fmla="*/ 28591 w 43367"/>
                <a:gd name="connsiteY14" fmla="*/ 41488 h 48033"/>
                <a:gd name="connsiteX15" fmla="*/ 23703 w 43367"/>
                <a:gd name="connsiteY15" fmla="*/ 47779 h 48033"/>
                <a:gd name="connsiteX16" fmla="*/ 16516 w 43367"/>
                <a:gd name="connsiteY16" fmla="*/ 43939 h 48033"/>
                <a:gd name="connsiteX17" fmla="*/ 5840 w 43367"/>
                <a:gd name="connsiteY17" fmla="*/ 40145 h 48033"/>
                <a:gd name="connsiteX18" fmla="*/ 1146 w 43367"/>
                <a:gd name="connsiteY18" fmla="*/ 35923 h 48033"/>
                <a:gd name="connsiteX19" fmla="*/ 2149 w 43367"/>
                <a:gd name="connsiteY19" fmla="*/ 30224 h 48033"/>
                <a:gd name="connsiteX20" fmla="*/ 31 w 43367"/>
                <a:gd name="connsiteY20" fmla="*/ 24377 h 48033"/>
                <a:gd name="connsiteX21" fmla="*/ 3899 w 43367"/>
                <a:gd name="connsiteY21" fmla="*/ 19180 h 48033"/>
                <a:gd name="connsiteX22" fmla="*/ 3936 w 43367"/>
                <a:gd name="connsiteY22" fmla="*/ 19043 h 48033"/>
                <a:gd name="connsiteX0" fmla="*/ 28619 w 43367"/>
                <a:gd name="connsiteY0" fmla="*/ 41269 h 48033"/>
                <a:gd name="connsiteX1" fmla="*/ 28596 w 43367"/>
                <a:gd name="connsiteY1" fmla="*/ 41333 h 48033"/>
              </a:gdLst>
              <a:ahLst/>
              <a:cxnLst>
                <a:cxn ang="0">
                  <a:pos x="connsiteX0" y="connsiteY0"/>
                </a:cxn>
                <a:cxn ang="0">
                  <a:pos x="connsiteX1" y="connsiteY1"/>
                </a:cxn>
              </a:cxnLst>
              <a:rect l="l" t="t" r="r" b="b"/>
              <a:pathLst>
                <a:path w="43367" h="48033">
                  <a:moveTo>
                    <a:pt x="3936" y="19043"/>
                  </a:moveTo>
                  <a:cubicBezTo>
                    <a:pt x="3665" y="16330"/>
                    <a:pt x="4297" y="13594"/>
                    <a:pt x="5659" y="11580"/>
                  </a:cubicBezTo>
                  <a:cubicBezTo>
                    <a:pt x="7811" y="8399"/>
                    <a:pt x="11300" y="7690"/>
                    <a:pt x="14041" y="9875"/>
                  </a:cubicBezTo>
                  <a:cubicBezTo>
                    <a:pt x="15804" y="9074"/>
                    <a:pt x="18929" y="3979"/>
                    <a:pt x="19795" y="0"/>
                  </a:cubicBezTo>
                  <a:cubicBezTo>
                    <a:pt x="22137" y="3421"/>
                    <a:pt x="21195" y="6358"/>
                    <a:pt x="21114" y="8714"/>
                  </a:cubicBezTo>
                  <a:cubicBezTo>
                    <a:pt x="22870" y="4488"/>
                    <a:pt x="24326" y="5133"/>
                    <a:pt x="25785" y="4873"/>
                  </a:cubicBezTo>
                  <a:cubicBezTo>
                    <a:pt x="27244" y="4613"/>
                    <a:pt x="28911" y="5443"/>
                    <a:pt x="29869" y="7154"/>
                  </a:cubicBezTo>
                  <a:cubicBezTo>
                    <a:pt x="31251" y="4940"/>
                    <a:pt x="33537" y="4213"/>
                    <a:pt x="35499" y="5363"/>
                  </a:cubicBezTo>
                  <a:cubicBezTo>
                    <a:pt x="36994" y="6239"/>
                    <a:pt x="38066" y="8073"/>
                    <a:pt x="38354" y="10249"/>
                  </a:cubicBezTo>
                  <a:cubicBezTo>
                    <a:pt x="40082" y="10891"/>
                    <a:pt x="41458" y="12671"/>
                    <a:pt x="42018" y="14991"/>
                  </a:cubicBezTo>
                  <a:cubicBezTo>
                    <a:pt x="42425" y="16675"/>
                    <a:pt x="42367" y="18504"/>
                    <a:pt x="41854" y="20133"/>
                  </a:cubicBezTo>
                  <a:cubicBezTo>
                    <a:pt x="43115" y="22367"/>
                    <a:pt x="43813" y="25450"/>
                    <a:pt x="43052" y="27995"/>
                  </a:cubicBezTo>
                  <a:cubicBezTo>
                    <a:pt x="42291" y="30540"/>
                    <a:pt x="40010" y="34875"/>
                    <a:pt x="37286" y="35405"/>
                  </a:cubicBezTo>
                  <a:cubicBezTo>
                    <a:pt x="35917" y="37404"/>
                    <a:pt x="36289" y="38972"/>
                    <a:pt x="34840" y="39986"/>
                  </a:cubicBezTo>
                  <a:cubicBezTo>
                    <a:pt x="34186" y="42120"/>
                    <a:pt x="30740" y="43312"/>
                    <a:pt x="28591" y="41488"/>
                  </a:cubicBezTo>
                  <a:cubicBezTo>
                    <a:pt x="27896" y="44621"/>
                    <a:pt x="26035" y="47016"/>
                    <a:pt x="23703" y="47779"/>
                  </a:cubicBezTo>
                  <a:cubicBezTo>
                    <a:pt x="20955" y="48678"/>
                    <a:pt x="18087" y="47146"/>
                    <a:pt x="16516" y="43939"/>
                  </a:cubicBezTo>
                  <a:cubicBezTo>
                    <a:pt x="12808" y="46983"/>
                    <a:pt x="7992" y="45272"/>
                    <a:pt x="5840" y="40145"/>
                  </a:cubicBezTo>
                  <a:cubicBezTo>
                    <a:pt x="3726" y="40482"/>
                    <a:pt x="1741" y="38697"/>
                    <a:pt x="1146" y="35923"/>
                  </a:cubicBezTo>
                  <a:cubicBezTo>
                    <a:pt x="715" y="33916"/>
                    <a:pt x="1096" y="31750"/>
                    <a:pt x="2149" y="30224"/>
                  </a:cubicBezTo>
                  <a:cubicBezTo>
                    <a:pt x="655" y="29027"/>
                    <a:pt x="-177" y="26730"/>
                    <a:pt x="31" y="24377"/>
                  </a:cubicBezTo>
                  <a:cubicBezTo>
                    <a:pt x="275" y="21622"/>
                    <a:pt x="1881" y="19464"/>
                    <a:pt x="3899" y="19180"/>
                  </a:cubicBezTo>
                  <a:cubicBezTo>
                    <a:pt x="3911" y="19134"/>
                    <a:pt x="3924" y="19089"/>
                    <a:pt x="3936" y="19043"/>
                  </a:cubicBezTo>
                  <a:close/>
                </a:path>
                <a:path w="43367" h="48033" fill="none" extrusionOk="0">
                  <a:moveTo>
                    <a:pt x="28619" y="41269"/>
                  </a:moveTo>
                  <a:cubicBezTo>
                    <a:pt x="28580" y="41916"/>
                    <a:pt x="28734" y="40711"/>
                    <a:pt x="28596" y="41333"/>
                  </a:cubicBezTo>
                </a:path>
              </a:pathLst>
            </a:custGeom>
            <a:solidFill>
              <a:srgbClr val="004DA0"/>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8" name="テキスト ボックス 37"/>
            <p:cNvSpPr txBox="1"/>
            <p:nvPr/>
          </p:nvSpPr>
          <p:spPr>
            <a:xfrm rot="262134">
              <a:off x="3604850" y="5584560"/>
              <a:ext cx="4088287" cy="461665"/>
            </a:xfrm>
            <a:prstGeom prst="rect">
              <a:avLst/>
            </a:prstGeom>
            <a:noFill/>
          </p:spPr>
          <p:txBody>
            <a:bodyPr wrap="square" rtlCol="0">
              <a:spAutoFit/>
            </a:bodyPr>
            <a:lstStyle/>
            <a:p>
              <a:pPr algn="ctr"/>
              <a:r>
                <a:rPr lang="ja-JP" altLang="en-US"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そんな・・・</a:t>
              </a:r>
              <a:endParaRPr lang="en-US" altLang="ja-JP" sz="2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 name="グループ化 4"/>
          <p:cNvGrpSpPr/>
          <p:nvPr/>
        </p:nvGrpSpPr>
        <p:grpSpPr>
          <a:xfrm>
            <a:off x="5731077" y="3567432"/>
            <a:ext cx="2804623" cy="1481979"/>
            <a:chOff x="5731077" y="3567432"/>
            <a:chExt cx="2804623" cy="1481979"/>
          </a:xfrm>
        </p:grpSpPr>
        <p:grpSp>
          <p:nvGrpSpPr>
            <p:cNvPr id="32" name="グループ化 31">
              <a:extLst>
                <a:ext uri="{FF2B5EF4-FFF2-40B4-BE49-F238E27FC236}">
                  <a16:creationId xmlns:a16="http://schemas.microsoft.com/office/drawing/2014/main" id="{0520EAC3-1409-40D3-9A94-8DEC3C44A818}"/>
                </a:ext>
              </a:extLst>
            </p:cNvPr>
            <p:cNvGrpSpPr/>
            <p:nvPr/>
          </p:nvGrpSpPr>
          <p:grpSpPr>
            <a:xfrm rot="656608">
              <a:off x="5731077" y="3567432"/>
              <a:ext cx="2804623" cy="1481979"/>
              <a:chOff x="-5223648" y="1664841"/>
              <a:chExt cx="5424994" cy="2961661"/>
            </a:xfrm>
          </p:grpSpPr>
          <p:sp>
            <p:nvSpPr>
              <p:cNvPr id="36" name="爆発 2 6">
                <a:extLst>
                  <a:ext uri="{FF2B5EF4-FFF2-40B4-BE49-F238E27FC236}">
                    <a16:creationId xmlns:a16="http://schemas.microsoft.com/office/drawing/2014/main" id="{52FF1BCF-CD8E-40FB-BB24-1132C78FD801}"/>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39" name="Picture 4" descr="D:\ryuno\_徳島\コンテンツ制作\集中線.png">
                <a:extLst>
                  <a:ext uri="{FF2B5EF4-FFF2-40B4-BE49-F238E27FC236}">
                    <a16:creationId xmlns:a16="http://schemas.microsoft.com/office/drawing/2014/main" id="{E5870B19-C78A-46F7-9541-28D530EE2C2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6"/>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40" name="テキスト ボックス 39">
              <a:extLst>
                <a:ext uri="{FF2B5EF4-FFF2-40B4-BE49-F238E27FC236}">
                  <a16:creationId xmlns:a16="http://schemas.microsoft.com/office/drawing/2014/main" id="{8C2A6006-82C5-4A53-81A1-5E47ADA9591F}"/>
                </a:ext>
              </a:extLst>
            </p:cNvPr>
            <p:cNvSpPr txBox="1"/>
            <p:nvPr/>
          </p:nvSpPr>
          <p:spPr>
            <a:xfrm>
              <a:off x="5734107" y="4096356"/>
              <a:ext cx="2626982" cy="477054"/>
            </a:xfrm>
            <a:prstGeom prst="rect">
              <a:avLst/>
            </a:prstGeom>
            <a:noFill/>
          </p:spPr>
          <p:txBody>
            <a:bodyPr wrap="square" rtlCol="0">
              <a:spAutoFit/>
            </a:bodyPr>
            <a:lstStyle/>
            <a:p>
              <a:pPr algn="ctr"/>
              <a:r>
                <a:rPr lang="ja-JP" altLang="en-US" sz="25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返品不可</a:t>
              </a:r>
            </a:p>
          </p:txBody>
        </p:sp>
      </p:grpSp>
      <p:grpSp>
        <p:nvGrpSpPr>
          <p:cNvPr id="3" name="グループ化 2"/>
          <p:cNvGrpSpPr/>
          <p:nvPr/>
        </p:nvGrpSpPr>
        <p:grpSpPr>
          <a:xfrm>
            <a:off x="3193937" y="1977144"/>
            <a:ext cx="3463976" cy="2245714"/>
            <a:chOff x="3193937" y="1977144"/>
            <a:chExt cx="3463976" cy="2245714"/>
          </a:xfrm>
        </p:grpSpPr>
        <p:grpSp>
          <p:nvGrpSpPr>
            <p:cNvPr id="41" name="グループ化 40">
              <a:extLst>
                <a:ext uri="{FF2B5EF4-FFF2-40B4-BE49-F238E27FC236}">
                  <a16:creationId xmlns:a16="http://schemas.microsoft.com/office/drawing/2014/main" id="{E881B528-36FC-4F7A-9A0F-1126AFC6960C}"/>
                </a:ext>
              </a:extLst>
            </p:cNvPr>
            <p:cNvGrpSpPr/>
            <p:nvPr/>
          </p:nvGrpSpPr>
          <p:grpSpPr>
            <a:xfrm rot="779369">
              <a:off x="3193937" y="1977144"/>
              <a:ext cx="3463976" cy="2245714"/>
              <a:chOff x="-5223648" y="1664841"/>
              <a:chExt cx="5424994" cy="2961661"/>
            </a:xfrm>
          </p:grpSpPr>
          <p:sp>
            <p:nvSpPr>
              <p:cNvPr id="42" name="爆発 2 6">
                <a:extLst>
                  <a:ext uri="{FF2B5EF4-FFF2-40B4-BE49-F238E27FC236}">
                    <a16:creationId xmlns:a16="http://schemas.microsoft.com/office/drawing/2014/main" id="{199AC864-53BE-41BF-84C5-00CB0B395622}"/>
                  </a:ext>
                </a:extLst>
              </p:cNvPr>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43" name="Picture 4" descr="D:\ryuno\_徳島\コンテンツ制作\集中線.png">
                <a:extLst>
                  <a:ext uri="{FF2B5EF4-FFF2-40B4-BE49-F238E27FC236}">
                    <a16:creationId xmlns:a16="http://schemas.microsoft.com/office/drawing/2014/main" id="{34E540E5-DB9D-4AFB-8DC3-70B68519F7E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92236">
                <a:off x="-5180840" y="1708793"/>
                <a:ext cx="5347867" cy="2869768"/>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44" name="テキスト ボックス 43">
              <a:extLst>
                <a:ext uri="{FF2B5EF4-FFF2-40B4-BE49-F238E27FC236}">
                  <a16:creationId xmlns:a16="http://schemas.microsoft.com/office/drawing/2014/main" id="{8D92D194-F779-4031-8705-B291236E0F29}"/>
                </a:ext>
              </a:extLst>
            </p:cNvPr>
            <p:cNvSpPr txBox="1"/>
            <p:nvPr/>
          </p:nvSpPr>
          <p:spPr>
            <a:xfrm rot="13580">
              <a:off x="3534829" y="2771474"/>
              <a:ext cx="2575930" cy="830997"/>
            </a:xfrm>
            <a:prstGeom prst="rect">
              <a:avLst/>
            </a:prstGeom>
            <a:noFill/>
          </p:spPr>
          <p:txBody>
            <a:bodyPr wrap="square" rtlCol="0">
              <a:spAutoFit/>
            </a:bodyPr>
            <a:lstStyle/>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こちらのせい</a:t>
              </a:r>
              <a:endParaRPr lang="en-US" altLang="ja-JP"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75B4B"/>
                  </a:solidFill>
                  <a:latin typeface="メイリオ" panose="020B0604030504040204" pitchFamily="50" charset="-128"/>
                  <a:ea typeface="メイリオ" panose="020B0604030504040204" pitchFamily="50" charset="-128"/>
                  <a:cs typeface="メイリオ" panose="020B0604030504040204" pitchFamily="50" charset="-128"/>
                </a:rPr>
                <a:t>じゃない！</a:t>
              </a:r>
            </a:p>
          </p:txBody>
        </p:sp>
      </p:grpSp>
      <p:pic>
        <p:nvPicPr>
          <p:cNvPr id="4" name="図 3">
            <a:extLst>
              <a:ext uri="{FF2B5EF4-FFF2-40B4-BE49-F238E27FC236}">
                <a16:creationId xmlns:a16="http://schemas.microsoft.com/office/drawing/2014/main" id="{B55C9D42-A974-4BEA-B013-4590EC786F5C}"/>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t="22603" r="39560" b="3099"/>
          <a:stretch/>
        </p:blipFill>
        <p:spPr>
          <a:xfrm>
            <a:off x="335821" y="2329131"/>
            <a:ext cx="3684088" cy="4528867"/>
          </a:xfrm>
          <a:prstGeom prst="rect">
            <a:avLst/>
          </a:prstGeom>
        </p:spPr>
      </p:pic>
      <p:sp>
        <p:nvSpPr>
          <p:cNvPr id="7" name="タイトル 6"/>
          <p:cNvSpPr>
            <a:spLocks noGrp="1"/>
          </p:cNvSpPr>
          <p:nvPr>
            <p:ph type="title"/>
          </p:nvPr>
        </p:nvSpPr>
        <p:spPr>
          <a:xfrm>
            <a:off x="0" y="-7200"/>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dirty="0"/>
          </a:p>
        </p:txBody>
      </p:sp>
    </p:spTree>
    <p:custDataLst>
      <p:tags r:id="rId1"/>
    </p:custDataLst>
    <p:extLst>
      <p:ext uri="{BB962C8B-B14F-4D97-AF65-F5344CB8AC3E}">
        <p14:creationId xmlns:p14="http://schemas.microsoft.com/office/powerpoint/2010/main" val="2533604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なぜ、こうなったのでしょうか？</a:t>
            </a:r>
          </a:p>
        </p:txBody>
      </p:sp>
      <p:pic>
        <p:nvPicPr>
          <p:cNvPr id="28" name="図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6727" y="4251133"/>
            <a:ext cx="2606714" cy="2596329"/>
          </a:xfrm>
          <a:prstGeom prst="rect">
            <a:avLst/>
          </a:prstGeom>
        </p:spPr>
      </p:pic>
      <p:sp>
        <p:nvSpPr>
          <p:cNvPr id="3" name="タイトル 2"/>
          <p:cNvSpPr>
            <a:spLocks noGrp="1"/>
          </p:cNvSpPr>
          <p:nvPr>
            <p:ph type="title"/>
          </p:nvPr>
        </p:nvSpPr>
        <p:spPr>
          <a:xfrm>
            <a:off x="0" y="-7200"/>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dirty="0"/>
          </a:p>
        </p:txBody>
      </p:sp>
    </p:spTree>
    <p:custDataLst>
      <p:tags r:id="rId1"/>
    </p:custDataLst>
    <p:extLst>
      <p:ext uri="{BB962C8B-B14F-4D97-AF65-F5344CB8AC3E}">
        <p14:creationId xmlns:p14="http://schemas.microsoft.com/office/powerpoint/2010/main" val="95124281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286006" y="1192566"/>
            <a:ext cx="8571987" cy="2378611"/>
            <a:chOff x="286006" y="1192566"/>
            <a:chExt cx="8571987" cy="2378611"/>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sp>
          <p:nvSpPr>
            <p:cNvPr id="55" name="テキスト ボックス 54"/>
            <p:cNvSpPr txBox="1"/>
            <p:nvPr/>
          </p:nvSpPr>
          <p:spPr>
            <a:xfrm>
              <a:off x="3873500" y="1351031"/>
              <a:ext cx="4889500"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ネットオークションやフリーマーケットアプリには、さまざまな人が出品しています。そのため、出品者や情報の信頼性を確認する必要があります。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出品者のこれまでの評価、商品の説明文や写真、返品や交換の条件など、細かいところまでしっかり確認しましょう。</a:t>
              </a:r>
            </a:p>
          </p:txBody>
        </p:sp>
        <p:grpSp>
          <p:nvGrpSpPr>
            <p:cNvPr id="7" name="グループ化 6"/>
            <p:cNvGrpSpPr/>
            <p:nvPr/>
          </p:nvGrpSpPr>
          <p:grpSpPr>
            <a:xfrm>
              <a:off x="553928" y="1402779"/>
              <a:ext cx="973106" cy="973106"/>
              <a:chOff x="-1272941" y="2744533"/>
              <a:chExt cx="1724151" cy="1724153"/>
            </a:xfrm>
          </p:grpSpPr>
          <p:sp>
            <p:nvSpPr>
              <p:cNvPr id="8" name="円/楕円 26"/>
              <p:cNvSpPr/>
              <p:nvPr/>
            </p:nvSpPr>
            <p:spPr>
              <a:xfrm>
                <a:off x="-1272941" y="2744533"/>
                <a:ext cx="1724151" cy="1724153"/>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 name="フリーフォーム 8"/>
              <p:cNvSpPr/>
              <p:nvPr/>
            </p:nvSpPr>
            <p:spPr>
              <a:xfrm>
                <a:off x="-847724"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 name="円/楕円 38"/>
              <p:cNvSpPr/>
              <p:nvPr/>
            </p:nvSpPr>
            <p:spPr>
              <a:xfrm>
                <a:off x="-915218" y="2983748"/>
                <a:ext cx="1004279"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34" name="正方形/長方形 33">
              <a:extLst>
                <a:ext uri="{FF2B5EF4-FFF2-40B4-BE49-F238E27FC236}">
                  <a16:creationId xmlns:a16="http://schemas.microsoft.com/office/drawing/2014/main" id="{1817BBF4-8191-40F9-8ACE-3C4C873CC768}"/>
                </a:ext>
              </a:extLst>
            </p:cNvPr>
            <p:cNvSpPr/>
            <p:nvPr/>
          </p:nvSpPr>
          <p:spPr>
            <a:xfrm rot="309043">
              <a:off x="1748182" y="1974787"/>
              <a:ext cx="1151612" cy="1336865"/>
            </a:xfrm>
            <a:prstGeom prst="rect">
              <a:avLst/>
            </a:prstGeom>
            <a:ln w="38100">
              <a:solidFill>
                <a:schemeClr val="bg1"/>
              </a:soli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5" name="図 34">
              <a:extLst>
                <a:ext uri="{FF2B5EF4-FFF2-40B4-BE49-F238E27FC236}">
                  <a16:creationId xmlns:a16="http://schemas.microsoft.com/office/drawing/2014/main" id="{5F9AC03E-005C-4207-80B3-0CFF18610DB9}"/>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1314244">
              <a:off x="1747234" y="2074756"/>
              <a:ext cx="1141230" cy="1141230"/>
            </a:xfrm>
            <a:prstGeom prst="rect">
              <a:avLst/>
            </a:prstGeom>
            <a:effectLst>
              <a:outerShdw blurRad="50800" dist="50800" dir="2700000" algn="ctr" rotWithShape="0">
                <a:schemeClr val="tx1">
                  <a:alpha val="40000"/>
                </a:schemeClr>
              </a:outerShdw>
            </a:effectLst>
          </p:spPr>
        </p:pic>
      </p:grpSp>
      <p:grpSp>
        <p:nvGrpSpPr>
          <p:cNvPr id="6" name="グループ化 5"/>
          <p:cNvGrpSpPr/>
          <p:nvPr/>
        </p:nvGrpSpPr>
        <p:grpSpPr>
          <a:xfrm>
            <a:off x="851107" y="1433245"/>
            <a:ext cx="2808048" cy="1915175"/>
            <a:chOff x="851107" y="1433245"/>
            <a:chExt cx="2808048" cy="1915175"/>
          </a:xfrm>
        </p:grpSpPr>
        <p:sp>
          <p:nvSpPr>
            <p:cNvPr id="37" name="円/楕円 60"/>
            <p:cNvSpPr/>
            <p:nvPr/>
          </p:nvSpPr>
          <p:spPr>
            <a:xfrm>
              <a:off x="2754169" y="2719392"/>
              <a:ext cx="904986"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写真</a:t>
              </a:r>
            </a:p>
          </p:txBody>
        </p:sp>
        <p:sp>
          <p:nvSpPr>
            <p:cNvPr id="38" name="円/楕円 60"/>
            <p:cNvSpPr/>
            <p:nvPr/>
          </p:nvSpPr>
          <p:spPr>
            <a:xfrm>
              <a:off x="851107" y="2593518"/>
              <a:ext cx="1012070"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説明文</a:t>
              </a:r>
            </a:p>
          </p:txBody>
        </p:sp>
        <p:sp>
          <p:nvSpPr>
            <p:cNvPr id="40" name="円/楕円 60"/>
            <p:cNvSpPr/>
            <p:nvPr/>
          </p:nvSpPr>
          <p:spPr>
            <a:xfrm>
              <a:off x="1957339" y="1433245"/>
              <a:ext cx="904986"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評価</a:t>
              </a:r>
            </a:p>
          </p:txBody>
        </p:sp>
      </p:grpSp>
      <p:grpSp>
        <p:nvGrpSpPr>
          <p:cNvPr id="11" name="グループ化 10"/>
          <p:cNvGrpSpPr/>
          <p:nvPr/>
        </p:nvGrpSpPr>
        <p:grpSpPr>
          <a:xfrm>
            <a:off x="286006" y="3783265"/>
            <a:ext cx="8986980" cy="3088382"/>
            <a:chOff x="286006" y="3783265"/>
            <a:chExt cx="8986980" cy="3088382"/>
          </a:xfrm>
        </p:grpSpPr>
        <p:sp>
          <p:nvSpPr>
            <p:cNvPr id="54" name="角丸四角形 53"/>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24280" y="4166218"/>
              <a:ext cx="4860000"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もしトラブルになったら、出品者だけでなく、フリーマーケットを運営している企業にも問い合わせるとよいでしょう。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また、「エスクローサービス」を利用すると、直接お金のやりとりをしなくてよいメリットがあります。</a:t>
              </a:r>
            </a:p>
          </p:txBody>
        </p:sp>
        <p:pic>
          <p:nvPicPr>
            <p:cNvPr id="14" name="図 13">
              <a:extLst>
                <a:ext uri="{FF2B5EF4-FFF2-40B4-BE49-F238E27FC236}">
                  <a16:creationId xmlns:a16="http://schemas.microsoft.com/office/drawing/2014/main" id="{3155B2A9-EB90-42BC-81BE-891964C06126}"/>
                </a:ext>
              </a:extLst>
            </p:cNvPr>
            <p:cNvPicPr>
              <a:picLocks noChangeAspect="1"/>
            </p:cNvPicPr>
            <p:nvPr/>
          </p:nvPicPr>
          <p:blipFill>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20935643">
              <a:off x="6097568" y="4213151"/>
              <a:ext cx="1656397" cy="1656397"/>
            </a:xfrm>
            <a:prstGeom prst="rect">
              <a:avLst/>
            </a:prstGeom>
          </p:spPr>
        </p:pic>
        <p:pic>
          <p:nvPicPr>
            <p:cNvPr id="25" name="図 24">
              <a:extLst>
                <a:ext uri="{FF2B5EF4-FFF2-40B4-BE49-F238E27FC236}">
                  <a16:creationId xmlns:a16="http://schemas.microsoft.com/office/drawing/2014/main" id="{FF2FA99E-87D5-4FBA-A67A-2618769A960A}"/>
                </a:ext>
              </a:extLst>
            </p:cNvPr>
            <p:cNvPicPr>
              <a:picLocks noChangeAspect="1"/>
            </p:cNvPicPr>
            <p:nvPr/>
          </p:nvPicPr>
          <p:blipFill rotWithShape="1">
            <a:blip r:embed="rId8">
              <a:extLst>
                <a:ext uri="{BEBA8EAE-BF5A-486C-A8C5-ECC9F3942E4B}">
                  <a14:imgProps xmlns:a14="http://schemas.microsoft.com/office/drawing/2010/main">
                    <a14:imgLayer r:embed="rId9">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55473" t="45136"/>
            <a:stretch/>
          </p:blipFill>
          <p:spPr>
            <a:xfrm>
              <a:off x="6965950" y="4029075"/>
              <a:ext cx="2307036" cy="2842572"/>
            </a:xfrm>
            <a:prstGeom prst="rect">
              <a:avLst/>
            </a:prstGeom>
          </p:spPr>
        </p:pic>
        <p:grpSp>
          <p:nvGrpSpPr>
            <p:cNvPr id="3" name="グループ化 2"/>
            <p:cNvGrpSpPr/>
            <p:nvPr/>
          </p:nvGrpSpPr>
          <p:grpSpPr>
            <a:xfrm>
              <a:off x="4949972" y="3783265"/>
              <a:ext cx="1952372" cy="2010336"/>
              <a:chOff x="5013472" y="3783265"/>
              <a:chExt cx="1952372" cy="2010336"/>
            </a:xfrm>
          </p:grpSpPr>
          <p:sp>
            <p:nvSpPr>
              <p:cNvPr id="4" name="楕円 3"/>
              <p:cNvSpPr/>
              <p:nvPr/>
            </p:nvSpPr>
            <p:spPr>
              <a:xfrm>
                <a:off x="5321600" y="5435863"/>
                <a:ext cx="1238250" cy="357738"/>
              </a:xfrm>
              <a:prstGeom prst="ellipse">
                <a:avLst/>
              </a:prstGeom>
              <a:solidFill>
                <a:srgbClr val="F29D64"/>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29" name="図 28">
                <a:extLst>
                  <a:ext uri="{FF2B5EF4-FFF2-40B4-BE49-F238E27FC236}">
                    <a16:creationId xmlns:a16="http://schemas.microsoft.com/office/drawing/2014/main" id="{AA5B5D03-43E3-4A3F-ACDE-6B54AE3C81C2}"/>
                  </a:ext>
                </a:extLst>
              </p:cNvPr>
              <p:cNvPicPr>
                <a:picLocks noChangeAspect="1"/>
              </p:cNvPicPr>
              <p:nvPr/>
            </p:nvPicPr>
            <p:blipFill>
              <a:blip r:embed="rId10" cstate="print">
                <a:extLst>
                  <a:ext uri="{BEBA8EAE-BF5A-486C-A8C5-ECC9F3942E4B}">
                    <a14:imgProps xmlns:a14="http://schemas.microsoft.com/office/drawing/2010/main">
                      <a14:imgLayer r:embed="rId11">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013472" y="3783265"/>
                <a:ext cx="1952372" cy="1952372"/>
              </a:xfrm>
              <a:prstGeom prst="rect">
                <a:avLst/>
              </a:prstGeom>
            </p:spPr>
          </p:pic>
        </p:grpSp>
      </p:grpSp>
      <p:sp>
        <p:nvSpPr>
          <p:cNvPr id="5" name="タイトル 4"/>
          <p:cNvSpPr>
            <a:spLocks noGrp="1"/>
          </p:cNvSpPr>
          <p:nvPr>
            <p:ph type="title"/>
          </p:nvPr>
        </p:nvSpPr>
        <p:spPr>
          <a:xfrm>
            <a:off x="0" y="-7200"/>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dirty="0"/>
          </a:p>
        </p:txBody>
      </p:sp>
    </p:spTree>
    <p:custDataLst>
      <p:tags r:id="rId1"/>
    </p:custDataLst>
    <p:extLst>
      <p:ext uri="{BB962C8B-B14F-4D97-AF65-F5344CB8AC3E}">
        <p14:creationId xmlns:p14="http://schemas.microsoft.com/office/powerpoint/2010/main" val="292719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826364"/>
            <a:ext cx="8805692" cy="284756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279182A3-3132-4518-AA91-4ED1520BD578}"/>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2566" t="34727" r="27277" b="16135"/>
          <a:stretch/>
        </p:blipFill>
        <p:spPr>
          <a:xfrm>
            <a:off x="3416057" y="3114136"/>
            <a:ext cx="3821502" cy="3743864"/>
          </a:xfrm>
          <a:prstGeom prst="rect">
            <a:avLst/>
          </a:prstGeom>
        </p:spPr>
      </p:pic>
      <p:sp>
        <p:nvSpPr>
          <p:cNvPr id="4" name="円形吹き出し 3"/>
          <p:cNvSpPr/>
          <p:nvPr/>
        </p:nvSpPr>
        <p:spPr>
          <a:xfrm>
            <a:off x="2519704" y="4853270"/>
            <a:ext cx="2206569" cy="1889291"/>
          </a:xfrm>
          <a:prstGeom prst="wedgeEllipseCallout">
            <a:avLst>
              <a:gd name="adj1" fmla="val 80472"/>
              <a:gd name="adj2" fmla="val -13946"/>
            </a:avLst>
          </a:prstGeom>
          <a:solidFill>
            <a:schemeClr val="bg1"/>
          </a:solidFill>
          <a:ln w="76200" cmpd="thickThi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10" name="テキスト ボックス 9"/>
          <p:cNvSpPr txBox="1"/>
          <p:nvPr/>
        </p:nvSpPr>
        <p:spPr>
          <a:xfrm>
            <a:off x="749300" y="1432908"/>
            <a:ext cx="7823200"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一般の人と取引する場合、相手が必ずしも良い人とは限りません。事前にしっかり確認することが大切です。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もしトラブルになってしまったら、</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人で悩まず、信頼できる大人に相談しましょう。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 name="Picture 2" descr="D:\_プロジェクト\201512_徳島市教育研究所\07_illustration\ICTすだちくん04.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19850" y="3492636"/>
            <a:ext cx="1818799" cy="2289334"/>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グループ化 11"/>
          <p:cNvGrpSpPr/>
          <p:nvPr/>
        </p:nvGrpSpPr>
        <p:grpSpPr>
          <a:xfrm>
            <a:off x="-328108" y="3208289"/>
            <a:ext cx="4572000" cy="2132219"/>
            <a:chOff x="429498" y="4467725"/>
            <a:chExt cx="4572000" cy="2132219"/>
          </a:xfrm>
        </p:grpSpPr>
        <p:sp>
          <p:nvSpPr>
            <p:cNvPr id="13" name="雲 31"/>
            <p:cNvSpPr/>
            <p:nvPr/>
          </p:nvSpPr>
          <p:spPr>
            <a:xfrm rot="197991">
              <a:off x="1003161" y="4467725"/>
              <a:ext cx="3424674" cy="21322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4" name="正方形/長方形 13"/>
            <p:cNvSpPr/>
            <p:nvPr/>
          </p:nvSpPr>
          <p:spPr>
            <a:xfrm rot="21417419">
              <a:off x="429498" y="4995225"/>
              <a:ext cx="4572000" cy="1077218"/>
            </a:xfrm>
            <a:prstGeom prst="rect">
              <a:avLst/>
            </a:prstGeom>
          </p:spPr>
          <p:txBody>
            <a:bodyPr>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ショッピングは</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慎重に！</a:t>
              </a:r>
            </a:p>
          </p:txBody>
        </p:sp>
      </p:grpSp>
      <p:pic>
        <p:nvPicPr>
          <p:cNvPr id="41" name="図 40">
            <a:extLst>
              <a:ext uri="{FF2B5EF4-FFF2-40B4-BE49-F238E27FC236}">
                <a16:creationId xmlns:a16="http://schemas.microsoft.com/office/drawing/2014/main" id="{F4B5DE3E-C583-4E76-AF90-961FB9AED9D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24445" t="19978" r="25781" b="22984"/>
          <a:stretch/>
        </p:blipFill>
        <p:spPr>
          <a:xfrm rot="21325054">
            <a:off x="3617470" y="5068776"/>
            <a:ext cx="1061891" cy="1216848"/>
          </a:xfrm>
          <a:prstGeom prst="rect">
            <a:avLst/>
          </a:prstGeom>
        </p:spPr>
      </p:pic>
      <p:pic>
        <p:nvPicPr>
          <p:cNvPr id="42" name="図 41">
            <a:extLst>
              <a:ext uri="{FF2B5EF4-FFF2-40B4-BE49-F238E27FC236}">
                <a16:creationId xmlns:a16="http://schemas.microsoft.com/office/drawing/2014/main" id="{01232EDD-7DBA-4EA7-9EB9-6D76A9FDCA2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19198" r="27390"/>
          <a:stretch/>
        </p:blipFill>
        <p:spPr>
          <a:xfrm rot="8692573">
            <a:off x="2252907" y="4716080"/>
            <a:ext cx="1549085" cy="1723841"/>
          </a:xfrm>
          <a:prstGeom prst="rect">
            <a:avLst/>
          </a:prstGeom>
        </p:spPr>
      </p:pic>
      <p:pic>
        <p:nvPicPr>
          <p:cNvPr id="40" name="図 39">
            <a:extLst>
              <a:ext uri="{FF2B5EF4-FFF2-40B4-BE49-F238E27FC236}">
                <a16:creationId xmlns:a16="http://schemas.microsoft.com/office/drawing/2014/main" id="{52891CA5-8BD7-4FBC-A029-F9BD0B1E212A}"/>
              </a:ext>
            </a:extLst>
          </p:cNvPr>
          <p:cNvPicPr>
            <a:picLocks noChangeAspect="1"/>
          </p:cNvPicPr>
          <p:nvPr/>
        </p:nvPicPr>
        <p:blipFill>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439664">
            <a:off x="2734786" y="4943990"/>
            <a:ext cx="1707850" cy="1707850"/>
          </a:xfrm>
          <a:prstGeom prst="rect">
            <a:avLst/>
          </a:prstGeom>
        </p:spPr>
      </p:pic>
      <p:sp>
        <p:nvSpPr>
          <p:cNvPr id="5" name="タイトル 4"/>
          <p:cNvSpPr>
            <a:spLocks noGrp="1"/>
          </p:cNvSpPr>
          <p:nvPr>
            <p:ph type="title"/>
          </p:nvPr>
        </p:nvSpPr>
        <p:spPr>
          <a:xfrm>
            <a:off x="0" y="-8163"/>
            <a:ext cx="7886700" cy="812798"/>
          </a:xfrm>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12.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en-US" spc="-500" dirty="0"/>
          </a:p>
        </p:txBody>
      </p:sp>
    </p:spTree>
    <p:custDataLst>
      <p:tags r:id="rId1"/>
    </p:custDataLst>
    <p:extLst>
      <p:ext uri="{BB962C8B-B14F-4D97-AF65-F5344CB8AC3E}">
        <p14:creationId xmlns:p14="http://schemas.microsoft.com/office/powerpoint/2010/main" val="13318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13</a:t>
            </a:r>
            <a:r>
              <a:rPr lang="ja-JP" altLang="en-US" sz="4000" dirty="0"/>
              <a:t> 話</a:t>
            </a:r>
            <a:br>
              <a:rPr lang="en-US" altLang="ja-JP" sz="4000" dirty="0"/>
            </a:br>
            <a:r>
              <a:rPr lang="en-US" altLang="ja-JP" dirty="0"/>
              <a:t>SNS</a:t>
            </a:r>
            <a:r>
              <a:rPr lang="ja-JP" altLang="en-US" dirty="0" err="1"/>
              <a:t>での</a:t>
            </a:r>
            <a:br>
              <a:rPr lang="en-US" altLang="ja-JP" dirty="0"/>
            </a:br>
            <a:r>
              <a:rPr lang="ja-JP" altLang="en-US" dirty="0"/>
              <a:t>不適切な情報の発信</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65806973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図 31">
            <a:extLst>
              <a:ext uri="{FF2B5EF4-FFF2-40B4-BE49-F238E27FC236}">
                <a16:creationId xmlns:a16="http://schemas.microsoft.com/office/drawing/2014/main" id="{69E85EC2-C727-44C5-8D17-CB7D7D8565D5}"/>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476279" y="1862867"/>
            <a:ext cx="5079365" cy="5079365"/>
          </a:xfrm>
          <a:prstGeom prst="rect">
            <a:avLst/>
          </a:prstGeom>
        </p:spPr>
      </p:pic>
      <p:sp>
        <p:nvSpPr>
          <p:cNvPr id="30" name="テキスト ボックス 29"/>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徳島くんは、みんなで遊んだ日の写真を友達とシェアしようと、</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にアップしました。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p:cNvGrpSpPr/>
          <p:nvPr/>
        </p:nvGrpSpPr>
        <p:grpSpPr>
          <a:xfrm>
            <a:off x="880851" y="6284032"/>
            <a:ext cx="2625479" cy="403644"/>
            <a:chOff x="5603630" y="6383924"/>
            <a:chExt cx="2625479" cy="403644"/>
          </a:xfrm>
          <a:solidFill>
            <a:srgbClr val="AE9070"/>
          </a:solidFill>
        </p:grpSpPr>
        <p:sp>
          <p:nvSpPr>
            <p:cNvPr id="8" name="テキスト ボックス 7"/>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9" name="正方形/長方形 8"/>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正方形/長方形 9"/>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正方形/長方形 10"/>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正方形/長方形 11"/>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 name="グループ化 3"/>
          <p:cNvGrpSpPr/>
          <p:nvPr/>
        </p:nvGrpSpPr>
        <p:grpSpPr>
          <a:xfrm>
            <a:off x="204804" y="1710231"/>
            <a:ext cx="3798352" cy="2394776"/>
            <a:chOff x="204804" y="1710231"/>
            <a:chExt cx="3798352" cy="2394776"/>
          </a:xfrm>
        </p:grpSpPr>
        <p:grpSp>
          <p:nvGrpSpPr>
            <p:cNvPr id="23" name="グループ化 22"/>
            <p:cNvGrpSpPr/>
            <p:nvPr/>
          </p:nvGrpSpPr>
          <p:grpSpPr>
            <a:xfrm rot="20691559" flipH="1">
              <a:off x="204804" y="1710231"/>
              <a:ext cx="3798352" cy="2394776"/>
              <a:chOff x="238000" y="2478577"/>
              <a:chExt cx="3775729" cy="2394776"/>
            </a:xfrm>
          </p:grpSpPr>
          <p:sp>
            <p:nvSpPr>
              <p:cNvPr id="24" name="円/楕円 89"/>
              <p:cNvSpPr/>
              <p:nvPr/>
            </p:nvSpPr>
            <p:spPr>
              <a:xfrm>
                <a:off x="880097" y="4543043"/>
                <a:ext cx="183844" cy="171240"/>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5" name="雲 31"/>
              <p:cNvSpPr/>
              <p:nvPr/>
            </p:nvSpPr>
            <p:spPr>
              <a:xfrm rot="20465404" flipH="1">
                <a:off x="238000" y="2478577"/>
                <a:ext cx="3775729"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6" name="円/楕円 91"/>
              <p:cNvSpPr/>
              <p:nvPr/>
            </p:nvSpPr>
            <p:spPr>
              <a:xfrm>
                <a:off x="906320" y="4763189"/>
                <a:ext cx="118273" cy="110164"/>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sp>
          <p:nvSpPr>
            <p:cNvPr id="28" name="テキスト ボックス 27"/>
            <p:cNvSpPr txBox="1"/>
            <p:nvPr/>
          </p:nvSpPr>
          <p:spPr>
            <a:xfrm>
              <a:off x="443528" y="2292167"/>
              <a:ext cx="3481590"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個人情報とか分からないし、写真だけなら大丈夫だよな。</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4895160" y="1136049"/>
            <a:ext cx="4305447" cy="4140521"/>
            <a:chOff x="4895160" y="1136049"/>
            <a:chExt cx="4305447" cy="4140521"/>
          </a:xfrm>
        </p:grpSpPr>
        <p:sp>
          <p:nvSpPr>
            <p:cNvPr id="21" name="二等辺三角形 20"/>
            <p:cNvSpPr/>
            <p:nvPr/>
          </p:nvSpPr>
          <p:spPr>
            <a:xfrm rot="14151654">
              <a:off x="5309001" y="4072477"/>
              <a:ext cx="420342" cy="1248024"/>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33"/>
            <p:cNvSpPr/>
            <p:nvPr/>
          </p:nvSpPr>
          <p:spPr>
            <a:xfrm>
              <a:off x="5544998" y="1663736"/>
              <a:ext cx="3398632" cy="339863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39" name="図 38">
              <a:extLst>
                <a:ext uri="{FF2B5EF4-FFF2-40B4-BE49-F238E27FC236}">
                  <a16:creationId xmlns:a16="http://schemas.microsoft.com/office/drawing/2014/main" id="{55F12909-391E-4C59-BC90-7CFE3DF4BD6C}"/>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788683">
              <a:off x="5060086" y="1136049"/>
              <a:ext cx="4140521" cy="4140521"/>
            </a:xfrm>
            <a:prstGeom prst="rect">
              <a:avLst/>
            </a:prstGeom>
            <a:effectLst>
              <a:outerShdw blurRad="50800" dist="38100" dir="2700000" algn="tl" rotWithShape="0">
                <a:prstClr val="black">
                  <a:alpha val="40000"/>
                </a:prstClr>
              </a:outerShdw>
            </a:effectLst>
          </p:spPr>
        </p:pic>
      </p:grpSp>
      <p:sp>
        <p:nvSpPr>
          <p:cNvPr id="6" name="タイトル 5"/>
          <p:cNvSpPr>
            <a:spLocks noGrp="1"/>
          </p:cNvSpPr>
          <p:nvPr>
            <p:ph type="title"/>
          </p:nvPr>
        </p:nvSpPr>
        <p:spPr/>
        <p:txBody>
          <a:bodyPr vert="horz" lIns="91440" tIns="45720" rIns="91440" bIns="45720" rtlCol="0" anchor="ctr">
            <a:noAutofit/>
          </a:bodyPr>
          <a:lstStyle/>
          <a:p>
            <a:r>
              <a:rPr lang="en-US" altLang="ja-JP" dirty="0"/>
              <a:t>13.SNS</a:t>
            </a:r>
            <a:r>
              <a:rPr lang="ja-JP" altLang="en-US" dirty="0" err="1"/>
              <a:t>での</a:t>
            </a:r>
            <a:r>
              <a:rPr lang="ja-JP" altLang="en-US" dirty="0"/>
              <a:t>不適切な情報の発信</a:t>
            </a:r>
            <a:endParaRPr lang="en-US" dirty="0"/>
          </a:p>
        </p:txBody>
      </p:sp>
    </p:spTree>
    <p:custDataLst>
      <p:tags r:id="rId1"/>
    </p:custDataLst>
    <p:extLst>
      <p:ext uri="{BB962C8B-B14F-4D97-AF65-F5344CB8AC3E}">
        <p14:creationId xmlns:p14="http://schemas.microsoft.com/office/powerpoint/2010/main" val="3661997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63858" y="1511948"/>
            <a:ext cx="3678413" cy="2216488"/>
            <a:chOff x="-63858" y="1511948"/>
            <a:chExt cx="3678413" cy="2216488"/>
          </a:xfrm>
        </p:grpSpPr>
        <p:grpSp>
          <p:nvGrpSpPr>
            <p:cNvPr id="10" name="グループ化 9"/>
            <p:cNvGrpSpPr/>
            <p:nvPr/>
          </p:nvGrpSpPr>
          <p:grpSpPr>
            <a:xfrm>
              <a:off x="-63858" y="1511948"/>
              <a:ext cx="3678413" cy="2216488"/>
              <a:chOff x="-5223648" y="1664841"/>
              <a:chExt cx="5424994" cy="2961661"/>
            </a:xfrm>
          </p:grpSpPr>
          <p:sp>
            <p:nvSpPr>
              <p:cNvPr id="11"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2"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85089" y="1710789"/>
                <a:ext cx="5347869" cy="2869765"/>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13" name="テキスト ボックス 12"/>
            <p:cNvSpPr txBox="1"/>
            <p:nvPr/>
          </p:nvSpPr>
          <p:spPr>
            <a:xfrm rot="21117835">
              <a:off x="645575" y="2239880"/>
              <a:ext cx="2583796" cy="830997"/>
            </a:xfrm>
            <a:prstGeom prst="rect">
              <a:avLst/>
            </a:prstGeom>
            <a:noFill/>
          </p:spPr>
          <p:txBody>
            <a:bodyPr wrap="square" rtlCol="0">
              <a:spAutoFit/>
            </a:bodyPr>
            <a:lstStyle/>
            <a:p>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なんで勝手に</a:t>
              </a:r>
              <a:br>
                <a:rPr lang="en-US" altLang="ja-JP"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使うんだよ！</a:t>
              </a:r>
            </a:p>
          </p:txBody>
        </p:sp>
      </p:grpSp>
      <p:pic>
        <p:nvPicPr>
          <p:cNvPr id="48" name="図 47">
            <a:extLst>
              <a:ext uri="{FF2B5EF4-FFF2-40B4-BE49-F238E27FC236}">
                <a16:creationId xmlns:a16="http://schemas.microsoft.com/office/drawing/2014/main" id="{D3560FD9-E164-49EA-9269-ABF4C9995839}"/>
              </a:ext>
            </a:extLst>
          </p:cNvPr>
          <p:cNvPicPr>
            <a:picLocks noChangeAspect="1"/>
          </p:cNvPicPr>
          <p:nvPr/>
        </p:nvPicPr>
        <p:blipFill rotWithShape="1">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45831" b="4518"/>
          <a:stretch/>
        </p:blipFill>
        <p:spPr>
          <a:xfrm>
            <a:off x="781247" y="2935689"/>
            <a:ext cx="7879582" cy="3912289"/>
          </a:xfrm>
          <a:prstGeom prst="rect">
            <a:avLst/>
          </a:prstGeom>
        </p:spPr>
      </p:pic>
      <p:sp>
        <p:nvSpPr>
          <p:cNvPr id="9" name="テキスト ボックス 8"/>
          <p:cNvSpPr txBox="1"/>
          <p:nvPr/>
        </p:nvSpPr>
        <p:spPr>
          <a:xfrm>
            <a:off x="68348" y="869489"/>
            <a:ext cx="9075651"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しかし翌日、土柱くんと一宮くんから「勝手に写真をのせるな」と強く責められてしまいました。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4" name="グループ化 13"/>
          <p:cNvGrpSpPr/>
          <p:nvPr/>
        </p:nvGrpSpPr>
        <p:grpSpPr>
          <a:xfrm rot="21219748">
            <a:off x="3602692" y="1819969"/>
            <a:ext cx="4038637" cy="1425133"/>
            <a:chOff x="4826698" y="-1703888"/>
            <a:chExt cx="4038637" cy="1425133"/>
          </a:xfrm>
        </p:grpSpPr>
        <p:sp>
          <p:nvSpPr>
            <p:cNvPr id="15" name="雲 31"/>
            <p:cNvSpPr/>
            <p:nvPr/>
          </p:nvSpPr>
          <p:spPr>
            <a:xfrm rot="5069561">
              <a:off x="5809094" y="-2686284"/>
              <a:ext cx="1425133" cy="338992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chemeClr val="accent5"/>
            </a:solidFill>
            <a:ln w="57150" cap="rnd">
              <a:noFill/>
              <a:round/>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6" name="テキスト ボックス 15"/>
            <p:cNvSpPr txBox="1"/>
            <p:nvPr/>
          </p:nvSpPr>
          <p:spPr>
            <a:xfrm rot="21426613">
              <a:off x="5458146" y="-1422971"/>
              <a:ext cx="3407189" cy="707886"/>
            </a:xfrm>
            <a:prstGeom prst="rect">
              <a:avLst/>
            </a:prstGeom>
            <a:noFill/>
          </p:spPr>
          <p:txBody>
            <a:bodyPr wrap="square" rtlCol="0">
              <a:spAutoFit/>
            </a:bodyPr>
            <a:lstStyle/>
            <a:p>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写真くらいみんな</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のせてるだろ・・・</a:t>
              </a:r>
            </a:p>
          </p:txBody>
        </p:sp>
      </p:grpSp>
      <p:grpSp>
        <p:nvGrpSpPr>
          <p:cNvPr id="4" name="グループ化 3"/>
          <p:cNvGrpSpPr/>
          <p:nvPr/>
        </p:nvGrpSpPr>
        <p:grpSpPr>
          <a:xfrm>
            <a:off x="7142992" y="1960595"/>
            <a:ext cx="1962787" cy="1481137"/>
            <a:chOff x="7167961" y="1923085"/>
            <a:chExt cx="1962787" cy="1481137"/>
          </a:xfrm>
        </p:grpSpPr>
        <p:grpSp>
          <p:nvGrpSpPr>
            <p:cNvPr id="96" name="グループ化 95"/>
            <p:cNvGrpSpPr/>
            <p:nvPr/>
          </p:nvGrpSpPr>
          <p:grpSpPr>
            <a:xfrm rot="21342870" flipH="1">
              <a:off x="7167961" y="1923085"/>
              <a:ext cx="1899713" cy="1481137"/>
              <a:chOff x="238000" y="2478577"/>
              <a:chExt cx="3775729" cy="2372568"/>
            </a:xfrm>
          </p:grpSpPr>
          <p:sp>
            <p:nvSpPr>
              <p:cNvPr id="97" name="円/楕円 89"/>
              <p:cNvSpPr/>
              <p:nvPr/>
            </p:nvSpPr>
            <p:spPr>
              <a:xfrm>
                <a:off x="1084312" y="4466847"/>
                <a:ext cx="183844" cy="171240"/>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8" name="雲 31"/>
              <p:cNvSpPr/>
              <p:nvPr/>
            </p:nvSpPr>
            <p:spPr>
              <a:xfrm rot="20465404" flipH="1">
                <a:off x="238000" y="2478577"/>
                <a:ext cx="3775729"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9" name="円/楕円 91"/>
              <p:cNvSpPr/>
              <p:nvPr/>
            </p:nvSpPr>
            <p:spPr>
              <a:xfrm>
                <a:off x="1274038" y="4740981"/>
                <a:ext cx="118274" cy="110164"/>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sp>
          <p:nvSpPr>
            <p:cNvPr id="100" name="テキスト ボックス 99"/>
            <p:cNvSpPr txBox="1"/>
            <p:nvPr/>
          </p:nvSpPr>
          <p:spPr>
            <a:xfrm>
              <a:off x="7389953" y="2168701"/>
              <a:ext cx="1740795"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別に良く</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ない・・・？</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0" name="グループ化 49">
            <a:extLst>
              <a:ext uri="{FF2B5EF4-FFF2-40B4-BE49-F238E27FC236}">
                <a16:creationId xmlns:a16="http://schemas.microsoft.com/office/drawing/2014/main" id="{22A27555-A2BF-4ADD-8540-37E7A32D23A2}"/>
              </a:ext>
            </a:extLst>
          </p:cNvPr>
          <p:cNvGrpSpPr/>
          <p:nvPr/>
        </p:nvGrpSpPr>
        <p:grpSpPr>
          <a:xfrm>
            <a:off x="1354824" y="4984982"/>
            <a:ext cx="3399158" cy="2151989"/>
            <a:chOff x="2030678" y="4905470"/>
            <a:chExt cx="3399158" cy="2151989"/>
          </a:xfrm>
        </p:grpSpPr>
        <p:grpSp>
          <p:nvGrpSpPr>
            <p:cNvPr id="17" name="グループ化 16"/>
            <p:cNvGrpSpPr/>
            <p:nvPr/>
          </p:nvGrpSpPr>
          <p:grpSpPr>
            <a:xfrm>
              <a:off x="2030678" y="4905470"/>
              <a:ext cx="3399158" cy="2151989"/>
              <a:chOff x="-5223648" y="1664841"/>
              <a:chExt cx="5424994" cy="2961661"/>
            </a:xfrm>
          </p:grpSpPr>
          <p:sp>
            <p:nvSpPr>
              <p:cNvPr id="18"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9"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85089" y="1710789"/>
                <a:ext cx="5347870" cy="2869765"/>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20" name="テキスト ボックス 19"/>
            <p:cNvSpPr txBox="1"/>
            <p:nvPr/>
          </p:nvSpPr>
          <p:spPr>
            <a:xfrm rot="21117835">
              <a:off x="2601449" y="5713961"/>
              <a:ext cx="2291035" cy="707886"/>
            </a:xfrm>
            <a:prstGeom prst="rect">
              <a:avLst/>
            </a:prstGeom>
            <a:noFill/>
          </p:spPr>
          <p:txBody>
            <a:bodyPr wrap="square" rtlCol="0">
              <a:spAutoFit/>
            </a:bodyPr>
            <a:lstStyle/>
            <a:p>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そういう問題じゃないだろ！！</a:t>
              </a:r>
            </a:p>
          </p:txBody>
        </p:sp>
      </p:grpSp>
      <p:sp>
        <p:nvSpPr>
          <p:cNvPr id="6" name="タイトル 5"/>
          <p:cNvSpPr>
            <a:spLocks noGrp="1"/>
          </p:cNvSpPr>
          <p:nvPr>
            <p:ph type="title"/>
          </p:nvPr>
        </p:nvSpPr>
        <p:spPr/>
        <p:txBody>
          <a:bodyPr vert="horz" lIns="91440" tIns="45720" rIns="91440" bIns="45720" rtlCol="0" anchor="ctr">
            <a:noAutofit/>
          </a:bodyPr>
          <a:lstStyle/>
          <a:p>
            <a:r>
              <a:rPr lang="en-US" altLang="ja-JP"/>
              <a:t>13.SNS</a:t>
            </a:r>
            <a:r>
              <a:rPr lang="ja-JP" altLang="en-US"/>
              <a:t>での不適切な情報の発信</a:t>
            </a:r>
            <a:endParaRPr lang="en-US"/>
          </a:p>
        </p:txBody>
      </p:sp>
    </p:spTree>
    <p:custDataLst>
      <p:tags r:id="rId1"/>
    </p:custDataLst>
    <p:extLst>
      <p:ext uri="{BB962C8B-B14F-4D97-AF65-F5344CB8AC3E}">
        <p14:creationId xmlns:p14="http://schemas.microsoft.com/office/powerpoint/2010/main" val="269340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14079" t="22381" r="12688" b="9317"/>
          <a:stretch/>
        </p:blipFill>
        <p:spPr>
          <a:xfrm flipH="1">
            <a:off x="3222170" y="1317170"/>
            <a:ext cx="5940879" cy="5540829"/>
          </a:xfrm>
          <a:prstGeom prst="rect">
            <a:avLst/>
          </a:prstGeom>
        </p:spPr>
      </p:pic>
      <p:sp>
        <p:nvSpPr>
          <p:cNvPr id="2" name="タイトル 1"/>
          <p:cNvSpPr>
            <a:spLocks noGrp="1"/>
          </p:cNvSpPr>
          <p:nvPr>
            <p:ph type="title"/>
          </p:nvPr>
        </p:nvSpPr>
        <p:spPr/>
        <p:txBody>
          <a:bodyPr anchor="ctr">
            <a:noAutofit/>
          </a:bodyPr>
          <a:lstStyle/>
          <a:p>
            <a:pPr algn="l"/>
            <a:r>
              <a:rPr lang="en-US" altLang="ja-JP" sz="2400" dirty="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dirty="0">
                <a:latin typeface="メイリオ" panose="020B0604030504040204" pitchFamily="50" charset="-128"/>
                <a:ea typeface="メイリオ" panose="020B0604030504040204" pitchFamily="50" charset="-128"/>
                <a:cs typeface="メイリオ" panose="020B0604030504040204" pitchFamily="50" charset="-128"/>
              </a:rPr>
              <a:t> 無料の動画試聴サイト</a:t>
            </a:r>
            <a:endParaRPr kumimoji="1" lang="ja-JP" altLang="en-US" sz="1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68349" y="869489"/>
            <a:ext cx="8843422" cy="830997"/>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徳島くんは、映画や音楽のデータが大量に公開されている</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サイトを見つけました。</a:t>
            </a:r>
          </a:p>
        </p:txBody>
      </p:sp>
      <p:grpSp>
        <p:nvGrpSpPr>
          <p:cNvPr id="3" name="グループ化 2"/>
          <p:cNvGrpSpPr/>
          <p:nvPr/>
        </p:nvGrpSpPr>
        <p:grpSpPr>
          <a:xfrm>
            <a:off x="-232774" y="1672122"/>
            <a:ext cx="5007973" cy="2899878"/>
            <a:chOff x="-232774" y="1672122"/>
            <a:chExt cx="5007973" cy="2899878"/>
          </a:xfrm>
        </p:grpSpPr>
        <p:grpSp>
          <p:nvGrpSpPr>
            <p:cNvPr id="21" name="グループ化 20"/>
            <p:cNvGrpSpPr/>
            <p:nvPr/>
          </p:nvGrpSpPr>
          <p:grpSpPr>
            <a:xfrm>
              <a:off x="-232774" y="1672122"/>
              <a:ext cx="5007973" cy="2899878"/>
              <a:chOff x="-5223648" y="1664841"/>
              <a:chExt cx="5424994" cy="2961661"/>
            </a:xfrm>
          </p:grpSpPr>
          <p:sp>
            <p:nvSpPr>
              <p:cNvPr id="22" name="爆発 2 6"/>
              <p:cNvSpPr/>
              <p:nvPr/>
            </p:nvSpPr>
            <p:spPr>
              <a:xfrm rot="305964">
                <a:off x="-5223648" y="1664841"/>
                <a:ext cx="5424994" cy="2961661"/>
              </a:xfrm>
              <a:prstGeom prst="irregularSeal2">
                <a:avLst/>
              </a:prstGeom>
              <a:solidFill>
                <a:schemeClr val="bg1"/>
              </a:solidFill>
              <a:ln w="38100">
                <a:solidFill>
                  <a:srgbClr val="AE9070"/>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3"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92236">
                <a:off x="-5185089" y="1710789"/>
                <a:ext cx="5347869" cy="2869765"/>
              </a:xfrm>
              <a:prstGeom prst="irregularSeal2">
                <a:avLst/>
              </a:prstGeom>
              <a:noFill/>
              <a:ln>
                <a:solidFill>
                  <a:srgbClr val="AE9070"/>
                </a:solidFill>
              </a:ln>
              <a:extLst>
                <a:ext uri="{909E8E84-426E-40DD-AFC4-6F175D3DCCD1}">
                  <a14:hiddenFill xmlns:a14="http://schemas.microsoft.com/office/drawing/2010/main">
                    <a:solidFill>
                      <a:srgbClr val="FFFFFF"/>
                    </a:solidFill>
                  </a14:hiddenFill>
                </a:ext>
              </a:extLst>
            </p:spPr>
          </p:pic>
        </p:grpSp>
        <p:sp>
          <p:nvSpPr>
            <p:cNvPr id="66" name="テキスト ボックス 65"/>
            <p:cNvSpPr txBox="1"/>
            <p:nvPr/>
          </p:nvSpPr>
          <p:spPr>
            <a:xfrm rot="21117835">
              <a:off x="698208" y="2528702"/>
              <a:ext cx="3386500" cy="1200329"/>
            </a:xfrm>
            <a:prstGeom prst="rect">
              <a:avLst/>
            </a:prstGeom>
            <a:noFill/>
          </p:spPr>
          <p:txBody>
            <a:bodyPr wrap="square" rtlCol="0">
              <a:spAutoFit/>
            </a:bodyPr>
            <a:lstStyle/>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わっ！</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このサイトは映画が</a:t>
              </a:r>
              <a:endParaRPr lang="en-US" altLang="ja-JP"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たくさんあるぞ？！</a:t>
              </a:r>
            </a:p>
          </p:txBody>
        </p:sp>
      </p:grpSp>
      <p:sp>
        <p:nvSpPr>
          <p:cNvPr id="6" name="爆発 1 5"/>
          <p:cNvSpPr/>
          <p:nvPr/>
        </p:nvSpPr>
        <p:spPr>
          <a:xfrm rot="13832085">
            <a:off x="5801568" y="1775384"/>
            <a:ext cx="1116944" cy="435615"/>
          </a:xfrm>
          <a:custGeom>
            <a:avLst/>
            <a:gdLst>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17607 w 21600"/>
              <a:gd name="connsiteY6" fmla="*/ 10475 h 21600"/>
              <a:gd name="connsiteX7" fmla="*/ 21600 w 21600"/>
              <a:gd name="connsiteY7" fmla="*/ 13290 h 21600"/>
              <a:gd name="connsiteX8" fmla="*/ 16837 w 21600"/>
              <a:gd name="connsiteY8" fmla="*/ 12942 h 21600"/>
              <a:gd name="connsiteX9" fmla="*/ 18145 w 21600"/>
              <a:gd name="connsiteY9" fmla="*/ 18095 h 21600"/>
              <a:gd name="connsiteX10" fmla="*/ 14020 w 21600"/>
              <a:gd name="connsiteY10" fmla="*/ 14457 h 21600"/>
              <a:gd name="connsiteX11" fmla="*/ 13247 w 21600"/>
              <a:gd name="connsiteY11" fmla="*/ 19737 h 21600"/>
              <a:gd name="connsiteX12" fmla="*/ 10532 w 21600"/>
              <a:gd name="connsiteY12" fmla="*/ 14935 h 21600"/>
              <a:gd name="connsiteX13" fmla="*/ 8485 w 21600"/>
              <a:gd name="connsiteY13" fmla="*/ 21600 h 21600"/>
              <a:gd name="connsiteX14" fmla="*/ 7715 w 21600"/>
              <a:gd name="connsiteY14" fmla="*/ 15627 h 21600"/>
              <a:gd name="connsiteX15" fmla="*/ 4762 w 21600"/>
              <a:gd name="connsiteY15" fmla="*/ 17617 h 21600"/>
              <a:gd name="connsiteX16" fmla="*/ 5667 w 21600"/>
              <a:gd name="connsiteY16" fmla="*/ 13937 h 21600"/>
              <a:gd name="connsiteX17" fmla="*/ 135 w 21600"/>
              <a:gd name="connsiteY17" fmla="*/ 14587 h 21600"/>
              <a:gd name="connsiteX18" fmla="*/ 3722 w 21600"/>
              <a:gd name="connsiteY18" fmla="*/ 11775 h 21600"/>
              <a:gd name="connsiteX19" fmla="*/ 0 w 21600"/>
              <a:gd name="connsiteY19" fmla="*/ 8615 h 21600"/>
              <a:gd name="connsiteX20" fmla="*/ 4627 w 21600"/>
              <a:gd name="connsiteY20" fmla="*/ 7617 h 21600"/>
              <a:gd name="connsiteX21" fmla="*/ 370 w 21600"/>
              <a:gd name="connsiteY21" fmla="*/ 2295 h 21600"/>
              <a:gd name="connsiteX22" fmla="*/ 7312 w 21600"/>
              <a:gd name="connsiteY22" fmla="*/ 6320 h 21600"/>
              <a:gd name="connsiteX23" fmla="*/ 8352 w 21600"/>
              <a:gd name="connsiteY23" fmla="*/ 2295 h 21600"/>
              <a:gd name="connsiteX24" fmla="*/ 10800 w 21600"/>
              <a:gd name="connsiteY24"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21600 w 21600"/>
              <a:gd name="connsiteY6" fmla="*/ 13290 h 21600"/>
              <a:gd name="connsiteX7" fmla="*/ 16837 w 21600"/>
              <a:gd name="connsiteY7" fmla="*/ 12942 h 21600"/>
              <a:gd name="connsiteX8" fmla="*/ 18145 w 21600"/>
              <a:gd name="connsiteY8" fmla="*/ 18095 h 21600"/>
              <a:gd name="connsiteX9" fmla="*/ 14020 w 21600"/>
              <a:gd name="connsiteY9" fmla="*/ 14457 h 21600"/>
              <a:gd name="connsiteX10" fmla="*/ 13247 w 21600"/>
              <a:gd name="connsiteY10" fmla="*/ 19737 h 21600"/>
              <a:gd name="connsiteX11" fmla="*/ 10532 w 21600"/>
              <a:gd name="connsiteY11" fmla="*/ 14935 h 21600"/>
              <a:gd name="connsiteX12" fmla="*/ 8485 w 21600"/>
              <a:gd name="connsiteY12" fmla="*/ 21600 h 21600"/>
              <a:gd name="connsiteX13" fmla="*/ 7715 w 21600"/>
              <a:gd name="connsiteY13" fmla="*/ 15627 h 21600"/>
              <a:gd name="connsiteX14" fmla="*/ 4762 w 21600"/>
              <a:gd name="connsiteY14" fmla="*/ 17617 h 21600"/>
              <a:gd name="connsiteX15" fmla="*/ 5667 w 21600"/>
              <a:gd name="connsiteY15" fmla="*/ 13937 h 21600"/>
              <a:gd name="connsiteX16" fmla="*/ 135 w 21600"/>
              <a:gd name="connsiteY16" fmla="*/ 14587 h 21600"/>
              <a:gd name="connsiteX17" fmla="*/ 3722 w 21600"/>
              <a:gd name="connsiteY17" fmla="*/ 11775 h 21600"/>
              <a:gd name="connsiteX18" fmla="*/ 0 w 21600"/>
              <a:gd name="connsiteY18" fmla="*/ 8615 h 21600"/>
              <a:gd name="connsiteX19" fmla="*/ 4627 w 21600"/>
              <a:gd name="connsiteY19" fmla="*/ 7617 h 21600"/>
              <a:gd name="connsiteX20" fmla="*/ 370 w 21600"/>
              <a:gd name="connsiteY20" fmla="*/ 2295 h 21600"/>
              <a:gd name="connsiteX21" fmla="*/ 7312 w 21600"/>
              <a:gd name="connsiteY21" fmla="*/ 6320 h 21600"/>
              <a:gd name="connsiteX22" fmla="*/ 8352 w 21600"/>
              <a:gd name="connsiteY22" fmla="*/ 2295 h 21600"/>
              <a:gd name="connsiteX23" fmla="*/ 10800 w 21600"/>
              <a:gd name="connsiteY23"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600 w 21600"/>
              <a:gd name="connsiteY5" fmla="*/ 13290 h 21600"/>
              <a:gd name="connsiteX6" fmla="*/ 16837 w 21600"/>
              <a:gd name="connsiteY6" fmla="*/ 12942 h 21600"/>
              <a:gd name="connsiteX7" fmla="*/ 18145 w 21600"/>
              <a:gd name="connsiteY7" fmla="*/ 18095 h 21600"/>
              <a:gd name="connsiteX8" fmla="*/ 14020 w 21600"/>
              <a:gd name="connsiteY8" fmla="*/ 14457 h 21600"/>
              <a:gd name="connsiteX9" fmla="*/ 13247 w 21600"/>
              <a:gd name="connsiteY9" fmla="*/ 19737 h 21600"/>
              <a:gd name="connsiteX10" fmla="*/ 10532 w 21600"/>
              <a:gd name="connsiteY10" fmla="*/ 14935 h 21600"/>
              <a:gd name="connsiteX11" fmla="*/ 8485 w 21600"/>
              <a:gd name="connsiteY11" fmla="*/ 21600 h 21600"/>
              <a:gd name="connsiteX12" fmla="*/ 7715 w 21600"/>
              <a:gd name="connsiteY12" fmla="*/ 15627 h 21600"/>
              <a:gd name="connsiteX13" fmla="*/ 4762 w 21600"/>
              <a:gd name="connsiteY13" fmla="*/ 17617 h 21600"/>
              <a:gd name="connsiteX14" fmla="*/ 5667 w 21600"/>
              <a:gd name="connsiteY14" fmla="*/ 13937 h 21600"/>
              <a:gd name="connsiteX15" fmla="*/ 135 w 21600"/>
              <a:gd name="connsiteY15" fmla="*/ 14587 h 21600"/>
              <a:gd name="connsiteX16" fmla="*/ 3722 w 21600"/>
              <a:gd name="connsiteY16" fmla="*/ 11775 h 21600"/>
              <a:gd name="connsiteX17" fmla="*/ 0 w 21600"/>
              <a:gd name="connsiteY17" fmla="*/ 8615 h 21600"/>
              <a:gd name="connsiteX18" fmla="*/ 4627 w 21600"/>
              <a:gd name="connsiteY18" fmla="*/ 7617 h 21600"/>
              <a:gd name="connsiteX19" fmla="*/ 370 w 21600"/>
              <a:gd name="connsiteY19" fmla="*/ 2295 h 21600"/>
              <a:gd name="connsiteX20" fmla="*/ 7312 w 21600"/>
              <a:gd name="connsiteY20" fmla="*/ 6320 h 21600"/>
              <a:gd name="connsiteX21" fmla="*/ 8352 w 21600"/>
              <a:gd name="connsiteY21" fmla="*/ 2295 h 21600"/>
              <a:gd name="connsiteX22" fmla="*/ 10800 w 21600"/>
              <a:gd name="connsiteY22"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21600 w 21600"/>
              <a:gd name="connsiteY4" fmla="*/ 13290 h 21600"/>
              <a:gd name="connsiteX5" fmla="*/ 16837 w 21600"/>
              <a:gd name="connsiteY5" fmla="*/ 12942 h 21600"/>
              <a:gd name="connsiteX6" fmla="*/ 18145 w 21600"/>
              <a:gd name="connsiteY6" fmla="*/ 18095 h 21600"/>
              <a:gd name="connsiteX7" fmla="*/ 14020 w 21600"/>
              <a:gd name="connsiteY7" fmla="*/ 14457 h 21600"/>
              <a:gd name="connsiteX8" fmla="*/ 13247 w 21600"/>
              <a:gd name="connsiteY8" fmla="*/ 19737 h 21600"/>
              <a:gd name="connsiteX9" fmla="*/ 10532 w 21600"/>
              <a:gd name="connsiteY9" fmla="*/ 14935 h 21600"/>
              <a:gd name="connsiteX10" fmla="*/ 8485 w 21600"/>
              <a:gd name="connsiteY10" fmla="*/ 21600 h 21600"/>
              <a:gd name="connsiteX11" fmla="*/ 7715 w 21600"/>
              <a:gd name="connsiteY11" fmla="*/ 15627 h 21600"/>
              <a:gd name="connsiteX12" fmla="*/ 4762 w 21600"/>
              <a:gd name="connsiteY12" fmla="*/ 17617 h 21600"/>
              <a:gd name="connsiteX13" fmla="*/ 5667 w 21600"/>
              <a:gd name="connsiteY13" fmla="*/ 13937 h 21600"/>
              <a:gd name="connsiteX14" fmla="*/ 135 w 21600"/>
              <a:gd name="connsiteY14" fmla="*/ 14587 h 21600"/>
              <a:gd name="connsiteX15" fmla="*/ 3722 w 21600"/>
              <a:gd name="connsiteY15" fmla="*/ 11775 h 21600"/>
              <a:gd name="connsiteX16" fmla="*/ 0 w 21600"/>
              <a:gd name="connsiteY16" fmla="*/ 8615 h 21600"/>
              <a:gd name="connsiteX17" fmla="*/ 4627 w 21600"/>
              <a:gd name="connsiteY17" fmla="*/ 7617 h 21600"/>
              <a:gd name="connsiteX18" fmla="*/ 370 w 21600"/>
              <a:gd name="connsiteY18" fmla="*/ 2295 h 21600"/>
              <a:gd name="connsiteX19" fmla="*/ 7312 w 21600"/>
              <a:gd name="connsiteY19" fmla="*/ 6320 h 21600"/>
              <a:gd name="connsiteX20" fmla="*/ 8352 w 21600"/>
              <a:gd name="connsiteY20" fmla="*/ 2295 h 21600"/>
              <a:gd name="connsiteX21" fmla="*/ 10800 w 21600"/>
              <a:gd name="connsiteY21" fmla="*/ 5800 h 21600"/>
              <a:gd name="connsiteX0" fmla="*/ 10800 w 21600"/>
              <a:gd name="connsiteY0" fmla="*/ 5800 h 21600"/>
              <a:gd name="connsiteX1" fmla="*/ 14522 w 21600"/>
              <a:gd name="connsiteY1" fmla="*/ 0 h 21600"/>
              <a:gd name="connsiteX2" fmla="*/ 14155 w 21600"/>
              <a:gd name="connsiteY2" fmla="*/ 5325 h 21600"/>
              <a:gd name="connsiteX3" fmla="*/ 21600 w 21600"/>
              <a:gd name="connsiteY3" fmla="*/ 13290 h 21600"/>
              <a:gd name="connsiteX4" fmla="*/ 16837 w 21600"/>
              <a:gd name="connsiteY4" fmla="*/ 12942 h 21600"/>
              <a:gd name="connsiteX5" fmla="*/ 18145 w 21600"/>
              <a:gd name="connsiteY5" fmla="*/ 18095 h 21600"/>
              <a:gd name="connsiteX6" fmla="*/ 14020 w 21600"/>
              <a:gd name="connsiteY6" fmla="*/ 14457 h 21600"/>
              <a:gd name="connsiteX7" fmla="*/ 13247 w 21600"/>
              <a:gd name="connsiteY7" fmla="*/ 19737 h 21600"/>
              <a:gd name="connsiteX8" fmla="*/ 10532 w 21600"/>
              <a:gd name="connsiteY8" fmla="*/ 14935 h 21600"/>
              <a:gd name="connsiteX9" fmla="*/ 8485 w 21600"/>
              <a:gd name="connsiteY9" fmla="*/ 21600 h 21600"/>
              <a:gd name="connsiteX10" fmla="*/ 7715 w 21600"/>
              <a:gd name="connsiteY10" fmla="*/ 15627 h 21600"/>
              <a:gd name="connsiteX11" fmla="*/ 4762 w 21600"/>
              <a:gd name="connsiteY11" fmla="*/ 17617 h 21600"/>
              <a:gd name="connsiteX12" fmla="*/ 5667 w 21600"/>
              <a:gd name="connsiteY12" fmla="*/ 13937 h 21600"/>
              <a:gd name="connsiteX13" fmla="*/ 135 w 21600"/>
              <a:gd name="connsiteY13" fmla="*/ 14587 h 21600"/>
              <a:gd name="connsiteX14" fmla="*/ 3722 w 21600"/>
              <a:gd name="connsiteY14" fmla="*/ 11775 h 21600"/>
              <a:gd name="connsiteX15" fmla="*/ 0 w 21600"/>
              <a:gd name="connsiteY15" fmla="*/ 8615 h 21600"/>
              <a:gd name="connsiteX16" fmla="*/ 4627 w 21600"/>
              <a:gd name="connsiteY16" fmla="*/ 7617 h 21600"/>
              <a:gd name="connsiteX17" fmla="*/ 370 w 21600"/>
              <a:gd name="connsiteY17" fmla="*/ 2295 h 21600"/>
              <a:gd name="connsiteX18" fmla="*/ 7312 w 21600"/>
              <a:gd name="connsiteY18" fmla="*/ 6320 h 21600"/>
              <a:gd name="connsiteX19" fmla="*/ 8352 w 21600"/>
              <a:gd name="connsiteY19" fmla="*/ 2295 h 21600"/>
              <a:gd name="connsiteX20" fmla="*/ 10800 w 21600"/>
              <a:gd name="connsiteY20" fmla="*/ 5800 h 21600"/>
              <a:gd name="connsiteX0" fmla="*/ 10800 w 21600"/>
              <a:gd name="connsiteY0" fmla="*/ 5800 h 21600"/>
              <a:gd name="connsiteX1" fmla="*/ 14522 w 21600"/>
              <a:gd name="connsiteY1" fmla="*/ 0 h 21600"/>
              <a:gd name="connsiteX2" fmla="*/ 21600 w 21600"/>
              <a:gd name="connsiteY2" fmla="*/ 13290 h 21600"/>
              <a:gd name="connsiteX3" fmla="*/ 16837 w 21600"/>
              <a:gd name="connsiteY3" fmla="*/ 12942 h 21600"/>
              <a:gd name="connsiteX4" fmla="*/ 18145 w 21600"/>
              <a:gd name="connsiteY4" fmla="*/ 18095 h 21600"/>
              <a:gd name="connsiteX5" fmla="*/ 14020 w 21600"/>
              <a:gd name="connsiteY5" fmla="*/ 14457 h 21600"/>
              <a:gd name="connsiteX6" fmla="*/ 13247 w 21600"/>
              <a:gd name="connsiteY6" fmla="*/ 19737 h 21600"/>
              <a:gd name="connsiteX7" fmla="*/ 10532 w 21600"/>
              <a:gd name="connsiteY7" fmla="*/ 14935 h 21600"/>
              <a:gd name="connsiteX8" fmla="*/ 8485 w 21600"/>
              <a:gd name="connsiteY8" fmla="*/ 21600 h 21600"/>
              <a:gd name="connsiteX9" fmla="*/ 7715 w 21600"/>
              <a:gd name="connsiteY9" fmla="*/ 15627 h 21600"/>
              <a:gd name="connsiteX10" fmla="*/ 4762 w 21600"/>
              <a:gd name="connsiteY10" fmla="*/ 17617 h 21600"/>
              <a:gd name="connsiteX11" fmla="*/ 5667 w 21600"/>
              <a:gd name="connsiteY11" fmla="*/ 13937 h 21600"/>
              <a:gd name="connsiteX12" fmla="*/ 135 w 21600"/>
              <a:gd name="connsiteY12" fmla="*/ 14587 h 21600"/>
              <a:gd name="connsiteX13" fmla="*/ 3722 w 21600"/>
              <a:gd name="connsiteY13" fmla="*/ 11775 h 21600"/>
              <a:gd name="connsiteX14" fmla="*/ 0 w 21600"/>
              <a:gd name="connsiteY14" fmla="*/ 8615 h 21600"/>
              <a:gd name="connsiteX15" fmla="*/ 4627 w 21600"/>
              <a:gd name="connsiteY15" fmla="*/ 7617 h 21600"/>
              <a:gd name="connsiteX16" fmla="*/ 370 w 21600"/>
              <a:gd name="connsiteY16" fmla="*/ 2295 h 21600"/>
              <a:gd name="connsiteX17" fmla="*/ 7312 w 21600"/>
              <a:gd name="connsiteY17" fmla="*/ 6320 h 21600"/>
              <a:gd name="connsiteX18" fmla="*/ 8352 w 21600"/>
              <a:gd name="connsiteY18" fmla="*/ 2295 h 21600"/>
              <a:gd name="connsiteX19" fmla="*/ 10800 w 21600"/>
              <a:gd name="connsiteY19" fmla="*/ 5800 h 21600"/>
              <a:gd name="connsiteX0" fmla="*/ 10800 w 21600"/>
              <a:gd name="connsiteY0" fmla="*/ 3505 h 19305"/>
              <a:gd name="connsiteX1" fmla="*/ 21600 w 21600"/>
              <a:gd name="connsiteY1" fmla="*/ 10995 h 19305"/>
              <a:gd name="connsiteX2" fmla="*/ 16837 w 21600"/>
              <a:gd name="connsiteY2" fmla="*/ 10647 h 19305"/>
              <a:gd name="connsiteX3" fmla="*/ 18145 w 21600"/>
              <a:gd name="connsiteY3" fmla="*/ 15800 h 19305"/>
              <a:gd name="connsiteX4" fmla="*/ 14020 w 21600"/>
              <a:gd name="connsiteY4" fmla="*/ 12162 h 19305"/>
              <a:gd name="connsiteX5" fmla="*/ 13247 w 21600"/>
              <a:gd name="connsiteY5" fmla="*/ 17442 h 19305"/>
              <a:gd name="connsiteX6" fmla="*/ 10532 w 21600"/>
              <a:gd name="connsiteY6" fmla="*/ 12640 h 19305"/>
              <a:gd name="connsiteX7" fmla="*/ 8485 w 21600"/>
              <a:gd name="connsiteY7" fmla="*/ 19305 h 19305"/>
              <a:gd name="connsiteX8" fmla="*/ 7715 w 21600"/>
              <a:gd name="connsiteY8" fmla="*/ 13332 h 19305"/>
              <a:gd name="connsiteX9" fmla="*/ 4762 w 21600"/>
              <a:gd name="connsiteY9" fmla="*/ 15322 h 19305"/>
              <a:gd name="connsiteX10" fmla="*/ 5667 w 21600"/>
              <a:gd name="connsiteY10" fmla="*/ 11642 h 19305"/>
              <a:gd name="connsiteX11" fmla="*/ 135 w 21600"/>
              <a:gd name="connsiteY11" fmla="*/ 12292 h 19305"/>
              <a:gd name="connsiteX12" fmla="*/ 3722 w 21600"/>
              <a:gd name="connsiteY12" fmla="*/ 9480 h 19305"/>
              <a:gd name="connsiteX13" fmla="*/ 0 w 21600"/>
              <a:gd name="connsiteY13" fmla="*/ 6320 h 19305"/>
              <a:gd name="connsiteX14" fmla="*/ 4627 w 21600"/>
              <a:gd name="connsiteY14" fmla="*/ 5322 h 19305"/>
              <a:gd name="connsiteX15" fmla="*/ 370 w 21600"/>
              <a:gd name="connsiteY15" fmla="*/ 0 h 19305"/>
              <a:gd name="connsiteX16" fmla="*/ 7312 w 21600"/>
              <a:gd name="connsiteY16" fmla="*/ 4025 h 19305"/>
              <a:gd name="connsiteX17" fmla="*/ 8352 w 21600"/>
              <a:gd name="connsiteY17" fmla="*/ 0 h 19305"/>
              <a:gd name="connsiteX18" fmla="*/ 10800 w 21600"/>
              <a:gd name="connsiteY18" fmla="*/ 350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17" fmla="*/ 12712 w 21600"/>
              <a:gd name="connsiteY17" fmla="*/ 6263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0" fmla="*/ 21600 w 21600"/>
              <a:gd name="connsiteY0" fmla="*/ 5673 h 13983"/>
              <a:gd name="connsiteX1" fmla="*/ 16837 w 21600"/>
              <a:gd name="connsiteY1" fmla="*/ 5325 h 13983"/>
              <a:gd name="connsiteX2" fmla="*/ 18145 w 21600"/>
              <a:gd name="connsiteY2" fmla="*/ 10478 h 13983"/>
              <a:gd name="connsiteX3" fmla="*/ 14020 w 21600"/>
              <a:gd name="connsiteY3" fmla="*/ 6840 h 13983"/>
              <a:gd name="connsiteX4" fmla="*/ 13247 w 21600"/>
              <a:gd name="connsiteY4" fmla="*/ 12120 h 13983"/>
              <a:gd name="connsiteX5" fmla="*/ 10532 w 21600"/>
              <a:gd name="connsiteY5" fmla="*/ 7318 h 13983"/>
              <a:gd name="connsiteX6" fmla="*/ 8485 w 21600"/>
              <a:gd name="connsiteY6" fmla="*/ 13983 h 13983"/>
              <a:gd name="connsiteX7" fmla="*/ 7715 w 21600"/>
              <a:gd name="connsiteY7" fmla="*/ 8010 h 13983"/>
              <a:gd name="connsiteX8" fmla="*/ 4762 w 21600"/>
              <a:gd name="connsiteY8" fmla="*/ 10000 h 13983"/>
              <a:gd name="connsiteX9" fmla="*/ 5667 w 21600"/>
              <a:gd name="connsiteY9" fmla="*/ 6320 h 13983"/>
              <a:gd name="connsiteX10" fmla="*/ 135 w 21600"/>
              <a:gd name="connsiteY10" fmla="*/ 6970 h 13983"/>
              <a:gd name="connsiteX11" fmla="*/ 3722 w 21600"/>
              <a:gd name="connsiteY11" fmla="*/ 4158 h 13983"/>
              <a:gd name="connsiteX12" fmla="*/ 0 w 21600"/>
              <a:gd name="connsiteY12" fmla="*/ 998 h 13983"/>
              <a:gd name="connsiteX13" fmla="*/ 4627 w 21600"/>
              <a:gd name="connsiteY13" fmla="*/ 0 h 13983"/>
              <a:gd name="connsiteX0" fmla="*/ 21600 w 21600"/>
              <a:gd name="connsiteY0" fmla="*/ 4675 h 12985"/>
              <a:gd name="connsiteX1" fmla="*/ 16837 w 21600"/>
              <a:gd name="connsiteY1" fmla="*/ 4327 h 12985"/>
              <a:gd name="connsiteX2" fmla="*/ 18145 w 21600"/>
              <a:gd name="connsiteY2" fmla="*/ 9480 h 12985"/>
              <a:gd name="connsiteX3" fmla="*/ 14020 w 21600"/>
              <a:gd name="connsiteY3" fmla="*/ 5842 h 12985"/>
              <a:gd name="connsiteX4" fmla="*/ 13247 w 21600"/>
              <a:gd name="connsiteY4" fmla="*/ 11122 h 12985"/>
              <a:gd name="connsiteX5" fmla="*/ 10532 w 21600"/>
              <a:gd name="connsiteY5" fmla="*/ 6320 h 12985"/>
              <a:gd name="connsiteX6" fmla="*/ 8485 w 21600"/>
              <a:gd name="connsiteY6" fmla="*/ 12985 h 12985"/>
              <a:gd name="connsiteX7" fmla="*/ 7715 w 21600"/>
              <a:gd name="connsiteY7" fmla="*/ 7012 h 12985"/>
              <a:gd name="connsiteX8" fmla="*/ 4762 w 21600"/>
              <a:gd name="connsiteY8" fmla="*/ 9002 h 12985"/>
              <a:gd name="connsiteX9" fmla="*/ 5667 w 21600"/>
              <a:gd name="connsiteY9" fmla="*/ 5322 h 12985"/>
              <a:gd name="connsiteX10" fmla="*/ 135 w 21600"/>
              <a:gd name="connsiteY10" fmla="*/ 5972 h 12985"/>
              <a:gd name="connsiteX11" fmla="*/ 3722 w 21600"/>
              <a:gd name="connsiteY11" fmla="*/ 3160 h 12985"/>
              <a:gd name="connsiteX12" fmla="*/ 0 w 21600"/>
              <a:gd name="connsiteY12" fmla="*/ 0 h 12985"/>
              <a:gd name="connsiteX0" fmla="*/ 21465 w 21465"/>
              <a:gd name="connsiteY0" fmla="*/ 1515 h 9825"/>
              <a:gd name="connsiteX1" fmla="*/ 16702 w 21465"/>
              <a:gd name="connsiteY1" fmla="*/ 1167 h 9825"/>
              <a:gd name="connsiteX2" fmla="*/ 18010 w 21465"/>
              <a:gd name="connsiteY2" fmla="*/ 6320 h 9825"/>
              <a:gd name="connsiteX3" fmla="*/ 13885 w 21465"/>
              <a:gd name="connsiteY3" fmla="*/ 2682 h 9825"/>
              <a:gd name="connsiteX4" fmla="*/ 13112 w 21465"/>
              <a:gd name="connsiteY4" fmla="*/ 7962 h 9825"/>
              <a:gd name="connsiteX5" fmla="*/ 10397 w 21465"/>
              <a:gd name="connsiteY5" fmla="*/ 3160 h 9825"/>
              <a:gd name="connsiteX6" fmla="*/ 8350 w 21465"/>
              <a:gd name="connsiteY6" fmla="*/ 9825 h 9825"/>
              <a:gd name="connsiteX7" fmla="*/ 7580 w 21465"/>
              <a:gd name="connsiteY7" fmla="*/ 3852 h 9825"/>
              <a:gd name="connsiteX8" fmla="*/ 4627 w 21465"/>
              <a:gd name="connsiteY8" fmla="*/ 5842 h 9825"/>
              <a:gd name="connsiteX9" fmla="*/ 5532 w 21465"/>
              <a:gd name="connsiteY9" fmla="*/ 2162 h 9825"/>
              <a:gd name="connsiteX10" fmla="*/ 0 w 21465"/>
              <a:gd name="connsiteY10" fmla="*/ 2812 h 9825"/>
              <a:gd name="connsiteX11" fmla="*/ 3587 w 21465"/>
              <a:gd name="connsiteY11" fmla="*/ 0 h 9825"/>
              <a:gd name="connsiteX0" fmla="*/ 10000 w 10000"/>
              <a:gd name="connsiteY0" fmla="*/ 1542 h 10000"/>
              <a:gd name="connsiteX1" fmla="*/ 9442 w 10000"/>
              <a:gd name="connsiteY1" fmla="*/ 1420 h 10000"/>
              <a:gd name="connsiteX2" fmla="*/ 7781 w 10000"/>
              <a:gd name="connsiteY2" fmla="*/ 1188 h 10000"/>
              <a:gd name="connsiteX3" fmla="*/ 8390 w 10000"/>
              <a:gd name="connsiteY3" fmla="*/ 6433 h 10000"/>
              <a:gd name="connsiteX4" fmla="*/ 6469 w 10000"/>
              <a:gd name="connsiteY4" fmla="*/ 2730 h 10000"/>
              <a:gd name="connsiteX5" fmla="*/ 6109 w 10000"/>
              <a:gd name="connsiteY5" fmla="*/ 8104 h 10000"/>
              <a:gd name="connsiteX6" fmla="*/ 4844 w 10000"/>
              <a:gd name="connsiteY6" fmla="*/ 3216 h 10000"/>
              <a:gd name="connsiteX7" fmla="*/ 3890 w 10000"/>
              <a:gd name="connsiteY7" fmla="*/ 10000 h 10000"/>
              <a:gd name="connsiteX8" fmla="*/ 3531 w 10000"/>
              <a:gd name="connsiteY8" fmla="*/ 3921 h 10000"/>
              <a:gd name="connsiteX9" fmla="*/ 2156 w 10000"/>
              <a:gd name="connsiteY9" fmla="*/ 5946 h 10000"/>
              <a:gd name="connsiteX10" fmla="*/ 2577 w 10000"/>
              <a:gd name="connsiteY10" fmla="*/ 2201 h 10000"/>
              <a:gd name="connsiteX11" fmla="*/ 0 w 10000"/>
              <a:gd name="connsiteY11" fmla="*/ 2862 h 10000"/>
              <a:gd name="connsiteX12" fmla="*/ 1671 w 10000"/>
              <a:gd name="connsiteY12" fmla="*/ 0 h 10000"/>
              <a:gd name="connsiteX0" fmla="*/ 8120 w 9442"/>
              <a:gd name="connsiteY0" fmla="*/ 0 h 12062"/>
              <a:gd name="connsiteX1" fmla="*/ 9442 w 9442"/>
              <a:gd name="connsiteY1" fmla="*/ 3482 h 12062"/>
              <a:gd name="connsiteX2" fmla="*/ 7781 w 9442"/>
              <a:gd name="connsiteY2" fmla="*/ 3250 h 12062"/>
              <a:gd name="connsiteX3" fmla="*/ 8390 w 9442"/>
              <a:gd name="connsiteY3" fmla="*/ 8495 h 12062"/>
              <a:gd name="connsiteX4" fmla="*/ 6469 w 9442"/>
              <a:gd name="connsiteY4" fmla="*/ 4792 h 12062"/>
              <a:gd name="connsiteX5" fmla="*/ 6109 w 9442"/>
              <a:gd name="connsiteY5" fmla="*/ 10166 h 12062"/>
              <a:gd name="connsiteX6" fmla="*/ 4844 w 9442"/>
              <a:gd name="connsiteY6" fmla="*/ 5278 h 12062"/>
              <a:gd name="connsiteX7" fmla="*/ 3890 w 9442"/>
              <a:gd name="connsiteY7" fmla="*/ 12062 h 12062"/>
              <a:gd name="connsiteX8" fmla="*/ 3531 w 9442"/>
              <a:gd name="connsiteY8" fmla="*/ 5983 h 12062"/>
              <a:gd name="connsiteX9" fmla="*/ 2156 w 9442"/>
              <a:gd name="connsiteY9" fmla="*/ 8008 h 12062"/>
              <a:gd name="connsiteX10" fmla="*/ 2577 w 9442"/>
              <a:gd name="connsiteY10" fmla="*/ 4263 h 12062"/>
              <a:gd name="connsiteX11" fmla="*/ 0 w 9442"/>
              <a:gd name="connsiteY11" fmla="*/ 4924 h 12062"/>
              <a:gd name="connsiteX12" fmla="*/ 1671 w 9442"/>
              <a:gd name="connsiteY12" fmla="*/ 2062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2" h="12062">
                <a:moveTo>
                  <a:pt x="8120" y="0"/>
                </a:moveTo>
                <a:lnTo>
                  <a:pt x="9442" y="3482"/>
                </a:lnTo>
                <a:lnTo>
                  <a:pt x="7781" y="3250"/>
                </a:lnTo>
                <a:lnTo>
                  <a:pt x="8390" y="8495"/>
                </a:lnTo>
                <a:lnTo>
                  <a:pt x="6469" y="4792"/>
                </a:lnTo>
                <a:lnTo>
                  <a:pt x="6109" y="10166"/>
                </a:lnTo>
                <a:lnTo>
                  <a:pt x="4844" y="5278"/>
                </a:lnTo>
                <a:lnTo>
                  <a:pt x="3890" y="12062"/>
                </a:lnTo>
                <a:cubicBezTo>
                  <a:pt x="3770" y="10036"/>
                  <a:pt x="3651" y="8009"/>
                  <a:pt x="3531" y="5983"/>
                </a:cubicBezTo>
                <a:lnTo>
                  <a:pt x="2156" y="8008"/>
                </a:lnTo>
                <a:cubicBezTo>
                  <a:pt x="2296" y="6760"/>
                  <a:pt x="2437" y="5511"/>
                  <a:pt x="2577" y="4263"/>
                </a:cubicBezTo>
                <a:lnTo>
                  <a:pt x="0" y="4924"/>
                </a:lnTo>
                <a:lnTo>
                  <a:pt x="1671" y="2062"/>
                </a:lnTo>
              </a:path>
            </a:pathLst>
          </a:custGeom>
          <a:noFill/>
          <a:ln>
            <a:solidFill>
              <a:schemeClr val="tx1">
                <a:lumMod val="75000"/>
                <a:lumOff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0" name="グループ化 9"/>
          <p:cNvGrpSpPr/>
          <p:nvPr/>
        </p:nvGrpSpPr>
        <p:grpSpPr>
          <a:xfrm>
            <a:off x="4894165" y="6294358"/>
            <a:ext cx="2625479" cy="403644"/>
            <a:chOff x="5603630" y="6383924"/>
            <a:chExt cx="2625479" cy="403644"/>
          </a:xfrm>
          <a:solidFill>
            <a:srgbClr val="AE9070"/>
          </a:solidFill>
        </p:grpSpPr>
        <p:sp>
          <p:nvSpPr>
            <p:cNvPr id="11" name="テキスト ボックス 10"/>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徳島</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（とくしま</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
          <p:nvSpPr>
            <p:cNvPr id="12" name="正方形/長方形 11"/>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正方形/長方形 12"/>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正方形/長方形 13"/>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正方形/長方形 14"/>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8878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テキスト ボックス 94"/>
          <p:cNvSpPr txBox="1"/>
          <p:nvPr/>
        </p:nvSpPr>
        <p:spPr>
          <a:xfrm>
            <a:off x="0" y="2767281"/>
            <a:ext cx="9144000" cy="1323439"/>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どうして、徳島くんはアップして</a:t>
            </a:r>
            <a:endParaRPr lang="en-US" altLang="ja-JP" sz="4000" dirty="0"/>
          </a:p>
          <a:p>
            <a:r>
              <a:rPr lang="ja-JP" altLang="en-US" sz="4000" dirty="0"/>
              <a:t>しまったのでしょう。</a:t>
            </a:r>
          </a:p>
        </p:txBody>
      </p:sp>
      <p:pic>
        <p:nvPicPr>
          <p:cNvPr id="5" name="図 4">
            <a:extLst>
              <a:ext uri="{FF2B5EF4-FFF2-40B4-BE49-F238E27FC236}">
                <a16:creationId xmlns:a16="http://schemas.microsoft.com/office/drawing/2014/main" id="{EE8272B1-F704-46FB-BD0A-4BD86BFEAAE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6970" y="4105358"/>
            <a:ext cx="2606714" cy="2596329"/>
          </a:xfrm>
          <a:prstGeom prst="rect">
            <a:avLst/>
          </a:prstGeom>
        </p:spPr>
      </p:pic>
      <p:sp>
        <p:nvSpPr>
          <p:cNvPr id="4" name="タイトル 3"/>
          <p:cNvSpPr>
            <a:spLocks noGrp="1"/>
          </p:cNvSpPr>
          <p:nvPr>
            <p:ph type="title"/>
          </p:nvPr>
        </p:nvSpPr>
        <p:spPr/>
        <p:txBody>
          <a:bodyPr vert="horz" lIns="91440" tIns="45720" rIns="91440" bIns="45720" rtlCol="0" anchor="ctr">
            <a:noAutofit/>
          </a:bodyPr>
          <a:lstStyle/>
          <a:p>
            <a:r>
              <a:rPr lang="en-US" altLang="ja-JP" dirty="0"/>
              <a:t>13.SNS</a:t>
            </a:r>
            <a:r>
              <a:rPr lang="ja-JP" altLang="en-US" dirty="0" err="1"/>
              <a:t>での</a:t>
            </a:r>
            <a:r>
              <a:rPr lang="ja-JP" altLang="en-US" dirty="0"/>
              <a:t>不適切な情報の発信</a:t>
            </a:r>
            <a:endParaRPr lang="en-US" dirty="0"/>
          </a:p>
        </p:txBody>
      </p:sp>
    </p:spTree>
    <p:custDataLst>
      <p:tags r:id="rId1"/>
    </p:custDataLst>
    <p:extLst>
      <p:ext uri="{BB962C8B-B14F-4D97-AF65-F5344CB8AC3E}">
        <p14:creationId xmlns:p14="http://schemas.microsoft.com/office/powerpoint/2010/main" val="87506425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315201" y="1014003"/>
            <a:ext cx="8788735" cy="3174603"/>
            <a:chOff x="315201" y="1014003"/>
            <a:chExt cx="8788735" cy="3174603"/>
          </a:xfrm>
        </p:grpSpPr>
        <p:sp>
          <p:nvSpPr>
            <p:cNvPr id="17" name="角丸四角形 16"/>
            <p:cNvSpPr/>
            <p:nvPr/>
          </p:nvSpPr>
          <p:spPr>
            <a:xfrm>
              <a:off x="315201" y="1181845"/>
              <a:ext cx="8571987" cy="2568955"/>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pic>
          <p:nvPicPr>
            <p:cNvPr id="30" name="図 29">
              <a:extLst>
                <a:ext uri="{FF2B5EF4-FFF2-40B4-BE49-F238E27FC236}">
                  <a16:creationId xmlns:a16="http://schemas.microsoft.com/office/drawing/2014/main" id="{2806B2BB-1000-4A2D-BBD6-965B8FAA1E21}"/>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rot="21023472">
              <a:off x="5496610" y="1014003"/>
              <a:ext cx="3174603" cy="3174603"/>
            </a:xfrm>
            <a:prstGeom prst="rect">
              <a:avLst/>
            </a:prstGeom>
            <a:effectLst>
              <a:outerShdw blurRad="50800" dist="38100" dir="2700000" algn="tl" rotWithShape="0">
                <a:prstClr val="black">
                  <a:alpha val="40000"/>
                </a:prstClr>
              </a:outerShdw>
            </a:effectLst>
          </p:spPr>
        </p:pic>
        <p:sp>
          <p:nvSpPr>
            <p:cNvPr id="55" name="テキスト ボックス 54"/>
            <p:cNvSpPr txBox="1"/>
            <p:nvPr/>
          </p:nvSpPr>
          <p:spPr>
            <a:xfrm>
              <a:off x="517165" y="1273708"/>
              <a:ext cx="5915097" cy="2375009"/>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インターネット上にアップしても良いな、という情報は、</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人によって大きく異なります。</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あなたが良いと思った情報も、</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友達からすれば公開して</a:t>
              </a:r>
              <a:b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欲しくない、不適切な内容かもしれません</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などに自分の写真は絶対にのせたくない、という人もいるため、写真を公開したいときは、写っている本人に必ず許可をとりましょう。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4" name="図 13"/>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5628" t="14021" r="20208" b="32746"/>
            <a:stretch/>
          </p:blipFill>
          <p:spPr>
            <a:xfrm>
              <a:off x="7550289" y="1317428"/>
              <a:ext cx="1553647" cy="2420823"/>
            </a:xfrm>
            <a:prstGeom prst="rect">
              <a:avLst/>
            </a:prstGeom>
          </p:spPr>
        </p:pic>
      </p:grpSp>
      <p:sp>
        <p:nvSpPr>
          <p:cNvPr id="26" name="乗算記号 29"/>
          <p:cNvSpPr/>
          <p:nvPr/>
        </p:nvSpPr>
        <p:spPr>
          <a:xfrm rot="20932626">
            <a:off x="6045317" y="2106463"/>
            <a:ext cx="1904861" cy="1949199"/>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15" name="グループ化 14"/>
          <p:cNvGrpSpPr/>
          <p:nvPr/>
        </p:nvGrpSpPr>
        <p:grpSpPr>
          <a:xfrm>
            <a:off x="5702316" y="736516"/>
            <a:ext cx="2503762" cy="1124162"/>
            <a:chOff x="5702316" y="736516"/>
            <a:chExt cx="2503762" cy="1124162"/>
          </a:xfrm>
        </p:grpSpPr>
        <p:sp>
          <p:nvSpPr>
            <p:cNvPr id="10" name="円/楕円 70"/>
            <p:cNvSpPr/>
            <p:nvPr/>
          </p:nvSpPr>
          <p:spPr>
            <a:xfrm rot="21414378">
              <a:off x="7728351" y="1694892"/>
              <a:ext cx="119226" cy="95294"/>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1" name="雲 31"/>
            <p:cNvSpPr/>
            <p:nvPr/>
          </p:nvSpPr>
          <p:spPr>
            <a:xfrm rot="12369">
              <a:off x="5758572" y="736516"/>
              <a:ext cx="2256419" cy="109277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12" name="円/楕円 72"/>
            <p:cNvSpPr/>
            <p:nvPr/>
          </p:nvSpPr>
          <p:spPr>
            <a:xfrm rot="21414378">
              <a:off x="7868859" y="1799371"/>
              <a:ext cx="76702" cy="61307"/>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 name="テキスト ボックス 8"/>
            <p:cNvSpPr txBox="1"/>
            <p:nvPr/>
          </p:nvSpPr>
          <p:spPr>
            <a:xfrm rot="21404803">
              <a:off x="5702316" y="853538"/>
              <a:ext cx="2503762" cy="830997"/>
            </a:xfrm>
            <a:prstGeom prst="rect">
              <a:avLst/>
            </a:prstGeom>
            <a:noFill/>
          </p:spPr>
          <p:txBody>
            <a:bodyPr wrap="square" rtlCol="0">
              <a:spAutoFit/>
            </a:bodyPr>
            <a:lstStyle/>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友達しか</a:t>
              </a:r>
              <a:endParaRPr lang="en-US" altLang="ja-JP"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見ないだろうし</a:t>
              </a:r>
              <a:endParaRPr lang="en-US" altLang="ja-JP"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6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別に良いよな。</a:t>
              </a:r>
            </a:p>
          </p:txBody>
        </p:sp>
      </p:grpSp>
      <p:grpSp>
        <p:nvGrpSpPr>
          <p:cNvPr id="7" name="グループ化 6"/>
          <p:cNvGrpSpPr/>
          <p:nvPr/>
        </p:nvGrpSpPr>
        <p:grpSpPr>
          <a:xfrm>
            <a:off x="286005" y="3950944"/>
            <a:ext cx="8571987" cy="2781833"/>
            <a:chOff x="286005" y="3950944"/>
            <a:chExt cx="8571987" cy="2781833"/>
          </a:xfrm>
        </p:grpSpPr>
        <p:sp>
          <p:nvSpPr>
            <p:cNvPr id="54" name="角丸四角形 53"/>
            <p:cNvSpPr/>
            <p:nvPr/>
          </p:nvSpPr>
          <p:spPr>
            <a:xfrm>
              <a:off x="286005" y="3950944"/>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2897085" y="4202857"/>
              <a:ext cx="5793923" cy="1759456"/>
            </a:xfrm>
            <a:prstGeom prst="rect">
              <a:avLst/>
            </a:prstGeom>
            <a:noFill/>
          </p:spPr>
          <p:txBody>
            <a:bodyPr wrap="square" rtlCol="0">
              <a:spAutoFit/>
            </a:bodyPr>
            <a:lstStyle/>
            <a:p>
              <a:pPr>
                <a:spcAft>
                  <a:spcPts val="1000"/>
                </a:spcAft>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の情報は不特定多数の目にふれるものであり、</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何気なくのせた写真から個人情報を特定されてまった、</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というケースもあります。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あなたの投稿が、誰かを嫌な気分にさせたり、危険に</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さらす可能性は無いでしょうか。慎重に考えてみてください。</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図 17"/>
            <p:cNvPicPr>
              <a:picLocks noChangeAspect="1"/>
            </p:cNvPicPr>
            <p:nvPr/>
          </p:nvPicPr>
          <p:blipFill rotWithShape="1">
            <a:blip r:embed="rId8" cstate="print">
              <a:extLst>
                <a:ext uri="{BEBA8EAE-BF5A-486C-A8C5-ECC9F3942E4B}">
                  <a14:imgProps xmlns:a14="http://schemas.microsoft.com/office/drawing/2010/main">
                    <a14:imgLayer r:embed="rId9">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23000" t="8618" r="35479" b="36066"/>
            <a:stretch/>
          </p:blipFill>
          <p:spPr>
            <a:xfrm>
              <a:off x="1396310" y="4469494"/>
              <a:ext cx="1698802" cy="2263283"/>
            </a:xfrm>
            <a:prstGeom prst="rect">
              <a:avLst/>
            </a:prstGeom>
          </p:spPr>
        </p:pic>
      </p:grpSp>
      <p:grpSp>
        <p:nvGrpSpPr>
          <p:cNvPr id="2" name="グループ化 1"/>
          <p:cNvGrpSpPr/>
          <p:nvPr/>
        </p:nvGrpSpPr>
        <p:grpSpPr>
          <a:xfrm>
            <a:off x="-171729" y="3743517"/>
            <a:ext cx="3087730" cy="2048277"/>
            <a:chOff x="-171729" y="3743517"/>
            <a:chExt cx="3087730" cy="2048277"/>
          </a:xfrm>
        </p:grpSpPr>
        <p:grpSp>
          <p:nvGrpSpPr>
            <p:cNvPr id="27" name="グループ化 26"/>
            <p:cNvGrpSpPr/>
            <p:nvPr/>
          </p:nvGrpSpPr>
          <p:grpSpPr>
            <a:xfrm>
              <a:off x="412239" y="3743517"/>
              <a:ext cx="2503762" cy="1266154"/>
              <a:chOff x="412239" y="3743517"/>
              <a:chExt cx="2503762" cy="1266154"/>
            </a:xfrm>
          </p:grpSpPr>
          <p:grpSp>
            <p:nvGrpSpPr>
              <p:cNvPr id="19" name="グループ化 18"/>
              <p:cNvGrpSpPr/>
              <p:nvPr/>
            </p:nvGrpSpPr>
            <p:grpSpPr>
              <a:xfrm rot="21300512">
                <a:off x="535271" y="3743517"/>
                <a:ext cx="1731224" cy="1266154"/>
                <a:chOff x="555096" y="2506772"/>
                <a:chExt cx="3187758" cy="2275217"/>
              </a:xfrm>
              <a:solidFill>
                <a:srgbClr val="004DA0"/>
              </a:solidFill>
            </p:grpSpPr>
            <p:sp>
              <p:nvSpPr>
                <p:cNvPr id="20" name="円/楕円 21"/>
                <p:cNvSpPr/>
                <p:nvPr/>
              </p:nvSpPr>
              <p:spPr>
                <a:xfrm>
                  <a:off x="3385947" y="4502273"/>
                  <a:ext cx="183843" cy="171239"/>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1" name="雲 31"/>
                <p:cNvSpPr/>
                <p:nvPr/>
              </p:nvSpPr>
              <p:spPr>
                <a:xfrm rot="197991">
                  <a:off x="555096" y="2506772"/>
                  <a:ext cx="3187758" cy="227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2" name="円/楕円 23"/>
                <p:cNvSpPr/>
                <p:nvPr/>
              </p:nvSpPr>
              <p:spPr>
                <a:xfrm flipH="1">
                  <a:off x="3622724" y="4625232"/>
                  <a:ext cx="104232" cy="97824"/>
                </a:xfrm>
                <a:prstGeom prst="ellipse">
                  <a:avLst/>
                </a:pr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23" name="テキスト ボックス 22"/>
              <p:cNvSpPr txBox="1"/>
              <p:nvPr/>
            </p:nvSpPr>
            <p:spPr>
              <a:xfrm rot="20921739">
                <a:off x="412239" y="3967153"/>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嫌かも</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しれない。</a:t>
                </a:r>
              </a:p>
            </p:txBody>
          </p:sp>
        </p:grpSp>
        <p:grpSp>
          <p:nvGrpSpPr>
            <p:cNvPr id="3" name="グループ化 2"/>
            <p:cNvGrpSpPr/>
            <p:nvPr/>
          </p:nvGrpSpPr>
          <p:grpSpPr>
            <a:xfrm>
              <a:off x="-171729" y="4016829"/>
              <a:ext cx="1805525" cy="1774965"/>
              <a:chOff x="-171729" y="4016829"/>
              <a:chExt cx="1805525" cy="1774965"/>
            </a:xfrm>
          </p:grpSpPr>
          <p:pic>
            <p:nvPicPr>
              <p:cNvPr id="6" name="図 5">
                <a:extLst>
                  <a:ext uri="{FF2B5EF4-FFF2-40B4-BE49-F238E27FC236}">
                    <a16:creationId xmlns:a16="http://schemas.microsoft.com/office/drawing/2014/main" id="{4D39F973-4808-425E-B398-0395DCCD975B}"/>
                  </a:ext>
                </a:extLst>
              </p:cNvPr>
              <p:cNvPicPr>
                <a:picLocks noChangeAspect="1"/>
              </p:cNvPicPr>
              <p:nvPr/>
            </p:nvPicPr>
            <p:blipFill rotWithShape="1">
              <a:blip r:embed="rId10">
                <a:extLst>
                  <a:ext uri="{BEBA8EAE-BF5A-486C-A8C5-ECC9F3942E4B}">
                    <a14:imgProps xmlns:a14="http://schemas.microsoft.com/office/drawing/2010/main">
                      <a14:imgLayer r:embed="rId11">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33638" r="65275" b="26754"/>
              <a:stretch/>
            </p:blipFill>
            <p:spPr>
              <a:xfrm>
                <a:off x="-171729" y="4016829"/>
                <a:ext cx="1543329" cy="1760341"/>
              </a:xfrm>
              <a:prstGeom prst="rect">
                <a:avLst/>
              </a:prstGeom>
            </p:spPr>
          </p:pic>
          <p:sp>
            <p:nvSpPr>
              <p:cNvPr id="4" name="テキスト ボックス 3"/>
              <p:cNvSpPr txBox="1"/>
              <p:nvPr/>
            </p:nvSpPr>
            <p:spPr>
              <a:xfrm rot="21198409">
                <a:off x="532219" y="5207019"/>
                <a:ext cx="1101577" cy="584775"/>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altLang="ja-JP" sz="3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NO!</a:t>
                </a:r>
                <a:endParaRPr lang="en-US" sz="3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8" name="タイトル 7"/>
          <p:cNvSpPr>
            <a:spLocks noGrp="1"/>
          </p:cNvSpPr>
          <p:nvPr>
            <p:ph type="title"/>
          </p:nvPr>
        </p:nvSpPr>
        <p:spPr/>
        <p:txBody>
          <a:bodyPr vert="horz" lIns="91440" tIns="45720" rIns="91440" bIns="45720" rtlCol="0" anchor="ctr">
            <a:noAutofit/>
          </a:bodyPr>
          <a:lstStyle/>
          <a:p>
            <a:r>
              <a:rPr lang="en-US" altLang="ja-JP" dirty="0"/>
              <a:t>13.SNS</a:t>
            </a:r>
            <a:r>
              <a:rPr lang="ja-JP" altLang="en-US" dirty="0" err="1"/>
              <a:t>での</a:t>
            </a:r>
            <a:r>
              <a:rPr lang="ja-JP" altLang="en-US" dirty="0"/>
              <a:t>不適切な情報の発信</a:t>
            </a:r>
            <a:endParaRPr lang="en-US" dirty="0"/>
          </a:p>
        </p:txBody>
      </p:sp>
    </p:spTree>
    <p:custDataLst>
      <p:tags r:id="rId1"/>
    </p:custDataLst>
    <p:extLst>
      <p:ext uri="{BB962C8B-B14F-4D97-AF65-F5344CB8AC3E}">
        <p14:creationId xmlns:p14="http://schemas.microsoft.com/office/powerpoint/2010/main" val="3016237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810036"/>
            <a:ext cx="8805692" cy="284756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749300" y="1432908"/>
            <a:ext cx="7823200"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現実でもインターネットでも、大切なのは</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自分の行動で傷つく人がいないか考えることです。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などにアップする内容には責任を持ち、</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思いやりを忘れない情報発信を心がけましょう。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p:cNvGrpSpPr/>
          <p:nvPr/>
        </p:nvGrpSpPr>
        <p:grpSpPr>
          <a:xfrm>
            <a:off x="-203522" y="3776566"/>
            <a:ext cx="4572000" cy="2240620"/>
            <a:chOff x="-301670" y="3991848"/>
            <a:chExt cx="4572000" cy="2240620"/>
          </a:xfrm>
        </p:grpSpPr>
        <p:sp>
          <p:nvSpPr>
            <p:cNvPr id="8"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1" name="正方形/長方形 10"/>
            <p:cNvSpPr/>
            <p:nvPr/>
          </p:nvSpPr>
          <p:spPr>
            <a:xfrm rot="21098764">
              <a:off x="-301670" y="4582793"/>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思いやりを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忘れずに！</a:t>
              </a:r>
            </a:p>
          </p:txBody>
        </p:sp>
      </p:grpSp>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26018" y="4277709"/>
            <a:ext cx="2773920" cy="2645893"/>
          </a:xfrm>
          <a:prstGeom prst="rect">
            <a:avLst/>
          </a:prstGeom>
        </p:spPr>
      </p:pic>
      <p:pic>
        <p:nvPicPr>
          <p:cNvPr id="19" name="図 18">
            <a:extLst>
              <a:ext uri="{FF2B5EF4-FFF2-40B4-BE49-F238E27FC236}">
                <a16:creationId xmlns:a16="http://schemas.microsoft.com/office/drawing/2014/main" id="{30D6D9AE-5F1B-483A-B825-2B65CCBE65F4}"/>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88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4479220" y="2580291"/>
            <a:ext cx="4444444" cy="4444444"/>
          </a:xfrm>
          <a:prstGeom prst="rect">
            <a:avLst/>
          </a:prstGeom>
        </p:spPr>
      </p:pic>
      <p:sp>
        <p:nvSpPr>
          <p:cNvPr id="5" name="タイトル 4"/>
          <p:cNvSpPr>
            <a:spLocks noGrp="1"/>
          </p:cNvSpPr>
          <p:nvPr>
            <p:ph type="title"/>
          </p:nvPr>
        </p:nvSpPr>
        <p:spPr/>
        <p:txBody>
          <a:bodyPr vert="horz" lIns="91440" tIns="45720" rIns="91440" bIns="45720" rtlCol="0" anchor="ctr">
            <a:noAutofit/>
          </a:bodyPr>
          <a:lstStyle/>
          <a:p>
            <a:r>
              <a:rPr lang="en-US" altLang="ja-JP" dirty="0"/>
              <a:t>13.SNS</a:t>
            </a:r>
            <a:r>
              <a:rPr lang="ja-JP" altLang="en-US" dirty="0" err="1"/>
              <a:t>での</a:t>
            </a:r>
            <a:r>
              <a:rPr lang="ja-JP" altLang="en-US" dirty="0"/>
              <a:t>不適切な情報の発信</a:t>
            </a:r>
            <a:endParaRPr lang="en-US" dirty="0"/>
          </a:p>
        </p:txBody>
      </p:sp>
    </p:spTree>
    <p:custDataLst>
      <p:tags r:id="rId1"/>
    </p:custDataLst>
    <p:extLst>
      <p:ext uri="{BB962C8B-B14F-4D97-AF65-F5344CB8AC3E}">
        <p14:creationId xmlns:p14="http://schemas.microsoft.com/office/powerpoint/2010/main" val="1587944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036824" y="2870800"/>
            <a:ext cx="7070353" cy="3644300"/>
          </a:xfrm>
        </p:spPr>
        <p:txBody>
          <a:bodyPr>
            <a:normAutofit/>
          </a:bodyPr>
          <a:lstStyle/>
          <a:p>
            <a:r>
              <a:rPr lang="ja-JP" altLang="en-US" sz="4000" dirty="0"/>
              <a:t>第 </a:t>
            </a:r>
            <a:r>
              <a:rPr lang="en-US" altLang="ja-JP" sz="6000" dirty="0">
                <a:solidFill>
                  <a:schemeClr val="accent4">
                    <a:lumMod val="40000"/>
                    <a:lumOff val="60000"/>
                  </a:schemeClr>
                </a:solidFill>
              </a:rPr>
              <a:t>14</a:t>
            </a:r>
            <a:r>
              <a:rPr lang="ja-JP" altLang="en-US" sz="4000" dirty="0"/>
              <a:t> 話</a:t>
            </a:r>
            <a:br>
              <a:rPr lang="en-US" altLang="ja-JP" sz="4000" dirty="0"/>
            </a:br>
            <a:r>
              <a:rPr lang="en-US" altLang="ja-JP" dirty="0"/>
              <a:t>SNS</a:t>
            </a:r>
            <a:r>
              <a:rPr lang="ja-JP" altLang="en-US" dirty="0"/>
              <a:t>依存に</a:t>
            </a:r>
            <a:br>
              <a:rPr lang="en-US" altLang="ja-JP" dirty="0"/>
            </a:br>
            <a:r>
              <a:rPr lang="ja-JP" altLang="en-US" dirty="0"/>
              <a:t>ならないために</a:t>
            </a:r>
            <a:endParaRPr lang="ja-JP" altLang="en-US" spc="-3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97094315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8" y="869489"/>
            <a:ext cx="9075651" cy="1569660"/>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眉山さんは、「帰宅したらスマートフォンをリビングに</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置いておき、</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の確認などは、勉強の休憩時間に行う」</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というルールを決めています。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5663121" y="1991649"/>
            <a:ext cx="3341116" cy="1858693"/>
            <a:chOff x="5946018" y="2457933"/>
            <a:chExt cx="3341116" cy="1858693"/>
          </a:xfrm>
        </p:grpSpPr>
        <p:sp>
          <p:nvSpPr>
            <p:cNvPr id="6" name="円/楕円 89"/>
            <p:cNvSpPr/>
            <p:nvPr/>
          </p:nvSpPr>
          <p:spPr>
            <a:xfrm flipH="1">
              <a:off x="6121311" y="4074124"/>
              <a:ext cx="183844" cy="17124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7" name="円/楕円 91"/>
            <p:cNvSpPr/>
            <p:nvPr/>
          </p:nvSpPr>
          <p:spPr>
            <a:xfrm flipH="1">
              <a:off x="5970643" y="4156697"/>
              <a:ext cx="118273" cy="110164"/>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8" name="雲 31"/>
            <p:cNvSpPr/>
            <p:nvPr/>
          </p:nvSpPr>
          <p:spPr>
            <a:xfrm rot="21402009" flipH="1">
              <a:off x="5946018" y="2457933"/>
              <a:ext cx="3110950" cy="18586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 name="テキスト ボックス 8"/>
            <p:cNvSpPr txBox="1"/>
            <p:nvPr/>
          </p:nvSpPr>
          <p:spPr>
            <a:xfrm>
              <a:off x="6246969" y="2961355"/>
              <a:ext cx="3040165" cy="830997"/>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勉強中は</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我慢しよう・・・</a:t>
              </a:r>
            </a:p>
          </p:txBody>
        </p:sp>
      </p:grpSp>
      <p:grpSp>
        <p:nvGrpSpPr>
          <p:cNvPr id="47" name="グループ化 46"/>
          <p:cNvGrpSpPr/>
          <p:nvPr/>
        </p:nvGrpSpPr>
        <p:grpSpPr>
          <a:xfrm>
            <a:off x="1244424" y="2263336"/>
            <a:ext cx="1265896" cy="1308861"/>
            <a:chOff x="2546003" y="1723870"/>
            <a:chExt cx="1265896" cy="1308861"/>
          </a:xfrm>
        </p:grpSpPr>
        <p:sp>
          <p:nvSpPr>
            <p:cNvPr id="48"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49" name="テキスト ボックス 48"/>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0" name="テキスト ボックス 49"/>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51" name="テキスト ボックス 50"/>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2" name="テキスト ボックス 51"/>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3" name="テキスト ボックス 52"/>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4" name="テキスト ボックス 53"/>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5" name="テキスト ボックス 54"/>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6" name="テキスト ボックス 55"/>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7" name="テキスト ボックス 56"/>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8" name="テキスト ボックス 57"/>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59" name="テキスト ボックス 58"/>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0" name="テキスト ボックス 59"/>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1" name="フリーフォーム 60"/>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62" name="フリーフォーム 61"/>
            <p:cNvSpPr/>
            <p:nvPr/>
          </p:nvSpPr>
          <p:spPr>
            <a:xfrm rot="14220000">
              <a:off x="3019121" y="2320992"/>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63"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grpSp>
        <p:nvGrpSpPr>
          <p:cNvPr id="41" name="グループ化 40"/>
          <p:cNvGrpSpPr/>
          <p:nvPr/>
        </p:nvGrpSpPr>
        <p:grpSpPr>
          <a:xfrm>
            <a:off x="5869614" y="6205136"/>
            <a:ext cx="2625479" cy="403644"/>
            <a:chOff x="5603630" y="6383924"/>
            <a:chExt cx="2625479" cy="403644"/>
          </a:xfrm>
          <a:solidFill>
            <a:srgbClr val="AE9070"/>
          </a:solidFill>
        </p:grpSpPr>
        <p:sp>
          <p:nvSpPr>
            <p:cNvPr id="42" name="テキスト ボックス 41"/>
            <p:cNvSpPr txBox="1"/>
            <p:nvPr/>
          </p:nvSpPr>
          <p:spPr>
            <a:xfrm>
              <a:off x="5725892" y="6383924"/>
              <a:ext cx="2387594" cy="403644"/>
            </a:xfrm>
            <a:prstGeom prst="rect">
              <a:avLst/>
            </a:prstGeom>
            <a:grpFill/>
            <a:ln w="57150" cmpd="thickThin">
              <a:noFill/>
            </a:ln>
          </p:spPr>
          <p:txBody>
            <a:bodyPr wrap="square" tIns="144000" rtlCol="0" anchor="ctr">
              <a:no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眉山</a:t>
              </a:r>
              <a:r>
                <a:rPr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（びざん</a:t>
              </a:r>
              <a:r>
                <a:rPr kumimoji="1" lang="ja-JP" altLang="en-US" sz="14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さん</a:t>
              </a:r>
            </a:p>
          </p:txBody>
        </p:sp>
        <p:sp>
          <p:nvSpPr>
            <p:cNvPr id="43" name="正方形/長方形 42"/>
            <p:cNvSpPr/>
            <p:nvPr/>
          </p:nvSpPr>
          <p:spPr>
            <a:xfrm>
              <a:off x="5651304"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p:cNvSpPr/>
            <p:nvPr/>
          </p:nvSpPr>
          <p:spPr>
            <a:xfrm>
              <a:off x="8138641" y="6383924"/>
              <a:ext cx="46258" cy="403644"/>
            </a:xfrm>
            <a:prstGeom prst="rect">
              <a:avLst/>
            </a:prstGeom>
            <a:solidFill>
              <a:srgbClr val="AE9070">
                <a:alpha val="69804"/>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p:cNvSpPr/>
            <p:nvPr/>
          </p:nvSpPr>
          <p:spPr>
            <a:xfrm>
              <a:off x="820972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p:cNvSpPr/>
            <p:nvPr/>
          </p:nvSpPr>
          <p:spPr>
            <a:xfrm>
              <a:off x="5603630" y="6383924"/>
              <a:ext cx="19389" cy="403644"/>
            </a:xfrm>
            <a:prstGeom prst="rect">
              <a:avLst/>
            </a:prstGeom>
            <a:solidFill>
              <a:srgbClr val="AE9070">
                <a:alpha val="40000"/>
              </a:srgbClr>
            </a:solidFill>
            <a:ln w="57150" cmpd="thickThin">
              <a:noFill/>
            </a:ln>
          </p:spPr>
          <p:txBody>
            <a:bodyPr wrap="square" tIns="144000" rtlCol="0" anchor="ctr">
              <a:noAutofit/>
            </a:bodyPr>
            <a:lstStyle/>
            <a:p>
              <a:pPr algn="ctr"/>
              <a:endPar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0" name="図 19">
            <a:extLst>
              <a:ext uri="{FF2B5EF4-FFF2-40B4-BE49-F238E27FC236}">
                <a16:creationId xmlns:a16="http://schemas.microsoft.com/office/drawing/2014/main" id="{01BE7BD1-0C13-4F48-9046-96BA6BA0FF77}"/>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57552" y="1654319"/>
            <a:ext cx="6349206" cy="6349206"/>
          </a:xfrm>
          <a:prstGeom prst="rect">
            <a:avLst/>
          </a:prstGeom>
        </p:spPr>
      </p:pic>
      <p:sp>
        <p:nvSpPr>
          <p:cNvPr id="33" name="タイトル 3"/>
          <p:cNvSpPr txBox="1">
            <a:spLocks/>
          </p:cNvSpPr>
          <p:nvPr/>
        </p:nvSpPr>
        <p:spPr>
          <a:xfrm>
            <a:off x="0" y="1"/>
            <a:ext cx="7886700" cy="812798"/>
          </a:xfrm>
          <a:prstGeom prst="rect">
            <a:avLst/>
          </a:prstGeom>
        </p:spPr>
        <p:txBody>
          <a:bodyPr vert="horz" lIns="91440" tIns="45720" rIns="91440" bIns="45720" rtlCol="0" anchor="ctr">
            <a:noAutofit/>
          </a:bodyPr>
          <a:lstStyle>
            <a:lvl1pPr>
              <a:lnSpc>
                <a:spcPct val="90000"/>
              </a:lnSpc>
              <a:spcBef>
                <a:spcPct val="0"/>
              </a:spcBef>
              <a:buNone/>
              <a:defRPr lang="en-US" sz="2400" b="0" i="0" u="none"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en-US" altLang="ja-JP" dirty="0"/>
              <a:t>14.SNS</a:t>
            </a:r>
            <a:r>
              <a:rPr lang="ja-JP" altLang="en-US" dirty="0"/>
              <a:t>依存にならないために</a:t>
            </a:r>
          </a:p>
        </p:txBody>
      </p:sp>
    </p:spTree>
    <p:custDataLst>
      <p:tags r:id="rId1"/>
    </p:custDataLst>
    <p:extLst>
      <p:ext uri="{BB962C8B-B14F-4D97-AF65-F5344CB8AC3E}">
        <p14:creationId xmlns:p14="http://schemas.microsoft.com/office/powerpoint/2010/main" val="3466577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a:extLst>
              <a:ext uri="{FF2B5EF4-FFF2-40B4-BE49-F238E27FC236}">
                <a16:creationId xmlns:a16="http://schemas.microsoft.com/office/drawing/2014/main" id="{0B46E723-C8B8-414F-8781-C051AF20F77D}"/>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12046" t="22301" r="-6348" b="24633"/>
          <a:stretch/>
        </p:blipFill>
        <p:spPr>
          <a:xfrm>
            <a:off x="1200647" y="3196424"/>
            <a:ext cx="6523239" cy="3670818"/>
          </a:xfrm>
          <a:prstGeom prst="rect">
            <a:avLst/>
          </a:prstGeom>
          <a:effectLst/>
        </p:spPr>
      </p:pic>
      <p:sp>
        <p:nvSpPr>
          <p:cNvPr id="5" name="テキスト ボックス 4"/>
          <p:cNvSpPr txBox="1"/>
          <p:nvPr/>
        </p:nvSpPr>
        <p:spPr>
          <a:xfrm>
            <a:off x="68349" y="86889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休憩時間、</a:t>
            </a: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を見ると何人かの友達から連絡が来ていました。</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すべてに目を通すことができず、途中で勉強に戻りますが、</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返信していない友達のことが気になり、集中できません。</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5" name="グループ化 54"/>
          <p:cNvGrpSpPr/>
          <p:nvPr/>
        </p:nvGrpSpPr>
        <p:grpSpPr>
          <a:xfrm>
            <a:off x="5693748" y="2125672"/>
            <a:ext cx="3656067" cy="1854735"/>
            <a:chOff x="5693748" y="2125672"/>
            <a:chExt cx="3656067" cy="1854735"/>
          </a:xfrm>
        </p:grpSpPr>
        <p:sp>
          <p:nvSpPr>
            <p:cNvPr id="115" name="雲 31"/>
            <p:cNvSpPr/>
            <p:nvPr/>
          </p:nvSpPr>
          <p:spPr>
            <a:xfrm rot="21402009" flipH="1">
              <a:off x="5693748" y="2125672"/>
              <a:ext cx="3254530" cy="185473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A1CCE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nvGrpSpPr>
            <p:cNvPr id="11" name="グループ化 10"/>
            <p:cNvGrpSpPr/>
            <p:nvPr/>
          </p:nvGrpSpPr>
          <p:grpSpPr>
            <a:xfrm>
              <a:off x="5747436" y="2175998"/>
              <a:ext cx="3602379" cy="1730412"/>
              <a:chOff x="5251512" y="256854"/>
              <a:chExt cx="3602379" cy="1730412"/>
            </a:xfrm>
            <a:solidFill>
              <a:srgbClr val="4472C4"/>
            </a:solidFill>
          </p:grpSpPr>
          <p:sp>
            <p:nvSpPr>
              <p:cNvPr id="12" name="円/楕円 89"/>
              <p:cNvSpPr/>
              <p:nvPr/>
            </p:nvSpPr>
            <p:spPr>
              <a:xfrm flipH="1">
                <a:off x="5365417" y="1759459"/>
                <a:ext cx="183844" cy="17124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3" name="円/楕円 91"/>
              <p:cNvSpPr/>
              <p:nvPr/>
            </p:nvSpPr>
            <p:spPr>
              <a:xfrm flipH="1">
                <a:off x="5251512" y="1877102"/>
                <a:ext cx="118273" cy="110164"/>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4" name="雲 31"/>
              <p:cNvSpPr/>
              <p:nvPr/>
            </p:nvSpPr>
            <p:spPr>
              <a:xfrm rot="21402009" flipH="1">
                <a:off x="5273504" y="256854"/>
                <a:ext cx="3091137" cy="171063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5" name="テキスト ボックス 14"/>
              <p:cNvSpPr txBox="1"/>
              <p:nvPr/>
            </p:nvSpPr>
            <p:spPr>
              <a:xfrm>
                <a:off x="5812071" y="557823"/>
                <a:ext cx="3041820" cy="1200329"/>
              </a:xfrm>
              <a:prstGeom prst="rect">
                <a:avLst/>
              </a:prstGeom>
              <a:noFill/>
            </p:spPr>
            <p:txBody>
              <a:bodyPr wrap="square" rtlCol="0">
                <a:spAutoFit/>
              </a:bodyPr>
              <a:lstStyle/>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返信、遅く</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なっちゃうな</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grpSp>
        <p:nvGrpSpPr>
          <p:cNvPr id="7" name="グループ化 6"/>
          <p:cNvGrpSpPr/>
          <p:nvPr/>
        </p:nvGrpSpPr>
        <p:grpSpPr>
          <a:xfrm>
            <a:off x="613325" y="2344370"/>
            <a:ext cx="3546349" cy="2419473"/>
            <a:chOff x="613325" y="2344370"/>
            <a:chExt cx="3546349" cy="2419473"/>
          </a:xfrm>
        </p:grpSpPr>
        <p:sp>
          <p:nvSpPr>
            <p:cNvPr id="104" name="雲 31"/>
            <p:cNvSpPr/>
            <p:nvPr/>
          </p:nvSpPr>
          <p:spPr>
            <a:xfrm rot="12369">
              <a:off x="613325" y="2433253"/>
              <a:ext cx="3387132" cy="224170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A1CCEC"/>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96" name="雲 31"/>
            <p:cNvSpPr/>
            <p:nvPr/>
          </p:nvSpPr>
          <p:spPr>
            <a:xfrm rot="12369">
              <a:off x="669626" y="2506971"/>
              <a:ext cx="3267790" cy="211071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4472C4"/>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41" name="正方形/長方形 40"/>
            <p:cNvSpPr/>
            <p:nvPr/>
          </p:nvSpPr>
          <p:spPr>
            <a:xfrm rot="635537">
              <a:off x="1161682" y="2344370"/>
              <a:ext cx="2138049" cy="2419473"/>
            </a:xfrm>
            <a:prstGeom prst="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grpSp>
          <p:nvGrpSpPr>
            <p:cNvPr id="3" name="グループ化 2"/>
            <p:cNvGrpSpPr/>
            <p:nvPr/>
          </p:nvGrpSpPr>
          <p:grpSpPr>
            <a:xfrm>
              <a:off x="1391969" y="2453400"/>
              <a:ext cx="2005826" cy="683415"/>
              <a:chOff x="1391969" y="2453400"/>
              <a:chExt cx="2005826" cy="683415"/>
            </a:xfrm>
            <a:effectLst>
              <a:outerShdw blurRad="50800" dist="38100" dir="2700000" algn="tl" rotWithShape="0">
                <a:prstClr val="black">
                  <a:alpha val="40000"/>
                </a:prstClr>
              </a:outerShdw>
            </a:effectLst>
          </p:grpSpPr>
          <p:sp>
            <p:nvSpPr>
              <p:cNvPr id="46" name="正方形/長方形 45"/>
              <p:cNvSpPr/>
              <p:nvPr/>
            </p:nvSpPr>
            <p:spPr>
              <a:xfrm rot="635537">
                <a:off x="1391969" y="2453400"/>
                <a:ext cx="1961351" cy="683415"/>
              </a:xfrm>
              <a:prstGeom prst="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sp>
            <p:nvSpPr>
              <p:cNvPr id="57" name="正方形/長方形 56"/>
              <p:cNvSpPr/>
              <p:nvPr/>
            </p:nvSpPr>
            <p:spPr>
              <a:xfrm rot="635537">
                <a:off x="1436444" y="2457523"/>
                <a:ext cx="1961351" cy="199524"/>
              </a:xfrm>
              <a:prstGeom prst="rect">
                <a:avLst/>
              </a:prstGeom>
              <a:solidFill>
                <a:schemeClr val="bg1">
                  <a:lumMod val="7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grpSp>
        <p:sp>
          <p:nvSpPr>
            <p:cNvPr id="101" name="円/楕円 89"/>
            <p:cNvSpPr/>
            <p:nvPr/>
          </p:nvSpPr>
          <p:spPr>
            <a:xfrm flipH="1">
              <a:off x="3716098" y="4224586"/>
              <a:ext cx="212108" cy="199878"/>
            </a:xfrm>
            <a:prstGeom prst="ellipse">
              <a:avLst/>
            </a:prstGeom>
            <a:solidFill>
              <a:srgbClr val="4472C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02" name="円/楕円 91"/>
            <p:cNvSpPr/>
            <p:nvPr/>
          </p:nvSpPr>
          <p:spPr>
            <a:xfrm flipH="1">
              <a:off x="4023218" y="4295877"/>
              <a:ext cx="136456" cy="128588"/>
            </a:xfrm>
            <a:prstGeom prst="ellipse">
              <a:avLst/>
            </a:prstGeom>
            <a:solidFill>
              <a:srgbClr val="4472C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nvGrpSpPr>
            <p:cNvPr id="10" name="グループ化 9"/>
            <p:cNvGrpSpPr/>
            <p:nvPr/>
          </p:nvGrpSpPr>
          <p:grpSpPr>
            <a:xfrm rot="110693">
              <a:off x="1499794" y="2571097"/>
              <a:ext cx="378722" cy="370524"/>
              <a:chOff x="1257472" y="2389774"/>
              <a:chExt cx="316089" cy="309247"/>
            </a:xfrm>
          </p:grpSpPr>
          <p:sp>
            <p:nvSpPr>
              <p:cNvPr id="47" name="角丸四角形 46"/>
              <p:cNvSpPr/>
              <p:nvPr/>
            </p:nvSpPr>
            <p:spPr>
              <a:xfrm rot="559586">
                <a:off x="1257472" y="2399018"/>
                <a:ext cx="294463" cy="294645"/>
              </a:xfrm>
              <a:prstGeom prst="roundRect">
                <a:avLst/>
              </a:prstGeom>
              <a:solidFill>
                <a:schemeClr val="accent2">
                  <a:lumMod val="40000"/>
                  <a:lumOff val="6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800" dirty="0">
                  <a:solidFill>
                    <a:schemeClr val="tx1"/>
                  </a:solidFill>
                </a:endParaRPr>
              </a:p>
            </p:txBody>
          </p:sp>
          <p:pic>
            <p:nvPicPr>
              <p:cNvPr id="48" name="図 47"/>
              <p:cNvPicPr>
                <a:picLocks noChangeAspect="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559586">
                <a:off x="1264314" y="2389774"/>
                <a:ext cx="309247" cy="309247"/>
              </a:xfrm>
              <a:prstGeom prst="rect">
                <a:avLst/>
              </a:prstGeom>
            </p:spPr>
          </p:pic>
        </p:grpSp>
        <p:sp>
          <p:nvSpPr>
            <p:cNvPr id="43" name="テキスト ボックス 42"/>
            <p:cNvSpPr txBox="1"/>
            <p:nvPr/>
          </p:nvSpPr>
          <p:spPr>
            <a:xfrm rot="635537">
              <a:off x="1934065" y="2726088"/>
              <a:ext cx="1266979" cy="430887"/>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新着メッセージがあります。</a:t>
              </a:r>
              <a:endParaRPr 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p:cNvSpPr txBox="1"/>
            <p:nvPr/>
          </p:nvSpPr>
          <p:spPr>
            <a:xfrm rot="635537">
              <a:off x="1399591" y="2374191"/>
              <a:ext cx="1266979" cy="261610"/>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通知</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件</a:t>
              </a:r>
              <a:endParaRPr 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1256811" y="3227171"/>
              <a:ext cx="2005825" cy="683415"/>
              <a:chOff x="1256811" y="3227171"/>
              <a:chExt cx="2005825" cy="683415"/>
            </a:xfrm>
            <a:effectLst>
              <a:outerShdw blurRad="50800" dist="38100" dir="2700000" algn="tl" rotWithShape="0">
                <a:prstClr val="black">
                  <a:alpha val="40000"/>
                </a:prstClr>
              </a:outerShdw>
            </a:effectLst>
          </p:grpSpPr>
          <p:sp>
            <p:nvSpPr>
              <p:cNvPr id="64" name="正方形/長方形 63"/>
              <p:cNvSpPr/>
              <p:nvPr/>
            </p:nvSpPr>
            <p:spPr>
              <a:xfrm rot="635537">
                <a:off x="1256811" y="3227171"/>
                <a:ext cx="1961351" cy="683415"/>
              </a:xfrm>
              <a:prstGeom prst="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sp>
            <p:nvSpPr>
              <p:cNvPr id="65" name="正方形/長方形 64"/>
              <p:cNvSpPr/>
              <p:nvPr/>
            </p:nvSpPr>
            <p:spPr>
              <a:xfrm rot="635537">
                <a:off x="1301285" y="3231293"/>
                <a:ext cx="1961351" cy="199524"/>
              </a:xfrm>
              <a:prstGeom prst="rect">
                <a:avLst/>
              </a:prstGeom>
              <a:solidFill>
                <a:schemeClr val="bg1">
                  <a:lumMod val="7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grpSp>
        <p:sp>
          <p:nvSpPr>
            <p:cNvPr id="66" name="テキスト ボックス 65"/>
            <p:cNvSpPr txBox="1"/>
            <p:nvPr/>
          </p:nvSpPr>
          <p:spPr>
            <a:xfrm rot="635537">
              <a:off x="1255214" y="3146238"/>
              <a:ext cx="1266979" cy="261610"/>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通知</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件</a:t>
              </a:r>
              <a:endParaRPr 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6" name="グループ化 15"/>
            <p:cNvGrpSpPr/>
            <p:nvPr/>
          </p:nvGrpSpPr>
          <p:grpSpPr>
            <a:xfrm rot="38160">
              <a:off x="1315867" y="3324376"/>
              <a:ext cx="405882" cy="523220"/>
              <a:chOff x="1127006" y="2925124"/>
              <a:chExt cx="338757" cy="436690"/>
            </a:xfrm>
          </p:grpSpPr>
          <p:sp>
            <p:nvSpPr>
              <p:cNvPr id="50" name="角丸四角形 49"/>
              <p:cNvSpPr/>
              <p:nvPr/>
            </p:nvSpPr>
            <p:spPr>
              <a:xfrm rot="559586">
                <a:off x="1157754" y="2959184"/>
                <a:ext cx="294463" cy="294645"/>
              </a:xfrm>
              <a:prstGeom prst="roundRect">
                <a:avLst/>
              </a:prstGeom>
              <a:solidFill>
                <a:srgbClr val="5C8C3C"/>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6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p:cNvSpPr/>
              <p:nvPr/>
            </p:nvSpPr>
            <p:spPr>
              <a:xfrm rot="559586">
                <a:off x="1127006" y="2925124"/>
                <a:ext cx="338757" cy="436690"/>
              </a:xfrm>
              <a:prstGeom prst="rect">
                <a:avLst/>
              </a:prstGeom>
            </p:spPr>
            <p:txBody>
              <a:bodyPr wrap="none">
                <a:spAutoFit/>
              </a:bodyPr>
              <a:lstStyle/>
              <a:p>
                <a:pPr algn="ctr"/>
                <a:r>
                  <a:rPr lang="en-US" altLang="ja-JP" sz="2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F</a:t>
                </a:r>
                <a:endParaRPr lang="ja-JP" altLang="en-US" sz="2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68" name="テキスト ボックス 67"/>
            <p:cNvSpPr txBox="1"/>
            <p:nvPr/>
          </p:nvSpPr>
          <p:spPr>
            <a:xfrm rot="635537">
              <a:off x="1788785" y="3509285"/>
              <a:ext cx="1403437" cy="430887"/>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あなたの投稿に</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Good</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がつきました。</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1112480" y="3998971"/>
              <a:ext cx="2005825" cy="683415"/>
              <a:chOff x="1112480" y="3998971"/>
              <a:chExt cx="2005825" cy="683415"/>
            </a:xfrm>
            <a:effectLst>
              <a:outerShdw blurRad="50800" dist="38100" dir="2700000" algn="tl" rotWithShape="0">
                <a:prstClr val="black">
                  <a:alpha val="40000"/>
                </a:prstClr>
              </a:outerShdw>
            </a:effectLst>
          </p:grpSpPr>
          <p:sp>
            <p:nvSpPr>
              <p:cNvPr id="74" name="正方形/長方形 73"/>
              <p:cNvSpPr/>
              <p:nvPr/>
            </p:nvSpPr>
            <p:spPr>
              <a:xfrm rot="635537">
                <a:off x="1112480" y="3998971"/>
                <a:ext cx="1961351" cy="683415"/>
              </a:xfrm>
              <a:prstGeom prst="rec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sp>
            <p:nvSpPr>
              <p:cNvPr id="75" name="正方形/長方形 74"/>
              <p:cNvSpPr/>
              <p:nvPr/>
            </p:nvSpPr>
            <p:spPr>
              <a:xfrm rot="635537">
                <a:off x="1156954" y="4003094"/>
                <a:ext cx="1961351" cy="199524"/>
              </a:xfrm>
              <a:prstGeom prst="rect">
                <a:avLst/>
              </a:prstGeom>
              <a:solidFill>
                <a:schemeClr val="bg1">
                  <a:lumMod val="7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grpSp>
        <p:sp>
          <p:nvSpPr>
            <p:cNvPr id="76" name="テキスト ボックス 75"/>
            <p:cNvSpPr txBox="1"/>
            <p:nvPr/>
          </p:nvSpPr>
          <p:spPr>
            <a:xfrm rot="635537">
              <a:off x="1110883" y="3918039"/>
              <a:ext cx="1266979" cy="261610"/>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未読</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26</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件</a:t>
              </a:r>
              <a:endParaRPr 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テキスト ボックス 76"/>
            <p:cNvSpPr txBox="1"/>
            <p:nvPr/>
          </p:nvSpPr>
          <p:spPr>
            <a:xfrm rot="635537">
              <a:off x="1644454" y="4281087"/>
              <a:ext cx="1403437" cy="430887"/>
            </a:xfrm>
            <a:prstGeom prst="rect">
              <a:avLst/>
            </a:prstGeom>
            <a:noFill/>
          </p:spPr>
          <p:txBody>
            <a:bodyPr wrap="square" rtlCol="0">
              <a:spAutoFit/>
            </a:bodyPr>
            <a:lstStyle/>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着信が</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ありました。</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5" name="グループ化 24"/>
            <p:cNvGrpSpPr/>
            <p:nvPr/>
          </p:nvGrpSpPr>
          <p:grpSpPr>
            <a:xfrm rot="74681">
              <a:off x="1208232" y="4140501"/>
              <a:ext cx="352811" cy="353029"/>
              <a:chOff x="1061639" y="3530820"/>
              <a:chExt cx="294463" cy="294645"/>
            </a:xfrm>
          </p:grpSpPr>
          <p:sp>
            <p:nvSpPr>
              <p:cNvPr id="53" name="角丸四角形 52"/>
              <p:cNvSpPr/>
              <p:nvPr/>
            </p:nvSpPr>
            <p:spPr>
              <a:xfrm rot="559586">
                <a:off x="1061639" y="3530820"/>
                <a:ext cx="294463" cy="294645"/>
              </a:xfrm>
              <a:prstGeom prst="roundRect">
                <a:avLst/>
              </a:prstGeom>
              <a:solidFill>
                <a:schemeClr val="accent1">
                  <a:lumMod val="7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6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円形吹き出し 53"/>
              <p:cNvSpPr/>
              <p:nvPr/>
            </p:nvSpPr>
            <p:spPr>
              <a:xfrm rot="559586">
                <a:off x="1105096" y="3565700"/>
                <a:ext cx="208084" cy="196421"/>
              </a:xfrm>
              <a:prstGeom prst="wedgeEllipseCallout">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sz="2800" dirty="0">
                  <a:solidFill>
                    <a:schemeClr val="tx1"/>
                  </a:solidFill>
                </a:endParaRPr>
              </a:p>
            </p:txBody>
          </p:sp>
        </p:grpSp>
      </p:grpSp>
      <p:sp>
        <p:nvSpPr>
          <p:cNvPr id="19" name="タイトル 18"/>
          <p:cNvSpPr>
            <a:spLocks noGrp="1"/>
          </p:cNvSpPr>
          <p:nvPr>
            <p:ph type="title"/>
          </p:nvPr>
        </p:nvSpPr>
        <p:spPr/>
        <p:txBody>
          <a:bodyPr vert="horz" lIns="91440" tIns="45720" rIns="91440" bIns="45720" rtlCol="0" anchor="ctr">
            <a:noAutofit/>
          </a:bodyPr>
          <a:lstStyle/>
          <a:p>
            <a:r>
              <a:rPr lang="en-US" altLang="ja-JP" dirty="0"/>
              <a:t>14.SNS</a:t>
            </a:r>
            <a:r>
              <a:rPr lang="ja-JP" altLang="en-US" dirty="0"/>
              <a:t>依存にならないために</a:t>
            </a:r>
            <a:endParaRPr lang="en-US" dirty="0"/>
          </a:p>
        </p:txBody>
      </p:sp>
    </p:spTree>
    <p:custDataLst>
      <p:tags r:id="rId1"/>
    </p:custDataLst>
    <p:extLst>
      <p:ext uri="{BB962C8B-B14F-4D97-AF65-F5344CB8AC3E}">
        <p14:creationId xmlns:p14="http://schemas.microsoft.com/office/powerpoint/2010/main" val="3070665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C526E1FF-807F-43E0-B899-6D6EEEF85D74}"/>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216197" y="1193157"/>
            <a:ext cx="6984127" cy="6984127"/>
          </a:xfrm>
          <a:prstGeom prst="rect">
            <a:avLst/>
          </a:prstGeom>
        </p:spPr>
      </p:pic>
      <p:pic>
        <p:nvPicPr>
          <p:cNvPr id="19" name="図 18">
            <a:extLst>
              <a:ext uri="{FF2B5EF4-FFF2-40B4-BE49-F238E27FC236}">
                <a16:creationId xmlns:a16="http://schemas.microsoft.com/office/drawing/2014/main" id="{DB335318-24A8-4C88-8288-AEA07C518DF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2760152" y="2016424"/>
            <a:ext cx="6349206" cy="6349206"/>
          </a:xfrm>
          <a:prstGeom prst="rect">
            <a:avLst/>
          </a:prstGeom>
        </p:spPr>
      </p:pic>
      <p:sp>
        <p:nvSpPr>
          <p:cNvPr id="30" name="テキスト ボックス 29"/>
          <p:cNvSpPr txBox="1"/>
          <p:nvPr/>
        </p:nvSpPr>
        <p:spPr>
          <a:xfrm>
            <a:off x="68348" y="869489"/>
            <a:ext cx="9075651" cy="1200329"/>
          </a:xfrm>
          <a:prstGeom prst="rect">
            <a:avLst/>
          </a:prstGeom>
          <a:noFill/>
        </p:spPr>
        <p:txBody>
          <a:bodyPr wrap="square" rtlCol="0">
            <a:spAutoFit/>
          </a:bodyPr>
          <a:lstStyle/>
          <a:p>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勉強を中断し友達への返信を済ますことにしましたが、</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すぐにまた連絡がきます。</a:t>
            </a:r>
            <a:b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家の人にも注意されても、なかなか勉強に戻れません。</a:t>
            </a:r>
          </a:p>
        </p:txBody>
      </p:sp>
      <p:grpSp>
        <p:nvGrpSpPr>
          <p:cNvPr id="10" name="グループ化 9"/>
          <p:cNvGrpSpPr/>
          <p:nvPr/>
        </p:nvGrpSpPr>
        <p:grpSpPr>
          <a:xfrm rot="21222859">
            <a:off x="4446113" y="2112226"/>
            <a:ext cx="2220207" cy="1355931"/>
            <a:chOff x="3492843" y="1883359"/>
            <a:chExt cx="2726201" cy="1603056"/>
          </a:xfrm>
        </p:grpSpPr>
        <p:sp>
          <p:nvSpPr>
            <p:cNvPr id="11" name="円形吹き出し 3"/>
            <p:cNvSpPr/>
            <p:nvPr/>
          </p:nvSpPr>
          <p:spPr>
            <a:xfrm rot="367815" flipH="1">
              <a:off x="3492843" y="1883359"/>
              <a:ext cx="2726201" cy="160305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accent2"/>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p:cNvSpPr txBox="1"/>
            <p:nvPr/>
          </p:nvSpPr>
          <p:spPr>
            <a:xfrm rot="364320">
              <a:off x="3594417" y="2104953"/>
              <a:ext cx="2543346" cy="982449"/>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b="1" dirty="0">
                  <a:solidFill>
                    <a:schemeClr val="bg1"/>
                  </a:solidFill>
                </a:rPr>
                <a:t>勉強は</a:t>
              </a:r>
              <a:endParaRPr lang="en-US" altLang="ja-JP" sz="2400" b="1" dirty="0">
                <a:solidFill>
                  <a:schemeClr val="bg1"/>
                </a:solidFill>
              </a:endParaRPr>
            </a:p>
            <a:p>
              <a:r>
                <a:rPr lang="ja-JP" altLang="en-US" sz="2400" b="1" dirty="0">
                  <a:solidFill>
                    <a:schemeClr val="bg1"/>
                  </a:solidFill>
                </a:rPr>
                <a:t>どうしたの？</a:t>
              </a:r>
              <a:endParaRPr lang="en-US" altLang="ja-JP" sz="2400" b="1" dirty="0">
                <a:solidFill>
                  <a:schemeClr val="bg1"/>
                </a:solidFill>
              </a:endParaRPr>
            </a:p>
          </p:txBody>
        </p:sp>
      </p:grpSp>
      <p:grpSp>
        <p:nvGrpSpPr>
          <p:cNvPr id="5" name="グループ化 4"/>
          <p:cNvGrpSpPr/>
          <p:nvPr/>
        </p:nvGrpSpPr>
        <p:grpSpPr>
          <a:xfrm>
            <a:off x="2472856" y="4452730"/>
            <a:ext cx="4400357" cy="2609677"/>
            <a:chOff x="4779613" y="1315541"/>
            <a:chExt cx="5646455" cy="2958839"/>
          </a:xfrm>
        </p:grpSpPr>
        <p:grpSp>
          <p:nvGrpSpPr>
            <p:cNvPr id="6" name="グループ化 5"/>
            <p:cNvGrpSpPr/>
            <p:nvPr/>
          </p:nvGrpSpPr>
          <p:grpSpPr>
            <a:xfrm rot="816526">
              <a:off x="4779613" y="1315541"/>
              <a:ext cx="5646455" cy="2958839"/>
              <a:chOff x="-5201270" y="1184287"/>
              <a:chExt cx="6384713" cy="3485600"/>
            </a:xfrm>
          </p:grpSpPr>
          <p:sp>
            <p:nvSpPr>
              <p:cNvPr id="8" name="爆発 2 6"/>
              <p:cNvSpPr/>
              <p:nvPr/>
            </p:nvSpPr>
            <p:spPr>
              <a:xfrm rot="305964">
                <a:off x="-5201270" y="1184287"/>
                <a:ext cx="6384713" cy="3485600"/>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 name="Picture 4" descr="D:\ryuno\_徳島\コンテンツ制作\集中線.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92236">
                <a:off x="-5106186" y="1254990"/>
                <a:ext cx="6215215" cy="3335199"/>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7" name="テキスト ボックス 6"/>
            <p:cNvSpPr txBox="1"/>
            <p:nvPr/>
          </p:nvSpPr>
          <p:spPr>
            <a:xfrm rot="321852">
              <a:off x="5788420" y="2379193"/>
              <a:ext cx="3812495" cy="1139998"/>
            </a:xfrm>
            <a:prstGeom prst="rect">
              <a:avLst/>
            </a:prstGeom>
            <a:noFill/>
          </p:spPr>
          <p:txBody>
            <a:bodyPr wrap="square" rtlCol="0">
              <a:spAutoFit/>
            </a:bodyPr>
            <a:lstStyle/>
            <a:p>
              <a:r>
                <a:rPr lang="ja-JP" altLang="en-US" sz="28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返信が済んだらやるから！！</a:t>
              </a:r>
            </a:p>
          </p:txBody>
        </p:sp>
      </p:grpSp>
      <p:grpSp>
        <p:nvGrpSpPr>
          <p:cNvPr id="54" name="グループ化 53"/>
          <p:cNvGrpSpPr/>
          <p:nvPr/>
        </p:nvGrpSpPr>
        <p:grpSpPr>
          <a:xfrm>
            <a:off x="234491" y="2263336"/>
            <a:ext cx="1265896" cy="1308861"/>
            <a:chOff x="2546003" y="1723870"/>
            <a:chExt cx="1265896" cy="1308861"/>
          </a:xfrm>
        </p:grpSpPr>
        <p:sp>
          <p:nvSpPr>
            <p:cNvPr id="63"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64" name="テキスト ボックス 63"/>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5" name="テキスト ボックス 64"/>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66" name="テキスト ボックス 65"/>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7" name="テキスト ボックス 66"/>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8" name="テキスト ボックス 67"/>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69" name="テキスト ボックス 68"/>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0" name="テキスト ボックス 69"/>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1" name="テキスト ボックス 70"/>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2" name="テキスト ボックス 71"/>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3" name="テキスト ボックス 72"/>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4" name="テキスト ボックス 73"/>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5" name="テキスト ボックス 74"/>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6" name="フリーフォーム 75"/>
            <p:cNvSpPr/>
            <p:nvPr/>
          </p:nvSpPr>
          <p:spPr>
            <a:xfrm flipV="1">
              <a:off x="3166220" y="2347057"/>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77" name="フリーフォーム 76"/>
            <p:cNvSpPr/>
            <p:nvPr/>
          </p:nvSpPr>
          <p:spPr>
            <a:xfrm rot="16200000">
              <a:off x="2994626" y="2231186"/>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78"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15" name="タイトル 14"/>
          <p:cNvSpPr>
            <a:spLocks noGrp="1"/>
          </p:cNvSpPr>
          <p:nvPr>
            <p:ph type="title"/>
          </p:nvPr>
        </p:nvSpPr>
        <p:spPr/>
        <p:txBody>
          <a:bodyPr vert="horz" lIns="91440" tIns="45720" rIns="91440" bIns="45720" rtlCol="0" anchor="ctr">
            <a:noAutofit/>
          </a:bodyPr>
          <a:lstStyle/>
          <a:p>
            <a:r>
              <a:rPr lang="en-US" altLang="ja-JP" dirty="0"/>
              <a:t>14.SNS</a:t>
            </a:r>
            <a:r>
              <a:rPr lang="ja-JP" altLang="en-US" dirty="0"/>
              <a:t>依存にならないために</a:t>
            </a:r>
            <a:endParaRPr lang="en-US" dirty="0"/>
          </a:p>
        </p:txBody>
      </p:sp>
    </p:spTree>
    <p:custDataLst>
      <p:tags r:id="rId1"/>
    </p:custDataLst>
    <p:extLst>
      <p:ext uri="{BB962C8B-B14F-4D97-AF65-F5344CB8AC3E}">
        <p14:creationId xmlns:p14="http://schemas.microsoft.com/office/powerpoint/2010/main" val="3303092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0" y="3075057"/>
            <a:ext cx="9144000" cy="707886"/>
          </a:xfrm>
          <a:prstGeom prst="rect">
            <a:avLst/>
          </a:prstGeom>
          <a:noFill/>
        </p:spPr>
        <p:txBody>
          <a:bodyPr wrap="square" rtlCol="0">
            <a:spAutoFit/>
          </a:bodyPr>
          <a:lstStyle>
            <a:defPPr>
              <a:defRPr lang="ja-JP"/>
            </a:defPPr>
            <a:lvl1pPr algn="ctr">
              <a:defRPr sz="3200" b="1">
                <a:solidFill>
                  <a:srgbClr val="675B4B"/>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4000" dirty="0"/>
              <a:t>なぜ、こうなったのでしょうか？</a:t>
            </a:r>
          </a:p>
        </p:txBody>
      </p:sp>
      <p:pic>
        <p:nvPicPr>
          <p:cNvPr id="28" name="図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6970" y="4105358"/>
            <a:ext cx="2606714" cy="2596329"/>
          </a:xfrm>
          <a:prstGeom prst="rect">
            <a:avLst/>
          </a:prstGeom>
        </p:spPr>
      </p:pic>
      <p:sp>
        <p:nvSpPr>
          <p:cNvPr id="6" name="タイトル 5"/>
          <p:cNvSpPr>
            <a:spLocks noGrp="1"/>
          </p:cNvSpPr>
          <p:nvPr>
            <p:ph type="title"/>
          </p:nvPr>
        </p:nvSpPr>
        <p:spPr/>
        <p:txBody>
          <a:bodyPr vert="horz" lIns="91440" tIns="45720" rIns="91440" bIns="45720" rtlCol="0" anchor="ctr">
            <a:noAutofit/>
          </a:bodyPr>
          <a:lstStyle/>
          <a:p>
            <a:r>
              <a:rPr lang="en-US" altLang="ja-JP" dirty="0"/>
              <a:t>14.SNS</a:t>
            </a:r>
            <a:r>
              <a:rPr lang="ja-JP" altLang="en-US" dirty="0"/>
              <a:t>依存にならないために</a:t>
            </a:r>
            <a:endParaRPr lang="en-US" dirty="0"/>
          </a:p>
        </p:txBody>
      </p:sp>
    </p:spTree>
    <p:custDataLst>
      <p:tags r:id="rId1"/>
    </p:custDataLst>
    <p:extLst>
      <p:ext uri="{BB962C8B-B14F-4D97-AF65-F5344CB8AC3E}">
        <p14:creationId xmlns:p14="http://schemas.microsoft.com/office/powerpoint/2010/main" val="14785592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86006" y="423775"/>
            <a:ext cx="8571987" cy="3443309"/>
            <a:chOff x="286006" y="423775"/>
            <a:chExt cx="8571987" cy="3443309"/>
          </a:xfrm>
        </p:grpSpPr>
        <p:sp>
          <p:nvSpPr>
            <p:cNvPr id="17" name="角丸四角形 16"/>
            <p:cNvSpPr/>
            <p:nvPr/>
          </p:nvSpPr>
          <p:spPr>
            <a:xfrm>
              <a:off x="286006" y="1192566"/>
              <a:ext cx="8571987" cy="2378611"/>
            </a:xfrm>
            <a:prstGeom prst="roundRect">
              <a:avLst>
                <a:gd name="adj" fmla="val 9407"/>
              </a:avLst>
            </a:prstGeom>
            <a:solidFill>
              <a:srgbClr val="AE9070">
                <a:alpha val="50196"/>
              </a:srgbClr>
            </a:solidFill>
            <a:ln w="38100" cap="rnd" cmpd="sng" algn="ctr">
              <a:noFill/>
              <a:prstDash val="solid"/>
            </a:ln>
            <a:effectLst/>
          </p:spPr>
          <p:txBody>
            <a:bodyPr anchor="ctr"/>
            <a:lstStyle/>
            <a:p>
              <a:pPr eaLnBrk="0" fontAlgn="base" hangingPunct="0">
                <a:spcBef>
                  <a:spcPct val="0"/>
                </a:spcBef>
                <a:spcAft>
                  <a:spcPct val="0"/>
                </a:spcAft>
              </a:pPr>
              <a:endParaRPr kumimoji="0" lang="ja-JP" altLang="en-US" kern="0">
                <a:solidFill>
                  <a:prstClr val="black"/>
                </a:solidFill>
                <a:latin typeface="Calibri"/>
                <a:ea typeface="ＭＳ Ｐゴシック" panose="020B0600070205080204" pitchFamily="50" charset="-128"/>
              </a:endParaRPr>
            </a:p>
          </p:txBody>
        </p:sp>
        <p:pic>
          <p:nvPicPr>
            <p:cNvPr id="4" name="図 3">
              <a:extLst>
                <a:ext uri="{FF2B5EF4-FFF2-40B4-BE49-F238E27FC236}">
                  <a16:creationId xmlns:a16="http://schemas.microsoft.com/office/drawing/2014/main" id="{F4BAF297-3B17-4AE7-B240-07F6233CD073}"/>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72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698302" y="423775"/>
              <a:ext cx="3443309" cy="3443309"/>
            </a:xfrm>
            <a:prstGeom prst="rect">
              <a:avLst/>
            </a:prstGeom>
          </p:spPr>
        </p:pic>
        <p:sp>
          <p:nvSpPr>
            <p:cNvPr id="55" name="テキスト ボックス 54"/>
            <p:cNvSpPr txBox="1"/>
            <p:nvPr/>
          </p:nvSpPr>
          <p:spPr>
            <a:xfrm>
              <a:off x="4204605" y="1412375"/>
              <a:ext cx="4490359" cy="1938992"/>
            </a:xfrm>
            <a:prstGeom prst="rect">
              <a:avLst/>
            </a:prstGeom>
            <a:noFill/>
          </p:spPr>
          <p:txBody>
            <a:bodyPr wrap="square" rtlCol="0">
              <a:spAutoFit/>
            </a:bodyPr>
            <a:lstStyle/>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暇さえあれば</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を見てしまう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を確認できないと不安になる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返信ができないとイライラしてしまう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buFont typeface="Arial" panose="020B0604020202020204" pitchFamily="34" charset="0"/>
                <a:buChar char="•"/>
              </a:pP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近年、こうした症状が</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依存」</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として、</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問題になっています。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化 7"/>
          <p:cNvGrpSpPr/>
          <p:nvPr/>
        </p:nvGrpSpPr>
        <p:grpSpPr>
          <a:xfrm>
            <a:off x="286006" y="3505210"/>
            <a:ext cx="8571987" cy="2683584"/>
            <a:chOff x="286006" y="3505210"/>
            <a:chExt cx="8571987" cy="2683584"/>
          </a:xfrm>
        </p:grpSpPr>
        <p:sp>
          <p:nvSpPr>
            <p:cNvPr id="54" name="角丸四角形 53"/>
            <p:cNvSpPr/>
            <p:nvPr/>
          </p:nvSpPr>
          <p:spPr>
            <a:xfrm>
              <a:off x="286006" y="3925511"/>
              <a:ext cx="8571987" cy="2263283"/>
            </a:xfrm>
            <a:prstGeom prst="roundRect">
              <a:avLst>
                <a:gd name="adj" fmla="val 11701"/>
              </a:avLst>
            </a:prstGeom>
            <a:solidFill>
              <a:schemeClr val="accent2">
                <a:lumMod val="40000"/>
                <a:lumOff val="60000"/>
              </a:schemeClr>
            </a:solidFill>
            <a:ln w="38100" cap="rnd" cmpd="sng" algn="ctr">
              <a:no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09AC5B8D-0F88-4D18-A8FC-AEED600EA10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6983" y="3505210"/>
              <a:ext cx="2660283" cy="2682269"/>
            </a:xfrm>
            <a:prstGeom prst="rect">
              <a:avLst/>
            </a:prstGeom>
            <a:effectLst/>
          </p:spPr>
        </p:pic>
        <p:sp>
          <p:nvSpPr>
            <p:cNvPr id="7" name="テキスト ボックス 6"/>
            <p:cNvSpPr txBox="1"/>
            <p:nvPr/>
          </p:nvSpPr>
          <p:spPr>
            <a:xfrm>
              <a:off x="541560" y="4023535"/>
              <a:ext cx="5434697" cy="206723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友達とコミュニケーションをとることは大切ですが、</a:t>
              </a:r>
              <a:b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趣味や勉強などの自分の時間、</a:t>
              </a:r>
              <a:b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また、家族の時間を持つことも同じくらい大切です。</a:t>
              </a: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他にやることがあるときは通知を</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OFF</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にする、</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友達には「後で連絡するね」と伝えるなど、</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工夫して</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を利用しましょう。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1" name="グループ化 30">
            <a:extLst>
              <a:ext uri="{FF2B5EF4-FFF2-40B4-BE49-F238E27FC236}">
                <a16:creationId xmlns:a16="http://schemas.microsoft.com/office/drawing/2014/main" id="{52F482AF-D70D-4146-9863-B7B7F6368F2D}"/>
              </a:ext>
            </a:extLst>
          </p:cNvPr>
          <p:cNvGrpSpPr/>
          <p:nvPr/>
        </p:nvGrpSpPr>
        <p:grpSpPr>
          <a:xfrm>
            <a:off x="22448" y="1730255"/>
            <a:ext cx="2503762" cy="1092775"/>
            <a:chOff x="23381" y="2267721"/>
            <a:chExt cx="2503762" cy="1092775"/>
          </a:xfrm>
        </p:grpSpPr>
        <p:grpSp>
          <p:nvGrpSpPr>
            <p:cNvPr id="21" name="グループ化 20"/>
            <p:cNvGrpSpPr/>
            <p:nvPr/>
          </p:nvGrpSpPr>
          <p:grpSpPr>
            <a:xfrm rot="20958430" flipV="1">
              <a:off x="132511" y="2267721"/>
              <a:ext cx="2139620" cy="1092775"/>
              <a:chOff x="369689" y="2682597"/>
              <a:chExt cx="3479339" cy="1963661"/>
            </a:xfrm>
            <a:solidFill>
              <a:srgbClr val="ED7D31"/>
            </a:solidFill>
          </p:grpSpPr>
          <p:sp>
            <p:nvSpPr>
              <p:cNvPr id="22" name="円/楕円 42"/>
              <p:cNvSpPr/>
              <p:nvPr/>
            </p:nvSpPr>
            <p:spPr>
              <a:xfrm>
                <a:off x="3500774" y="4385596"/>
                <a:ext cx="183843" cy="171238"/>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3" name="雲 31"/>
              <p:cNvSpPr/>
              <p:nvPr/>
            </p:nvSpPr>
            <p:spPr>
              <a:xfrm rot="197991">
                <a:off x="369689" y="2682597"/>
                <a:ext cx="3479339" cy="19636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sp>
            <p:nvSpPr>
              <p:cNvPr id="24" name="円/楕円 45"/>
              <p:cNvSpPr/>
              <p:nvPr/>
            </p:nvSpPr>
            <p:spPr>
              <a:xfrm>
                <a:off x="3693332" y="4481176"/>
                <a:ext cx="118273" cy="110166"/>
              </a:xfrm>
              <a:prstGeom prst="ellipse">
                <a:avLst/>
              </a:prstGeom>
              <a:grp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bg1"/>
                  </a:solidFill>
                </a:endParaRPr>
              </a:p>
            </p:txBody>
          </p:sp>
        </p:grpSp>
        <p:sp>
          <p:nvSpPr>
            <p:cNvPr id="25" name="テキスト ボックス 24"/>
            <p:cNvSpPr txBox="1"/>
            <p:nvPr/>
          </p:nvSpPr>
          <p:spPr>
            <a:xfrm rot="21164765">
              <a:off x="23381" y="2537355"/>
              <a:ext cx="2503762" cy="646331"/>
            </a:xfrm>
            <a:prstGeom prst="rect">
              <a:avLst/>
            </a:prstGeom>
            <a:noFill/>
          </p:spPr>
          <p:txBody>
            <a:bodyPr wrap="square" rtlCol="0">
              <a:spAutoFit/>
            </a:bodyP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返信きて</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ないかな・・・</a:t>
              </a:r>
            </a:p>
          </p:txBody>
        </p:sp>
      </p:grpSp>
      <p:sp>
        <p:nvSpPr>
          <p:cNvPr id="28" name="乗算記号 29"/>
          <p:cNvSpPr/>
          <p:nvPr/>
        </p:nvSpPr>
        <p:spPr>
          <a:xfrm rot="20932626">
            <a:off x="2184040" y="2137022"/>
            <a:ext cx="2019963" cy="2031090"/>
          </a:xfrm>
          <a:prstGeom prst="mathMultiply">
            <a:avLst>
              <a:gd name="adj1" fmla="val 9715"/>
            </a:avLst>
          </a:prstGeom>
          <a:solidFill>
            <a:srgbClr val="C00000">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19" name="ドーナツ 18"/>
          <p:cNvSpPr/>
          <p:nvPr/>
        </p:nvSpPr>
        <p:spPr>
          <a:xfrm>
            <a:off x="7586430" y="5091290"/>
            <a:ext cx="1502251" cy="1500109"/>
          </a:xfrm>
          <a:prstGeom prst="donut">
            <a:avLst>
              <a:gd name="adj" fmla="val 16648"/>
            </a:avLst>
          </a:prstGeom>
          <a:solidFill>
            <a:srgbClr val="ED7D31">
              <a:alpha val="80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11" name="タイトル 10"/>
          <p:cNvSpPr>
            <a:spLocks noGrp="1"/>
          </p:cNvSpPr>
          <p:nvPr>
            <p:ph type="title"/>
          </p:nvPr>
        </p:nvSpPr>
        <p:spPr/>
        <p:txBody>
          <a:bodyPr vert="horz" lIns="91440" tIns="45720" rIns="91440" bIns="45720" rtlCol="0" anchor="ctr">
            <a:noAutofit/>
          </a:bodyPr>
          <a:lstStyle/>
          <a:p>
            <a:r>
              <a:rPr lang="en-US" altLang="ja-JP" dirty="0"/>
              <a:t>14.SNS</a:t>
            </a:r>
            <a:r>
              <a:rPr lang="ja-JP" altLang="en-US" dirty="0"/>
              <a:t>依存にならないために</a:t>
            </a:r>
            <a:endParaRPr lang="en-US" dirty="0"/>
          </a:p>
        </p:txBody>
      </p:sp>
    </p:spTree>
    <p:custDataLst>
      <p:tags r:id="rId1"/>
    </p:custDataLst>
    <p:extLst>
      <p:ext uri="{BB962C8B-B14F-4D97-AF65-F5344CB8AC3E}">
        <p14:creationId xmlns:p14="http://schemas.microsoft.com/office/powerpoint/2010/main" val="332308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54673" y="810035"/>
            <a:ext cx="8805692" cy="308302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749300" y="1367596"/>
            <a:ext cx="7823200" cy="2092881"/>
          </a:xfrm>
          <a:prstGeom prst="rect">
            <a:avLst/>
          </a:prstGeom>
          <a:noFill/>
        </p:spPr>
        <p:txBody>
          <a:bodyPr wrap="square" rtlCol="0">
            <a:spAutoFit/>
          </a:bodyPr>
          <a:lstStyle/>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依存になれば、楽しいはずの友達との会話も</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ストレスになってしまいます。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家の人とルールを決める、決めたルールは、</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友達にも理解してもらうなどして、</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無理なく</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を使用するようにしましょう。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rot="21045472">
            <a:off x="658399" y="3932574"/>
            <a:ext cx="4240013" cy="2243040"/>
            <a:chOff x="198922" y="4012896"/>
            <a:chExt cx="4240013" cy="2243040"/>
          </a:xfrm>
        </p:grpSpPr>
        <p:sp>
          <p:nvSpPr>
            <p:cNvPr id="8" name="雲 31"/>
            <p:cNvSpPr/>
            <p:nvPr/>
          </p:nvSpPr>
          <p:spPr>
            <a:xfrm rot="197991">
              <a:off x="198922" y="4012896"/>
              <a:ext cx="4240013" cy="224304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accent2"/>
            </a:soli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0" name="正方形/長方形 9"/>
            <p:cNvSpPr/>
            <p:nvPr/>
          </p:nvSpPr>
          <p:spPr>
            <a:xfrm rot="21437055">
              <a:off x="451891" y="4382642"/>
              <a:ext cx="3842110" cy="1569660"/>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決めたルールを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友達にも分かって</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もらおう！</a:t>
              </a:r>
            </a:p>
          </p:txBody>
        </p:sp>
      </p:grpSp>
      <p:pic>
        <p:nvPicPr>
          <p:cNvPr id="3" name="図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28868" y="3246800"/>
            <a:ext cx="4299893" cy="4022869"/>
          </a:xfrm>
          <a:prstGeom prst="rect">
            <a:avLst/>
          </a:prstGeom>
        </p:spPr>
      </p:pic>
      <p:sp>
        <p:nvSpPr>
          <p:cNvPr id="13" name="タイトル 12"/>
          <p:cNvSpPr>
            <a:spLocks noGrp="1"/>
          </p:cNvSpPr>
          <p:nvPr>
            <p:ph type="title"/>
          </p:nvPr>
        </p:nvSpPr>
        <p:spPr/>
        <p:txBody>
          <a:bodyPr vert="horz" lIns="91440" tIns="45720" rIns="91440" bIns="45720" rtlCol="0" anchor="ctr">
            <a:noAutofit/>
          </a:bodyPr>
          <a:lstStyle/>
          <a:p>
            <a:r>
              <a:rPr lang="en-US" altLang="ja-JP" dirty="0"/>
              <a:t>14.SNS</a:t>
            </a:r>
            <a:r>
              <a:rPr lang="ja-JP" altLang="en-US" dirty="0"/>
              <a:t>依存にならないために</a:t>
            </a:r>
            <a:endParaRPr lang="en-US" dirty="0"/>
          </a:p>
        </p:txBody>
      </p:sp>
    </p:spTree>
    <p:custDataLst>
      <p:tags r:id="rId1"/>
    </p:custDataLst>
    <p:extLst>
      <p:ext uri="{BB962C8B-B14F-4D97-AF65-F5344CB8AC3E}">
        <p14:creationId xmlns:p14="http://schemas.microsoft.com/office/powerpoint/2010/main" val="769354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0"/>
  <p:tag name="ISPRING_PROJECT_FOLDER_UPDATED" val="1"/>
  <p:tag name="ISPRING_ULTRA_SCORM_COURSE_ID" val="0B614A66-4F9C-4121-B07A-BA9DFF81A28D"/>
  <p:tag name="ISPRING_SCORM_RATE_SLIDES" val="1"/>
  <p:tag name="ISPRING_SCORM_PASSING_SCORE" val="100.000000"/>
  <p:tag name="ISPRING_PLAYERS_CUSTOMIZATION" val="UEsDBBQAAgAIACST9EaKJOKo+gIAALAIAAAUAAAAdW5pdmVyc2FsL3BsYXllci54bWytVU1v2zAMPafA/oOhe6WkXdc2sFt0BYId1qFA1m23QLUZW4u/Jsl1018/yvL3nG4FdkhgU3yPFPlIu9fPSew8gVQiSz2yoHPiQOpngUhDjzx8XR1fkOurd0duHvM9SEcEHilSYQA8Jk4Aypci1wi+5zrySM9AkZk4uRSZFHqP3GfI3UW6JO+OZuiSKo9EWudLxsqypEIhIg1VFheGRFE/S1guQUGqQTKbBnEa7FL/HY2/JEuZ3uegeshcvz1wTdJyPCsxIClPaSZDdjKfL9iPu89rP4KEH4tUaZ76QBys5Kwq5SP3d3dZUMSgjG3m2iTXoLVJorLNXL0Ui4vUUdL3iHXYJKAUD0HROA0Js1g2AXa3MVdRzaMGtIZX7UTNW/ltzPumcas6xzrnvHiMhYrwqA/prJNAlw2jukl13UpBD42CVoaJOBJ+FUJCUL1+ayUyXxAbsFVclSdVpY8H+LTivs7k/hZhqKK6g7RtGrVNoxWo5aBt9HVHQZrbboHrQkJTqpn7JALIvnApuZHFlZYFuGxkrLFsCHaZvXLdpK4hbqST+OwfemP8Rq35qV7rTAX4H435hERtTUQawPNKoI+GBGuqAYttbFTnMTUxu5xU8Zj0dD0w2RzrpuBFHM1lCDiGAdecdXZ2CAqSK3TxCznC9g4OgiMRRjH+9CTD+PQgTcLlbpKhd3AQHGf+bgLamtsysnEdR2JqFeSyiXXi+oXSWSJeKnkO9oxeVjp8beSao5tctAfn8z9GcRCjGcwtmVhd5qm3r5rDezOnWnU+m9xaBmrFeQBd5NarmYUiH/kEsOVFrG/7OTX7sAcd5Tw1HdNc31HvWbkWL+CUIjBfusWpqUkERjMe+XBx2mPAfuJ2GYSvTIcibrO0qQOlrHqz/1VFmy1ft852/VCHXazhk4DSYuxMfUR1hDIr0mDUQ5p3HxEV4067kcCdGLZ4o8UJijTLPfIeH+o7X55ddlc+x084631r7m1gm8sbVnqdcKcgVuu6vYhb7wZ8/A1QSwMEFAACAAgAQIFRSjkrzaQJBgAAjBQAAB0AAAB1bml2ZXJzYWwvY29tbW9uX21lc3NhZ2VzLmxuZ7VY62/TVhT/jsT/YFlC2qStwCQQH9ogJ7ltLRw72A6FTZOV0QwilaRqymPfYrvp+lw7SkF9iLY8EqC04VFYoa//ZbdO0k/8Czv32s7iwogdmNRGvrbP7xyfx++ce9vP3rrWx9xIDeTS2UwHe7LtBMukMpezvenMlQ42oXZ+f4ZlcoPJTG+yL5tJdbCZLMucDR090t6XzFy5nrySguujRxim/Voql4NlLkRW/66ZdG8HGw9rESkW58RLmiB1SVqY72JD+9t65fEaNtewsfHND6fP3Dp56vS37ccdOT8wSowTBC8QQ5FOnfABJKqyJGiAhgRNRBdVNlR5voL1zWCSUkIVeBGxoerCOsgHE47L6AIbskYn/ahNyDISVU0R+CjSeEUTJZW6Q0AqigJK4QnWi1hfx8Y7bD7FxiNsjmLjdq04Tu9PYX0Z67NYH2qmKSrFOF7UZKSoMh9ReUlkQ9i8h83n2NjG5mtsDmNzGxt/YbNElvq6NfJ2f2exli9gfQLrM8QI0G2uUCPghXFsjMLNg7uvasUS2FQdWrHG3mF9Fev3sL5Lf5dw3qjegZfv1Z7A7x2s3wVb6dMFbMzA0+Z294iCxEU1Lh7XYkhRuC6Ii5plbqRTN5nBq+kc0z+QyqUyg8lByHbmZnrwKjzrTWW/Y3qzNzN92WQv8+tACgAlhUn29/elL9tvppX+ASgIJt6X/K2pFTLXw4tdmipJgqIhMereIU4cJVlKfEf9YrwAp1TfGPvvhwOiypyCZEjYtyPEd8YGNpdbQNBo+diJA1DWH1vBQLr5rm4B/lViCzan6GfZmTcSDCmOaI7Ng1eaCUINIBnqR1F6JDn6+cy0s98Yp5lWxuaftDbK5B1aG1bhsTW24CbhXDPVvBiRoAgjqke9F1SfqKw9pIhQcAY2xuoZ3Axd4BJipFsLqyJchhFERkhez1y+6lMOKvaTed+Y5ddzKU8utzXDdtC0sHQR+Aa+llQk/I0EEZTOsSHpXBCJS0ghuso+yErkLvBdHCEpwokuZ1FCnDKqhVJlc8RDiEBN+h7JB+MBNsrY2IKn1lS5Zu4E06Sg8wlIRZ6DOHkVlGvFKWt9nvDd8rD1HtKgZJtCsyIQE0N/iKAoKZPzCf5HrZPjBRTVoG6A6jSV9qxG3cwxpzmIUXTxGEOIeXbqYAUoeWJ/cxLyslZ6SB2whA0d53WrAPSxepB/RZYBiPaQWZ5G5LWuQUPeKcK87s/kVTC2unbnY6e1ZiCp2K9nnXHb9eYc0Iu1V6gVddr76hU/F8hMJYJETualVkJc3q09fQnmW49eVpa3PR2VxLp0KL4tGPWZADvgdYr9nKklx1TjNjXvGdaBOsFnL8h1AKL8Dws/FeEg5jV4cnrE9eSXGKnYrSrMA3FWZx9X1jb8CyEYwYBZDha2rLVpMkmR7rLqX54XO6VDvdHYA5CKWbCWX/rHEaUmUN6sD+aZC+D/T0JjcwubM9j8HRvP/MP1oLDCq9D6elK/MNh4428QoQxhp4K36uw51kPtZI6tlras8Vmn8MnkvlrnBGt9Aka5lhirYdj2dEKVVwX4osrMJAzY4GuYtA/mpgksScqiOyHP+cBPxJDrLLuLeT63spi3dintkv3C0sffbQ1PHtwdr89KcPPD9tKXqLW/rMnGgiptpqVOA18WRped3DDO0nxumd0VxMkwl0U4MYLokACT/0Oa4ls+StmRhvojPhRUxR0KsXkfmyY2dTcUfmrOQbN3nVHUyQGiG/hHi9WNB21tbT4xDplji1ffTFfuL37Yng8EQmZWYG5UB/uJMt2Dn5uhqFzYK2jL+RFz9uuuoL9du8pDEre4H97fzFfmjOr8EBk1/t8NMC0pJ8icqnKR7hhUHRmlTehdO9TId0FAYpx8DoiV7tGczAOIVcrQQ/5aUiMcDZnvYDUI1g9Z6NReBFZ3q/l1EJiv1R6JP1Q+rnHRKD2IInaViY+hLuGC8n/joRTZh+7tWGPLfoEj3ZwIDeDrYssI1Y+fyDEJPZIQskly1Pd3vthMnjZrl1uBlux1vf6cbt1sHKivcvTcsP14wzHiP1BLAwQUAAIACABAgVFKqNYaVMcEAADmEQAAJwAAAHVuaXZlcnNhbC9mbGFzaF9wdWJsaXNoaW5nX3NldHRpbmdzLnhtbNVY60/bVhT/nr/C8tSPjaGDQVGSqoNEReW1JpM6TRO6iS+Jhx+RfTPKPsX2QDBAYWWsaovKU8m6UVj3ZC2l/8suefCp/8LOtZNACDAzxtQKCPG95/7OOb/zsh24cU+RuS+wbkiaGuRb/S08h9WEJkpqMsh/HItc7eQ5gyBVRLKm4iCvajx3I+QLpDNxWTJSUUwIiBocwKhGV5oE+RQh6S5BGBsb80tGWme7mpwhgG/4E5oipHVsYJVgXUjLaBz+kfE0NvgqggcA+FM0tXos5PNxXMBF6tfEjIw5SQTLVYk5heSIjIwUL7hicZQYTepaRhW7NVnTOT0ZD/LvfRhhPzUZF6pHUrDKODFCsMiWSRcSRYlZgeSo9CXmUlhKpsDcjjaeG5NEkgry19oYCkgLzSgOtus6YijdGnCgkiq8ggkSEUHupauP4HvEqC24S+K4ihQpEYMdjvkf5Htiw9G+3p7w8MBgLBwdvhXr73NtOMehWPhu7ByHYr2xvvB55L3C3/pkKHynr3fg9nBscLAv1jt0eAoYbSAkIDQyFgBmtYyewHXCAiSVUeIqkmTI0WM0GphAlstIT+KYFpEgiCNINjDPfZ7GyY8ySJbIOBRDCxTDKMbpm0YaJ8gdFrYgT/QM5g/hXEAwDGJZT4n26/WU6OhscF1wtR+6daKVAUQISqQgeWDNMS0gHF2qiY1oaoNr7JqLa7JYdwgrcSwOIAUfKYnoqKRGQLKV50YgCDK4OpjGKhdFKpShRMD9RB3AyMQNIhGn/CJV6Zu6hGQO8KBPYK4/2kRHIoV0o4H1OvMs+ROhT6m9Su21z1w+3LXTZEtL2eLeLDV/rORnqLlMrT+p/ZRaG9SepuYMtaaLk3MH38HWA2ruUfMhLL7ZXfaCTM0Fam41A5YLL4sziwzKmilOz4Hq4mLuYHWWWveLW7P7LyYdXXlq5qi5Qk2Q/IpmLS8aixNTgHaQ/ZlaWfhCzW2aNY8awF1xa6Z3oCd89woH5tVVl56tVwrrVateT1TyJjWBFotaX1cdv2wbIASF9fKzb/+1+960zO7vzNWc3XIiboKFR8w2HX8fU2vBq17vgd7eqzx9fiTQi46iCxFetdmaqbJ9NgmuAWDJ/FRpZdeh+gdqfkMtUP0T+17Vztz/r7UX6u5fXK9XNzee19zccz6XnaAXjgXaW2J/76RlY6Ct+07faEhXT2g5qzxRKO1MNaYN2PaaMWmtUQvIfAm7xdx2xX51Xk4gFpV8rrj1CDAPViaLL3KMf0dpc315AW9pvfZ+W/sHHZ3Xu/zCX9n81TMPVQfwkIwktTaBu0+d8N5OHZvz/3DojGnfdDai6QoMQCw2KT35DqY6aZvnUEBgM/LkkelM9rd1YpY2lsq/rpV/my89WXqz+8hTttlPqG1T26xVl9dCKj/eKm2ueioS1jR3PE3xzVWPkqxJect4NnjY75QX4cHb3jh7QO1Nau1S+xdqT1J7l1p/ULvALqFrOXcantxdmNt/tQTzojj1+8HDeVbFrJHmHXvZ7HgnKvq04rp4M/hfCvrC98BuR7jMgvb7/ZeWCe9E07xMit8m1tyr+tNrw+NqQDjxxQDbUSRVUoBLWRJx/W1CqL2tBR6AT9zy+QCt8d1MyPc3UEsDBBQAAgAIAECBUUrkoshX1AIAAHwKAAAhAAAAdW5pdmVyc2FsL2ZsYXNoX3NraW5fc2V0dGluZ3MueG1slVZRb9owEH7fr0DsvelW2lIpRWqgSJW6rVqrvjvJESwcO7IvdPz72bFNHCAlJULCd993dz5/vhCrDeWzb6NRnNVSAsc3KCtGEEZVLWFeKxTl/RhlDePIwgQT8hUQKS+UsXjbiOb347RGFPwiExx1rAsuZEnYePZ92XziqEGeY4ktyKGcFcmgTXNze51MkiEUl+Ph8e7y9rKPkImyInz3LApxkZJsU0hR8/xsaetdBZJRvjEJlubpQzKq8Amh7NSULJbLh8kwSiVBKTAlXd1Nryd3Z1mMpMB8psnCPAM5barPd39A21JFsaFNfyTT6U0frSIFdJucLM3Tj+c6+hdOxRIQ/qGG3v40Ty+UkR3IbvDHq0Wy6D2VSlR19aVqpChMQ7ucz+W45zBBcn39zgp+TzAbMonOMlx7joThfob3PjbXVQr2Yvp6MBDMoacMZmZuxJFfWZ9ai48/Ner74f2hpcW86JpfSK1CVGtrcX/hg/I8ADlDi3gXrC5hbsudrQhTDtl1tIT5PGlGRYjd24IKJWydMSixNbbI37qtR8jA2CJfGc3hD2e7I/ihx3L8ESfEHebn3dde4EQvfcP8yntNpmdzcVWQ2hk8phQ5zJQp542WYI4tjhqbLSk6qinmZEsLglTwXwaX7prNqDg6cDilndZVjBQZnJJbU6Me0uF5NeuuGp23K0f7Umg3Z9cj1DP8fkwQSbYu9UtJjUeOF74NjxlmSmo4yCe+EgGnyd1HKoncgHwTgg1NwwWCGhpe2LvVB4+joAdxdLrLsQtyqv28LlOQj/rUKCjf5a7RAte0WDP9xXcKH5B7pxVaj9Myca3DcUL3sgwMTgNAZLb2orUL6ylrhpTBFpjzBoZmx31bi5UWaZ/eHvAZVhgqzlkGSdJNilYqIa7rOEF413WdZljPANkjSVWztc7N91M4CN0ZzH6cGfWFIGtwauqE1v7jJmqj+df5H1BLAwQUAAIACABAgVFKbH6tybIEAAB3EQAAJgAAAHVuaXZlcnNhbC9odG1sX3B1Ymxpc2hpbmdfc2V0dGluZ3MueG1s1VhtT9tWFP7Or7A89WNj2tFBUULVQSJQeWvjSZ2mCd3El8SrY0f2zSj7FNsFwQCFlbGqLSqvStaNwrpX1lL6X3bJC5/6F3au7QRCgJkxxibe4utzn3Oe55xzj03wxv2Uwn2OdUPW1BB/JdDMc1iNa5KsJkL8R2LkchvPGQSpElI0FYd4VeO5Gx1NwXQmpshGMooJAVODAxjVaE+TEJ8kJN0uCCMjIwHZSOvsrqZkCOAbgbiWEtI6NrBKsC6kFTQKf8hoGhu8h+ADAH5Smupt62hq4rigi9SnSRkFc7IEkasyI4WUbpJSeMG1iqH4vYSuZVSpU1M0ndMTsRD/3ocR9lW1cZG65BRWmSRGByyyZdKOJElmQSAlKn+BuSSWE0mItrWF50ZkiSRD/NUWhgLWQiOKg+0yRwylUwMJVOLBpzBBEiLIvXT9EXyfGNUFd0kaVVFKjotwh2P0Q3yXOBTt7ekKD/UPiOHoULfY1+vGcIpNYviueIpNYo/YGz6NvV/47o8Hw3d6e/pvDYkDA71iz+D+LlC0TpCgUK9YEJTVMnoc1wQLkmQmFVORrECJHpLRwASKXEF6AotaRIYkDiPFwDz3WRonbmeQIpNR6IVm6IV7GKdvGmkcJ3dY2kI80TOY34dzASEwyGWtJK5dr5VEa1sddcH1vk/ryCiDiBAUT0LxwJoTWlA4uFQ1G9bUOmrsmotpilQjhFMxLPWjFAg8GFF5bhhUV4DbQBqrXBSp0HYyAb7x2g4jEzOITJx2i3jWN3UZKRy0FJwLmOuLNvCPJ5Fu1Mlck5pVe7zjE2ovU3vlU1cAd+0429JCtrgzTc3vK/kpai5S63dqP6fWGrUnqTlFrcni+MzeN3DrETV3qPkYFt9tL/pBpuYcNTcaAcuF18WpeQZlTRUnZ8B1cT63tzxNrYfFjendV+OOrzw1c9RcoiZYPqBZy4/H4tgEoO1lf6RWFj5Qc5NmzYMBcJfcJunp7wrfvcRBeDXXpRerlcKqF9XbsUrepCbIYlHrS4/4eccAKSisll98/bfp+/Myvbs1UyW74WTchAgPhG06fJ9Sa86vX/+J3typPH95INHzjqMzCe7FbE15ap8sghsARDI7UVradqT+jppfUQtc/8A+e94Z/X/ae6FG/+x+/dJce1mlueP8XnSSXjiUaH+F/a1TlvWJth4650ZdufpCy1nlsUJpa6K+bCC2t0xJa4VaIOZruFvMbVbsN6fVBHJRyeeKG08Ac29pvPgqx/R3nDb2lx/w5itX32+59kFr2/X2gPBHNn/5xE3exB1UkKxWR27nsSPd365Dg/0vNp0w3hv2RjQ9BRMPSw1Oj35k8UZr4xwKCmwoHj0jnVF+aETGLm5GltYWyj+vlH+ZLT1beLf9xFd92c+obVPbrPaT39YpP90orS/7agt2TG75mtvryz4t2bHkr8bZqGHfE36MB2750+wRtdeptU3tn6g9Tu1tav1G7QK7hHPKebbwRXduZvfNAkyI4sSve49nWd+yozPvxMumxf+ih49rp7O3/7/Swkc+5son9rDb9efZwoFA4Nxyf3EH48Wp+l8Syr2qvYXWvXYGhSNf8Jtgvf6fJR1NfwJQSwMEFAACAAgAQIFRSkWxgQugAQAAHwYAAB8AAAB1bml2ZXJzYWwvaHRtbF9za2luX3NldHRpbmdzLmpzjZRBb4IwFMfvfgrCrotxExV3kyDJEg9L5m3ZoeATiaVt2spkxu8+ikxpKXPthf7z4//6Xvt6GjjVcBPXeXFO9Xe9ftPXtQZKk/wAj7qOe/Rc6a7A2QbWWQ44I+AaSPH761U+3wibsUtq07h8V7ai5edSC80sGrdowqIVFu1LaVuERVs82sRvLbMmq0tGrTLHBykpGSaUSCBySCjPUc24D1E92gkaMC2A30G3KAHNdDqbBF7QR94cF8v5aDZqcwnNGSLliqZ0GKNkn3J6IJu++LuSAa8OfN/YRWq2AZwJ+SohNwMHYRQtvH6ScRACmrjjuT/x5lYYoxhwy9cL1fwD1Yy7CRl0kYlM/tL+U+D70zbNUAqdKgWRmjpGKq/71bxwEo7yQsye1dQIjErgHavlOAxCrZqMsgP7T0hOU1WRDtq9GVcUU7TJSNp3066c2qyy7QNviTanprUQNVpoZ2nTvO/hMLvU1vfS2rnCCLuy2WGbaA1MbSKzicVV1PYjzZdErT8cF0mJkl1ePRDV41hVAvE98DWluErg895WzViD8w9QSwMEFAACAAgAQYFRSjAoHFNPDAAAHCEAABcAAAB1bml2ZXJzYWwvdW5pdmVyc2FsLnBuZ+1XfVzS977HVcc93HKutqmklrke7jEdo0BDZZXTvGW03DktS01JuhxCRiTI5OFst0VP4tGzkxaR7bZ0e63pIXxCBE6zIFOgZQmIQA2FTB5SElQePL8funt377/3df/j+3rx/b2+D+/v5/t5fx6+H87u25uz/PWY1yEQyPLcXVn7IZCluRDIEtKrvwNm1naeegZ8wij7c3ZAWlSrx4HB0mPb87ZDIIKaN3wly4Dxa5/tOkiBQFb0gr8wBem7oxDIGkFu1vZPKovsBuUPNs92xaTvvYSN5/afe2NZ7Zflq+78cdPjgjPEuWuar0p3HMijIgqbEnadKy+ITDrz718lJz3KO0X9+N0v1jx8i7Hm9P6C62fyBN1RJhN2vSpWdowFt/osIyhRa0RPl3vAh1NdT3Nd5bi0uGMmv9p5vMgr/4FHks5FHAjMjsnA61X2axE1P6Ozw3UGXu2oSTo7PX4bmIaQ/nCdc5z2dq7U75zflrEOmPnHIcOzhAO1o7L5CfEgHNyT/q/Z8fTj6eHHqAng+vXSl7UKaaCmmHf1VWD84rso5qhA9xq4syamdinwWZMAjj7Megvo/3wmEVyJzAX7hDqwz0oMA/ozu14B+jdDgBAgBAgBQoAQIAQIAUKAECAECAFCgBAgBAgBQoAQIAT4fwCMCqovLbazibjFhk04uzh3cGXuwGK7vKt0cXko6y34QhOur2tY3Lm19s7ixpv/fVBeImxxJwF5LrGV7UUjGueFaCNjamW8Pt01ykHIAjPqH3GHjV0j5Fnz544/WX0NQ1PXMpELePeQ3mF/oiM+2CmH9Tb6fo6/ctJ78gpttTCDRdVxLmBVdN7M6K6pFJNPbvm+uMr5kl+o77pKZlqNhaw9BNEP6kXlJNPu+2i//08Rb0Z1YhRjm4lXjv2oN5qZaMs2jKGvdjSCPU9rcj4RXZhAeRxz2IL+Qkb5gG3OftGzNbCEMphzPiPJyQEPKpTLYx0En7FrIl/mskHrWX45HacwPpqJGmK9+AdwUks8GdbiHBFP1OA30yZFMOGsyv9qG1mn8KF9nDH/+yBp/dqulTZdM5syJzYRNxOpA8TqmjIlyr2XmyikPR9RSXQVRefaPcOEVmKmfxxDKmJOP0Yab/WoWW7hAYXdcaO+qLv7irWRHbj/RkrPC/kmKlfim+onsaQKmbi4ppUx9nsSKzbTI1ITpS6+s4d83486KcWmYNlCZzXZ9q70xVfIFJKnChtkksg4LNzMJx1WVKIVXmaL4e66B1x6m7Z3igWaVld2PL2g0o0yxVxEoHDLzdgCQkIur9B641OK+bSFos7opLt1x1ol5G5ZZL4c5oUiGTkbo5F/VJQxX16Pz9jUo8VDi4WTs3GNE5Oi+LCS43dO2TWUqLCyd1as4Du1/VpThQlq1pKj9f1Qa7QGhjA6I/fJ9QoFvIXWsdMKrd+azD7sSFWL3I+i4yWCrS1YfES/twR0joh5OaFygGU61P8Qp7hZ4pN2D0389UwikcqvL1VWQ3lYjuO2ydTVGWjIOXvlxCXqsFxDzPrCkOEagJMyL5d6JoTQ5Ow92uxTO62ok8PfFHokMK5hOc6cbu4x+2OdHodc0e6XriaXMSIAfnwoFTyzg5Jdp1Ob05IAo6Ut0ENKf6/Mrlmr62zTwQjRGPFB7AI/qYq9r8XooebdUM9Lp/H9jmnE+TB961MbIS3uMRwhjdN3nXjG4OxFtU1Ike4aAxMN2E7v12bvig47Os7QK40dFhy6xvr3tnyuSJlPAQPLdqvTfb5JBQq/LG98R2rPqkOIVbvJXGX5KjXCoTNl/mh+IF+3zB0/fmSC+M4S6vXegObEO6kLRBu+cVbzsuvs3AyTjUgod7u6SD7Os7uy2SkLge15WL3k7kNuhqWjtTAY5vXiFNmLu+POSsKhYVtDe7VJRoLXfqtsca1302z4zgWZHd5VnAmEw2+SbSdMlC8KnEpO6ANE5aytu8CZs6M3TDWl/KW9Dcs9aL4rCmrxAc0hO91FwAuxQ4jMIb2vIvt/H+wkeUuvchBxee8XsX9paDZrlcjSO4F1FVx6Xp0hdptJUC8wPPTI84r/elSMVXuuJfTlV81j6D6TMAcQ+gp3EHAgmLjZXjAMU9ycPGZcFNuC9qCEgJmsn/E0GyJzh23bSKVsxVUq1KqF1R6t6nV3E5f0dV350QCVdziyt2hZrJwkbebD0h7i0vPE74YDf2gQRMLlGrztwewKPkIP3CCViXx+XIaRy/Wd23E9bHEr4QOjZrJDsNOqd2z/qC4yqwP18lWunxPG5XyoCizpaPO7nHHwZIo48t9W3G14DySaSofSBpSsTlT9DSU3rZ4nzTy76yFOQ1/pRbnb9KkK+fKRG9dg5RtJpL+rEOXfOlEne3XlnZPtUU+PMK4CPnP7yNIzOs2RHqYnMlrDJ9ke4L2H5oxR0C+wVXT9PjgQT+RZ/SBVFqGYN56uBS5WftjhKGuVAG5c+ck96m61t6fcW1KGF1sNGTjvvb8ZPPj0Zc+avglm82SCWSXWOSusbSBtbVXhFsHK3/CGcx9BeOkjmduOjtMbzcsKaci4Mdgv92yYW5uJ877eQH6VfN0n8ooRCz6Yz6kHxedlOCEJsLwKP+9xYNfXtekqjHcC3Aw7YsB22/ZAbS72jxXvwZiGmTED2spTChujFwjugQupJwY//GAh4IhulEEEZk0Rf9tvHKcEF4HjsOLqA5cHUpmf2CedVKFr+W5eLOWmbt2BFmzQp9t1zpPWDlAV6vNg7PC0JkGz4fSljIbYOfrhzxP7hlJNVOEgBzSFvHJLv20cqckYXqSieWRtx0VwpXkyLbUiGOV5Nqd2sNz8SDJ1//c8NcMCP8D++KimUp+qHODqbVay96d95q25uGYnFCOMFp9v1tvmRjdkuuU/e+bpTyadMyavNX4hsqm2WBqhAAg1yrAkf0p7FkxjSIEMixFXY5Gv3Duz1pM5dVsp2cDCU5x+p9S00mkY8T6OKObnJMEOGQFRnpS+pIwxnOejb1f48R1BBRzebT/dmzGZTQLdrBKUMoVwrOb5y2nJIC/JYtq/XP3gt6E3UMT2TysHMWjm2ztw9YIK5yStiH8MeCSwOA3JDd9yIaf2OK1wY/QXR6GJchkmdmZ3apBgw75bYh19QULHS7FlGHgqLKvlih4/0/vof2ji9rnUJAfz2eT4JBzIslFwMUvYyC/xfv03uzwfn52kGw5cemK/GNiiB6x+pbQH4+Xx1UH2KeZNT4Ump6oEdJ6SeZojP+g8ReduMKd/KJZ8HqO0aXeyRjkykqvfOdc3jk8fYXk7jZ2zLhPz3JLAHIbtrG78C4/kFpliUt5sZ0pqJxA77sMi2IcBzrH2cL4dZ90afJwNFTWfFYHyb9q7c3bHo4IM7U8i9qyZqFxepxNwfD+pfXcszSyffXCwckb5E8QjtuMaPYXmtSxzeza1kQVHBDyVYd9ji4kM4LZccuGaaB7fFFSjSv/uBLoZsM7BwZlYbxNGqNubiBdO9KzaXTXVtwHpYY1ZmxVxU3dSAi8tRPSMJCjhPxclUD4F/WOhhDB2CR0jrZhb4KtT8PkWDywYlyl3HzoMYmSGIwr90m+CM1ERsoOrnrA6DYU9kKEu7o1fy5gMH7T1MczLJG0GDCi8CKZ6ZMsY9dczsupyBpNe/0ymL0/XkN2i4kGYupnxqTECLOTEF/gujwLUoPeyrPXq6lzHL0X9hTRyhKWQvYeQZqGYxxE1TQtSRfEtqclV89N7cFW/oq/EusKX7t1aFHEUr5AmmzbJFbcsQN1DI7eOtYi7wl0t6Kb21S6RaM4lQzKeDtF8Wn1T8+QL3kdhjk65nBKnnoxvIF9qTm+cKqGjF/I6lYsa5oqY3W6ikzLyDe1EYppHclHseB43IAaKyRM2q+Xuu8UjI9574c315Hs1Un84wjmro+3BmJ+6ofGVmi2vv2Bnzn9fQRCC1OhuEEeiO4bsT7Ckxha6vuqwKs3xAJVWd4E/AerJBPRkAHpOU1yTNWwGxXnWLItU0BWwXwtWQ0znf2AkzLk1La6vDRvrtGX2Q6a5oXkpoi/chPT/Tt/tmUG1quAqFHexNK76en1degL0Z/Pz6dxMX0Ap8ci88+F1ET3W5/g0c/ori6V4xrmVuXEC5vju4uF0zwjlADumciHRBJvtY/7/rTz/r4pfhxPOxku2sK7Zt0HeBv8h5H60N6tlx5Ev/wlQSwECAAAUAAIACAAkk/RGiiTiqPoCAACwCAAAFAAAAAAAAAABAAAAAAAAAAAAdW5pdmVyc2FsL3BsYXllci54bWxQSwECAAAUAAIACABAgVFKOSvNpAkGAACMFAAAHQAAAAAAAAABAAAAAAAsAwAAdW5pdmVyc2FsL2NvbW1vbl9tZXNzYWdlcy5sbmdQSwECAAAUAAIACABAgVFKqNYaVMcEAADmEQAAJwAAAAAAAAABAAAAAABwCQAAdW5pdmVyc2FsL2ZsYXNoX3B1Ymxpc2hpbmdfc2V0dGluZ3MueG1sUEsBAgAAFAACAAgAQIFRSuSiyFfUAgAAfAoAACEAAAAAAAAAAQAAAAAAfA4AAHVuaXZlcnNhbC9mbGFzaF9za2luX3NldHRpbmdzLnhtbFBLAQIAABQAAgAIAECBUUpsfq3JsgQAAHcRAAAmAAAAAAAAAAEAAAAAAI8RAAB1bml2ZXJzYWwvaHRtbF9wdWJsaXNoaW5nX3NldHRpbmdzLnhtbFBLAQIAABQAAgAIAECBUUpFsYELoAEAAB8GAAAfAAAAAAAAAAEAAAAAAIUWAAB1bml2ZXJzYWwvaHRtbF9za2luX3NldHRpbmdzLmpzUEsBAgAAFAACAAgAQYFRSjAoHFNPDAAAHCEAABcAAAAAAAAAAAAAAAAAYhgAAHVuaXZlcnNhbC91bml2ZXJzYWwucG5nUEsFBgAAAAAHAAcAFwIAAOYkAAAAAA=="/>
  <p:tag name="ISPRING_FIRST_PUBLISH" val="1"/>
  <p:tag name="ISPRING_ULTRA_SCORM_COURCE_TITLE" val="情報モラル教育 中高生向け"/>
  <p:tag name="ISPRING_ULTRA_SCORM_LESSON_TITLE" val="情報モラル教育 中高生向け"/>
  <p:tag name="ISPRING_PRESENTATION_TITLE" val="情報モラル教育 中高生向け"/>
  <p:tag name="MMPROD_UIDATA" val="&lt;database version=&quot;11.0&quot;&gt;&lt;object type=&quot;1&quot; unique_id=&quot;10001&quot;&gt;&lt;object type=&quot;2&quot; unique_id=&quot;215453&quot;&gt;&lt;object type=&quot;3&quot; unique_id=&quot;225311&quot;&gt;&lt;property id=&quot;20148&quot; value=&quot;5&quot;/&gt;&lt;property id=&quot;20300&quot; value=&quot;スライド 4 - &amp;quot;1. インターネットの情報は正しいの？&amp;quot;&quot;/&gt;&lt;property id=&quot;20307&quot; value=&quot;297&quot;/&gt;&lt;/object&gt;&lt;object type=&quot;3&quot; unique_id=&quot;234678&quot;&gt;&lt;property id=&quot;20148&quot; value=&quot;5&quot;/&gt;&lt;property id=&quot;20300&quot; value=&quot;スライド 3 - &amp;quot;1. インターネットの情報は正しいの？&amp;quot;&quot;/&gt;&lt;property id=&quot;20307&quot; value=&quot;302&quot;/&gt;&lt;/object&gt;&lt;object type=&quot;3&quot; unique_id=&quot;234715&quot;&gt;&lt;property id=&quot;20148&quot; value=&quot;5&quot;/&gt;&lt;property id=&quot;20300&quot; value=&quot;スライド 2 - &amp;quot;第 1 話 インターネットの 情報は正しいの？&amp;quot;&quot;/&gt;&lt;property id=&quot;20307&quot; value=&quot;305&quot;/&gt;&lt;/object&gt;&lt;object type=&quot;3&quot; unique_id=&quot;449236&quot;&gt;&lt;property id=&quot;20148&quot; value=&quot;5&quot;/&gt;&lt;property id=&quot;20300&quot; value=&quot;スライド 5 - &amp;quot;1. インターネットの情報は正しいの？&amp;quot;&quot;/&gt;&lt;property id=&quot;20307&quot; value=&quot;315&quot;/&gt;&lt;/object&gt;&lt;object type=&quot;3&quot; unique_id=&quot;449237&quot;&gt;&lt;property id=&quot;20148&quot; value=&quot;5&quot;/&gt;&lt;property id=&quot;20300&quot; value=&quot;スライド 8 - &amp;quot;第 2 話 無料の動画試聴サイト&amp;quot;&quot;/&gt;&lt;property id=&quot;20307&quot; value=&quot;313&quot;/&gt;&lt;/object&gt;&lt;object type=&quot;3&quot; unique_id=&quot;449245&quot;&gt;&lt;property id=&quot;20148&quot; value=&quot;5&quot;/&gt;&lt;property id=&quot;20300&quot; value=&quot;スライド 1 - &amp;quot;情報モラル教育&amp;quot;&quot;/&gt;&lt;property id=&quot;20307&quot; value=&quot;317&quot;/&gt;&lt;/object&gt;&lt;object type=&quot;3&quot; unique_id=&quot;449655&quot;&gt;&lt;property id=&quot;20148&quot; value=&quot;5&quot;/&gt;&lt;property id=&quot;20300&quot; value=&quot;スライド 7 - &amp;quot;1. インターネットの情報は正しいの？&amp;quot;&quot;/&gt;&lt;property id=&quot;20307&quot; value=&quot;318&quot;/&gt;&lt;/object&gt;&lt;object type=&quot;3&quot; unique_id=&quot;449657&quot;&gt;&lt;property id=&quot;20148&quot; value=&quot;5&quot;/&gt;&lt;property id=&quot;20300&quot; value=&quot;スライド 9 - &amp;quot;2. 無料の動画試聴サイト&amp;quot;&quot;/&gt;&lt;property id=&quot;20307&quot; value=&quot;319&quot;/&gt;&lt;/object&gt;&lt;object type=&quot;3&quot; unique_id=&quot;449658&quot;&gt;&lt;property id=&quot;20148&quot; value=&quot;5&quot;/&gt;&lt;property id=&quot;20300&quot; value=&quot;スライド 10 - &amp;quot;2. 無料の動画試聴サイト&amp;quot;&quot;/&gt;&lt;property id=&quot;20307&quot; value=&quot;363&quot;/&gt;&lt;/object&gt;&lt;object type=&quot;3&quot; unique_id=&quot;449659&quot;&gt;&lt;property id=&quot;20148&quot; value=&quot;5&quot;/&gt;&lt;property id=&quot;20300&quot; value=&quot;スライド 11 - &amp;quot;2. 無料の動画試聴サイト&amp;quot;&quot;/&gt;&lt;property id=&quot;20307&quot; value=&quot;321&quot;/&gt;&lt;/object&gt;&lt;object type=&quot;3&quot; unique_id=&quot;449660&quot;&gt;&lt;property id=&quot;20148&quot; value=&quot;5&quot;/&gt;&lt;property id=&quot;20300&quot; value=&quot;スライド 13 - &amp;quot;2. 無料の動画試聴サイト&amp;quot;&quot;/&gt;&lt;property id=&quot;20307&quot; value=&quot;322&quot;/&gt;&lt;/object&gt;&lt;object type=&quot;3&quot; unique_id=&quot;449661&quot;&gt;&lt;property id=&quot;20148&quot; value=&quot;5&quot;/&gt;&lt;property id=&quot;20300&quot; value=&quot;スライド 14 - &amp;quot;第 3 話 個人情報を守ろう&amp;quot;&quot;/&gt;&lt;property id=&quot;20307&quot; value=&quot;323&quot;/&gt;&lt;/object&gt;&lt;object type=&quot;3&quot; unique_id=&quot;449662&quot;&gt;&lt;property id=&quot;20148&quot; value=&quot;5&quot;/&gt;&lt;property id=&quot;20300&quot; value=&quot;スライド 15 - &amp;quot;3. 個人情報を守ろう&amp;quot;&quot;/&gt;&lt;property id=&quot;20307&quot; value=&quot;324&quot;/&gt;&lt;/object&gt;&lt;object type=&quot;3&quot; unique_id=&quot;449663&quot;&gt;&lt;property id=&quot;20148&quot; value=&quot;5&quot;/&gt;&lt;property id=&quot;20300&quot; value=&quot;スライド 16 - &amp;quot;3. 個人情報を守ろう&amp;quot;&quot;/&gt;&lt;property id=&quot;20307&quot; value=&quot;325&quot;/&gt;&lt;/object&gt;&lt;object type=&quot;3&quot; unique_id=&quot;449664&quot;&gt;&lt;property id=&quot;20148&quot; value=&quot;5&quot;/&gt;&lt;property id=&quot;20300&quot; value=&quot;スライド 17 - &amp;quot;3. 個人情報を守ろう&amp;quot;&quot;/&gt;&lt;property id=&quot;20307&quot; value=&quot;326&quot;/&gt;&lt;/object&gt;&lt;object type=&quot;3&quot; unique_id=&quot;449665&quot;&gt;&lt;property id=&quot;20148&quot; value=&quot;5&quot;/&gt;&lt;property id=&quot;20300&quot; value=&quot;スライド 19 - &amp;quot;3. 個人情報を守ろう&amp;quot;&quot;/&gt;&lt;property id=&quot;20307&quot; value=&quot;327&quot;/&gt;&lt;/object&gt;&lt;object type=&quot;3&quot; unique_id=&quot;449666&quot;&gt;&lt;property id=&quot;20148&quot; value=&quot;5&quot;/&gt;&lt;property id=&quot;20300&quot; value=&quot;スライド 20 - &amp;quot;第 4 話 インターネットで 知り合った人&amp;quot;&quot;/&gt;&lt;property id=&quot;20307&quot; value=&quot;328&quot;/&gt;&lt;/object&gt;&lt;object type=&quot;3&quot; unique_id=&quot;449667&quot;&gt;&lt;property id=&quot;20148&quot; value=&quot;5&quot;/&gt;&lt;property id=&quot;20300&quot; value=&quot;スライド 21 - &amp;quot;4. インターネットで知り合った人&amp;quot;&quot;/&gt;&lt;property id=&quot;20307&quot; value=&quot;329&quot;/&gt;&lt;/object&gt;&lt;object type=&quot;3&quot; unique_id=&quot;449668&quot;&gt;&lt;property id=&quot;20148&quot; value=&quot;5&quot;/&gt;&lt;property id=&quot;20300&quot; value=&quot;スライド 22 - &amp;quot;4. インターネットで知り合った人&amp;quot;&quot;/&gt;&lt;property id=&quot;20307&quot; value=&quot;330&quot;/&gt;&lt;/object&gt;&lt;object type=&quot;3&quot; unique_id=&quot;449669&quot;&gt;&lt;property id=&quot;20148&quot; value=&quot;5&quot;/&gt;&lt;property id=&quot;20300&quot; value=&quot;スライド 23 - &amp;quot;4. インターネットで知り合った人&amp;quot;&quot;/&gt;&lt;property id=&quot;20307&quot; value=&quot;331&quot;/&gt;&lt;/object&gt;&lt;object type=&quot;3&quot; unique_id=&quot;449670&quot;&gt;&lt;property id=&quot;20148&quot; value=&quot;5&quot;/&gt;&lt;property id=&quot;20300&quot; value=&quot;スライド 25 - &amp;quot;4. インターネットで知り合った人&amp;quot;&quot;/&gt;&lt;property id=&quot;20307&quot; value=&quot;332&quot;/&gt;&lt;/object&gt;&lt;object type=&quot;3&quot; unique_id=&quot;449671&quot;&gt;&lt;property id=&quot;20148&quot; value=&quot;5&quot;/&gt;&lt;property id=&quot;20300&quot; value=&quot;スライド 26 - &amp;quot;4. インターネットで知り合った人&amp;quot;&quot;/&gt;&lt;property id=&quot;20307&quot; value=&quot;333&quot;/&gt;&lt;/object&gt;&lt;object type=&quot;3&quot; unique_id=&quot;449672&quot;&gt;&lt;property id=&quot;20148&quot; value=&quot;5&quot;/&gt;&lt;property id=&quot;20300&quot; value=&quot;スライド 27 - &amp;quot;第 5 話 いきすぎたイタズラ ~ その 1 ~　&amp;quot;&quot;/&gt;&lt;property id=&quot;20307&quot; value=&quot;334&quot;/&gt;&lt;/object&gt;&lt;object type=&quot;3&quot; unique_id=&quot;449674&quot;&gt;&lt;property id=&quot;20148&quot; value=&quot;5&quot;/&gt;&lt;property id=&quot;20300&quot; value=&quot;スライド 29 - &amp;quot;5. いきすぎたイタズラ　~ その 1 ~&amp;quot;&quot;/&gt;&lt;property id=&quot;20307&quot; value=&quot;336&quot;/&gt;&lt;/object&gt;&lt;object type=&quot;3&quot; unique_id=&quot;449675&quot;&gt;&lt;property id=&quot;20148&quot; value=&quot;5&quot;/&gt;&lt;property id=&quot;20300&quot; value=&quot;スライド 30 - &amp;quot;5. いきすぎたイタズラ　~ その 1 ~&amp;quot;&quot;/&gt;&lt;property id=&quot;20307&quot; value=&quot;337&quot;/&gt;&lt;/object&gt;&lt;object type=&quot;3&quot; unique_id=&quot;449676&quot;&gt;&lt;property id=&quot;20148&quot; value=&quot;5&quot;/&gt;&lt;property id=&quot;20300&quot; value=&quot;スライド 32 - &amp;quot;5. いきすぎたイタズラ　~ その 1 ~&amp;quot;&quot;/&gt;&lt;property id=&quot;20307&quot; value=&quot;338&quot;/&gt;&lt;/object&gt;&lt;object type=&quot;3&quot; unique_id=&quot;449677&quot;&gt;&lt;property id=&quot;20148&quot; value=&quot;5&quot;/&gt;&lt;property id=&quot;20300&quot; value=&quot;スライド 33 - &amp;quot;第 5 話 いきすぎたイタズラ ~ その 2 ~　&amp;quot;&quot;/&gt;&lt;property id=&quot;20307&quot; value=&quot;364&quot;/&gt;&lt;/object&gt;&lt;object type=&quot;3&quot; unique_id=&quot;449678&quot;&gt;&lt;property id=&quot;20148&quot; value=&quot;5&quot;/&gt;&lt;property id=&quot;20300&quot; value=&quot;スライド 34 - &amp;quot;5. いきすぎたイタズラ　~ その 2 ~&amp;quot;&quot;/&gt;&lt;property id=&quot;20307&quot; value=&quot;340&quot;/&gt;&lt;/object&gt;&lt;object type=&quot;3&quot; unique_id=&quot;449679&quot;&gt;&lt;property id=&quot;20148&quot; value=&quot;5&quot;/&gt;&lt;property id=&quot;20300&quot; value=&quot;スライド 35 - &amp;quot;5. いきすぎたイタズラ　~ その 2 ~&amp;quot;&quot;/&gt;&lt;property id=&quot;20307&quot; value=&quot;341&quot;/&gt;&lt;/object&gt;&lt;object type=&quot;3&quot; unique_id=&quot;449680&quot;&gt;&lt;property id=&quot;20148&quot; value=&quot;5&quot;/&gt;&lt;property id=&quot;20300&quot; value=&quot;スライド 36 - &amp;quot;5. いきすぎたイタズラ　~ その 2 ~&amp;quot;&quot;/&gt;&lt;property id=&quot;20307&quot; value=&quot;342&quot;/&gt;&lt;/object&gt;&lt;object type=&quot;3&quot; unique_id=&quot;449681&quot;&gt;&lt;property id=&quot;20148&quot; value=&quot;5&quot;/&gt;&lt;property id=&quot;20300&quot; value=&quot;スライド 38 - &amp;quot;5. いきすぎたイタズラ　~ その 2 ~&amp;quot;&quot;/&gt;&lt;property id=&quot;20307&quot; value=&quot;343&quot;/&gt;&lt;/object&gt;&lt;object type=&quot;3&quot; unique_id=&quot;449682&quot;&gt;&lt;property id=&quot;20148&quot; value=&quot;5&quot;/&gt;&lt;property id=&quot;20300&quot; value=&quot;スライド 39 - &amp;quot;5. いきすぎたイタズラ　~ その 2 ~&amp;quot;&quot;/&gt;&lt;property id=&quot;20307&quot; value=&quot;344&quot;/&gt;&lt;/object&gt;&lt;object type=&quot;3&quot; unique_id=&quot;449683&quot;&gt;&lt;property id=&quot;20148&quot; value=&quot;5&quot;/&gt;&lt;property id=&quot;20300&quot; value=&quot;スライド 40 - &amp;quot;第 6 話 コミュニケーション・トラブル&amp;quot;&quot;/&gt;&lt;property id=&quot;20307&quot; value=&quot;345&quot;/&gt;&lt;/object&gt;&lt;object type=&quot;3&quot; unique_id=&quot;449684&quot;&gt;&lt;property id=&quot;20148&quot; value=&quot;5&quot;/&gt;&lt;property id=&quot;20300&quot; value=&quot;スライド 41 - &amp;quot;6. コミュニケーション・トラブル&amp;quot;&quot;/&gt;&lt;property id=&quot;20307&quot; value=&quot;346&quot;/&gt;&lt;/object&gt;&lt;object type=&quot;3&quot; unique_id=&quot;449685&quot;&gt;&lt;property id=&quot;20148&quot; value=&quot;5&quot;/&gt;&lt;property id=&quot;20300&quot; value=&quot;スライド 42 - &amp;quot;6. コミュニケーション・トラブル&amp;quot;&quot;/&gt;&lt;property id=&quot;20307&quot; value=&quot;347&quot;/&gt;&lt;/object&gt;&lt;object type=&quot;3&quot; unique_id=&quot;449686&quot;&gt;&lt;property id=&quot;20148&quot; value=&quot;5&quot;/&gt;&lt;property id=&quot;20300&quot; value=&quot;スライド 43 - &amp;quot;6. コミュニケーション・トラブル&amp;quot;&quot;/&gt;&lt;property id=&quot;20307&quot; value=&quot;348&quot;/&gt;&lt;/object&gt;&lt;object type=&quot;3&quot; unique_id=&quot;449687&quot;&gt;&lt;property id=&quot;20148&quot; value=&quot;5&quot;/&gt;&lt;property id=&quot;20300&quot; value=&quot;スライド 44 - &amp;quot;6. コミュニケーション・トラブル&amp;quot;&quot;/&gt;&lt;property id=&quot;20307&quot; value=&quot;349&quot;/&gt;&lt;/object&gt;&lt;object type=&quot;3&quot; unique_id=&quot;449688&quot;&gt;&lt;property id=&quot;20148&quot; value=&quot;5&quot;/&gt;&lt;property id=&quot;20300&quot; value=&quot;スライド 46 - &amp;quot;6. コミュニケーション・トラブル&amp;quot;&quot;/&gt;&lt;property id=&quot;20307&quot; value=&quot;350&quot;/&gt;&lt;/object&gt;&lt;object type=&quot;3&quot; unique_id=&quot;449689&quot;&gt;&lt;property id=&quot;20148&quot; value=&quot;5&quot;/&gt;&lt;property id=&quot;20300&quot; value=&quot;スライド 47 - &amp;quot;第 7 話 インターネットを 使うときのルール&amp;quot;&quot;/&gt;&lt;property id=&quot;20307&quot; value=&quot;351&quot;/&gt;&lt;/object&gt;&lt;object type=&quot;3&quot; unique_id=&quot;449690&quot;&gt;&lt;property id=&quot;20148&quot; value=&quot;5&quot;/&gt;&lt;property id=&quot;20300&quot; value=&quot;スライド 48 - &amp;quot;7. インターネットを使うときのルール&amp;quot;&quot;/&gt;&lt;property id=&quot;20307&quot; value=&quot;352&quot;/&gt;&lt;/object&gt;&lt;object type=&quot;3&quot; unique_id=&quot;449691&quot;&gt;&lt;property id=&quot;20148&quot; value=&quot;5&quot;/&gt;&lt;property id=&quot;20300&quot; value=&quot;スライド 49 - &amp;quot;7. インターネットを使うときのルール&amp;quot;&quot;/&gt;&lt;property id=&quot;20307&quot; value=&quot;353&quot;/&gt;&lt;/object&gt;&lt;object type=&quot;3&quot; unique_id=&quot;449692&quot;&gt;&lt;property id=&quot;20148&quot; value=&quot;5&quot;/&gt;&lt;property id=&quot;20300&quot; value=&quot;スライド 50 - &amp;quot;7. インターネットを使うときのルール&amp;quot;&quot;/&gt;&lt;property id=&quot;20307&quot; value=&quot;354&quot;/&gt;&lt;/object&gt;&lt;object type=&quot;3&quot; unique_id=&quot;449693&quot;&gt;&lt;property id=&quot;20148&quot; value=&quot;5&quot;/&gt;&lt;property id=&quot;20300&quot; value=&quot;スライド 52 - &amp;quot;7. インターネットを使うときのルール&amp;quot;&quot;/&gt;&lt;property id=&quot;20307&quot; value=&quot;355&quot;/&gt;&lt;/object&gt;&lt;object type=&quot;3&quot; unique_id=&quot;449694&quot;&gt;&lt;property id=&quot;20148&quot; value=&quot;5&quot;/&gt;&lt;property id=&quot;20300&quot; value=&quot;スライド 53 - &amp;quot;第 8 話 インターネットゲーム&amp;quot;&quot;/&gt;&lt;property id=&quot;20307&quot; value=&quot;356&quot;/&gt;&lt;/object&gt;&lt;object type=&quot;3&quot; unique_id=&quot;449695&quot;&gt;&lt;property id=&quot;20148&quot; value=&quot;5&quot;/&gt;&lt;property id=&quot;20300&quot; value=&quot;スライド 54 - &amp;quot;8. インターネットゲーム&amp;quot;&quot;/&gt;&lt;property id=&quot;20307&quot; value=&quot;357&quot;/&gt;&lt;/object&gt;&lt;object type=&quot;3&quot; unique_id=&quot;449696&quot;&gt;&lt;property id=&quot;20148&quot; value=&quot;5&quot;/&gt;&lt;property id=&quot;20300&quot; value=&quot;スライド 55 - &amp;quot;8. インターネットゲーム&amp;quot;&quot;/&gt;&lt;property id=&quot;20307&quot; value=&quot;358&quot;/&gt;&lt;/object&gt;&lt;object type=&quot;3&quot; unique_id=&quot;449697&quot;&gt;&lt;property id=&quot;20148&quot; value=&quot;5&quot;/&gt;&lt;property id=&quot;20300&quot; value=&quot;スライド 56 - &amp;quot;8. インターネットゲーム&amp;quot;&quot;/&gt;&lt;property id=&quot;20307&quot; value=&quot;359&quot;/&gt;&lt;/object&gt;&lt;object type=&quot;3&quot; unique_id=&quot;449698&quot;&gt;&lt;property id=&quot;20148&quot; value=&quot;5&quot;/&gt;&lt;property id=&quot;20300&quot; value=&quot;スライド 57 - &amp;quot;8. インターネットゲーム&amp;quot;&quot;/&gt;&lt;property id=&quot;20307&quot; value=&quot;360&quot;/&gt;&lt;/object&gt;&lt;object type=&quot;3&quot; unique_id=&quot;449699&quot;&gt;&lt;property id=&quot;20148&quot; value=&quot;5&quot;/&gt;&lt;property id=&quot;20300&quot; value=&quot;スライド 58 - &amp;quot;8. インターネットゲーム&amp;quot;&quot;/&gt;&lt;property id=&quot;20307&quot; value=&quot;361&quot;/&gt;&lt;/object&gt;&lt;object type=&quot;3&quot; unique_id=&quot;449700&quot;&gt;&lt;property id=&quot;20148&quot; value=&quot;5&quot;/&gt;&lt;property id=&quot;20300&quot; value=&quot;スライド 60 - &amp;quot;8. インターネットゲーム&amp;quot;&quot;/&gt;&lt;property id=&quot;20307&quot; value=&quot;362&quot;/&gt;&lt;/object&gt;&lt;object type=&quot;3&quot; unique_id=&quot;450079&quot;&gt;&lt;property id=&quot;20148&quot; value=&quot;5&quot;/&gt;&lt;property id=&quot;20300&quot; value=&quot;スライド 6 - &amp;quot;1. インターネットの情報は正しいの？&amp;quot;&quot;/&gt;&lt;property id=&quot;20307&quot; value=&quot;365&quot;/&gt;&lt;/object&gt;&lt;object type=&quot;3&quot; unique_id=&quot;450296&quot;&gt;&lt;property id=&quot;20148&quot; value=&quot;5&quot;/&gt;&lt;property id=&quot;20300&quot; value=&quot;スライド 12 - &amp;quot;2. 無料の動画試聴サイト&amp;quot;&quot;/&gt;&lt;property id=&quot;20307&quot; value=&quot;366&quot;/&gt;&lt;/object&gt;&lt;object type=&quot;3&quot; unique_id=&quot;450902&quot;&gt;&lt;property id=&quot;20148&quot; value=&quot;5&quot;/&gt;&lt;property id=&quot;20300&quot; value=&quot;スライド 18 - &amp;quot;3. 個人情報を守ろう&amp;quot;&quot;/&gt;&lt;property id=&quot;20307&quot; value=&quot;368&quot;/&gt;&lt;/object&gt;&lt;object type=&quot;3&quot; unique_id=&quot;450903&quot;&gt;&lt;property id=&quot;20148&quot; value=&quot;5&quot;/&gt;&lt;property id=&quot;20300&quot; value=&quot;スライド 24 - &amp;quot;4. インターネットで知り合った人&amp;quot;&quot;/&gt;&lt;property id=&quot;20307&quot; value=&quot;367&quot;/&gt;&lt;/object&gt;&lt;object type=&quot;3&quot; unique_id=&quot;450904&quot;&gt;&lt;property id=&quot;20148&quot; value=&quot;5&quot;/&gt;&lt;property id=&quot;20300&quot; value=&quot;スライド 31 - &amp;quot;5. いきすぎたイタズラ　~ その 1 ~&amp;quot;&quot;/&gt;&lt;property id=&quot;20307&quot; value=&quot;369&quot;/&gt;&lt;/object&gt;&lt;object type=&quot;3&quot; unique_id=&quot;450905&quot;&gt;&lt;property id=&quot;20148&quot; value=&quot;5&quot;/&gt;&lt;property id=&quot;20300&quot; value=&quot;スライド 37 - &amp;quot;5. いきすぎたイタズラ　~ その 2 ~&amp;quot;&quot;/&gt;&lt;property id=&quot;20307&quot; value=&quot;370&quot;/&gt;&lt;/object&gt;&lt;object type=&quot;3&quot; unique_id=&quot;450906&quot;&gt;&lt;property id=&quot;20148&quot; value=&quot;5&quot;/&gt;&lt;property id=&quot;20300&quot; value=&quot;スライド 45 - &amp;quot;6. コミュニケーション・トラブル&amp;quot;&quot;/&gt;&lt;property id=&quot;20307&quot; value=&quot;371&quot;/&gt;&lt;/object&gt;&lt;object type=&quot;3&quot; unique_id=&quot;450907&quot;&gt;&lt;property id=&quot;20148&quot; value=&quot;5&quot;/&gt;&lt;property id=&quot;20300&quot; value=&quot;スライド 51 - &amp;quot;7. インターネットを使うときのルール&amp;quot;&quot;/&gt;&lt;property id=&quot;20307&quot; value=&quot;372&quot;/&gt;&lt;/object&gt;&lt;object type=&quot;3&quot; unique_id=&quot;450908&quot;&gt;&lt;property id=&quot;20148&quot; value=&quot;5&quot;/&gt;&lt;property id=&quot;20300&quot; value=&quot;スライド 59 - &amp;quot;8. インターネットゲーム&amp;quot;&quot;/&gt;&lt;property id=&quot;20307&quot; value=&quot;373&quot;/&gt;&lt;/object&gt;&lt;object type=&quot;3&quot; unique_id=&quot;451290&quot;&gt;&lt;property id=&quot;20148&quot; value=&quot;5&quot;/&gt;&lt;property id=&quot;20300&quot; value=&quot;スライド 28 - &amp;quot;5. いきすぎたイタズラ　~ その 1 ~&amp;quot;&quot;/&gt;&lt;property id=&quot;20307&quot; value=&quot;374&quot;/&gt;&lt;/object&gt;&lt;object type=&quot;3&quot; unique_id=&quot;496898&quot;&gt;&lt;property id=&quot;20148&quot; value=&quot;5&quot;/&gt;&lt;property id=&quot;20300&quot; value=&quot;スライド 61 - &amp;quot;第 9 話 チケットの転売は いけないの？&amp;quot;&quot;/&gt;&lt;property id=&quot;20307&quot; value=&quot;375&quot;/&gt;&lt;/object&gt;&lt;object type=&quot;3&quot; unique_id=&quot;496899&quot;&gt;&lt;property id=&quot;20148&quot; value=&quot;5&quot;/&gt;&lt;property id=&quot;20300&quot; value=&quot;スライド 62 - &amp;quot;9. チケットの転売はいけないの？&amp;quot;&quot;/&gt;&lt;property id=&quot;20307&quot; value=&quot;376&quot;/&gt;&lt;/object&gt;&lt;object type=&quot;3&quot; unique_id=&quot;496900&quot;&gt;&lt;property id=&quot;20148&quot; value=&quot;5&quot;/&gt;&lt;property id=&quot;20300&quot; value=&quot;スライド 63 - &amp;quot;9. チケットの転売はいけないの？&amp;quot;&quot;/&gt;&lt;property id=&quot;20307&quot; value=&quot;377&quot;/&gt;&lt;/object&gt;&lt;object type=&quot;3&quot; unique_id=&quot;496901&quot;&gt;&lt;property id=&quot;20148&quot; value=&quot;5&quot;/&gt;&lt;property id=&quot;20300&quot; value=&quot;スライド 64 - &amp;quot;9. チケットの転売はいけないの？&amp;quot;&quot;/&gt;&lt;property id=&quot;20307&quot; value=&quot;378&quot;/&gt;&lt;/object&gt;&lt;object type=&quot;3&quot; unique_id=&quot;496902&quot;&gt;&lt;property id=&quot;20148&quot; value=&quot;5&quot;/&gt;&lt;property id=&quot;20300&quot; value=&quot;スライド 65 - &amp;quot;9. チケットの転売はいけないの？&amp;quot;&quot;/&gt;&lt;property id=&quot;20307&quot; value=&quot;379&quot;/&gt;&lt;/object&gt;&lt;object type=&quot;3&quot; unique_id=&quot;496903&quot;&gt;&lt;property id=&quot;20148&quot; value=&quot;5&quot;/&gt;&lt;property id=&quot;20300&quot; value=&quot;スライド 66 - &amp;quot;9. チケットの転売はいけないの？&amp;quot;&quot;/&gt;&lt;property id=&quot;20307&quot; value=&quot;380&quot;/&gt;&lt;/object&gt;&lt;object type=&quot;3&quot; unique_id=&quot;496904&quot;&gt;&lt;property id=&quot;20148&quot; value=&quot;5&quot;/&gt;&lt;property id=&quot;20300&quot; value=&quot;スライド 67 - &amp;quot;9. チケットの転売はいけないの？&amp;quot;&quot;/&gt;&lt;property id=&quot;20307&quot; value=&quot;381&quot;/&gt;&lt;/object&gt;&lt;object type=&quot;3&quot; unique_id=&quot;496905&quot;&gt;&lt;property id=&quot;20148&quot; value=&quot;5&quot;/&gt;&lt;property id=&quot;20300&quot; value=&quot;スライド 68 - &amp;quot;第 10 話 フィルタリングで 何を守ってくれているの？&amp;quot;&quot;/&gt;&lt;property id=&quot;20307&quot; value=&quot;382&quot;/&gt;&lt;/object&gt;&lt;object type=&quot;3&quot; unique_id=&quot;496906&quot;&gt;&lt;property id=&quot;20148&quot; value=&quot;5&quot;/&gt;&lt;property id=&quot;20300&quot; value=&quot;スライド 69 - &amp;quot;10. フィルタリングで何を守ってくれているの？&amp;quot;&quot;/&gt;&lt;property id=&quot;20307&quot; value=&quot;383&quot;/&gt;&lt;/object&gt;&lt;object type=&quot;3&quot; unique_id=&quot;496907&quot;&gt;&lt;property id=&quot;20148&quot; value=&quot;5&quot;/&gt;&lt;property id=&quot;20300&quot; value=&quot;スライド 70 - &amp;quot;10. フィルタリングで何を守ってくれているの？&amp;quot;&quot;/&gt;&lt;property id=&quot;20307&quot; value=&quot;384&quot;/&gt;&lt;/object&gt;&lt;object type=&quot;3&quot; unique_id=&quot;496908&quot;&gt;&lt;property id=&quot;20148&quot; value=&quot;5&quot;/&gt;&lt;property id=&quot;20300&quot; value=&quot;スライド 71 - &amp;quot;10. フィルタリングで何を守ってくれているの？&amp;quot;&quot;/&gt;&lt;property id=&quot;20307&quot; value=&quot;385&quot;/&gt;&lt;/object&gt;&lt;object type=&quot;3&quot; unique_id=&quot;496909&quot;&gt;&lt;property id=&quot;20148&quot; value=&quot;5&quot;/&gt;&lt;property id=&quot;20300&quot; value=&quot;スライド 72 - &amp;quot;10. フィルタリングで何を守ってくれているの？&amp;quot;&quot;/&gt;&lt;property id=&quot;20307&quot; value=&quot;386&quot;/&gt;&lt;/object&gt;&lt;object type=&quot;3&quot; unique_id=&quot;496910&quot;&gt;&lt;property id=&quot;20148&quot; value=&quot;5&quot;/&gt;&lt;property id=&quot;20300&quot; value=&quot;スライド 73 - &amp;quot;10. フィルタリングで何を守ってくれているの？&amp;quot;&quot;/&gt;&lt;property id=&quot;20307&quot; value=&quot;387&quot;/&gt;&lt;/object&gt;&lt;object type=&quot;3&quot; unique_id=&quot;496911&quot;&gt;&lt;property id=&quot;20148&quot; value=&quot;5&quot;/&gt;&lt;property id=&quot;20300&quot; value=&quot;スライド 74 - &amp;quot;第 11 話 ウイルスに 　感染してしまったら？&amp;quot;&quot;/&gt;&lt;property id=&quot;20307&quot; value=&quot;388&quot;/&gt;&lt;/object&gt;&lt;object type=&quot;3&quot; unique_id=&quot;496912&quot;&gt;&lt;property id=&quot;20148&quot; value=&quot;5&quot;/&gt;&lt;property id=&quot;20300&quot; value=&quot;スライド 75 - &amp;quot;11. ウイルスに感染してしまったら？&amp;quot;&quot;/&gt;&lt;property id=&quot;20307&quot; value=&quot;389&quot;/&gt;&lt;/object&gt;&lt;object type=&quot;3&quot; unique_id=&quot;496913&quot;&gt;&lt;property id=&quot;20148&quot; value=&quot;5&quot;/&gt;&lt;property id=&quot;20300&quot; value=&quot;スライド 76 - &amp;quot;11. ウイルスに感染してしまったら？&amp;quot;&quot;/&gt;&lt;property id=&quot;20307&quot; value=&quot;390&quot;/&gt;&lt;/object&gt;&lt;object type=&quot;3&quot; unique_id=&quot;496914&quot;&gt;&lt;property id=&quot;20148&quot; value=&quot;5&quot;/&gt;&lt;property id=&quot;20300&quot; value=&quot;スライド 77 - &amp;quot;11. ウイルスに感染してしまったら？&amp;quot;&quot;/&gt;&lt;property id=&quot;20307&quot; value=&quot;391&quot;/&gt;&lt;/object&gt;&lt;object type=&quot;3&quot; unique_id=&quot;496915&quot;&gt;&lt;property id=&quot;20148&quot; value=&quot;5&quot;/&gt;&lt;property id=&quot;20300&quot; value=&quot;スライド 78 - &amp;quot;11. ウイルスに感染してしまったら？&amp;quot;&quot;/&gt;&lt;property id=&quot;20307&quot; value=&quot;392&quot;/&gt;&lt;/object&gt;&lt;object type=&quot;3&quot; unique_id=&quot;496916&quot;&gt;&lt;property id=&quot;20148&quot; value=&quot;5&quot;/&gt;&lt;property id=&quot;20300&quot; value=&quot;スライド 79 - &amp;quot;11. ウイルスに感染してしまったら？&amp;quot;&quot;/&gt;&lt;property id=&quot;20307&quot; value=&quot;393&quot;/&gt;&lt;/object&gt;&lt;object type=&quot;3&quot; unique_id=&quot;496917&quot;&gt;&lt;property id=&quot;20148&quot; value=&quot;5&quot;/&gt;&lt;property id=&quot;20300&quot; value=&quot;スライド 80 - &amp;quot;第 12 話 ネットオークションや フリマアプリで 　トラブルにあったら？&amp;quot;&quot;/&gt;&lt;property id=&quot;20307&quot; value=&quot;394&quot;/&gt;&lt;/object&gt;&lt;object type=&quot;3&quot; unique_id=&quot;496918&quot;&gt;&lt;property id=&quot;20148&quot; value=&quot;5&quot;/&gt;&lt;property id=&quot;20300&quot; value=&quot;スライド 81 - &amp;quot;12. ネットオークションやフリマアプリでトラブルにあったら？&amp;quot;&quot;/&gt;&lt;property id=&quot;20307&quot; value=&quot;395&quot;/&gt;&lt;/object&gt;&lt;object type=&quot;3&quot; unique_id=&quot;496919&quot;&gt;&lt;property id=&quot;20148&quot; value=&quot;5&quot;/&gt;&lt;property id=&quot;20300&quot; value=&quot;スライド 82 - &amp;quot;12. ネットオークションやフリマアプリでトラブルにあったら？&amp;quot;&quot;/&gt;&lt;property id=&quot;20307&quot; value=&quot;396&quot;/&gt;&lt;/object&gt;&lt;object type=&quot;3&quot; unique_id=&quot;496920&quot;&gt;&lt;property id=&quot;20148&quot; value=&quot;5&quot;/&gt;&lt;property id=&quot;20300&quot; value=&quot;スライド 83 - &amp;quot;12. ネットオークションやフリマアプリでトラブルにあったら？&amp;quot;&quot;/&gt;&lt;property id=&quot;20307&quot; value=&quot;397&quot;/&gt;&lt;/object&gt;&lt;object type=&quot;3&quot; unique_id=&quot;496921&quot;&gt;&lt;property id=&quot;20148&quot; value=&quot;5&quot;/&gt;&lt;property id=&quot;20300&quot; value=&quot;スライド 84 - &amp;quot;12. ネットオークションやフリマアプリでトラブルにあったら？&amp;quot;&quot;/&gt;&lt;property id=&quot;20307&quot; value=&quot;398&quot;/&gt;&lt;/object&gt;&lt;object type=&quot;3&quot; unique_id=&quot;496922&quot;&gt;&lt;property id=&quot;20148&quot; value=&quot;5&quot;/&gt;&lt;property id=&quot;20300&quot; value=&quot;スライド 85 - &amp;quot;12. ネットオークションやフリマアプリでトラブルにあったら？&amp;quot;&quot;/&gt;&lt;property id=&quot;20307&quot; value=&quot;399&quot;/&gt;&lt;/object&gt;&lt;object type=&quot;3&quot; unique_id=&quot;496923&quot;&gt;&lt;property id=&quot;20148&quot; value=&quot;5&quot;/&gt;&lt;property id=&quot;20300&quot; value=&quot;スライド 86 - &amp;quot;12. ネットオークションやフリマアプリでトラブルにあったら？&amp;quot;&quot;/&gt;&lt;property id=&quot;20307&quot; value=&quot;400&quot;/&gt;&lt;/object&gt;&lt;/object&gt;&lt;object type=&quot;8&quot; unique_id=&quot;215459&quot;&gt;&lt;/object&gt;&lt;/object&gt;&lt;/database&gt;"/>
  <p:tag name="SECTOMILLISECCONVERTED" val="1"/>
  <p:tag name="ISPRING_RESOURCE_PATHS_HASH_PRESENTER" val="fdb1f59c8fb1dad720f2d7ef3b68f929c950ef77"/>
  <p:tag name="ARTICULATE_DESIGN_ID_OFFICE テーマ" val="z8XGxCcH"/>
  <p:tag name="ISPRING_UUID" val="{8EF6E16F-36AF-479E-A3B5-6A2D42D68CBC}"/>
  <p:tag name="ISPRING_RESOURCE_FOLDER" val="D:\_プロジェクト\201911_徳島\09_contents\20200303\情報モラル教育 中高生向け 第17話～20話200227\"/>
  <p:tag name="ISPRING_PRESENTATION_PATH" val="D:\_プロジェクト\201911_徳島\09_contents\20200303\情報モラル教育 中高生向け 第17話～20話200227.pptx"/>
  <p:tag name="ISPRING_SCREEN_RECS_UPDATED" val="D:\_プロジェクト\201911_徳島\09_contents\20200303\情報モラル教育 中高生向け 第17話～20話200227\"/>
  <p:tag name="ARTICULATE_SLIDE_COUNT" val="135"/>
  <p:tag name="ISPRING_PRESENTATION_COURSE_TITLE" val="情報モラル教育 中高生向け"/>
  <p:tag name="ISPRING_PLAYERS_CUSTOMIZATION_2" val="UEsDBBQAAgAIABxdaVAZ0s9XgAMAAE0MAAAYAAAAbm9uZS9jb21tb25fbWVzc2FnZXMubG5nrVfBbts4EL0X6D8QAnrbTbu3PTgOZInJEpZFVaLrpBeCkRiHqCR6Rcmp9+t3SNleu4tAdpyLIJHmvJl5b2bo0c3PqkRr2Ril62vvj6svHpJ1rgtVL6+9Obv9/U8PmVbUhSh1La+9WnvoZvzxw6gU9bITSwnvHz8gNKqkMfBpxvbrv2+kimsvmXA/CHCWkUmEeRL5DzjlWYBjPyWUx5TxbJ4kNGU49MbsWSKjqq4ULfiElEG1bpHpVivdtLJAqkYt/ETkOSCoR1WqdoMqXcjR5y3msAvZlMQc4O37bplEhD3wGQ2xN8a1eCzBjbyRskaNFIVsLsGIaTrzo63xUJnLrS98hsFmOu1xghTDQsgXhP3ljQOwaVP1otpnpLJVA2wiuRZl1+d0y/cQ3MQPppxR7icJn8wZozGP/AmOvPFE5D+GTgc0ZimNeOLHOOIxvmfe2D7PO5ek+Js3ts/Bc/M0xTFIKSIh5iRzugroLImw09WD7tCzWEvUarRW8sWpSNataoCKUhVuI9ewUHeDTIR05kPaU5yxlASM0NgbZ7ppNr/14uzaZ90AnEFFz3bhMC0Pdn/VSAPQPRvaChpkXuhKqPpqCBpihOpJ/Cxb0DS0Wm1BPgKthDEvuimO4jsEGjJM4oBCCgN2YNwW494w+KigNzSNzNthY+Cl7zKzZWRB4pAuOHNCsGRUnWkh4dWqlK103iobishdVh7lkwZmSinWfdYA3dE0mKAZ1Ih/h/mE3oMGQHT0nBN06o3p9JwTDziDgHA2dCb2v5E732UE1LmTzk6aubBKKDfbxmaZWyvdGVixbIKAXPTm6jyYDH+dg2KIH71SAb3VXVddqjW0JCBbNoNAUJQBDkl8x7/OyXd+65PIdaBfaRYb18FFsRZ1LoHYXHRGog3sFapwe1ZiDv/vTv2DRLstyE/bWo5DfP/pXH+Oyv8V9Ym2ldWqHYK2Cdu6/xYvbDm96sIpob8Nfz9g34WZg5F8MT9Ho/8cjgaduDBTp7P1rp44pZzcJZ1Q3t4eD2bWURtjhEVwO4nB4HJ/9SpVpeAmcYLN+QzbjGbQbPrmcxTJQndl4YRVqh+uAcFg6ir5/2n41OjKrZbC7BLbN8CbS7zog0t70OSMqbjXxsn8HEjj7Sxl84nzOeP09hYm0tPT0AlGIPZ3uZCIvtgqXcHSL57uv4y7+I8+H/wP+BdQSwMEFAACAAgAHF1pUBUeYBujAAAAfwEAACkAAABub25lL3BsYXliYWNrX2FuZF9uYXZpZ2F0aW9uX3NldHRpbmdzLnhtbHWQQQqDMBBF957CGwhdh0DXpUWoFxhxlECSCZlR8PZNRG1p02Xe+z/DjGIUMX5iXdW1glnoKRBFS5xRNe93tgwLXr1xIIZ8woK850omNyxRaCMyetmUHsFyyv/wY3hrYT0/4iNeMOVCZxzqS6mwmVzysJhpY90aUI8R04AvmHPoobd4w7UniMPjDOwb/9W5mzabHd5pQB0iuSCq+UBVutdx9BdQSwMEFAACAAgAHF1pUB9UimowAwAAxw4AACIAAABub25lL2ZsYXNoX3B1Ymxpc2hpbmdfc2V0dGluZ3MueG1s5ZfdT9swEMDf+1dYmXhcA9omTSgtYv2Qqo2CSGHwhNzYbU44duaPduWv3zluS9nKFr4ktj1UTey7353vzuc4OfheCDLj2oCSrWivuRsRLjPFQE5b0dmo//ZjRIylklGhJG9FUkXkoN1ISjcWYPKUW4uihiBGmv3StqLc2nI/jufzeRNMqf2sEs4i3zQzVcSl5oZLy3VcCrrAP7souYmWhBoA/BVKLtXajQYhSSAdKeYEJ8Ba0RCd7Qtq8igOEmOaXU+1cpJ1lFCa6Om4Fb3p9Lp73XcrmUDpQsGlD4dp46AftvuUMfAOUJHCDSc5h2mOnmKw5sBs7p9iL53EvzIqclgz9YyOwsVLu4TjhHI640tjOEKtpVmO+ta0J1QYnsSbQysx8CGkmYUZenarHvydOCFSV5ZK27bVDhE/Da4o8T2YZKI2jC3fyVgJjG3lFJZJMeZsSAseop1eg+yj0F5EJrQAsWhFxyWXJKUSkwuWCsjWusaNjQVbJbW/lD7UQAU5k4DVx8lRGt1aD4vKcqoN3/RqNWN8ZLP2V+UEIwvliIBrTqwiGF1X4FPOyWYKyESrohrFErHECECLM+Bzzg6qUC2B9xm6RBOFQ00sxVJwGyx8c3BDxnyiNHI5nWHh4jiYwG8+CFxSY26hdOXjTvpl0O1dDYbd3sWOXyBlMyqzB8KxnHhR2hfh0wWRyq70MBwZdYZXSWHAqrk6a2s+Pg3risY8P1M27vANFE7Q58SvA7KBfsGUv4yVhyT+jx7UNpvTWbXR/eat0LjFAVMSmDiRYUsCueyANYAZlURJsSA0w6ZsfNuYgXIGR0KDCGjzeA+DPpZp9TaFGTZJpRnXv0eyhcRGmfWVLnwyGfHnXyvqdkYYs1Hv9LAzGpwPRpdXo97FKJxGa/V4a/dMYt/Ut/d4f2i8xhZ/cto7rxP5IQahVoZ6aS3ccR2p4891pE7DmXSycR7VcgF7zDTsGewyAgrAInhFFfOUr4JQbc9cMX/NhvkHVv/6Pglrrz/tHQ0+HX/p/u+74KlxCG+rO1N8516TxFsvQH6mAAkFXqv8obi+NbU/vN9N4u1TjQbS7l4+240fUEsDBBQAAgAIABxdaVBxV5SdFQEAANECAAAcAAAAbm9uZS9mbGFzaF9za2luX3NldHRpbmdzLnhtbI2S0U6DMBSG730KgveQTY2asCZu6I3RLNle4AAH0gx6SHsg4e2thQ1UiOtV+///19OeNjInqbwWtZGkNv7KFzeeF6VUkj4gs1SF+VbOmiezjZ80zKSClBSj4kCRrqD0xe2bG1Hokv9RZGtey+SQ4ljmYf20ja9Chhr328d497wE1FBgkEB6KjQ1KrP53Wu8iu8m+WE6bUhkfnYHGqYDg2bBusEoHNe9b6DFFyUrYNtnazCaITnn9ExJVO81GtsuZ4ocSmOJP/p4hH0J3WUzcwZmnCXkKCsU6znEOT2moJWFU49djSLXaIv8EvskKkhKfMcuIdDZ5yUy3H3R7ml7x6bCD8pQ1JqqmqNwIrmHGZ/Bzu1XFl9QSwMEFAACAAgAHF1pUNebcJYrAwAAbw4AACEAAABub25lL2h0bWxfcHVibGlzaGluZ19zZXR0aW5ncy54bWzdV01PGzEQvedXWFtxbLaolwolQTQfalRIEBsonJCzdrIjvPbWH0nDr+94nYRAA10oEaiHKNnxzJvxm/FztnH4KxdkxrUBJZvRfv1TRLhMFQM5bUbno97HLxExlkpGhZK8GUkVkcNWrVG4sQCTJdxadDUEYaQ5KGwzyqwtDuJ4Pp/XwRTaryrhLOKbeqryuNDccGm5jgtBF/hlFwU30RKhAgB+ciWXYa1ajZBGQDpRzAlOgDWjARb7zeYiioPDmKY3U62cZG0llCZ6Om5GH9rdzn7n88ongHQg59KzYVpo9GZ7QBkDn5+KBG45yThMMywUuZoDs5n/FXvvRvwnRokctkw9Rlvh3qVdguOCcjrly2RoodbSNMN4a1oTKgxvxJumlRt4BmlqYYaV3YWHeidOiMQVhdK2ZbVDiAfGFUr8CExjojaSLZ/JWAmktiwKpyQfczagOc7EaU9GZEJzEItmNCy4JAmV2FGwVEC6jjBubCzYspO9pfeRBirIuQQcOU5OkuguZ9hKmlFt+GYtqxXj+UxbP5QTjCyUIwJuOLGKIKcux18ZJ5vEk4lWeWkV1FhiBGDGGfA5Z4clQUvAxxJdYYrcYSTOXyG4DRl+OrglYz5RGnE5neG0oh1MwK8/C7igxtyB0lWNe8lxv9O97g863cs9v0HKZlSmzwTHIeJ5YXeCTxdEKruKQzpS6gwvm8KAlWtV9lZ/eRvWc4x9fqVu3MM3kDtBXxN+TcgG9A5bvpssz2n8XyuonDajs/Kg+8NbQuMRB2xJwMSFFNUK5FL3KgCmVBIlxYLQFKXYeNmYgXIGLUEgArR5eYUhHse0fJrCDEVSacb105BsIVEo057SuW8mI/7Sa0ad9gg5G3XPjtqj/kV/dHU96l6Owh20Do+3qmcj9lK+Xdn9VfFQ2Mdvp+ynZ92LKoQPcO+VGtNNKsENq3gNv1fxOgtX0enGNVSpBJSWaTgqKC4CcsDev6NB2foXAJ6clDBbrzwo7+B4/Pe73tprs00WSMJz8EG71ofKBCTdk/7X4XFnp0xANSredhT+lYnwtHoliu+9tjTire83NbTff0ls1X4DUEsDBBQAAgAIABxdaVCOc/b6agAAAOUAAAAaAAAAbm9uZS9odG1sX3NraW5fc2V0dGluZ3MuanOr5lIAAqUcJQUrhWowG8xPKi0pyc/TS87PK0nNK9HLyy/KTQSrUVJ2AwMlHZyK88tSiwgoTUtMTkUx1NTIwskFp0qEiSZO5i7OlsjqChLTU/WSEpOz04vyS/NSIMqcXV0MXYyVwKpquWoBUEsDBBQAAgAIABxdaVC8fTX3SgAAAEkAAAAXAAAAbm9uZS9sb2NhbF9zZXR0aW5ncy54bWyzsa/IzVEoSy0qzszPs1Uy1DNQUkjNS85PycxLt1UKDXHTtVBSKC5JzEtJzMnPS7VVystXUrC347LJyU9OzAlOLSkBKizWt+MCAFBLAwQUAAIACAA7B2NQNmFYAkcDAADhCQAAFAAAAHVuaXZlcnNhbC9wbGF5ZXIueG1srVZdT9swFH0uEv8h8jtxS8cGKAExJLSHMSF1bHur3OQ28ZrYme0Qul+/G+c7pGxIq9Qqub7n+H4cX9e7fk4T5wmU5lL4ZOHOiQMikCEXkU8ev96dnJPrq+MjL0vYHpTDQ5/kgpcAlhAnBB0onhkEPzAT+6RncJGZOJniUnGz98lyjtztTss5OT6aoYvQPomNyS4pLYrC5RoRItIyyUsS7QYypZkCDcKAolUYxGmwl+bvaPymUlCzz0D3kJl5+8Y1ScvxrPmApFi6UkX0dD5f0B/3n1dBDCk74UIbJgIgDlZyZku5YcHuXoZ5Arq0zbwqyBUYUwZhbTPPXPLFuXC0CnxSOaxT0JpFoN1ERIS2fg1nQ1BhGuuaiXAt2BOPWJnbWtdetkUdiY6lMkFuavQO9hvJVLhu7T1/j05E7G0TpuOaTw9ysfw7Xidj/dbl+2QsNqN8k3Ad41If0lmnk6DDXb3U1tjK9rGR7V3JRBwFv3KuILSv39oTMF+QasNW5jZOVxcBLuDTHQuMVPtbhKF0a9m4rVLcSimuBbUcbrv7qqMgTbZbYCZX0JRq5j3xEOQXppTt15VROXh0ZKyxdAj2aJVy3aSuIV5s0uTsH3pT+o1a81O/1hkL+B+N+YREbU24COH5jqOPgRRragCLXdpckyVuuWcXk843ae8wDUzdScCmYCKOYSoCPPshM4x2dnoICoppdAlyNcL2Fg6CYx7FCX7NJMN49SBNytRukqG3cBCcyGA3AW3NB4EbJQvMUOdZhgPgZfFerrcdoeOWjHTZitGjE+PQC3JtZMp/W6UP5qS5tJJ+5fQeHzmHPg3oJuMt5MP8NcRoEgziaubC9jUCnAtPHIrVgOektroZDvGJWV8+jQZ8aXooZ0wznUvDOqss4zkOJs8qr+Yc59nIJ4QtyxNz209oeHlY6Cjh6Xtjius7nlVZrPhvcAoeln8NFksstRNDqXefvD9f9hhQizgZB9tb06Edt1I0dXBdat+qX9uO5oaqtVLJ7JCkvLoXFaaaBx9RjpGSuQhHArANq+l1gvP4RgFzEthiRotTPB4y88k7fKhzvji76FL+sLhosDauh2rjKpY3XEd1wJ38aH2Q2kS8eq7h4x9QSwMEFAACAAgAMF1pUJSegy9LBwAAPhgAAB0AAAB1bml2ZXJzYWwvY29tbW9uX21lc3NhZ2VzLmxuZ7VYbW/TVhT+jsR/sCIhbdJWYNIQH0qQ49w2Vl072A6lmybLJAaspUmVlwLfYpuyQmFlQEEFBOWtBUpb3ge0hf+yWyfpJ/7Czr2xQwIM2y2ToIqdnOece16ec87t3X9iJM+MGaWyWSzsi+3u2RVjjEK2mDMLR/fFMmrfj3tjTLmiF3J6vlgw9sUKxRizP759W29eLxyt6kcN+Lx9G8P0jhjlMjyW4+Tp4zNj5vbF0gmN5TikKHxCQFpaYIeRrCkcElmZlzRRUjUlk05LsoqSsbh6zGDK5kg1r1fAJsYsM4VihSlXR0eLpYqRY8wCU4Gf6NksaDAPm3mzcpIZKeaM3p2ezmATlAFe1EA9+ey/5gVeHdYGpSSKxVFBP5wHM7IlwygwJUPPGaWt6BAleZAVPPCkWd46+hCrIsCUB1p6OBnBi6Q2xKupWJwDTOKq42blGGMqoyWIJmOM6flqy6devIPUJVhuQFMljU2ntURGVSVRE9gEEmLxhJ79PUiakwbTrDisCVK/pCX4/lh8fdWq31/EziK2X3z30569J3b/vOf7SDAKeFHoBmIo0s+7QgCJqiwJGqAhQRPRITUWrz++ja3X0SSljCrwIsSxcX0J5KMJp2V0MBZ3z5wPozYjy0iE2hD4JNJ4hRYKcYeAaKG44w+wNYetJWy/wc5DbN/DzhlsX2zOTdL3U9iaxdY0tk4FaUpKgywkkYwUVeY5lZfEWBw7V7HzGNur2HmOndPYWcX239iZJ4/Wkjvxan3tRrM2jq1z2LpEjADdzm1qBPxgEttn4OXGlWfNuXmwqXHqtnv2DbYWsHUVW+/o31u4Zjcuw4+vNh/A38vYugK20m+vY/sSfBts95AoSGySZugglAbbD3FRi8yYaRwHlgDuGC0ZZaNQaeU9rYcxM2cUf2ByxeOFfFHPMUegChlTUhh9dDRvZj3W8YomnddPBlohs0O82A+VIgkKVHzSf0OceIZkKfEd9Yv9BJzSeGmvvz0dEVVmFSRDwr6aIL6zX2BndhMIGi2fVuIAlPvnSjSQFN+fEuC/SmzBzhQ9VivzJqIhpRHNsWvglSBBqAFoF2lWUYYkOfn1zGxlvz1JM20ZO3/R2lgmv6G14Y7fd89e95NwJkg1L3ISFCGndqnvBrXO1RfvUkQoOBvbZ9sZHIwOB2NpvXlFDg6CnNZUSk7DxSozUi1XmGxxZDRvVAza98xCxSjpWZqlh40jxZLB5A19jCQrTfhyHvK7J0i1wGZELqUl1DalC3q1kD0WUg7I4osl11lg1bLRVUaBNnloWkI6BFQHjiZkAP8moghKA7G4NBBFYhgpRNdyCJ4U2YN8P0vjBXTs0yXl4im7MT5ffz3RxcXAitZ7kor2HWwvY3sFvnWnlpvOWjRNCjqQgSrgWYhTt4Ll5tyUu3SNUO3safctZOB8yxSakJGaALQmDiVJhR7I8L9ofSwv0IGiIyM7dTM7vL4kJtGhHQzpCdNTG7ehG5xbf30eSqI5f5c64Ba2LVyz3HFgroWN2jPyGIHjPzGrqwd2W9ehoebVf80KZ/ICGNtYvPy50zZnICGLb2edfdH35gwwm/t+vDln0bbbJpuZSGa2B+9NhHj5XfPhUzDfvfe0Prva1cxJrOc/ie8mjPpKgD3wNrt/zdR5z1T7IjXvEbaAtcFnT8jnCBz9HxZ+KcJRzOvw5IUJ35NbMVJpdckED8TZmL5fX3wRXgjB9AfMsnF9xV28QIY40tgWwsunyNGo5pQZvMR8lOPFPumTdm6/B+V1Z9ydfRoeR5QCoLqrJZpHlRQEmB5OgTlxBPpteNmD4JgvmoWdFexcws4f2H4UHm4IJRRehXY7ZBxmsP0y3NxFWekL44U3tne1EzK2N+ZX3Mlpj2zIorLQ5iF36RxMrptiyY7doqv7qrwqwInql87DPgFxgsViY+YCgSWFMOcvBDMh8DODyHdWq3N2Hbd+o+a+o1RP1qNbn5/bPX1+48pkezSElx9Wb21FbetkAXsUVRqkpU09Wwujz4h+GKdpLWy6oyiIlWEW5FiRQ3QwgUXnLk3xlRD04UlD7RIfCqriD6LYuYkdBzuWH4ow9eqhtZbsJOpjAdEP/L0bjRd3enp6QmJ8Yk5LvPHyQv3mjQ+r1yKBkDkZugVqg/1K2fXOb5FRyFHaIAoZ8ZmKcaISDJRJ0DxUNKmvDybjI0eCJFQ20W1zy+QwYt7NiC8Y7n5E5aF+NnnzsP66Vp+xG9dOkcnq/71qoF708otVVZZLDULBk83BgVa9Ro18EwXET1JOysiwmHtswRWrJdibVLOSNxh0QieLXxRUciMInYLu2F4pgWELtOWcCtfXO+FoIoROgQ7B9iUZXX3moE359PQ8Csy3mhWIP1Q+rbHJJL1IJHYtk8gB0cAH2tA6LxXJPcL7NffsbFhgLsWK0NG+LbaMUPv6kFxz0SsloaiTy/l/anNB8nT68JsF8GzruV3V3vgRNBu1n8r0pr93Z8fF/79QSwMEFAACAAgAMF1pUBUeYBujAAAAfwEAAC4AAAB1bml2ZXJzYWwvcGxheWJhY2tfYW5kX25hdmlnYXRpb25fc2V0dGluZ3MueG1sdZBBCoMwEEX3nsIbCF2HQNelRagXGHGUQJIJmVHw9k1EbWnTZd77P8OMYhQxfmJd1bWCWegpEEVLnFE173e2DAtevXEghnzCgrznSiY3LFFoIzJ62ZQewXLK//BjeGthPT/iI14w5UJnHOpLqbCZXPKwmGlj3RpQjxHTgC+Yc+iht3jDtSeIw+MM7Bv/1bmbNpsd3mlAHSK5IKr5QFW613H0F1BLAwQUAAIACAAwXWlQPk6vBEMFAABeFgAAJwAAAHVuaXZlcnNhbC9mbGFzaF9wdWJsaXNoaW5nX3NldHRpbmdzLnhtbOVYW1MURxR+51d0TcpHd9BAVGp3LYXdcksuxp2ktFIpqnenYTvOrWZ6RPLEzEQKAhRGYyyV8l5sTBRirkYR/0va5fLkX8jpmd2FZcEMClUYC1h2uk9/55zvXLqnk0cv6Bo6T2yHmkZKOpBolRAxiqZKjcGU9JmS3X9YQg7Dhoo10yApyTAldDTdkrTcgkadUp4wBqIOAhjD6bBYSioxZnXI8tDQUII6li1mTc1lgO8kiqYuWzZxiMGILVsaHoZ/bNgijlRFiAEAf7ppVJelW1oQSkZIPabqagRRFSw3qHAKa1kNOyVJjsQKuHhu0DZdQ+00NdNG9mAhJX10PCt+ajIRVBfViSE4cdIwKIZZB1ZVKqzAWp5+TVCJ0MESmHuoTUJDVGWllHSwTaCAtNyMEmJHrmOB0mkCBwarwuuEYRUzHD1G+hi5wJzaQDSkDhtYp0UFZpDwPyV1Kf357lxXpr+3T8nk+08oPd2RDdtYpGTOKNtYpOSU7sx25OPCnzh7KnO6O9d7sl/p6+tWcqfWVgGjDYQk5UbGksCs6dpFUicsyUquXjAw1SBHN9DoEAZZrmF7kChmlkIQB7DmEAl9ZZHBT12sUTYMxdAKxXCOEOuYY5EiOy3ClpKY7RJpDS4CBMMglvWUaD9ST4lDhxtclyPta25tamUSM4aLJUgeGAtNS8rrh2piVJQRLjJ6HhKTbHBywNW0vGtZps3SwuhQ9/rBug1bwCQHTKOBOfGMCqam1vkieoGovVgn6youf44aWZA8IKEBiLEGTPZZxEB5bECVUwbsFusAjltwGGVhdWer0sdsijUEeNCGCOrJN7FdLGHbaQhqPbCitorpL3hwlwf3vozojsa2lM1rFNSI3IolvzQzUlmc5N7PK7MT3LvN/b958JD7D3gwzr0J7o9XRqdWf4Cpa9xb5N51GHy9cDsOMveucG+uGXC5/LwycVVA+ROV8SlQXbk6vXp3kvuXK3OTr56NhrpmuTfNvTvcA8lv+IgfR2Pl4higrY78yv0R+MK9eT7irTcA7YtKONfblTmzD4F5ddVLj++vlO9XrXp5cWXW4x7Q4nP/26rju20DhKB8f/nx92/tfjwtk6+eTtWcnQsj7oGF68z2Qn9vcv9KTL1nTRfprsMQ7GSWRhhkXwm2rVoVmgYqkAHTJkgj+DxsfzBNHeSIPE3scCLNL648fLIuka6GjrxTQKuc+BPVaL6Z5MgAsOTS2NKdhTCUP3HvO+6D6l/E96p2Qe9Oay/X3X93vXHdfPCk5uZi+Hk7TKryhkSKVzg/hmnfGGj/ctiXGsohFtq0v3yxvPR0rDFtwLaXgkn/HveBzOcwW5meXwlebJcTiMXK7HRl7gZgrt4ZrTybFvyHSpvrNw5464GDH7e1f3Lo8JGOhPzPyOz+Ny6qnjdOaZgatQNH55YHmnirNhxr/mPRGw43TWuzpq3Dfk/UJqWbH9hiLM/1KpnTxzqV3Oc55ewmACF7zRtrUhab/uZngPAktFePAEsPZpZ/v7f8x6WlWzOvF27EStfgFg8CHni18oxdiaKXPo11eHh0N6bk8s05EI7X7edjlozYGcXvWBzhvpPxOLvGg0fcX+DBbzwY5cEC9//iQVk8QtsLj0KxiLky9erFDGw4lbE/V69fEm1AdOLZ0F6x+bwXLSFWdb5VN3k/OsI7vxVELWU3O0Iikdi1VPow2vZuxuh/TPvefmPeMeIbmctnenLH+7q7PoD2skcZjJ7qt2YN12RJedMLSTGjU4PqQKt456zfYqbb21qT8uZTLS2A1ngnnG75F1BLAwQUAAIACAAwXWlQKgfsO3wDAACvDAAAIQAAAHVuaXZlcnNhbC9mbGFzaF9za2luX3NldHRpbmdzLnhtbJVXXW/aMBR9769A2XvpKG2pFJCggFSt66oV8VoZciEWjh3ZDh3/ftexkziQFNqoUn3vOfb9OL7eQrWjvLMHqajgw6AXjK46nXCdSQlcLyBJGdHQ4SSBYbAQu0zFNCEfvQ8FWlO+VUHXEgQT8t3ZjKWwdWg0DFaZ1oJfrwXXuOs1FzIhLBj9mOc/YTdHnmMJDPJSzoasoTrm/uFu0p9cQnFnjGePNw83bYS1SFLCDy9iK65XZL3bSpHx6Gxo8SEFySjfmQPm5mtDMqr0s4akFtNkOp+P+5dRUglKgQnp9nFw1388y2JkBaw4qT8134Wc6qivsz+i7amiOqcNfk4Gg/s2Wkq2UC/yZG6+djzH3b/RFUvQ8E8j9KFnvlYoIweQ9c1nt9PJtLUrqUiz9FvRSLE1Ba1zvpZjyWGCRHj9zgq+JJiEzEFnGYrRCNsgZJQLZHZjvjawq+WJityf/pAIzd2Wgr2ZJhxND6OQFYORlhmE3WJlfSoWn38yjZep8PuWCvOGCb6RTPmoylbh/sIn5ZEHcoYKsRQsS+DJhjvaEKYcsu6oCE9Pk3yu+NjS5kUoYe+MXoiVsUK+YllPkJ6xQr6bbv3h7HACP/ZYTqGHCXHN/Lr66AVOcFkUrFgVXnPSi7nlyjvaGQpMIiIY5bJa0ARM28JubrMhdU9iCjnZ0y3R+Er9NrjVIU9Ghd0jh1Nas65CTTWDJrmtRSYVBoPupcvWda7BYyn24VBj/QIbXaDrxqop5rXwtZCv60p33n3TIWXh7Lqj8TEZBkRrso4TfB1V0HE8vIBYdPssnzLMuEY4yGe+ER4nP7uNlBC5A7kQgl16DBca1KXbC3tv2+BlTW1rmzsYuk2aWsuzZAVyhoqgoIoq140WGNNtzPBXLyl8QlQ4rYhbnJapY9yOE1pK3jM4DQCR67i4EHZhPUnGNGWwB+a8niHPuC21UOEFaErY6KuuSs9ykSTdFKqk4uPqjgbCEuNqZljPBbLXZKXy1GpTpZjw3ta1oV+MSqM+H2QNTk21rdHfVMRQ1StKMi3eNZHatahau/TJHsYc/2VsxhA6dCmbJo/lMCFSV5jcWQR8Yq9CMG9XuVmZYYOnjWKG7ajXRMk9x5N2gfdztJEA/pTNjVfeO/ALDitBZPRaQmoPQ4PbsjFHfDrzoY3jPkl12PVMtjllG/Bv/I/K6D9QSwMEFAACAAgAMF1pUMxyn+09BQAA6BUAACYAAAB1bml2ZXJzYWwvaHRtbF9wdWJsaXNoaW5nX3NldHRpbmdzLnhtbN1Y61MTVxT/zl9xZzt+NFGLRZkERyGMGXnVbDs6nQ5zk70kt+5rdu+K9BO7WxksMFitdVTGBzCktgq1T6uI/4uX8Pjkv9Bzd5NASKCLQh06QMjee+7vnPM7rzubOHVFU9FlYtnU0JPS0dgRCRE9ZyhUzyelz+TOwyckZDOsK1g1dJKUdENCp9qaEqaTValdyBDGQNRGAKPbrSZLSgXGzNZ4fHBwMEZt0xK7huowwLdjOUOLmxaxic6IFTdVPAT/2JBJbKmMEAEA/jRDLx9ra2pCKBEidRuKoxJEFbBcp8IprJ5lmirFQ6kszl3KW4ajK+2GaljIymeT0kdnOsVPRSZE6qAa0QUldhssimXWihWFCiOwmqFfE1QgNF8Aa1uaJTRIFVZISseaBQpIx+tRAuzQcyxQ2g2gQGdleI0wrGCGw8dQHyNXmF1ZCJeUIR1rNCfDDhLuJ6UOuT/Tle5I9ff0yqlM/1m5uyu0YReH5NQFeReH5LTcldqNfFT4sxf7Uue70j3n+uXe3i453bdxChitISQRr2UsAcwajpUjVcISrOBoWR1TFVJ0C402YZDkKrbyRDY6KQRxAKs2kdBXJsl/6mCVsiGohSNQC5cIMU/bJsmx8yJsSYlZDpE24EJAMAxiWU2J4yerKdFyosb1eKh9w62GViYwYzhXgOSBtcC0RHzzUkWMiirCOUYvQ2KSLU4OOKqacUzTsFibMDrQvXmxasM2MIkBQ69hTjyjrKEqVb6IliVKD9Ygfn2duoQGIKgqUNdrEh1lsA5VTRnQmauesJ2szSgLqrmzLH3aolhFULHQdgjqztTRmytgy66JYjWSophybV9w/xH3p78M+Q3XtpXNqBTUiGSKJL8yNVxaGufuz2tzY9x9wL2/uf+Ye7Pcv8bdMe5dK41MrP8AW7e5u8TdO7D4dvFBFGTu3uTufD3gavFlaeyWgPLGStcmQHXp1uT6o3Hu3SjNjy+/GAl0zXF3krsPuQuS3/BhL4rG0tVRQFsf/pV7w/CFuwt82N1sADoU1my6pyN14RAC86qqV57OrBVnyla9vro253IXaPG4923Z8f22AUJQnFl9+v07ux9Ny/jy84mKs/NBxF2wcJPZbuDvPe7djKj3ouEgzbEZgsllqoRB9hVgTFXKztBRlgwYFkEqwZdh3ME2tZEt8jS2x4m0sLT2+NmmRLoVOPJeAS1z4o2Vo7kzyaEBYMn10ZWHi0Eof+Lud9wD1b+I72Xtgt691l6suv/+eqO6Ofus4uZS8PkgSKrilkSKVjg/BmlfG2jvRtCXasohEtqkt3q1uPJ8tDZtwLbXgklvmntA5kvYLU0urPmvdssJxGJtbrI0fxcw1x+OlF5MCv4DpfX1GwX8yNFjHzcf/6TlxMnWWPzN8NzhHQ+VLxh9KqZ65YbRvu0NJtqpLfeYfzm0w22m7mynYWkw4IlSp7TxDS3C8XSPnDp/ul1Of56WLzYACNirH6yJuJjyjYd+cPXZMvOzH27or8xOrf4+vfrH9ZX7U28X70ZKUP8+933uu5WCjFx7ons+j3RdePIoouTqvXkQjtbfFyIWiZiF4nc0inDvuWic3eb+E+4tcv837o9wf5F7f3G/KB6h0QWXn0jE3JxYfjUFI6Y0+uf6neui8EXvnQvsFePmQDSBSPX4Tv3jYPSAhhd/umMTCNvGfvaAWCy2b8lzgFvzhwvL/5jphgVgNxqDKEM0Kg79R/Nwz0ivZS2T6k6f6e3q2Ff6aDT+DkTO7i194VP1tVfNe65EvOEbxSZYr30729b0D1BLAwQUAAIACAAwXWlQN86RX7QBAABuBgAAHwAAAHVuaXZlcnNhbC9odG1sX3NraW5fc2V0dGluZ3MuanONlE1PwzAMhu/8iqlc0TRgYxs3qq0S0g5IcEMc0s501dI4SrLCQPx3mu4rSV1YfWlePX0dO42/L3r1E2VR77733bw36yd/3WhgNaM2cOXrvEMvrR5pXizhpSiBFwKiAKkOnx7lnxNBGUeiMU23z9ZWO34RErQkNEVomtAqQvuw2jvj2hU/KfHLq2xf1a4ip83pxhgU/QyFAWH6AlXJGia6TJrHLTCAsQL1D/rOMvBM78ajeBh3kSfHh/l0MB64XIalZGK7wBz7KcvWucKNWHblX20lqPrA13u7xIYL8EKbRwNlmDieJcnDsJuUCrSGfd7b6WQ0nJIwZylwx3c4s/EH6hm3CwroqtCFOdCT63gyuXNpyXJodSlObPiYqL3+7+aOM/BpdsT4xoZHcLYF1bKa387imddNiXIjz0mpMLcdaaHtP+OIcmTLQuRdf9qRs5u1tl1gMzH6Karl4fTmAxsuc2rG/mS9a4bBNVsRV7nsGi7hTaZmgyFvtw7SLig7TolkYqRESYnVUfT2Y8JpY9evvYgZw7JVWQ+ReoDWnWBqDeoFkdcFvLmzgdxrdnZV4bYufn4BUEsDBBQAAgAIADBdaVDLnEA/agAAAHMAAAAcAAAAdW5pdmVyc2FsL2xvY2FsX3NldHRpbmdzLnhtbC3KOw7CMAwA0L2nsLzz68TQtBsjC+lcWa0FEY5d1QHB7cnA9obXDZ8s8ObNk2nA0/6IwDrbkvQecIyX3RnBC+lCYsoB1RCGvunEZpIbl1Kjwyr05S1yrih8pVxntOfLHynT1E7+j3jomx9QSwMEFAACAAgAMF1pUDX4grdRDQAAziUAABcAAAB1bml2ZXJzYWwvdW5pdmVyc2FsLnBuZ+1aaVhTZxa+KBZEUVuHiqxjtXVkKahAkCWIiFRUUMCCbKlNAYskLCEECCFMqVJFSK0jWFnd2IREVAiETauSViCgEKLADbUpJiSEyJIEss5NKPaZmT6d+TE/84Pn4373e893vnPe99xz89xzRwP8jI3MjAAAMD74yf4gANDPAYCV3xq+A814vzQKhAY9TJDfPoDMsJiELvTjvI94A0AjaY3i5CroenXSJycwALDukeZPj55Y8wUAfIg8uN87JD1aCI5TEnBR9FdzXt+ni858dGCjg+OBrTtNt0UCl4eOLm55UhX2xH/VLWP9kBUPv1k9dF7/y3yjJynJNduKDJv06oaNVm3TD/ARf/7rPfzwSayiN3w3PlZSLob3+5eXYmKVCgb7kqcAO1xPiHG+Wq5+iLmdSFROMu8FEsW9RI9FX8g54P3PeHuYaXUzF6rN9Xju/fBB8lpo9sFsiGBz1T1gXilS4dr+qlnYc7yPawcoRWqP8Y8B7ZLj8tagijWC2BXQ1Z0sZjbZY65p+8j3mpt2iKYKW1BjCUgx3KsZXulrrOQkrdgADXtd9Qyh4a+lgD40bEBXA/NDwYF60P9JP9HQu2O4wJDnOs0eTzbkaMA/rP6vNgIAjRuG2wGNla836mA6mA6mg+lgOpgOpoPpYDqYDqaD6WA6mA6mg+lgOpgOpoPpYDrY/wfWsmZpNrKcKH/a1QzGPg3QGsqZePe/7jXG0OP9RKeQ4fNsr0hQXMWqR+OZh0IpiomKPauxdtjD2ATsBbCxgl5biHvaWL4GwhQ1MN5V/0oSubnH2YF7JnaYFVILle3cVtjci54APd7M7YoT4Oxs8X2DVH++qSCsbefU5zs4ZSk1XOg4OTFtsh9z873o9s5nzQ7Buo+gXzeuTzPaK2UT8HiguqawyfzRx0VO7B156Zqf+sOaqeOLNElp8rl4O9AU1vo9Hf5iB2BfW8RsTEO+8N1nabe8bjor+SfaTvTzhq4vQFPu1F9yaGXld9Fr23jNrSHgArSkJSOVe/7QcEHyJbTyQ0G3qx9wdQCFqaXN6G26gR5K+7HkpwrpAVF1igUUx8JpT/A7LHLsZgQRMsp4N+ej1NHIOnTWgxlLeexskxCFns+2oesBDyYm2XT7E9AxaOLienOOhd6pfdS+W/xuA4tx37HD2SXmHRVPkwEgKYMmTfqjvYWCfBIBjRVZdyDFL7hwkCFqF3lKyxpg2VMia8XCy7Tpxdxxr7kHfnDF9UULxg31m4ECLk1lQbRXSZDS8QWzrDf9bGrmbD6p4xSIKhpNMxfQRPnhUge1IhfWDFN11sScLjsZXXC6fbq5hwnnuwpa6CTr5zsptM1DcBqBVPbn3t0IuEmU4tg0mZA61jnzKz7qzPXwOOWMWyPFMGQ7p6khIrEDW13zWMIXHO/HevaL20Mtaum2/1iL6AlKrsn/ILgH1VaALel0iAdHuu90hFdJjs3xW2zXMTnO5SMimQzTw2yOlzeB4bHt7C1YCh3Jk3gON2DWgp16gKsxKKdC3rQcpKqgVJRuBY4spVJybPugmDvE3CTg++ejyNMvY0oSKJ2xJh7dpI5XYkpXsknvwundhbtM/M/u3dU0NtS+Q+tAsmF9TPxLN7bb9MxdZ/Ir/N0fjhHUvfahxOFdzs0lzgDqKls9jR+ZoD4TmgM5gwMdxIi76AslqQIHKL17Vgx8jS45xCwQbUg75+yTwHtdwDxuxtlIXHdjjeUjFkXuNnw5TBxHsD+b5LS85TDL0jpOuaccZhXhe/28O6bniGfaJ6AgGSRIx1plPzD9QgMVPV4V7p2pcivB8GQV4ZfASYkx8OBLHrurzK8j0bJKhqf2+vK0EWiMfDw3WJDMOLZywBFLKoszS4wzB03TnqEw1oLB5rl118zHt6RuV5bRbJALLc/+QXuKVNqYaJzjVN5VYad+6RtKGUUjE/jyX9r1Tt0RpoDIvKEOKwNc5yvmbSKRb8tCiB0OW8t/zBuJ4Wr9OVHBaBM1oscBoPTstHKUDFf8XRpJlLaER8lV0k8TFWIEqrjNEJLk5LBXUWYAv3VzVSaDNiF5VpBcCDhdG30NH65GcS33wTp9eAEydw6JnRAUiq6vuINxjeKZGlwWUzi++pW1ovx5YH4kVPEDP6I/WymzzcZKpNNGlbKTEFFmwuM8EutHpWFUhizE66aNP7YHfXsUBgDV1/Dq5vxMims531+Cbs1/rmUuso4b6yGUw/FRUL7gK1z+3QeWMcxg+rUx3/9bGrfHxfpdTpbN/XpEVFOfZ053lUY5ua2i/Dn2Sk14ik1yuovPBERlBFsbmweSsmXXJHl+VFGjeKLHkemSV/vBQMipq4PLRBl9ssAXZ1aM2GMuaisQMYEjnRWPYXtKQ5epIw+raC7DGYIL606WAE6lLbi5pxuI8e65M+e88oK9v0hH2369NvTHIaQJ8iwAU0jqZfgzV2VmffYwZ8puKeHYHP1h/IJVbReL45NQxzEf94PqpFVJBDpps14N+fXmqvMO4K7cI4OZTnyJp0t02tHBpCfPFq7w8wYzth6lJgJAgI9UhYoQqzBXJMrARz6TS5xiYpxUf3uxBd3qyFsW/e9sGlqtiKyv3eBY+i3OZl99idHKUgTB0ub8ECaSWIj85Mnl6UUKnR76PCEcjWbToMgFzcS+YG+45m+JQxGvwFRW9cT1z+LiW71RuHahjyCa9EitP+TXVpWdREa4hHt58PMOSPcI0ONIQU+xmFTCvOzbREphHwppI6wEksxo0sTRdHkEgqi0nFwTrGyLmL6urcbqDywErVCF4t4U6TlFizxoO6eu/55m+M8LNBbH0VNxriueu77buq/uS/7dZ9AeoFuZkZc8C976lj0FwXIeq9Kc8xEo2zRhar1K8O8BsE7KgrR65fXHeg2LWJOBBUg+rc+F+PqIuIg2RWzeW2G4BEzCiAVvnYN9BZUqztbPNtJQ00jCSBp7SypnZSEF77lucMxkb244+gpt8ZaW0i58m5vTW0+WkN/jL6seJbgCc4JTtFUH8TUyypP5H2LaEeolx93GjydL+WR3tuIDcVifYFhP1TUtdlW8c4dmcBRGBN/4IPkGKIit6LI9nH5b0tajyhPqaARUZ94BfnZKFY03Y3vNzSpCtU8tEirrQ6InLq89Oe0/uOpmgrOZH1v0IWVLLjI3IlTP8z0UA9tDExV9464RBwy/yoAipDCnvs5OKkzU98S2ntLuibpAaso+xezKs1aAs28reVS9+rvvCNOWGb/VjKpMdHewJw5M4UKHZByEZNeugP9rOjuxgXDVIhNFZae8n1FVdZpFLrMP7hl2A5tzNqVS6EGh6rWDVYYhXtvOvtgl9XoH7KTTsM3OhXs5tRHNbxN9e8bBptZ2aH3G8R7ykjjtxKUXvGTH+09Qx+DLz/Yxuuy+sN2H102dFibiBXwlUcYW+Dl6dcxJ2XczxQ7KIf4NUbr9/kzeysTTCNs2XjQpZsGU6chc/42Rd+5MXP3pq3LrXC3T2mqQ4RW0Cdoyj9vqWnaq+ntRotMZa38rlzOeHoJWtwPbINLR/R781logK5RD2xnwkSbB/HmE4iWT0CW+K/l183uplOIo6LTeygM5M+q1qcG+12mbAqmqsKVYN9DrTvKLhMsM+qNWBPYpDEfGq+oDsf0X3RbtOAgl7HCF7DGCglZerkAHlm7xlma+9JVmWtxWG9ewhheIx+LriCy1RYLc1qWNQMIKEpDBitraiM63Mf1Cew4E9HjE6FeuBl2K68zHX9hTMif4EeOK1+JB2qaqacx5Tj9+eL5ALetn9kPNInU749tKfMfU50rnVDttqgqv/blBW6IwhnWJQapCu8cQZK0VC42Sx0vhGNM0l5QbPnUE6FHlfpkDAD/PpopeFdVr9axpZJZUE4TlmG/MqWR1RKcli0Aq9X+ECOArPpV+eGKcISPkZOlfSAUFMZtICGXvMUpnLYr1L11T8h91TQVMSo4IvUKpwo1jkOZiqbgWvUIY+vAS/+84cLgzOg0rvmgQiuuYdHbIPGK1D3WvGRTewyx1kzx2zx+mUPKGLkKAGfQSSlyZsDq8eljYvBoAHkzyGCbFvx+BATXfV6ytXe+7DUONb9jz9OoEeeSYqpvVYJXNu8QaZChCtPKBmmFXe2oH/5ZwD+c9Zhgki5TdJMKdYID2Tck3Vk+3oA/Qbs4EvJS0pivm1OlpDpUkzyS1+PFgIIsc5R5RVdSApaGgV5Kk8CBGcg+Zq4D6fgP3VZXI8f3zR/mm65N3P791AfeU3O+7qoxmPUAQZXL55xyIk5mzi8/mzxAzp6aQiKYLCysB4I7Fam7LhMeShVCaQbWF4KPreSm8kovlsvTqqblIRZ+f+nMsyzIRLhe/QS4VOyh19+0XLahTmHL8blLHlIX2FSfs/T95dWqb7WWVn4oDlj8WypILAqm7NbfCOuO9QjWfJwkPa+4WUUb6LzPXV4s85IfbgN8+PaquugeEDOK6lAVp3tpF1eH9jqDhXmdPaYeIXE6Q3Rb6a+ZLO+PdmenZTg2fqg3OODy8aps4T9PMH/QN2E/e99lX/wRQSwMEFAACAAgAMF1pUOsqoEJKAAAAawAAABsAAAB1bml2ZXJzYWwvdW5pdmVyc2FsLnBuZy54bWyzsa/IzVEoSy0qzszPs1Uy1DNQsrfj5bIpKEoty0wtV6gAigEFIUBJoRLINUJwyzNTSjJAKowsEIIZqZnpGSW2ShYmZnBBfaCZAFBLAwQUAAIACAAgXWlQ9/eNrfIEAABZEgAAIAAAAHZpZGVvbGVjdHVyZS9jb21tb25fbWVzc2FnZXMubG5nrVjfb9s2EH4v0P+BEFBgA7q2w176kLiQZToVooiqRMXJXghGohOilOjphxPvr9+RklV7WyA56YthUf6+O959d0f67MtTodBWVLXU5bnz+4dPDhJlpnNZ3p87KV3+9tlBdcPLnCtdinOn1A76Mnv75kzx8r7l9wK+v32D0Fkh6hoe65l5+vGMZH7uRHPmeh5OEn8eYBYF7i2OWeLh0I19wkJCWZJGEYkpXjgz+iBQLYtW8QZ8QrJGpW5Q3W42umpEjmSJGvgJzzKwIO+kks0OFToXZx97m+MuJJd+yMC8+b5f9gOf3rIrssDODJf8ToEbWSVEiSrBc1G9xkZI4is36MkXsn49+8qlGDjjy86OF2NYWLCVT786Mw84TageZfOAZLKpIJtIbLlqu5j2+R4zN3e9S0YJc6OIzVNKScgCd44DZzbn2fcxtEeuIje8ZQG5ICyB7QPO08WGlzsU6HuNfvnj86enz59+HScKaUwCBmw4YCG+oc7MfJ6Gi2J87czM5ygujWMcgiYDf4GZn1iBmt0E2Ar0VrfogW8FajTaSvFo5SjKRlaQUyVz+yLTsFC2oyldkCsX8hfjhMa+R30SOrNEV9XufafytnnQFZirUd7JJrc2TULN+00lajDdpVWbyoB6yXXBZflh3PQqDIi7sPm9AmG5F6BOOmwKmI7orZq2sD/9Hkw8lkrzHK1Bw0iSBPHNRsmsr9lecpHiuzEvINLQDCI3SVYkXpjSa6AaONrwun7UVX4U5UN/xoj90COQSI8ekJveMhDD/iS0uqoSWTNOBl66Nj+9LlZ+CAFk1MrRSKJo6wbSXmyUaIT1Vpqt8MyG5E6sNehDCb7tcgfWrVhG0xS4aeh9ZXM6VF/A2zJ7mIgDcf1vfg+z2dbiKGejPvVsbE5uoDqgHMkpCHLpzMjlKYhbnECQcTKGCd1r/8K1WYK63RfVvmgzbmpE7frZYdS0lbqtYcWEBErLZqQ+zUqCv6UgYt8NnmkNHel+bt3LLTR90J+oRsNMUhr4IWbUpwGkrn8cQ0GP8/DCDy/Yt9T/ky1dP7CT4d965Ts7WXm+5WUmQKEZN0LYwbtc5vadqRXr9V+t/Bvxpu9v7/rWGC7wzbsPJ/pz1E2fKSPeNKLYNGOmTZh791/ihekLz7owZesvsz8cfH5KZg6OSq/Oz9GR7JQcjTrxykhNz9bP9iTp5hOGKQ31jWGwqumokIDRpemPGkXd6ILZ5pdrPZ2jr/1hYTpyheeJTwG7Ene1bEaPIrYuJg83WxYvn2rgJUljOM4eBQlipNsqs91yPEg/OPogDQsTkPvj1tGc6XlC2M79cP1QsoDo5RM40yu8j383Ho7iuNKtym0RK/ndjgjYbluI/x7k1pUu7Kri9V7E3YT68hov+iB1RqMTjlJDHU5Wx0EZvlwjSTq3PieMLJcw/tbrMQT1Ye8/5SzNu8ZW6AKWRj2lhATUj5jnmXMaWG3vGtmo8aPEAPzqhqBBc1eCWxIcpL8bfYhcQp+1kTW3JgW3pqmEyzQIErgV4rDzaNkq1V04X8AA4e9Y8BM4tB6oJl1a93zmytYLyHKF4qnX9lSG/XHIwknbKFlOxkZumvTIyAzTybjAve1hEy4zA2powh103/tPwF8fxirqT6qnxetHf7Qk8b65TsVfk8D0Egu+1gq6xjFyeKrtn0BnHw/+E/oHUEsDBBQAAgAIACBdaVAVHmAbowAAAH8BAAAxAAAAdmlkZW9sZWN0dXJlL3BsYXliYWNrX2FuZF9uYXZpZ2F0aW9uX3NldHRpbmdzLnhtbHWQQQqDMBBF957CGwhdh0DXpUWoFxhxlECSCZlR8PZNRG1p02Xe+z/DjGIUMX5iXdW1glnoKRBFS5xRNe93tgwLXr1xIIZ8woK850omNyxRaCMyetmUHsFyyv/wY3hrYT0/4iNeMOVCZxzqS6mwmVzysJhpY90aUI8R04AvmHPoobd4w7UniMPjDOwb/9W5mzabHd5pQB0iuSCq+UBVutdx9BdQSwMEFAACAAgAIF1pUKeK7jYMBQAA5RkAACoAAAB2aWRlb2xlY3R1cmUvZmxhc2hfcHVibGlzaGluZ19zZXR0aW5ncy54bWztWV9v4jgQf++nsHLaxy3077UVULE0aKOlwJG03T5VJjHgq2NnbYeWfbpPcx/sPsmNEwhQCjXVtrenu0qoij2/n8fjmfFMUjl/jBkaE6mo4FVnb7fsIMJDEVE+rDpXQfPjiYOUxjzCTHBSdbhw0Hltp5KkfUbVyCdag6hCQMPVWaKrzkjr5KxUenh42KUqkWZWsFQDv9oNRVxKJFGEayJLCcMT+KcnCVHOlMGCAH6x4FNYbWcHoUrOdCmilBFEo6pzTSMiWiTUqSRNhtXIKeWSfRzeD6VIedQQTEgkh/2q88tB9jeTydkuaEy4MYuqwaAZ1mc4iqhRBDOffidoROhwBBqD0R5opEdV56BcNiwgXVplybjz3WPD0hBgBq6n9DHROMIa54/5epIMiITzIKqmZUqAdGlsQVKTR10M5EPRhOOYhgHMIGOsqnMR3PXcpttz2w337qrXylW1RgRe0HKtMH7Lu9hGvttzfbcduL27T15nS8RrVnEv615rS8yN+8n3gm1Xatcvt4V0P3faW2Hqgddpb2GHRueyW2/fbrWjz7ddt9fy2l/ugk6nFXjdOSrzygX/q5SWXbkCLi9SueiwepTGfY4pg/zxxGsV0ZCBGJZDEogmhegaYKaIg35PyPC3FDOqJ5CoIM7QPSFJXSUQ5T0TT1XHxIgzp8sJQTEIsiJWT/eLYN3bP13aeylffr6vZ9WsFAmsOxJavLP6e+WjQv/Tw83qr1G0Agk0wXzSEsN31/7oeJ4qT8qb1X9OzcrYJPY2ljLLoKvqv2i+/cP5+R8cH29WYc1qFaw1DkeQ2fUsMS+OzKSosT0ONR3DpUGe6DpIGfPTJBFSz3P74mChxBqaykDwpeAxz6gvWFScGon7JGrjmEwvRJZfiP495U0Q3nPQACKdwZF2EsKRjzncw1TDMYcFh0r7SlOd3b/NqXRdUszQFadQKBB06a8cezjCUi2FdnFE5uoLa124HHNz589r5XCqiI1g22QrxWCXVrSSjKlIlT3iGkqQ2Eqyk2pGuZVob5YYLXXOo9lG2I0ha9kI3pC+otrOxAIVOiCPD4QNqAkerUJJCLdS+5FqNCggKBZ2p3MjUhahiUgRo/cEaYFAUTgvpEcELZZcaCBFnI1CUTh1GDSm5IFE5zYL3cIScQpIk5wY0fkK31L6HfXJQEjgJXgMJSuM06l77b6euAh90PwH8SdYqbnSeGaDD3nJ5rUv3K8fjAFxNMZQZG5HDlmQxIl+E348QVzoGQ7MEZrckB16RKNszmZv1guO8DjzJOMdGSn4EIUDyDlhIoQUSnlKbAlDzJHgbIJwCCGvjF9mSQhGcg/MqdWrFczh4DTZ05COIYKEjIi02nN5b//g8Oj415PTs93SX3/8+XEjaFokQh43y+VVYmNjs2CNfNKYvIBb02q8gFrbcFjjXr/iSvNhjXymYLfGPm1ErIEr7Ygdck1T8gJ4Q2vyAnJDg7KCbQoZm1QVLeA9s9l6I/CuveD2LnC/BssEWTSs1jWVkim7nq/Csor4Jy7COlcBGMy1qlRcv3PVa7i+VaUy8x2rTGbH2e5Y1V5fLMsuUxt0F+oCKxXg4h3mVQRcvYzGUDdF75ZZ3yGS3yksfkRzkofW24TFq47r35NS/qum++l74jcynu9eep86rYv/g/cfNGL+VLwgXXojWryoW/4oYGZiymmMmW8K++JLQu3osFwpPT+1swNsy59majt/A1BLAwQUAAIACAAgXWlQj3ZV/m8CAACHCAAAJAAAAHZpZGVvbGVjdHVyZS9mbGFzaF9za2luX3NldHRpbmdzLnhtbJ1W247aMBB971eg7QfQJRCElCIlXERVdkELP2DIECwcO7IntPx9becGJFnYJi945py5nLEdPHWifPyt0/H2ggm5AUTKI2Usha1Dw58vIVVkxyAMUkTBX8bfB77rDH2vayE1+FGcQZbY+XwyG/RbsZcEJKP8ZJBuEPR7bUguZExYGXbqTN3pqA1sKtgwGsKSKpwxiIGjJvVGrh+0ZkhIBEGkYY59WmGMXHZkbyqeTf3R6/QzoBbCRHz9Yd5WoEjSZE04sCz90PHbdajACyChnpdRzjdvG0MBgz1CuPofUQry14kavyNybcpdmHn8QogDrVskRcpDs4t6A9d9im+oW/iL73YPPG64gWqat7vRPF8hbnIBzGBcx3eeIhekWs+f73FlRFZvRJ5AqofVoq7uoRZ4TOMdJ5Q9sbORxqDPItxU3Hf6fvv5RSEY0uSG8SBJxthmxc+G5m3HJoHQB15rKG9TjJx5/1qY/Of1FeYhRQb2pNzdbGeqqL7PxihT8LrFKvOpo/izFJHIneXS5miOqAvmKAVrSkVSFAs91DxcuaySrVK0mtuL7Srrrb3CTya56UCYyrGlrYKtJSh9TIuL+CrwvafifIASqdyDqnHuPRVnnjKm9hKA10g1Vz6nZrGsirqu5oGFIKxjxZdwwHJyd+YyQVMcT9VHs0Ei8Wo22TrvjpzB5zQmSAXXDgRVNNfgyThMiCTX1zqLIdXsVQlr/ZUog6mC0OBpo2z1qR33mijWk9E4OdPIWrf6izs+6Kl43TtjhgRuvvW/4bITRIbvJSTvvdWdsXWPaQxvQm/xRIo4Qa97ZbLzqcagf5s/IP8AUEsDBBQAAgAIACBdaVB8n4QKAgUAAF0ZAAApAAAAdmlkZW9sZWN0dXJlL2h0bWxfcHVibGlzaGluZ19zZXR0aW5ncy54bWztWd1u4jgUvu9TWFnN5RT6u20FVJQGTTT8LaTt9KoyiQFvHTtjO7TM1T7NPtg+yR4nEKAUarpbRittpaqKc77Px8fnfD5OS5fPEUNjIhUVvOwc7BcdRHggQsqHZefGr38+c5DSmIeYCU7KDhcOuqzsleKkz6ga9YjWYKoQ0HB1EeuyM9I6vigUnp6e9qmKpXkrWKKBX+0HIirEkijCNZGFmOEJ/NGTmChnymBBAL+R4FNYZW8PoVLG1BRhwgiiYdm5pSERDRLoRJIvOmJOITPs4+BxKEXCw5pgQiI57JedX47Sn5lNRnZNI8JNVFQFBs2wvsBhSI0fmPXoD4JGhA5H4DDE7ImGelR2jopFwwLWhVWWlDtbPDYsNQFR4HpKHxGNQ6xx9pjNJ8mASNgOoipaJgRIl8YWLDV51vlANhROOI5o4MMbZGJVdq79h65bd7tuq+Y+3HQbmavWCN/zG64Vptfwrrex73Tdntvy3e7DldfeEvGeWdxm1Wtsiblzr3qev+1MrWpzW0jnS7u1Fabqe+3WFnGotZudaut+qxV9ue+43YbX+vrgt9sN3+vMUWlWLuRfqbCcyiVIeZHIxYTVoyTqc0wZyMeLrFVEgwAxLIfEF3UK1TXATBEH/R6T4W8JZlRPQKegztAjIXFVxVDkXVNPZcfUiDOnywjBMSiyvFbPD/NiPTg8X1p7IZt+vq5X3Szl+tUZCS127P5B8ST3//x4s/trHC2BfsaYTxpiuHPvT07nUnlW3Oz+a26WxkbXW1jKVEFX3X8zfIfH8/0/Oj3d7MKa2UpYaxyMQNn1TJgXR2ZW1MQeB5qO4dAgL3wdJIz1kjgWUs+1fXEwd2INTWkg+FLxmGfUFyzMd41EfRK2cAQl3KlzBw2grhlsYDsmHPUwh0OXatjUIEeopK801elhW59aVyXFDN1wCl0BQc3eyiYHIyzVUiHnG2IOuqDSgaMwC272vNYOJ4rYGLaMNikGu2NFK8mYikTZI26h34isLNuJZpRbmXZnMmjpc1a7NsZuBBplY3hH+opquxALlPuAPD4QNqA65K8KJCHcyu1nqtEgh6BI2O3OnUhYiCYiQYw+EqQFAkdhv5AeEbTYYKGBFFE6yrCaJgwaU/JEwkubie5hiigBpJEiRnQ2w/eE/kB9MhASeAkeQ38K43SaXvvvJ84LHTz/l/hjrNTcaTyLwaesQfNa1+63TyaAOBxjaCm3IwfNI1GsP4QfTxAXeoaDcARGG9JND2mYvrNZm/WEIzxOM8lkR0oKOURhAzJOeBGAulKeEFvCAHMkOJsgHEDJK5OXqQjBSJaBGbV6t4MZHJImfRrSMVSQkCGRVmsuHhweHZ+c/np2frFf+OuPPz9vBE1bQtBxM13WE9Y2Xg2skS+uIW/g1lws3kCtvV5Y494/48pVwxr5SntujX157bAGrlw+7JBrriBvgDdcRN5AbriOrGDrQkZGqsIFvGcWW6353q3n3z/47jd/mSCthtW+plQwTdbrPVfa/75oufo/r+dq3/gQH9eqMXF77Ztuze1ZNSazVLESLjvOVtuq1fpq2WWZVqCz0AZYuQDn7DBrGuCkZTSCNincmZDuoHB3VAWv3jzoxjLICudjquBdu/MzBeP/UFlnlXpNXVGPRNSAdiSzHxS1ntv0rtqN6w8NH7WL338w6f5p+LKn/Hvm0gfM/Lva8jf8PRhf/pdIZe9vUEsDBBQAAgAIACBdaVCTaEB+hwEAANkEAAAiAAAAdmlkZW9sZWN0dXJlL2h0bWxfc2tpbl9zZXR0aW5ncy5qc5WUzY6CMBDH7z6FYa8edi1i2FtZIG6yHyb6AkVGbSy0KcVojO++FFEpluxue6Ezv2nnP3R6Ggyr4ayc4evwVH/X67VeK1nC6G7bWmzcYhMWm7TYDtq2JqyA2nYeNamITi57dg02ONbBUlqQhEEalErxXDudpwn20BQ7bRF8D7KNxPFbNHEN5ChAMprvGsALAnfcBnIuM8Lam4Qo9EK/zehjFoym8EELFTHIIFcXdux7ODD2E2QDwebiRfUwvIwcE7JqsolC7L+EXX8lqYl/edbT8HNRijnJgd3OmCJsKrozMyApzRswxnq2wQIYrBSk3/+Qd435M19hCZFzndNM1/FdQRZUFdhIXuZp82fHE8/rDdMRSzior/pP9YqxRGhh14uhx2/8ohHXVNZDGPXGXFmbnsdbVuhyFZ9E7kAWfSmpKoU+eWpbZklOKOu/W4pmUN106GbjIhebTaE4Z4qKLmjZ8gIub4lFUz1NRAS8ap6qCPJhQx/FbuwYna46nc4sj8nefCMG5x9QSwMEFAACAAgAIF1pULx9NfdKAAAASQAAAB8AAAB2aWRlb2xlY3R1cmUvbG9jYWxfc2V0dGluZ3MueG1ss7GvyM1RKEstKs7Mz7NVMtQzUFJIzUvOT8nMS7dVCg1x07VQUiguScxLSczJz0u1VcrLV1Kwt+OyyclPTswJTi0pASos1rfjAgBQSwECAAAUAAIACAAcXWlQGdLPV4ADAABNDAAAGAAAAAAAAAABAAAAAAAAAAAAbm9uZS9jb21tb25fbWVzc2FnZXMubG5nUEsBAgAAFAACAAgAHF1pUBUeYBujAAAAfwEAACkAAAAAAAAAAQAAAAAAtgMAAG5vbmUvcGxheWJhY2tfYW5kX25hdmlnYXRpb25fc2V0dGluZ3MueG1sUEsBAgAAFAACAAgAHF1pUB9UimowAwAAxw4AACIAAAAAAAAAAQAAAAAAoAQAAG5vbmUvZmxhc2hfcHVibGlzaGluZ19zZXR0aW5ncy54bWxQSwECAAAUAAIACAAcXWlQcVeUnRUBAADRAgAAHAAAAAAAAAABAAAAAAAQCAAAbm9uZS9mbGFzaF9za2luX3NldHRpbmdzLnhtbFBLAQIAABQAAgAIABxdaVDXm3CWKwMAAG8OAAAhAAAAAAAAAAEAAAAAAF8JAABub25lL2h0bWxfcHVibGlzaGluZ19zZXR0aW5ncy54bWxQSwECAAAUAAIACAAcXWlQjnP2+moAAADlAAAAGgAAAAAAAAABAAAAAADJDAAAbm9uZS9odG1sX3NraW5fc2V0dGluZ3MuanNQSwECAAAUAAIACAAcXWlQvH0190oAAABJAAAAFwAAAAAAAAABAAAAAABrDQAAbm9uZS9sb2NhbF9zZXR0aW5ncy54bWxQSwECAAAUAAIACAA7B2NQNmFYAkcDAADhCQAAFAAAAAAAAAABAAAAAADqDQAAdW5pdmVyc2FsL3BsYXllci54bWxQSwECAAAUAAIACAAwXWlQlJ6DL0sHAAA+GAAAHQAAAAAAAAABAAAAAABjEQAAdW5pdmVyc2FsL2NvbW1vbl9tZXNzYWdlcy5sbmdQSwECAAAUAAIACAAwXWlQFR5gG6MAAAB/AQAALgAAAAAAAAABAAAAAADpGAAAdW5pdmVyc2FsL3BsYXliYWNrX2FuZF9uYXZpZ2F0aW9uX3NldHRpbmdzLnhtbFBLAQIAABQAAgAIADBdaVA+Tq8EQwUAAF4WAAAnAAAAAAAAAAEAAAAAANgZAAB1bml2ZXJzYWwvZmxhc2hfcHVibGlzaGluZ19zZXR0aW5ncy54bWxQSwECAAAUAAIACAAwXWlQKgfsO3wDAACvDAAAIQAAAAAAAAABAAAAAABgHwAAdW5pdmVyc2FsL2ZsYXNoX3NraW5fc2V0dGluZ3MueG1sUEsBAgAAFAACAAgAMF1pUMxyn+09BQAA6BUAACYAAAAAAAAAAQAAAAAAGyMAAHVuaXZlcnNhbC9odG1sX3B1Ymxpc2hpbmdfc2V0dGluZ3MueG1sUEsBAgAAFAACAAgAMF1pUDfOkV+0AQAAbgYAAB8AAAAAAAAAAQAAAAAAnCgAAHVuaXZlcnNhbC9odG1sX3NraW5fc2V0dGluZ3MuanNQSwECAAAUAAIACAAwXWlQy5xAP2oAAABzAAAAHAAAAAAAAAABAAAAAACNKgAAdW5pdmVyc2FsL2xvY2FsX3NldHRpbmdzLnhtbFBLAQIAABQAAgAIADBdaVA1+IK3UQ0AAM4lAAAXAAAAAAAAAAAAAAAAADErAAB1bml2ZXJzYWwvdW5pdmVyc2FsLnBuZ1BLAQIAABQAAgAIADBdaVDrKqBCSgAAAGsAAAAbAAAAAAAAAAEAAAAAALc4AAB1bml2ZXJzYWwvdW5pdmVyc2FsLnBuZy54bWxQSwECAAAUAAIACAAgXWlQ9/eNrfIEAABZEgAAIAAAAAAAAAABAAAAAAA6OQAAdmlkZW9sZWN0dXJlL2NvbW1vbl9tZXNzYWdlcy5sbmdQSwECAAAUAAIACAAgXWlQFR5gG6MAAAB/AQAAMQAAAAAAAAABAAAAAABqPgAAdmlkZW9sZWN0dXJlL3BsYXliYWNrX2FuZF9uYXZpZ2F0aW9uX3NldHRpbmdzLnhtbFBLAQIAABQAAgAIACBdaVCniu42DAUAAOUZAAAqAAAAAAAAAAEAAAAAAFw/AAB2aWRlb2xlY3R1cmUvZmxhc2hfcHVibGlzaGluZ19zZXR0aW5ncy54bWxQSwECAAAUAAIACAAgXWlQj3ZV/m8CAACHCAAAJAAAAAAAAAABAAAAAACwRAAAdmlkZW9sZWN0dXJlL2ZsYXNoX3NraW5fc2V0dGluZ3MueG1sUEsBAgAAFAACAAgAIF1pUHyfhAoCBQAAXRkAACkAAAAAAAAAAQAAAAAAYUcAAHZpZGVvbGVjdHVyZS9odG1sX3B1Ymxpc2hpbmdfc2V0dGluZ3MueG1sUEsBAgAAFAACAAgAIF1pUJNoQH6HAQAA2QQAACIAAAAAAAAAAQAAAAAAqkwAAHZpZGVvbGVjdHVyZS9odG1sX3NraW5fc2V0dGluZ3MuanNQSwECAAAUAAIACAAgXWlQvH0190oAAABJAAAAHwAAAAAAAAABAAAAAABxTgAAdmlkZW9sZWN0dXJlL2xvY2FsX3NldHRpbmdzLnhtbFBLBQYAAAAAGAAYAGQHAAD4TgAAAAA="/>
  <p:tag name="ISPRING_CURRENT_PLAYER_ID" val="universal"/>
  <p:tag name="ISPRING_LMS_API_VERSION" val="SCORM 2004 (2nd edition)"/>
  <p:tag name="ISPRING_CMI5_LAUNCH_METHOD" val="any window"/>
  <p:tag name="ISPRINGCLOUDFOLDERID" val="1"/>
  <p:tag name="ISPRINGONLINEFOLDERID" val="1"/>
  <p:tag name="ISPRING_OUTPUT_FOLDER" val="[[&quot;\uFFFD\uFFFD\uFFFD*{52F2B0B6-5D6F-4392-B7FC-27EEC39ACAB4}&quot;,&quot;E:\\work\\お手伝い\\城近さん徳島&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advancedSettings&quot;:{&quot;enableTextAllocation&quot;:&quot;T_TRUE&quot;,&quot;viewingFromLocalDrive&quot;:&quot;T_TRUE&quot;,&quot;contentScale&quot;:75,&quot;contentScaleMode&quot;:&quot;FIT_TO_WINDOW&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
  <p:tag name="ARTICULATE_PROJECT_OPEN" val="0"/>
  <p:tag name="ISPRING_SCORM_ENDPOINT" val="&lt;endpoint&gt;&lt;enable&gt;0&lt;/enable&gt;&lt;lrs&gt;http://&lt;/lrs&gt;&lt;auth&gt;0&lt;/auth&gt;&lt;login&gt;&lt;/login&gt;&lt;password&gt;&lt;/password&gt;&lt;key&gt;&lt;/key&gt;&lt;name&gt;&lt;/name&gt;&lt;email&gt;&lt;/email&gt;&lt;/endpoint&gt;&#10;"/>
  <p:tag name="ISPRING_SCORM_RATE_QUIZZES" val="0"/>
</p:tagLst>
</file>

<file path=ppt/tags/tag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第 15 話 オンラインゲームがやめられない"/>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第 16 話 災害時のSNS利用"/>
  <p:tag name="ARTICULATE_SLIDE_THUMBNAIL_REFRESH" val="1"/>
</p:tagLst>
</file>

<file path=ppt/tags/tag10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TITLE" val="第 17 話 ながらスマホは危険！"/>
</p:tagLst>
</file>

<file path=ppt/tags/tag1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TITLE" val="第 18 話 海賊版は利用しない！"/>
</p:tagLst>
</file>

<file path=ppt/tags/tag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TITLE" val="第 19 話 BGMと著作権"/>
</p:tagLst>
</file>

<file path=ppt/tags/tag1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TITLE" val="第 20 話 キャラクターの著作権"/>
</p:tagLst>
</file>

<file path=ppt/tags/tag13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7.xml><?xml version="1.0" encoding="utf-8"?>
<p:tagLst xmlns:a="http://schemas.openxmlformats.org/drawingml/2006/main" xmlns:r="http://schemas.openxmlformats.org/officeDocument/2006/relationships" xmlns:p="http://schemas.openxmlformats.org/presentationml/2006/main">
  <p:tag name="GENSWF_SLIDE_TITLE" val="第 11 話 ウイルスに感染してしまったら？"/>
  <p:tag name="GENSWF_ADVANCE_TIME" val="0.00"/>
  <p:tag name="ISPRING_SLIDE_INDENT_LEVEL" val="0"/>
  <p:tag name="ISPRING_CUSTOM_TIMING_USED" val="0"/>
  <p:tag name="ARTICULATE_SLIDE_THUMBNAIL_REFRESH" val="1"/>
</p:tagLst>
</file>

<file path=ppt/tags/tag1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3.xml><?xml version="1.0" encoding="utf-8"?>
<p:tagLst xmlns:a="http://schemas.openxmlformats.org/drawingml/2006/main" xmlns:r="http://schemas.openxmlformats.org/officeDocument/2006/relationships" xmlns:p="http://schemas.openxmlformats.org/presentationml/2006/main">
  <p:tag name="GENSWF_SLIDE_TITLE" val="第 4 話 インターネットで知り合った人"/>
  <p:tag name="GENSWF_ADVANCE_TIME" val="0.00"/>
  <p:tag name="ISPRING_SLIDE_INDENT_LEVEL" val="0"/>
  <p:tag name="ISPRING_CUSTOM_TIMING_USED" val="0"/>
  <p:tag name="ARTICULATE_SLIDE_THUMBNAIL_REFRESH" val="1"/>
</p:tagLst>
</file>

<file path=ppt/tags/tag14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5.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15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6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61.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162.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163.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164.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GENSWF_SLIDE_TITLE" val="第 4 話 インターネットで知り合った人"/>
  <p:tag name="GENSWF_ADVANCE_TIME" val="0.00"/>
  <p:tag name="ISPRING_SLIDE_INDENT_LEVEL" val="0"/>
  <p:tag name="ISPRING_CUSTOM_TIMING_USED" val="0"/>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GENSWF_SLIDE_TITLE" val="第 1 話 インターネットの情報は正しいの？"/>
  <p:tag name="GENSWF_ADVANCE_TIME" val="0.00"/>
  <p:tag name="ISPRING_SLIDE_INDENT_LEVEL" val="0"/>
  <p:tag name="ISPRING_CUSTOM_TIMING_USED" val="0"/>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GENSWF_SLIDE_TITLE" val="第 7 話 インターネットを使うときのルール"/>
  <p:tag name="GENSWF_ADVANCE_TIME" val="0.00"/>
  <p:tag name="ISPRING_SLIDE_INDENT_LEVEL" val="0"/>
  <p:tag name="ISPRING_CUSTOM_TIMING_USED" val="0"/>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GENSWF_SLIDE_TITLE" val="第 9 話 チケットの転売はいけないの？"/>
  <p:tag name="GENSWF_ADVANCE_TIME" val="0.00"/>
  <p:tag name="ISPRING_SLIDE_INDENT_LEVEL" val="0"/>
  <p:tag name="ISPRING_CUSTOM_TIMING_USED" val="0"/>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GENSWF_SLIDE_TITLE" val="第 10 話 フィルタリングで何を守ってくれているの？"/>
  <p:tag name="GENSWF_ADVANCE_TIME" val="0.00"/>
  <p:tag name="ISPRING_SLIDE_INDENT_LEVEL" val="0"/>
  <p:tag name="ISPRING_CUSTOM_TIMING_USED" val="0"/>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GENSWF_SLIDE_TITLE" val="第 11 話 ウイルスに感染してしまったら？"/>
  <p:tag name="GENSWF_ADVANCE_TIME" val="0.00"/>
  <p:tag name="ISPRING_SLIDE_INDENT_LEVEL" val="0"/>
  <p:tag name="ISPRING_CUSTOM_TIMING_USED" val="0"/>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GENSWF_SLIDE_TITLE" val="第 12 話 ネットオークションやフリマアプリでトラブルにあったら？"/>
  <p:tag name="GENSWF_ADVANCE_TIME" val="0.00"/>
  <p:tag name="ISPRING_SLIDE_INDENT_LEVEL" val="0"/>
  <p:tag name="ISPRING_CUSTOM_TIMING_USED" val="0"/>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第 13 話 SNSでの不適切な情報の発信"/>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第 14話 SNS依存にならないために"/>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GENSWF_SLIDE_TITLE" val="14.SNS依存にならないために"/>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a:solidFill>
            <a:schemeClr val="tx1"/>
          </a:solidFill>
        </a:ln>
        <a:scene3d>
          <a:camera prst="orthographicFront">
            <a:rot lat="0" lon="0" rev="0"/>
          </a:camera>
          <a:lightRig rig="threePt" dir="t"/>
        </a:scene3d>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ctr">
          <a:defRPr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12107</TotalTime>
  <Words>9252</Words>
  <Application>Microsoft Office PowerPoint</Application>
  <PresentationFormat>画面に合わせる (4:3)</PresentationFormat>
  <Paragraphs>1260</Paragraphs>
  <Slides>189</Slides>
  <Notes>172</Notes>
  <HiddenSlides>0</HiddenSlides>
  <MMClips>0</MMClips>
  <ScaleCrop>false</ScaleCrop>
  <HeadingPairs>
    <vt:vector size="6" baseType="variant">
      <vt:variant>
        <vt:lpstr>使用されているフォント</vt:lpstr>
      </vt:variant>
      <vt:variant>
        <vt:i4>12</vt:i4>
      </vt:variant>
      <vt:variant>
        <vt:lpstr>テーマ</vt:lpstr>
      </vt:variant>
      <vt:variant>
        <vt:i4>1</vt:i4>
      </vt:variant>
      <vt:variant>
        <vt:lpstr>スライド タイトル</vt:lpstr>
      </vt:variant>
      <vt:variant>
        <vt:i4>189</vt:i4>
      </vt:variant>
    </vt:vector>
  </HeadingPairs>
  <TitlesOfParts>
    <vt:vector size="202" baseType="lpstr">
      <vt:lpstr>BIZ UD明朝 Medium</vt:lpstr>
      <vt:lpstr>HG丸ｺﾞｼｯｸM-PRO</vt:lpstr>
      <vt:lpstr>Meiryo UI</vt:lpstr>
      <vt:lpstr>ＭＳ Ｐゴシック</vt:lpstr>
      <vt:lpstr>MS UI Gothic</vt:lpstr>
      <vt:lpstr>メイリオ</vt:lpstr>
      <vt:lpstr>游ゴシック</vt:lpstr>
      <vt:lpstr>游明朝</vt:lpstr>
      <vt:lpstr>Arial</vt:lpstr>
      <vt:lpstr>Calibri</vt:lpstr>
      <vt:lpstr>Calibri Light</vt:lpstr>
      <vt:lpstr>Times New Roman</vt:lpstr>
      <vt:lpstr>Office テーマ</vt:lpstr>
      <vt:lpstr>情報モラル教育</vt:lpstr>
      <vt:lpstr>第 1 話 インターネットの 情報は正しいの？</vt:lpstr>
      <vt:lpstr>1. インターネットの情報は正しいの？</vt:lpstr>
      <vt:lpstr>1. インターネットの情報は正しいの？</vt:lpstr>
      <vt:lpstr>1. インターネットの情報は正しいの？</vt:lpstr>
      <vt:lpstr>1. インターネットの情報は正しいの？</vt:lpstr>
      <vt:lpstr>1. インターネットの情報は正しいの？</vt:lpstr>
      <vt:lpstr>第 2 話 無料の動画試聴サイト</vt:lpstr>
      <vt:lpstr>2. 無料の動画試聴サイト</vt:lpstr>
      <vt:lpstr>2. 無料の動画試聴サイト</vt:lpstr>
      <vt:lpstr>2. 無料の動画試聴サイト</vt:lpstr>
      <vt:lpstr>2. 無料の動画試聴サイト</vt:lpstr>
      <vt:lpstr>2. 無料の動画試聴サイト</vt:lpstr>
      <vt:lpstr>第 3 話 個人情報を守ろう</vt:lpstr>
      <vt:lpstr>3. 個人情報を守ろう</vt:lpstr>
      <vt:lpstr>3. 個人情報を守ろう</vt:lpstr>
      <vt:lpstr>3. 個人情報を守ろう</vt:lpstr>
      <vt:lpstr>3. 個人情報を守ろう</vt:lpstr>
      <vt:lpstr>3. 個人情報を守ろう</vt:lpstr>
      <vt:lpstr>第 4 話 インターネットで 知り合った人</vt:lpstr>
      <vt:lpstr>4. インターネットで知り合った人</vt:lpstr>
      <vt:lpstr>4. インターネットで知り合った人</vt:lpstr>
      <vt:lpstr>4. インターネットで知り合った人</vt:lpstr>
      <vt:lpstr>4. インターネットで知り合った人</vt:lpstr>
      <vt:lpstr>4. インターネットで知り合った人</vt:lpstr>
      <vt:lpstr>4. インターネットで知り合った人</vt:lpstr>
      <vt:lpstr>第 5 話 いきすぎたイタズラ ~ その 1 ~　</vt:lpstr>
      <vt:lpstr>5. いきすぎたイタズラ　~ その 1 ~</vt:lpstr>
      <vt:lpstr>5. いきすぎたイタズラ　~ その 1 ~</vt:lpstr>
      <vt:lpstr>5. いきすぎたイタズラ　~ その 1 ~</vt:lpstr>
      <vt:lpstr>5. いきすぎたイタズラ　~ その 1 ~</vt:lpstr>
      <vt:lpstr>5. いきすぎたイタズラ　~ その 1 ~</vt:lpstr>
      <vt:lpstr>第 5 話 いきすぎたイタズラ ~ その 2 ~　</vt:lpstr>
      <vt:lpstr>5. いきすぎたイタズラ　~ その 2 ~</vt:lpstr>
      <vt:lpstr>5. いきすぎたイタズラ　~ その 2 ~</vt:lpstr>
      <vt:lpstr>5. いきすぎたイタズラ　~ その 2 ~</vt:lpstr>
      <vt:lpstr>5. いきすぎたイタズラ　~ その 2 ~</vt:lpstr>
      <vt:lpstr>5. いきすぎたイタズラ　~ その 2 ~</vt:lpstr>
      <vt:lpstr>5. いきすぎたイタズラ　~ その 2 ~</vt:lpstr>
      <vt:lpstr>第 6 話 コミュニケーション・トラブル</vt:lpstr>
      <vt:lpstr>6. コミュニケーション・トラブル</vt:lpstr>
      <vt:lpstr>6. コミュニケーション・トラブル</vt:lpstr>
      <vt:lpstr>6. コミュニケーション・トラブル</vt:lpstr>
      <vt:lpstr>6. コミュニケーション・トラブル</vt:lpstr>
      <vt:lpstr>6. コミュニケーション・トラブル</vt:lpstr>
      <vt:lpstr>6. コミュニケーション・トラブル</vt:lpstr>
      <vt:lpstr>第 7 話 インターネットを 使うときのルール</vt:lpstr>
      <vt:lpstr>7. インターネットを使うときのルール</vt:lpstr>
      <vt:lpstr>7. インターネットを使うときのルール</vt:lpstr>
      <vt:lpstr>7. インターネットを使うときのルール</vt:lpstr>
      <vt:lpstr>7. インターネットを使うときのルール</vt:lpstr>
      <vt:lpstr>7. インターネットを使うときのルール</vt:lpstr>
      <vt:lpstr>第 8 話 インターネットゲーム</vt:lpstr>
      <vt:lpstr>8. インターネットゲーム</vt:lpstr>
      <vt:lpstr>8. インターネットゲーム</vt:lpstr>
      <vt:lpstr>8. インターネットゲーム</vt:lpstr>
      <vt:lpstr>8. インターネットゲーム</vt:lpstr>
      <vt:lpstr>8. インターネットゲーム</vt:lpstr>
      <vt:lpstr>8. インターネットゲーム</vt:lpstr>
      <vt:lpstr>8. インターネットゲーム</vt:lpstr>
      <vt:lpstr>第 9 話 チケットの転売は いけないの？</vt:lpstr>
      <vt:lpstr>9. チケットの転売はいけないの？</vt:lpstr>
      <vt:lpstr>9. チケットの転売はいけないの？</vt:lpstr>
      <vt:lpstr>9. チケットの転売はいけないの？</vt:lpstr>
      <vt:lpstr>9. チケットの転売はいけないの？</vt:lpstr>
      <vt:lpstr>9. チケットの転売はいけないの？</vt:lpstr>
      <vt:lpstr>9. チケットの転売はいけないの？</vt:lpstr>
      <vt:lpstr>第 10 話 フィルタリングで 何を守ってくれているの？</vt:lpstr>
      <vt:lpstr>10. フィルタリングで何を守ってくれているの？</vt:lpstr>
      <vt:lpstr>10. フィルタリングで何を守ってくれているの？</vt:lpstr>
      <vt:lpstr>10. フィルタリングで何を守ってくれているの？</vt:lpstr>
      <vt:lpstr>10. フィルタリングで何を守ってくれているの？</vt:lpstr>
      <vt:lpstr>10. フィルタリングで何を守ってくれているの？</vt:lpstr>
      <vt:lpstr>第 11 話 ウイルスに 　感染してしまったら？</vt:lpstr>
      <vt:lpstr>11. ウイルスに感染してしまったら？</vt:lpstr>
      <vt:lpstr>11. ウイルスに感染してしまったら？</vt:lpstr>
      <vt:lpstr>11. ウイルスに感染してしまったら？</vt:lpstr>
      <vt:lpstr>11. ウイルスに感染してしまったら？</vt:lpstr>
      <vt:lpstr>11. ウイルスに感染してしまったら？</vt:lpstr>
      <vt:lpstr>第 12 話 ネットオークションや フリマアプリで 　トラブルにあったら？</vt:lpstr>
      <vt:lpstr>12. ネットオークションやフリマアプリでトラブルにあったら？</vt:lpstr>
      <vt:lpstr>12. ネットオークションやフリマアプリでトラブルにあったら？</vt:lpstr>
      <vt:lpstr>12. ネットオークションやフリマアプリでトラブルにあったら？</vt:lpstr>
      <vt:lpstr>12. ネットオークションやフリマアプリでトラブルにあったら？</vt:lpstr>
      <vt:lpstr>12. ネットオークションやフリマアプリでトラブルにあったら？</vt:lpstr>
      <vt:lpstr>12. ネットオークションやフリマアプリでトラブルにあったら？</vt:lpstr>
      <vt:lpstr>第 13 話 SNSでの 不適切な情報の発信</vt:lpstr>
      <vt:lpstr>13.SNSでの不適切な情報の発信</vt:lpstr>
      <vt:lpstr>13.SNSでの不適切な情報の発信</vt:lpstr>
      <vt:lpstr>13.SNSでの不適切な情報の発信</vt:lpstr>
      <vt:lpstr>13.SNSでの不適切な情報の発信</vt:lpstr>
      <vt:lpstr>13.SNSでの不適切な情報の発信</vt:lpstr>
      <vt:lpstr>第 14 話 SNS依存に ならないために</vt:lpstr>
      <vt:lpstr>PowerPoint プレゼンテーション</vt:lpstr>
      <vt:lpstr>14.SNS依存にならないために</vt:lpstr>
      <vt:lpstr>14.SNS依存にならないために</vt:lpstr>
      <vt:lpstr>14.SNS依存にならないために</vt:lpstr>
      <vt:lpstr>14.SNS依存にならないために</vt:lpstr>
      <vt:lpstr>14.SNS依存にならないために</vt:lpstr>
      <vt:lpstr>第 15話 オンラインゲームが やめられない</vt:lpstr>
      <vt:lpstr>15.オンラインゲームがやめられない</vt:lpstr>
      <vt:lpstr>15.オンラインゲームがやめられない</vt:lpstr>
      <vt:lpstr>15.オンラインゲームがやめられない</vt:lpstr>
      <vt:lpstr>15.オンラインゲームがやめられない</vt:lpstr>
      <vt:lpstr>15.オンラインゲームがやめられない</vt:lpstr>
      <vt:lpstr>15.オンラインゲームがやめられない</vt:lpstr>
      <vt:lpstr>第 16 話 災害時のSNS利用</vt:lpstr>
      <vt:lpstr>16.災害時のSNS利用 </vt:lpstr>
      <vt:lpstr>16.災害時のSNS利用 </vt:lpstr>
      <vt:lpstr>16.災害時のSNS利用 </vt:lpstr>
      <vt:lpstr>16.災害時のSNS利用 </vt:lpstr>
      <vt:lpstr>16.災害時のSNS利用 </vt:lpstr>
      <vt:lpstr>第 17 話 ながらスマホは危険！</vt:lpstr>
      <vt:lpstr>17.ながらスマホは危険！</vt:lpstr>
      <vt:lpstr>17.ながらスマホは危険！</vt:lpstr>
      <vt:lpstr>17.ながらスマホは危険！</vt:lpstr>
      <vt:lpstr>17.ながらスマホは危険！</vt:lpstr>
      <vt:lpstr>第 18 話 海賊版は利用しない！</vt:lpstr>
      <vt:lpstr>18.海賊版は利用しない！</vt:lpstr>
      <vt:lpstr>18.海賊版は利用しない！</vt:lpstr>
      <vt:lpstr>18.海賊版は利用しない！</vt:lpstr>
      <vt:lpstr>18.海賊版は利用しない！</vt:lpstr>
      <vt:lpstr>18.海賊版は利用しない！</vt:lpstr>
      <vt:lpstr>第 19 話 BGMと著作権</vt:lpstr>
      <vt:lpstr>19.BGMと著作権</vt:lpstr>
      <vt:lpstr>19.BGMと著作権</vt:lpstr>
      <vt:lpstr>19.BGMと著作権</vt:lpstr>
      <vt:lpstr>19.BGMと著作権</vt:lpstr>
      <vt:lpstr>19.BGMと著作権</vt:lpstr>
      <vt:lpstr>第 20 話 キャラクターの著作権</vt:lpstr>
      <vt:lpstr>20.キャラクターの著作権 </vt:lpstr>
      <vt:lpstr>20.キャラクターの著作権 </vt:lpstr>
      <vt:lpstr>20.キャラクターの著作権 </vt:lpstr>
      <vt:lpstr>20.キャラクターの著作権 </vt:lpstr>
      <vt:lpstr>20.キャラクターの著作権 </vt:lpstr>
      <vt:lpstr>第 21 話 不当請求にあったら？</vt:lpstr>
      <vt:lpstr>21. 不当請求にあったら？</vt:lpstr>
      <vt:lpstr>21. 不当請求にあったら？</vt:lpstr>
      <vt:lpstr>21. 不当請求にあったら？</vt:lpstr>
      <vt:lpstr>21. 不当請求にあったら？</vt:lpstr>
      <vt:lpstr>21. 不当請求にあったら？</vt:lpstr>
      <vt:lpstr>第 22 話 風評被害</vt:lpstr>
      <vt:lpstr>22. 風評被害</vt:lpstr>
      <vt:lpstr>22. 風評被害</vt:lpstr>
      <vt:lpstr>22. 風評被害</vt:lpstr>
      <vt:lpstr>22. 風評被害</vt:lpstr>
      <vt:lpstr>22. 風評被害</vt:lpstr>
      <vt:lpstr>第 23 話 有名人への誹謗中傷</vt:lpstr>
      <vt:lpstr>23. 有名人への誹謗中傷</vt:lpstr>
      <vt:lpstr>23. 有名人への誹謗中傷</vt:lpstr>
      <vt:lpstr>23. 有名人への誹謗中傷</vt:lpstr>
      <vt:lpstr>23. 有名人への誹謗中傷</vt:lpstr>
      <vt:lpstr>23. 有名人への誹謗中傷</vt:lpstr>
      <vt:lpstr>第 24 話 インターネット通販のトラブル</vt:lpstr>
      <vt:lpstr>24. インターネット通販のトラブル</vt:lpstr>
      <vt:lpstr>24. インターネット通販のトラブル</vt:lpstr>
      <vt:lpstr>24. インターネット通販のトラブル</vt:lpstr>
      <vt:lpstr>24. インターネット通販のトラブル</vt:lpstr>
      <vt:lpstr>24. インターネット通販のトラブル</vt:lpstr>
      <vt:lpstr>第 25 話 「利用規約」 「個人情報取扱許諾」 「アクセス権の許可」 を確認しよう</vt:lpstr>
      <vt:lpstr>25.「利用規約」「個人情報取扱許諾」 　  「アクセス権の許可」を確認しよう</vt:lpstr>
      <vt:lpstr>25.「利用規約」「個人情報取扱許諾」 　  「アクセス権の許可」を確認しよう</vt:lpstr>
      <vt:lpstr>25.「利用規約」「個人情報取扱許諾」      「アクセス権の許可」を確認しよう</vt:lpstr>
      <vt:lpstr>25.「利用規約」「個人情報取扱許諾」      「アクセス権の許可」を確認しよう</vt:lpstr>
      <vt:lpstr>25.「利用規約」「個人情報取扱許諾」      「アクセス権の許可」を確認しよう</vt:lpstr>
      <vt:lpstr>25.「利用規約」「個人情報取扱許諾」      「アクセス権の許可」を確認しよう</vt:lpstr>
      <vt:lpstr>25.「利用規約」「個人情報取扱許諾」      「アクセス権の許可」を確認しよう</vt:lpstr>
      <vt:lpstr>第 26 話 ID・パスワードの 使いまわしにご用心！</vt:lpstr>
      <vt:lpstr>26. ID・パスワード使いまわしの危険性</vt:lpstr>
      <vt:lpstr>26. ID・パスワードの使いまわしにご用心！</vt:lpstr>
      <vt:lpstr>26. ID・パスワードの使いまわしにご用心！</vt:lpstr>
      <vt:lpstr>26. ID・パスワードの使いまわしにご用心！</vt:lpstr>
      <vt:lpstr>26. ID・パスワードの使いまわしにご用心！</vt:lpstr>
      <vt:lpstr>26. ID・パスワードの使いまわしにご用心！</vt:lpstr>
      <vt:lpstr>26. ID・パスワードの使いまわしにご用心！</vt:lpstr>
      <vt:lpstr>第 27話 不正アクセスは 犯罪です</vt:lpstr>
      <vt:lpstr>27. 不正アクセスは犯罪です</vt:lpstr>
      <vt:lpstr>27. 不正アクセスは犯罪です</vt:lpstr>
      <vt:lpstr>27. 不正アクセスは犯罪です</vt:lpstr>
      <vt:lpstr>27. 不正アクセスは違法です</vt:lpstr>
      <vt:lpstr>27. 不正アクセスは違法です</vt:lpstr>
      <vt:lpstr>27. 不正アクセスは違法です</vt:lpstr>
      <vt:lpstr>第 28 話 フリーWi-Fiに ひそむ罠</vt:lpstr>
      <vt:lpstr>28. フリーWi-Fiに ひそむ罠</vt:lpstr>
      <vt:lpstr>28. フリーWi-Fiに ひそむ罠</vt:lpstr>
      <vt:lpstr>28. フリーWi-Fiに ひそむ罠</vt:lpstr>
      <vt:lpstr>28. フリーWi-Fiに ひそむ罠</vt:lpstr>
      <vt:lpstr>28. フリーWi-Fiに ひそむ罠</vt:lpstr>
      <vt:lpstr>28. フリーWi-Fiに ひそむ罠</vt:lpstr>
    </vt:vector>
  </TitlesOfParts>
  <Company>MouseComputer PC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情報モラル教育 中高生向け</dc:title>
  <dc:creator>learning_dev01</dc:creator>
  <cp:lastModifiedBy>GIGAスクール推進課</cp:lastModifiedBy>
  <cp:revision>1005</cp:revision>
  <cp:lastPrinted>2019-12-18T05:51:00Z</cp:lastPrinted>
  <dcterms:created xsi:type="dcterms:W3CDTF">2016-01-27T02:00:48Z</dcterms:created>
  <dcterms:modified xsi:type="dcterms:W3CDTF">2022-11-29T08:09:34Z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25C82281-62A0-45BF-B44E-D70073C3FE43</vt:lpwstr>
  </property>
  <property fmtid="{D5CDD505-2E9C-101B-9397-08002B2CF9AE}" pid="3" name="ArticulatePath">
    <vt:lpwstr>プレゼンテーション1</vt:lpwstr>
  </property>
</Properties>
</file>