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07" r:id="rId2"/>
    <p:sldId id="408" r:id="rId3"/>
    <p:sldId id="409" r:id="rId4"/>
    <p:sldId id="410" r:id="rId5"/>
    <p:sldId id="411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34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334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40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44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9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046514" y="3751206"/>
            <a:ext cx="6830786" cy="2914424"/>
          </a:xfrm>
        </p:spPr>
        <p:txBody>
          <a:bodyPr/>
          <a:lstStyle/>
          <a:p>
            <a:pPr algn="ctr"/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</a:rPr>
              <a:t>だい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</a:rPr>
              <a:t>話</a:t>
            </a:r>
            <a:br>
              <a:rPr lang="en-US" altLang="ja-JP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ネットのイラストは</a:t>
            </a:r>
            <a:b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だれのもの？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117">
            <a:off x="2134795" y="6212590"/>
            <a:ext cx="7206218" cy="1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A7D1DF-E45A-CA2A-F93F-9EFC1AA9C523}"/>
              </a:ext>
            </a:extLst>
          </p:cNvPr>
          <p:cNvSpPr txBox="1"/>
          <p:nvPr/>
        </p:nvSpPr>
        <p:spPr>
          <a:xfrm>
            <a:off x="5624198" y="3812166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40BEA7-195B-47FC-15FF-1CD7684B7299}"/>
              </a:ext>
            </a:extLst>
          </p:cNvPr>
          <p:cNvSpPr txBox="1"/>
          <p:nvPr/>
        </p:nvSpPr>
        <p:spPr>
          <a:xfrm>
            <a:off x="16666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236700-491B-8082-1DCD-1470500F4849}"/>
              </a:ext>
            </a:extLst>
          </p:cNvPr>
          <p:cNvSpPr txBox="1"/>
          <p:nvPr/>
        </p:nvSpPr>
        <p:spPr>
          <a:xfrm>
            <a:off x="169320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01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-41125" y="-815345"/>
            <a:ext cx="9185125" cy="7720970"/>
            <a:chOff x="1143000" y="1"/>
            <a:chExt cx="12698412" cy="106742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000" y="1"/>
              <a:ext cx="12698412" cy="10621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27" t="29772" r="26867" b="14279"/>
            <a:stretch/>
          </p:blipFill>
          <p:spPr>
            <a:xfrm>
              <a:off x="4762500" y="3569637"/>
              <a:ext cx="5562600" cy="71045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en-US" altLang="ja-JP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</a:t>
            </a:r>
            <a:r>
              <a:rPr lang="ja-JP" alt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ネットのイラストはだれのもの？</a:t>
            </a:r>
            <a:endParaRPr kumimoji="1" lang="ja-JP" altLang="en-US" sz="1800" dirty="0">
              <a:solidFill>
                <a:srgbClr val="614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美波さんは、たまたま見つけた動物のイラストが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とても気に入り、コピーしたデータを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にアップ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しました。</a:t>
            </a:r>
          </a:p>
        </p:txBody>
      </p:sp>
      <p:grpSp>
        <p:nvGrpSpPr>
          <p:cNvPr id="9" name="グループ化 8"/>
          <p:cNvGrpSpPr/>
          <p:nvPr/>
        </p:nvGrpSpPr>
        <p:grpSpPr>
          <a:xfrm rot="356933">
            <a:off x="5500419" y="2309934"/>
            <a:ext cx="3585801" cy="1948226"/>
            <a:chOff x="5460238" y="1931295"/>
            <a:chExt cx="3585801" cy="1948226"/>
          </a:xfrm>
        </p:grpSpPr>
        <p:sp>
          <p:nvSpPr>
            <p:cNvPr id="22" name="円形吹き出し 3"/>
            <p:cNvSpPr/>
            <p:nvPr/>
          </p:nvSpPr>
          <p:spPr>
            <a:xfrm rot="386467">
              <a:off x="5460238" y="1931295"/>
              <a:ext cx="3585801" cy="194822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364320">
              <a:off x="5670192" y="2385018"/>
              <a:ext cx="3188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en-US" altLang="ja-JP" sz="2400" b="1" dirty="0"/>
                <a:t>SNS</a:t>
              </a:r>
              <a:r>
                <a:rPr lang="ja-JP" altLang="en-US" sz="2400" b="1" dirty="0"/>
                <a:t>に</a:t>
              </a:r>
              <a:endParaRPr lang="en-US" altLang="ja-JP" sz="2400" b="1" dirty="0"/>
            </a:p>
            <a:p>
              <a:r>
                <a:rPr lang="ja-JP" altLang="en-US" sz="2400" b="1" dirty="0"/>
                <a:t>アップしちゃおう！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057140" y="5578771"/>
            <a:ext cx="2306972" cy="554539"/>
            <a:chOff x="6022348" y="5960997"/>
            <a:chExt cx="2306972" cy="554539"/>
          </a:xfrm>
        </p:grpSpPr>
        <p:sp>
          <p:nvSpPr>
            <p:cNvPr id="10" name="二等辺三角形 9"/>
            <p:cNvSpPr/>
            <p:nvPr/>
          </p:nvSpPr>
          <p:spPr>
            <a:xfrm rot="3245603" flipH="1">
              <a:off x="7981614" y="5866491"/>
              <a:ext cx="253200" cy="442212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022348" y="6111892"/>
              <a:ext cx="2002972" cy="403644"/>
            </a:xfrm>
            <a:prstGeom prst="rect">
              <a:avLst/>
            </a:prstGeom>
            <a:solidFill>
              <a:srgbClr val="FFFFFF"/>
            </a:solidFill>
            <a:ln w="57150" cmpd="thickThin">
              <a:solidFill>
                <a:schemeClr val="accent6">
                  <a:lumMod val="50000"/>
                </a:schemeClr>
              </a:solidFill>
            </a:ln>
          </p:spPr>
          <p:txBody>
            <a:bodyPr wrap="square" tIns="72000" rtlCol="0" anchor="ctr">
              <a:no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美波（みなみ）さん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14198" y="2507718"/>
            <a:ext cx="3543810" cy="2792864"/>
            <a:chOff x="114198" y="2507718"/>
            <a:chExt cx="3543810" cy="279286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114198" y="2651674"/>
              <a:ext cx="3543810" cy="2596142"/>
              <a:chOff x="114198" y="2651674"/>
              <a:chExt cx="3543810" cy="2596142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114198" y="2651674"/>
                <a:ext cx="3543810" cy="2596142"/>
                <a:chOff x="278341" y="2211862"/>
                <a:chExt cx="3543810" cy="2596142"/>
              </a:xfrm>
            </p:grpSpPr>
            <p:sp>
              <p:nvSpPr>
                <p:cNvPr id="43" name="円/楕円 42"/>
                <p:cNvSpPr/>
                <p:nvPr/>
              </p:nvSpPr>
              <p:spPr>
                <a:xfrm>
                  <a:off x="3479168" y="4163361"/>
                  <a:ext cx="183844" cy="171240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44" name="雲 31"/>
                <p:cNvSpPr/>
                <p:nvPr/>
              </p:nvSpPr>
              <p:spPr>
                <a:xfrm rot="197991">
                  <a:off x="278341" y="2211862"/>
                  <a:ext cx="3514966" cy="2596142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00" y="32535"/>
                        <a:pt x="39224" y="35749"/>
                      </a:cubicBezTo>
                      <a:cubicBezTo>
                        <a:pt x="38594" y="37485"/>
                        <a:pt x="36043" y="37989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  <a:effec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45" name="円/楕円 44"/>
                <p:cNvSpPr/>
                <p:nvPr/>
              </p:nvSpPr>
              <p:spPr>
                <a:xfrm>
                  <a:off x="3703878" y="4119726"/>
                  <a:ext cx="118273" cy="110164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671154" y="3055341"/>
                <a:ext cx="2673793" cy="1726314"/>
                <a:chOff x="853564" y="2275649"/>
                <a:chExt cx="2673793" cy="1726314"/>
              </a:xfrm>
            </p:grpSpPr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853564" y="2275649"/>
                  <a:ext cx="267379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わー！このイラスト</a:t>
                  </a:r>
                  <a:endParaRPr lang="en-US" altLang="ja-JP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r>
                    <a:rPr lang="ja-JP" alt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すごくかわいいなぁ。</a:t>
                  </a:r>
                </a:p>
              </p:txBody>
            </p:sp>
            <p:pic>
              <p:nvPicPr>
                <p:cNvPr id="29" name="図 2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20788" y="2954974"/>
                  <a:ext cx="1695450" cy="1046989"/>
                </a:xfrm>
                <a:prstGeom prst="rect">
                  <a:avLst/>
                </a:prstGeom>
                <a:effectLst>
                  <a:innerShdw blurRad="152400" dir="7200000">
                    <a:schemeClr val="accent2">
                      <a:lumMod val="50000"/>
                      <a:alpha val="23000"/>
                    </a:schemeClr>
                  </a:innerShdw>
                </a:effectLst>
              </p:spPr>
            </p:pic>
          </p:grpSp>
        </p:grpSp>
        <p:grpSp>
          <p:nvGrpSpPr>
            <p:cNvPr id="5" name="グループ化 4"/>
            <p:cNvGrpSpPr/>
            <p:nvPr/>
          </p:nvGrpSpPr>
          <p:grpSpPr>
            <a:xfrm>
              <a:off x="285790" y="2602496"/>
              <a:ext cx="1064097" cy="1275275"/>
              <a:chOff x="285790" y="2602496"/>
              <a:chExt cx="1064097" cy="1275275"/>
            </a:xfrm>
          </p:grpSpPr>
          <p:sp>
            <p:nvSpPr>
              <p:cNvPr id="4" name="円弧 3"/>
              <p:cNvSpPr/>
              <p:nvPr/>
            </p:nvSpPr>
            <p:spPr>
              <a:xfrm rot="17100000">
                <a:off x="239063" y="2766947"/>
                <a:ext cx="1187450" cy="1034198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円弧 19"/>
              <p:cNvSpPr/>
              <p:nvPr/>
            </p:nvSpPr>
            <p:spPr>
              <a:xfrm rot="17100000">
                <a:off x="253747" y="2634539"/>
                <a:ext cx="967582" cy="903495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 rot="3164948">
              <a:off x="2622645" y="2418305"/>
              <a:ext cx="750957" cy="929783"/>
              <a:chOff x="278885" y="2551733"/>
              <a:chExt cx="1071002" cy="1326038"/>
            </a:xfrm>
          </p:grpSpPr>
          <p:sp>
            <p:nvSpPr>
              <p:cNvPr id="24" name="円弧 23"/>
              <p:cNvSpPr/>
              <p:nvPr/>
            </p:nvSpPr>
            <p:spPr>
              <a:xfrm rot="17100000">
                <a:off x="239063" y="2766947"/>
                <a:ext cx="1187450" cy="1034198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円弧 24"/>
              <p:cNvSpPr/>
              <p:nvPr/>
            </p:nvSpPr>
            <p:spPr>
              <a:xfrm rot="17100000">
                <a:off x="246842" y="2583776"/>
                <a:ext cx="967581" cy="903495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 rot="15135016">
              <a:off x="507379" y="4383833"/>
              <a:ext cx="750957" cy="1082541"/>
              <a:chOff x="278885" y="2551733"/>
              <a:chExt cx="1071002" cy="1326038"/>
            </a:xfrm>
          </p:grpSpPr>
          <p:sp>
            <p:nvSpPr>
              <p:cNvPr id="27" name="円弧 26"/>
              <p:cNvSpPr/>
              <p:nvPr/>
            </p:nvSpPr>
            <p:spPr>
              <a:xfrm rot="17100000">
                <a:off x="239063" y="2766947"/>
                <a:ext cx="1187450" cy="1034198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円弧 27"/>
              <p:cNvSpPr/>
              <p:nvPr/>
            </p:nvSpPr>
            <p:spPr>
              <a:xfrm rot="17100000">
                <a:off x="246842" y="2583776"/>
                <a:ext cx="967581" cy="903495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A0546C-FF17-AFBA-3D7A-3BD2320AE301}"/>
              </a:ext>
            </a:extLst>
          </p:cNvPr>
          <p:cNvSpPr txBox="1"/>
          <p:nvPr/>
        </p:nvSpPr>
        <p:spPr>
          <a:xfrm>
            <a:off x="5086433" y="85445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どうぶつ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DAB39C-D6F3-0C0D-81FF-E26F68727834}"/>
              </a:ext>
            </a:extLst>
          </p:cNvPr>
          <p:cNvSpPr txBox="1"/>
          <p:nvPr/>
        </p:nvSpPr>
        <p:spPr>
          <a:xfrm>
            <a:off x="209527" y="85445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みなみ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38888D2-6E72-ACD7-C5DE-CD8E1B5616DC}"/>
              </a:ext>
            </a:extLst>
          </p:cNvPr>
          <p:cNvGrpSpPr/>
          <p:nvPr/>
        </p:nvGrpSpPr>
        <p:grpSpPr>
          <a:xfrm>
            <a:off x="6103858" y="6041326"/>
            <a:ext cx="3040142" cy="741888"/>
            <a:chOff x="289133" y="6041886"/>
            <a:chExt cx="3040142" cy="741888"/>
          </a:xfrm>
        </p:grpSpPr>
        <p:sp>
          <p:nvSpPr>
            <p:cNvPr id="18" name="角丸四角形 13">
              <a:extLst>
                <a:ext uri="{FF2B5EF4-FFF2-40B4-BE49-F238E27FC236}">
                  <a16:creationId xmlns:a16="http://schemas.microsoft.com/office/drawing/2014/main" id="{14203A33-E306-42A9-2BDF-2A3404DB1076}"/>
                </a:ext>
              </a:extLst>
            </p:cNvPr>
            <p:cNvSpPr/>
            <p:nvPr/>
          </p:nvSpPr>
          <p:spPr>
            <a:xfrm>
              <a:off x="295718" y="6041886"/>
              <a:ext cx="2825935" cy="741878"/>
            </a:xfrm>
            <a:prstGeom prst="roundRect">
              <a:avLst/>
            </a:prstGeom>
            <a:solidFill>
              <a:srgbClr val="FFFFFF">
                <a:alpha val="45000"/>
              </a:srgbClr>
            </a:solidFill>
            <a:ln w="57150" cap="rnd" cmpd="thickThin">
              <a:noFill/>
              <a:prstDash val="dashDot"/>
              <a:round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F7764EF-6D09-537D-DA63-02A120E331CD}"/>
                </a:ext>
              </a:extLst>
            </p:cNvPr>
            <p:cNvGrpSpPr/>
            <p:nvPr/>
          </p:nvGrpSpPr>
          <p:grpSpPr>
            <a:xfrm>
              <a:off x="289133" y="6106666"/>
              <a:ext cx="3040142" cy="677108"/>
              <a:chOff x="339304" y="6158048"/>
              <a:chExt cx="3040142" cy="677108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CFCEE99-B317-E221-09E6-0681CD021225}"/>
                  </a:ext>
                </a:extLst>
              </p:cNvPr>
              <p:cNvSpPr txBox="1"/>
              <p:nvPr/>
            </p:nvSpPr>
            <p:spPr>
              <a:xfrm>
                <a:off x="428083" y="6158048"/>
                <a:ext cx="295136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kumimoji="1" lang="en-US" altLang="ja-JP" sz="1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SNS</a:t>
                </a:r>
                <a:r>
                  <a:rPr kumimoji="1"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：</a:t>
                </a:r>
                <a:endPara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kumimoji="1"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情報を交換するためのサービス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E355194-3E55-E8F4-EFA4-596A04C1845B}"/>
                  </a:ext>
                </a:extLst>
              </p:cNvPr>
              <p:cNvSpPr txBox="1"/>
              <p:nvPr/>
            </p:nvSpPr>
            <p:spPr>
              <a:xfrm>
                <a:off x="339304" y="6406224"/>
                <a:ext cx="7164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じょうほう</a:t>
                </a:r>
                <a:endPara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2638E8A-547D-0241-F7D4-7BF0898C78C4}"/>
                  </a:ext>
                </a:extLst>
              </p:cNvPr>
              <p:cNvSpPr txBox="1"/>
              <p:nvPr/>
            </p:nvSpPr>
            <p:spPr>
              <a:xfrm>
                <a:off x="889238" y="6406224"/>
                <a:ext cx="69971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こうかん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17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 ネットのイラストはだれのもの？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41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数日後、美波さんの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のページに、イラストを勝手に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使われて、こまっているというコメントが付きました。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二等辺三角形 12"/>
          <p:cNvSpPr/>
          <p:nvPr/>
        </p:nvSpPr>
        <p:spPr>
          <a:xfrm rot="14640949">
            <a:off x="3924554" y="4717203"/>
            <a:ext cx="336464" cy="1140534"/>
          </a:xfrm>
          <a:custGeom>
            <a:avLst/>
            <a:gdLst>
              <a:gd name="connsiteX0" fmla="*/ 0 w 795470"/>
              <a:gd name="connsiteY0" fmla="*/ 1208071 h 1208071"/>
              <a:gd name="connsiteX1" fmla="*/ 397735 w 795470"/>
              <a:gd name="connsiteY1" fmla="*/ 0 h 1208071"/>
              <a:gd name="connsiteX2" fmla="*/ 795470 w 795470"/>
              <a:gd name="connsiteY2" fmla="*/ 1208071 h 1208071"/>
              <a:gd name="connsiteX3" fmla="*/ 0 w 795470"/>
              <a:gd name="connsiteY3" fmla="*/ 1208071 h 1208071"/>
              <a:gd name="connsiteX0" fmla="*/ 1416 w 397735"/>
              <a:gd name="connsiteY0" fmla="*/ 988188 h 1208071"/>
              <a:gd name="connsiteX1" fmla="*/ 0 w 397735"/>
              <a:gd name="connsiteY1" fmla="*/ 0 h 1208071"/>
              <a:gd name="connsiteX2" fmla="*/ 397735 w 397735"/>
              <a:gd name="connsiteY2" fmla="*/ 1208071 h 1208071"/>
              <a:gd name="connsiteX3" fmla="*/ 1416 w 397735"/>
              <a:gd name="connsiteY3" fmla="*/ 988188 h 1208071"/>
              <a:gd name="connsiteX0" fmla="*/ 1416 w 336464"/>
              <a:gd name="connsiteY0" fmla="*/ 988188 h 1140534"/>
              <a:gd name="connsiteX1" fmla="*/ 0 w 336464"/>
              <a:gd name="connsiteY1" fmla="*/ 0 h 1140534"/>
              <a:gd name="connsiteX2" fmla="*/ 336464 w 336464"/>
              <a:gd name="connsiteY2" fmla="*/ 1140534 h 1140534"/>
              <a:gd name="connsiteX3" fmla="*/ 1416 w 336464"/>
              <a:gd name="connsiteY3" fmla="*/ 988188 h 114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64" h="1140534">
                <a:moveTo>
                  <a:pt x="1416" y="988188"/>
                </a:moveTo>
                <a:lnTo>
                  <a:pt x="0" y="0"/>
                </a:lnTo>
                <a:lnTo>
                  <a:pt x="336464" y="1140534"/>
                </a:lnTo>
                <a:lnTo>
                  <a:pt x="1416" y="98818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627220" y="2145510"/>
            <a:ext cx="3610000" cy="5347146"/>
          </a:xfrm>
          <a:prstGeom prst="roundRect">
            <a:avLst>
              <a:gd name="adj" fmla="val 9998"/>
            </a:avLst>
          </a:prstGeom>
          <a:solidFill>
            <a:schemeClr val="tx1">
              <a:lumMod val="95000"/>
              <a:lumOff val="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709159" y="2663840"/>
            <a:ext cx="3438525" cy="4434352"/>
          </a:xfrm>
          <a:prstGeom prst="rect">
            <a:avLst/>
          </a:prstGeom>
          <a:gradFill flip="none" rotWithShape="1">
            <a:gsLst>
              <a:gs pos="0">
                <a:srgbClr val="92A0BC"/>
              </a:gs>
              <a:gs pos="54000">
                <a:srgbClr val="A4BEF2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6" t="29890" r="22639" b="40220"/>
          <a:stretch/>
        </p:blipFill>
        <p:spPr>
          <a:xfrm>
            <a:off x="4790253" y="3947913"/>
            <a:ext cx="1362013" cy="899383"/>
          </a:xfrm>
          <a:prstGeom prst="rect">
            <a:avLst/>
          </a:prstGeom>
          <a:effectLst>
            <a:innerShdw blurRad="152400" dir="7200000">
              <a:schemeClr val="accent2">
                <a:lumMod val="50000"/>
                <a:alpha val="23000"/>
              </a:schemeClr>
            </a:innerShdw>
          </a:effectLst>
        </p:spPr>
      </p:pic>
      <p:grpSp>
        <p:nvGrpSpPr>
          <p:cNvPr id="16" name="グループ化 15"/>
          <p:cNvGrpSpPr/>
          <p:nvPr/>
        </p:nvGrpSpPr>
        <p:grpSpPr>
          <a:xfrm>
            <a:off x="4836159" y="2694149"/>
            <a:ext cx="1275496" cy="657543"/>
            <a:chOff x="7279482" y="3199053"/>
            <a:chExt cx="1275496" cy="657543"/>
          </a:xfrm>
        </p:grpSpPr>
        <p:sp>
          <p:nvSpPr>
            <p:cNvPr id="68" name="円/楕円 67"/>
            <p:cNvSpPr/>
            <p:nvPr/>
          </p:nvSpPr>
          <p:spPr>
            <a:xfrm>
              <a:off x="7279482" y="3199053"/>
              <a:ext cx="657542" cy="657542"/>
            </a:xfrm>
            <a:prstGeom prst="ellipse">
              <a:avLst/>
            </a:prstGeom>
            <a:solidFill>
              <a:srgbClr val="F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9" name="図 6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9482" y="3199054"/>
              <a:ext cx="657542" cy="657542"/>
            </a:xfrm>
            <a:prstGeom prst="ellipse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7956737" y="3441097"/>
              <a:ext cx="598241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みなみ</a:t>
              </a:r>
              <a:endPara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</a:t>
              </a:r>
              <a:r>
                <a:rPr lang="ja-JP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分前 </a:t>
              </a:r>
              <a:endPara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4823900" y="3378763"/>
            <a:ext cx="3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みて、みて！このイラスト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カワイイでしょ？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703830" y="2364206"/>
            <a:ext cx="3485773" cy="2551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45751" y="5823134"/>
            <a:ext cx="3401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このイラスト、わたしが描いたものですよね？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勝手に使うなんてヒドイ！！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フリーフォーム 45"/>
          <p:cNvSpPr/>
          <p:nvPr/>
        </p:nvSpPr>
        <p:spPr>
          <a:xfrm>
            <a:off x="4709160" y="4956627"/>
            <a:ext cx="3438524" cy="138495"/>
          </a:xfrm>
          <a:custGeom>
            <a:avLst/>
            <a:gdLst>
              <a:gd name="connsiteX0" fmla="*/ 0 w 4355691"/>
              <a:gd name="connsiteY0" fmla="*/ 117987 h 147484"/>
              <a:gd name="connsiteX1" fmla="*/ 314633 w 4355691"/>
              <a:gd name="connsiteY1" fmla="*/ 117987 h 147484"/>
              <a:gd name="connsiteX2" fmla="*/ 403123 w 4355691"/>
              <a:gd name="connsiteY2" fmla="*/ 0 h 147484"/>
              <a:gd name="connsiteX3" fmla="*/ 511278 w 4355691"/>
              <a:gd name="connsiteY3" fmla="*/ 127820 h 147484"/>
              <a:gd name="connsiteX4" fmla="*/ 4355691 w 4355691"/>
              <a:gd name="connsiteY4" fmla="*/ 147484 h 147484"/>
              <a:gd name="connsiteX5" fmla="*/ 4345858 w 4355691"/>
              <a:gd name="connsiteY5" fmla="*/ 137652 h 147484"/>
              <a:gd name="connsiteX0" fmla="*/ 0 w 4355691"/>
              <a:gd name="connsiteY0" fmla="*/ 117987 h 147484"/>
              <a:gd name="connsiteX1" fmla="*/ 314633 w 4355691"/>
              <a:gd name="connsiteY1" fmla="*/ 117987 h 147484"/>
              <a:gd name="connsiteX2" fmla="*/ 403123 w 4355691"/>
              <a:gd name="connsiteY2" fmla="*/ 0 h 147484"/>
              <a:gd name="connsiteX3" fmla="*/ 511278 w 4355691"/>
              <a:gd name="connsiteY3" fmla="*/ 127820 h 147484"/>
              <a:gd name="connsiteX4" fmla="*/ 4355691 w 4355691"/>
              <a:gd name="connsiteY4" fmla="*/ 147484 h 147484"/>
              <a:gd name="connsiteX0" fmla="*/ 0 w 4353301"/>
              <a:gd name="connsiteY0" fmla="*/ 117987 h 127820"/>
              <a:gd name="connsiteX1" fmla="*/ 314633 w 4353301"/>
              <a:gd name="connsiteY1" fmla="*/ 117987 h 127820"/>
              <a:gd name="connsiteX2" fmla="*/ 403123 w 4353301"/>
              <a:gd name="connsiteY2" fmla="*/ 0 h 127820"/>
              <a:gd name="connsiteX3" fmla="*/ 511278 w 4353301"/>
              <a:gd name="connsiteY3" fmla="*/ 127820 h 127820"/>
              <a:gd name="connsiteX4" fmla="*/ 4353301 w 4353301"/>
              <a:gd name="connsiteY4" fmla="*/ 127705 h 12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3301" h="127820">
                <a:moveTo>
                  <a:pt x="0" y="117987"/>
                </a:moveTo>
                <a:lnTo>
                  <a:pt x="314633" y="117987"/>
                </a:lnTo>
                <a:lnTo>
                  <a:pt x="403123" y="0"/>
                </a:lnTo>
                <a:lnTo>
                  <a:pt x="511278" y="127820"/>
                </a:lnTo>
                <a:lnTo>
                  <a:pt x="4353301" y="127705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749642" y="5162805"/>
            <a:ext cx="657542" cy="657542"/>
          </a:xfrm>
          <a:prstGeom prst="ellipse">
            <a:avLst/>
          </a:prstGeom>
          <a:solidFill>
            <a:srgbClr val="234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916" y="5121174"/>
            <a:ext cx="697694" cy="692823"/>
          </a:xfrm>
          <a:prstGeom prst="ellipse">
            <a:avLst/>
          </a:prstGeom>
        </p:spPr>
      </p:pic>
      <p:sp>
        <p:nvSpPr>
          <p:cNvPr id="72" name="正方形/長方形 71"/>
          <p:cNvSpPr/>
          <p:nvPr/>
        </p:nvSpPr>
        <p:spPr>
          <a:xfrm>
            <a:off x="5493701" y="5289763"/>
            <a:ext cx="723275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○○△△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分前 </a:t>
            </a:r>
            <a:endParaRPr lang="en-US" altLang="ja-JP" sz="9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 rot="20637373">
            <a:off x="-346676" y="2010471"/>
            <a:ext cx="5441831" cy="2658471"/>
            <a:chOff x="4980859" y="1675144"/>
            <a:chExt cx="5441831" cy="2658471"/>
          </a:xfrm>
        </p:grpSpPr>
        <p:grpSp>
          <p:nvGrpSpPr>
            <p:cNvPr id="28" name="グループ化 27"/>
            <p:cNvGrpSpPr/>
            <p:nvPr/>
          </p:nvGrpSpPr>
          <p:grpSpPr>
            <a:xfrm rot="634344">
              <a:off x="4980859" y="1675144"/>
              <a:ext cx="5441831" cy="2658471"/>
              <a:chOff x="-5223648" y="1664841"/>
              <a:chExt cx="5424994" cy="2961661"/>
            </a:xfrm>
          </p:grpSpPr>
          <p:sp>
            <p:nvSpPr>
              <p:cNvPr id="30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31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5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テキスト ボックス 28"/>
            <p:cNvSpPr txBox="1"/>
            <p:nvPr/>
          </p:nvSpPr>
          <p:spPr>
            <a:xfrm rot="435809">
              <a:off x="5590496" y="2376766"/>
              <a:ext cx="3805542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えっ！？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こんなことを書かれ</a:t>
              </a:r>
              <a:b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ちゃうなんて・・・</a:t>
              </a: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4" y="3426234"/>
            <a:ext cx="3641476" cy="3641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3A74DB-E812-0796-BCE8-083DDB966375}"/>
              </a:ext>
            </a:extLst>
          </p:cNvPr>
          <p:cNvSpPr txBox="1"/>
          <p:nvPr/>
        </p:nvSpPr>
        <p:spPr>
          <a:xfrm>
            <a:off x="137124" y="867229"/>
            <a:ext cx="1107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すうじつ　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89C4DA-E306-6A28-7900-F8972CF5668E}"/>
              </a:ext>
            </a:extLst>
          </p:cNvPr>
          <p:cNvSpPr txBox="1"/>
          <p:nvPr/>
        </p:nvSpPr>
        <p:spPr>
          <a:xfrm>
            <a:off x="7991487" y="86722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かって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C87882-79F5-0A4E-3437-3618F469E4C7}"/>
              </a:ext>
            </a:extLst>
          </p:cNvPr>
          <p:cNvSpPr txBox="1"/>
          <p:nvPr/>
        </p:nvSpPr>
        <p:spPr>
          <a:xfrm>
            <a:off x="26404" y="1457693"/>
            <a:ext cx="66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つか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7A9914-6174-27F9-3EFC-CF128AAC4E78}"/>
              </a:ext>
            </a:extLst>
          </p:cNvPr>
          <p:cNvSpPr txBox="1"/>
          <p:nvPr/>
        </p:nvSpPr>
        <p:spPr>
          <a:xfrm>
            <a:off x="1622006" y="867229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 なみ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EF128D-633D-7D34-BC29-18107607AA84}"/>
              </a:ext>
            </a:extLst>
          </p:cNvPr>
          <p:cNvSpPr txBox="1"/>
          <p:nvPr/>
        </p:nvSpPr>
        <p:spPr>
          <a:xfrm rot="21060000">
            <a:off x="2564510" y="2890511"/>
            <a:ext cx="338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772BA38-E378-91FB-4004-3DBD7290AE1F}"/>
              </a:ext>
            </a:extLst>
          </p:cNvPr>
          <p:cNvSpPr txBox="1"/>
          <p:nvPr/>
        </p:nvSpPr>
        <p:spPr>
          <a:xfrm>
            <a:off x="7077159" y="5647177"/>
            <a:ext cx="76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3FF0CB9-50BF-82A7-12A4-BA3D4E45AD0E}"/>
              </a:ext>
            </a:extLst>
          </p:cNvPr>
          <p:cNvSpPr txBox="1"/>
          <p:nvPr/>
        </p:nvSpPr>
        <p:spPr>
          <a:xfrm>
            <a:off x="4674092" y="6352650"/>
            <a:ext cx="76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かって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0D9E901-DF41-AD32-52D8-B1EF35EEE1CD}"/>
              </a:ext>
            </a:extLst>
          </p:cNvPr>
          <p:cNvSpPr txBox="1"/>
          <p:nvPr/>
        </p:nvSpPr>
        <p:spPr>
          <a:xfrm>
            <a:off x="5263468" y="6352650"/>
            <a:ext cx="76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68AFE5-CA88-C448-A12B-B9570F154DCF}"/>
              </a:ext>
            </a:extLst>
          </p:cNvPr>
          <p:cNvSpPr txBox="1"/>
          <p:nvPr/>
        </p:nvSpPr>
        <p:spPr>
          <a:xfrm>
            <a:off x="6752324" y="1457693"/>
            <a:ext cx="66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8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 ネットのイラストはだれのもの？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4487901-6DD4-752D-948C-8B3C5350F162}"/>
              </a:ext>
            </a:extLst>
          </p:cNvPr>
          <p:cNvGrpSpPr/>
          <p:nvPr/>
        </p:nvGrpSpPr>
        <p:grpSpPr>
          <a:xfrm>
            <a:off x="659941" y="448343"/>
            <a:ext cx="7625858" cy="2143125"/>
            <a:chOff x="672641" y="501844"/>
            <a:chExt cx="7625858" cy="214312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AA7C1A82-DAC9-8C0E-FAE0-D085D1138847}"/>
                </a:ext>
              </a:extLst>
            </p:cNvPr>
            <p:cNvGrpSpPr/>
            <p:nvPr/>
          </p:nvGrpSpPr>
          <p:grpSpPr>
            <a:xfrm>
              <a:off x="672641" y="501844"/>
              <a:ext cx="7625858" cy="2143125"/>
              <a:chOff x="672641" y="539944"/>
              <a:chExt cx="7625858" cy="2143125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5020F3CA-17A3-64CD-35D9-25DCEFCC8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5399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ACD2948A-23F1-DADD-6315-246DF62FFAF7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30" name="角丸四角形 28">
                  <a:extLst>
                    <a:ext uri="{FF2B5EF4-FFF2-40B4-BE49-F238E27FC236}">
                      <a16:creationId xmlns:a16="http://schemas.microsoft.com/office/drawing/2014/main" id="{DACE2629-D6C2-E354-112E-FF59C9F0FC68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440BAABE-5CF8-96E1-C842-51F5E90BCFDB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578E591-3980-58B5-698D-A46DE8F9CD4A}"/>
                </a:ext>
              </a:extLst>
            </p:cNvPr>
            <p:cNvSpPr txBox="1"/>
            <p:nvPr/>
          </p:nvSpPr>
          <p:spPr>
            <a:xfrm>
              <a:off x="2841934" y="15252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D2F1588-4553-4B1B-A6DE-E87D8AC16C26}"/>
              </a:ext>
            </a:extLst>
          </p:cNvPr>
          <p:cNvGrpSpPr/>
          <p:nvPr/>
        </p:nvGrpSpPr>
        <p:grpSpPr>
          <a:xfrm>
            <a:off x="286007" y="2305672"/>
            <a:ext cx="8571987" cy="3568178"/>
            <a:chOff x="286007" y="2305672"/>
            <a:chExt cx="8571987" cy="356817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86007" y="2305672"/>
              <a:ext cx="8571987" cy="2409295"/>
              <a:chOff x="286007" y="2292972"/>
              <a:chExt cx="8571987" cy="2409295"/>
            </a:xfrm>
          </p:grpSpPr>
          <p:sp>
            <p:nvSpPr>
              <p:cNvPr id="45" name="角丸四角形 44"/>
              <p:cNvSpPr/>
              <p:nvPr/>
            </p:nvSpPr>
            <p:spPr>
              <a:xfrm>
                <a:off x="286007" y="2292972"/>
                <a:ext cx="8571987" cy="2409295"/>
              </a:xfrm>
              <a:prstGeom prst="roundRect">
                <a:avLst>
                  <a:gd name="adj" fmla="val 1403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68755" y="2468186"/>
                <a:ext cx="5131538" cy="214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文章やイラスト、写真、ゲーム、音楽、動画などの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作品には「著作権」があり、他の人が勝手にコピー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したり、誰かにくばったりすることはできません。もし</a:t>
                </a:r>
                <a: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自分ががんばって作った作品を、知らない人が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勝手に使っていたら</a:t>
                </a:r>
                <a: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どう思いますか？ 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053" y="2468466"/>
              <a:ext cx="3405384" cy="3405384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C647EDB1-B548-D2C6-9109-165BC55B77DC}"/>
                </a:ext>
              </a:extLst>
            </p:cNvPr>
            <p:cNvSpPr txBox="1"/>
            <p:nvPr/>
          </p:nvSpPr>
          <p:spPr>
            <a:xfrm>
              <a:off x="322878" y="2319375"/>
              <a:ext cx="1004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ぶんしょう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D1A35FC-8924-E734-E4A5-9B3F35AC6C9F}"/>
                </a:ext>
              </a:extLst>
            </p:cNvPr>
            <p:cNvSpPr txBox="1"/>
            <p:nvPr/>
          </p:nvSpPr>
          <p:spPr>
            <a:xfrm>
              <a:off x="1989467" y="2319375"/>
              <a:ext cx="923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しゃしん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0002C197-5259-194C-08F1-29176425F78B}"/>
                </a:ext>
              </a:extLst>
            </p:cNvPr>
            <p:cNvSpPr txBox="1"/>
            <p:nvPr/>
          </p:nvSpPr>
          <p:spPr>
            <a:xfrm>
              <a:off x="3421054" y="2319375"/>
              <a:ext cx="9747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おんがく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43764271-BFB0-F0E5-8E84-C71B4BA66D11}"/>
                </a:ext>
              </a:extLst>
            </p:cNvPr>
            <p:cNvSpPr txBox="1"/>
            <p:nvPr/>
          </p:nvSpPr>
          <p:spPr>
            <a:xfrm>
              <a:off x="4076223" y="2319375"/>
              <a:ext cx="1004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どう が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64F87E0A-7B0B-9646-9E7B-9A328DDA2CDA}"/>
                </a:ext>
              </a:extLst>
            </p:cNvPr>
            <p:cNvSpPr txBox="1"/>
            <p:nvPr/>
          </p:nvSpPr>
          <p:spPr>
            <a:xfrm>
              <a:off x="351807" y="2762868"/>
              <a:ext cx="1004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さくひん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D044F1A9-2C9C-0D02-B111-3006C5A9D413}"/>
                </a:ext>
              </a:extLst>
            </p:cNvPr>
            <p:cNvSpPr txBox="1"/>
            <p:nvPr/>
          </p:nvSpPr>
          <p:spPr>
            <a:xfrm>
              <a:off x="1422212" y="2762868"/>
              <a:ext cx="1192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ちょさく けん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1E1AAE8E-5AED-D6B6-A778-9DC389EBE7EF}"/>
                </a:ext>
              </a:extLst>
            </p:cNvPr>
            <p:cNvSpPr txBox="1"/>
            <p:nvPr/>
          </p:nvSpPr>
          <p:spPr>
            <a:xfrm>
              <a:off x="2961152" y="2762868"/>
              <a:ext cx="839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ほか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BBA2A70-65B1-F8EB-2DFE-C723ED9481C5}"/>
                </a:ext>
              </a:extLst>
            </p:cNvPr>
            <p:cNvSpPr txBox="1"/>
            <p:nvPr/>
          </p:nvSpPr>
          <p:spPr>
            <a:xfrm>
              <a:off x="3970427" y="2762868"/>
              <a:ext cx="839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かって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BCEB83C6-9A0F-AE1B-B798-DD84305D8139}"/>
                </a:ext>
              </a:extLst>
            </p:cNvPr>
            <p:cNvSpPr txBox="1"/>
            <p:nvPr/>
          </p:nvSpPr>
          <p:spPr>
            <a:xfrm>
              <a:off x="969211" y="3202003"/>
              <a:ext cx="848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だれ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6D5BCE5A-BF13-01D1-A205-B25897DF63B8}"/>
                </a:ext>
              </a:extLst>
            </p:cNvPr>
            <p:cNvSpPr txBox="1"/>
            <p:nvPr/>
          </p:nvSpPr>
          <p:spPr>
            <a:xfrm>
              <a:off x="342519" y="3635868"/>
              <a:ext cx="1004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じ ぶん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A615CD6D-006B-D219-FA9A-4EEAC8FEA601}"/>
                </a:ext>
              </a:extLst>
            </p:cNvPr>
            <p:cNvSpPr txBox="1"/>
            <p:nvPr/>
          </p:nvSpPr>
          <p:spPr>
            <a:xfrm>
              <a:off x="1989467" y="3635868"/>
              <a:ext cx="780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つく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D3B8AE97-88FB-B20D-8458-99E272BC4FA6}"/>
                </a:ext>
              </a:extLst>
            </p:cNvPr>
            <p:cNvSpPr txBox="1"/>
            <p:nvPr/>
          </p:nvSpPr>
          <p:spPr>
            <a:xfrm>
              <a:off x="2742101" y="3635868"/>
              <a:ext cx="839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さくひん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11948EE3-E733-1433-9F1C-00C1F02F4783}"/>
                </a:ext>
              </a:extLst>
            </p:cNvPr>
            <p:cNvSpPr txBox="1"/>
            <p:nvPr/>
          </p:nvSpPr>
          <p:spPr>
            <a:xfrm>
              <a:off x="3560768" y="3635868"/>
              <a:ext cx="631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</a:t>
              </a:r>
              <a:endParaRPr lang="en-US" altLang="ja-JP" sz="12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E1BB0EBC-4542-85B8-2F9F-11AD490C1717}"/>
                </a:ext>
              </a:extLst>
            </p:cNvPr>
            <p:cNvSpPr txBox="1"/>
            <p:nvPr/>
          </p:nvSpPr>
          <p:spPr>
            <a:xfrm>
              <a:off x="394750" y="4069733"/>
              <a:ext cx="805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かって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20B56AB2-2797-CEA3-84E8-CFF7CF838B7B}"/>
                </a:ext>
              </a:extLst>
            </p:cNvPr>
            <p:cNvSpPr txBox="1"/>
            <p:nvPr/>
          </p:nvSpPr>
          <p:spPr>
            <a:xfrm>
              <a:off x="1011960" y="4069733"/>
              <a:ext cx="805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つか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DAFF75B9-0417-ABE0-A5DB-1A98326B54D3}"/>
                </a:ext>
              </a:extLst>
            </p:cNvPr>
            <p:cNvSpPr txBox="1"/>
            <p:nvPr/>
          </p:nvSpPr>
          <p:spPr>
            <a:xfrm>
              <a:off x="2620366" y="4069733"/>
              <a:ext cx="805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おも</a:t>
              </a:r>
              <a:endPara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1BD6C14-7D3A-4A5C-8AF0-47C0017D7CFC}"/>
              </a:ext>
            </a:extLst>
          </p:cNvPr>
          <p:cNvGrpSpPr/>
          <p:nvPr/>
        </p:nvGrpSpPr>
        <p:grpSpPr>
          <a:xfrm>
            <a:off x="59724" y="4622860"/>
            <a:ext cx="8798270" cy="2074999"/>
            <a:chOff x="59724" y="4622860"/>
            <a:chExt cx="8798270" cy="2074999"/>
          </a:xfrm>
        </p:grpSpPr>
        <p:sp>
          <p:nvSpPr>
            <p:cNvPr id="46" name="角丸四角形 45"/>
            <p:cNvSpPr/>
            <p:nvPr/>
          </p:nvSpPr>
          <p:spPr>
            <a:xfrm>
              <a:off x="286007" y="4841864"/>
              <a:ext cx="8571987" cy="18477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788868" y="4989699"/>
              <a:ext cx="4910108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作者に無断でコピーしたり、</a:t>
              </a:r>
              <a:endPara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友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だち</a:t>
              </a:r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にあげたりするのは、ぜったいにや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めましょう。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コピーなどをしてもいいのかどうか迷ったときは、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家の人や学校の先生に相談しましょう。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18" t="36429" r="18493"/>
            <a:stretch/>
          </p:blipFill>
          <p:spPr>
            <a:xfrm>
              <a:off x="2444080" y="5093173"/>
              <a:ext cx="1446320" cy="15774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9" name="グループ化 18"/>
            <p:cNvGrpSpPr/>
            <p:nvPr/>
          </p:nvGrpSpPr>
          <p:grpSpPr>
            <a:xfrm rot="21158104">
              <a:off x="59724" y="4622860"/>
              <a:ext cx="2593879" cy="1477997"/>
              <a:chOff x="-308573" y="2168065"/>
              <a:chExt cx="3922495" cy="2604637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3260840" y="4442766"/>
                <a:ext cx="183844" cy="171238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" name="雲 31"/>
              <p:cNvSpPr/>
              <p:nvPr/>
            </p:nvSpPr>
            <p:spPr>
              <a:xfrm rot="197991">
                <a:off x="-308573" y="2168065"/>
                <a:ext cx="3922495" cy="260463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3484283" y="4529573"/>
                <a:ext cx="118273" cy="11016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 rot="20845433">
              <a:off x="111887" y="4963042"/>
              <a:ext cx="2503762" cy="774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どれもだれかが作った</a:t>
              </a:r>
              <a:endParaRPr lang="en-US" altLang="ja-JP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000"/>
                </a:spcAft>
              </a:pP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大切な作品なのね。</a:t>
              </a:r>
              <a:endParaRPr kumimoji="1" lang="ja-JP" altLang="en-US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9C62F444-EE29-F648-F575-194BA1F08A5E}"/>
                </a:ext>
              </a:extLst>
            </p:cNvPr>
            <p:cNvSpPr txBox="1"/>
            <p:nvPr/>
          </p:nvSpPr>
          <p:spPr>
            <a:xfrm rot="20738600">
              <a:off x="205220" y="539442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たいせつ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1FB0D05C-603C-9938-1CED-50FEE2BFF8E0}"/>
                </a:ext>
              </a:extLst>
            </p:cNvPr>
            <p:cNvSpPr txBox="1"/>
            <p:nvPr/>
          </p:nvSpPr>
          <p:spPr>
            <a:xfrm rot="20738600">
              <a:off x="880432" y="5239800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さくひん</a:t>
              </a:r>
              <a:endParaRPr kumimoji="1" lang="ja-JP" altLang="en-US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A2426BF-F4D0-6DDA-90BD-5B51585A62CD}"/>
                </a:ext>
              </a:extLst>
            </p:cNvPr>
            <p:cNvSpPr txBox="1"/>
            <p:nvPr/>
          </p:nvSpPr>
          <p:spPr>
            <a:xfrm>
              <a:off x="6592621" y="5745061"/>
              <a:ext cx="1004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まよ</a:t>
              </a:r>
              <a:endParaRPr kumimoji="1" lang="en-US" altLang="ja-JP" sz="12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1ACA78C-90DB-BA19-4874-40C8F7E5204A}"/>
                </a:ext>
              </a:extLst>
            </p:cNvPr>
            <p:cNvSpPr txBox="1"/>
            <p:nvPr/>
          </p:nvSpPr>
          <p:spPr>
            <a:xfrm>
              <a:off x="3581261" y="6177241"/>
              <a:ext cx="9157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いえ</a:t>
              </a:r>
              <a:endParaRPr kumimoji="1" lang="en-US" altLang="ja-JP" sz="12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95FA9EAD-252E-218E-CA74-1FAE223E2AC2}"/>
                </a:ext>
              </a:extLst>
            </p:cNvPr>
            <p:cNvSpPr txBox="1"/>
            <p:nvPr/>
          </p:nvSpPr>
          <p:spPr>
            <a:xfrm>
              <a:off x="5985405" y="6177241"/>
              <a:ext cx="1004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そうだん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C9F6A36-227D-4833-D090-266B2E3D8EA9}"/>
                </a:ext>
              </a:extLst>
            </p:cNvPr>
            <p:cNvSpPr txBox="1"/>
            <p:nvPr/>
          </p:nvSpPr>
          <p:spPr>
            <a:xfrm>
              <a:off x="4611032" y="6177241"/>
              <a:ext cx="9157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がっこう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CA59F2A-7954-858D-0FD7-40C2AF769703}"/>
                </a:ext>
              </a:extLst>
            </p:cNvPr>
            <p:cNvSpPr txBox="1"/>
            <p:nvPr/>
          </p:nvSpPr>
          <p:spPr>
            <a:xfrm rot="20760000">
              <a:off x="1601169" y="4696413"/>
              <a:ext cx="4924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つく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23E3BE8-7AB0-ABAE-1F22-88B6D3729C13}"/>
                </a:ext>
              </a:extLst>
            </p:cNvPr>
            <p:cNvSpPr txBox="1"/>
            <p:nvPr/>
          </p:nvSpPr>
          <p:spPr>
            <a:xfrm>
              <a:off x="3642370" y="4863737"/>
              <a:ext cx="1004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さくしゃ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67B7FB6-C9AB-654B-BD16-BD06561783EA}"/>
                </a:ext>
              </a:extLst>
            </p:cNvPr>
            <p:cNvSpPr txBox="1"/>
            <p:nvPr/>
          </p:nvSpPr>
          <p:spPr>
            <a:xfrm>
              <a:off x="4351293" y="4863737"/>
              <a:ext cx="1004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む だん</a:t>
              </a:r>
              <a:endPara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67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444624" y="859483"/>
            <a:ext cx="7566026" cy="280764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 ネットのイラストはだれのもの？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932284" y="4314266"/>
            <a:ext cx="4572000" cy="2240620"/>
            <a:chOff x="932284" y="4314266"/>
            <a:chExt cx="4572000" cy="2240620"/>
          </a:xfrm>
        </p:grpSpPr>
        <p:sp>
          <p:nvSpPr>
            <p:cNvPr id="10" name="雲 31"/>
            <p:cNvSpPr/>
            <p:nvPr/>
          </p:nvSpPr>
          <p:spPr>
            <a:xfrm rot="197991">
              <a:off x="1274870" y="4314266"/>
              <a:ext cx="3886830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340137">
              <a:off x="932284" y="5022991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マナーをきちんと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　まもろう！</a:t>
              </a: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2"/>
            <a:ext cx="1996568" cy="194727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2222216" y="1450701"/>
            <a:ext cx="61216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どんな作品にも、それをがんばって作った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人がいます。軽い気持ちで勝手に使うこと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で、誰かをいやな気持ちにさせないように気をつけましょう。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2"/>
          <a:stretch/>
        </p:blipFill>
        <p:spPr>
          <a:xfrm>
            <a:off x="3803933" y="2469693"/>
            <a:ext cx="4873342" cy="4407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E74C54-FB9B-1D5E-0F8C-DA93B99701C2}"/>
              </a:ext>
            </a:extLst>
          </p:cNvPr>
          <p:cNvSpPr txBox="1"/>
          <p:nvPr/>
        </p:nvSpPr>
        <p:spPr>
          <a:xfrm>
            <a:off x="2891789" y="1276149"/>
            <a:ext cx="126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さくひん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B94977-FD62-F2C1-C105-E8D0B4262E23}"/>
              </a:ext>
            </a:extLst>
          </p:cNvPr>
          <p:cNvSpPr txBox="1"/>
          <p:nvPr/>
        </p:nvSpPr>
        <p:spPr>
          <a:xfrm>
            <a:off x="6847152" y="1276149"/>
            <a:ext cx="100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つく</a:t>
            </a:r>
            <a:endParaRPr kumimoji="1" lang="ja-JP" altLang="en-US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60A7FA-14A7-7514-185D-F3AB47103C76}"/>
              </a:ext>
            </a:extLst>
          </p:cNvPr>
          <p:cNvSpPr txBox="1"/>
          <p:nvPr/>
        </p:nvSpPr>
        <p:spPr>
          <a:xfrm>
            <a:off x="3756950" y="1804415"/>
            <a:ext cx="112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AC57F9-797E-8FFC-C9A4-2E310BBC78A2}"/>
              </a:ext>
            </a:extLst>
          </p:cNvPr>
          <p:cNvSpPr txBox="1"/>
          <p:nvPr/>
        </p:nvSpPr>
        <p:spPr>
          <a:xfrm>
            <a:off x="5665034" y="1804415"/>
            <a:ext cx="118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かって</a:t>
            </a:r>
            <a:endParaRPr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76C7A2-5D61-B35D-E1B4-0BA3152AE815}"/>
              </a:ext>
            </a:extLst>
          </p:cNvPr>
          <p:cNvSpPr txBox="1"/>
          <p:nvPr/>
        </p:nvSpPr>
        <p:spPr>
          <a:xfrm>
            <a:off x="6627060" y="1804415"/>
            <a:ext cx="838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つか</a:t>
            </a:r>
            <a:endParaRPr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5461DC-9E20-76E8-A7B0-6A8D89AD72DB}"/>
              </a:ext>
            </a:extLst>
          </p:cNvPr>
          <p:cNvSpPr txBox="1"/>
          <p:nvPr/>
        </p:nvSpPr>
        <p:spPr>
          <a:xfrm>
            <a:off x="2631783" y="2331193"/>
            <a:ext cx="87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27979F-ED76-F77B-349C-25149BADA867}"/>
              </a:ext>
            </a:extLst>
          </p:cNvPr>
          <p:cNvSpPr txBox="1"/>
          <p:nvPr/>
        </p:nvSpPr>
        <p:spPr>
          <a:xfrm>
            <a:off x="4866908" y="1804415"/>
            <a:ext cx="696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endParaRPr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E20754A-1921-1046-EB95-AD290F106FCF}"/>
              </a:ext>
            </a:extLst>
          </p:cNvPr>
          <p:cNvSpPr txBox="1"/>
          <p:nvPr/>
        </p:nvSpPr>
        <p:spPr>
          <a:xfrm>
            <a:off x="4874717" y="2331193"/>
            <a:ext cx="696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8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2話 ネットのイラストはだれのも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415</Words>
  <Application>Microsoft Office PowerPoint</Application>
  <PresentationFormat>画面に合わせる (4:3)</PresentationFormat>
  <Paragraphs>94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だい2話 ネットのイラストは だれのもの？</vt:lpstr>
      <vt:lpstr>2. ネットのイラストはだれのもの？</vt:lpstr>
      <vt:lpstr>2. ネットのイラストはだれのもの？</vt:lpstr>
      <vt:lpstr>2. ネットのイラストはだれのもの？</vt:lpstr>
      <vt:lpstr>2. ネットのイラストはだれのもの？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2023-02-17T01:43:33Z</dcterms:created>
  <dcterms:modified xsi:type="dcterms:W3CDTF">2023-02-17T01:43:39Z</dcterms:modified>
</cp:coreProperties>
</file>