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18" r:id="rId2"/>
    <p:sldId id="419" r:id="rId3"/>
    <p:sldId id="420" r:id="rId4"/>
    <p:sldId id="421" r:id="rId5"/>
    <p:sldId id="422" r:id="rId6"/>
  </p:sldIdLst>
  <p:sldSz cx="9144000" cy="6858000" type="screen4x3"/>
  <p:notesSz cx="6735763" cy="986631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B35"/>
    <a:srgbClr val="FFFFFF"/>
    <a:srgbClr val="483700"/>
    <a:srgbClr val="4075D1"/>
    <a:srgbClr val="638CDD"/>
    <a:srgbClr val="FF8C3D"/>
    <a:srgbClr val="2B4472"/>
    <a:srgbClr val="FF822D"/>
    <a:srgbClr val="273E67"/>
    <a:srgbClr val="263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5" autoAdjust="0"/>
    <p:restoredTop sz="94708" autoAdjust="0"/>
  </p:normalViewPr>
  <p:slideViewPr>
    <p:cSldViewPr snapToGrid="0">
      <p:cViewPr varScale="1">
        <p:scale>
          <a:sx n="78" d="100"/>
          <a:sy n="78" d="100"/>
        </p:scale>
        <p:origin x="175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36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9859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075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529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71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8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309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7200"/>
              </a:lnSpc>
            </a:pPr>
            <a:r>
              <a:rPr lang="ja-JP" altLang="en-US" sz="4000" dirty="0"/>
              <a:t>だい</a:t>
            </a:r>
            <a:r>
              <a:rPr lang="en-US" altLang="ja-JP" sz="4000" dirty="0"/>
              <a:t>4</a:t>
            </a:r>
            <a:r>
              <a:rPr lang="ja-JP" altLang="en-US" sz="4000" dirty="0"/>
              <a:t>話</a:t>
            </a:r>
            <a:r>
              <a:rPr lang="en-US" altLang="ja-JP" sz="4000" dirty="0"/>
              <a:t> </a:t>
            </a:r>
            <a:br>
              <a:rPr lang="en-US" altLang="ja-JP" sz="4000" dirty="0"/>
            </a:br>
            <a:r>
              <a:rPr lang="ja-JP" altLang="en-US" dirty="0"/>
              <a:t>知らない人からの</a:t>
            </a:r>
            <a:br>
              <a:rPr lang="en-US" altLang="ja-JP" dirty="0"/>
            </a:br>
            <a:r>
              <a:rPr lang="ja-JP" altLang="en-US" dirty="0"/>
              <a:t>メール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3F7776-9446-F2BD-1FFC-0C8705C49BBA}"/>
              </a:ext>
            </a:extLst>
          </p:cNvPr>
          <p:cNvSpPr txBox="1"/>
          <p:nvPr/>
        </p:nvSpPr>
        <p:spPr>
          <a:xfrm>
            <a:off x="1681993" y="4242272"/>
            <a:ext cx="97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</a:t>
            </a:r>
            <a:endParaRPr kumimoji="1" lang="ja-JP" altLang="en-US" dirty="0">
              <a:solidFill>
                <a:srgbClr val="61340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A2AEF0-1557-36A0-9D78-C941ACFCB43F}"/>
              </a:ext>
            </a:extLst>
          </p:cNvPr>
          <p:cNvSpPr txBox="1"/>
          <p:nvPr/>
        </p:nvSpPr>
        <p:spPr>
          <a:xfrm>
            <a:off x="4807614" y="3423984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C802F9-7CFC-55E3-1F0C-C246BB28B06C}"/>
              </a:ext>
            </a:extLst>
          </p:cNvPr>
          <p:cNvSpPr txBox="1"/>
          <p:nvPr/>
        </p:nvSpPr>
        <p:spPr>
          <a:xfrm>
            <a:off x="14351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DC790D-3846-625E-443B-F2FBC0B2A47B}"/>
              </a:ext>
            </a:extLst>
          </p:cNvPr>
          <p:cNvSpPr txBox="1"/>
          <p:nvPr/>
        </p:nvSpPr>
        <p:spPr>
          <a:xfrm>
            <a:off x="167005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80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1266505" y="2581023"/>
            <a:ext cx="5653708" cy="2852312"/>
            <a:chOff x="1438354" y="2156155"/>
            <a:chExt cx="5653708" cy="2852312"/>
          </a:xfrm>
        </p:grpSpPr>
        <p:grpSp>
          <p:nvGrpSpPr>
            <p:cNvPr id="88" name="グループ化 87"/>
            <p:cNvGrpSpPr/>
            <p:nvPr/>
          </p:nvGrpSpPr>
          <p:grpSpPr>
            <a:xfrm rot="198535">
              <a:off x="1438354" y="2156155"/>
              <a:ext cx="5653708" cy="2852312"/>
              <a:chOff x="-5223648" y="1664841"/>
              <a:chExt cx="5424994" cy="2961661"/>
            </a:xfrm>
          </p:grpSpPr>
          <p:sp>
            <p:nvSpPr>
              <p:cNvPr id="89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round/>
              </a:ln>
              <a:effectLst>
                <a:softEdge rad="254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90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5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0" name="テキスト ボックス 59"/>
            <p:cNvSpPr txBox="1"/>
            <p:nvPr/>
          </p:nvSpPr>
          <p:spPr>
            <a:xfrm>
              <a:off x="2545246" y="3225286"/>
              <a:ext cx="32890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わっ！最新ゲームのことが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書かれてるぞ。</a:t>
              </a:r>
              <a:endParaRPr kumimoji="1" lang="ja-JP" altLang="en-US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90" y="3465209"/>
            <a:ext cx="3487737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4. </a:t>
            </a:r>
            <a:r>
              <a:rPr lang="ja-JP" altLang="en-US"/>
              <a:t>知らない人からのメール</a:t>
            </a:r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869489"/>
            <a:ext cx="88434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ある日、見おぼえのないメールアドレスから、メール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がとどいていました。最新ゲームの情報が書かれてい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たので、鳴門くんは続きが気になり、リンクをタップしてしまいました。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4" t="10585" r="11247"/>
          <a:stretch/>
        </p:blipFill>
        <p:spPr>
          <a:xfrm>
            <a:off x="-246875" y="3338053"/>
            <a:ext cx="2508992" cy="3528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グループ化 18"/>
          <p:cNvGrpSpPr/>
          <p:nvPr/>
        </p:nvGrpSpPr>
        <p:grpSpPr>
          <a:xfrm>
            <a:off x="1817397" y="4629298"/>
            <a:ext cx="3757111" cy="1809895"/>
            <a:chOff x="1817397" y="4629298"/>
            <a:chExt cx="3757111" cy="1809895"/>
          </a:xfrm>
        </p:grpSpPr>
        <p:sp>
          <p:nvSpPr>
            <p:cNvPr id="86" name="円形吹き出し 3"/>
            <p:cNvSpPr/>
            <p:nvPr/>
          </p:nvSpPr>
          <p:spPr>
            <a:xfrm rot="5203247">
              <a:off x="2733669" y="3713026"/>
              <a:ext cx="1809895" cy="3642440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500076" y="5251820"/>
              <a:ext cx="30744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つづきが気になるから、タップしちゃえ。</a:t>
              </a:r>
              <a:endParaRPr kumimoji="1" lang="ja-JP" altLang="en-US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258711" y="6340067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032EE4-2377-1151-3847-7E1981ACC423}"/>
              </a:ext>
            </a:extLst>
          </p:cNvPr>
          <p:cNvSpPr txBox="1"/>
          <p:nvPr/>
        </p:nvSpPr>
        <p:spPr>
          <a:xfrm>
            <a:off x="3414062" y="1290768"/>
            <a:ext cx="1319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さいしん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87D8825-00B1-458B-4CB4-3A2409BE12C0}"/>
              </a:ext>
            </a:extLst>
          </p:cNvPr>
          <p:cNvSpPr txBox="1"/>
          <p:nvPr/>
        </p:nvSpPr>
        <p:spPr>
          <a:xfrm>
            <a:off x="5508620" y="1290768"/>
            <a:ext cx="1411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じょうほう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75B29E-0AB3-0C3C-381A-D03DA1C7E84F}"/>
              </a:ext>
            </a:extLst>
          </p:cNvPr>
          <p:cNvSpPr txBox="1"/>
          <p:nvPr/>
        </p:nvSpPr>
        <p:spPr>
          <a:xfrm>
            <a:off x="6573121" y="1290768"/>
            <a:ext cx="963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1AB49F-2885-7882-A712-B3D006A487DB}"/>
              </a:ext>
            </a:extLst>
          </p:cNvPr>
          <p:cNvSpPr txBox="1"/>
          <p:nvPr/>
        </p:nvSpPr>
        <p:spPr>
          <a:xfrm>
            <a:off x="1385850" y="1839699"/>
            <a:ext cx="1112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87129F-FDA5-E8A3-5563-F8D56479149D}"/>
              </a:ext>
            </a:extLst>
          </p:cNvPr>
          <p:cNvSpPr txBox="1"/>
          <p:nvPr/>
        </p:nvSpPr>
        <p:spPr>
          <a:xfrm>
            <a:off x="3038758" y="1862849"/>
            <a:ext cx="966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つづ</a:t>
            </a:r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69EFBAF4-643F-17D5-21C6-6C6DBDFE5C2D}"/>
              </a:ext>
            </a:extLst>
          </p:cNvPr>
          <p:cNvSpPr/>
          <p:nvPr/>
        </p:nvSpPr>
        <p:spPr>
          <a:xfrm>
            <a:off x="5806440" y="5003800"/>
            <a:ext cx="2595880" cy="1524000"/>
          </a:xfrm>
          <a:custGeom>
            <a:avLst/>
            <a:gdLst>
              <a:gd name="connsiteX0" fmla="*/ 198120 w 2595880"/>
              <a:gd name="connsiteY0" fmla="*/ 0 h 1524000"/>
              <a:gd name="connsiteX1" fmla="*/ 2595880 w 2595880"/>
              <a:gd name="connsiteY1" fmla="*/ 157480 h 1524000"/>
              <a:gd name="connsiteX2" fmla="*/ 2382520 w 2595880"/>
              <a:gd name="connsiteY2" fmla="*/ 1524000 h 1524000"/>
              <a:gd name="connsiteX3" fmla="*/ 0 w 2595880"/>
              <a:gd name="connsiteY3" fmla="*/ 1381760 h 1524000"/>
              <a:gd name="connsiteX4" fmla="*/ 198120 w 259588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5880" h="1524000">
                <a:moveTo>
                  <a:pt x="198120" y="0"/>
                </a:moveTo>
                <a:lnTo>
                  <a:pt x="2595880" y="157480"/>
                </a:lnTo>
                <a:lnTo>
                  <a:pt x="2382520" y="1524000"/>
                </a:lnTo>
                <a:lnTo>
                  <a:pt x="0" y="1381760"/>
                </a:lnTo>
                <a:lnTo>
                  <a:pt x="19812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DE9BBE9-81EF-1FDA-56C4-47738187AB67}"/>
              </a:ext>
            </a:extLst>
          </p:cNvPr>
          <p:cNvSpPr txBox="1"/>
          <p:nvPr/>
        </p:nvSpPr>
        <p:spPr>
          <a:xfrm rot="253997">
            <a:off x="5842321" y="5178408"/>
            <a:ext cx="250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最新ゲーム●●のボス攻略は、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ぶきの組み合わせがポイントだ。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まちがえると・・・</a:t>
            </a:r>
            <a:b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つづきは</a:t>
            </a:r>
            <a:b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 b="1" u="sng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コチラ</a:t>
            </a:r>
            <a:endParaRPr kumimoji="1" lang="ja-JP" altLang="en-US" sz="1400" b="1" u="sng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35CADF0-4F6F-BC4A-4F13-1E7B6A0D8C5E}"/>
              </a:ext>
            </a:extLst>
          </p:cNvPr>
          <p:cNvSpPr txBox="1"/>
          <p:nvPr/>
        </p:nvSpPr>
        <p:spPr>
          <a:xfrm rot="240000">
            <a:off x="5774114" y="4969620"/>
            <a:ext cx="912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さいしん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75942CD-28E6-B444-CBC0-8F8B5867F7D7}"/>
              </a:ext>
            </a:extLst>
          </p:cNvPr>
          <p:cNvSpPr txBox="1"/>
          <p:nvPr/>
        </p:nvSpPr>
        <p:spPr>
          <a:xfrm rot="240000">
            <a:off x="7498308" y="5103353"/>
            <a:ext cx="912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こうりゃく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C8D98CF-6631-DB1A-4605-D80F2BA5CDED}"/>
              </a:ext>
            </a:extLst>
          </p:cNvPr>
          <p:cNvGrpSpPr/>
          <p:nvPr/>
        </p:nvGrpSpPr>
        <p:grpSpPr>
          <a:xfrm>
            <a:off x="2206366" y="3509248"/>
            <a:ext cx="1799086" cy="729457"/>
            <a:chOff x="2206366" y="3509248"/>
            <a:chExt cx="1799086" cy="729457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9B9B60DA-6BD3-B4A9-EB16-4918A2581F6D}"/>
                </a:ext>
              </a:extLst>
            </p:cNvPr>
            <p:cNvSpPr txBox="1"/>
            <p:nvPr/>
          </p:nvSpPr>
          <p:spPr>
            <a:xfrm>
              <a:off x="3024809" y="3509248"/>
              <a:ext cx="9806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さいしん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C2422CBF-0786-8DE3-11A5-BF2BB02585C9}"/>
                </a:ext>
              </a:extLst>
            </p:cNvPr>
            <p:cNvSpPr txBox="1"/>
            <p:nvPr/>
          </p:nvSpPr>
          <p:spPr>
            <a:xfrm>
              <a:off x="2206366" y="3961706"/>
              <a:ext cx="794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</a:t>
              </a:r>
            </a:p>
          </p:txBody>
        </p:sp>
      </p:grp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F22A1BB6-045C-103A-13E0-E8CF62BFBE5A}"/>
              </a:ext>
            </a:extLst>
          </p:cNvPr>
          <p:cNvSpPr/>
          <p:nvPr/>
        </p:nvSpPr>
        <p:spPr>
          <a:xfrm>
            <a:off x="6016580" y="4577819"/>
            <a:ext cx="2467864" cy="412003"/>
          </a:xfrm>
          <a:custGeom>
            <a:avLst/>
            <a:gdLst>
              <a:gd name="connsiteX0" fmla="*/ 198120 w 2595880"/>
              <a:gd name="connsiteY0" fmla="*/ 0 h 1524000"/>
              <a:gd name="connsiteX1" fmla="*/ 2595880 w 2595880"/>
              <a:gd name="connsiteY1" fmla="*/ 157480 h 1524000"/>
              <a:gd name="connsiteX2" fmla="*/ 2382520 w 2595880"/>
              <a:gd name="connsiteY2" fmla="*/ 1524000 h 1524000"/>
              <a:gd name="connsiteX3" fmla="*/ 0 w 2595880"/>
              <a:gd name="connsiteY3" fmla="*/ 1381760 h 1524000"/>
              <a:gd name="connsiteX4" fmla="*/ 198120 w 2595880"/>
              <a:gd name="connsiteY4" fmla="*/ 0 h 1524000"/>
              <a:gd name="connsiteX0" fmla="*/ 198120 w 2595880"/>
              <a:gd name="connsiteY0" fmla="*/ 0 h 1524000"/>
              <a:gd name="connsiteX1" fmla="*/ 2595880 w 2595880"/>
              <a:gd name="connsiteY1" fmla="*/ 443623 h 1524000"/>
              <a:gd name="connsiteX2" fmla="*/ 2382520 w 2595880"/>
              <a:gd name="connsiteY2" fmla="*/ 1524000 h 1524000"/>
              <a:gd name="connsiteX3" fmla="*/ 0 w 2595880"/>
              <a:gd name="connsiteY3" fmla="*/ 1381760 h 1524000"/>
              <a:gd name="connsiteX4" fmla="*/ 198120 w 2595880"/>
              <a:gd name="connsiteY4" fmla="*/ 0 h 1524000"/>
              <a:gd name="connsiteX0" fmla="*/ 198120 w 2595880"/>
              <a:gd name="connsiteY0" fmla="*/ 0 h 1758118"/>
              <a:gd name="connsiteX1" fmla="*/ 2595880 w 2595880"/>
              <a:gd name="connsiteY1" fmla="*/ 443623 h 1758118"/>
              <a:gd name="connsiteX2" fmla="*/ 2528824 w 2595880"/>
              <a:gd name="connsiteY2" fmla="*/ 1758118 h 1758118"/>
              <a:gd name="connsiteX3" fmla="*/ 0 w 2595880"/>
              <a:gd name="connsiteY3" fmla="*/ 1381760 h 1758118"/>
              <a:gd name="connsiteX4" fmla="*/ 198120 w 2595880"/>
              <a:gd name="connsiteY4" fmla="*/ 0 h 1758118"/>
              <a:gd name="connsiteX0" fmla="*/ 70104 w 2467864"/>
              <a:gd name="connsiteY0" fmla="*/ 0 h 1758118"/>
              <a:gd name="connsiteX1" fmla="*/ 2467864 w 2467864"/>
              <a:gd name="connsiteY1" fmla="*/ 443623 h 1758118"/>
              <a:gd name="connsiteX2" fmla="*/ 2400808 w 2467864"/>
              <a:gd name="connsiteY2" fmla="*/ 1758118 h 1758118"/>
              <a:gd name="connsiteX3" fmla="*/ 0 w 2467864"/>
              <a:gd name="connsiteY3" fmla="*/ 1173655 h 1758118"/>
              <a:gd name="connsiteX4" fmla="*/ 70104 w 2467864"/>
              <a:gd name="connsiteY4" fmla="*/ 0 h 175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864" h="1758118">
                <a:moveTo>
                  <a:pt x="70104" y="0"/>
                </a:moveTo>
                <a:lnTo>
                  <a:pt x="2467864" y="443623"/>
                </a:lnTo>
                <a:lnTo>
                  <a:pt x="2400808" y="1758118"/>
                </a:lnTo>
                <a:lnTo>
                  <a:pt x="0" y="1173655"/>
                </a:lnTo>
                <a:lnTo>
                  <a:pt x="70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F0F0D0B-8074-0320-3B66-800B5B02EC13}"/>
              </a:ext>
            </a:extLst>
          </p:cNvPr>
          <p:cNvSpPr txBox="1"/>
          <p:nvPr/>
        </p:nvSpPr>
        <p:spPr>
          <a:xfrm rot="253997">
            <a:off x="6018451" y="4702843"/>
            <a:ext cx="250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sub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：最新ゲーム攻略！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FE1FAA-7217-44BF-B725-CA2434BB1D12}"/>
              </a:ext>
            </a:extLst>
          </p:cNvPr>
          <p:cNvSpPr txBox="1"/>
          <p:nvPr/>
        </p:nvSpPr>
        <p:spPr>
          <a:xfrm rot="240000">
            <a:off x="6347865" y="4527349"/>
            <a:ext cx="912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さいしん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F4E2846-6502-67E1-9CC1-D69F3DA4E7A6}"/>
              </a:ext>
            </a:extLst>
          </p:cNvPr>
          <p:cNvSpPr txBox="1"/>
          <p:nvPr/>
        </p:nvSpPr>
        <p:spPr>
          <a:xfrm rot="240000">
            <a:off x="7239151" y="4590183"/>
            <a:ext cx="912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こうりゃく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9BEFCC-E1BD-D432-8805-8009D345C5DB}"/>
              </a:ext>
            </a:extLst>
          </p:cNvPr>
          <p:cNvSpPr txBox="1"/>
          <p:nvPr/>
        </p:nvSpPr>
        <p:spPr>
          <a:xfrm>
            <a:off x="281650" y="44742"/>
            <a:ext cx="719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8656A3-7A76-A2A0-8940-CA0ABB1E8FCD}"/>
              </a:ext>
            </a:extLst>
          </p:cNvPr>
          <p:cNvSpPr txBox="1"/>
          <p:nvPr/>
        </p:nvSpPr>
        <p:spPr>
          <a:xfrm rot="240000">
            <a:off x="6306775" y="5363286"/>
            <a:ext cx="53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</a:t>
            </a:r>
            <a:endParaRPr kumimoji="1" lang="en-US" altLang="ja-JP" sz="10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AF5CEA3-9A86-D7CE-A5BE-177F8CB1FBEB}"/>
              </a:ext>
            </a:extLst>
          </p:cNvPr>
          <p:cNvSpPr txBox="1"/>
          <p:nvPr/>
        </p:nvSpPr>
        <p:spPr>
          <a:xfrm rot="240000">
            <a:off x="6665136" y="5391030"/>
            <a:ext cx="53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</a:t>
            </a:r>
            <a:endParaRPr kumimoji="1" lang="en-US" altLang="ja-JP" sz="10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39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397" y="3545044"/>
            <a:ext cx="37988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4. </a:t>
            </a:r>
            <a:r>
              <a:rPr lang="ja-JP" altLang="en-US"/>
              <a:t>知らない人からのメール</a:t>
            </a:r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1048261"/>
            <a:ext cx="8843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すると、会員登録をしたので、お金をはらうように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書いてある画面が、表示されました。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2304500" y="1856926"/>
            <a:ext cx="6113660" cy="2658471"/>
            <a:chOff x="3206474" y="1325341"/>
            <a:chExt cx="6113660" cy="2658471"/>
          </a:xfrm>
        </p:grpSpPr>
        <p:grpSp>
          <p:nvGrpSpPr>
            <p:cNvPr id="87" name="グループ化 86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89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90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8" y="1715375"/>
                <a:ext cx="5347869" cy="2869765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テキスト ボックス 32"/>
            <p:cNvSpPr txBox="1"/>
            <p:nvPr/>
          </p:nvSpPr>
          <p:spPr>
            <a:xfrm rot="398895">
              <a:off x="4579834" y="2188180"/>
              <a:ext cx="336860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ええっ！？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kumimoji="1"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会員になんて、なってないのに、どうして？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191834" y="3837227"/>
            <a:ext cx="2596452" cy="1818419"/>
            <a:chOff x="3148541" y="3349061"/>
            <a:chExt cx="2596452" cy="1818419"/>
          </a:xfrm>
        </p:grpSpPr>
        <p:sp>
          <p:nvSpPr>
            <p:cNvPr id="82" name="雲 31"/>
            <p:cNvSpPr/>
            <p:nvPr/>
          </p:nvSpPr>
          <p:spPr>
            <a:xfrm rot="244579" flipH="1">
              <a:off x="3148541" y="3349061"/>
              <a:ext cx="2424624" cy="18184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4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36968" y="33003"/>
                    <a:pt x="39415" y="36557"/>
                    <a:pt x="43446" y="40687"/>
                  </a:cubicBezTo>
                  <a:cubicBezTo>
                    <a:pt x="38529" y="38725"/>
                    <a:pt x="37564" y="38237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44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7150" cap="rnd">
              <a:solidFill>
                <a:schemeClr val="accent5"/>
              </a:solidFill>
              <a:round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3363985" y="3825408"/>
              <a:ext cx="23810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ど、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どうしよう・・・</a:t>
              </a:r>
              <a:endParaRPr kumimoji="1" lang="ja-JP" altLang="en-US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4058" y="1823595"/>
            <a:ext cx="5292981" cy="5292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BE27FCA7-77D6-9314-2A55-FCA592674BF5}"/>
              </a:ext>
            </a:extLst>
          </p:cNvPr>
          <p:cNvSpPr/>
          <p:nvPr/>
        </p:nvSpPr>
        <p:spPr>
          <a:xfrm>
            <a:off x="5554980" y="4886247"/>
            <a:ext cx="2825363" cy="1910990"/>
          </a:xfrm>
          <a:custGeom>
            <a:avLst/>
            <a:gdLst>
              <a:gd name="connsiteX0" fmla="*/ 198120 w 2595880"/>
              <a:gd name="connsiteY0" fmla="*/ 0 h 1524000"/>
              <a:gd name="connsiteX1" fmla="*/ 2595880 w 2595880"/>
              <a:gd name="connsiteY1" fmla="*/ 157480 h 1524000"/>
              <a:gd name="connsiteX2" fmla="*/ 2382520 w 2595880"/>
              <a:gd name="connsiteY2" fmla="*/ 1524000 h 1524000"/>
              <a:gd name="connsiteX3" fmla="*/ 0 w 2595880"/>
              <a:gd name="connsiteY3" fmla="*/ 1381760 h 1524000"/>
              <a:gd name="connsiteX4" fmla="*/ 198120 w 2595880"/>
              <a:gd name="connsiteY4" fmla="*/ 0 h 1524000"/>
              <a:gd name="connsiteX0" fmla="*/ 240817 w 2638577"/>
              <a:gd name="connsiteY0" fmla="*/ 0 h 1644306"/>
              <a:gd name="connsiteX1" fmla="*/ 2638577 w 2638577"/>
              <a:gd name="connsiteY1" fmla="*/ 157480 h 1644306"/>
              <a:gd name="connsiteX2" fmla="*/ 2425217 w 2638577"/>
              <a:gd name="connsiteY2" fmla="*/ 1524000 h 1644306"/>
              <a:gd name="connsiteX3" fmla="*/ 0 w 2638577"/>
              <a:gd name="connsiteY3" fmla="*/ 1644306 h 1644306"/>
              <a:gd name="connsiteX4" fmla="*/ 240817 w 2638577"/>
              <a:gd name="connsiteY4" fmla="*/ 0 h 1644306"/>
              <a:gd name="connsiteX0" fmla="*/ 240817 w 2638577"/>
              <a:gd name="connsiteY0" fmla="*/ 0 h 1666905"/>
              <a:gd name="connsiteX1" fmla="*/ 2638577 w 2638577"/>
              <a:gd name="connsiteY1" fmla="*/ 157480 h 1666905"/>
              <a:gd name="connsiteX2" fmla="*/ 2382519 w 2638577"/>
              <a:gd name="connsiteY2" fmla="*/ 1666905 h 1666905"/>
              <a:gd name="connsiteX3" fmla="*/ 0 w 2638577"/>
              <a:gd name="connsiteY3" fmla="*/ 1644306 h 1666905"/>
              <a:gd name="connsiteX4" fmla="*/ 240817 w 2638577"/>
              <a:gd name="connsiteY4" fmla="*/ 0 h 166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8577" h="1666905">
                <a:moveTo>
                  <a:pt x="240817" y="0"/>
                </a:moveTo>
                <a:lnTo>
                  <a:pt x="2638577" y="157480"/>
                </a:lnTo>
                <a:lnTo>
                  <a:pt x="2382519" y="1666905"/>
                </a:lnTo>
                <a:lnTo>
                  <a:pt x="0" y="1644306"/>
                </a:lnTo>
                <a:lnTo>
                  <a:pt x="240817" y="0"/>
                </a:lnTo>
                <a:close/>
              </a:path>
            </a:pathLst>
          </a:custGeom>
          <a:solidFill>
            <a:srgbClr val="273E67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CD34F60D-2AA5-AE4E-9EF8-66FB17488483}"/>
              </a:ext>
            </a:extLst>
          </p:cNvPr>
          <p:cNvGrpSpPr/>
          <p:nvPr/>
        </p:nvGrpSpPr>
        <p:grpSpPr>
          <a:xfrm>
            <a:off x="5921497" y="4258026"/>
            <a:ext cx="2521204" cy="651577"/>
            <a:chOff x="5921497" y="4258026"/>
            <a:chExt cx="2521204" cy="651577"/>
          </a:xfrm>
        </p:grpSpPr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6A9487C3-42FC-A3CB-F5B4-FAC4D6DD7F02}"/>
                </a:ext>
              </a:extLst>
            </p:cNvPr>
            <p:cNvSpPr/>
            <p:nvPr/>
          </p:nvSpPr>
          <p:spPr>
            <a:xfrm>
              <a:off x="5921497" y="4258026"/>
              <a:ext cx="2521204" cy="614043"/>
            </a:xfrm>
            <a:custGeom>
              <a:avLst/>
              <a:gdLst>
                <a:gd name="connsiteX0" fmla="*/ 198120 w 2595880"/>
                <a:gd name="connsiteY0" fmla="*/ 0 h 1524000"/>
                <a:gd name="connsiteX1" fmla="*/ 2595880 w 2595880"/>
                <a:gd name="connsiteY1" fmla="*/ 157480 h 1524000"/>
                <a:gd name="connsiteX2" fmla="*/ 2382520 w 2595880"/>
                <a:gd name="connsiteY2" fmla="*/ 1524000 h 1524000"/>
                <a:gd name="connsiteX3" fmla="*/ 0 w 2595880"/>
                <a:gd name="connsiteY3" fmla="*/ 1381760 h 1524000"/>
                <a:gd name="connsiteX4" fmla="*/ 198120 w 2595880"/>
                <a:gd name="connsiteY4" fmla="*/ 0 h 1524000"/>
                <a:gd name="connsiteX0" fmla="*/ 198120 w 2595880"/>
                <a:gd name="connsiteY0" fmla="*/ 0 h 1524000"/>
                <a:gd name="connsiteX1" fmla="*/ 2595880 w 2595880"/>
                <a:gd name="connsiteY1" fmla="*/ 443623 h 1524000"/>
                <a:gd name="connsiteX2" fmla="*/ 2382520 w 2595880"/>
                <a:gd name="connsiteY2" fmla="*/ 1524000 h 1524000"/>
                <a:gd name="connsiteX3" fmla="*/ 0 w 2595880"/>
                <a:gd name="connsiteY3" fmla="*/ 1381760 h 1524000"/>
                <a:gd name="connsiteX4" fmla="*/ 198120 w 2595880"/>
                <a:gd name="connsiteY4" fmla="*/ 0 h 1524000"/>
                <a:gd name="connsiteX0" fmla="*/ 198120 w 2595880"/>
                <a:gd name="connsiteY0" fmla="*/ 0 h 1758118"/>
                <a:gd name="connsiteX1" fmla="*/ 2595880 w 2595880"/>
                <a:gd name="connsiteY1" fmla="*/ 443623 h 1758118"/>
                <a:gd name="connsiteX2" fmla="*/ 2528824 w 2595880"/>
                <a:gd name="connsiteY2" fmla="*/ 1758118 h 1758118"/>
                <a:gd name="connsiteX3" fmla="*/ 0 w 2595880"/>
                <a:gd name="connsiteY3" fmla="*/ 1381760 h 1758118"/>
                <a:gd name="connsiteX4" fmla="*/ 198120 w 2595880"/>
                <a:gd name="connsiteY4" fmla="*/ 0 h 1758118"/>
                <a:gd name="connsiteX0" fmla="*/ 70104 w 2467864"/>
                <a:gd name="connsiteY0" fmla="*/ 0 h 1758118"/>
                <a:gd name="connsiteX1" fmla="*/ 2467864 w 2467864"/>
                <a:gd name="connsiteY1" fmla="*/ 443623 h 1758118"/>
                <a:gd name="connsiteX2" fmla="*/ 2400808 w 2467864"/>
                <a:gd name="connsiteY2" fmla="*/ 1758118 h 1758118"/>
                <a:gd name="connsiteX3" fmla="*/ 0 w 2467864"/>
                <a:gd name="connsiteY3" fmla="*/ 1173655 h 1758118"/>
                <a:gd name="connsiteX4" fmla="*/ 70104 w 2467864"/>
                <a:gd name="connsiteY4" fmla="*/ 0 h 1758118"/>
                <a:gd name="connsiteX0" fmla="*/ 70104 w 2467864"/>
                <a:gd name="connsiteY0" fmla="*/ 0 h 1615979"/>
                <a:gd name="connsiteX1" fmla="*/ 2467864 w 2467864"/>
                <a:gd name="connsiteY1" fmla="*/ 443623 h 1615979"/>
                <a:gd name="connsiteX2" fmla="*/ 2400808 w 2467864"/>
                <a:gd name="connsiteY2" fmla="*/ 1615979 h 1615979"/>
                <a:gd name="connsiteX3" fmla="*/ 0 w 2467864"/>
                <a:gd name="connsiteY3" fmla="*/ 1173655 h 1615979"/>
                <a:gd name="connsiteX4" fmla="*/ 70104 w 2467864"/>
                <a:gd name="connsiteY4" fmla="*/ 0 h 1615979"/>
                <a:gd name="connsiteX0" fmla="*/ 92964 w 2490724"/>
                <a:gd name="connsiteY0" fmla="*/ 0 h 1615979"/>
                <a:gd name="connsiteX1" fmla="*/ 2490724 w 2490724"/>
                <a:gd name="connsiteY1" fmla="*/ 443623 h 1615979"/>
                <a:gd name="connsiteX2" fmla="*/ 2423668 w 2490724"/>
                <a:gd name="connsiteY2" fmla="*/ 1615979 h 1615979"/>
                <a:gd name="connsiteX3" fmla="*/ 0 w 2490724"/>
                <a:gd name="connsiteY3" fmla="*/ 1295490 h 1615979"/>
                <a:gd name="connsiteX4" fmla="*/ 92964 w 2490724"/>
                <a:gd name="connsiteY4" fmla="*/ 0 h 1615979"/>
                <a:gd name="connsiteX0" fmla="*/ 92964 w 2521204"/>
                <a:gd name="connsiteY0" fmla="*/ 0 h 1615979"/>
                <a:gd name="connsiteX1" fmla="*/ 2521204 w 2521204"/>
                <a:gd name="connsiteY1" fmla="*/ 403012 h 1615979"/>
                <a:gd name="connsiteX2" fmla="*/ 2423668 w 2521204"/>
                <a:gd name="connsiteY2" fmla="*/ 1615979 h 1615979"/>
                <a:gd name="connsiteX3" fmla="*/ 0 w 2521204"/>
                <a:gd name="connsiteY3" fmla="*/ 1295490 h 1615979"/>
                <a:gd name="connsiteX4" fmla="*/ 92964 w 2521204"/>
                <a:gd name="connsiteY4" fmla="*/ 0 h 1615979"/>
                <a:gd name="connsiteX0" fmla="*/ 92964 w 2521204"/>
                <a:gd name="connsiteY0" fmla="*/ 0 h 1636285"/>
                <a:gd name="connsiteX1" fmla="*/ 2521204 w 2521204"/>
                <a:gd name="connsiteY1" fmla="*/ 403012 h 1636285"/>
                <a:gd name="connsiteX2" fmla="*/ 2442718 w 2521204"/>
                <a:gd name="connsiteY2" fmla="*/ 1636285 h 1636285"/>
                <a:gd name="connsiteX3" fmla="*/ 0 w 2521204"/>
                <a:gd name="connsiteY3" fmla="*/ 1295490 h 1636285"/>
                <a:gd name="connsiteX4" fmla="*/ 92964 w 2521204"/>
                <a:gd name="connsiteY4" fmla="*/ 0 h 163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204" h="1636285">
                  <a:moveTo>
                    <a:pt x="92964" y="0"/>
                  </a:moveTo>
                  <a:lnTo>
                    <a:pt x="2521204" y="403012"/>
                  </a:lnTo>
                  <a:lnTo>
                    <a:pt x="2442718" y="1636285"/>
                  </a:lnTo>
                  <a:lnTo>
                    <a:pt x="0" y="1295490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FF8C3D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C81618E-9059-C6AF-C45E-1128A5ADAA20}"/>
                </a:ext>
              </a:extLst>
            </p:cNvPr>
            <p:cNvSpPr txBox="1"/>
            <p:nvPr/>
          </p:nvSpPr>
          <p:spPr>
            <a:xfrm rot="180000">
              <a:off x="5923033" y="4386383"/>
              <a:ext cx="2508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会員登録</a:t>
              </a:r>
              <a:endParaRPr kumimoji="1"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ありがとうございます。</a:t>
              </a:r>
              <a:endParaRPr kumimoji="1"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C1FD03C-C5B8-FC5A-C1A1-1062AB1EF6BD}"/>
                </a:ext>
              </a:extLst>
            </p:cNvPr>
            <p:cNvSpPr txBox="1"/>
            <p:nvPr/>
          </p:nvSpPr>
          <p:spPr>
            <a:xfrm rot="180000">
              <a:off x="6520661" y="4260921"/>
              <a:ext cx="13566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かいいんとうろく</a:t>
              </a: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EE314F6-446B-58D7-9BA3-9264043FA293}"/>
              </a:ext>
            </a:extLst>
          </p:cNvPr>
          <p:cNvSpPr txBox="1"/>
          <p:nvPr/>
        </p:nvSpPr>
        <p:spPr>
          <a:xfrm>
            <a:off x="1433215" y="844943"/>
            <a:ext cx="1016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かいいん</a:t>
            </a:r>
            <a:endParaRPr kumimoji="1"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2EADF7-CA78-AD30-83B4-DC3B3387212C}"/>
              </a:ext>
            </a:extLst>
          </p:cNvPr>
          <p:cNvSpPr txBox="1"/>
          <p:nvPr/>
        </p:nvSpPr>
        <p:spPr>
          <a:xfrm>
            <a:off x="2101473" y="844943"/>
            <a:ext cx="1113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とうろく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56993DA-E8ED-2CF7-3F6F-DB15259487CB}"/>
              </a:ext>
            </a:extLst>
          </p:cNvPr>
          <p:cNvSpPr txBox="1"/>
          <p:nvPr/>
        </p:nvSpPr>
        <p:spPr>
          <a:xfrm>
            <a:off x="1748826" y="1465134"/>
            <a:ext cx="1113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 めん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80D16A-55DB-7653-58D5-E65197757E21}"/>
              </a:ext>
            </a:extLst>
          </p:cNvPr>
          <p:cNvSpPr txBox="1"/>
          <p:nvPr/>
        </p:nvSpPr>
        <p:spPr>
          <a:xfrm>
            <a:off x="3046432" y="1465134"/>
            <a:ext cx="1357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ひょうじ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15BCD12-1018-A886-23B0-70867BFFF924}"/>
              </a:ext>
            </a:extLst>
          </p:cNvPr>
          <p:cNvSpPr txBox="1"/>
          <p:nvPr/>
        </p:nvSpPr>
        <p:spPr>
          <a:xfrm rot="420000">
            <a:off x="3398079" y="2835491"/>
            <a:ext cx="1357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accent5">
                    <a:lumMod val="50000"/>
                  </a:schemeClr>
                </a:solidFill>
              </a:rPr>
              <a:t>かいいん</a:t>
            </a:r>
            <a:endParaRPr kumimoji="1" lang="ja-JP" altLang="en-US" sz="1200" b="1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BACBD0D-8ED7-F41D-16D9-34D66E0D7E9C}"/>
              </a:ext>
            </a:extLst>
          </p:cNvPr>
          <p:cNvSpPr txBox="1"/>
          <p:nvPr/>
        </p:nvSpPr>
        <p:spPr>
          <a:xfrm rot="253997">
            <a:off x="5696270" y="5131974"/>
            <a:ext cx="2670416" cy="1631216"/>
          </a:xfrm>
          <a:prstGeom prst="rect">
            <a:avLst/>
          </a:prstGeom>
          <a:solidFill>
            <a:srgbClr val="2B4472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手続きが完了しましたので、</a:t>
            </a:r>
            <a:endParaRPr kumimoji="1" lang="en-US" altLang="ja-JP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1600" dirty="0">
                <a:solidFill>
                  <a:srgbClr val="FF8C3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</a:t>
            </a:r>
            <a:r>
              <a:rPr lang="en-US" altLang="ja-JP" sz="1600" dirty="0">
                <a:solidFill>
                  <a:srgbClr val="FF8C3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80,000</a:t>
            </a:r>
            <a:r>
              <a:rPr lang="ja-JP" altLang="en-US" sz="1600" dirty="0">
                <a:solidFill>
                  <a:srgbClr val="FF8C3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をお支払いください。</a:t>
            </a:r>
            <a:endParaRPr lang="en-US" altLang="ja-JP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お問い合わせ：</a:t>
            </a:r>
            <a:b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0120-XX-XXXX</a:t>
            </a:r>
            <a:endParaRPr lang="ja-JP" alt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DE615A1-BD10-B0E6-331C-E267BDFC407D}"/>
              </a:ext>
            </a:extLst>
          </p:cNvPr>
          <p:cNvSpPr txBox="1"/>
          <p:nvPr/>
        </p:nvSpPr>
        <p:spPr>
          <a:xfrm rot="240000">
            <a:off x="5727090" y="4903892"/>
            <a:ext cx="713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てつづ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9E57E58-EE57-68FB-6992-C8DD5C7F46AB}"/>
              </a:ext>
            </a:extLst>
          </p:cNvPr>
          <p:cNvSpPr txBox="1"/>
          <p:nvPr/>
        </p:nvSpPr>
        <p:spPr>
          <a:xfrm rot="240000">
            <a:off x="5613530" y="5306719"/>
            <a:ext cx="912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FF8C3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りょうきん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AB75C00-7C6F-8680-32F1-A30656867D70}"/>
              </a:ext>
            </a:extLst>
          </p:cNvPr>
          <p:cNvSpPr txBox="1"/>
          <p:nvPr/>
        </p:nvSpPr>
        <p:spPr>
          <a:xfrm rot="240000">
            <a:off x="6371876" y="4955682"/>
            <a:ext cx="988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かんりょう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C27BD87-2C12-8D9D-7A76-E85C24DC71E4}"/>
              </a:ext>
            </a:extLst>
          </p:cNvPr>
          <p:cNvSpPr txBox="1"/>
          <p:nvPr/>
        </p:nvSpPr>
        <p:spPr>
          <a:xfrm rot="240000">
            <a:off x="7422624" y="5453123"/>
            <a:ext cx="6764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 はら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E1FE245-F35A-8080-9BE9-DC45DCC8E24D}"/>
              </a:ext>
            </a:extLst>
          </p:cNvPr>
          <p:cNvSpPr txBox="1"/>
          <p:nvPr/>
        </p:nvSpPr>
        <p:spPr>
          <a:xfrm rot="240000">
            <a:off x="5825481" y="5954691"/>
            <a:ext cx="488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BE5C14-D08F-BC28-8F56-C7776E1588FE}"/>
              </a:ext>
            </a:extLst>
          </p:cNvPr>
          <p:cNvSpPr txBox="1"/>
          <p:nvPr/>
        </p:nvSpPr>
        <p:spPr>
          <a:xfrm>
            <a:off x="281650" y="44742"/>
            <a:ext cx="719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D91B15-C08A-0AEA-9988-B0F6EF6542A4}"/>
              </a:ext>
            </a:extLst>
          </p:cNvPr>
          <p:cNvSpPr txBox="1"/>
          <p:nvPr/>
        </p:nvSpPr>
        <p:spPr>
          <a:xfrm>
            <a:off x="0" y="1465134"/>
            <a:ext cx="703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5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4. </a:t>
            </a:r>
            <a:r>
              <a:rPr lang="ja-JP" altLang="en-US"/>
              <a:t>知らない人からのメール</a:t>
            </a:r>
            <a:endParaRPr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7BA7DD5-4318-2197-CF0B-36A98A817A7B}"/>
              </a:ext>
            </a:extLst>
          </p:cNvPr>
          <p:cNvGrpSpPr/>
          <p:nvPr/>
        </p:nvGrpSpPr>
        <p:grpSpPr>
          <a:xfrm>
            <a:off x="672641" y="352907"/>
            <a:ext cx="7625858" cy="2143125"/>
            <a:chOff x="672641" y="387544"/>
            <a:chExt cx="7625858" cy="2143125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F86C87A3-58F4-16C3-FDE2-35F18490C879}"/>
                </a:ext>
              </a:extLst>
            </p:cNvPr>
            <p:cNvGrpSpPr/>
            <p:nvPr/>
          </p:nvGrpSpPr>
          <p:grpSpPr>
            <a:xfrm>
              <a:off x="672641" y="387544"/>
              <a:ext cx="7625858" cy="2143125"/>
              <a:chOff x="672641" y="425644"/>
              <a:chExt cx="7625858" cy="2143125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C41C91B0-85EC-F19F-97B0-8B90DE213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256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4839455C-803E-8635-731A-5E27162A1445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2" name="角丸四角形 28">
                  <a:extLst>
                    <a:ext uri="{FF2B5EF4-FFF2-40B4-BE49-F238E27FC236}">
                      <a16:creationId xmlns:a16="http://schemas.microsoft.com/office/drawing/2014/main" id="{14CAB8D8-F669-B09B-B1F7-68D69A6E8F8E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B7059742-8D5C-C0E3-6198-C2F27EACC151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FD83F09-CF1A-3FB5-CAC8-94F13E1A8068}"/>
                </a:ext>
              </a:extLst>
            </p:cNvPr>
            <p:cNvSpPr txBox="1"/>
            <p:nvPr/>
          </p:nvSpPr>
          <p:spPr>
            <a:xfrm>
              <a:off x="2841934" y="15125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5FD75F63-990D-459A-A167-04B2C1859827}"/>
              </a:ext>
            </a:extLst>
          </p:cNvPr>
          <p:cNvGrpSpPr/>
          <p:nvPr/>
        </p:nvGrpSpPr>
        <p:grpSpPr>
          <a:xfrm>
            <a:off x="32124" y="4256698"/>
            <a:ext cx="8951522" cy="2601301"/>
            <a:chOff x="32124" y="4256698"/>
            <a:chExt cx="8951522" cy="2601301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32124" y="4256698"/>
              <a:ext cx="8951522" cy="2601301"/>
              <a:chOff x="32124" y="4256698"/>
              <a:chExt cx="8951522" cy="2601301"/>
            </a:xfrm>
          </p:grpSpPr>
          <p:sp>
            <p:nvSpPr>
              <p:cNvPr id="42" name="角丸四角形 41"/>
              <p:cNvSpPr/>
              <p:nvPr/>
            </p:nvSpPr>
            <p:spPr>
              <a:xfrm>
                <a:off x="286007" y="4290400"/>
                <a:ext cx="8571987" cy="237796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01" t="10312" r="16069" b="20244"/>
              <a:stretch/>
            </p:blipFill>
            <p:spPr>
              <a:xfrm>
                <a:off x="2355365" y="4651448"/>
                <a:ext cx="1885145" cy="22065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2" name="雲 31"/>
              <p:cNvSpPr/>
              <p:nvPr/>
            </p:nvSpPr>
            <p:spPr>
              <a:xfrm rot="21356095">
                <a:off x="32124" y="4256698"/>
                <a:ext cx="2695940" cy="1674045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 rot="20760357">
                <a:off x="168973" y="4534774"/>
                <a:ext cx="2503762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ja-JP" altLang="en-US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知らない人からの</a:t>
                </a:r>
                <a:endParaRPr lang="en-US" altLang="ja-JP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spcAft>
                    <a:spcPts val="1200"/>
                  </a:spcAft>
                </a:pPr>
                <a:r>
                  <a:rPr lang="ja-JP" altLang="en-US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メールだ。家の人に</a:t>
                </a:r>
                <a:endParaRPr lang="en-US" altLang="ja-JP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spcAft>
                    <a:spcPts val="1200"/>
                  </a:spcAft>
                </a:pPr>
                <a:r>
                  <a:rPr lang="ja-JP" altLang="en-US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聞いてみよう。</a:t>
                </a: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3885570" y="4421600"/>
                <a:ext cx="509807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知らない人からのメールや、そのメールについて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きたファイルは、ぜったいに開いてはいけません。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もし、まちがえて開いてしまっても、相手にしては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いけません。それでも心配なときには、消費生活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　　センターなどに相談することもできます。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51" name="ドーナツ 50"/>
            <p:cNvSpPr/>
            <p:nvPr/>
          </p:nvSpPr>
          <p:spPr>
            <a:xfrm>
              <a:off x="1721416" y="5493127"/>
              <a:ext cx="1267898" cy="1266090"/>
            </a:xfrm>
            <a:prstGeom prst="donut">
              <a:avLst>
                <a:gd name="adj" fmla="val 16648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dirty="0"/>
            </a:p>
          </p:txBody>
        </p: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12976280-E115-C37E-07BA-C9130B6E67F8}"/>
                </a:ext>
              </a:extLst>
            </p:cNvPr>
            <p:cNvGrpSpPr/>
            <p:nvPr/>
          </p:nvGrpSpPr>
          <p:grpSpPr>
            <a:xfrm>
              <a:off x="184800" y="4598080"/>
              <a:ext cx="1741424" cy="1064111"/>
              <a:chOff x="184800" y="4598080"/>
              <a:chExt cx="1741424" cy="1064111"/>
            </a:xfrm>
          </p:grpSpPr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34CAB97-431F-2AD7-C516-F57C5A31C073}"/>
                  </a:ext>
                </a:extLst>
              </p:cNvPr>
              <p:cNvSpPr txBox="1"/>
              <p:nvPr/>
            </p:nvSpPr>
            <p:spPr>
              <a:xfrm rot="20760000">
                <a:off x="184800" y="4598080"/>
                <a:ext cx="6100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C55A1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608297C-F4E0-C9F3-61F5-FF15F6B70B29}"/>
                  </a:ext>
                </a:extLst>
              </p:cNvPr>
              <p:cNvSpPr txBox="1"/>
              <p:nvPr/>
            </p:nvSpPr>
            <p:spPr>
              <a:xfrm rot="20760000">
                <a:off x="1242437" y="4750850"/>
                <a:ext cx="6837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C55A1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いえ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15E72BA-4703-13EC-E278-7690E81BCC98}"/>
                  </a:ext>
                </a:extLst>
              </p:cNvPr>
              <p:cNvSpPr txBox="1"/>
              <p:nvPr/>
            </p:nvSpPr>
            <p:spPr>
              <a:xfrm rot="20760000">
                <a:off x="515889" y="5385192"/>
                <a:ext cx="5705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rgbClr val="C55A1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き</a:t>
                </a: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867EBB72-E9C4-5BC2-964B-837C44AABC9F}"/>
                </a:ext>
              </a:extLst>
            </p:cNvPr>
            <p:cNvGrpSpPr/>
            <p:nvPr/>
          </p:nvGrpSpPr>
          <p:grpSpPr>
            <a:xfrm>
              <a:off x="3762131" y="4308849"/>
              <a:ext cx="5090503" cy="2101554"/>
              <a:chOff x="3762131" y="4308849"/>
              <a:chExt cx="5090503" cy="2101554"/>
            </a:xfrm>
          </p:grpSpPr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0BB932D-0CD1-9A27-1B89-46BEA7AC3888}"/>
                  </a:ext>
                </a:extLst>
              </p:cNvPr>
              <p:cNvSpPr txBox="1"/>
              <p:nvPr/>
            </p:nvSpPr>
            <p:spPr>
              <a:xfrm>
                <a:off x="3762131" y="4308849"/>
                <a:ext cx="6756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F9851F0-4305-FDEB-3465-DA11E86DEAFF}"/>
                  </a:ext>
                </a:extLst>
              </p:cNvPr>
              <p:cNvSpPr txBox="1"/>
              <p:nvPr/>
            </p:nvSpPr>
            <p:spPr>
              <a:xfrm>
                <a:off x="6233232" y="4767131"/>
                <a:ext cx="7517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ひら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CDC9FD9-A1BD-B2AF-FD53-5FD10F4EDB9F}"/>
                  </a:ext>
                </a:extLst>
              </p:cNvPr>
              <p:cNvSpPr txBox="1"/>
              <p:nvPr/>
            </p:nvSpPr>
            <p:spPr>
              <a:xfrm>
                <a:off x="5287408" y="5226373"/>
                <a:ext cx="7192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ひら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C534F9BE-EDED-98E6-7B2A-43F5DBC48A4B}"/>
                  </a:ext>
                </a:extLst>
              </p:cNvPr>
              <p:cNvSpPr txBox="1"/>
              <p:nvPr/>
            </p:nvSpPr>
            <p:spPr>
              <a:xfrm>
                <a:off x="7053511" y="5226373"/>
                <a:ext cx="9443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あいて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95C0277-9AEA-6BD2-9A58-EEA728A88563}"/>
                  </a:ext>
                </a:extLst>
              </p:cNvPr>
              <p:cNvSpPr txBox="1"/>
              <p:nvPr/>
            </p:nvSpPr>
            <p:spPr>
              <a:xfrm>
                <a:off x="5761042" y="5671344"/>
                <a:ext cx="9443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しんぱい</a:t>
                </a: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83D55FF-8C54-1AE0-8975-25D6E4464BF5}"/>
                  </a:ext>
                </a:extLst>
              </p:cNvPr>
              <p:cNvSpPr txBox="1"/>
              <p:nvPr/>
            </p:nvSpPr>
            <p:spPr>
              <a:xfrm>
                <a:off x="7278600" y="5671344"/>
                <a:ext cx="9443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しょうひ</a:t>
                </a: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E624FFC-F0AB-9D3E-D786-3C0EE737E5B7}"/>
                  </a:ext>
                </a:extLst>
              </p:cNvPr>
              <p:cNvSpPr txBox="1"/>
              <p:nvPr/>
            </p:nvSpPr>
            <p:spPr>
              <a:xfrm>
                <a:off x="7908254" y="5671344"/>
                <a:ext cx="9443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せいかつ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A22DFAD-AF01-3070-9697-E5C70D2CB582}"/>
                  </a:ext>
                </a:extLst>
              </p:cNvPr>
              <p:cNvSpPr txBox="1"/>
              <p:nvPr/>
            </p:nvSpPr>
            <p:spPr>
              <a:xfrm>
                <a:off x="5460409" y="6133404"/>
                <a:ext cx="9443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そうだん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40E4F7-F07C-951B-7F20-9E0EBD0DC191}"/>
              </a:ext>
            </a:extLst>
          </p:cNvPr>
          <p:cNvSpPr txBox="1"/>
          <p:nvPr/>
        </p:nvSpPr>
        <p:spPr>
          <a:xfrm>
            <a:off x="281650" y="44742"/>
            <a:ext cx="719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D9867EBB-8A3D-423E-B0AC-A30B0D28821F}"/>
              </a:ext>
            </a:extLst>
          </p:cNvPr>
          <p:cNvGrpSpPr/>
          <p:nvPr/>
        </p:nvGrpSpPr>
        <p:grpSpPr>
          <a:xfrm>
            <a:off x="286007" y="2273517"/>
            <a:ext cx="8571987" cy="1863582"/>
            <a:chOff x="286007" y="2273517"/>
            <a:chExt cx="8571987" cy="1863582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86007" y="2273517"/>
              <a:ext cx="8571987" cy="1863582"/>
              <a:chOff x="286007" y="2273517"/>
              <a:chExt cx="8571987" cy="1863582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286007" y="2320627"/>
                <a:ext cx="8571987" cy="1816472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397991" y="2566135"/>
                <a:ext cx="486348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インターネットには悪い人もかくれています。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気をひく内容のメールやメッセージなどを使って、お金をだましとろうとする人や、ウイルスをばらまこうとする人もいます。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pic>
            <p:nvPicPr>
              <p:cNvPr id="3" name="図 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09" t="24783" r="16528" b="38940"/>
              <a:stretch/>
            </p:blipFill>
            <p:spPr>
              <a:xfrm>
                <a:off x="5261473" y="2273517"/>
                <a:ext cx="3482478" cy="1772800"/>
              </a:xfrm>
              <a:prstGeom prst="rect">
                <a:avLst/>
              </a:prstGeom>
            </p:spPr>
          </p:pic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687AC92-5236-9387-1E61-57EA0B65E57C}"/>
                </a:ext>
              </a:extLst>
            </p:cNvPr>
            <p:cNvGrpSpPr/>
            <p:nvPr/>
          </p:nvGrpSpPr>
          <p:grpSpPr>
            <a:xfrm>
              <a:off x="1050050" y="2424781"/>
              <a:ext cx="3886048" cy="742878"/>
              <a:chOff x="1050050" y="2424781"/>
              <a:chExt cx="3886048" cy="742878"/>
            </a:xfrm>
          </p:grpSpPr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5875E9D-35B6-427B-535A-9C5EEDEB552D}"/>
                  </a:ext>
                </a:extLst>
              </p:cNvPr>
              <p:cNvSpPr txBox="1"/>
              <p:nvPr/>
            </p:nvSpPr>
            <p:spPr>
              <a:xfrm>
                <a:off x="1847615" y="2424781"/>
                <a:ext cx="9443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わる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E4D61AC-E43B-0BDD-6517-5410412BC234}"/>
                  </a:ext>
                </a:extLst>
              </p:cNvPr>
              <p:cNvSpPr txBox="1"/>
              <p:nvPr/>
            </p:nvSpPr>
            <p:spPr>
              <a:xfrm>
                <a:off x="1050050" y="2890660"/>
                <a:ext cx="9443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ないよう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4BDA54E-7513-53E0-2AFE-109DDB4D8E86}"/>
                  </a:ext>
                </a:extLst>
              </p:cNvPr>
              <p:cNvSpPr txBox="1"/>
              <p:nvPr/>
            </p:nvSpPr>
            <p:spPr>
              <a:xfrm>
                <a:off x="3991718" y="2890660"/>
                <a:ext cx="9443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つか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1194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1444624" y="733234"/>
            <a:ext cx="7566026" cy="2657668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33"/>
            <a:ext cx="1996568" cy="194727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417150" y="4346448"/>
            <a:ext cx="4572000" cy="2240620"/>
            <a:chOff x="299379" y="4520673"/>
            <a:chExt cx="4572000" cy="2240620"/>
          </a:xfrm>
        </p:grpSpPr>
        <p:sp>
          <p:nvSpPr>
            <p:cNvPr id="15" name="雲 31"/>
            <p:cNvSpPr/>
            <p:nvPr/>
          </p:nvSpPr>
          <p:spPr>
            <a:xfrm rot="197991">
              <a:off x="873042" y="4520673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 rot="21098764">
              <a:off x="299379" y="5025430"/>
              <a:ext cx="4572000" cy="12311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あやしいと思ったら</a:t>
              </a:r>
              <a:endParaRPr kumimoji="0" lang="en-US" altLang="ja-JP" sz="32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まず確認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9452"/>
            <a:ext cx="7886700" cy="812798"/>
          </a:xfrm>
        </p:spPr>
        <p:txBody>
          <a:bodyPr/>
          <a:lstStyle/>
          <a:p>
            <a:r>
              <a:rPr lang="en-US" altLang="ja-JP" dirty="0"/>
              <a:t>4. </a:t>
            </a:r>
            <a:r>
              <a:rPr lang="ja-JP" altLang="en-US" dirty="0"/>
              <a:t>知らない人からのメール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58823" y="1398452"/>
            <a:ext cx="66895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もし知っている人からのメールでも、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あやしいと感じたり、こわくなったりしたら、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家の人や、学校の先生に相談しましょう。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3"/>
          <a:stretch/>
        </p:blipFill>
        <p:spPr>
          <a:xfrm>
            <a:off x="2562581" y="2245489"/>
            <a:ext cx="6349206" cy="46125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548209-E26F-4CFF-F6BA-8FD9AC86F94F}"/>
              </a:ext>
            </a:extLst>
          </p:cNvPr>
          <p:cNvSpPr txBox="1"/>
          <p:nvPr/>
        </p:nvSpPr>
        <p:spPr>
          <a:xfrm>
            <a:off x="2653507" y="1229101"/>
            <a:ext cx="710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FCB24A-6B89-78DB-EB1D-A25B9C29F774}"/>
              </a:ext>
            </a:extLst>
          </p:cNvPr>
          <p:cNvSpPr txBox="1"/>
          <p:nvPr/>
        </p:nvSpPr>
        <p:spPr>
          <a:xfrm>
            <a:off x="3528722" y="1767293"/>
            <a:ext cx="829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87DEF8-CC77-C948-3558-43EB76FAFF01}"/>
              </a:ext>
            </a:extLst>
          </p:cNvPr>
          <p:cNvSpPr txBox="1"/>
          <p:nvPr/>
        </p:nvSpPr>
        <p:spPr>
          <a:xfrm>
            <a:off x="1983947" y="2274157"/>
            <a:ext cx="899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0367D4-C811-1461-7A85-89BE657FDE65}"/>
              </a:ext>
            </a:extLst>
          </p:cNvPr>
          <p:cNvSpPr txBox="1"/>
          <p:nvPr/>
        </p:nvSpPr>
        <p:spPr>
          <a:xfrm>
            <a:off x="5303837" y="2274157"/>
            <a:ext cx="1264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そうだん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987AC44E-18D7-4E5B-73A1-881B6D48BBFA}"/>
              </a:ext>
            </a:extLst>
          </p:cNvPr>
          <p:cNvGrpSpPr/>
          <p:nvPr/>
        </p:nvGrpSpPr>
        <p:grpSpPr>
          <a:xfrm>
            <a:off x="2477678" y="4685675"/>
            <a:ext cx="1092322" cy="919582"/>
            <a:chOff x="2477678" y="4685675"/>
            <a:chExt cx="1092322" cy="919582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FBADDF0-0028-EA81-D94E-BA12C1A361DD}"/>
                </a:ext>
              </a:extLst>
            </p:cNvPr>
            <p:cNvSpPr txBox="1"/>
            <p:nvPr/>
          </p:nvSpPr>
          <p:spPr>
            <a:xfrm rot="21120000">
              <a:off x="2527627" y="4685675"/>
              <a:ext cx="812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おも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692F274-D92A-B2F5-E8DD-42AB8DEB7E21}"/>
                </a:ext>
              </a:extLst>
            </p:cNvPr>
            <p:cNvSpPr txBox="1"/>
            <p:nvPr/>
          </p:nvSpPr>
          <p:spPr>
            <a:xfrm rot="21120000">
              <a:off x="2477678" y="5328258"/>
              <a:ext cx="1092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かくにん</a:t>
              </a: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4784AB2-F109-0A65-D29E-C9E453C273F0}"/>
              </a:ext>
            </a:extLst>
          </p:cNvPr>
          <p:cNvSpPr txBox="1"/>
          <p:nvPr/>
        </p:nvSpPr>
        <p:spPr>
          <a:xfrm>
            <a:off x="281650" y="44743"/>
            <a:ext cx="719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676BA7-8082-2801-307C-3D4F56DAEF4D}"/>
              </a:ext>
            </a:extLst>
          </p:cNvPr>
          <p:cNvSpPr txBox="1"/>
          <p:nvPr/>
        </p:nvSpPr>
        <p:spPr>
          <a:xfrm>
            <a:off x="3441192" y="2274157"/>
            <a:ext cx="1264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がっこう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29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4話 知らない人からのメール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424</Words>
  <Application>Microsoft Office PowerPoint</Application>
  <PresentationFormat>画面に合わせる (4:3)</PresentationFormat>
  <Paragraphs>99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だい4話  知らない人からの メール</vt:lpstr>
      <vt:lpstr>4. 知らない人からのメール</vt:lpstr>
      <vt:lpstr>4. 知らない人からのメール</vt:lpstr>
      <vt:lpstr>4. 知らない人からのメール</vt:lpstr>
      <vt:lpstr>4. 知らない人からのメール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2023-02-17T01:44:24Z</dcterms:created>
  <dcterms:modified xsi:type="dcterms:W3CDTF">2023-02-17T01:44:31Z</dcterms:modified>
</cp:coreProperties>
</file>