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320" r:id="rId2"/>
    <p:sldId id="280" r:id="rId3"/>
    <p:sldId id="281" r:id="rId4"/>
    <p:sldId id="282" r:id="rId5"/>
    <p:sldId id="283" r:id="rId6"/>
    <p:sldId id="284" r:id="rId7"/>
  </p:sldIdLst>
  <p:sldSz cx="9144000" cy="6858000" type="screen4x3"/>
  <p:notesSz cx="6742113" cy="9872663"/>
  <p:custDataLst>
    <p:tags r:id="rId10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rning_dev01" initials="l" lastIdx="4" clrIdx="0"/>
  <p:cmAuthor id="2" name="Human Science" initials="H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BC5C"/>
    <a:srgbClr val="F8D827"/>
    <a:srgbClr val="99CCFF"/>
    <a:srgbClr val="BED090"/>
    <a:srgbClr val="B0D888"/>
    <a:srgbClr val="442CF4"/>
    <a:srgbClr val="2B95F5"/>
    <a:srgbClr val="F4862C"/>
    <a:srgbClr val="B0D58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7" autoAdjust="0"/>
    <p:restoredTop sz="89055" autoAdjust="0"/>
  </p:normalViewPr>
  <p:slideViewPr>
    <p:cSldViewPr snapToGrid="0">
      <p:cViewPr>
        <p:scale>
          <a:sx n="66" d="100"/>
          <a:sy n="66" d="100"/>
        </p:scale>
        <p:origin x="2150" y="41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3930" y="-90"/>
      </p:cViewPr>
      <p:guideLst>
        <p:guide orient="horz" pos="3109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1000" cy="49530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9525" y="1"/>
            <a:ext cx="2921000" cy="49530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04841BC4-3255-4701-84DC-7BA76BD3BC38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1582" cy="493633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8971" y="1"/>
            <a:ext cx="2921582" cy="493633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1518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4216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9602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6991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2395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7315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7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01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954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37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90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2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gradFill flip="none" rotWithShape="1">
            <a:gsLst>
              <a:gs pos="0">
                <a:srgbClr val="FFD1E1"/>
              </a:gs>
              <a:gs pos="74000">
                <a:srgbClr val="FFE5FF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3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4BEF2"/>
              </a:gs>
              <a:gs pos="74000">
                <a:srgbClr val="B9E1FD"/>
              </a:gs>
              <a:gs pos="100000">
                <a:srgbClr val="E6EDF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40000"/>
                  <a:lumOff val="60000"/>
                </a:schemeClr>
              </a:gs>
              <a:gs pos="5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000" y="6492874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21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solidFill>
            <a:srgbClr val="FFD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1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8" r="26766" b="53451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 userDrawn="1"/>
        </p:nvSpPr>
        <p:spPr>
          <a:xfrm>
            <a:off x="882766" y="3152550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895136" y="3166953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391446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6127118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429000"/>
            <a:ext cx="7313094" cy="2914424"/>
          </a:xfrm>
        </p:spPr>
        <p:txBody>
          <a:bodyPr anchor="ctr">
            <a:normAutofit/>
          </a:bodyPr>
          <a:lstStyle>
            <a:lvl1pPr algn="ctr">
              <a:lnSpc>
                <a:spcPts val="7200"/>
              </a:lnSpc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583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1060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0" y="1"/>
            <a:ext cx="915034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/>
          <p:cNvSpPr/>
          <p:nvPr userDrawn="1"/>
        </p:nvSpPr>
        <p:spPr>
          <a:xfrm>
            <a:off x="1564206" y="3453327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576576" y="3467730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43350" y="3849803"/>
            <a:ext cx="366576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166" y="3751206"/>
            <a:ext cx="720213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583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4016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1" y="1"/>
            <a:ext cx="90601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3" t="48627" r="36251"/>
          <a:stretch/>
        </p:blipFill>
        <p:spPr bwMode="auto">
          <a:xfrm rot="10800000">
            <a:off x="6640706" y="756827"/>
            <a:ext cx="2503293" cy="264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 userDrawn="1"/>
        </p:nvSpPr>
        <p:spPr>
          <a:xfrm rot="-60000">
            <a:off x="6571055" y="754203"/>
            <a:ext cx="76311" cy="265951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/>
          <p:cNvSpPr/>
          <p:nvPr userDrawn="1"/>
        </p:nvSpPr>
        <p:spPr>
          <a:xfrm>
            <a:off x="1537632" y="3429000"/>
            <a:ext cx="7612718" cy="3429000"/>
          </a:xfrm>
          <a:prstGeom prst="rect">
            <a:avLst/>
          </a:prstGeom>
          <a:solidFill>
            <a:srgbClr val="FFFFFF"/>
          </a:solidFill>
          <a:ln w="8890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3751206"/>
            <a:ext cx="7035800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583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1520288" y="3407832"/>
            <a:ext cx="7623712" cy="93426"/>
            <a:chOff x="1520288" y="3407832"/>
            <a:chExt cx="7623712" cy="93426"/>
          </a:xfrm>
        </p:grpSpPr>
        <p:cxnSp>
          <p:nvCxnSpPr>
            <p:cNvPr id="4" name="直線コネクタ 3"/>
            <p:cNvCxnSpPr/>
            <p:nvPr userDrawn="1"/>
          </p:nvCxnSpPr>
          <p:spPr>
            <a:xfrm flipV="1">
              <a:off x="1520288" y="3407832"/>
              <a:ext cx="7623712" cy="2116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 userDrawn="1"/>
          </p:nvCxnSpPr>
          <p:spPr>
            <a:xfrm flipV="1">
              <a:off x="1601425" y="3480430"/>
              <a:ext cx="7542575" cy="2082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 rot="5400000" flipV="1">
            <a:off x="-171431" y="5093609"/>
            <a:ext cx="3452286" cy="93430"/>
            <a:chOff x="1520288" y="3407832"/>
            <a:chExt cx="8912595" cy="93430"/>
          </a:xfrm>
        </p:grpSpPr>
        <p:cxnSp>
          <p:nvCxnSpPr>
            <p:cNvPr id="34" name="直線コネクタ 33"/>
            <p:cNvCxnSpPr/>
            <p:nvPr userDrawn="1"/>
          </p:nvCxnSpPr>
          <p:spPr>
            <a:xfrm rot="5400000" flipH="1" flipV="1">
              <a:off x="5955072" y="-1026952"/>
              <a:ext cx="21168" cy="889073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 userDrawn="1"/>
          </p:nvCxnSpPr>
          <p:spPr>
            <a:xfrm rot="5400000" flipH="1" flipV="1">
              <a:off x="6064905" y="-866716"/>
              <a:ext cx="24851" cy="871110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円/楕円 21"/>
          <p:cNvSpPr/>
          <p:nvPr userDrawn="1"/>
        </p:nvSpPr>
        <p:spPr>
          <a:xfrm>
            <a:off x="1312572" y="3833136"/>
            <a:ext cx="385275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tx1"/>
            </a:solidFill>
          </a:ln>
          <a:effectLst>
            <a:softEdge rad="12700"/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1" name="グループ化 20"/>
          <p:cNvGrpSpPr/>
          <p:nvPr userDrawn="1"/>
        </p:nvGrpSpPr>
        <p:grpSpPr>
          <a:xfrm rot="5400000">
            <a:off x="5284193" y="2027834"/>
            <a:ext cx="2626626" cy="139409"/>
            <a:chOff x="900523" y="3387507"/>
            <a:chExt cx="8243479" cy="139410"/>
          </a:xfrm>
        </p:grpSpPr>
        <p:cxnSp>
          <p:nvCxnSpPr>
            <p:cNvPr id="25" name="直線コネクタ 24"/>
            <p:cNvCxnSpPr/>
            <p:nvPr userDrawn="1"/>
          </p:nvCxnSpPr>
          <p:spPr>
            <a:xfrm rot="16200000">
              <a:off x="5002407" y="-714377"/>
              <a:ext cx="39711" cy="824347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 userDrawn="1"/>
          </p:nvCxnSpPr>
          <p:spPr>
            <a:xfrm rot="16200000">
              <a:off x="4999017" y="-618064"/>
              <a:ext cx="46487" cy="824347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正方形/長方形 9"/>
          <p:cNvSpPr/>
          <p:nvPr userDrawn="1"/>
        </p:nvSpPr>
        <p:spPr>
          <a:xfrm>
            <a:off x="6590296" y="3388519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551045" y="733768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543" flipH="1">
            <a:off x="6803697" y="1289032"/>
            <a:ext cx="1996618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7210"/>
          <a:stretch/>
        </p:blipFill>
        <p:spPr bwMode="auto">
          <a:xfrm>
            <a:off x="8688977" y="1251948"/>
            <a:ext cx="455023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2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30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63" r:id="rId6"/>
    <p:sldLayoutId id="2147483675" r:id="rId7"/>
    <p:sldLayoutId id="2147483676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895136" y="3371850"/>
            <a:ext cx="7313094" cy="2914424"/>
          </a:xfrm>
        </p:spPr>
        <p:txBody>
          <a:bodyPr/>
          <a:lstStyle/>
          <a:p>
            <a:pPr algn="ctr"/>
            <a:r>
              <a:rPr lang="ja-JP" altLang="en-US" sz="4000" dirty="0"/>
              <a:t>だい</a:t>
            </a:r>
            <a:r>
              <a:rPr lang="en-US" altLang="ja-JP" sz="4000" dirty="0"/>
              <a:t>7</a:t>
            </a:r>
            <a:r>
              <a:rPr lang="ja-JP" altLang="en-US" sz="4000" dirty="0"/>
              <a:t>話</a:t>
            </a:r>
            <a:br>
              <a:rPr lang="en-US" altLang="ja-JP" sz="4000" dirty="0"/>
            </a:br>
            <a:r>
              <a:rPr lang="ja-JP" altLang="en-US" dirty="0"/>
              <a:t>インターネットを</a:t>
            </a:r>
            <a:br>
              <a:rPr lang="en-US" altLang="ja-JP" dirty="0"/>
            </a:br>
            <a:r>
              <a:rPr lang="ja-JP" altLang="en-US" dirty="0"/>
              <a:t>つかうときのルール</a:t>
            </a: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80B7F37-E754-F48D-0030-D95F82900D45}"/>
              </a:ext>
            </a:extLst>
          </p:cNvPr>
          <p:cNvSpPr txBox="1"/>
          <p:nvPr/>
        </p:nvSpPr>
        <p:spPr>
          <a:xfrm>
            <a:off x="166663" y="24422"/>
            <a:ext cx="773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じょうほう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512682F-2880-791A-3342-D0404B636299}"/>
              </a:ext>
            </a:extLst>
          </p:cNvPr>
          <p:cNvSpPr txBox="1"/>
          <p:nvPr/>
        </p:nvSpPr>
        <p:spPr>
          <a:xfrm>
            <a:off x="1693203" y="24422"/>
            <a:ext cx="773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きょういく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2183027-6F31-9AE9-BFAF-094F0E0E67B1}"/>
              </a:ext>
            </a:extLst>
          </p:cNvPr>
          <p:cNvSpPr txBox="1"/>
          <p:nvPr/>
        </p:nvSpPr>
        <p:spPr>
          <a:xfrm>
            <a:off x="4817259" y="3320534"/>
            <a:ext cx="802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dirty="0">
                <a:solidFill>
                  <a:srgbClr val="6134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9488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フリーフォーム 42"/>
          <p:cNvSpPr/>
          <p:nvPr/>
        </p:nvSpPr>
        <p:spPr>
          <a:xfrm>
            <a:off x="5285865" y="5314950"/>
            <a:ext cx="352425" cy="1047750"/>
          </a:xfrm>
          <a:custGeom>
            <a:avLst/>
            <a:gdLst>
              <a:gd name="connsiteX0" fmla="*/ 352425 w 352425"/>
              <a:gd name="connsiteY0" fmla="*/ 0 h 1047750"/>
              <a:gd name="connsiteX1" fmla="*/ 190500 w 352425"/>
              <a:gd name="connsiteY1" fmla="*/ 438150 h 1047750"/>
              <a:gd name="connsiteX2" fmla="*/ 0 w 352425"/>
              <a:gd name="connsiteY2" fmla="*/ 1047750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425" h="1047750">
                <a:moveTo>
                  <a:pt x="352425" y="0"/>
                </a:moveTo>
                <a:cubicBezTo>
                  <a:pt x="300831" y="131762"/>
                  <a:pt x="249237" y="263525"/>
                  <a:pt x="190500" y="438150"/>
                </a:cubicBezTo>
                <a:cubicBezTo>
                  <a:pt x="131763" y="612775"/>
                  <a:pt x="65881" y="830262"/>
                  <a:pt x="0" y="104775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/>
          <p:cNvSpPr/>
          <p:nvPr/>
        </p:nvSpPr>
        <p:spPr>
          <a:xfrm>
            <a:off x="5971665" y="5267325"/>
            <a:ext cx="247650" cy="1123950"/>
          </a:xfrm>
          <a:custGeom>
            <a:avLst/>
            <a:gdLst>
              <a:gd name="connsiteX0" fmla="*/ 247650 w 247650"/>
              <a:gd name="connsiteY0" fmla="*/ 0 h 1123950"/>
              <a:gd name="connsiteX1" fmla="*/ 0 w 247650"/>
              <a:gd name="connsiteY1" fmla="*/ 112395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1123950">
                <a:moveTo>
                  <a:pt x="247650" y="0"/>
                </a:moveTo>
                <a:lnTo>
                  <a:pt x="0" y="112395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7. </a:t>
            </a:r>
            <a:r>
              <a:rPr lang="ja-JP" altLang="en-US" dirty="0"/>
              <a:t>インターネットをつかうときのルール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349" y="1048261"/>
            <a:ext cx="88434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700" spc="-9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美波さんは、最近、インターネットの動画サイトで動画を</a:t>
            </a:r>
            <a:endParaRPr lang="en-US" altLang="ja-JP" sz="2700" spc="-9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700" spc="-9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見ることに夢中です。</a:t>
            </a:r>
          </a:p>
        </p:txBody>
      </p:sp>
      <p:grpSp>
        <p:nvGrpSpPr>
          <p:cNvPr id="14" name="グループ化 13"/>
          <p:cNvGrpSpPr/>
          <p:nvPr/>
        </p:nvGrpSpPr>
        <p:grpSpPr>
          <a:xfrm>
            <a:off x="5961836" y="1674141"/>
            <a:ext cx="1498294" cy="1498294"/>
            <a:chOff x="1462176" y="2775678"/>
            <a:chExt cx="1498294" cy="14982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円/楕円 15"/>
            <p:cNvSpPr/>
            <p:nvPr/>
          </p:nvSpPr>
          <p:spPr>
            <a:xfrm>
              <a:off x="1462176" y="2775678"/>
              <a:ext cx="1498294" cy="149829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93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2022810" y="2804825"/>
              <a:ext cx="3770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12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2070900" y="3996973"/>
              <a:ext cx="280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6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2655903" y="3386324"/>
              <a:ext cx="280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1462176" y="3386324"/>
              <a:ext cx="280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9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2588400" y="3669415"/>
              <a:ext cx="280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4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2399836" y="3916569"/>
              <a:ext cx="280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5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2588400" y="3120013"/>
              <a:ext cx="280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2375057" y="2882723"/>
              <a:ext cx="280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1759869" y="3885025"/>
              <a:ext cx="280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7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1523266" y="3118237"/>
              <a:ext cx="3770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10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1713405" y="2898651"/>
              <a:ext cx="3770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11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1529884" y="3669416"/>
              <a:ext cx="280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8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1" name="フリーフォーム 30"/>
            <p:cNvSpPr/>
            <p:nvPr/>
          </p:nvSpPr>
          <p:spPr>
            <a:xfrm>
              <a:off x="2196995" y="3013009"/>
              <a:ext cx="45719" cy="470872"/>
            </a:xfrm>
            <a:custGeom>
              <a:avLst/>
              <a:gdLst>
                <a:gd name="connsiteX0" fmla="*/ 9189 w 78114"/>
                <a:gd name="connsiteY0" fmla="*/ 0 h 399763"/>
                <a:gd name="connsiteX1" fmla="*/ 59734 w 78114"/>
                <a:gd name="connsiteY1" fmla="*/ 0 h 399763"/>
                <a:gd name="connsiteX2" fmla="*/ 78114 w 78114"/>
                <a:gd name="connsiteY2" fmla="*/ 399763 h 399763"/>
                <a:gd name="connsiteX3" fmla="*/ 0 w 78114"/>
                <a:gd name="connsiteY3" fmla="*/ 395168 h 399763"/>
                <a:gd name="connsiteX4" fmla="*/ 9189 w 78114"/>
                <a:gd name="connsiteY4" fmla="*/ 0 h 39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4" h="399763">
                  <a:moveTo>
                    <a:pt x="9189" y="0"/>
                  </a:moveTo>
                  <a:lnTo>
                    <a:pt x="59734" y="0"/>
                  </a:lnTo>
                  <a:lnTo>
                    <a:pt x="78114" y="399763"/>
                  </a:lnTo>
                  <a:lnTo>
                    <a:pt x="0" y="395168"/>
                  </a:lnTo>
                  <a:lnTo>
                    <a:pt x="91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2" name="フリーフォーム 31"/>
            <p:cNvSpPr/>
            <p:nvPr/>
          </p:nvSpPr>
          <p:spPr>
            <a:xfrm rot="-8940000">
              <a:off x="2057110" y="3544463"/>
              <a:ext cx="60905" cy="311693"/>
            </a:xfrm>
            <a:custGeom>
              <a:avLst/>
              <a:gdLst>
                <a:gd name="connsiteX0" fmla="*/ 9189 w 78114"/>
                <a:gd name="connsiteY0" fmla="*/ 0 h 399763"/>
                <a:gd name="connsiteX1" fmla="*/ 59734 w 78114"/>
                <a:gd name="connsiteY1" fmla="*/ 0 h 399763"/>
                <a:gd name="connsiteX2" fmla="*/ 78114 w 78114"/>
                <a:gd name="connsiteY2" fmla="*/ 399763 h 399763"/>
                <a:gd name="connsiteX3" fmla="*/ 0 w 78114"/>
                <a:gd name="connsiteY3" fmla="*/ 395168 h 399763"/>
                <a:gd name="connsiteX4" fmla="*/ 9189 w 78114"/>
                <a:gd name="connsiteY4" fmla="*/ 0 h 39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4" h="399763">
                  <a:moveTo>
                    <a:pt x="9189" y="0"/>
                  </a:moveTo>
                  <a:lnTo>
                    <a:pt x="59734" y="0"/>
                  </a:lnTo>
                  <a:lnTo>
                    <a:pt x="78114" y="399763"/>
                  </a:lnTo>
                  <a:lnTo>
                    <a:pt x="0" y="395168"/>
                  </a:lnTo>
                  <a:lnTo>
                    <a:pt x="9189" y="0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2134204" y="3446542"/>
              <a:ext cx="154237" cy="15423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6" name="テキスト ボックス 35"/>
          <p:cNvSpPr txBox="1"/>
          <p:nvPr/>
        </p:nvSpPr>
        <p:spPr>
          <a:xfrm>
            <a:off x="5365934" y="5435181"/>
            <a:ext cx="2002972" cy="403644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chemeClr val="accent6">
                <a:lumMod val="50000"/>
              </a:schemeClr>
            </a:solidFill>
          </a:ln>
        </p:spPr>
        <p:txBody>
          <a:bodyPr wrap="square" tIns="72000" rtlCol="0" anchor="ctr">
            <a:noAutofit/>
          </a:bodyPr>
          <a:lstStyle/>
          <a:p>
            <a:pPr algn="ctr"/>
            <a:r>
              <a:rPr kumimoji="1"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美波（みなみ）さん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13"/>
          <a:stretch/>
        </p:blipFill>
        <p:spPr>
          <a:xfrm>
            <a:off x="-265226" y="1991180"/>
            <a:ext cx="9476065" cy="54948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グループ化 4"/>
          <p:cNvGrpSpPr/>
          <p:nvPr/>
        </p:nvGrpSpPr>
        <p:grpSpPr>
          <a:xfrm>
            <a:off x="43135" y="2100889"/>
            <a:ext cx="3894934" cy="2063691"/>
            <a:chOff x="43135" y="2100889"/>
            <a:chExt cx="3894934" cy="2063691"/>
          </a:xfrm>
        </p:grpSpPr>
        <p:sp>
          <p:nvSpPr>
            <p:cNvPr id="34" name="円形吹き出し 3"/>
            <p:cNvSpPr/>
            <p:nvPr/>
          </p:nvSpPr>
          <p:spPr>
            <a:xfrm rot="16396753" flipH="1">
              <a:off x="958756" y="1185268"/>
              <a:ext cx="2063691" cy="3894934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309686" y="2761443"/>
              <a:ext cx="31828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わ！この人のダンス</a:t>
              </a:r>
              <a:br>
                <a:rPr kumimoji="1" lang="en-US" altLang="ja-JP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kumimoji="1"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かっこいい！</a:t>
              </a:r>
            </a:p>
          </p:txBody>
        </p: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3521D6C-8412-50E3-286C-DB96A38BD166}"/>
              </a:ext>
            </a:extLst>
          </p:cNvPr>
          <p:cNvSpPr txBox="1"/>
          <p:nvPr/>
        </p:nvSpPr>
        <p:spPr>
          <a:xfrm>
            <a:off x="145256" y="852058"/>
            <a:ext cx="722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み　なみ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F99D470-AA13-2ED1-92F7-15C542EC46FF}"/>
              </a:ext>
            </a:extLst>
          </p:cNvPr>
          <p:cNvSpPr txBox="1"/>
          <p:nvPr/>
        </p:nvSpPr>
        <p:spPr>
          <a:xfrm>
            <a:off x="2064251" y="852058"/>
            <a:ext cx="837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さい　きん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9AA7C6D-F8DA-31BE-066E-B92F0201B3CB}"/>
              </a:ext>
            </a:extLst>
          </p:cNvPr>
          <p:cNvSpPr txBox="1"/>
          <p:nvPr/>
        </p:nvSpPr>
        <p:spPr>
          <a:xfrm>
            <a:off x="5761272" y="852058"/>
            <a:ext cx="681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どう 　が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F455910-BEA6-A114-A8BE-1CC0502AD145}"/>
              </a:ext>
            </a:extLst>
          </p:cNvPr>
          <p:cNvSpPr txBox="1"/>
          <p:nvPr/>
        </p:nvSpPr>
        <p:spPr>
          <a:xfrm>
            <a:off x="7761522" y="852058"/>
            <a:ext cx="681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どう 　が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712C81D-8204-36AC-BB1D-055716FE2473}"/>
              </a:ext>
            </a:extLst>
          </p:cNvPr>
          <p:cNvSpPr txBox="1"/>
          <p:nvPr/>
        </p:nvSpPr>
        <p:spPr>
          <a:xfrm>
            <a:off x="1813541" y="1406983"/>
            <a:ext cx="738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む　ちゅう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100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063" y="-1941177"/>
            <a:ext cx="9411765" cy="94117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9" name="グループ化 98"/>
          <p:cNvGrpSpPr/>
          <p:nvPr/>
        </p:nvGrpSpPr>
        <p:grpSpPr>
          <a:xfrm>
            <a:off x="22225" y="2100889"/>
            <a:ext cx="4012954" cy="2063691"/>
            <a:chOff x="43135" y="2100889"/>
            <a:chExt cx="3894934" cy="2063691"/>
          </a:xfrm>
        </p:grpSpPr>
        <p:sp>
          <p:nvSpPr>
            <p:cNvPr id="100" name="円形吹き出し 3"/>
            <p:cNvSpPr/>
            <p:nvPr/>
          </p:nvSpPr>
          <p:spPr>
            <a:xfrm rot="16396753" flipH="1">
              <a:off x="958756" y="1185268"/>
              <a:ext cx="2063691" cy="3894934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テキスト ボックス 100"/>
            <p:cNvSpPr txBox="1"/>
            <p:nvPr/>
          </p:nvSpPr>
          <p:spPr>
            <a:xfrm>
              <a:off x="68349" y="2564702"/>
              <a:ext cx="35130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ねむい・・・</a:t>
              </a:r>
            </a:p>
            <a:p>
              <a:pPr algn="ctr"/>
              <a:r>
                <a:rPr lang="ja-JP" altLang="en-US" sz="24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でももうちょっとだけ</a:t>
              </a:r>
              <a:endParaRPr lang="en-US" altLang="ja-JP" sz="24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24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・・・</a:t>
              </a: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7. </a:t>
            </a:r>
            <a:r>
              <a:rPr lang="ja-JP" altLang="en-US" dirty="0"/>
              <a:t>インターネットをつかうときのルール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348" y="1048261"/>
            <a:ext cx="90903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700" spc="-9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動画を見ていると時間を忘れてしまいます。今日も、寝る</a:t>
            </a:r>
            <a:endParaRPr lang="en-US" altLang="ja-JP" sz="2700" spc="-9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700" spc="-9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時間になってもやめられず、よふかしをしてしまいました。</a:t>
            </a:r>
          </a:p>
        </p:txBody>
      </p:sp>
      <p:grpSp>
        <p:nvGrpSpPr>
          <p:cNvPr id="12" name="グループ化 11"/>
          <p:cNvGrpSpPr/>
          <p:nvPr/>
        </p:nvGrpSpPr>
        <p:grpSpPr>
          <a:xfrm>
            <a:off x="5554691" y="2108510"/>
            <a:ext cx="1290934" cy="1290934"/>
            <a:chOff x="5404410" y="1671640"/>
            <a:chExt cx="1591496" cy="15914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80" name="グループ化 79"/>
            <p:cNvGrpSpPr/>
            <p:nvPr/>
          </p:nvGrpSpPr>
          <p:grpSpPr>
            <a:xfrm>
              <a:off x="5451011" y="1713056"/>
              <a:ext cx="1498294" cy="1498294"/>
              <a:chOff x="1462176" y="2775678"/>
              <a:chExt cx="1498294" cy="1498294"/>
            </a:xfrm>
          </p:grpSpPr>
          <p:sp>
            <p:nvSpPr>
              <p:cNvPr id="81" name="円/楕円 80"/>
              <p:cNvSpPr/>
              <p:nvPr/>
            </p:nvSpPr>
            <p:spPr>
              <a:xfrm>
                <a:off x="1462176" y="2775678"/>
                <a:ext cx="1498294" cy="1498294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0093E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テキスト ボックス 81"/>
              <p:cNvSpPr txBox="1"/>
              <p:nvPr/>
            </p:nvSpPr>
            <p:spPr>
              <a:xfrm>
                <a:off x="2022810" y="2804825"/>
                <a:ext cx="3770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12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83" name="テキスト ボックス 82"/>
              <p:cNvSpPr txBox="1"/>
              <p:nvPr/>
            </p:nvSpPr>
            <p:spPr>
              <a:xfrm>
                <a:off x="2070900" y="3996973"/>
                <a:ext cx="280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6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84" name="テキスト ボックス 83"/>
              <p:cNvSpPr txBox="1"/>
              <p:nvPr/>
            </p:nvSpPr>
            <p:spPr>
              <a:xfrm>
                <a:off x="2655903" y="3386324"/>
                <a:ext cx="280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3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85" name="テキスト ボックス 84"/>
              <p:cNvSpPr txBox="1"/>
              <p:nvPr/>
            </p:nvSpPr>
            <p:spPr>
              <a:xfrm>
                <a:off x="1462176" y="3386324"/>
                <a:ext cx="280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9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86" name="テキスト ボックス 85"/>
              <p:cNvSpPr txBox="1"/>
              <p:nvPr/>
            </p:nvSpPr>
            <p:spPr>
              <a:xfrm>
                <a:off x="2588400" y="3669415"/>
                <a:ext cx="280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4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87" name="テキスト ボックス 86"/>
              <p:cNvSpPr txBox="1"/>
              <p:nvPr/>
            </p:nvSpPr>
            <p:spPr>
              <a:xfrm>
                <a:off x="2399836" y="3916569"/>
                <a:ext cx="280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5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88" name="テキスト ボックス 87"/>
              <p:cNvSpPr txBox="1"/>
              <p:nvPr/>
            </p:nvSpPr>
            <p:spPr>
              <a:xfrm>
                <a:off x="2588400" y="3120013"/>
                <a:ext cx="280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2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89" name="テキスト ボックス 88"/>
              <p:cNvSpPr txBox="1"/>
              <p:nvPr/>
            </p:nvSpPr>
            <p:spPr>
              <a:xfrm>
                <a:off x="2375057" y="2882723"/>
                <a:ext cx="280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90" name="テキスト ボックス 89"/>
              <p:cNvSpPr txBox="1"/>
              <p:nvPr/>
            </p:nvSpPr>
            <p:spPr>
              <a:xfrm>
                <a:off x="1759869" y="3885025"/>
                <a:ext cx="280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7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91" name="テキスト ボックス 90"/>
              <p:cNvSpPr txBox="1"/>
              <p:nvPr/>
            </p:nvSpPr>
            <p:spPr>
              <a:xfrm>
                <a:off x="1523266" y="3118237"/>
                <a:ext cx="3770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10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92" name="テキスト ボックス 91"/>
              <p:cNvSpPr txBox="1"/>
              <p:nvPr/>
            </p:nvSpPr>
            <p:spPr>
              <a:xfrm>
                <a:off x="1713405" y="2898651"/>
                <a:ext cx="3770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11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93" name="テキスト ボックス 92"/>
              <p:cNvSpPr txBox="1"/>
              <p:nvPr/>
            </p:nvSpPr>
            <p:spPr>
              <a:xfrm>
                <a:off x="1529884" y="3669416"/>
                <a:ext cx="280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8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94" name="フリーフォーム 93"/>
              <p:cNvSpPr/>
              <p:nvPr/>
            </p:nvSpPr>
            <p:spPr>
              <a:xfrm>
                <a:off x="2196995" y="3013009"/>
                <a:ext cx="45719" cy="470872"/>
              </a:xfrm>
              <a:custGeom>
                <a:avLst/>
                <a:gdLst>
                  <a:gd name="connsiteX0" fmla="*/ 9189 w 78114"/>
                  <a:gd name="connsiteY0" fmla="*/ 0 h 399763"/>
                  <a:gd name="connsiteX1" fmla="*/ 59734 w 78114"/>
                  <a:gd name="connsiteY1" fmla="*/ 0 h 399763"/>
                  <a:gd name="connsiteX2" fmla="*/ 78114 w 78114"/>
                  <a:gd name="connsiteY2" fmla="*/ 399763 h 399763"/>
                  <a:gd name="connsiteX3" fmla="*/ 0 w 78114"/>
                  <a:gd name="connsiteY3" fmla="*/ 395168 h 399763"/>
                  <a:gd name="connsiteX4" fmla="*/ 9189 w 78114"/>
                  <a:gd name="connsiteY4" fmla="*/ 0 h 399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114" h="399763">
                    <a:moveTo>
                      <a:pt x="9189" y="0"/>
                    </a:moveTo>
                    <a:lnTo>
                      <a:pt x="59734" y="0"/>
                    </a:lnTo>
                    <a:lnTo>
                      <a:pt x="78114" y="399763"/>
                    </a:lnTo>
                    <a:lnTo>
                      <a:pt x="0" y="395168"/>
                    </a:lnTo>
                    <a:lnTo>
                      <a:pt x="918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95" name="フリーフォーム 94"/>
              <p:cNvSpPr/>
              <p:nvPr/>
            </p:nvSpPr>
            <p:spPr>
              <a:xfrm rot="-8940000">
                <a:off x="2057110" y="3544463"/>
                <a:ext cx="60905" cy="311693"/>
              </a:xfrm>
              <a:custGeom>
                <a:avLst/>
                <a:gdLst>
                  <a:gd name="connsiteX0" fmla="*/ 9189 w 78114"/>
                  <a:gd name="connsiteY0" fmla="*/ 0 h 399763"/>
                  <a:gd name="connsiteX1" fmla="*/ 59734 w 78114"/>
                  <a:gd name="connsiteY1" fmla="*/ 0 h 399763"/>
                  <a:gd name="connsiteX2" fmla="*/ 78114 w 78114"/>
                  <a:gd name="connsiteY2" fmla="*/ 399763 h 399763"/>
                  <a:gd name="connsiteX3" fmla="*/ 0 w 78114"/>
                  <a:gd name="connsiteY3" fmla="*/ 395168 h 399763"/>
                  <a:gd name="connsiteX4" fmla="*/ 9189 w 78114"/>
                  <a:gd name="connsiteY4" fmla="*/ 0 h 399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114" h="399763">
                    <a:moveTo>
                      <a:pt x="9189" y="0"/>
                    </a:moveTo>
                    <a:lnTo>
                      <a:pt x="59734" y="0"/>
                    </a:lnTo>
                    <a:lnTo>
                      <a:pt x="78114" y="399763"/>
                    </a:lnTo>
                    <a:lnTo>
                      <a:pt x="0" y="395168"/>
                    </a:lnTo>
                    <a:lnTo>
                      <a:pt x="918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円/楕円 95"/>
              <p:cNvSpPr/>
              <p:nvPr/>
            </p:nvSpPr>
            <p:spPr>
              <a:xfrm>
                <a:off x="2134204" y="3446542"/>
                <a:ext cx="154237" cy="15423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" name="円/楕円 3"/>
            <p:cNvSpPr/>
            <p:nvPr/>
          </p:nvSpPr>
          <p:spPr>
            <a:xfrm>
              <a:off x="5404410" y="1671640"/>
              <a:ext cx="1591496" cy="1591496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6208689" y="2605470"/>
            <a:ext cx="1573700" cy="1573700"/>
            <a:chOff x="6339845" y="2489083"/>
            <a:chExt cx="1573700" cy="15737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63" name="グループ化 62"/>
            <p:cNvGrpSpPr/>
            <p:nvPr/>
          </p:nvGrpSpPr>
          <p:grpSpPr>
            <a:xfrm>
              <a:off x="6379538" y="2524500"/>
              <a:ext cx="1498294" cy="1498294"/>
              <a:chOff x="3403513" y="2379031"/>
              <a:chExt cx="1498294" cy="1498294"/>
            </a:xfrm>
          </p:grpSpPr>
          <p:sp>
            <p:nvSpPr>
              <p:cNvPr id="64" name="円/楕円 63"/>
              <p:cNvSpPr/>
              <p:nvPr/>
            </p:nvSpPr>
            <p:spPr>
              <a:xfrm>
                <a:off x="3403513" y="2379031"/>
                <a:ext cx="1498294" cy="1498294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0093E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テキスト ボックス 64"/>
              <p:cNvSpPr txBox="1"/>
              <p:nvPr/>
            </p:nvSpPr>
            <p:spPr>
              <a:xfrm>
                <a:off x="3964147" y="2408178"/>
                <a:ext cx="3770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12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66" name="テキスト ボックス 65"/>
              <p:cNvSpPr txBox="1"/>
              <p:nvPr/>
            </p:nvSpPr>
            <p:spPr>
              <a:xfrm>
                <a:off x="4012237" y="3600326"/>
                <a:ext cx="280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6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67" name="テキスト ボックス 66"/>
              <p:cNvSpPr txBox="1"/>
              <p:nvPr/>
            </p:nvSpPr>
            <p:spPr>
              <a:xfrm>
                <a:off x="4597240" y="2989677"/>
                <a:ext cx="280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3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68" name="テキスト ボックス 67"/>
              <p:cNvSpPr txBox="1"/>
              <p:nvPr/>
            </p:nvSpPr>
            <p:spPr>
              <a:xfrm>
                <a:off x="3403513" y="2989677"/>
                <a:ext cx="280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9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69" name="テキスト ボックス 68"/>
              <p:cNvSpPr txBox="1"/>
              <p:nvPr/>
            </p:nvSpPr>
            <p:spPr>
              <a:xfrm>
                <a:off x="4529737" y="3272768"/>
                <a:ext cx="280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4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70" name="テキスト ボックス 69"/>
              <p:cNvSpPr txBox="1"/>
              <p:nvPr/>
            </p:nvSpPr>
            <p:spPr>
              <a:xfrm>
                <a:off x="4341173" y="3519922"/>
                <a:ext cx="280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5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71" name="テキスト ボックス 70"/>
              <p:cNvSpPr txBox="1"/>
              <p:nvPr/>
            </p:nvSpPr>
            <p:spPr>
              <a:xfrm>
                <a:off x="4529737" y="2723366"/>
                <a:ext cx="280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2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72" name="テキスト ボックス 71"/>
              <p:cNvSpPr txBox="1"/>
              <p:nvPr/>
            </p:nvSpPr>
            <p:spPr>
              <a:xfrm>
                <a:off x="4316394" y="2486076"/>
                <a:ext cx="280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73" name="テキスト ボックス 72"/>
              <p:cNvSpPr txBox="1"/>
              <p:nvPr/>
            </p:nvSpPr>
            <p:spPr>
              <a:xfrm>
                <a:off x="3701206" y="3488378"/>
                <a:ext cx="280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7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74" name="テキスト ボックス 73"/>
              <p:cNvSpPr txBox="1"/>
              <p:nvPr/>
            </p:nvSpPr>
            <p:spPr>
              <a:xfrm>
                <a:off x="3464603" y="2721590"/>
                <a:ext cx="3770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10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75" name="テキスト ボックス 74"/>
              <p:cNvSpPr txBox="1"/>
              <p:nvPr/>
            </p:nvSpPr>
            <p:spPr>
              <a:xfrm>
                <a:off x="3654742" y="2502004"/>
                <a:ext cx="3770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11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76" name="テキスト ボックス 75"/>
              <p:cNvSpPr txBox="1"/>
              <p:nvPr/>
            </p:nvSpPr>
            <p:spPr>
              <a:xfrm>
                <a:off x="3471221" y="3272769"/>
                <a:ext cx="280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8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77" name="フリーフォーム 76"/>
              <p:cNvSpPr/>
              <p:nvPr/>
            </p:nvSpPr>
            <p:spPr>
              <a:xfrm>
                <a:off x="4138332" y="2616362"/>
                <a:ext cx="45719" cy="470872"/>
              </a:xfrm>
              <a:custGeom>
                <a:avLst/>
                <a:gdLst>
                  <a:gd name="connsiteX0" fmla="*/ 9189 w 78114"/>
                  <a:gd name="connsiteY0" fmla="*/ 0 h 399763"/>
                  <a:gd name="connsiteX1" fmla="*/ 59734 w 78114"/>
                  <a:gd name="connsiteY1" fmla="*/ 0 h 399763"/>
                  <a:gd name="connsiteX2" fmla="*/ 78114 w 78114"/>
                  <a:gd name="connsiteY2" fmla="*/ 399763 h 399763"/>
                  <a:gd name="connsiteX3" fmla="*/ 0 w 78114"/>
                  <a:gd name="connsiteY3" fmla="*/ 395168 h 399763"/>
                  <a:gd name="connsiteX4" fmla="*/ 9189 w 78114"/>
                  <a:gd name="connsiteY4" fmla="*/ 0 h 399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114" h="399763">
                    <a:moveTo>
                      <a:pt x="9189" y="0"/>
                    </a:moveTo>
                    <a:lnTo>
                      <a:pt x="59734" y="0"/>
                    </a:lnTo>
                    <a:lnTo>
                      <a:pt x="78114" y="399763"/>
                    </a:lnTo>
                    <a:lnTo>
                      <a:pt x="0" y="395168"/>
                    </a:lnTo>
                    <a:lnTo>
                      <a:pt x="918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78" name="フリーフォーム 77"/>
              <p:cNvSpPr/>
              <p:nvPr/>
            </p:nvSpPr>
            <p:spPr>
              <a:xfrm rot="-7140000">
                <a:off x="3961823" y="3060325"/>
                <a:ext cx="60905" cy="311693"/>
              </a:xfrm>
              <a:custGeom>
                <a:avLst/>
                <a:gdLst>
                  <a:gd name="connsiteX0" fmla="*/ 9189 w 78114"/>
                  <a:gd name="connsiteY0" fmla="*/ 0 h 399763"/>
                  <a:gd name="connsiteX1" fmla="*/ 59734 w 78114"/>
                  <a:gd name="connsiteY1" fmla="*/ 0 h 399763"/>
                  <a:gd name="connsiteX2" fmla="*/ 78114 w 78114"/>
                  <a:gd name="connsiteY2" fmla="*/ 399763 h 399763"/>
                  <a:gd name="connsiteX3" fmla="*/ 0 w 78114"/>
                  <a:gd name="connsiteY3" fmla="*/ 395168 h 399763"/>
                  <a:gd name="connsiteX4" fmla="*/ 9189 w 78114"/>
                  <a:gd name="connsiteY4" fmla="*/ 0 h 399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114" h="399763">
                    <a:moveTo>
                      <a:pt x="9189" y="0"/>
                    </a:moveTo>
                    <a:lnTo>
                      <a:pt x="59734" y="0"/>
                    </a:lnTo>
                    <a:lnTo>
                      <a:pt x="78114" y="399763"/>
                    </a:lnTo>
                    <a:lnTo>
                      <a:pt x="0" y="395168"/>
                    </a:lnTo>
                    <a:lnTo>
                      <a:pt x="918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円/楕円 78"/>
              <p:cNvSpPr/>
              <p:nvPr/>
            </p:nvSpPr>
            <p:spPr>
              <a:xfrm>
                <a:off x="4075541" y="3049895"/>
                <a:ext cx="154237" cy="15423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97" name="円/楕円 96"/>
            <p:cNvSpPr/>
            <p:nvPr/>
          </p:nvSpPr>
          <p:spPr>
            <a:xfrm>
              <a:off x="6339845" y="2489083"/>
              <a:ext cx="1573700" cy="1573700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6913903" y="3349090"/>
            <a:ext cx="1806780" cy="1806780"/>
            <a:chOff x="5059077" y="2018831"/>
            <a:chExt cx="1498294" cy="14982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3" name="円/楕円 42"/>
            <p:cNvSpPr/>
            <p:nvPr/>
          </p:nvSpPr>
          <p:spPr>
            <a:xfrm>
              <a:off x="5059077" y="2018831"/>
              <a:ext cx="1498294" cy="149829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93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5619711" y="2047978"/>
              <a:ext cx="3770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12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5667801" y="3240126"/>
              <a:ext cx="280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6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6252804" y="2629477"/>
              <a:ext cx="280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5059077" y="2629477"/>
              <a:ext cx="280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9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6185301" y="2912568"/>
              <a:ext cx="280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4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5996737" y="3159722"/>
              <a:ext cx="280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5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6185301" y="2363166"/>
              <a:ext cx="280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5971958" y="2125876"/>
              <a:ext cx="280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5356770" y="3128178"/>
              <a:ext cx="280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7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5120167" y="2361390"/>
              <a:ext cx="3770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10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5310306" y="2141804"/>
              <a:ext cx="3770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11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5126785" y="2912569"/>
              <a:ext cx="280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8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0" name="フリーフォーム 59"/>
            <p:cNvSpPr/>
            <p:nvPr/>
          </p:nvSpPr>
          <p:spPr>
            <a:xfrm>
              <a:off x="5793896" y="2256162"/>
              <a:ext cx="45719" cy="470872"/>
            </a:xfrm>
            <a:custGeom>
              <a:avLst/>
              <a:gdLst>
                <a:gd name="connsiteX0" fmla="*/ 9189 w 78114"/>
                <a:gd name="connsiteY0" fmla="*/ 0 h 399763"/>
                <a:gd name="connsiteX1" fmla="*/ 59734 w 78114"/>
                <a:gd name="connsiteY1" fmla="*/ 0 h 399763"/>
                <a:gd name="connsiteX2" fmla="*/ 78114 w 78114"/>
                <a:gd name="connsiteY2" fmla="*/ 399763 h 399763"/>
                <a:gd name="connsiteX3" fmla="*/ 0 w 78114"/>
                <a:gd name="connsiteY3" fmla="*/ 395168 h 399763"/>
                <a:gd name="connsiteX4" fmla="*/ 9189 w 78114"/>
                <a:gd name="connsiteY4" fmla="*/ 0 h 39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4" h="399763">
                  <a:moveTo>
                    <a:pt x="9189" y="0"/>
                  </a:moveTo>
                  <a:lnTo>
                    <a:pt x="59734" y="0"/>
                  </a:lnTo>
                  <a:lnTo>
                    <a:pt x="78114" y="399763"/>
                  </a:lnTo>
                  <a:lnTo>
                    <a:pt x="0" y="395168"/>
                  </a:lnTo>
                  <a:lnTo>
                    <a:pt x="91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1" name="フリーフォーム 60"/>
            <p:cNvSpPr/>
            <p:nvPr/>
          </p:nvSpPr>
          <p:spPr>
            <a:xfrm rot="-5400000">
              <a:off x="5551828" y="2597222"/>
              <a:ext cx="60905" cy="311693"/>
            </a:xfrm>
            <a:custGeom>
              <a:avLst/>
              <a:gdLst>
                <a:gd name="connsiteX0" fmla="*/ 9189 w 78114"/>
                <a:gd name="connsiteY0" fmla="*/ 0 h 399763"/>
                <a:gd name="connsiteX1" fmla="*/ 59734 w 78114"/>
                <a:gd name="connsiteY1" fmla="*/ 0 h 399763"/>
                <a:gd name="connsiteX2" fmla="*/ 78114 w 78114"/>
                <a:gd name="connsiteY2" fmla="*/ 399763 h 399763"/>
                <a:gd name="connsiteX3" fmla="*/ 0 w 78114"/>
                <a:gd name="connsiteY3" fmla="*/ 395168 h 399763"/>
                <a:gd name="connsiteX4" fmla="*/ 9189 w 78114"/>
                <a:gd name="connsiteY4" fmla="*/ 0 h 39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4" h="399763">
                  <a:moveTo>
                    <a:pt x="9189" y="0"/>
                  </a:moveTo>
                  <a:lnTo>
                    <a:pt x="59734" y="0"/>
                  </a:lnTo>
                  <a:lnTo>
                    <a:pt x="78114" y="399763"/>
                  </a:lnTo>
                  <a:lnTo>
                    <a:pt x="0" y="395168"/>
                  </a:lnTo>
                  <a:lnTo>
                    <a:pt x="9189" y="0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円/楕円 61"/>
            <p:cNvSpPr/>
            <p:nvPr/>
          </p:nvSpPr>
          <p:spPr>
            <a:xfrm>
              <a:off x="5731105" y="2689695"/>
              <a:ext cx="154237" cy="15423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46DF4A-529A-9B87-220C-95CA15A01F08}"/>
              </a:ext>
            </a:extLst>
          </p:cNvPr>
          <p:cNvSpPr txBox="1"/>
          <p:nvPr/>
        </p:nvSpPr>
        <p:spPr>
          <a:xfrm>
            <a:off x="160572" y="863876"/>
            <a:ext cx="681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どう　 が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BC15C36-E7E2-4745-5E6A-82D95528954E}"/>
              </a:ext>
            </a:extLst>
          </p:cNvPr>
          <p:cNvSpPr txBox="1"/>
          <p:nvPr/>
        </p:nvSpPr>
        <p:spPr>
          <a:xfrm>
            <a:off x="6807825" y="863876"/>
            <a:ext cx="607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きょう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A30F1E6-5C11-DB81-A657-9C2F5239CF35}"/>
              </a:ext>
            </a:extLst>
          </p:cNvPr>
          <p:cNvSpPr txBox="1"/>
          <p:nvPr/>
        </p:nvSpPr>
        <p:spPr>
          <a:xfrm>
            <a:off x="2766808" y="863876"/>
            <a:ext cx="815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 　かん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824799C-392F-1932-478D-B66A03D1ECC8}"/>
              </a:ext>
            </a:extLst>
          </p:cNvPr>
          <p:cNvSpPr txBox="1"/>
          <p:nvPr/>
        </p:nvSpPr>
        <p:spPr>
          <a:xfrm>
            <a:off x="3749930" y="863876"/>
            <a:ext cx="471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わす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C446F53-7DED-D34C-DE48-C6A16471DFC1}"/>
              </a:ext>
            </a:extLst>
          </p:cNvPr>
          <p:cNvSpPr txBox="1"/>
          <p:nvPr/>
        </p:nvSpPr>
        <p:spPr>
          <a:xfrm>
            <a:off x="8003730" y="863876"/>
            <a:ext cx="5612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ね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E660163-8A43-5AFB-AF87-DD06DD87CD18}"/>
              </a:ext>
            </a:extLst>
          </p:cNvPr>
          <p:cNvSpPr txBox="1"/>
          <p:nvPr/>
        </p:nvSpPr>
        <p:spPr>
          <a:xfrm>
            <a:off x="107428" y="1432268"/>
            <a:ext cx="827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　 かん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4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7. </a:t>
            </a:r>
            <a:r>
              <a:rPr lang="ja-JP" altLang="en-US" dirty="0"/>
              <a:t>インターネットをつかうときのルール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348" y="1048261"/>
            <a:ext cx="90756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700" spc="-9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つぎの日、美波さんは、じゅぎょう中になんども居眠りを</a:t>
            </a:r>
            <a:endParaRPr lang="en-US" altLang="ja-JP" sz="2700" spc="-9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700" spc="-9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してしまい、先生からも注意されてしまいました。</a:t>
            </a:r>
            <a:endParaRPr lang="en-US" altLang="ja-JP" sz="2700" spc="-9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6404139" y="2181924"/>
            <a:ext cx="2739861" cy="1755712"/>
            <a:chOff x="6404139" y="1765840"/>
            <a:chExt cx="2739861" cy="1755712"/>
          </a:xfrm>
        </p:grpSpPr>
        <p:sp>
          <p:nvSpPr>
            <p:cNvPr id="19" name="円形吹き出し 3"/>
            <p:cNvSpPr/>
            <p:nvPr/>
          </p:nvSpPr>
          <p:spPr>
            <a:xfrm>
              <a:off x="6404139" y="1765840"/>
              <a:ext cx="2739861" cy="1755712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6493747" y="2155659"/>
              <a:ext cx="256064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美波さん、</a:t>
              </a:r>
              <a:endParaRPr lang="en-US" altLang="ja-JP" sz="20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spcAft>
                  <a:spcPts val="1200"/>
                </a:spcAft>
              </a:pPr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寝ちゃダメだぞ</a:t>
              </a:r>
              <a:endParaRPr kumimoji="1" lang="ja-JP" altLang="en-US" sz="20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68349" y="2360941"/>
            <a:ext cx="3364684" cy="1724521"/>
            <a:chOff x="68349" y="2137626"/>
            <a:chExt cx="3364684" cy="1724521"/>
          </a:xfrm>
        </p:grpSpPr>
        <p:grpSp>
          <p:nvGrpSpPr>
            <p:cNvPr id="14" name="グループ化 13"/>
            <p:cNvGrpSpPr/>
            <p:nvPr/>
          </p:nvGrpSpPr>
          <p:grpSpPr>
            <a:xfrm>
              <a:off x="68349" y="2137626"/>
              <a:ext cx="2672571" cy="1724521"/>
              <a:chOff x="381666" y="2651674"/>
              <a:chExt cx="3514966" cy="2596142"/>
            </a:xfrm>
            <a:solidFill>
              <a:srgbClr val="FFFFFF"/>
            </a:solidFill>
          </p:grpSpPr>
          <p:sp>
            <p:nvSpPr>
              <p:cNvPr id="15" name="円/楕円 14"/>
              <p:cNvSpPr/>
              <p:nvPr/>
            </p:nvSpPr>
            <p:spPr>
              <a:xfrm>
                <a:off x="3570374" y="4664356"/>
                <a:ext cx="183844" cy="17124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6" name="雲 31"/>
              <p:cNvSpPr/>
              <p:nvPr/>
            </p:nvSpPr>
            <p:spPr>
              <a:xfrm rot="197991">
                <a:off x="381666" y="2651674"/>
                <a:ext cx="3514966" cy="2596142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31 w 43256"/>
                  <a:gd name="connsiteY1" fmla="*/ 35807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040 w 43256"/>
                  <a:gd name="connsiteY1" fmla="*/ 36090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01 w 43256"/>
                  <a:gd name="connsiteY1" fmla="*/ 37065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27" y="32330"/>
                      <a:pt x="36694" y="34480"/>
                      <a:pt x="35431" y="35960"/>
                    </a:cubicBezTo>
                    <a:cubicBezTo>
                      <a:pt x="33512" y="38209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639" y="36443"/>
                      <a:pt x="28501" y="37065"/>
                    </a:cubicBezTo>
                  </a:path>
                </a:pathLst>
              </a:custGeom>
              <a:solidFill>
                <a:srgbClr val="FFFFFF"/>
              </a:solidFill>
              <a:ln w="571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7" name="円/楕円 16"/>
              <p:cNvSpPr/>
              <p:nvPr/>
            </p:nvSpPr>
            <p:spPr>
              <a:xfrm>
                <a:off x="3314700" y="4677942"/>
                <a:ext cx="279400" cy="260245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8" name="円/楕円 17"/>
              <p:cNvSpPr/>
              <p:nvPr/>
            </p:nvSpPr>
            <p:spPr>
              <a:xfrm>
                <a:off x="3742381" y="4622860"/>
                <a:ext cx="118273" cy="110164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65" name="テキスト ボックス 64"/>
            <p:cNvSpPr txBox="1"/>
            <p:nvPr/>
          </p:nvSpPr>
          <p:spPr>
            <a:xfrm rot="21215526">
              <a:off x="506968" y="2538549"/>
              <a:ext cx="29260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昨日よふかし</a:t>
              </a:r>
              <a:endParaRPr kumimoji="1" lang="en-US" altLang="ja-JP" sz="20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しちゃったから</a:t>
              </a:r>
              <a:endParaRPr lang="en-US" altLang="ja-JP" sz="20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・・・</a:t>
              </a:r>
              <a:endParaRPr kumimoji="1" lang="ja-JP" altLang="en-US" sz="20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pic>
        <p:nvPicPr>
          <p:cNvPr id="20" name="図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515" y="1955959"/>
            <a:ext cx="6234545" cy="6234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38C6B91-72AD-A1A8-4079-4E4675029A18}"/>
              </a:ext>
            </a:extLst>
          </p:cNvPr>
          <p:cNvSpPr txBox="1"/>
          <p:nvPr/>
        </p:nvSpPr>
        <p:spPr>
          <a:xfrm>
            <a:off x="1627998" y="853716"/>
            <a:ext cx="11253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み　なみ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6BB36BB-41B7-8379-90FA-861387D1CA50}"/>
              </a:ext>
            </a:extLst>
          </p:cNvPr>
          <p:cNvSpPr txBox="1"/>
          <p:nvPr/>
        </p:nvSpPr>
        <p:spPr>
          <a:xfrm>
            <a:off x="3761021" y="1432268"/>
            <a:ext cx="7252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ちゅうい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9D6B63D-E8CC-009A-4DA7-BD1A6E6B7F05}"/>
              </a:ext>
            </a:extLst>
          </p:cNvPr>
          <p:cNvSpPr txBox="1"/>
          <p:nvPr/>
        </p:nvSpPr>
        <p:spPr>
          <a:xfrm>
            <a:off x="7448634" y="853716"/>
            <a:ext cx="742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　ねむ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071255F-356D-5143-443B-F9DFB01FB7C0}"/>
              </a:ext>
            </a:extLst>
          </p:cNvPr>
          <p:cNvSpPr txBox="1"/>
          <p:nvPr/>
        </p:nvSpPr>
        <p:spPr>
          <a:xfrm rot="21135934">
            <a:off x="463540" y="2699819"/>
            <a:ext cx="661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きのう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E0115EA0-7F4E-644C-5164-88B1D0EC1D3B}"/>
              </a:ext>
            </a:extLst>
          </p:cNvPr>
          <p:cNvGrpSpPr/>
          <p:nvPr/>
        </p:nvGrpSpPr>
        <p:grpSpPr>
          <a:xfrm>
            <a:off x="6768678" y="2379564"/>
            <a:ext cx="1026765" cy="729978"/>
            <a:chOff x="6768678" y="2379564"/>
            <a:chExt cx="1026765" cy="729978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AEEF4A54-4529-3349-C324-8E727C5DF3CF}"/>
                </a:ext>
              </a:extLst>
            </p:cNvPr>
            <p:cNvSpPr txBox="1"/>
            <p:nvPr/>
          </p:nvSpPr>
          <p:spPr>
            <a:xfrm>
              <a:off x="7052439" y="2379564"/>
              <a:ext cx="7430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accent5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み　なみ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CBBFD666-AF48-8859-C1D3-5DD6DACF844F}"/>
                </a:ext>
              </a:extLst>
            </p:cNvPr>
            <p:cNvSpPr txBox="1"/>
            <p:nvPr/>
          </p:nvSpPr>
          <p:spPr>
            <a:xfrm>
              <a:off x="6768678" y="2832543"/>
              <a:ext cx="519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accent5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ね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5635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7. </a:t>
            </a:r>
            <a:r>
              <a:rPr lang="ja-JP" altLang="en-US" dirty="0"/>
              <a:t>インターネットをつかうときのルール</a:t>
            </a:r>
          </a:p>
        </p:txBody>
      </p:sp>
      <p:grpSp>
        <p:nvGrpSpPr>
          <p:cNvPr id="6" name="グループ化 5"/>
          <p:cNvGrpSpPr/>
          <p:nvPr/>
        </p:nvGrpSpPr>
        <p:grpSpPr>
          <a:xfrm>
            <a:off x="286007" y="2374086"/>
            <a:ext cx="8571987" cy="2288298"/>
            <a:chOff x="286007" y="2374086"/>
            <a:chExt cx="8571987" cy="2288298"/>
          </a:xfrm>
        </p:grpSpPr>
        <p:grpSp>
          <p:nvGrpSpPr>
            <p:cNvPr id="48" name="グループ化 47"/>
            <p:cNvGrpSpPr/>
            <p:nvPr/>
          </p:nvGrpSpPr>
          <p:grpSpPr>
            <a:xfrm>
              <a:off x="286007" y="2374086"/>
              <a:ext cx="8571987" cy="2288298"/>
              <a:chOff x="286007" y="2374086"/>
              <a:chExt cx="8571987" cy="2288298"/>
            </a:xfrm>
          </p:grpSpPr>
          <p:sp>
            <p:nvSpPr>
              <p:cNvPr id="49" name="角丸四角形 48"/>
              <p:cNvSpPr/>
              <p:nvPr/>
            </p:nvSpPr>
            <p:spPr>
              <a:xfrm>
                <a:off x="286007" y="2374086"/>
                <a:ext cx="8571987" cy="2288298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 cap="rnd" cmpd="sng" algn="ctr">
                <a:solidFill>
                  <a:schemeClr val="accent6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5" name="テキスト ボックス 64"/>
              <p:cNvSpPr txBox="1"/>
              <p:nvPr/>
            </p:nvSpPr>
            <p:spPr>
              <a:xfrm>
                <a:off x="2877108" y="2563894"/>
                <a:ext cx="5980885" cy="20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ながい時間、インターネットをしたり、よる遅くまで起きたりし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ていると、生活のリズムがおかしくなって、つぎの日の昼間に</a:t>
                </a:r>
                <a:br>
                  <a:rPr lang="en-US" altLang="ja-JP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</a:b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ねむくなったり、ボーッとしたりしてしまいます。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インターネットをつかうときは、家の人と話しあって</a:t>
                </a:r>
                <a:r>
                  <a:rPr lang="en-US" altLang="ja-JP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､</a:t>
                </a: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きちんと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時間をきめて、正しくつかいましょう。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32" name="グループ化 31"/>
            <p:cNvGrpSpPr/>
            <p:nvPr/>
          </p:nvGrpSpPr>
          <p:grpSpPr>
            <a:xfrm>
              <a:off x="512308" y="2823144"/>
              <a:ext cx="1498294" cy="1498294"/>
              <a:chOff x="5059077" y="2018831"/>
              <a:chExt cx="1498294" cy="1498294"/>
            </a:xfrm>
          </p:grpSpPr>
          <p:sp>
            <p:nvSpPr>
              <p:cNvPr id="33" name="円/楕円 32"/>
              <p:cNvSpPr/>
              <p:nvPr/>
            </p:nvSpPr>
            <p:spPr>
              <a:xfrm>
                <a:off x="5059077" y="2018831"/>
                <a:ext cx="1498294" cy="1498294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0093E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5619711" y="2047978"/>
                <a:ext cx="3770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12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5667801" y="3240126"/>
                <a:ext cx="280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6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8" name="テキスト ボックス 37"/>
              <p:cNvSpPr txBox="1"/>
              <p:nvPr/>
            </p:nvSpPr>
            <p:spPr>
              <a:xfrm>
                <a:off x="6252804" y="2629477"/>
                <a:ext cx="280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3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/>
              <p:cNvSpPr txBox="1"/>
              <p:nvPr/>
            </p:nvSpPr>
            <p:spPr>
              <a:xfrm>
                <a:off x="5059077" y="2629477"/>
                <a:ext cx="280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9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6185301" y="2912568"/>
                <a:ext cx="280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4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5996737" y="3159722"/>
                <a:ext cx="280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5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6185301" y="2363166"/>
                <a:ext cx="280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2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5971958" y="2125876"/>
                <a:ext cx="280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54" name="テキスト ボックス 53"/>
              <p:cNvSpPr txBox="1"/>
              <p:nvPr/>
            </p:nvSpPr>
            <p:spPr>
              <a:xfrm>
                <a:off x="5356770" y="3128178"/>
                <a:ext cx="280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7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59" name="テキスト ボックス 58"/>
              <p:cNvSpPr txBox="1"/>
              <p:nvPr/>
            </p:nvSpPr>
            <p:spPr>
              <a:xfrm>
                <a:off x="5120167" y="2361390"/>
                <a:ext cx="3770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10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60" name="テキスト ボックス 59"/>
              <p:cNvSpPr txBox="1"/>
              <p:nvPr/>
            </p:nvSpPr>
            <p:spPr>
              <a:xfrm>
                <a:off x="5310306" y="2141804"/>
                <a:ext cx="3770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11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61" name="テキスト ボックス 60"/>
              <p:cNvSpPr txBox="1"/>
              <p:nvPr/>
            </p:nvSpPr>
            <p:spPr>
              <a:xfrm>
                <a:off x="5126785" y="2912569"/>
                <a:ext cx="280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8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62" name="フリーフォーム 61"/>
              <p:cNvSpPr/>
              <p:nvPr/>
            </p:nvSpPr>
            <p:spPr>
              <a:xfrm>
                <a:off x="5793896" y="2256162"/>
                <a:ext cx="45719" cy="470872"/>
              </a:xfrm>
              <a:custGeom>
                <a:avLst/>
                <a:gdLst>
                  <a:gd name="connsiteX0" fmla="*/ 9189 w 78114"/>
                  <a:gd name="connsiteY0" fmla="*/ 0 h 399763"/>
                  <a:gd name="connsiteX1" fmla="*/ 59734 w 78114"/>
                  <a:gd name="connsiteY1" fmla="*/ 0 h 399763"/>
                  <a:gd name="connsiteX2" fmla="*/ 78114 w 78114"/>
                  <a:gd name="connsiteY2" fmla="*/ 399763 h 399763"/>
                  <a:gd name="connsiteX3" fmla="*/ 0 w 78114"/>
                  <a:gd name="connsiteY3" fmla="*/ 395168 h 399763"/>
                  <a:gd name="connsiteX4" fmla="*/ 9189 w 78114"/>
                  <a:gd name="connsiteY4" fmla="*/ 0 h 399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114" h="399763">
                    <a:moveTo>
                      <a:pt x="9189" y="0"/>
                    </a:moveTo>
                    <a:lnTo>
                      <a:pt x="59734" y="0"/>
                    </a:lnTo>
                    <a:lnTo>
                      <a:pt x="78114" y="399763"/>
                    </a:lnTo>
                    <a:lnTo>
                      <a:pt x="0" y="395168"/>
                    </a:lnTo>
                    <a:lnTo>
                      <a:pt x="918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63" name="フリーフォーム 62"/>
              <p:cNvSpPr/>
              <p:nvPr/>
            </p:nvSpPr>
            <p:spPr>
              <a:xfrm rot="-5400000">
                <a:off x="5551828" y="2597222"/>
                <a:ext cx="60905" cy="311693"/>
              </a:xfrm>
              <a:custGeom>
                <a:avLst/>
                <a:gdLst>
                  <a:gd name="connsiteX0" fmla="*/ 9189 w 78114"/>
                  <a:gd name="connsiteY0" fmla="*/ 0 h 399763"/>
                  <a:gd name="connsiteX1" fmla="*/ 59734 w 78114"/>
                  <a:gd name="connsiteY1" fmla="*/ 0 h 399763"/>
                  <a:gd name="connsiteX2" fmla="*/ 78114 w 78114"/>
                  <a:gd name="connsiteY2" fmla="*/ 399763 h 399763"/>
                  <a:gd name="connsiteX3" fmla="*/ 0 w 78114"/>
                  <a:gd name="connsiteY3" fmla="*/ 395168 h 399763"/>
                  <a:gd name="connsiteX4" fmla="*/ 9189 w 78114"/>
                  <a:gd name="connsiteY4" fmla="*/ 0 h 399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114" h="399763">
                    <a:moveTo>
                      <a:pt x="9189" y="0"/>
                    </a:moveTo>
                    <a:lnTo>
                      <a:pt x="59734" y="0"/>
                    </a:lnTo>
                    <a:lnTo>
                      <a:pt x="78114" y="399763"/>
                    </a:lnTo>
                    <a:lnTo>
                      <a:pt x="0" y="395168"/>
                    </a:lnTo>
                    <a:lnTo>
                      <a:pt x="918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円/楕円 63"/>
              <p:cNvSpPr/>
              <p:nvPr/>
            </p:nvSpPr>
            <p:spPr>
              <a:xfrm>
                <a:off x="5731105" y="2689695"/>
                <a:ext cx="154237" cy="15423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69" name="乗算記号 68"/>
          <p:cNvSpPr/>
          <p:nvPr/>
        </p:nvSpPr>
        <p:spPr>
          <a:xfrm rot="20932626">
            <a:off x="990535" y="2760834"/>
            <a:ext cx="2040134" cy="2013785"/>
          </a:xfrm>
          <a:prstGeom prst="mathMultiply">
            <a:avLst>
              <a:gd name="adj1" fmla="val 13871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>
            <a:off x="286006" y="4401271"/>
            <a:ext cx="8934979" cy="2368694"/>
            <a:chOff x="286006" y="4401271"/>
            <a:chExt cx="8934979" cy="2368694"/>
          </a:xfrm>
        </p:grpSpPr>
        <p:sp>
          <p:nvSpPr>
            <p:cNvPr id="71" name="角丸四角形 70"/>
            <p:cNvSpPr/>
            <p:nvPr/>
          </p:nvSpPr>
          <p:spPr>
            <a:xfrm>
              <a:off x="286006" y="4798798"/>
              <a:ext cx="8571987" cy="197116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 cap="rnd" cmpd="sng" algn="ctr">
              <a:solidFill>
                <a:schemeClr val="accent2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3" name="テキスト ボックス 72"/>
            <p:cNvSpPr txBox="1"/>
            <p:nvPr/>
          </p:nvSpPr>
          <p:spPr>
            <a:xfrm>
              <a:off x="573398" y="4974715"/>
              <a:ext cx="5498857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動画を見たり</a:t>
              </a:r>
              <a:r>
                <a: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､</a:t>
              </a:r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ゲームをしたり、インターネットを</a:t>
              </a:r>
              <a:endPara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つかうと、時間をわすれてしまいがちです。</a:t>
              </a:r>
              <a:endPara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家の人に協力してもらい、ルールをつくるなどして</a:t>
              </a:r>
              <a:r>
                <a: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､</a:t>
              </a:r>
            </a:p>
            <a:p>
              <a:pPr>
                <a:spcAft>
                  <a:spcPts val="1200"/>
                </a:spcAft>
              </a:pPr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つかう時間をまもるようにしましょう。</a:t>
              </a:r>
              <a:endPara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grpSp>
          <p:nvGrpSpPr>
            <p:cNvPr id="5" name="グループ化 4"/>
            <p:cNvGrpSpPr/>
            <p:nvPr/>
          </p:nvGrpSpPr>
          <p:grpSpPr>
            <a:xfrm>
              <a:off x="6683597" y="4763641"/>
              <a:ext cx="2537388" cy="999900"/>
              <a:chOff x="6576222" y="4622612"/>
              <a:chExt cx="2537388" cy="999900"/>
            </a:xfrm>
          </p:grpSpPr>
          <p:sp>
            <p:nvSpPr>
              <p:cNvPr id="90" name="円形吹き出し 3"/>
              <p:cNvSpPr/>
              <p:nvPr/>
            </p:nvSpPr>
            <p:spPr>
              <a:xfrm rot="5203247">
                <a:off x="7282251" y="3916583"/>
                <a:ext cx="999900" cy="2411958"/>
              </a:xfrm>
              <a:custGeom>
                <a:avLst/>
                <a:gdLst>
                  <a:gd name="connsiteX0" fmla="*/ 872341 w 2990850"/>
                  <a:gd name="connsiteY0" fmla="*/ 2228850 h 1981200"/>
                  <a:gd name="connsiteX1" fmla="*/ 760527 w 2990850"/>
                  <a:gd name="connsiteY1" fmla="*/ 1853330 h 1981200"/>
                  <a:gd name="connsiteX2" fmla="*/ 429664 w 2990850"/>
                  <a:gd name="connsiteY2" fmla="*/ 295706 h 1981200"/>
                  <a:gd name="connsiteX3" fmla="*/ 1951206 w 2990850"/>
                  <a:gd name="connsiteY3" fmla="*/ 47131 h 1981200"/>
                  <a:gd name="connsiteX4" fmla="*/ 2830792 w 2990850"/>
                  <a:gd name="connsiteY4" fmla="*/ 1436488 h 1981200"/>
                  <a:gd name="connsiteX5" fmla="*/ 1301923 w 2990850"/>
                  <a:gd name="connsiteY5" fmla="*/ 1972873 h 1981200"/>
                  <a:gd name="connsiteX6" fmla="*/ 872341 w 2990850"/>
                  <a:gd name="connsiteY6" fmla="*/ 2228850 h 1981200"/>
                  <a:gd name="connsiteX0" fmla="*/ 872506 w 2991669"/>
                  <a:gd name="connsiteY0" fmla="*/ 2228877 h 2228877"/>
                  <a:gd name="connsiteX1" fmla="*/ 835984 w 2991669"/>
                  <a:gd name="connsiteY1" fmla="*/ 2016946 h 2228877"/>
                  <a:gd name="connsiteX2" fmla="*/ 760692 w 2991669"/>
                  <a:gd name="connsiteY2" fmla="*/ 1853357 h 2228877"/>
                  <a:gd name="connsiteX3" fmla="*/ 429829 w 2991669"/>
                  <a:gd name="connsiteY3" fmla="*/ 295733 h 2228877"/>
                  <a:gd name="connsiteX4" fmla="*/ 1951371 w 2991669"/>
                  <a:gd name="connsiteY4" fmla="*/ 47158 h 2228877"/>
                  <a:gd name="connsiteX5" fmla="*/ 2830957 w 2991669"/>
                  <a:gd name="connsiteY5" fmla="*/ 1436515 h 2228877"/>
                  <a:gd name="connsiteX6" fmla="*/ 1302088 w 2991669"/>
                  <a:gd name="connsiteY6" fmla="*/ 1972900 h 2228877"/>
                  <a:gd name="connsiteX7" fmla="*/ 872506 w 2991669"/>
                  <a:gd name="connsiteY7" fmla="*/ 2228877 h 2228877"/>
                  <a:gd name="connsiteX0" fmla="*/ 872506 w 2991669"/>
                  <a:gd name="connsiteY0" fmla="*/ 2228877 h 2228877"/>
                  <a:gd name="connsiteX1" fmla="*/ 881228 w 2991669"/>
                  <a:gd name="connsiteY1" fmla="*/ 2014565 h 2228877"/>
                  <a:gd name="connsiteX2" fmla="*/ 760692 w 2991669"/>
                  <a:gd name="connsiteY2" fmla="*/ 1853357 h 2228877"/>
                  <a:gd name="connsiteX3" fmla="*/ 429829 w 2991669"/>
                  <a:gd name="connsiteY3" fmla="*/ 295733 h 2228877"/>
                  <a:gd name="connsiteX4" fmla="*/ 1951371 w 2991669"/>
                  <a:gd name="connsiteY4" fmla="*/ 47158 h 2228877"/>
                  <a:gd name="connsiteX5" fmla="*/ 2830957 w 2991669"/>
                  <a:gd name="connsiteY5" fmla="*/ 1436515 h 2228877"/>
                  <a:gd name="connsiteX6" fmla="*/ 1302088 w 2991669"/>
                  <a:gd name="connsiteY6" fmla="*/ 1972900 h 2228877"/>
                  <a:gd name="connsiteX7" fmla="*/ 872506 w 2991669"/>
                  <a:gd name="connsiteY7" fmla="*/ 2228877 h 2228877"/>
                  <a:gd name="connsiteX0" fmla="*/ 872506 w 2991669"/>
                  <a:gd name="connsiteY0" fmla="*/ 2228877 h 2228877"/>
                  <a:gd name="connsiteX1" fmla="*/ 881228 w 2991669"/>
                  <a:gd name="connsiteY1" fmla="*/ 2014565 h 2228877"/>
                  <a:gd name="connsiteX2" fmla="*/ 760692 w 2991669"/>
                  <a:gd name="connsiteY2" fmla="*/ 1853357 h 2228877"/>
                  <a:gd name="connsiteX3" fmla="*/ 429829 w 2991669"/>
                  <a:gd name="connsiteY3" fmla="*/ 295733 h 2228877"/>
                  <a:gd name="connsiteX4" fmla="*/ 1951371 w 2991669"/>
                  <a:gd name="connsiteY4" fmla="*/ 47158 h 2228877"/>
                  <a:gd name="connsiteX5" fmla="*/ 2830957 w 2991669"/>
                  <a:gd name="connsiteY5" fmla="*/ 1436515 h 2228877"/>
                  <a:gd name="connsiteX6" fmla="*/ 1302088 w 2991669"/>
                  <a:gd name="connsiteY6" fmla="*/ 1972900 h 2228877"/>
                  <a:gd name="connsiteX7" fmla="*/ 872506 w 2991669"/>
                  <a:gd name="connsiteY7" fmla="*/ 2228877 h 2228877"/>
                  <a:gd name="connsiteX0" fmla="*/ 872506 w 2991669"/>
                  <a:gd name="connsiteY0" fmla="*/ 2228877 h 2228877"/>
                  <a:gd name="connsiteX1" fmla="*/ 881228 w 2991669"/>
                  <a:gd name="connsiteY1" fmla="*/ 2014565 h 2228877"/>
                  <a:gd name="connsiteX2" fmla="*/ 760692 w 2991669"/>
                  <a:gd name="connsiteY2" fmla="*/ 1853357 h 2228877"/>
                  <a:gd name="connsiteX3" fmla="*/ 429829 w 2991669"/>
                  <a:gd name="connsiteY3" fmla="*/ 295733 h 2228877"/>
                  <a:gd name="connsiteX4" fmla="*/ 1951371 w 2991669"/>
                  <a:gd name="connsiteY4" fmla="*/ 47158 h 2228877"/>
                  <a:gd name="connsiteX5" fmla="*/ 2830957 w 2991669"/>
                  <a:gd name="connsiteY5" fmla="*/ 1436515 h 2228877"/>
                  <a:gd name="connsiteX6" fmla="*/ 1302088 w 2991669"/>
                  <a:gd name="connsiteY6" fmla="*/ 1972900 h 2228877"/>
                  <a:gd name="connsiteX7" fmla="*/ 872506 w 2991669"/>
                  <a:gd name="connsiteY7" fmla="*/ 2228877 h 2228877"/>
                  <a:gd name="connsiteX0" fmla="*/ 872506 w 2991669"/>
                  <a:gd name="connsiteY0" fmla="*/ 2228877 h 2228877"/>
                  <a:gd name="connsiteX1" fmla="*/ 881228 w 2991669"/>
                  <a:gd name="connsiteY1" fmla="*/ 2014565 h 2228877"/>
                  <a:gd name="connsiteX2" fmla="*/ 760692 w 2991669"/>
                  <a:gd name="connsiteY2" fmla="*/ 1853357 h 2228877"/>
                  <a:gd name="connsiteX3" fmla="*/ 429829 w 2991669"/>
                  <a:gd name="connsiteY3" fmla="*/ 295733 h 2228877"/>
                  <a:gd name="connsiteX4" fmla="*/ 1951371 w 2991669"/>
                  <a:gd name="connsiteY4" fmla="*/ 47158 h 2228877"/>
                  <a:gd name="connsiteX5" fmla="*/ 2830957 w 2991669"/>
                  <a:gd name="connsiteY5" fmla="*/ 1436515 h 2228877"/>
                  <a:gd name="connsiteX6" fmla="*/ 1302088 w 2991669"/>
                  <a:gd name="connsiteY6" fmla="*/ 1972900 h 2228877"/>
                  <a:gd name="connsiteX7" fmla="*/ 872506 w 2991669"/>
                  <a:gd name="connsiteY7" fmla="*/ 2228877 h 2228877"/>
                  <a:gd name="connsiteX0" fmla="*/ 872506 w 2991669"/>
                  <a:gd name="connsiteY0" fmla="*/ 2228877 h 2228877"/>
                  <a:gd name="connsiteX1" fmla="*/ 881228 w 2991669"/>
                  <a:gd name="connsiteY1" fmla="*/ 2014565 h 2228877"/>
                  <a:gd name="connsiteX2" fmla="*/ 760692 w 2991669"/>
                  <a:gd name="connsiteY2" fmla="*/ 1853357 h 2228877"/>
                  <a:gd name="connsiteX3" fmla="*/ 429829 w 2991669"/>
                  <a:gd name="connsiteY3" fmla="*/ 295733 h 2228877"/>
                  <a:gd name="connsiteX4" fmla="*/ 1951371 w 2991669"/>
                  <a:gd name="connsiteY4" fmla="*/ 47158 h 2228877"/>
                  <a:gd name="connsiteX5" fmla="*/ 2830957 w 2991669"/>
                  <a:gd name="connsiteY5" fmla="*/ 1436515 h 2228877"/>
                  <a:gd name="connsiteX6" fmla="*/ 1302088 w 2991669"/>
                  <a:gd name="connsiteY6" fmla="*/ 1972900 h 2228877"/>
                  <a:gd name="connsiteX7" fmla="*/ 1152691 w 2991669"/>
                  <a:gd name="connsiteY7" fmla="*/ 2095528 h 2228877"/>
                  <a:gd name="connsiteX8" fmla="*/ 872506 w 2991669"/>
                  <a:gd name="connsiteY8" fmla="*/ 2228877 h 2228877"/>
                  <a:gd name="connsiteX0" fmla="*/ 872506 w 2991669"/>
                  <a:gd name="connsiteY0" fmla="*/ 2228877 h 2228877"/>
                  <a:gd name="connsiteX1" fmla="*/ 881228 w 2991669"/>
                  <a:gd name="connsiteY1" fmla="*/ 2014565 h 2228877"/>
                  <a:gd name="connsiteX2" fmla="*/ 760692 w 2991669"/>
                  <a:gd name="connsiteY2" fmla="*/ 1853357 h 2228877"/>
                  <a:gd name="connsiteX3" fmla="*/ 429829 w 2991669"/>
                  <a:gd name="connsiteY3" fmla="*/ 295733 h 2228877"/>
                  <a:gd name="connsiteX4" fmla="*/ 1951371 w 2991669"/>
                  <a:gd name="connsiteY4" fmla="*/ 47158 h 2228877"/>
                  <a:gd name="connsiteX5" fmla="*/ 2830957 w 2991669"/>
                  <a:gd name="connsiteY5" fmla="*/ 1436515 h 2228877"/>
                  <a:gd name="connsiteX6" fmla="*/ 1302088 w 2991669"/>
                  <a:gd name="connsiteY6" fmla="*/ 1972900 h 2228877"/>
                  <a:gd name="connsiteX7" fmla="*/ 1152691 w 2991669"/>
                  <a:gd name="connsiteY7" fmla="*/ 2095528 h 2228877"/>
                  <a:gd name="connsiteX8" fmla="*/ 872506 w 2991669"/>
                  <a:gd name="connsiteY8" fmla="*/ 2228877 h 2228877"/>
                  <a:gd name="connsiteX0" fmla="*/ 872506 w 2991669"/>
                  <a:gd name="connsiteY0" fmla="*/ 2228877 h 2228877"/>
                  <a:gd name="connsiteX1" fmla="*/ 881228 w 2991669"/>
                  <a:gd name="connsiteY1" fmla="*/ 2014565 h 2228877"/>
                  <a:gd name="connsiteX2" fmla="*/ 760692 w 2991669"/>
                  <a:gd name="connsiteY2" fmla="*/ 1853357 h 2228877"/>
                  <a:gd name="connsiteX3" fmla="*/ 429829 w 2991669"/>
                  <a:gd name="connsiteY3" fmla="*/ 295733 h 2228877"/>
                  <a:gd name="connsiteX4" fmla="*/ 1951371 w 2991669"/>
                  <a:gd name="connsiteY4" fmla="*/ 47158 h 2228877"/>
                  <a:gd name="connsiteX5" fmla="*/ 2830957 w 2991669"/>
                  <a:gd name="connsiteY5" fmla="*/ 1436515 h 2228877"/>
                  <a:gd name="connsiteX6" fmla="*/ 1302088 w 2991669"/>
                  <a:gd name="connsiteY6" fmla="*/ 1972900 h 2228877"/>
                  <a:gd name="connsiteX7" fmla="*/ 1152691 w 2991669"/>
                  <a:gd name="connsiteY7" fmla="*/ 2095528 h 2228877"/>
                  <a:gd name="connsiteX8" fmla="*/ 872506 w 2991669"/>
                  <a:gd name="connsiteY8" fmla="*/ 2228877 h 2228877"/>
                  <a:gd name="connsiteX0" fmla="*/ 872506 w 2991669"/>
                  <a:gd name="connsiteY0" fmla="*/ 2228877 h 2228877"/>
                  <a:gd name="connsiteX1" fmla="*/ 881228 w 2991669"/>
                  <a:gd name="connsiteY1" fmla="*/ 2014565 h 2228877"/>
                  <a:gd name="connsiteX2" fmla="*/ 760692 w 2991669"/>
                  <a:gd name="connsiteY2" fmla="*/ 1853357 h 2228877"/>
                  <a:gd name="connsiteX3" fmla="*/ 429829 w 2991669"/>
                  <a:gd name="connsiteY3" fmla="*/ 295733 h 2228877"/>
                  <a:gd name="connsiteX4" fmla="*/ 1951371 w 2991669"/>
                  <a:gd name="connsiteY4" fmla="*/ 47158 h 2228877"/>
                  <a:gd name="connsiteX5" fmla="*/ 2830957 w 2991669"/>
                  <a:gd name="connsiteY5" fmla="*/ 1436515 h 2228877"/>
                  <a:gd name="connsiteX6" fmla="*/ 1302088 w 2991669"/>
                  <a:gd name="connsiteY6" fmla="*/ 1972900 h 2228877"/>
                  <a:gd name="connsiteX7" fmla="*/ 1152691 w 2991669"/>
                  <a:gd name="connsiteY7" fmla="*/ 2095528 h 2228877"/>
                  <a:gd name="connsiteX8" fmla="*/ 872506 w 2991669"/>
                  <a:gd name="connsiteY8" fmla="*/ 2228877 h 2228877"/>
                  <a:gd name="connsiteX0" fmla="*/ 872506 w 2991669"/>
                  <a:gd name="connsiteY0" fmla="*/ 2228877 h 2228877"/>
                  <a:gd name="connsiteX1" fmla="*/ 881228 w 2991669"/>
                  <a:gd name="connsiteY1" fmla="*/ 2014565 h 2228877"/>
                  <a:gd name="connsiteX2" fmla="*/ 760692 w 2991669"/>
                  <a:gd name="connsiteY2" fmla="*/ 1853357 h 2228877"/>
                  <a:gd name="connsiteX3" fmla="*/ 429829 w 2991669"/>
                  <a:gd name="connsiteY3" fmla="*/ 295733 h 2228877"/>
                  <a:gd name="connsiteX4" fmla="*/ 1951371 w 2991669"/>
                  <a:gd name="connsiteY4" fmla="*/ 47158 h 2228877"/>
                  <a:gd name="connsiteX5" fmla="*/ 2830957 w 2991669"/>
                  <a:gd name="connsiteY5" fmla="*/ 1436515 h 2228877"/>
                  <a:gd name="connsiteX6" fmla="*/ 1302088 w 2991669"/>
                  <a:gd name="connsiteY6" fmla="*/ 1972900 h 2228877"/>
                  <a:gd name="connsiteX7" fmla="*/ 1152691 w 2991669"/>
                  <a:gd name="connsiteY7" fmla="*/ 2095528 h 2228877"/>
                  <a:gd name="connsiteX8" fmla="*/ 872506 w 2991669"/>
                  <a:gd name="connsiteY8" fmla="*/ 2228877 h 2228877"/>
                  <a:gd name="connsiteX0" fmla="*/ 872506 w 2991669"/>
                  <a:gd name="connsiteY0" fmla="*/ 2228877 h 2228877"/>
                  <a:gd name="connsiteX1" fmla="*/ 881228 w 2991669"/>
                  <a:gd name="connsiteY1" fmla="*/ 2014565 h 2228877"/>
                  <a:gd name="connsiteX2" fmla="*/ 760692 w 2991669"/>
                  <a:gd name="connsiteY2" fmla="*/ 1853357 h 2228877"/>
                  <a:gd name="connsiteX3" fmla="*/ 429829 w 2991669"/>
                  <a:gd name="connsiteY3" fmla="*/ 295733 h 2228877"/>
                  <a:gd name="connsiteX4" fmla="*/ 1951371 w 2991669"/>
                  <a:gd name="connsiteY4" fmla="*/ 47158 h 2228877"/>
                  <a:gd name="connsiteX5" fmla="*/ 2830957 w 2991669"/>
                  <a:gd name="connsiteY5" fmla="*/ 1436515 h 2228877"/>
                  <a:gd name="connsiteX6" fmla="*/ 1302088 w 2991669"/>
                  <a:gd name="connsiteY6" fmla="*/ 1972900 h 2228877"/>
                  <a:gd name="connsiteX7" fmla="*/ 1152691 w 2991669"/>
                  <a:gd name="connsiteY7" fmla="*/ 2095528 h 2228877"/>
                  <a:gd name="connsiteX8" fmla="*/ 872506 w 2991669"/>
                  <a:gd name="connsiteY8" fmla="*/ 2228877 h 2228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91669" h="2228877">
                    <a:moveTo>
                      <a:pt x="872506" y="2228877"/>
                    </a:moveTo>
                    <a:cubicBezTo>
                      <a:pt x="900020" y="2147121"/>
                      <a:pt x="903721" y="2086796"/>
                      <a:pt x="881228" y="2014565"/>
                    </a:cubicBezTo>
                    <a:cubicBezTo>
                      <a:pt x="866450" y="1961623"/>
                      <a:pt x="830239" y="1903918"/>
                      <a:pt x="760692" y="1853357"/>
                    </a:cubicBezTo>
                    <a:cubicBezTo>
                      <a:pt x="-96719" y="1532871"/>
                      <a:pt x="-260781" y="760506"/>
                      <a:pt x="429829" y="295733"/>
                    </a:cubicBezTo>
                    <a:cubicBezTo>
                      <a:pt x="825611" y="29375"/>
                      <a:pt x="1414011" y="-66751"/>
                      <a:pt x="1951371" y="47158"/>
                    </a:cubicBezTo>
                    <a:cubicBezTo>
                      <a:pt x="2826899" y="232753"/>
                      <a:pt x="3244736" y="892750"/>
                      <a:pt x="2830957" y="1436515"/>
                    </a:cubicBezTo>
                    <a:cubicBezTo>
                      <a:pt x="2545034" y="1812259"/>
                      <a:pt x="1931964" y="2027347"/>
                      <a:pt x="1302088" y="1972900"/>
                    </a:cubicBezTo>
                    <a:cubicBezTo>
                      <a:pt x="1246733" y="2005839"/>
                      <a:pt x="1241383" y="2031633"/>
                      <a:pt x="1152691" y="2095528"/>
                    </a:cubicBezTo>
                    <a:cubicBezTo>
                      <a:pt x="1073583" y="2161409"/>
                      <a:pt x="982570" y="2193952"/>
                      <a:pt x="872506" y="2228877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7056634" y="4854313"/>
                <a:ext cx="20569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30</a:t>
                </a:r>
                <a:r>
                  <a:rPr kumimoji="1" lang="ja-JP" altLang="en-US" sz="200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分たったら</a:t>
                </a:r>
                <a:br>
                  <a:rPr kumimoji="1" lang="en-US" altLang="ja-JP" sz="200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</a:br>
                <a:r>
                  <a:rPr kumimoji="1" lang="ja-JP" altLang="en-US" sz="200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おしえてね</a:t>
                </a:r>
              </a:p>
            </p:txBody>
          </p:sp>
        </p:grpSp>
        <p:pic>
          <p:nvPicPr>
            <p:cNvPr id="4" name="図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916"/>
            <a:stretch/>
          </p:blipFill>
          <p:spPr>
            <a:xfrm>
              <a:off x="4571999" y="4401271"/>
              <a:ext cx="3137743" cy="2355938"/>
            </a:xfrm>
            <a:prstGeom prst="rect">
              <a:avLst/>
            </a:prstGeom>
            <a:effectLst/>
          </p:spPr>
        </p:pic>
      </p:grpSp>
      <p:sp>
        <p:nvSpPr>
          <p:cNvPr id="89" name="ドーナツ 88"/>
          <p:cNvSpPr/>
          <p:nvPr/>
        </p:nvSpPr>
        <p:spPr>
          <a:xfrm>
            <a:off x="6549598" y="5613009"/>
            <a:ext cx="1218592" cy="1216854"/>
          </a:xfrm>
          <a:prstGeom prst="donut">
            <a:avLst>
              <a:gd name="adj" fmla="val 16648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5E5A2E29-457D-9BB3-D2F3-923FBDD7742F}"/>
              </a:ext>
            </a:extLst>
          </p:cNvPr>
          <p:cNvGrpSpPr/>
          <p:nvPr/>
        </p:nvGrpSpPr>
        <p:grpSpPr>
          <a:xfrm>
            <a:off x="672641" y="382069"/>
            <a:ext cx="7625858" cy="2143125"/>
            <a:chOff x="672641" y="382069"/>
            <a:chExt cx="7625858" cy="2143125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72751743-6CEB-DD5D-C172-00ED77FB65FA}"/>
                </a:ext>
              </a:extLst>
            </p:cNvPr>
            <p:cNvGrpSpPr/>
            <p:nvPr/>
          </p:nvGrpSpPr>
          <p:grpSpPr>
            <a:xfrm>
              <a:off x="672641" y="382069"/>
              <a:ext cx="7625858" cy="2143125"/>
              <a:chOff x="672641" y="420169"/>
              <a:chExt cx="7625858" cy="2143125"/>
            </a:xfrm>
          </p:grpSpPr>
          <p:pic>
            <p:nvPicPr>
              <p:cNvPr id="10" name="図 9">
                <a:extLst>
                  <a:ext uri="{FF2B5EF4-FFF2-40B4-BE49-F238E27FC236}">
                    <a16:creationId xmlns:a16="http://schemas.microsoft.com/office/drawing/2014/main" id="{179893CC-1BFB-C9F9-B19B-05E519F6A0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6802" y="420169"/>
                <a:ext cx="2151697" cy="2143125"/>
              </a:xfrm>
              <a:prstGeom prst="rect">
                <a:avLst/>
              </a:prstGeom>
            </p:spPr>
          </p:pic>
          <p:grpSp>
            <p:nvGrpSpPr>
              <p:cNvPr id="11" name="グループ化 10">
                <a:extLst>
                  <a:ext uri="{FF2B5EF4-FFF2-40B4-BE49-F238E27FC236}">
                    <a16:creationId xmlns:a16="http://schemas.microsoft.com/office/drawing/2014/main" id="{A491CE5B-F648-6D7C-9DCC-80DA6ED56872}"/>
                  </a:ext>
                </a:extLst>
              </p:cNvPr>
              <p:cNvGrpSpPr/>
              <p:nvPr/>
            </p:nvGrpSpPr>
            <p:grpSpPr>
              <a:xfrm>
                <a:off x="672641" y="1103650"/>
                <a:ext cx="5661177" cy="1111992"/>
                <a:chOff x="672641" y="1103650"/>
                <a:chExt cx="5661177" cy="1111992"/>
              </a:xfrm>
            </p:grpSpPr>
            <p:sp>
              <p:nvSpPr>
                <p:cNvPr id="12" name="角丸四角形 28">
                  <a:extLst>
                    <a:ext uri="{FF2B5EF4-FFF2-40B4-BE49-F238E27FC236}">
                      <a16:creationId xmlns:a16="http://schemas.microsoft.com/office/drawing/2014/main" id="{EC621B78-4191-35BC-C58A-19C190F65E17}"/>
                    </a:ext>
                  </a:extLst>
                </p:cNvPr>
                <p:cNvSpPr/>
                <p:nvPr/>
              </p:nvSpPr>
              <p:spPr>
                <a:xfrm>
                  <a:off x="672641" y="1103650"/>
                  <a:ext cx="5661177" cy="1111992"/>
                </a:xfrm>
                <a:custGeom>
                  <a:avLst/>
                  <a:gdLst>
                    <a:gd name="connsiteX0" fmla="*/ 0 w 6516914"/>
                    <a:gd name="connsiteY0" fmla="*/ 555996 h 1111992"/>
                    <a:gd name="connsiteX1" fmla="*/ 555996 w 6516914"/>
                    <a:gd name="connsiteY1" fmla="*/ 0 h 1111992"/>
                    <a:gd name="connsiteX2" fmla="*/ 5960918 w 6516914"/>
                    <a:gd name="connsiteY2" fmla="*/ 0 h 1111992"/>
                    <a:gd name="connsiteX3" fmla="*/ 6516914 w 6516914"/>
                    <a:gd name="connsiteY3" fmla="*/ 555996 h 1111992"/>
                    <a:gd name="connsiteX4" fmla="*/ 6516914 w 6516914"/>
                    <a:gd name="connsiteY4" fmla="*/ 555996 h 1111992"/>
                    <a:gd name="connsiteX5" fmla="*/ 5960918 w 6516914"/>
                    <a:gd name="connsiteY5" fmla="*/ 1111992 h 1111992"/>
                    <a:gd name="connsiteX6" fmla="*/ 555996 w 6516914"/>
                    <a:gd name="connsiteY6" fmla="*/ 1111992 h 1111992"/>
                    <a:gd name="connsiteX7" fmla="*/ 0 w 6516914"/>
                    <a:gd name="connsiteY7" fmla="*/ 555996 h 1111992"/>
                    <a:gd name="connsiteX0" fmla="*/ 0 w 6555491"/>
                    <a:gd name="connsiteY0" fmla="*/ 555996 h 1111992"/>
                    <a:gd name="connsiteX1" fmla="*/ 555996 w 6555491"/>
                    <a:gd name="connsiteY1" fmla="*/ 0 h 1111992"/>
                    <a:gd name="connsiteX2" fmla="*/ 5960918 w 6555491"/>
                    <a:gd name="connsiteY2" fmla="*/ 0 h 1111992"/>
                    <a:gd name="connsiteX3" fmla="*/ 6478814 w 6555491"/>
                    <a:gd name="connsiteY3" fmla="*/ 350218 h 1111992"/>
                    <a:gd name="connsiteX4" fmla="*/ 6516914 w 6555491"/>
                    <a:gd name="connsiteY4" fmla="*/ 555996 h 1111992"/>
                    <a:gd name="connsiteX5" fmla="*/ 6516914 w 6555491"/>
                    <a:gd name="connsiteY5" fmla="*/ 555996 h 1111992"/>
                    <a:gd name="connsiteX6" fmla="*/ 5960918 w 6555491"/>
                    <a:gd name="connsiteY6" fmla="*/ 1111992 h 1111992"/>
                    <a:gd name="connsiteX7" fmla="*/ 555996 w 6555491"/>
                    <a:gd name="connsiteY7" fmla="*/ 1111992 h 1111992"/>
                    <a:gd name="connsiteX8" fmla="*/ 0 w 6555491"/>
                    <a:gd name="connsiteY8" fmla="*/ 555996 h 1111992"/>
                    <a:gd name="connsiteX0" fmla="*/ 0 w 6562480"/>
                    <a:gd name="connsiteY0" fmla="*/ 555996 h 1111992"/>
                    <a:gd name="connsiteX1" fmla="*/ 555996 w 6562480"/>
                    <a:gd name="connsiteY1" fmla="*/ 0 h 1111992"/>
                    <a:gd name="connsiteX2" fmla="*/ 5960918 w 6562480"/>
                    <a:gd name="connsiteY2" fmla="*/ 0 h 1111992"/>
                    <a:gd name="connsiteX3" fmla="*/ 6478814 w 6562480"/>
                    <a:gd name="connsiteY3" fmla="*/ 350218 h 1111992"/>
                    <a:gd name="connsiteX4" fmla="*/ 6516914 w 6562480"/>
                    <a:gd name="connsiteY4" fmla="*/ 555996 h 1111992"/>
                    <a:gd name="connsiteX5" fmla="*/ 6516914 w 6562480"/>
                    <a:gd name="connsiteY5" fmla="*/ 555996 h 1111992"/>
                    <a:gd name="connsiteX6" fmla="*/ 6491514 w 6562480"/>
                    <a:gd name="connsiteY6" fmla="*/ 756618 h 1111992"/>
                    <a:gd name="connsiteX7" fmla="*/ 5960918 w 6562480"/>
                    <a:gd name="connsiteY7" fmla="*/ 1111992 h 1111992"/>
                    <a:gd name="connsiteX8" fmla="*/ 555996 w 6562480"/>
                    <a:gd name="connsiteY8" fmla="*/ 1111992 h 1111992"/>
                    <a:gd name="connsiteX9" fmla="*/ 0 w 6562480"/>
                    <a:gd name="connsiteY9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6516914 w 7063014"/>
                    <a:gd name="connsiteY4" fmla="*/ 555996 h 1111992"/>
                    <a:gd name="connsiteX5" fmla="*/ 7063014 w 7063014"/>
                    <a:gd name="connsiteY5" fmla="*/ 555996 h 1111992"/>
                    <a:gd name="connsiteX6" fmla="*/ 6491514 w 7063014"/>
                    <a:gd name="connsiteY6" fmla="*/ 756618 h 1111992"/>
                    <a:gd name="connsiteX7" fmla="*/ 5960918 w 7063014"/>
                    <a:gd name="connsiteY7" fmla="*/ 1111992 h 1111992"/>
                    <a:gd name="connsiteX8" fmla="*/ 555996 w 7063014"/>
                    <a:gd name="connsiteY8" fmla="*/ 1111992 h 1111992"/>
                    <a:gd name="connsiteX9" fmla="*/ 0 w 7063014"/>
                    <a:gd name="connsiteY9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7566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91514 w 7063014"/>
                    <a:gd name="connsiteY3" fmla="*/ 40736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91514 w 7063014"/>
                    <a:gd name="connsiteY3" fmla="*/ 40736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63014" h="1111992">
                      <a:moveTo>
                        <a:pt x="0" y="555996"/>
                      </a:moveTo>
                      <a:cubicBezTo>
                        <a:pt x="0" y="248928"/>
                        <a:pt x="248928" y="0"/>
                        <a:pt x="555996" y="0"/>
                      </a:cubicBezTo>
                      <a:lnTo>
                        <a:pt x="5960918" y="0"/>
                      </a:lnTo>
                      <a:cubicBezTo>
                        <a:pt x="6509904" y="58370"/>
                        <a:pt x="6434832" y="314702"/>
                        <a:pt x="6491514" y="407368"/>
                      </a:cubicBezTo>
                      <a:cubicBezTo>
                        <a:pt x="6675196" y="500034"/>
                        <a:pt x="6825947" y="558113"/>
                        <a:pt x="7063014" y="555996"/>
                      </a:cubicBezTo>
                      <a:cubicBezTo>
                        <a:pt x="6855581" y="725329"/>
                        <a:pt x="6622280" y="714752"/>
                        <a:pt x="6491514" y="693118"/>
                      </a:cubicBezTo>
                      <a:cubicBezTo>
                        <a:pt x="6544898" y="849284"/>
                        <a:pt x="6385021" y="1078163"/>
                        <a:pt x="5960918" y="1111992"/>
                      </a:cubicBezTo>
                      <a:lnTo>
                        <a:pt x="555996" y="1111992"/>
                      </a:lnTo>
                      <a:cubicBezTo>
                        <a:pt x="248928" y="1111992"/>
                        <a:pt x="0" y="863064"/>
                        <a:pt x="0" y="555996"/>
                      </a:cubicBezTo>
                      <a:close/>
                    </a:path>
                  </a:pathLst>
                </a:custGeom>
                <a:ln w="3810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13" name="テキスト ボックス 12">
                  <a:extLst>
                    <a:ext uri="{FF2B5EF4-FFF2-40B4-BE49-F238E27FC236}">
                      <a16:creationId xmlns:a16="http://schemas.microsoft.com/office/drawing/2014/main" id="{FBC8CFCB-BB44-4B88-968C-501695BCB0BE}"/>
                    </a:ext>
                  </a:extLst>
                </p:cNvPr>
                <p:cNvSpPr txBox="1"/>
                <p:nvPr/>
              </p:nvSpPr>
              <p:spPr>
                <a:xfrm>
                  <a:off x="672641" y="1224321"/>
                  <a:ext cx="5213809" cy="9848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1200"/>
                    </a:spcAft>
                  </a:pPr>
                  <a:r>
                    <a:rPr kumimoji="1" lang="ja-JP" altLang="en-US" sz="2400" b="1" dirty="0">
                      <a:solidFill>
                        <a:srgbClr val="62983E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なにがいけなかったのか</a:t>
                  </a:r>
                  <a:endParaRPr kumimoji="1" lang="en-US" altLang="ja-JP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  <a:p>
                  <a:pPr algn="ctr">
                    <a:spcAft>
                      <a:spcPts val="1200"/>
                    </a:spcAft>
                  </a:pPr>
                  <a:r>
                    <a:rPr lang="ja-JP" altLang="en-US" sz="2400" b="1" dirty="0">
                      <a:solidFill>
                        <a:srgbClr val="62983E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いっしょに考えてみよう！</a:t>
                  </a:r>
                  <a:endParaRPr kumimoji="1" lang="ja-JP" altLang="en-US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</p:txBody>
            </p:sp>
          </p:grpSp>
        </p:grp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E474CFB0-2BA8-2E3D-7B9D-9241CBAF7E01}"/>
                </a:ext>
              </a:extLst>
            </p:cNvPr>
            <p:cNvSpPr txBox="1"/>
            <p:nvPr/>
          </p:nvSpPr>
          <p:spPr>
            <a:xfrm>
              <a:off x="2841934" y="1511182"/>
              <a:ext cx="591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62983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かんが</a:t>
              </a: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9BC77D3A-66BC-5B51-871E-80F771D26478}"/>
              </a:ext>
            </a:extLst>
          </p:cNvPr>
          <p:cNvGrpSpPr/>
          <p:nvPr/>
        </p:nvGrpSpPr>
        <p:grpSpPr>
          <a:xfrm>
            <a:off x="2929992" y="2421298"/>
            <a:ext cx="5566309" cy="1956309"/>
            <a:chOff x="2929992" y="2421298"/>
            <a:chExt cx="5566309" cy="1956309"/>
          </a:xfrm>
        </p:grpSpPr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28363F7E-BD2B-F422-17AB-98CF2563450F}"/>
                </a:ext>
              </a:extLst>
            </p:cNvPr>
            <p:cNvSpPr txBox="1"/>
            <p:nvPr/>
          </p:nvSpPr>
          <p:spPr>
            <a:xfrm>
              <a:off x="3565025" y="2421298"/>
              <a:ext cx="6477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じ　かん</a:t>
              </a: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B7E002D5-756E-E62B-B9B2-7BEF15E2BA6D}"/>
                </a:ext>
              </a:extLst>
            </p:cNvPr>
            <p:cNvSpPr txBox="1"/>
            <p:nvPr/>
          </p:nvSpPr>
          <p:spPr>
            <a:xfrm>
              <a:off x="6776274" y="2421298"/>
              <a:ext cx="446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おそ</a:t>
              </a: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0A0565EC-9BBD-2B31-822B-7928EF8EC0B0}"/>
                </a:ext>
              </a:extLst>
            </p:cNvPr>
            <p:cNvSpPr txBox="1"/>
            <p:nvPr/>
          </p:nvSpPr>
          <p:spPr>
            <a:xfrm>
              <a:off x="7545002" y="2421298"/>
              <a:ext cx="446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お</a:t>
              </a: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02DD4B30-D9B6-21C5-398B-4A6B7C22DDEA}"/>
                </a:ext>
              </a:extLst>
            </p:cNvPr>
            <p:cNvSpPr txBox="1"/>
            <p:nvPr/>
          </p:nvSpPr>
          <p:spPr>
            <a:xfrm>
              <a:off x="3767691" y="2882602"/>
              <a:ext cx="7808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せいかつ</a:t>
              </a: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6500A4C8-4E68-7CD7-6D63-46068B9A8484}"/>
                </a:ext>
              </a:extLst>
            </p:cNvPr>
            <p:cNvSpPr txBox="1"/>
            <p:nvPr/>
          </p:nvSpPr>
          <p:spPr>
            <a:xfrm>
              <a:off x="7844679" y="2882602"/>
              <a:ext cx="6516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ひる　ま</a:t>
              </a: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B6DCA0F8-C8AB-CE75-DF06-325DC1C1067B}"/>
                </a:ext>
              </a:extLst>
            </p:cNvPr>
            <p:cNvSpPr txBox="1"/>
            <p:nvPr/>
          </p:nvSpPr>
          <p:spPr>
            <a:xfrm>
              <a:off x="5663260" y="3650842"/>
              <a:ext cx="446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いえ</a:t>
              </a: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2813A37B-BC23-ADB0-6214-33152A54549F}"/>
                </a:ext>
              </a:extLst>
            </p:cNvPr>
            <p:cNvSpPr txBox="1"/>
            <p:nvPr/>
          </p:nvSpPr>
          <p:spPr>
            <a:xfrm>
              <a:off x="6538797" y="3650842"/>
              <a:ext cx="446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はな</a:t>
              </a: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8EE90C3E-FE5F-496F-C8CF-21F4A4B70B03}"/>
                </a:ext>
              </a:extLst>
            </p:cNvPr>
            <p:cNvSpPr txBox="1"/>
            <p:nvPr/>
          </p:nvSpPr>
          <p:spPr>
            <a:xfrm>
              <a:off x="2929992" y="4100608"/>
              <a:ext cx="6477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じ　かん</a:t>
              </a:r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ACE3870E-953D-BD33-AC2D-734DAB94BCD1}"/>
              </a:ext>
            </a:extLst>
          </p:cNvPr>
          <p:cNvGrpSpPr/>
          <p:nvPr/>
        </p:nvGrpSpPr>
        <p:grpSpPr>
          <a:xfrm>
            <a:off x="569966" y="4804755"/>
            <a:ext cx="7360615" cy="1689270"/>
            <a:chOff x="569966" y="4804755"/>
            <a:chExt cx="7360615" cy="1689270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494B9A23-B091-E3C6-FB3A-296E83FA13C0}"/>
                </a:ext>
              </a:extLst>
            </p:cNvPr>
            <p:cNvSpPr txBox="1"/>
            <p:nvPr/>
          </p:nvSpPr>
          <p:spPr>
            <a:xfrm>
              <a:off x="7486676" y="4804755"/>
              <a:ext cx="4439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accent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ぷん</a:t>
              </a: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A9647B72-A34E-FFD0-C0C9-088EC24F32F2}"/>
                </a:ext>
              </a:extLst>
            </p:cNvPr>
            <p:cNvSpPr txBox="1"/>
            <p:nvPr/>
          </p:nvSpPr>
          <p:spPr>
            <a:xfrm>
              <a:off x="597978" y="4839007"/>
              <a:ext cx="6222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どう が</a:t>
              </a: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93010272-C418-6C59-8E80-26B29DD31554}"/>
                </a:ext>
              </a:extLst>
            </p:cNvPr>
            <p:cNvSpPr txBox="1"/>
            <p:nvPr/>
          </p:nvSpPr>
          <p:spPr>
            <a:xfrm>
              <a:off x="1518728" y="5292737"/>
              <a:ext cx="6529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じ かん</a:t>
              </a: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B2944521-3269-9D37-BDEE-A08CCFA75394}"/>
                </a:ext>
              </a:extLst>
            </p:cNvPr>
            <p:cNvSpPr txBox="1"/>
            <p:nvPr/>
          </p:nvSpPr>
          <p:spPr>
            <a:xfrm>
              <a:off x="569966" y="5757342"/>
              <a:ext cx="446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いえ</a:t>
              </a: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6B82C8BA-C82A-41E8-264C-F738692EF3A1}"/>
                </a:ext>
              </a:extLst>
            </p:cNvPr>
            <p:cNvSpPr txBox="1"/>
            <p:nvPr/>
          </p:nvSpPr>
          <p:spPr>
            <a:xfrm>
              <a:off x="1446216" y="5757342"/>
              <a:ext cx="8169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きょうりょく</a:t>
              </a: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FD1038C2-8069-BF6F-642C-F0EFA835A3ED}"/>
                </a:ext>
              </a:extLst>
            </p:cNvPr>
            <p:cNvSpPr txBox="1"/>
            <p:nvPr/>
          </p:nvSpPr>
          <p:spPr>
            <a:xfrm>
              <a:off x="1199678" y="6217026"/>
              <a:ext cx="6529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じ かん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5352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8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角丸四角形 33"/>
          <p:cNvSpPr/>
          <p:nvPr/>
        </p:nvSpPr>
        <p:spPr>
          <a:xfrm>
            <a:off x="-38100" y="607998"/>
            <a:ext cx="9220200" cy="2952751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5" name="グループ化 34"/>
          <p:cNvGrpSpPr/>
          <p:nvPr/>
        </p:nvGrpSpPr>
        <p:grpSpPr>
          <a:xfrm rot="892338">
            <a:off x="5070392" y="3854374"/>
            <a:ext cx="4286084" cy="2240620"/>
            <a:chOff x="-143640" y="3993404"/>
            <a:chExt cx="4286084" cy="2240620"/>
          </a:xfrm>
        </p:grpSpPr>
        <p:sp>
          <p:nvSpPr>
            <p:cNvPr id="36" name="雲 31"/>
            <p:cNvSpPr/>
            <p:nvPr/>
          </p:nvSpPr>
          <p:spPr>
            <a:xfrm rot="197991">
              <a:off x="253544" y="3993404"/>
              <a:ext cx="3370616" cy="224062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37" name="正方形/長方形 36"/>
            <p:cNvSpPr/>
            <p:nvPr/>
          </p:nvSpPr>
          <p:spPr>
            <a:xfrm rot="21098764">
              <a:off x="-143640" y="4592027"/>
              <a:ext cx="428608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時間をきめて</a:t>
              </a:r>
              <a:endParaRPr kumimoji="0" lang="en-US" altLang="ja-JP" sz="3200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つかおう！</a:t>
              </a:r>
            </a:p>
          </p:txBody>
        </p:sp>
      </p:grpSp>
      <p:sp>
        <p:nvSpPr>
          <p:cNvPr id="38" name="テキスト ボックス 37"/>
          <p:cNvSpPr txBox="1"/>
          <p:nvPr/>
        </p:nvSpPr>
        <p:spPr>
          <a:xfrm>
            <a:off x="339510" y="1201229"/>
            <a:ext cx="867114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インターネットをつかうと、べんりで楽しいことがたくさん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あります。しかし、つい時間を忘れてしまうことがあるかも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しれません。家の人といっしょに時間を管理しながら、</a:t>
            </a:r>
            <a:br>
              <a:rPr lang="en-US" altLang="ja-JP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じょうずにつかいましょう。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7. </a:t>
            </a:r>
            <a:r>
              <a:rPr lang="ja-JP" altLang="en-US" dirty="0"/>
              <a:t>インターネットをつかうときのルール</a:t>
            </a:r>
          </a:p>
        </p:txBody>
      </p:sp>
      <p:pic>
        <p:nvPicPr>
          <p:cNvPr id="2051" name="Picture 3" descr="D:\_プロジェクト\201512_徳島市教育研究所\07_illustration\ICTすだちくん0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3778043"/>
            <a:ext cx="263842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63ED338-3254-B7A0-D41B-B9E00ED4B471}"/>
              </a:ext>
            </a:extLst>
          </p:cNvPr>
          <p:cNvSpPr txBox="1"/>
          <p:nvPr/>
        </p:nvSpPr>
        <p:spPr>
          <a:xfrm rot="420000">
            <a:off x="6290804" y="4228427"/>
            <a:ext cx="819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　　かん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A8B6DC6-9EBF-7C6C-C7F0-B5AB58BBC30E}"/>
              </a:ext>
            </a:extLst>
          </p:cNvPr>
          <p:cNvSpPr txBox="1"/>
          <p:nvPr/>
        </p:nvSpPr>
        <p:spPr>
          <a:xfrm>
            <a:off x="5503470" y="1020511"/>
            <a:ext cx="494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たの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95CC67D-65AF-A8CB-CDC3-204E1916B830}"/>
              </a:ext>
            </a:extLst>
          </p:cNvPr>
          <p:cNvSpPr txBox="1"/>
          <p:nvPr/>
        </p:nvSpPr>
        <p:spPr>
          <a:xfrm>
            <a:off x="3685573" y="1554673"/>
            <a:ext cx="8445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 　かん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87C2309-8E24-E885-4C3E-5F369565E951}"/>
              </a:ext>
            </a:extLst>
          </p:cNvPr>
          <p:cNvSpPr txBox="1"/>
          <p:nvPr/>
        </p:nvSpPr>
        <p:spPr>
          <a:xfrm>
            <a:off x="4613874" y="1554673"/>
            <a:ext cx="494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わす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25C27E8-B4E2-5A4E-309A-238477BE3741}"/>
              </a:ext>
            </a:extLst>
          </p:cNvPr>
          <p:cNvSpPr txBox="1"/>
          <p:nvPr/>
        </p:nvSpPr>
        <p:spPr>
          <a:xfrm>
            <a:off x="2161187" y="2048274"/>
            <a:ext cx="494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いえ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17F130B-879D-38E6-0538-8B1702EB73AD}"/>
              </a:ext>
            </a:extLst>
          </p:cNvPr>
          <p:cNvSpPr txBox="1"/>
          <p:nvPr/>
        </p:nvSpPr>
        <p:spPr>
          <a:xfrm>
            <a:off x="4945899" y="2048274"/>
            <a:ext cx="804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 　かん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2DF9CF0-CE86-EF77-BB63-89CC106AD64B}"/>
              </a:ext>
            </a:extLst>
          </p:cNvPr>
          <p:cNvSpPr txBox="1"/>
          <p:nvPr/>
        </p:nvSpPr>
        <p:spPr>
          <a:xfrm>
            <a:off x="5797344" y="2048274"/>
            <a:ext cx="804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かん　 り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185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UUID" val="{A354DAC5-3A7E-4947-97A7-257F7A97C0D8}"/>
  <p:tag name="ISPRING_RESOURCE_FOLDER" val="D:\ryuno\_徳島\コンテンツ制作\情報モラル教育絵コンテ160226\"/>
  <p:tag name="ISPRING_PRESENTATION_PATH" val="D:\ryuno\_徳島\コンテンツ制作\情報モラル教育絵コンテ160226.pptx"/>
  <p:tag name="ISPRING_PROJECT_FOLDER_UPDATED" val="1"/>
  <p:tag name="ISPRING_SCREEN_RECS_UPDATED" val="D:\ryuno\_徳島\コンテンツ制作\情報モラル教育絵コンテ160226\"/>
  <p:tag name="MMPROD_UIDATA" val="&lt;database version=&quot;11.0&quot;&gt;&lt;object type=&quot;1&quot; unique_id=&quot;10001&quot;&gt;&lt;object type=&quot;2&quot; unique_id=&quot;215453&quot;&gt;&lt;object type=&quot;3&quot; unique_id=&quot;215982&quot;&gt;&lt;property id=&quot;20148&quot; value=&quot;5&quot;/&gt;&lt;property id=&quot;20300&quot; value=&quot;スライド 45 - &amp;quot;8. ネットゲームのやり過ぎはダメ！（有料アイテム）&amp;quot;&quot;/&gt;&lt;property id=&quot;20307&quot; value=&quot;272&quot;/&gt;&lt;/object&gt;&lt;object type=&quot;3&quot; unique_id=&quot;216200&quot;&gt;&lt;property id=&quot;20148&quot; value=&quot;5&quot;/&gt;&lt;property id=&quot;20300&quot; value=&quot;スライド 41 - &amp;quot;8. ネットゲームのやり過ぎはダメ！（有料アイテム）&amp;quot;&quot;/&gt;&lt;property id=&quot;20307&quot; value=&quot;274&quot;/&gt;&lt;/object&gt;&lt;object type=&quot;3&quot; unique_id=&quot;216202&quot;&gt;&lt;property id=&quot;20148&quot; value=&quot;5&quot;/&gt;&lt;property id=&quot;20300&quot; value=&quot;スライド 44 - &amp;quot;8. ネットゲームのやり過ぎはダメ！（有料アイテム）&amp;quot;&quot;/&gt;&lt;property id=&quot;20307&quot; value=&quot;276&quot;/&gt;&lt;/object&gt;&lt;object type=&quot;3&quot; unique_id=&quot;216203&quot;&gt;&lt;property id=&quot;20148&quot; value=&quot;5&quot;/&gt;&lt;property id=&quot;20300&quot; value=&quot;スライド 46 - &amp;quot;8. ネットゲームのやり過ぎはダメ！（有料アイテム）&amp;quot;&quot;/&gt;&lt;property id=&quot;20307&quot; value=&quot;277&quot;/&gt;&lt;/object&gt;&lt;object type=&quot;3&quot; unique_id=&quot;216233&quot;&gt;&lt;property id=&quot;20148&quot; value=&quot;5&quot;/&gt;&lt;property id=&quot;20300&quot; value=&quot;スライド 42 - &amp;quot;8. ネットゲームのやり過ぎはダメ！（有料アイテム）&amp;quot;&quot;/&gt;&lt;property id=&quot;20307&quot; value=&quot;279&quot;/&gt;&lt;/object&gt;&lt;object type=&quot;3&quot; unique_id=&quot;216234&quot;&gt;&lt;property id=&quot;20148&quot; value=&quot;5&quot;/&gt;&lt;property id=&quot;20300&quot; value=&quot;スライド 43 - &amp;quot;8. ネットゲームのやり過ぎはダメ！（有料アイテム）&amp;quot;&quot;/&gt;&lt;property id=&quot;20307&quot; value=&quot;278&quot;/&gt;&lt;/object&gt;&lt;object type=&quot;3&quot; unique_id=&quot;217394&quot;&gt;&lt;property id=&quot;20148&quot; value=&quot;5&quot;/&gt;&lt;property id=&quot;20300&quot; value=&quot;スライド 35 - &amp;quot;7. インターネットを使うときのルール&amp;quot;&quot;/&gt;&lt;property id=&quot;20307&quot; value=&quot;280&quot;/&gt;&lt;/object&gt;&lt;object type=&quot;3&quot; unique_id=&quot;217395&quot;&gt;&lt;property id=&quot;20148&quot; value=&quot;5&quot;/&gt;&lt;property id=&quot;20300&quot; value=&quot;スライド 36 - &amp;quot;7. インターネットを使うときのルール&amp;quot;&quot;/&gt;&lt;property id=&quot;20307&quot; value=&quot;281&quot;/&gt;&lt;/object&gt;&lt;object type=&quot;3&quot; unique_id=&quot;217396&quot;&gt;&lt;property id=&quot;20148&quot; value=&quot;5&quot;/&gt;&lt;property id=&quot;20300&quot; value=&quot;スライド 37 - &amp;quot;7. インターネットを使うときのルール&amp;quot;&quot;/&gt;&lt;property id=&quot;20307&quot; value=&quot;282&quot;/&gt;&lt;/object&gt;&lt;object type=&quot;3&quot; unique_id=&quot;217452&quot;&gt;&lt;property id=&quot;20148&quot; value=&quot;5&quot;/&gt;&lt;property id=&quot;20300&quot; value=&quot;スライド 38 - &amp;quot;7. インターネットを使うときのルール&amp;quot;&quot;/&gt;&lt;property id=&quot;20307&quot; value=&quot;283&quot;/&gt;&lt;/object&gt;&lt;object type=&quot;3&quot; unique_id=&quot;217453&quot;&gt;&lt;property id=&quot;20148&quot; value=&quot;5&quot;/&gt;&lt;property id=&quot;20300&quot; value=&quot;スライド 39 - &amp;quot;7. インターネットを使うときのルール&amp;quot;&quot;/&gt;&lt;property id=&quot;20307&quot; value=&quot;284&quot;/&gt;&lt;/object&gt;&lt;object type=&quot;3&quot; unique_id=&quot;217506&quot;&gt;&lt;property id=&quot;20148&quot; value=&quot;5&quot;/&gt;&lt;property id=&quot;20300&quot; value=&quot;スライド 29 - &amp;quot;6. 悪口を書かない&amp;quot;&quot;/&gt;&lt;property id=&quot;20307&quot; value=&quot;285&quot;/&gt;&lt;/object&gt;&lt;object type=&quot;3&quot; unique_id=&quot;217507&quot;&gt;&lt;property id=&quot;20148&quot; value=&quot;5&quot;/&gt;&lt;property id=&quot;20300&quot; value=&quot;スライド 30 - &amp;quot;6. 悪口を書かない&amp;quot;&quot;/&gt;&lt;property id=&quot;20307&quot; value=&quot;286&quot;/&gt;&lt;/object&gt;&lt;object type=&quot;3&quot; unique_id=&quot;217667&quot;&gt;&lt;property id=&quot;20148&quot; value=&quot;5&quot;/&gt;&lt;property id=&quot;20300&quot; value=&quot;スライド 31 - &amp;quot;6. 悪口を書かない&amp;quot;&quot;/&gt;&lt;property id=&quot;20307&quot; value=&quot;288&quot;/&gt;&lt;/object&gt;&lt;object type=&quot;3&quot; unique_id=&quot;217668&quot;&gt;&lt;property id=&quot;20148&quot; value=&quot;5&quot;/&gt;&lt;property id=&quot;20300&quot; value=&quot;スライド 32 - &amp;quot;6. 悪口を書かない&amp;quot;&quot;/&gt;&lt;property id=&quot;20307&quot; value=&quot;289&quot;/&gt;&lt;/object&gt;&lt;object type=&quot;3&quot; unique_id=&quot;217669&quot;&gt;&lt;property id=&quot;20148&quot; value=&quot;5&quot;/&gt;&lt;property id=&quot;20300&quot; value=&quot;スライド 33 - &amp;quot;6. 悪口を書かない&amp;quot;&quot;/&gt;&lt;property id=&quot;20307&quot; value=&quot;290&quot;/&gt;&lt;/object&gt;&lt;object type=&quot;3&quot; unique_id=&quot;217671&quot;&gt;&lt;property id=&quot;20148&quot; value=&quot;5&quot;/&gt;&lt;property id=&quot;20300&quot; value=&quot;スライド 24 - &amp;quot;5. パスワード管理&amp;quot;&quot;/&gt;&lt;property id=&quot;20307&quot; value=&quot;291&quot;/&gt;&lt;/object&gt;&lt;object type=&quot;3&quot; unique_id=&quot;224503&quot;&gt;&lt;property id=&quot;20148&quot; value=&quot;5&quot;/&gt;&lt;property id=&quot;20300&quot; value=&quot;スライド 25 - &amp;quot;5. パスワード管理&amp;quot;&quot;/&gt;&lt;property id=&quot;20307&quot; value=&quot;292&quot;/&gt;&lt;/object&gt;&lt;object type=&quot;3&quot; unique_id=&quot;224731&quot;&gt;&lt;property id=&quot;20148&quot; value=&quot;5&quot;/&gt;&lt;property id=&quot;20300&quot; value=&quot;スライド 26 - &amp;quot;5. パスワード管理&amp;quot;&quot;/&gt;&lt;property id=&quot;20307&quot; value=&quot;294&quot;/&gt;&lt;/object&gt;&lt;object type=&quot;3&quot; unique_id=&quot;224732&quot;&gt;&lt;property id=&quot;20148&quot; value=&quot;5&quot;/&gt;&lt;property id=&quot;20300&quot; value=&quot;スライド 27 - &amp;quot;5. パスワード管理&amp;quot;&quot;/&gt;&lt;property id=&quot;20307&quot; value=&quot;295&quot;/&gt;&lt;/object&gt;&lt;object type=&quot;3&quot; unique_id=&quot;225310&quot;&gt;&lt;property id=&quot;20148&quot; value=&quot;5&quot;/&gt;&lt;property id=&quot;20300&quot; value=&quot;スライド 3 - &amp;quot;1. インターネットの情報は正しいの？&amp;quot;&quot;/&gt;&lt;property id=&quot;20307&quot; value=&quot;296&quot;/&gt;&lt;/object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25312&quot;&gt;&lt;property id=&quot;20148&quot; value=&quot;5&quot;/&gt;&lt;property id=&quot;20300&quot; value=&quot;スライド 5 - &amp;quot;1. インターネットの情報は正しいの？&amp;quot;&quot;/&gt;&lt;property id=&quot;20307&quot; value=&quot;298&quot;/&gt;&lt;/object&gt;&lt;object type=&quot;3&quot; unique_id=&quot;225313&quot;&gt;&lt;property id=&quot;20148&quot; value=&quot;5&quot;/&gt;&lt;property id=&quot;20300&quot; value=&quot;スライド 6 - &amp;quot;1. インターネットの情報は正しいの？&amp;quot;&quot;/&gt;&lt;property id=&quot;20307&quot; value=&quot;299&quot;/&gt;&lt;/object&gt;&lt;object type=&quot;3&quot; unique_id=&quot;225314&quot;&gt;&lt;property id=&quot;20148&quot; value=&quot;5&quot;/&gt;&lt;property id=&quot;20300&quot; value=&quot;スライド 8 - &amp;quot;2. ネットのイラストはだれのもの？&amp;quot;&quot;/&gt;&lt;property id=&quot;20307&quot; value=&quot;300&quot;/&gt;&lt;/object&gt;&lt;object type=&quot;3&quot; unique_id=&quot;225315&quot;&gt;&lt;property id=&quot;20148&quot; value=&quot;5&quot;/&gt;&lt;property id=&quot;20300&quot; value=&quot;スライド 9 - &amp;quot;2. ネットのイラストはだれのもの？&amp;quot;&quot;/&gt;&lt;property id=&quot;20307&quot; value=&quot;301&quot;/&gt;&lt;/object&gt;&lt;object type=&quot;3&quot; unique_id=&quot;225316&quot;&gt;&lt;property id=&quot;20148&quot; value=&quot;5&quot;/&gt;&lt;property id=&quot;20300&quot; value=&quot;スライド 10 - &amp;quot;2. ネットのイラストはだれのもの？&amp;quot;&quot;/&gt;&lt;property id=&quot;20307&quot; value=&quot;302&quot;/&gt;&lt;/object&gt;&lt;object type=&quot;3&quot; unique_id=&quot;225317&quot;&gt;&lt;property id=&quot;20148&quot; value=&quot;5&quot;/&gt;&lt;property id=&quot;20300&quot; value=&quot;スライド 11 - &amp;quot;2. ネットのイラストはだれのもの？&amp;quot;&quot;/&gt;&lt;property id=&quot;20307&quot; value=&quot;303&quot;/&gt;&lt;/object&gt;&lt;object type=&quot;3&quot; unique_id=&quot;225318&quot;&gt;&lt;property id=&quot;20148&quot; value=&quot;5&quot;/&gt;&lt;property id=&quot;20300&quot; value=&quot;スライド 13 - &amp;quot;3. 名前、住所、写真を公開しない&amp;quot;&quot;/&gt;&lt;property id=&quot;20307&quot; value=&quot;304&quot;/&gt;&lt;/object&gt;&lt;object type=&quot;3&quot; unique_id=&quot;225319&quot;&gt;&lt;property id=&quot;20148&quot; value=&quot;5&quot;/&gt;&lt;property id=&quot;20300&quot; value=&quot;スライド 14 - &amp;quot;3. 名前、住所、写真を公開しない&amp;quot;&quot;/&gt;&lt;property id=&quot;20307&quot; value=&quot;305&quot;/&gt;&lt;/object&gt;&lt;object type=&quot;3&quot; unique_id=&quot;225320&quot;&gt;&lt;property id=&quot;20148&quot; value=&quot;5&quot;/&gt;&lt;property id=&quot;20300&quot; value=&quot;スライド 16 - &amp;quot;3. 名前、住所、写真を公開しない&amp;quot;&quot;/&gt;&lt;property id=&quot;20307&quot; value=&quot;306&quot;/&gt;&lt;/object&gt;&lt;object type=&quot;3&quot; unique_id=&quot;225321&quot;&gt;&lt;property id=&quot;20148&quot; value=&quot;5&quot;/&gt;&lt;property id=&quot;20300&quot; value=&quot;スライド 17 - &amp;quot;3. 名前、住所、写真を公開しない&amp;quot;&quot;/&gt;&lt;property id=&quot;20307&quot; value=&quot;307&quot;/&gt;&lt;/object&gt;&lt;object type=&quot;3&quot; unique_id=&quot;225322&quot;&gt;&lt;property id=&quot;20148&quot; value=&quot;5&quot;/&gt;&lt;property id=&quot;20300&quot; value=&quot;スライド 19 - &amp;quot;4. 知らない人からのメール&amp;quot;&quot;/&gt;&lt;property id=&quot;20307&quot; value=&quot;308&quot;/&gt;&lt;/object&gt;&lt;object type=&quot;3&quot; unique_id=&quot;225323&quot;&gt;&lt;property id=&quot;20148&quot; value=&quot;5&quot;/&gt;&lt;property id=&quot;20300&quot; value=&quot;スライド 20 - &amp;quot;4. 知らない人からのメール&amp;quot;&quot;/&gt;&lt;property id=&quot;20307&quot; value=&quot;309&quot;/&gt;&lt;/object&gt;&lt;object type=&quot;3&quot; unique_id=&quot;225324&quot;&gt;&lt;property id=&quot;20148&quot; value=&quot;5&quot;/&gt;&lt;property id=&quot;20300&quot; value=&quot;スライド 21 - &amp;quot;4. 知らない人からのメール&amp;quot;&quot;/&gt;&lt;property id=&quot;20307&quot; value=&quot;310&quot;/&gt;&lt;/object&gt;&lt;object type=&quot;3&quot; unique_id=&quot;225325&quot;&gt;&lt;property id=&quot;20148&quot; value=&quot;5&quot;/&gt;&lt;property id=&quot;20300&quot; value=&quot;スライド 22 - &amp;quot;4. 知らない人からのメール&amp;quot;&quot;/&gt;&lt;property id=&quot;20307&quot; value=&quot;311&quot;/&gt;&lt;/object&gt;&lt;object type=&quot;3&quot; unique_id=&quot;225524&quot;&gt;&lt;property id=&quot;20148&quot; value=&quot;5&quot;/&gt;&lt;property id=&quot;20300&quot; value=&quot;スライド 1 - &amp;quot;情報モラル教育&amp;quot;&quot;/&gt;&lt;property id=&quot;20307&quot; value=&quot;313&quot;/&gt;&lt;/object&gt;&lt;object type=&quot;3&quot; unique_id=&quot;228223&quot;&gt;&lt;property id=&quot;20148&quot; value=&quot;5&quot;/&gt;&lt;property id=&quot;20300&quot; value=&quot;スライド 12 - &amp;quot;第3話 名前、住所、写真を 公開しない&amp;quot;&quot;/&gt;&lt;property id=&quot;20307&quot; value=&quot;316&quot;/&gt;&lt;/object&gt;&lt;object type=&quot;3&quot; unique_id=&quot;228225&quot;&gt;&lt;property id=&quot;20148&quot; value=&quot;5&quot;/&gt;&lt;property id=&quot;20300&quot; value=&quot;スライド 23 - &amp;quot;第5話 パスワード管理&amp;quot;&quot;/&gt;&lt;property id=&quot;20307&quot; value=&quot;318&quot;/&gt;&lt;/object&gt;&lt;object type=&quot;3&quot; unique_id=&quot;228227&quot;&gt;&lt;property id=&quot;20148&quot; value=&quot;5&quot;/&gt;&lt;property id=&quot;20300&quot; value=&quot;スライド 34 - &amp;quot;第7話 インターネットを 使うときのルール&amp;quot;&quot;/&gt;&lt;property id=&quot;20307&quot; value=&quot;320&quot;/&gt;&lt;/object&gt;&lt;object type=&quot;3&quot; unique_id=&quot;228228&quot;&gt;&lt;property id=&quot;20148&quot; value=&quot;5&quot;/&gt;&lt;property id=&quot;20300&quot; value=&quot;スライド 40 - &amp;quot;第8話 ネットゲームの 　やり過ぎはダメ！ 　（有料アイテム）&amp;quot;&quot;/&gt;&lt;property id=&quot;20307&quot; value=&quot;321&quot;/&gt;&lt;/object&gt;&lt;object type=&quot;3&quot; unique_id=&quot;228769&quot;&gt;&lt;property id=&quot;20148&quot; value=&quot;5&quot;/&gt;&lt;property id=&quot;20300&quot; value=&quot;スライド 15 - &amp;quot;3. 名前、住所、写真を公開しない&amp;quot;&quot;/&gt;&lt;property id=&quot;20307&quot; value=&quot;323&quot;/&gt;&lt;/object&gt;&lt;object type=&quot;3&quot; unique_id=&quot;230173&quot;&gt;&lt;property id=&quot;20148&quot; value=&quot;5&quot;/&gt;&lt;property id=&quot;20300&quot; value=&quot;スライド 2 - &amp;quot;第1話 インターネットの 情報は正しいの？&amp;quot;&quot;/&gt;&lt;property id=&quot;20307&quot; value=&quot;325&quot;/&gt;&lt;/object&gt;&lt;object type=&quot;3&quot; unique_id=&quot;230789&quot;&gt;&lt;property id=&quot;20148&quot; value=&quot;5&quot;/&gt;&lt;property id=&quot;20300&quot; value=&quot;スライド 18 - &amp;quot;第4話  知らない人からの メール&amp;quot;&quot;/&gt;&lt;property id=&quot;20307&quot; value=&quot;328&quot;/&gt;&lt;/object&gt;&lt;object type=&quot;3&quot; unique_id=&quot;230790&quot;&gt;&lt;property id=&quot;20148&quot; value=&quot;5&quot;/&gt;&lt;property id=&quot;20300&quot; value=&quot;スライド 28 - &amp;quot;第6話 悪口を書かない&amp;quot;&quot;/&gt;&lt;property id=&quot;20307&quot; value=&quot;329&quot;/&gt;&lt;/object&gt;&lt;object type=&quot;3&quot; unique_id=&quot;231045&quot;&gt;&lt;property id=&quot;20148&quot; value=&quot;5&quot;/&gt;&lt;property id=&quot;20300&quot; value=&quot;スライド 7 - &amp;quot;第2話 ネットのイラストは だれのもの？&amp;quot;&quot;/&gt;&lt;property id=&quot;20307&quot; value=&quot;330&quot;/&gt;&lt;/object&gt;&lt;/object&gt;&lt;object type=&quot;8&quot; unique_id=&quot;215459&quot;&gt;&lt;/object&gt;&lt;/object&gt;&lt;/database&gt;"/>
  <p:tag name="ARTICULATE_SLIDE_COUNT" val="46"/>
  <p:tag name="ISPRING_ULTRA_SCORM_COURSE_ID" val="0B614A66-4F9C-4121-B07A-BA9DFF81A28D"/>
  <p:tag name="ISPRING_SCORM_RATE_SLIDES" val="1"/>
  <p:tag name="ISPRING_PLAYERS_CUSTOMIZATION" val="UEsDBBQAAgAIAJ2Qd0gZFILhdwUAADITAAAdAAAAdW5pdmVyc2FsL2NvbW1vbl9tZXNzYWdlcy5sbme1WGtP21YY/l6p/yGyVGn7MNpOatUPkMpJDmDh2NR2gG6aLDYQQqJBGlvVj/ExYVwXxlVcVO5JWwopLXRQbj/m4Fw+9S/sPcdxFtOO2IFJEOU4fp/38Xt5zntc//jFs77A8+5fB3r74w3c/bp7XKA7/kt/V2+8p4GLaY3fPeICA791xrs6+/rj3Q1cvJ8LPA7evlXf1xnv+b2zpxu+374VCNQ/6x4YgOVAkK7+XQd6uxq41pAelqOtvPRUF+UmWQ8JTVzw4sTIbe0Qc4fg/W++f/joxf0HD7+tv1uy8wKjRnlRdAMFGNKDex6AJE2RRR3QkKhLqEPjgrm3a8Q49GcpxzRRkBAXzC/tgr0/41YFtXFBa2TCi9uYoiBJ01VRiCBdUHVJ1lg4RKShCKAkXxEjTYxdgo+I+ZrgTWKOEDxVSI+x6ylirBJjlhiD1TxF5CgvSLqCVE0RwpogS1yQmPPEfEvwCTE/EHOImCcE/03MDF0au9bwx4vT5UIiSYxxYkxTEuDbXGMk4IYxgkfgYnHufSGdAU75wTVr9IgY28SYJ8YZ+1whCZyfgZvnC6/gc4YYc8CV/bpE8DT8WpW3wrcLUpOuybKo6kiKOFco/RFaH5Q1Y4TfAZ38Ab74NOQTVeFVpECpfBymrPE+MVdrQNBZ4dopAyjrz2N/IM1CU7MI/xrlQswUeyw758P+kFoRy+4iRKWaIVQfUqByVbVdViJX14Rdd3iM5ThLzL9YVWbpPawqreSWNbrkpH+hmmtBCstQ/mHN5d4NaozndjYYIpQ6Jni0XDvV0KNIVfkmpIfkDugqQKZ1B3/DfgzlFi4ot/ixeIpU6ivroSUlvk1o4mkr0s53OpO1fQrnk5nc4bCr7aEBjXMae7xOcJbgY/jVSmUL5qk/Typ6EoO0CzxUq9tBtpBOWbuLtKtXh6xPEPKMTYVlwJfegAqGUYSW5JOY8IPeyAsiiuhQoxG5XdeYMlf6DtwpSaAUQR13AlR+ZlPFNRCe8YvDCaiBQmaDBWCFYIMkDCsJrbpdTLynSx9ycomWS27d7Co8JEoFnzC8Ud4GsvmdmS+DVhtB2h03xw5POdFcgFa2zpOFtMEUvtxdC75oqmEk8Yog15Li7Fnh9R7Qtzb3cqsnrn2D5jpzKb81kLoiwSXwspxdRTVTooqnGL03xACZgpi9o999iNJ/MPxahv3Qq4jk5LATyeuQVO1tISSAcOZnt3I7+96NEAwaoCzFpWNrZ5LOC1TJt73bC1KjfGkfwucAkjOT1uqedxxJrgLlrnp/kWmD+H8VmpjHxJwm5h8Ev/EO145CqqDBwNne/XOA4ANvmz5TCLsU3F1nT2suaafTWj5zbI3NlhqfzqfbZU2wdsdhbKpJsSpGStdOqAmaCE+Um56AMRJiDfNkcWGSwtKiTDtz4IIH/FgUOcGydzHX4+aWE9YZk106Fa98+dzW0ERxbqw8l8DFzycr13FrP1mV8Zk5realLAPXS6OjTk4aZ1k916zuKuKVcLMe5qUwYkMCTNkbrMSPPbRyyRr6j8ZQ1FRd5EMMx3xJTJOYhpMKLz1XQrPPVhHUyAOik/jN5fz+el1dnUeMS3Rs8/zBZO7l8ueTRV8gIC1UuVEZ7EemdOs/VUPR+JDb0LbzYlY6lTqG3s6mmgBFXOOp7+IwkVvA+cVBOmr8v8c81lKlJPOaxoebo9B1dJQ2Ye86ZSSP/IBEeaUFhJWdh0qVBxDbTKEHvW1JlXAsZZ6TVWFYfpXApvY0qLrTzR/8wNzU9kjjoQmtOh+JsNctlFeWxhj6Er4w/a989ULPfOen1uiqV+BwMy/BBnCj2GyzdbQRZMVel/untNtW287LqwH2dqv+bsXLrn8AUEsDBBQAAgAIAJ2Qd0ir7epJygQAAOYRAAAnAAAAdW5pdmVyc2FsL2ZsYXNoX3B1Ymxpc2hpbmdfc2V0dGluZ3MueG1s1VhtT9tWFP6eX2F56sfGwGBQlKRqIaiovK3xpE7ThG7iS+Lh2JF9M8o+xfZAMEBhZaxqi8qrknWjsO6VtZT+l17ywqf+hZ1rJ4EQYGaMqZVCiO899znnPOfNduD6vaTCfYl1Q9bUIN/sb+I5rMY0SVbjQf4TsedqB88ZBKkSUjQVB3lV47nrIV8glY4qspGIYEJA1OAARjU6UyTIJwhJdQrC2NiYXzZSOtvVlDQBfMMf05JCSscGVgnWhZSCxuEfGU9hg68geACAv6SmVo6FfD6OC7hI/ZqUVjAnS2C5KjOnkNKjICPBC65YFMVG47qWVqUuTdF0To9Hg/wHN1u6Wm+2VGVcqG45iVXGiRGCRbZMOpEkycwKpETkrzCXwHI8Aea2t/LcmCyRRJBvaWUoIC00ojjYruuIoXRpwIFKKvBJTJCECHIvXX0E3yNGdcFdksZVlJRjIuxwzP8g3y0OR/p6u8PDA4NiODJ8S+zvc204xyExfFc8xyGxV+wLn0feK/ytT4fCd/p6B24Pi4ODfWLv0OEpYLSOkIBQz1gAmNXSegzXCAuQRDoZVZGsQI4eo9HABLJcQXoci1qPDEEcQYqBee6LFI5/nEaKTMahGJqgGEYxTt0wUjhG7rCwBXmipzF/COcCgmEQy1pKtF2rpUR7R53rgqv90K0TrQwgQlAsAckDa45pAeHoUlVsRFPrXGPXXFRTpJpDOBnF0gBK4iMlERmV1R6QbOa5EQiCAq4OprDKRZAKZSgTcD9WAzDSUYPIxCm/nor0DV1GCgd40Ccw1x9poCOWQLpRx3qNeZb8sdBn1F6l9trnLh/u2mmyxaVMYW+Wmj+VczPUXKbWX9R+Sq0Nak9Tc4Za04XJuYPvYesBNfeo+RAW3+4ue0Gm5gI1txoBS/mXhZlFBmXNFKbnQHVhMXuwOkut+4Wt2f0Xk46uHDWz1FyhJkh+TTOWF42FiSlAO8j8Qq0M/KDmNs2YRw3grrg10zvQHb57hQPzaqqLz9bL+fWKVa8nyjmTmkCLRa1vKo5ftg0Qgvx66dl3/9p9b1pm93fmqs5uORE3wcIjZpuOv4+pteBVr/dAb++Vnz4/EuhFR9GFCK/YbM1U2D6bBNcAsGR+qriy61D9IzW/pRao/pn9rmhn7v/X2vM19y+u16ubG8+rbu4538tO0PPHAu0tsX9w0rI+0NZ9p2/UpasntKxVmsgXd6bq0wZse82YtNaoBWS+hN1CdrtsvzovJxCLci5b2HoEmAcrk4UXWca/o7SxvryANzW3fNja9lF7x7VOv/Amk7t65qHKAB5SkKxWJ3DXqRPe26ljc/4fDp0x7RvO9mh6EgYglhqUnnwHU5m0jXMoILAZefLIdCb7uzoxixtLpd/WSr/PF58svd195Cnb7CfUtqltVqvLayGVHm8VN1c9FQlrmjuepvjmqkdJ1qS8ZTwbPOwz5UV48LY3zh5Qe5Nau9T+ldqT1N6l1p/UzrNL6FrOnYYndxfm9l8twbwoTP1x8HCeVTFrpDnHXjY73ouKPq24Lt4M/peCvvA9sNsRLrOg/X7/pWXCe9E0L5Pid4k196r29Fr3uBoQTnwxwHaSsiongUtFlnDtbUKorbUJHoBP3PL5AK3+3UzI9zdQSwMEFAACAAgAnZB3SIaODw/IAgAAVQoAACEAAAB1bml2ZXJzYWwvZmxhc2hfc2tpbl9zZXR0aW5ncy54bWyVVsFu4jAQve9XIPbetJS2VHKRCAWpUne32la9O8mQWDg2sh26/P3asd04kJSUCAnPvOcZj99MQHJL2PzHaIRSTrl4BaUIy6WxeNuIZA/jpFKKs4uUMwVMXTAuSkzH85/r+oOiGnmOxfcghnI2OIUmzOTyPr6+GUJxMSY38d31qo+Q8nKH2eGZ5/wiwek2F7xi2dnUisMOBCVsq5GLtXn6kJRI9aSgbOUUP67Xi+kwyk6AlGBSur6f3Uzvz7IoToD6SNNH8wzkNKG+Pv0RbU8kUTVtdhXPZrd9tB3OoV3keLKcxpN+PNO7f+NWLEHBP6WhdxPz9EIpPoBob76arOJVP4Pvqt23shE8NwVtc25X5jnLoRxnuv3OauWTYA5kAhnFLx4vrxZ9DFeeE2G4n2HfI9OugtMXU9ejgWAuPaEwV6ICFPmV9cmCf/yplO4P7w8tDeZF5/yCKxmiGluD+wsfhGUByBkaxDunVQlLm+58g6l0yLajISyXcT0qQuynLchQwN4ZgxQbY4P8rct6ggyMDfKVkgz+MHo4gR97LMdfcYzdZX5dfe0FhvXSF8yvvNdEejaNK4PQzuAxJc9gLk06b6QEc20oqm02pegkJ8TwnuRYEc5+GVxyqA8jUXTkcErr1hVSRFHokludox7S4X3V67YanbctR/tSaA5n1yOlZ/jDGCuF06LULyU5HjmebhJdmHHUzTBTUsNBPLENDzh17D5SicUWxBvndGgYxhXIodtz21t9cBQFNUBRd5WR26Sr/KwqExArfWsEpK9y22iBBckLqr/qncAHZN5phdbjtExV6O0YJp+yDAxOA4BFWnjR2oX1lBVVhMIeqPMGhvrEfUdDUou0T28L9QwbFSrOWQZJ0k2KRiohru3oILzrvLoZ1jNA9gonsj5aq/P9FA62bg1mP86M+kKQNTg1tbbW/tMiaqP5O/kfUEsDBBQAAgAIAJ2Qd0hNDGcWtAQAAHcRAAAmAAAAdW5pdmVyc2FsL2h0bWxfcHVibGlzaGluZ19zZXR0aW5ncy54bWzVWG1P21YU/s6vsDz1Y2PK6KAooWohCFTe2nhSp2lCN/El8erYkX0zyj7F9kAwQGFlrGqLyquSdaOw7pW1lP6XXvLCp/6FnWs7gRCgZoyxSUDi63Ofc57nnHOPTfD6/aTCfYF1Q9bUEH8l0MhzWI1pkqzGQ/zHYtflVp4zCFIlpGgqDvGqxnPX2xuCqXRUkY1EBBMCpgYHMKrRliIhPkFIqk0QRkZGArKR0tldTUkTwDcCMS0ppHRsYJVgXUgpaBQ+yGgKG7yH4AMAfpOa6m1rb2jguKCL1KdJaQVzsgSRqzIjhZRuklR4wbWKoti9uK6lValDUzSd0+PREP/BzaaO5ptNFRsXqVNOYpVJYrTDIlsmbUiSZBYEUiLyl5hLYDmegGhbmnluRJZIIsQ3NTMUsBbqURxslzliKB0aSKASDz6JCZIQQe6l64/g+8SoLLhL0qiKknJMhDscox/iO8WhSG9PZ3iof0AMR4a6xb5eN4ZTbBLDd8VTbBJ7xN7waez9wnd/Mhi+09vTf2tIHBjoFXsG93eBojWCBIVaxYKgrJbWY7gqWJAk0smoimQFSvSQjAYmUOQK0uNY1LpkSOIwUgzMc5+ncPx2GikyGYVeaIReuIdx6oaRwjFyh6UtxBM9jfl9OBcQAoNcVkvi6rVqSbS01lAXXO/7tI6MMogIQbEEFA+sOaEFhYNLFbNhTa2hxq65qKZIVUI4GcVSP0qCwINdKs8Ng+oKcBtIYZWLIBXaTibAN1bdYaSjBpGJ025dnvUNXUYKBy0F5wLm+iJ1/GMJpBs1MlelZtUea/+U2svUXvnMFcBdO862uJAp7ExT88dyboqai9T6k9rPqLVG7UlqTlFrsjA+s/cd3HpIzR1qPoLFd9uLfpCpOUfNjXrAUv5VYWqeQVlThckZcF2Yz+4tT1PrQWFjevfluOMrR80sNZeoCZZf0Yzlx2NhbALQ9jI/UysDX6i5STPmwQC4S26T9PR3hu9e4iC8quvi89VyftWL6s1YOWdSE2SxqPW1R/y8Y4AU5FdLz7/92/T9eZne3ZqpkN1wMm5ChAfCNh2+T6g159ev/0Rv7pSfvTiQ6HnH0ZkE92K2pjy1TxbBDQAimZ0oLm07Uv9AzW+oBa5/Yt8974z+P+09X6V/dr9+aa69qNDccf4uOknPH0q0v8L+3inL2kRbD5xzo6ZcfaFlrdJYvrg1UVs2ENsbpqS1Qi0Q8xXcLWQ3y/br02oCuSjnsoWNx4C5tzReeJll+jtO6/vLD3jjlaYPm69+1NJ6rS0gvM3kLp+4yZu4gwqS1crI7Th2pPvbdWiwv2fTCeO9bm+Xpidh4mGpzunRjyzeaK2fQ0GBDcWjZ6Qzyg+NyOjFzcji2kLp15XSb7PFpwvvth/7qi/7KbVtapuVfvLbOqUnG8X1ZV9twY7JLV9ze33ZpyU7lvzVOBs17GfCj/HALX+aPaT2OrW2qf0LtcepvU2tP6idZ5dwTjnPFr7ozs3svl6ACVGY+H3v0SzrW3Z05px42bT4X/Twce109vb/V1r4yMdc+cQedrv+PFs4EAicW+4v7mC8OFX/S0K5V9W30JrXzqBw5At+A6zX/rOkveEvUEsDBBQAAgAIAJ2Qd0h5wiZUqAEAAB8GAAAfAAAAdW5pdmVyc2FsL2h0bWxfc2tpbl9zZXR0aW5ncy5qc42Uy27CMBBF93wFSrcVgvDujpQgVWJRqeyqLkwYQoRjR7ZJoYh/bxxetjMpjTfx1ckdzzgzx0azeLzIa740j+V7uX+396UGWlNiB8+2Tmv0VOuepMkKFkkKNGHgOUh+/fQmn+4EZuyx0nR5+NC20vDzOEJniCYQTSJajmjfWlsTKk1xj4k/VmaXrM4ZGWVe7pTirBVxpoCpFuMiJSXjPc3Kx0zQgXkO4gG6JhFYpn57HHT7deTd0e8Hw25ochFPM8IOcx7z1pJE21jwHVvVxd8cMhDFhW/PwGSmlwnQRKo3BakbOJjOZpNePZkJkBIucbvjUb83RmFKlkAN395Urz9Qy7iakEPniUzUlR51gtFoYNIZiaFSpcB/7QW+jbHC63E1z5yCvToTQ18vi6DkAKJiFfphENogz3bZf0IKHuuKVNBBqBeKUk5WCYvrLvLG6cNq28uvNpm2OxMTvCd6uTWrhbjTQhukTdO6weF2Kdb3Cu1c6YSdY3YUE9HAHBMzTMxvonUe5U4Svf9sekQpEm3SYkAUw7GoBBFbEAvOaZHA16OjurEap19QSwMEFAACAAgAnZB3SGPw76u6AAAAowEAABoAAAB1bml2ZXJzYWwvaTE4bl9wcmVzZXRzLnhtbJ2QsQrCMBCG9z5FuN3EbqUk7Sa4OegsNU010F5KLrE+vikV6SIFh0D+4/t+kpP1a+jZ03iyDhXkfA/MoHatxbuCy/mwK4BRaLBteodGATpgdZVJmxd48oZMIJYqkBQ8QhhLIaZp4pZGnxrI9TGkYuLaDSKdwaGYTTEuKixuaf+yPzOosowxeYu2D0es0j2lBWHktYLZubaGW+wciF+AwS2ANoDObwA+rgApvi+ek44U0jdTkGK13Cp7A1BLAwQUAAIACACdkHdI+mCV1HYAAACCAAAAHAAAAHVuaXZlcnNhbC9sb2NhbF9zZXR0aW5ncy54bWyzsa/IzVEoSy0qzszPs1Uy1DNQUkjNS85PycxLt1UKDXHTtVBSKC5JzEtJzMnPS7VVystXUrC347LJyU9OzAlOLSkBKixWKMhJrEwtCknNBTJKUv0Sc4EqIWK6xVA1uiH+js5GBoamCroKvkDz0zJTU5T07bgA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ZB3SNDIOwRyCgAAZycAACkAAAB1bml2ZXJzYWwvc2tpbl9jdXN0b21pemF0aW9uX3NldHRpbmdzLnhtbLVaa1PbVhr+3l+hMdOZ9kPx3YYZxzOyJIgmxqa2Aunu7HgEPgFPbImxZRJ2/AHLIUtuSzbXIck05AZtaULbTdqkkOTHKObyqX9h33Mk2ZJtjESyCBh0zvs85z3v9VgiVjlXkJhqRZFLhX+KSkGWskhRCtJMJf4FRcWm5aJcHi+jClLIgH2IksQSOuHR4VRlehaVEPVVSc4XzhZQ/msPVVFEKS+W8yc8Z8ViBXl0CpOEKsDEVFVRZGlwWpYUJCmDklwuiUUPNS8Wq0A9Qr483qOB8jwqu4CdFadR52LREXwdibKtFI7iqydmWi7NidJCUp6RB6fE6XMzZbkq5Z3oOLswh8rFgnSuJTwcZbjeqxQLFYVXUKmHbtwQvhyg5sCbFdRWLcLhqz+wKE6hon09nxNE51p9zNCBnC9UCooFSfvx1RM5J86gXjbv42FwFazRy08E1AejoAtKSzoYwFdv6aK4gMq9lmBD+OoNkueqcy7DZ64sz2Ar94L1cW0LVpTFPFSAtno+fPXH4M3h5Zx4x2YwsnXWlIt5LeWFVCBvZwnSiSYLUl4+z0tnZQNolhoGz1biPko3EDUUpYfYIbgLJUIBKhriAtwQxXJhBuaGg+xwkIE5NuBnYt4OCp23jKahvPRmjXlts90AXqqgssJLeXQhHrRLW6fsOxgtg/lBrhKPhPBVM1et6XFChfxQc7hagA4GgxGKCbN+1leLRoejtJ/ifKGwL1hLDOE4pPzhsH84UvNHA+Eg3I0MR4AlxA1HqFA0FAqwtQAXADRF0wk2wNSiwWG/n4bVuKFhpjYykoj6fJTf7w+G2Fo4EhxJ+CiQDgIHHRzCBgyywUQwUqMTtH8oSI0wI4mRUI1juQgTpoYCXMTnq4USiaDP1zZue3dWc7VHHW/HNOcRhD1d0HO2HW324IpNV8tlEBZQCaJcQdSUWEEp0vn0lP6mYrTMb4Q0zQR8/rAezgDEjdHEtRqobbSVH7iXxg8jjHnJtC2XrI3aYVuND+iRZOzTCZJUeBc4a2OND+gF1ynMWEvvqf1Ah7RWJ2q2e2t8wEfaaj/pHt01PqD3Vecws+XFB/Tq6whp6a+gKPlygWsvebRFDmmz8QG9hPeDdvZZJw7varSgI0EdDSKNIz6g99i+4l2tNj6gF8++qM5e68R6vZqtE0d3dVvQkPRZR6BWu3XiJcNseqftEDRuO2tJrASrgHOtxcUYIpTjiRyTHhunU9/lkunRdC7Bj3riH3fqu89faI0Xmvrqq0Bk6II/HPk65jVwDpmyY3QyaeeiCFnY54wrJWTSyRwQcslcijsjeOK7Pz/W6m9cg9OnhSSf4jxxTX2iqetaY1lr/Kipz7TGf11zjWe4CU+8efm6Q0VOZzJcSshlkzzL5fhsLpUWiJmSnMCxQLT0g1Zf1+ovNfWtqdRlTb25v36VjK9o9TWtfkerX3SwGJseo/lULsNlhQzPCHw6BVtu3NMaP2vqDmxWa1zSGjua+ofW2MC39ZfN5d8/vnu4v7ik1a9p9VtYD1i+8Vg3jla/qqmXYfDg7m/76xug1t7Fx80rb7X6pla/p9Xfk9+PtEV17zYI39v/AX7f1up3QV0y+0BTb8GsE9Uz9CSfGs0J6XQym+NSrDmCd3AZRw9WnCil/gIa7b1WP/55yT1xhs5yGQik35ex7uorrbF2PJIcCW7dfcDW/Pe2a56T/OjJJPwIWCOtsUL2p4fAsmuycY44+76zmIaQ5DIQ0dnsZDrD9o8SPRjVq8TrW1rjPyRUt7AMCdXm0vPmlQdmQKw6WJ1PMWlIC0awaWDnrV/bffGUkEIKqJp6pRVQDhYY47JZepTLJdJnIOGAHMcjfC+7xKZPeeLpUy5B33FZvOKWs5xN0RP8KI1zFVcHM3VJaVhR95Y2dt8s20oDZGj9A3YFLmVbmroNs82Vrf3GO9eLZblvT0Mg8HQSV0brGlv76yvNl/dx5q9dav4JHtjQtSEOcVuWoGQyHItD9dvT/N9yIzSf5NgcxC6bnswJpLBbl6e+NIpliuXOfEnhKnVn5eAx1KdrH99ch6jY33hKzPBIU+vaYr25BLm8ebD4G751V3U6NLPVZruClkUWjURYrDvTehP03Xtxu9t0x9YRZ83nU1C9adp0FbK8+WFpf71O2kEr61bdappluBSd4dPH8fXW+/0ff4UdNJ/9uru2Y+sz2OkbHY4+nl59PG3wt+pdP203DG3Vm0TDn7Q6FDGw3C/4b3cl6xAle7najYYWe95YNu35iXpm9e6R4KGy7t15vvvilSscB4cUqDgHD7abL27gswYu+JuuKPjUSLqjaakfgGe3sdRc+9UVVSp9BJs9FVxbaQLc0ZNda2xrjVta41+a+pMrxkkukeUFOM1OoilKU187PjCQ+qHHhz0h9YOfrQPgg9/exnbz6h2jLOAD72arYjRfXoPj13FLmuWAauucAi8kYV+7t67DoRTsDqfTg9UbmBkH67p5qlx1tsTpMc60mt7ybJvefbjYfE+qMz5pP+reffPS9YO7V1vHGhj8a+fRJ66s7++IIzlZ18FCrTrxaS41K5jp0jskyD+lD2Q5OsOczDF0iuHI0QIO709J3G87S3SDAFITGzMpZHNJOkGoGt9rjYbWqJtucZiOBqH+CY7lRmggNePg2cO9V08GBwed03QopTPsvb6x+/3Dv3buu+WB8oMrPdfi+zupiU/+4YBIoBN2rA51iDQ+Frewx/lwLPAQ68f8wPnxzeLuqrp3/yI+uPzfP2GS5DNCgBYEmjk5BvmJj+oN6IHviJ5vXfKM0ZlTUJHJJzAjOoFlk1T3i477mpWReNONHy3YT3vMYWX6jJ0W20bgx3M0y5LHQli7LWxyyGP4g3QQ6yMi/HHzw7vmlTUX3MxJOgUt5HPTk9Zt1lUoRvp9K9OM3u3gfNAaaD+VK4oLclWxPeSTlLJcHMePR7vfB4AAfpo7VURxpVxFMa95Z5WozMrn01WlWJBQnLylj3mtQ52i46DDuFitmJT2sU7pDDpfkPJWXmOkU3BCLlZLiNG3Y5W3T3TCGCZB3h9YEa2xLtXLaN6YsujeHuyUT6ELSpe8ZbBTPlss5FFaKi5069Q5ZYWaD3UTYtk6bnGeQdTDeyCEJBEG84aK5p1dBquQxE/3K5adGAN2yZKcR/EK1lYolBCOAAhDPGbV2HuIyjFJnC/MkP8iGcOYqQWy7wp+e2WbaAewt38Ex5SCUkSHhzfZhzwjW21N7r9wZcaY/haq0xj6KKUszKETHlFRxOnZEn5r6KEMjhMebM72S+5eOPwqBkCojN8nWpD6f8T0hZbE8jlUFmS56G5JSVZQxd1Ssp7u/UExb5edYt5+HooZtIc7UKqWplCZgxgoIDM47WNW6dnCzGwRfpSJAjqP8nbYIZNWvDIL1JJYaOWBZcAWVkgsT8+auaLfWOdL1aJSKKJ5VDRkLAMW0/TffawCudE/tGklic4q1uA2RlzngFHq2pFolbZPHAqbAH174/QZlzmniFMVsv0excpZQzLrNA53q6g+YAvcHouB7GEOiHmtnRaKVNcr+84xgALfof9L9z9QSwMEFAACAAgAnZB3SPinZe5PDAAAziAAABcAAAB1bml2ZXJzYWwvdW5pdmVyc2FsLnBuZ+1Xe1SSaRpnJmuSJm3TxiZTs3ZGO1NaY6sjXkjHxinylh1vJaaY5ipSIaAYMFNNWpbuNm1a3qfxNghkCgqIbFoyloqloInIdNPiU8gQSBBYPmtmO7t/7D/7J+85nO+873l+z+X3Ps/zPpyPDA9dDd0AhUAgq/d+G3IAArGyh0CWha5cYT4595MNwvz5AHsgNBhCH9z40ryxSg8KC4JAWkpWLSYvN++tj38bj4VAbHrA3wcCTGMqBLIJtTck6GAuclYqK3quTRTMGfw6V5722dw8tGqVK+9Ybd0nbcj5zWtC5roHEll/vnvz9qryyM7jCNc1kUWPVuzbdsXbAe0KTYkuZNWuPb/Smr1mNKSx75Ow8mPnj/srT/AlylMq32k9qVJlqKr0VeXePrMrf5Aw2D+z30s2vbCzNIZnmDFU0ybJ07OiEqMq1C27C2dn9rSjhhMYSau5HkQhnO4uobx+OnXbfAqpGw9q/7Hm1bDJmKG6AB6QRGvCT3frTXqyCqQFsl201kOk2pTg8KF503YQ0TE/RfMp/2M3wgGFjjgGfWD+FFqDkN37I8GzlNOgzBo7M6GQ78pqwKM7ViBnmz53Bzc7LRALxAKxQCwQC8QCsUAsEAvEArFALBALxAKxQCwQC8QC+V8QD1r/u9VtDU17uz6JiNzhtbRac0+fvvZ23bWzfye4rarmyDvJOavlbwW9itzcy94KxvsH3X4n+eTfKjENNa+STKpBOcL0apqq5xt+k3fxF+flDvzFzNam9lhM+yRZOljLeibYVcpVs3cuKeW+AKq9WIOjrCbUvWmTougB+3Bie/HLYgxvFi0v+0zo8rTmFUbZyeYs9guuK2cm5Hi55uqkK7yevVGORS0Zxj/QCjF8b4mTEOcRi8Fk4SrZg9EAqfpk+csnNa9+JZgaF2w86rIxL510qOv3XQN90lh5hn0BAsoRPMn+YXweHIyj+AQuVLERjlIbjEkUheaQrJMTDowligQ7tJUPT0R+NR+wgMtHKIdchg/bzLF3tmquklOjebNbTQWUmElbkEfUYSn7dRPGf2jRNyMJlenUytDFTXX2uNtAaYS/ZiAYuPLpuxNcHCCWv2yoRvLmeh3bTamnhIH6mb4TBt7re1+4YaabGqpgc92rPCe67lwdAxh88rQq0TRjInXOP0QQjM5V+Qq2KF/JI+gvD0vwvCYMqkM8+o2TflEllOXlGxiXONlOw4kxLrGZqFGqpFHbOqmswxeGeoflvRenunBALAzFrj8ElPmOCHaNWv2gTmjPQ/azYVu5ZINOft6taix3s8/hHwpgaR2wvc2NkW54NcuZ/Oax+4E4ls6PKiSQ6AA2yU3ChM0pjIGIu+fEezUsIIzk2IPWjTeiAHQOhkGPbo+iarkpXxvySP44Lg3NRfJoRL0aD8AQ6L7Q5Tly717878wd4k3tBtJvsC/ScP0b5elcNjIiKDJuibEKql3rOCv/XAE1//sGf92mvPKrNOOk3IrDFzjnzwzy5g38auNecmUuwW1CQm+fvYWWzDOjBJqnBxIb6IeUGJ7MIBKISIkxhY2M2hZABAdg6pbtn9onyEoQIAWfgSmd+LNo+MMpsvRsbQuz+BoiQJ1cbA0FmNmqzriUvj4K4QmMxfmITVmboaLhnkwYnFhGD+DBZqZO/yL4DgtAc7Mk3iT0xyWz/Gq10KhzObSn4MJy1Cgg1rX6jurIh7vHLqM0ecSzZkuP9oxPeBaOfckS78T+khTKVr5jf1uL2Do1E1dyQjukQ1Pzawq0NZJTmZVfaSOGCiiltPU3Z4nRsm8oki5v/GqotB7JUKdj6WrDVwdNrjoqZUEikpn0toTAay6SEZSGRANLtrXoFoOvoU0Jv8Y6mgNli4S/6Pcvscpdny0/qo9Lodn9KtbZesnaOLF5ua/TVXRzcPAgF2Oi82b3LP14x8qgWudg71PIcbrnCy/WVkH/XEowWHAOyQjTCloXyNUhUrN+8RvPoGSeGK1I6WgqnUWdZ4ZvKgCQjRiJHCkndi1eaQgZU1DttI+37K7vPBdMkdB91OgcR/34mPov9pww3qQUCu0xRdNNUuLZ4IA7zR5UuEzjQmsJ800rTiKkggX+J9YIozDrU/C6ZlRE6OluIk0ycfd4tKdEsLZ8rT3nx3+GASnBvMpw058fTiVWHiFUy2AtCsVtBpz6o95DnsN3qo1xM6q1B81Fgy5lemuYUaXaZd9qcQeocOWTPTyKYTS5Ucs0NrNmiVJFTGRj7hBasmXZOVtPaoGYaVzmzXqs1gtGJDMxUcnV49mgSzNUv1MJ8I+2H82ioa7eAoCtK8GEwTr0hPGyXBDN4SsE4Ubg51t+7Exa+LECVmXqOJnKL4L10YVYQyvlZKIbQOOf0amMAYZyeqwE/+g4KsmReeEDqQT46RvapJKolx41MHp0Wo/NWVxkO5FraA/QmnNWfexMNkrIk7Qln11/yMQxoDihIfOyBuKGXnoU2JJnymIJUCZ5RcLDsQTBtiaKYGzE+j3H0vAEsY4844zboZngElt6jfIHy9atTeBfP5bVA5Q+Hv5C/ndbnKPeX/1WF6FQJt+xy5yriA3Gi7Cj7/FecE1aidaTF4soRFZeXoPp4NmEgJM1OB6Y2NvXrcVfsr67pGFUt5CeATbDtpz/Rm/U06C4vHW/6dLbxep7Zof3i4ghdz4HU0zQKRbCEWDe1tXZ2YszpVMe58qJjwL7ZxRZEu3TsS32MBwvm3b/PoiKKrl8LGB5yvCN9UsdLq/PaTt2KVlE05sqa24iAW/CzomR+5q/K6YGyqmOPtkVnbfISYb4xLS0YZAO5K/1yK9rcQuRAaJafGGD/7zUNPsRxoWki90nhgOyglHPty41EVYOZID3PcJvzZQvVS676HE9klXSRI2LfPzb95laRqCOactQGAafRwca+0lUWd6z9gj6lm1llxhqw5jpEhQVkf+C/2KAlRQF8ho9Lxu9sFKtVAsTAN2SkS7OcJ0aO3SgVwxL22rwq7j8/vVFaxRcJZ2eyMWvXU1+7kJJvnEf3jH9DIaTwnr7vc0W4uQPrKXee364YC3tyzdgJZizYI9r0kXV8sW4AZAcEgpeOoAGg4h0wWpbM2Dvl+49uXbeJHaAiy6u3P5vnZyG1TnUBq+DcS9y+Am3JGMM9w1mpSG8iB4mPX2pPGMiktGGbW1nzR0hvvvV9HDq0l37e/Zq5FRGlf8/atfZsBaebXGJJz0XweMNA3JqhZdPl6lO9LVtwJ1PIgIXns0q/yY1t8qZkVXjOYySmxnrnOr9m7PNbtZv6C3JpgHXwS59BU288nICZCa73LkFhvvdSownK45xbcfHKyhvXGzpxnm3aniUKT93oYCvuU+Fd5yoy+u+92gUdn6qjQTaoBYUizK3zFd/GEWlMBw6r+n2dZsz1OtufVlkZqIMTNvNtPwH8s8umV+jCvn0g8Rq+VDYu+dojI7kcXRDWvLLg9vemPvGgG3Fd+JqNUNFlXHT1deo1Yv/VH/lkuA2VMFS/ucTU7kbwa/qNidsf8bMn5jRn7s3j3IGVClZsfTDvuug+wCrto8ZWsfYQHGnc3oSYHV9WCN1Rd5syEZlpT83gNOaH0uUuaqN7H0dzPr+5wCDBGhoMz5LN1jlgLKz96gXW+9qmOUSu+KB/JPh0VXDfzyxE5fhmWBAG6cWH3nYQAs6fJqVa7QXl0aiK8IwYKut+rp1j93QY8A9917Pghj2vZmt9vme3+Ro2yRKLbP1NRkMwwmo7/wb/hck/0hWdBL2iyiX+xVFZ7pdFasBvzsBqAJj2dSXz7HRfGOL+qeLSR3qR35u1Wp+Qelo0ZdIkpwQUfnzSXJbeI0vulikGrz6xnY/b+CZL/r38Hq3n/ho8AqWzRZGl3bcMA9OCJmjmNCY32uzsHPgqHx66nlpEjLg+KzR1urMzuoOvFIuRBqDVan/aJ1dIPAf+n8/Ne1Mmn8gkbkuzYVPqX7xU7D0CqKHz3TeX3mVnyncL5wJRjfl9+hsSMIx18B69s/V5QIXyin1XLoi89yZq+bx6e1ImWbi+w5+Ooxlc0+U9+GhUHyXRnwIU9l5tZtBWbgx8N0Qe/FMfjg9epSGejcHe4dFdmyi7o5kNLy6BjfOyyeVh42797/51Qee83qkkFNc9m6eBm9pDHlq7q5IDYxGkCtT3/ahpeV99P81imczdXB1QPrQXxxW7AD/A+zdEx5CDz5y+l9QSwMEFAACAAgAnZB3SIFvGFJLAAAAawAAABsAAAB1bml2ZXJzYWwvdW5pdmVyc2FsLnBuZy54bWyzsa/IzVEoSy0qzszPs1Uy1DNQsrfj5bIpKEoty0wtV6gAigEFIUBJoRLINUJwyzNTSjKAQgZGBgjBjNTM9IwSWyVzM1O4oD7QTABQSwECAAAUAAIACACdkHdIGRSC4XcFAAAyEwAAHQAAAAAAAAABAAAAAAAAAAAAdW5pdmVyc2FsL2NvbW1vbl9tZXNzYWdlcy5sbmdQSwECAAAUAAIACACdkHdIq+3qScoEAADmEQAAJwAAAAAAAAABAAAAAACyBQAAdW5pdmVyc2FsL2ZsYXNoX3B1Ymxpc2hpbmdfc2V0dGluZ3MueG1sUEsBAgAAFAACAAgAnZB3SIaODw/IAgAAVQoAACEAAAAAAAAAAQAAAAAAwQoAAHVuaXZlcnNhbC9mbGFzaF9za2luX3NldHRpbmdzLnhtbFBLAQIAABQAAgAIAJ2Qd0hNDGcWtAQAAHcRAAAmAAAAAAAAAAEAAAAAAMgNAAB1bml2ZXJzYWwvaHRtbF9wdWJsaXNoaW5nX3NldHRpbmdzLnhtbFBLAQIAABQAAgAIAJ2Qd0h5wiZUqAEAAB8GAAAfAAAAAAAAAAEAAAAAAMASAAB1bml2ZXJzYWwvaHRtbF9za2luX3NldHRpbmdzLmpzUEsBAgAAFAACAAgAnZB3SGPw76u6AAAAowEAABoAAAAAAAAAAQAAAAAApRQAAHVuaXZlcnNhbC9pMThuX3ByZXNldHMueG1sUEsBAgAAFAACAAgAnZB3SPpgldR2AAAAggAAABwAAAAAAAAAAQAAAAAAlxUAAHVuaXZlcnNhbC9sb2NhbF9zZXR0aW5ncy54bWxQSwECAAAUAAIACAAkk/RGiiTiqPoCAACwCAAAFAAAAAAAAAABAAAAAABHFgAAdW5pdmVyc2FsL3BsYXllci54bWxQSwECAAAUAAIACACdkHdI0Mg7BHIKAABnJwAAKQAAAAAAAAABAAAAAABzGQAAdW5pdmVyc2FsL3NraW5fY3VzdG9taXphdGlvbl9zZXR0aW5ncy54bWxQSwECAAAUAAIACACdkHdI+Kdl7k8MAADOIAAAFwAAAAAAAAAAAAAAAAAsJAAAdW5pdmVyc2FsL3VuaXZlcnNhbC5wbmdQSwECAAAUAAIACACdkHdIgW8YUksAAABrAAAAGwAAAAAAAAABAAAAAACwMAAAdW5pdmVyc2FsL3VuaXZlcnNhbC5wbmcueG1sUEsFBgAAAAALAAsASQMAADQxAAAAAA=="/>
  <p:tag name="ISPRING_SCORM_PASSING_SCORE" val="100.000000"/>
  <p:tag name="ARTICULATE_PROJECT_OPEN" val="0"/>
  <p:tag name="SECTOMILLISECCONVERTED" val="1"/>
  <p:tag name="ISPRING_RESOURCE_PATHS_HASH_PRESENTER" val="e31dbc6a9c535b5e48547a39e13b89222d51ed"/>
  <p:tag name="ISPRING-SUITE_ISPRING_CURRENT_PLAYER_ID" val="universal"/>
  <p:tag name="ISPRING_PRESENTATION_COURSE_TITLE" val="情報モラル教育"/>
  <p:tag name="ISPRING_LMS_API_VERSION" val="SCORM 2004 (4th edition)"/>
  <p:tag name="ISPRING_ULTRA_SCORM_COURCE_TITLE" val="情報モラル教育　小学校低学年　第7話"/>
  <p:tag name="ISPRING_CMI5_LAUNCH_METHOD" val="any window"/>
  <p:tag name="ISPRINGCLOUDFOLDERID" val="1"/>
  <p:tag name="ISPRINGONLINEFOLDERID" val="1"/>
  <p:tag name="ISPRING_OUTPUT_FOLDER" val="[[&quot;\uFFFD\\\uFFFD{C8200F90-E3A9-4BA9-88CD-9E9515C25619}&quot;,&quot;C:\\Users\\s-shirochika\\Documents\\01_job\\202210_徳島\\05_iSpri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PRESENTATION_TITLE" val="情報モラル教育　小学校低学年　第7話"/>
  <p:tag name="ISPRING_FIRST_PUBLISH" val="1"/>
  <p:tag name="ISPRING-SUITE_ISPRING_PLAYERS_CUSTOMIZATION_2" val="{&quot;universal&quot;:{&quot;skinSettings&quot;:{&quot;borderRadius&quot;:10,&quot;colors&quot;:{&quot;asideBackground&quot;:{&quot;color&quot;:&quot;#FFFFFF&quot;,&quot;opacity&quot;:1,&quot;type&quot;:&quot;SOLID&quot;},&quot;asideElementBackgroundActive&quot;:{&quot;color&quot;:&quot;#398549&quot;,&quot;opacity&quot;:1,&quot;type&quot;:&quot;SOLID&quot;},&quot;asideElementBackgroundHover&quot;:{&quot;color&quot;:&quot;#BDFFA4&quot;,&quot;opacity&quot;:1,&quot;type&quot;:&quot;SOLID&quot;},&quot;asideElementText&quot;:{&quot;color&quot;:&quot;#727272&quot;,&quot;opacity&quot;:1,&quot;type&quot;:&quot;SOLID&quot;},&quot;asideElementTextActive&quot;:{&quot;color&quot;:&quot;#FFFFFF&quot;,&quot;opacity&quot;:1,&quot;type&quot;:&quot;SOLID&quot;},&quot;asideElementTextHover&quot;:{&quot;color&quot;:&quot;#4D4D4D&quot;,&quot;opacity&quot;:1,&quot;type&quot;:&quot;SOLID&quot;},&quot;asideLogoBackground&quot;:{&quot;color&quot;:&quot;#FFFFFF&quot;,&quot;opacity&quot;:1,&quot;type&quot;:&quot;SOLID&quot;},&quot;pageBackground&quot;:{&quot;color&quot;:&quot;#B2C4B2&quot;,&quot;opacity&quot;:1,&quot;type&quot;:&quot;SOLID&quot;},&quot;playerBackground&quot;:{&quot;color&quot;:&quot;#E2EBE2&quot;,&quot;opacity&quot;:1,&quot;type&quot;:&quot;SOLID&quot;},&quot;playerText&quot;:{&quot;color&quot;:&quot;#4D4D4D&quot;,&quot;opacity&quot;:1,&quot;type&quot;:&quot;SOLID&quot;},&quot;primaryButtonBackground&quot;:{&quot;color&quot;:&quot;#209B35&quot;,&quot;opacity&quot;:1,&quot;type&quot;:&quot;SOLID&quot;},&quot;primaryButtonBackgroundHover&quot;:{&quot;color&quot;:&quot;#25B73E&quot;,&quot;opacity&quot;:1,&quot;type&quot;:&quot;SOLID&quot;},&quot;primaryButtonBorder&quot;:{&quot;color&quot;:&quot;#209B35&quot;,&quot;opacity&quot;:1,&quot;type&quot;:&quot;SOLID&quot;},&quot;primaryButtonBorderHover&quot;:{&quot;color&quot;:&quot;#25B73E&quot;,&quot;opacity&quot;:1,&quot;type&quot;:&quot;SOLID&quot;},&quot;primaryButtonText&quot;:{&quot;color&quot;:&quot;#FFFFFF&quot;,&quot;opacity&quot;:1,&quot;type&quot;:&quot;SOLID&quot;},&quot;primaryButtonTextHover&quot;:{&quot;color&quot;:&quot;#FFFFFF&quot;,&quot;opacity&quot;:1,&quot;type&quot;:&quot;SOLID&quot;},&quot;secondaryButtonBackground&quot;:{&quot;color&quot;:&quot;#209B35&quot;,&quot;opacity&quot;:1,&quot;type&quot;:&quot;SOLID&quot;},&quot;secondaryButtonBackgroundHover&quot;:{&quot;color&quot;:&quot;#25B73E&quot;,&quot;opacity&quot;:1,&quot;type&quot;:&quot;SOLID&quot;},&quot;secondaryButtonBorder&quot;:{&quot;color&quot;:&quot;#209B35&quot;,&quot;opacity&quot;:1,&quot;type&quot;:&quot;SOLID&quot;},&quot;secondaryButtonBorderHover&quot;:{&quot;color&quot;:&quot;#25B73E&quot;,&quot;opacity&quot;:1,&quot;type&quot;:&quot;SOLID&quot;},&quot;secondaryButtonText&quot;:{&quot;color&quot;:&quot;#FFFFFF&quot;,&quot;opacity&quot;:1,&quot;type&quot;:&quot;SOLID&quot;},&quot;secondaryButtonTextHover&quot;:{&quot;color&quot;:&quot;#FFFFFF&quot;,&quot;opacity&quot;:1,&quot;type&quot;:&quot;SOLID&quot;}},&quot;controlPanel&quot;:{&quot;navigationMode&quot;:&quot;bySlides&quot;,&quot;progressBar&quot;:{&quot;enabled&quot;:true,&quot;mode&quot;:&quot;slideTimeline&quot;,&quot;showLabels&quot;:true,&quot;visible&quot;:true},&quot;showCCButton&quot;:false,&quot;showNextButton&quot;:true,&quot;showOutline&quot;:true,&quot;showPlayPause&quot;:true,&quot;showPlaybackRateButton&quot;:false,&quot;showPrevButton&quot;:true,&quot;showRewind&quot;:true,&quot;showSlideNumbers&quot;:true,&quot;showSlideOnlyButton&quot;:true,&quot;showVolumeControl&quot;:false,&quot;visible&quot;:true},&quot;fontFamily&quot;:&quot;Meiryo UI&quot;,&quot;miniskinCustomizationEnabled&quot;:true,&quot;outlinePanel&quot;:{&quot;highlightViewedEntries&quot;:true,&quot;multilevel&quot;:true,&quot;numberEntries&quot;:false,&quot;search&quot;:true,&quot;thumbnails&quot;:true},&quot;sidePanel&quot;:{&quot;showAtLeft&quot;:false,&quot;showLogo&quot;:false,&quot;showNotes&quot;:false,&quot;showOutline&quot;:false,&quot;showPresenterInfo&quot;:false,&quot;showPresenterVideo&quot;:false,&quot;visible&quot;:false},&quot;titlePanel&quot;:{&quot;buttons&quot;:[&quot;attachments&quot;,&quot;markerTools&quot;],&quot;buttonsAtLeft&quot;:true,&quot;courseTitleVisible&quot;:false,&quot;showLogo&quot;:false,&quot;visible&quot;:false},&quot;version&quot;:&quot;1.0&quot;},&quot;skinMessages&quot;:{&quot;PB_ACCESSIBLE_ARIA_LABEL_BACK_TO_BEGIN&quot;:&quot;スライドの最初に戻る&quot;,&quot;PB_ACCESSIBLE_ARIA_LABEL_BOTTOM_PANEL&quot;:&quot;ボトムバー&quot;,&quot;PB_ACCESSIBLE_ARIA_LABEL_NAVIGATION_BUTTONS&quot;:&quot;ナビゲーションボタン&quot;,&quot;PB_ACCESSIBLE_ARIA_LABEL_SETTINGS&quot;:&quot;アクセシビリティの設定&quot;,&quot;PB_ACCESSIBLE_ARIA_LABEL_SLIDE&quot;:&quot;スライド&quot;,&quot;PB_ACCESSIBLE_ARIA_LABEL_TOP_PANEL&quot;:&quot;トップバー&quot;,&quot;PB_ACCESSIBLE_AUDIO_NARRATION_LABEL&quot;:&quot;音声ナレーション&quot;,&quot;PB_ACCESSIBLE_NAVIGATION_NEXT_BUTTON&quot;:&quot;次へ&quot;,&quot;PB_ACCESSIBLE_NAVIGATION_PREV_BUTTON&quot;:&quot;前&quot;,&quot;PB_ACCESSIBLE_PLAYER_SCENARIO_NOT_SUPPORTED&quot;:&quot;このシミュレーションは、アクセシビリティモードに対応していません&quot;,&quot;PB_ACCESSIBLE_SKIN_ENABLE_ACCESSIBILITY_MODE&quot;:&quot;アクセシビリティモードをオンにする&quot;,&quot;PB_ACCESSIBLE_SKIN_ENABLE_NORMAL_MODE&quot;:&quot;アクセシビリティモードをオフにする&quot;,&quot;PB_ACCESSIBLE_SKIN_PRESENTER_PHOTO&quot;:&quot;プレゼンター写真&quot;,&quot;PB_ACCESSIBLE_SLIDE_N_OF_COUNT&quot;:&quot;スライド%SLIDE_NUMBER%\/%TOTAL_SLIDES%&quot;,&quot;PB_ACCESSIBLE_VIDEO_NARRATION_LABEL&quot;:&quot;ビデオナレーション&quot;,&quot;PB_ACCESSIBLE_WATERMARK_SKIN_CREATED_WITH&quot;:&quot;iSpring評価版で作成&quot;,&quot;PB_ATTACHMENT_DOCUMENT_SUBTITLE&quot;:&quot;文書&quot;,&quot;PB_ATTACHMENT_FILE_SUBTITLE&quot;:&quot;ファイル&quot;,&quot;PB_ATTACHMENT_IMAGE_SUBTITLE&quot;:&quot;画像&quot;,&quot;PB_ATTACHMENT_LINK_SUBTITLE&quot;:&quot;リンク&quot;,&quot;PB_ATTACHMENT_VIDEO_SUBTITLE&quot;:&quot;ビデオ&quot;,&quot;PB_BACK_TO_APP_BUTTON_LABEL&quot;:&quot;戻る&quot;,&quot;PB_CC_MENU_OFF&quot;:&quot;オフ&quot;,&quot;PB_CC_MENU_ON&quot;:&quot;オン&quot;,&quot;PB_CC_MENU_TITLE&quot;:&quot;メモ&quot;,&quot;PB_COMPANY_LOGO_BIG&quot;:&quot;企業ロゴ(268x156)&quot;,&quot;PB_COMPANY_LOGO_SMALL&quot;:&quot;企業ロゴ (268x50)&quot;,&quot;PB_CONTROL_PANEL_EXIT_FULL_SCREEN&quot;:&quot;フルスクリーンを終了&quot;,&quot;PB_CONTROL_PANEL_FULL_SCREEN&quot;:&quot;フルスクリーン&quot;,&quot;PB_CONTROL_PANEL_NEXT&quot;:&quot;次へ&quot;,&quot;PB_CONTROL_PANEL_OUTLINE&quot;:&quot;目次&quot;,&quot;PB_CONTROL_PANEL_PREV&quot;:&quot;前へ&quot;,&quot;PB_CONTROL_PANEL_REPLAY&quot;:&quot;リプレイ&quot;,&quot;PB_CONTROL_PANEL_SLIDE_COUNTER&quot;:&quot;%SLIDE_NUMBER%\/%TOTAL_SLIDES%&quot;,&quot;PB_CONTROL_PANEL_VOLUME_CONTROL&quot;:&quot;ボリューム:&quot;,&quot;PB_CURRENT_SLIDE_IS_NOT_COMPLETED&quot;:&quot;全てのスライドを見てください&quot;,&quot;PB_DOMAIN_RESTRICTION&quot;:&quot;プレゼンテーションの制作者がこのドメインからの閲覧を無効にしました。申し訳ございません。&quot;,&quot;PB_DOWNLOAD_APP_MESSAGE&quot;:&quot;このプレゼンテーションをビデオでご覧になるには、iOSアプリケーション「iSpring Play」（無料）をダウンロードしてください。&quot;,&quot;PB_DRAWING_TOOLS_END_DRAWING&quot;:&quot;ドローイングの終了&quot;,&quot;PB_DRAWING_TOOLS_ERASER&quot;:&quot;消しゴム&quot;,&quot;PB_DRAWING_TOOLS_ERASE_ALL&quot;:&quot;全て消去&quot;,&quot;PB_DRAWING_TOOLS_HIGHLIGHTER&quot;:&quot;ハイライト&quot;,&quot;PB_DRAWING_TOOLS_PEN&quot;:&quot;ペン&quot;,&quot;PB_ENTER_PASSWORD&quot;:&quot;プレゼンテーションを見るにはパスワードを入力します&quot;,&quot;PB_INCORRECT_PASSWORD&quot;:&quot;パスワードが正しくありません&quot;,&quot;PB_INTERACTION_SLIDE_WINDOW_TEXT&quot;:&quot;このスライドを離れる前に、インタラクションを完了させる必要があります。&quot;,&quot;PB_LAUNCH_BTN_LABEL&quot;:&quot;起動&quot;,&quot;PB_LAUNCH_IN_APP_MESSAGE&quot;:&quot;ビデオでご覧になる場合は、iSpring Playをご利用ください。&quot;,&quot;PB_MESSAGE_BOX_NO&quot;:&quot;いいえ&quot;,&quot;PB_MESSAGE_BOX_OK&quot;:&quot;OK&quot;,&quot;PB_MESSAGE_BOX_YES&quot;:&quot;はい&quot;,&quot;PB_NAVIGATION_IS_RESTRICTED&quot;:&quot;参照済スライドのみにアクセス可能&quot;,&quot;PB_NAVIGATION_IS_SEQUENTIAL&quot;:&quot;スライドは規定の順序で参照してください&quot;,&quot;PB_PLAYBACK_RATE_MENU_CAPTION&quot;:&quot;速度&quot;,&quot;PB_PRECEDING_QUIZ_FAILED_WINDOW_TEXT&quot;:&quot;スライド %SLIDE_INDEX% の問題が不正解のため、先に進めません。&quot;,&quot;PB_PRECEDING_QUIZ_NOT_COMPLETED_WINDOW_TEXT&quot;:&quot;先に進むには、スライド %SLIDE_INDEX% の問題に解答してください。&quot;,&quot;PB_PRECEDING_QUIZ_NOT_PASSED_WINDOW_TEXT&quot;:&quot;先に進むには、スライド %SLIDE_INDEX% の問題を正解する必要があります。&quot;,&quot;PB_PRECEDING_SCENARIO_FAILED_WINDOW_TEXT&quot;:&quot;スライド %SLIDE_INDEX% の対話に失格しましたので進めません&quot;,&quot;PB_PRECEDING_SCENARIO_NOT_COMPLETED_WINDOW_TEXT&quot;:&quot;進めるにはスライド %SLIDE_INDEX% で対話をしなければなりません&quot;,&quot;PB_PRECEDING_SCENARIO_NOT_PASSED_WINDOW_TEXT&quot;:&quot;進めるにはスライド %SLIDE_INDEX% の対話に合格しなければなりません&quot;,&quot;PB_PRESENTER_COLLAPSE_BIO&quot;:&quot;少なく表示&quot;,&quot;PB_PRESENTER_EMAIL&quot;:&quot;電子メール&quot;,&quot;PB_PRESENTER_EXPAND_BIO&quot;:&quot;もっと表示&quot;,&quot;PB_PRESENTER_HIDE_BIO&quot;:&quot;隠す&quot;,&quot;PB_PRESENTER_INFO&quot;:&quot;プレゼンター情報&quot;,&quot;PB_PRESENTER_NO_INFO&quot;:&quot;プレゼンター情報がありません&quot;,&quot;PB_PRESENTER_SHOW_BIO&quot;:&quot;もっと見る&quot;,&quot;PB_PRESENTER_VIDEO&quot;:&quot;プレゼンター・ビデオ&quot;,&quot;PB_PRESENTER_WEBSITE&quot;:&quot;Web サイト&quot;,&quot;PB_QUIZ_SLIDE_WINDOW_TEXT&quot;:&quot;このスライドから移動する前に問題を完了してください。&quot;,&quot;PB_RATE_MENU_CAPTION&quot;:&quot;速度&quot;,&quot;PB_RATE_MENU_DEFAULT_RATE&quot;:&quot;普通&quot;,&quot;PB_RESTRICTION_MESSAGE_BOX_TITLE&quot;:&quot;操作が制限されています&quot;,&quot;PB_RESUME_PRESENTATION_WINDOW_TEXT&quot;:&quot;最後に見たスライドから再開しますか？&quot;,&quot;PB_RESUME_PRESENTATION_WINDOW_TITLE&quot;:&quot;プレゼンテーションの再開&quot;,&quot;PB_SCENARIO_SLIDE_WINDOW_TEXT&quot;:&quot;このスライドから移動する前に対話を完了させる必要があります。&quot;,&quot;PB_SEARCH_CANCEL&quot;:&quot;キャンセル&quot;,&quot;PB_SEARCH_NO_RESULTS_LABEL&quot;:&quot;マッチしません&quot;,&quot;PB_SEARCH_PANEL_DEFAULT_TEXT&quot;:&quot;検索...&quot;,&quot;PB_SEARCH_RESULTS_LABEL&quot;:&quot;検索結果：&quot;,&quot;PB_SEARCH_RESULT_IN_NOTES&quot;:&quot;メモで&quot;,&quot;PB_SEARCH_RESULT_IN_TEXT_LABEL&quot;:&quot;スライドで&quot;,&quot;PB_SUBTITLES_MENU_CAPTION&quot;:&quot;字幕&quot;,&quot;PB_SUBTITLES_OFF&quot;:&quot;オフ&quot;,&quot;PB_TAB_NOTES_LABEL&quot;:&quot;メモ&quot;,&quot;PB_TAB_OUTLINE_LABEL&quot;:&quot;目次&quot;,&quot;PB_TIME_RESTRICTION&quot;:&quot;プレゼンテーションの制作者が一時的に閲覧を無効にしました。申し訳ございません。&quot;,&quot;PB_TITLE_PANEL_ATTACHMENTS&quot;:&quot;リソース&quot;,&quot;PB_TITLE_PANEL_DEFAULT_COURSE_TITLE&quot;:&quot;コースタイトル例&quot;,&quot;PB_TITLE_PANEL_MARKER_TOOLS&quot;:&quot;マーカーツール&quot;,&quot;PB_TITLE_PANEL_NOTES&quot;:&quot;メモ&quot;,&quot;PB_TITLE_PANEL_OUTLINE&quot;:&quot;アウトライン&quot;,&quot;PB_TITLE_PANEL_PRESENTER_INFO&quot;:&quot;プレゼンター情報&quot;,&quot;PB_TOOLTIP_ADD_LOGO&quot;:&quot;クリックして企業ロゴを追加&quot;,&quot;PB_TOOLTIP_CHANGE_LOGO&quot;:&quot;クリックして企業ロゴを追加&quot;,&quot;PB_TREE_CONTROL_LOADING&quot;:&quot;ロード中…&quot;,&quot;PB_VIDEO_WINDOW_NO_VIDEO_LABEL&quot;:&quot;ビデオがありません&quot;},&quot;playbackAndNavigationSettings&quot;:{&quot;autoStart&quot;:true,&quot;saveAnimationStates&quot;:false,&quot;loopPresentation&quot;:false,&quot;autoPlayAnimations&quot;:false,&quot;autoPlayAnimationsTime&quot;:1,&quot;navigationType&quot;:&quot;FREE&quot;,&quot;resumeMode&quot;:&quot;PROMPT&quot;,&quot;enableKeyboardNavigation&quot;:false},&quot;keyboardSettings&quot;:&quot;&quot;,&quot;skinVersion&quot;:1,&quot;skinCompatibleVersion&quot;:0,&quot;publishSettings&quot;:{&quot;backgroundColor&quot;:&quot;#B2C4B2&quot;,&quot;playerDimensions&quot;:{&quot;height&quot;:74,&quot;width&quot;:24},&quot;playerModule&quot;:&quot;UniversalHtml&quot;,&quot;presentationContent&quot;:{&quot;metadata&quot;:{&quot;references&quot;:false,&quot;texts&quot;:[&quot;DT_SLIDE_NOTES_HTML&quot;,&quot;DT_SLIDE_NOTES_TEXT&quot;,&quot;DT_SLIDE_TITLE&quot;,&quot;DT_SLIDE_NOTES_TEXT&quot;,&quot;DT_SLIDE_TEXT&quot;,&quot;DT_HYPERLINK_TOOLTIP&quot;]},&quot;resources&quot;:{&quot;attachments&quot;:false,&quot;companyLogos&quot;:null,&quot;fonts&quot;:[{&quot;charsets&quot;:{&quot;dynamicFormatted&quot;:[&quot;DCT_SLIDE_NOTES_TEXT&quot;,&quot;DCT_INTERACTIVITY_TEXT&quot;,&quot;DCT_INTERACTIVITY_SEMIBOLD_TEXT&quot;],&quot;dynamicPlain&quot;:[&quot;DCT_SLIDE_TITLE&quot;,&quot;DCT_SLIDE_NOTES_TEXT&quot;,&quot;DCT_SLIDE_TEXT&quot;,&quot;DCT_HYPERLINK_TOOLTIP&quot;],&quot;static&quot;:[&quot;検索...&quot;,&quot;スライドで&quot;,&quot;検索結果：&quot;,&quot;マッチしません&quot;,&quot;メモで&quot;,&quot;キャンセル&quot;,&quot;前へ&quot;,&quot;次へ&quot;,&quot;目次&quot;,&quot;フルスクリーン&quot;,&quot;フルスクリーンを終了&quot;,&quot;リプレイ&quot;,&quot;%SLIDE_NUMBER%\/%TOTAL_SLIDES%&quot;,&quot;はい&quot;,&quot;いいえ&quot;,&quot;OK&quot;,&quot;最後に見たスライドから再開しますか？&quot;,&quot;このスライドから移動する前に問題を完了してください。&quot;,&quot;先に進むには、スライド %SLIDE_INDEX% の問題を正解する必要があります。&quot;,&quot;先に進むには、スライド %SLIDE_INDEX% の問題に解答してください。&quot;,&quot;スライド %SLIDE_INDEX% の問題が不正解のため、先に進めません。&quot;,&quot;このスライドを離れる前に、インタラクションを完了させる必要があります。&quot;,&quot;このスライドから移動する前に対話を完了させる必要があります。&quot;,&quot;進めるにはスライド %SLIDE_INDEX% の対話に合格しなければなりません&quot;,&quot;進めるにはスライド %SLIDE_INDEX% で対話をしなければなりません&quot;,&quot;スライド %SLIDE_INDEX% の対話に失格しましたので進めません&quot;,&quot;全てのスライドを見てください&quot;,&quot;参照済スライドのみにアクセス可能&quot;,&quot;スライドは規定の順序で参照してください&quot;,&quot;プレゼンテーションを見るにはパスワードを入力します&quot;,&quot;パスワードが正しくありません&quot;,&quot;プレゼンテーションの制作者がこのドメインからの閲覧を無効にしました。申し訳ございません。&quot;,&quot;プレゼンテーションの制作者が一時的に閲覧を無効にしました。申し訳ございません。&quot;,&quot;戻る&quot;,&quot;前&quot;,&quot;0123456789:.\/…-x&quot;]},&quot;embedName&quot;:&quot;PFn&quot;,&quot;fontFamily&quot;:&quot;Meiryo UI&quot;,&quot;isBold&quot;:fals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SLIDE_TITLE&quot;,&quot;DCT_SLIDE_NOTES_TEXT&quot;,&quot;DCT_SLIDE_TEXT&quot;,&quot;DCT_HYPERLINK_TOOLTIP&quot;],&quot;static&quot;:[&quot;検索...&quot;,&quot;スライドで&quot;,&quot;検索結果：&quot;,&quot;マッチしません&quot;,&quot;メモで&quot;,&quot;キャンセル&quot;,&quot;前へ&quot;,&quot;次へ&quot;,&quot;目次&quot;,&quot;フルスクリーン&quot;,&quot;フルスクリーンを終了&quot;,&quot;リプレイ&quot;,&quot;%SLIDE_NUMBER%\/%TOTAL_SLIDES%&quot;,&quot;はい&quot;,&quot;いいえ&quot;,&quot;OK&quot;,&quot;最後に見たスライドから再開しますか？&quot;,&quot;このスライドから移動する前に問題を完了してください。&quot;,&quot;先に進むには、スライド %SLIDE_INDEX% の問題を正解する必要があります。&quot;,&quot;先に進むには、スライド %SLIDE_INDEX% の問題に解答してください。&quot;,&quot;スライド %SLIDE_INDEX% の問題が不正解のため、先に進めません。&quot;,&quot;このスライドを離れる前に、インタラクションを完了させる必要があります。&quot;,&quot;このスライドから移動する前に対話を完了させる必要があります。&quot;,&quot;進めるにはスライド %SLIDE_INDEX% の対話に合格しなければなりません&quot;,&quot;進めるにはスライド %SLIDE_INDEX% で対話をしなければなりません&quot;,&quot;スライド %SLIDE_INDEX% の対話に失格しましたので進めません&quot;,&quot;全てのスライドを見てください&quot;,&quot;参照済スライドのみにアクセス可能&quot;,&quot;スライドは規定の順序で参照してください&quot;,&quot;プレゼンテーションを見るにはパスワードを入力します&quot;,&quot;パスワードが正しくありません&quot;,&quot;プレゼンテーションの制作者がこのドメインからの閲覧を無効にしました。申し訳ございません。&quot;,&quot;プレゼンテーションの制作者が一時的に閲覧を無効にしました。申し訳ございません。&quot;,&quot;戻る&quot;,&quot;前&quot;,&quot;0123456789:.\/…-x&quot;]},&quot;embedName&quot;:&quot;PFnb&quot;,&quot;fontFamily&quot;:&quot;Meiryo UI&quot;,&quot;isBold&quot;:tru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SLIDE_TITLE&quot;,&quot;DCT_SLIDE_NOTES_TEXT&quot;,&quot;DCT_SLIDE_TEXT&quot;,&quot;DCT_HYPERLINK_TOOLTIP&quot;],&quot;static&quot;:[&quot;検索...&quot;,&quot;スライドで&quot;,&quot;検索結果：&quot;,&quot;マッチしません&quot;,&quot;メモで&quot;,&quot;キャンセル&quot;,&quot;前へ&quot;,&quot;次へ&quot;,&quot;目次&quot;,&quot;フルスクリーン&quot;,&quot;フルスクリーンを終了&quot;,&quot;リプレイ&quot;,&quot;%SLIDE_NUMBER%\/%TOTAL_SLIDES%&quot;,&quot;はい&quot;,&quot;いいえ&quot;,&quot;OK&quot;,&quot;最後に見たスライドから再開しますか？&quot;,&quot;このスライドから移動する前に問題を完了してください。&quot;,&quot;先に進むには、スライド %SLIDE_INDEX% の問題を正解する必要があります。&quot;,&quot;先に進むには、スライド %SLIDE_INDEX% の問題に解答してください。&quot;,&quot;スライド %SLIDE_INDEX% の問題が不正解のため、先に進めません。&quot;,&quot;このスライドを離れる前に、インタラクションを完了させる必要があります。&quot;,&quot;このスライドから移動する前に対話を完了させる必要があります。&quot;,&quot;進めるにはスライド %SLIDE_INDEX% の対話に合格しなければなりません&quot;,&quot;進めるにはスライド %SLIDE_INDEX% で対話をしなければなりません&quot;,&quot;スライド %SLIDE_INDEX% の対話に失格しましたので進めません&quot;,&quot;全てのスライドを見てください&quot;,&quot;参照済スライドのみにアクセス可能&quot;,&quot;スライドは規定の順序で参照してください&quot;,&quot;プレゼンテーションを見るにはパスワードを入力します&quot;,&quot;パスワードが正しくありません&quot;,&quot;プレゼンテーションの制作者がこのドメインからの閲覧を無効にしました。申し訳ございません。&quot;,&quot;プレゼンテーションの制作者が一時的に閲覧を無効にしました。申し訳ございません。&quot;,&quot;戻る&quot;,&quot;前&quot;,&quot;0123456789:.\/…-x&quot;]},&quot;embedName&quot;:&quot;PFni&quot;,&quot;fontFamily&quot;:&quot;Meiryo UI&quot;,&quot;isBold&quot;:fals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SLIDE_TITLE&quot;,&quot;DCT_SLIDE_NOTES_TEXT&quot;,&quot;DCT_SLIDE_TEXT&quot;,&quot;DCT_HYPERLINK_TOOLTIP&quot;],&quot;static&quot;:[&quot;検索...&quot;,&quot;スライドで&quot;,&quot;検索結果：&quot;,&quot;マッチしません&quot;,&quot;メモで&quot;,&quot;キャンセル&quot;,&quot;前へ&quot;,&quot;次へ&quot;,&quot;目次&quot;,&quot;フルスクリーン&quot;,&quot;フルスクリーンを終了&quot;,&quot;リプレイ&quot;,&quot;%SLIDE_NUMBER%\/%TOTAL_SLIDES%&quot;,&quot;はい&quot;,&quot;いいえ&quot;,&quot;OK&quot;,&quot;最後に見たスライドから再開しますか？&quot;,&quot;このスライドから移動する前に問題を完了してください。&quot;,&quot;先に進むには、スライド %SLIDE_INDEX% の問題を正解する必要があります。&quot;,&quot;先に進むには、スライド %SLIDE_INDEX% の問題に解答してください。&quot;,&quot;スライド %SLIDE_INDEX% の問題が不正解のため、先に進めません。&quot;,&quot;このスライドを離れる前に、インタラクションを完了させる必要があります。&quot;,&quot;このスライドから移動する前に対話を完了させる必要があります。&quot;,&quot;進めるにはスライド %SLIDE_INDEX% の対話に合格しなければなりません&quot;,&quot;進めるにはスライド %SLIDE_INDEX% で対話をしなければなりません&quot;,&quot;スライド %SLIDE_INDEX% の対話に失格しましたので進めません&quot;,&quot;全てのスライドを見てください&quot;,&quot;参照済スライドのみにアクセス可能&quot;,&quot;スライドは規定の順序で参照してください&quot;,&quot;プレゼンテーションを見るにはパスワードを入力します&quot;,&quot;パスワードが正しくありません&quot;,&quot;プレゼンテーションの制作者がこのドメインからの閲覧を無効にしました。申し訳ございません。&quot;,&quot;プレゼンテーションの制作者が一時的に閲覧を無効にしました。申し訳ございません。&quot;,&quot;戻る&quot;,&quot;前&quot;,&quot;0123456789:.\/…-x&quot;]},&quot;embedName&quot;:&quot;PFnbi&quot;,&quot;fontFamily&quot;:&quot;Meiryo UI&quot;,&quot;isBold&quot;:tru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SLIDE_TITLE&quot;,&quot;DCT_SLIDE_NOTES_TEXT&quot;,&quot;DCT_SLIDE_TEXT&quot;,&quot;DCT_HYPERLINK_TOOLTIP&quot;],&quot;static&quot;:[&quot;検索...&quot;,&quot;スライドで&quot;,&quot;検索結果：&quot;,&quot;マッチしません&quot;,&quot;メモで&quot;,&quot;キャンセル&quot;,&quot;前へ&quot;,&quot;次へ&quot;,&quot;目次&quot;,&quot;フルスクリーン&quot;,&quot;フルスクリーンを終了&quot;,&quot;リプレイ&quot;,&quot;%SLIDE_NUMBER%\/%TOTAL_SLIDES%&quot;,&quot;はい&quot;,&quot;いいえ&quot;,&quot;OK&quot;,&quot;最後に見たスライドから再開しますか？&quot;,&quot;このスライドから移動する前に問題を完了してください。&quot;,&quot;先に進むには、スライド %SLIDE_INDEX% の問題を正解する必要があります。&quot;,&quot;先に進むには、スライド %SLIDE_INDEX% の問題に解答してください。&quot;,&quot;スライド %SLIDE_INDEX% の問題が不正解のため、先に進めません。&quot;,&quot;このスライドを離れる前に、インタラクションを完了させる必要があります。&quot;,&quot;このスライドから移動する前に対話を完了させる必要があります。&quot;,&quot;進めるにはスライド %SLIDE_INDEX% の対話に合格しなければなりません&quot;,&quot;進めるにはスライド %SLIDE_INDEX% で対話をしなければなりません&quot;,&quot;スライド %SLIDE_INDEX% の対話に失格しましたので進めません&quot;,&quot;全てのスライドを見てください&quot;,&quot;参照済スライドのみにアクセス可能&quot;,&quot;スライドは規定の順序で参照してください&quot;,&quot;プレゼンテーションを見るにはパスワードを入力します&quot;,&quot;パスワードが正しくありません&quot;,&quot;プレゼンテーションの制作者がこのドメインからの閲覧を無効にしました。申し訳ございません。&quot;,&quot;プレゼンテーションの制作者が一時的に閲覧を無効にしました。申し訳ございません。&quot;,&quot;戻る&quot;,&quot;前&quot;,&quot;0123456789:.\/…-x&quot;]},&quot;embedName&quot;:&quot;PFnsb&quot;,&quot;fontFamily&quot;:&quot;Meiryo UI&quot;,&quot;isBold&quot;:false,&quot;isItalic&quot;:false,&quot;isSemibold&quot;:true,&quot;substituteFontFamily&quot;:&quot;Arial&quot;},{&quot;charsets&quot;:{&quot;dynamicFormatted&quot;:[&quot;DCT_SLIDE_NOTES_TEXT&quot;,&quot;DCT_INTERACTIVITY_TEXT&quot;,&quot;DCT_INTERACTIVITY_SEMIBOLD_TEXT&quot;],&quot;dynamicPlain&quot;:[&quot;DCT_SLIDE_TITLE&quot;,&quot;DCT_SLIDE_NOTES_TEXT&quot;,&quot;DCT_SLIDE_TEXT&quot;,&quot;DCT_HYPERLINK_TOOLTIP&quot;],&quot;static&quot;:[&quot;検索...&quot;,&quot;スライドで&quot;,&quot;検索結果：&quot;,&quot;マッチしません&quot;,&quot;メモで&quot;,&quot;キャンセル&quot;,&quot;前へ&quot;,&quot;次へ&quot;,&quot;目次&quot;,&quot;フルスクリーン&quot;,&quot;フルスクリーンを終了&quot;,&quot;リプレイ&quot;,&quot;%SLIDE_NUMBER%\/%TOTAL_SLIDES%&quot;,&quot;はい&quot;,&quot;いいえ&quot;,&quot;OK&quot;,&quot;最後に見たスライドから再開しますか？&quot;,&quot;このスライドから移動する前に問題を完了してください。&quot;,&quot;先に進むには、スライド %SLIDE_INDEX% の問題を正解する必要があります。&quot;,&quot;先に進むには、スライド %SLIDE_INDEX% の問題に解答してください。&quot;,&quot;スライド %SLIDE_INDEX% の問題が不正解のため、先に進めません。&quot;,&quot;このスライドを離れる前に、インタラクションを完了させる必要があります。&quot;,&quot;このスライドから移動する前に対話を完了させる必要があります。&quot;,&quot;進めるにはスライド %SLIDE_INDEX% の対話に合格しなければなりません&quot;,&quot;進めるにはスライド %SLIDE_INDEX% で対話をしなければなりません&quot;,&quot;スライド %SLIDE_INDEX% の対話に失格しましたので進めません&quot;,&quot;全てのスライドを見てください&quot;,&quot;参照済スライドのみにアクセス可能&quot;,&quot;スライドは規定の順序で参照してください&quot;,&quot;プレゼンテーションを見るにはパスワードを入力します&quot;,&quot;パスワードが正しくありません&quot;,&quot;プレゼンテーションの制作者がこのドメインからの閲覧を無効にしました。申し訳ございません。&quot;,&quot;プレゼンテーションの制作者が一時的に閲覧を無効にしました。申し訳ございません。&quot;,&quot;戻る&quot;,&quot;前&quot;,&quot;0123456789:.\/…-x&quot;]},&quot;embedName&quot;:&quot;PFnsbi&quot;,&quot;fontFamily&quot;:&quot;Meiryo UI&quot;,&quot;isBold&quot;:false,&quot;isItalic&quot;:true,&quot;isSemibold&quot;:true,&quot;substituteFontFamily&quot;:&quot;Arial&quot;}],&quot;interactivity&quot;:{&quot;fullSupport&quot;:true},&quot;presenterPhotos&quot;:null,&quot;slideThumbnails&quot;:{&quot;enlargeToFit&quot;:false,&quot;height&quot;:59,&quot;jpegQuality&quot;:100,&quot;keepAspectRatio&quot;:true,&quot;width&quot;:78},&quot;videoNarrations&quot;:null}}}}}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GENSWF_ADVANCE_TIME" val="1.000"/>
  <p:tag name="ISPRING_SLIDE_INDENT_LEVEL" val="0"/>
  <p:tag name="ISPRING_CUSTOM_TIMING_USED" val="0"/>
  <p:tag name="GENSWF_SLIDE_UID" val="{634178D3-A767-4308-AA22-21E09A8396A7}:3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  <p:tag name="GENSWF_SLIDE_UID" val="{22188A11-F9C2-405D-9D2B-C41D764ECECD}:28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  <p:tag name="GENSWF_SLIDE_UID" val="{1C233B71-DB9F-4605-AACD-C72677B28F62}:2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  <p:tag name="GENSWF_SLIDE_UID" val="{AF51BE2B-A432-4233-9F0E-3D699E16EE5E}:2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  <p:tag name="GENSWF_SLIDE_UID" val="{985DBC26-518F-4788-80A3-D6BD6833D251}:2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  <p:tag name="GENSWF_SLIDE_UID" val="{5F116340-122A-4CB6-BB55-4A3BB4EFAE6E}:284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5977</TotalTime>
  <Words>452</Words>
  <Application>Microsoft Office PowerPoint</Application>
  <PresentationFormat>画面に合わせる (4:3)</PresentationFormat>
  <Paragraphs>141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3" baseType="lpstr">
      <vt:lpstr>Meiryo UI</vt:lpstr>
      <vt:lpstr>メイリオ</vt:lpstr>
      <vt:lpstr>游ゴシック</vt:lpstr>
      <vt:lpstr>Arial</vt:lpstr>
      <vt:lpstr>Calibri</vt:lpstr>
      <vt:lpstr>Calibri Light</vt:lpstr>
      <vt:lpstr>Office テーマ</vt:lpstr>
      <vt:lpstr>だい7話 インターネットを つかうときのルール</vt:lpstr>
      <vt:lpstr>7. インターネットをつかうときのルール</vt:lpstr>
      <vt:lpstr>7. インターネットをつかうときのルール</vt:lpstr>
      <vt:lpstr>7. インターネットをつかうときのルール</vt:lpstr>
      <vt:lpstr>7. インターネットをつかうときのルール</vt:lpstr>
      <vt:lpstr>7. インターネットをつかうときのルール</vt:lpstr>
    </vt:vector>
  </TitlesOfParts>
  <Company>MouseComputer 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情報モラル教育　小学校低学年　第7話</dc:title>
  <cp:lastModifiedBy>城近 小夜子</cp:lastModifiedBy>
  <cp:revision>459</cp:revision>
  <cp:lastPrinted>2016-03-08T03:51:44Z</cp:lastPrinted>
  <dcterms:created xsi:type="dcterms:W3CDTF">2016-01-27T02:00:48Z</dcterms:created>
  <dcterms:modified xsi:type="dcterms:W3CDTF">2022-11-01T23:24:26Z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25C82281-62A0-45BF-B44E-D70073C3FE43</vt:lpwstr>
  </property>
  <property fmtid="{D5CDD505-2E9C-101B-9397-08002B2CF9AE}" pid="3" name="ArticulatePath">
    <vt:lpwstr>プレゼンテーション1</vt:lpwstr>
  </property>
</Properties>
</file>