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6" d="100"/>
          <a:sy n="56" d="100"/>
        </p:scale>
        <p:origin x="3298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78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06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49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57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53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65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71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76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8</a:t>
            </a:r>
            <a:r>
              <a:rPr lang="ja-JP" altLang="en-US" sz="4000" dirty="0"/>
              <a:t>話 </a:t>
            </a:r>
            <a:r>
              <a:rPr lang="ja-JP" altLang="en-US" dirty="0"/>
              <a:t>ネットゲームの</a:t>
            </a:r>
            <a:br>
              <a:rPr lang="en-US" altLang="ja-JP" dirty="0"/>
            </a:br>
            <a:r>
              <a:rPr lang="ja-JP" altLang="en-US" dirty="0"/>
              <a:t>　やりすぎはダメ！</a:t>
            </a:r>
            <a:br>
              <a:rPr lang="en-US" altLang="ja-JP" sz="4000" dirty="0"/>
            </a:br>
            <a:r>
              <a:rPr lang="ja-JP" altLang="en-US" sz="4000" dirty="0"/>
              <a:t>　（有料アイテム）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C832A1-6FC8-4D88-E2AC-6C4358C15B12}"/>
              </a:ext>
            </a:extLst>
          </p:cNvPr>
          <p:cNvSpPr txBox="1"/>
          <p:nvPr/>
        </p:nvSpPr>
        <p:spPr>
          <a:xfrm>
            <a:off x="3831590" y="5681879"/>
            <a:ext cx="158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ゆうりょう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90DD2D-D53F-BEED-29B7-EA9466E03578}"/>
              </a:ext>
            </a:extLst>
          </p:cNvPr>
          <p:cNvSpPr txBox="1"/>
          <p:nvPr/>
        </p:nvSpPr>
        <p:spPr>
          <a:xfrm>
            <a:off x="3023870" y="3758995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8140E-4DA4-D88C-7645-4F3227DB7E48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02FC7B-FFC4-2B8E-2F19-CD89AC1C21AD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4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ネットゲームのやりすぎはダメ！（有料アイテム）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鳴門くんは、お母さんのスマートフォンを借りて、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ネットゲームを楽しんでいました。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02456" y="2098286"/>
            <a:ext cx="4292651" cy="2218656"/>
            <a:chOff x="1443982" y="1712336"/>
            <a:chExt cx="3958761" cy="2218656"/>
          </a:xfrm>
        </p:grpSpPr>
        <p:sp>
          <p:nvSpPr>
            <p:cNvPr id="23" name="円形吹き出し 3"/>
            <p:cNvSpPr/>
            <p:nvPr/>
          </p:nvSpPr>
          <p:spPr>
            <a:xfrm>
              <a:off x="1443982" y="1712336"/>
              <a:ext cx="3958761" cy="221865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769155" y="2098193"/>
              <a:ext cx="356716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う～ん、なかなかレベルが</a:t>
              </a:r>
              <a:b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あがらない・・・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新しいアイテムが欲しいなあ</a:t>
              </a: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957096" y="6387555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/>
          <a:stretch/>
        </p:blipFill>
        <p:spPr>
          <a:xfrm>
            <a:off x="-798509" y="2881945"/>
            <a:ext cx="5395099" cy="433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グループ化 5"/>
          <p:cNvGrpSpPr/>
          <p:nvPr/>
        </p:nvGrpSpPr>
        <p:grpSpPr>
          <a:xfrm>
            <a:off x="3451960" y="2852932"/>
            <a:ext cx="5312438" cy="3917501"/>
            <a:chOff x="3520323" y="2098345"/>
            <a:chExt cx="5312438" cy="391750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520323" y="2098345"/>
              <a:ext cx="5312438" cy="3917501"/>
              <a:chOff x="3520323" y="2098345"/>
              <a:chExt cx="5312438" cy="3917501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 rot="20817679" flipH="1">
                <a:off x="3520323" y="2649652"/>
                <a:ext cx="5312438" cy="3366194"/>
                <a:chOff x="381666" y="2651674"/>
                <a:chExt cx="4344201" cy="2596142"/>
              </a:xfrm>
              <a:solidFill>
                <a:srgbClr val="FFFFFF"/>
              </a:solidFill>
            </p:grpSpPr>
            <p:sp>
              <p:nvSpPr>
                <p:cNvPr id="17" name="円/楕円 16"/>
                <p:cNvSpPr/>
                <p:nvPr/>
              </p:nvSpPr>
              <p:spPr>
                <a:xfrm>
                  <a:off x="4297663" y="4218637"/>
                  <a:ext cx="183844" cy="171240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雲 31"/>
                <p:cNvSpPr/>
                <p:nvPr/>
              </p:nvSpPr>
              <p:spPr>
                <a:xfrm rot="197991">
                  <a:off x="381666" y="2651674"/>
                  <a:ext cx="3514966" cy="2596142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27" y="32330"/>
                        <a:pt x="36694" y="34480"/>
                        <a:pt x="35431" y="35960"/>
                      </a:cubicBezTo>
                      <a:cubicBezTo>
                        <a:pt x="33512" y="38209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3925275" y="4261645"/>
                  <a:ext cx="279400" cy="2602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4607594" y="4147016"/>
                  <a:ext cx="118273" cy="110164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>
                    <a:solidFill>
                      <a:schemeClr val="lt1"/>
                    </a:solidFill>
                  </a:endParaRPr>
                </a:p>
              </p:txBody>
            </p:sp>
          </p:grpSp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707508">
                <a:off x="5077789" y="2098345"/>
                <a:ext cx="2338523" cy="3665295"/>
              </a:xfrm>
              <a:prstGeom prst="rect">
                <a:avLst/>
              </a:prstGeom>
            </p:spPr>
          </p:pic>
        </p:grpSp>
        <p:grpSp>
          <p:nvGrpSpPr>
            <p:cNvPr id="8" name="グループ化 7"/>
            <p:cNvGrpSpPr/>
            <p:nvPr/>
          </p:nvGrpSpPr>
          <p:grpSpPr>
            <a:xfrm>
              <a:off x="6733964" y="3871716"/>
              <a:ext cx="1389141" cy="1146395"/>
              <a:chOff x="6739945" y="4152037"/>
              <a:chExt cx="1389141" cy="1146395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FilmGrain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30652">
                <a:off x="6739945" y="4152037"/>
                <a:ext cx="1010023" cy="1010023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FilmGrain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45907">
                <a:off x="6989607" y="4158953"/>
                <a:ext cx="1139479" cy="1139479"/>
              </a:xfrm>
              <a:prstGeom prst="rect">
                <a:avLst/>
              </a:prstGeom>
            </p:spPr>
          </p:pic>
        </p:grpSp>
        <p:sp>
          <p:nvSpPr>
            <p:cNvPr id="10" name="正方形/長方形 9"/>
            <p:cNvSpPr/>
            <p:nvPr/>
          </p:nvSpPr>
          <p:spPr>
            <a:xfrm>
              <a:off x="6734075" y="4867925"/>
              <a:ext cx="1409640" cy="285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mpd="dbl">
              <a:solidFill>
                <a:schemeClr val="bg2">
                  <a:lumMod val="2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かいふくアイテム</a:t>
              </a:r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204054" y="4867925"/>
              <a:ext cx="1168400" cy="285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mpd="dbl">
              <a:solidFill>
                <a:schemeClr val="bg2">
                  <a:lumMod val="2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ぶき</a:t>
              </a:r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228730-913A-6BA4-4889-3FD0560647BD}"/>
              </a:ext>
            </a:extLst>
          </p:cNvPr>
          <p:cNvSpPr txBox="1"/>
          <p:nvPr/>
        </p:nvSpPr>
        <p:spPr>
          <a:xfrm>
            <a:off x="68349" y="853439"/>
            <a:ext cx="954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3872D38-AA2B-E21F-B9B4-954518C67E42}"/>
              </a:ext>
            </a:extLst>
          </p:cNvPr>
          <p:cNvSpPr txBox="1"/>
          <p:nvPr/>
        </p:nvSpPr>
        <p:spPr>
          <a:xfrm>
            <a:off x="2423798" y="853439"/>
            <a:ext cx="805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7FF9B02-D409-EB9A-8AF5-681F4628D978}"/>
              </a:ext>
            </a:extLst>
          </p:cNvPr>
          <p:cNvSpPr txBox="1"/>
          <p:nvPr/>
        </p:nvSpPr>
        <p:spPr>
          <a:xfrm>
            <a:off x="6632902" y="853439"/>
            <a:ext cx="87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42F87E4-15DC-B7F6-1185-0B8E057D5F1C}"/>
              </a:ext>
            </a:extLst>
          </p:cNvPr>
          <p:cNvSpPr txBox="1"/>
          <p:nvPr/>
        </p:nvSpPr>
        <p:spPr>
          <a:xfrm>
            <a:off x="2405196" y="1452880"/>
            <a:ext cx="8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たの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6152E0B-874C-888E-5CB1-E52C996722D8}"/>
              </a:ext>
            </a:extLst>
          </p:cNvPr>
          <p:cNvGrpSpPr/>
          <p:nvPr/>
        </p:nvGrpSpPr>
        <p:grpSpPr>
          <a:xfrm>
            <a:off x="1824240" y="3073511"/>
            <a:ext cx="2809751" cy="276999"/>
            <a:chOff x="1824240" y="3073511"/>
            <a:chExt cx="2809751" cy="276999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23F1F64-2F97-DCD2-ED76-F9E82FB3AEAA}"/>
                </a:ext>
              </a:extLst>
            </p:cNvPr>
            <p:cNvSpPr txBox="1"/>
            <p:nvPr/>
          </p:nvSpPr>
          <p:spPr>
            <a:xfrm>
              <a:off x="1824240" y="3073511"/>
              <a:ext cx="974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あたら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81F6354-CF67-56C2-89AD-B91F706463E1}"/>
                </a:ext>
              </a:extLst>
            </p:cNvPr>
            <p:cNvSpPr txBox="1"/>
            <p:nvPr/>
          </p:nvSpPr>
          <p:spPr>
            <a:xfrm>
              <a:off x="3989069" y="3073511"/>
              <a:ext cx="644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</a:t>
              </a:r>
              <a:endPara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427074-5596-5158-0F0A-838F3D0EC3F5}"/>
              </a:ext>
            </a:extLst>
          </p:cNvPr>
          <p:cNvSpPr txBox="1"/>
          <p:nvPr/>
        </p:nvSpPr>
        <p:spPr>
          <a:xfrm>
            <a:off x="4127806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6" y="3101101"/>
            <a:ext cx="40671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ネットゲームのやりすぎはダメ！（有料アイテム）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ゲームを進めていくうちに、どうしてもアイテムが欲しくなり・・・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358900" y="1651000"/>
            <a:ext cx="4881013" cy="2347347"/>
            <a:chOff x="1358900" y="1651000"/>
            <a:chExt cx="4881013" cy="2347347"/>
          </a:xfrm>
        </p:grpSpPr>
        <p:sp>
          <p:nvSpPr>
            <p:cNvPr id="69" name="円形吹き出し 3"/>
            <p:cNvSpPr/>
            <p:nvPr/>
          </p:nvSpPr>
          <p:spPr>
            <a:xfrm>
              <a:off x="1358900" y="1651000"/>
              <a:ext cx="4881013" cy="23473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811821" y="2237830"/>
              <a:ext cx="42368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でも、アイテムを買うにはお金がいるし・・・</a:t>
              </a:r>
              <a:br>
                <a:rPr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ん？このボタンはなんだろう？</a:t>
              </a: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09" y="1823595"/>
            <a:ext cx="5395099" cy="5395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C0C3ED-F1F8-F25F-BA8C-C39FFA28CD70}"/>
              </a:ext>
            </a:extLst>
          </p:cNvPr>
          <p:cNvSpPr txBox="1"/>
          <p:nvPr/>
        </p:nvSpPr>
        <p:spPr>
          <a:xfrm>
            <a:off x="1275080" y="869656"/>
            <a:ext cx="943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5D7410-8CF7-21FF-3C50-A47876BD23E6}"/>
              </a:ext>
            </a:extLst>
          </p:cNvPr>
          <p:cNvSpPr txBox="1"/>
          <p:nvPr/>
        </p:nvSpPr>
        <p:spPr>
          <a:xfrm>
            <a:off x="8085836" y="869656"/>
            <a:ext cx="81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0255958-4020-CE84-3463-EFA5B490CCAA}"/>
              </a:ext>
            </a:extLst>
          </p:cNvPr>
          <p:cNvSpPr/>
          <p:nvPr/>
        </p:nvSpPr>
        <p:spPr>
          <a:xfrm>
            <a:off x="5936498" y="3941447"/>
            <a:ext cx="2544064" cy="727633"/>
          </a:xfrm>
          <a:custGeom>
            <a:avLst/>
            <a:gdLst>
              <a:gd name="connsiteX0" fmla="*/ 198120 w 2595880"/>
              <a:gd name="connsiteY0" fmla="*/ 0 h 1524000"/>
              <a:gd name="connsiteX1" fmla="*/ 2595880 w 2595880"/>
              <a:gd name="connsiteY1" fmla="*/ 157480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524000"/>
              <a:gd name="connsiteX1" fmla="*/ 2595880 w 2595880"/>
              <a:gd name="connsiteY1" fmla="*/ 443623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758118"/>
              <a:gd name="connsiteX1" fmla="*/ 2595880 w 2595880"/>
              <a:gd name="connsiteY1" fmla="*/ 443623 h 1758118"/>
              <a:gd name="connsiteX2" fmla="*/ 2528824 w 2595880"/>
              <a:gd name="connsiteY2" fmla="*/ 1758118 h 1758118"/>
              <a:gd name="connsiteX3" fmla="*/ 0 w 2595880"/>
              <a:gd name="connsiteY3" fmla="*/ 1381760 h 1758118"/>
              <a:gd name="connsiteX4" fmla="*/ 198120 w 2595880"/>
              <a:gd name="connsiteY4" fmla="*/ 0 h 1758118"/>
              <a:gd name="connsiteX0" fmla="*/ 70104 w 2467864"/>
              <a:gd name="connsiteY0" fmla="*/ 0 h 1758118"/>
              <a:gd name="connsiteX1" fmla="*/ 2467864 w 2467864"/>
              <a:gd name="connsiteY1" fmla="*/ 443623 h 1758118"/>
              <a:gd name="connsiteX2" fmla="*/ 2400808 w 2467864"/>
              <a:gd name="connsiteY2" fmla="*/ 1758118 h 1758118"/>
              <a:gd name="connsiteX3" fmla="*/ 0 w 2467864"/>
              <a:gd name="connsiteY3" fmla="*/ 1173655 h 1758118"/>
              <a:gd name="connsiteX4" fmla="*/ 70104 w 2467864"/>
              <a:gd name="connsiteY4" fmla="*/ 0 h 1758118"/>
              <a:gd name="connsiteX0" fmla="*/ 44704 w 2442464"/>
              <a:gd name="connsiteY0" fmla="*/ 0 h 1758118"/>
              <a:gd name="connsiteX1" fmla="*/ 2442464 w 2442464"/>
              <a:gd name="connsiteY1" fmla="*/ 443623 h 1758118"/>
              <a:gd name="connsiteX2" fmla="*/ 2375408 w 2442464"/>
              <a:gd name="connsiteY2" fmla="*/ 1758118 h 1758118"/>
              <a:gd name="connsiteX3" fmla="*/ 0 w 2442464"/>
              <a:gd name="connsiteY3" fmla="*/ 1533752 h 1758118"/>
              <a:gd name="connsiteX4" fmla="*/ 44704 w 2442464"/>
              <a:gd name="connsiteY4" fmla="*/ 0 h 1758118"/>
              <a:gd name="connsiteX0" fmla="*/ 82804 w 2442464"/>
              <a:gd name="connsiteY0" fmla="*/ 0 h 2018614"/>
              <a:gd name="connsiteX1" fmla="*/ 2442464 w 2442464"/>
              <a:gd name="connsiteY1" fmla="*/ 704119 h 2018614"/>
              <a:gd name="connsiteX2" fmla="*/ 2375408 w 2442464"/>
              <a:gd name="connsiteY2" fmla="*/ 2018614 h 2018614"/>
              <a:gd name="connsiteX3" fmla="*/ 0 w 2442464"/>
              <a:gd name="connsiteY3" fmla="*/ 1794248 h 2018614"/>
              <a:gd name="connsiteX4" fmla="*/ 82804 w 2442464"/>
              <a:gd name="connsiteY4" fmla="*/ 0 h 2018614"/>
              <a:gd name="connsiteX0" fmla="*/ 82804 w 2544064"/>
              <a:gd name="connsiteY0" fmla="*/ 0 h 2018614"/>
              <a:gd name="connsiteX1" fmla="*/ 2544064 w 2544064"/>
              <a:gd name="connsiteY1" fmla="*/ 512577 h 2018614"/>
              <a:gd name="connsiteX2" fmla="*/ 2375408 w 2544064"/>
              <a:gd name="connsiteY2" fmla="*/ 2018614 h 2018614"/>
              <a:gd name="connsiteX3" fmla="*/ 0 w 2544064"/>
              <a:gd name="connsiteY3" fmla="*/ 1794248 h 2018614"/>
              <a:gd name="connsiteX4" fmla="*/ 82804 w 2544064"/>
              <a:gd name="connsiteY4" fmla="*/ 0 h 2018614"/>
              <a:gd name="connsiteX0" fmla="*/ 82804 w 2544064"/>
              <a:gd name="connsiteY0" fmla="*/ 0 h 2194832"/>
              <a:gd name="connsiteX1" fmla="*/ 2544064 w 2544064"/>
              <a:gd name="connsiteY1" fmla="*/ 512577 h 2194832"/>
              <a:gd name="connsiteX2" fmla="*/ 2459228 w 2544064"/>
              <a:gd name="connsiteY2" fmla="*/ 2194832 h 2194832"/>
              <a:gd name="connsiteX3" fmla="*/ 0 w 2544064"/>
              <a:gd name="connsiteY3" fmla="*/ 1794248 h 2194832"/>
              <a:gd name="connsiteX4" fmla="*/ 82804 w 2544064"/>
              <a:gd name="connsiteY4" fmla="*/ 0 h 219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064" h="2194832">
                <a:moveTo>
                  <a:pt x="82804" y="0"/>
                </a:moveTo>
                <a:lnTo>
                  <a:pt x="2544064" y="512577"/>
                </a:lnTo>
                <a:lnTo>
                  <a:pt x="2459228" y="2194832"/>
                </a:lnTo>
                <a:lnTo>
                  <a:pt x="0" y="1794248"/>
                </a:lnTo>
                <a:lnTo>
                  <a:pt x="828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871EE4-A628-26B3-A849-C7CC982E4C08}"/>
              </a:ext>
            </a:extLst>
          </p:cNvPr>
          <p:cNvSpPr txBox="1"/>
          <p:nvPr/>
        </p:nvSpPr>
        <p:spPr>
          <a:xfrm rot="180000">
            <a:off x="5972356" y="4211409"/>
            <a:ext cx="250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アイテムを買いますか？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3FC8B6B-F3E2-4BFE-F768-E17F91A4D42F}"/>
              </a:ext>
            </a:extLst>
          </p:cNvPr>
          <p:cNvSpPr/>
          <p:nvPr/>
        </p:nvSpPr>
        <p:spPr>
          <a:xfrm rot="180000">
            <a:off x="6384570" y="5923530"/>
            <a:ext cx="1255765" cy="415598"/>
          </a:xfrm>
          <a:custGeom>
            <a:avLst/>
            <a:gdLst>
              <a:gd name="connsiteX0" fmla="*/ 0 w 1148926"/>
              <a:gd name="connsiteY0" fmla="*/ 69428 h 416560"/>
              <a:gd name="connsiteX1" fmla="*/ 69428 w 1148926"/>
              <a:gd name="connsiteY1" fmla="*/ 0 h 416560"/>
              <a:gd name="connsiteX2" fmla="*/ 1079498 w 1148926"/>
              <a:gd name="connsiteY2" fmla="*/ 0 h 416560"/>
              <a:gd name="connsiteX3" fmla="*/ 1148926 w 1148926"/>
              <a:gd name="connsiteY3" fmla="*/ 69428 h 416560"/>
              <a:gd name="connsiteX4" fmla="*/ 1148926 w 1148926"/>
              <a:gd name="connsiteY4" fmla="*/ 347132 h 416560"/>
              <a:gd name="connsiteX5" fmla="*/ 1079498 w 1148926"/>
              <a:gd name="connsiteY5" fmla="*/ 416560 h 416560"/>
              <a:gd name="connsiteX6" fmla="*/ 69428 w 1148926"/>
              <a:gd name="connsiteY6" fmla="*/ 416560 h 416560"/>
              <a:gd name="connsiteX7" fmla="*/ 0 w 1148926"/>
              <a:gd name="connsiteY7" fmla="*/ 347132 h 416560"/>
              <a:gd name="connsiteX8" fmla="*/ 0 w 1148926"/>
              <a:gd name="connsiteY8" fmla="*/ 69428 h 416560"/>
              <a:gd name="connsiteX0" fmla="*/ 0 w 1148926"/>
              <a:gd name="connsiteY0" fmla="*/ 73283 h 420415"/>
              <a:gd name="connsiteX1" fmla="*/ 142987 w 1148926"/>
              <a:gd name="connsiteY1" fmla="*/ 0 h 420415"/>
              <a:gd name="connsiteX2" fmla="*/ 1079498 w 1148926"/>
              <a:gd name="connsiteY2" fmla="*/ 3855 h 420415"/>
              <a:gd name="connsiteX3" fmla="*/ 1148926 w 1148926"/>
              <a:gd name="connsiteY3" fmla="*/ 73283 h 420415"/>
              <a:gd name="connsiteX4" fmla="*/ 1148926 w 1148926"/>
              <a:gd name="connsiteY4" fmla="*/ 350987 h 420415"/>
              <a:gd name="connsiteX5" fmla="*/ 1079498 w 1148926"/>
              <a:gd name="connsiteY5" fmla="*/ 420415 h 420415"/>
              <a:gd name="connsiteX6" fmla="*/ 69428 w 1148926"/>
              <a:gd name="connsiteY6" fmla="*/ 420415 h 420415"/>
              <a:gd name="connsiteX7" fmla="*/ 0 w 1148926"/>
              <a:gd name="connsiteY7" fmla="*/ 350987 h 420415"/>
              <a:gd name="connsiteX8" fmla="*/ 0 w 1148926"/>
              <a:gd name="connsiteY8" fmla="*/ 73283 h 420415"/>
              <a:gd name="connsiteX0" fmla="*/ 62073 w 1148926"/>
              <a:gd name="connsiteY0" fmla="*/ 92921 h 420415"/>
              <a:gd name="connsiteX1" fmla="*/ 142987 w 1148926"/>
              <a:gd name="connsiteY1" fmla="*/ 0 h 420415"/>
              <a:gd name="connsiteX2" fmla="*/ 1079498 w 1148926"/>
              <a:gd name="connsiteY2" fmla="*/ 3855 h 420415"/>
              <a:gd name="connsiteX3" fmla="*/ 1148926 w 1148926"/>
              <a:gd name="connsiteY3" fmla="*/ 73283 h 420415"/>
              <a:gd name="connsiteX4" fmla="*/ 1148926 w 1148926"/>
              <a:gd name="connsiteY4" fmla="*/ 350987 h 420415"/>
              <a:gd name="connsiteX5" fmla="*/ 1079498 w 1148926"/>
              <a:gd name="connsiteY5" fmla="*/ 420415 h 420415"/>
              <a:gd name="connsiteX6" fmla="*/ 69428 w 1148926"/>
              <a:gd name="connsiteY6" fmla="*/ 420415 h 420415"/>
              <a:gd name="connsiteX7" fmla="*/ 0 w 1148926"/>
              <a:gd name="connsiteY7" fmla="*/ 350987 h 420415"/>
              <a:gd name="connsiteX8" fmla="*/ 62073 w 1148926"/>
              <a:gd name="connsiteY8" fmla="*/ 92921 h 420415"/>
              <a:gd name="connsiteX0" fmla="*/ 23548 w 1110401"/>
              <a:gd name="connsiteY0" fmla="*/ 92921 h 420415"/>
              <a:gd name="connsiteX1" fmla="*/ 104462 w 1110401"/>
              <a:gd name="connsiteY1" fmla="*/ 0 h 420415"/>
              <a:gd name="connsiteX2" fmla="*/ 1040973 w 1110401"/>
              <a:gd name="connsiteY2" fmla="*/ 3855 h 420415"/>
              <a:gd name="connsiteX3" fmla="*/ 1110401 w 1110401"/>
              <a:gd name="connsiteY3" fmla="*/ 73283 h 420415"/>
              <a:gd name="connsiteX4" fmla="*/ 1110401 w 1110401"/>
              <a:gd name="connsiteY4" fmla="*/ 350987 h 420415"/>
              <a:gd name="connsiteX5" fmla="*/ 1040973 w 1110401"/>
              <a:gd name="connsiteY5" fmla="*/ 420415 h 420415"/>
              <a:gd name="connsiteX6" fmla="*/ 30903 w 1110401"/>
              <a:gd name="connsiteY6" fmla="*/ 420415 h 420415"/>
              <a:gd name="connsiteX7" fmla="*/ 730 w 1110401"/>
              <a:gd name="connsiteY7" fmla="*/ 323495 h 420415"/>
              <a:gd name="connsiteX8" fmla="*/ 23548 w 1110401"/>
              <a:gd name="connsiteY8" fmla="*/ 92921 h 420415"/>
              <a:gd name="connsiteX0" fmla="*/ 22818 w 1109671"/>
              <a:gd name="connsiteY0" fmla="*/ 92921 h 420415"/>
              <a:gd name="connsiteX1" fmla="*/ 103732 w 1109671"/>
              <a:gd name="connsiteY1" fmla="*/ 0 h 420415"/>
              <a:gd name="connsiteX2" fmla="*/ 1040243 w 1109671"/>
              <a:gd name="connsiteY2" fmla="*/ 3855 h 420415"/>
              <a:gd name="connsiteX3" fmla="*/ 1109671 w 1109671"/>
              <a:gd name="connsiteY3" fmla="*/ 73283 h 420415"/>
              <a:gd name="connsiteX4" fmla="*/ 1109671 w 1109671"/>
              <a:gd name="connsiteY4" fmla="*/ 350987 h 420415"/>
              <a:gd name="connsiteX5" fmla="*/ 1040243 w 1109671"/>
              <a:gd name="connsiteY5" fmla="*/ 420415 h 420415"/>
              <a:gd name="connsiteX6" fmla="*/ 73028 w 1109671"/>
              <a:gd name="connsiteY6" fmla="*/ 413082 h 420415"/>
              <a:gd name="connsiteX7" fmla="*/ 0 w 1109671"/>
              <a:gd name="connsiteY7" fmla="*/ 323495 h 420415"/>
              <a:gd name="connsiteX8" fmla="*/ 22818 w 1109671"/>
              <a:gd name="connsiteY8" fmla="*/ 92921 h 420415"/>
              <a:gd name="connsiteX0" fmla="*/ 22818 w 1109671"/>
              <a:gd name="connsiteY0" fmla="*/ 92921 h 423340"/>
              <a:gd name="connsiteX1" fmla="*/ 103732 w 1109671"/>
              <a:gd name="connsiteY1" fmla="*/ 0 h 423340"/>
              <a:gd name="connsiteX2" fmla="*/ 1040243 w 1109671"/>
              <a:gd name="connsiteY2" fmla="*/ 3855 h 423340"/>
              <a:gd name="connsiteX3" fmla="*/ 1109671 w 1109671"/>
              <a:gd name="connsiteY3" fmla="*/ 73283 h 423340"/>
              <a:gd name="connsiteX4" fmla="*/ 1109671 w 1109671"/>
              <a:gd name="connsiteY4" fmla="*/ 350987 h 423340"/>
              <a:gd name="connsiteX5" fmla="*/ 984440 w 1109671"/>
              <a:gd name="connsiteY5" fmla="*/ 423340 h 423340"/>
              <a:gd name="connsiteX6" fmla="*/ 73028 w 1109671"/>
              <a:gd name="connsiteY6" fmla="*/ 413082 h 423340"/>
              <a:gd name="connsiteX7" fmla="*/ 0 w 1109671"/>
              <a:gd name="connsiteY7" fmla="*/ 323495 h 423340"/>
              <a:gd name="connsiteX8" fmla="*/ 22818 w 1109671"/>
              <a:gd name="connsiteY8" fmla="*/ 92921 h 423340"/>
              <a:gd name="connsiteX0" fmla="*/ 22818 w 1109671"/>
              <a:gd name="connsiteY0" fmla="*/ 92921 h 423340"/>
              <a:gd name="connsiteX1" fmla="*/ 103732 w 1109671"/>
              <a:gd name="connsiteY1" fmla="*/ 0 h 423340"/>
              <a:gd name="connsiteX2" fmla="*/ 1040243 w 1109671"/>
              <a:gd name="connsiteY2" fmla="*/ 3855 h 423340"/>
              <a:gd name="connsiteX3" fmla="*/ 1109671 w 1109671"/>
              <a:gd name="connsiteY3" fmla="*/ 73283 h 423340"/>
              <a:gd name="connsiteX4" fmla="*/ 1076696 w 1109671"/>
              <a:gd name="connsiteY4" fmla="*/ 352715 h 423340"/>
              <a:gd name="connsiteX5" fmla="*/ 984440 w 1109671"/>
              <a:gd name="connsiteY5" fmla="*/ 423340 h 423340"/>
              <a:gd name="connsiteX6" fmla="*/ 73028 w 1109671"/>
              <a:gd name="connsiteY6" fmla="*/ 413082 h 423340"/>
              <a:gd name="connsiteX7" fmla="*/ 0 w 1109671"/>
              <a:gd name="connsiteY7" fmla="*/ 323495 h 423340"/>
              <a:gd name="connsiteX8" fmla="*/ 22818 w 1109671"/>
              <a:gd name="connsiteY8" fmla="*/ 92921 h 423340"/>
              <a:gd name="connsiteX0" fmla="*/ 22818 w 1109671"/>
              <a:gd name="connsiteY0" fmla="*/ 92921 h 416927"/>
              <a:gd name="connsiteX1" fmla="*/ 103732 w 1109671"/>
              <a:gd name="connsiteY1" fmla="*/ 0 h 416927"/>
              <a:gd name="connsiteX2" fmla="*/ 1040243 w 1109671"/>
              <a:gd name="connsiteY2" fmla="*/ 3855 h 416927"/>
              <a:gd name="connsiteX3" fmla="*/ 1109671 w 1109671"/>
              <a:gd name="connsiteY3" fmla="*/ 73283 h 416927"/>
              <a:gd name="connsiteX4" fmla="*/ 1076696 w 1109671"/>
              <a:gd name="connsiteY4" fmla="*/ 352715 h 416927"/>
              <a:gd name="connsiteX5" fmla="*/ 961213 w 1109671"/>
              <a:gd name="connsiteY5" fmla="*/ 416927 h 416927"/>
              <a:gd name="connsiteX6" fmla="*/ 73028 w 1109671"/>
              <a:gd name="connsiteY6" fmla="*/ 413082 h 416927"/>
              <a:gd name="connsiteX7" fmla="*/ 0 w 1109671"/>
              <a:gd name="connsiteY7" fmla="*/ 323495 h 416927"/>
              <a:gd name="connsiteX8" fmla="*/ 22818 w 1109671"/>
              <a:gd name="connsiteY8" fmla="*/ 92921 h 416927"/>
              <a:gd name="connsiteX0" fmla="*/ 22818 w 1109671"/>
              <a:gd name="connsiteY0" fmla="*/ 92921 h 416927"/>
              <a:gd name="connsiteX1" fmla="*/ 103732 w 1109671"/>
              <a:gd name="connsiteY1" fmla="*/ 0 h 416927"/>
              <a:gd name="connsiteX2" fmla="*/ 1040243 w 1109671"/>
              <a:gd name="connsiteY2" fmla="*/ 3855 h 416927"/>
              <a:gd name="connsiteX3" fmla="*/ 1109671 w 1109671"/>
              <a:gd name="connsiteY3" fmla="*/ 73283 h 416927"/>
              <a:gd name="connsiteX4" fmla="*/ 1076298 w 1109671"/>
              <a:gd name="connsiteY4" fmla="*/ 345105 h 416927"/>
              <a:gd name="connsiteX5" fmla="*/ 961213 w 1109671"/>
              <a:gd name="connsiteY5" fmla="*/ 416927 h 416927"/>
              <a:gd name="connsiteX6" fmla="*/ 73028 w 1109671"/>
              <a:gd name="connsiteY6" fmla="*/ 413082 h 416927"/>
              <a:gd name="connsiteX7" fmla="*/ 0 w 1109671"/>
              <a:gd name="connsiteY7" fmla="*/ 323495 h 416927"/>
              <a:gd name="connsiteX8" fmla="*/ 22818 w 1109671"/>
              <a:gd name="connsiteY8" fmla="*/ 92921 h 416927"/>
              <a:gd name="connsiteX0" fmla="*/ 22818 w 1109671"/>
              <a:gd name="connsiteY0" fmla="*/ 92921 h 417725"/>
              <a:gd name="connsiteX1" fmla="*/ 103732 w 1109671"/>
              <a:gd name="connsiteY1" fmla="*/ 0 h 417725"/>
              <a:gd name="connsiteX2" fmla="*/ 1040243 w 1109671"/>
              <a:gd name="connsiteY2" fmla="*/ 3855 h 417725"/>
              <a:gd name="connsiteX3" fmla="*/ 1109671 w 1109671"/>
              <a:gd name="connsiteY3" fmla="*/ 73283 h 417725"/>
              <a:gd name="connsiteX4" fmla="*/ 1076298 w 1109671"/>
              <a:gd name="connsiteY4" fmla="*/ 345105 h 417725"/>
              <a:gd name="connsiteX5" fmla="*/ 945994 w 1109671"/>
              <a:gd name="connsiteY5" fmla="*/ 417725 h 417725"/>
              <a:gd name="connsiteX6" fmla="*/ 73028 w 1109671"/>
              <a:gd name="connsiteY6" fmla="*/ 413082 h 417725"/>
              <a:gd name="connsiteX7" fmla="*/ 0 w 1109671"/>
              <a:gd name="connsiteY7" fmla="*/ 323495 h 417725"/>
              <a:gd name="connsiteX8" fmla="*/ 22818 w 1109671"/>
              <a:gd name="connsiteY8" fmla="*/ 92921 h 417725"/>
              <a:gd name="connsiteX0" fmla="*/ 22818 w 1109671"/>
              <a:gd name="connsiteY0" fmla="*/ 92921 h 417725"/>
              <a:gd name="connsiteX1" fmla="*/ 103732 w 1109671"/>
              <a:gd name="connsiteY1" fmla="*/ 0 h 417725"/>
              <a:gd name="connsiteX2" fmla="*/ 1040243 w 1109671"/>
              <a:gd name="connsiteY2" fmla="*/ 3855 h 417725"/>
              <a:gd name="connsiteX3" fmla="*/ 1109671 w 1109671"/>
              <a:gd name="connsiteY3" fmla="*/ 73283 h 417725"/>
              <a:gd name="connsiteX4" fmla="*/ 1091517 w 1109671"/>
              <a:gd name="connsiteY4" fmla="*/ 344307 h 417725"/>
              <a:gd name="connsiteX5" fmla="*/ 945994 w 1109671"/>
              <a:gd name="connsiteY5" fmla="*/ 417725 h 417725"/>
              <a:gd name="connsiteX6" fmla="*/ 73028 w 1109671"/>
              <a:gd name="connsiteY6" fmla="*/ 413082 h 417725"/>
              <a:gd name="connsiteX7" fmla="*/ 0 w 1109671"/>
              <a:gd name="connsiteY7" fmla="*/ 323495 h 417725"/>
              <a:gd name="connsiteX8" fmla="*/ 22818 w 1109671"/>
              <a:gd name="connsiteY8" fmla="*/ 92921 h 417725"/>
              <a:gd name="connsiteX0" fmla="*/ 22818 w 1109671"/>
              <a:gd name="connsiteY0" fmla="*/ 92921 h 415598"/>
              <a:gd name="connsiteX1" fmla="*/ 103732 w 1109671"/>
              <a:gd name="connsiteY1" fmla="*/ 0 h 415598"/>
              <a:gd name="connsiteX2" fmla="*/ 1040243 w 1109671"/>
              <a:gd name="connsiteY2" fmla="*/ 3855 h 415598"/>
              <a:gd name="connsiteX3" fmla="*/ 1109671 w 1109671"/>
              <a:gd name="connsiteY3" fmla="*/ 73283 h 415598"/>
              <a:gd name="connsiteX4" fmla="*/ 1091517 w 1109671"/>
              <a:gd name="connsiteY4" fmla="*/ 344307 h 415598"/>
              <a:gd name="connsiteX5" fmla="*/ 986578 w 1109671"/>
              <a:gd name="connsiteY5" fmla="*/ 415598 h 415598"/>
              <a:gd name="connsiteX6" fmla="*/ 73028 w 1109671"/>
              <a:gd name="connsiteY6" fmla="*/ 413082 h 415598"/>
              <a:gd name="connsiteX7" fmla="*/ 0 w 1109671"/>
              <a:gd name="connsiteY7" fmla="*/ 323495 h 415598"/>
              <a:gd name="connsiteX8" fmla="*/ 22818 w 1109671"/>
              <a:gd name="connsiteY8" fmla="*/ 92921 h 4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671" h="415598">
                <a:moveTo>
                  <a:pt x="22818" y="92921"/>
                </a:moveTo>
                <a:cubicBezTo>
                  <a:pt x="22818" y="54577"/>
                  <a:pt x="65388" y="0"/>
                  <a:pt x="103732" y="0"/>
                </a:cubicBezTo>
                <a:lnTo>
                  <a:pt x="1040243" y="3855"/>
                </a:lnTo>
                <a:cubicBezTo>
                  <a:pt x="1078587" y="3855"/>
                  <a:pt x="1109671" y="34939"/>
                  <a:pt x="1109671" y="73283"/>
                </a:cubicBezTo>
                <a:lnTo>
                  <a:pt x="1091517" y="344307"/>
                </a:lnTo>
                <a:cubicBezTo>
                  <a:pt x="1091517" y="382651"/>
                  <a:pt x="1024922" y="415598"/>
                  <a:pt x="986578" y="415598"/>
                </a:cubicBezTo>
                <a:lnTo>
                  <a:pt x="73028" y="413082"/>
                </a:lnTo>
                <a:cubicBezTo>
                  <a:pt x="34684" y="413082"/>
                  <a:pt x="0" y="361839"/>
                  <a:pt x="0" y="323495"/>
                </a:cubicBezTo>
                <a:lnTo>
                  <a:pt x="22818" y="92921"/>
                </a:lnTo>
                <a:close/>
              </a:path>
            </a:pathLst>
          </a:custGeom>
          <a:gradFill>
            <a:gsLst>
              <a:gs pos="0">
                <a:srgbClr val="638CDD"/>
              </a:gs>
              <a:gs pos="100000">
                <a:srgbClr val="4075D1"/>
              </a:gs>
            </a:gsLst>
            <a:lin ang="5400000" scaled="1"/>
          </a:gra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買う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3E8A0C-EDDA-08D9-E116-08CF49E8FE6B}"/>
              </a:ext>
            </a:extLst>
          </p:cNvPr>
          <p:cNvSpPr txBox="1"/>
          <p:nvPr/>
        </p:nvSpPr>
        <p:spPr>
          <a:xfrm rot="253997">
            <a:off x="5824160" y="4741236"/>
            <a:ext cx="2525884" cy="594648"/>
          </a:xfrm>
          <a:prstGeom prst="rect">
            <a:avLst/>
          </a:prstGeom>
          <a:solidFill>
            <a:srgbClr val="2B4472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5C88C3C-D3B4-A5F5-3377-276AB1422476}"/>
              </a:ext>
            </a:extLst>
          </p:cNvPr>
          <p:cNvSpPr txBox="1"/>
          <p:nvPr/>
        </p:nvSpPr>
        <p:spPr>
          <a:xfrm rot="180000">
            <a:off x="6137988" y="4907984"/>
            <a:ext cx="9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ばんごう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8835B2-4D43-E522-E775-9837C03103F5}"/>
              </a:ext>
            </a:extLst>
          </p:cNvPr>
          <p:cNvSpPr txBox="1"/>
          <p:nvPr/>
        </p:nvSpPr>
        <p:spPr>
          <a:xfrm rot="180000">
            <a:off x="5741535" y="5102545"/>
            <a:ext cx="273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カード番号を入力してください</a:t>
            </a:r>
            <a:endParaRPr kumimoji="1" lang="ja-JP" altLang="en-US" sz="14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8E7F8E-9AC7-ECA4-2619-4B58B4403C81}"/>
              </a:ext>
            </a:extLst>
          </p:cNvPr>
          <p:cNvSpPr txBox="1"/>
          <p:nvPr/>
        </p:nvSpPr>
        <p:spPr>
          <a:xfrm>
            <a:off x="4127806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FB619B-1DB9-9362-34FE-0D28B4616402}"/>
              </a:ext>
            </a:extLst>
          </p:cNvPr>
          <p:cNvSpPr txBox="1"/>
          <p:nvPr/>
        </p:nvSpPr>
        <p:spPr>
          <a:xfrm>
            <a:off x="3705010" y="2082259"/>
            <a:ext cx="715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lang="en-US" altLang="ja-JP" sz="1200" dirty="0">
              <a:solidFill>
                <a:srgbClr val="C55A1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9AF513-005E-F2B0-3E29-B108F2E42CD2}"/>
              </a:ext>
            </a:extLst>
          </p:cNvPr>
          <p:cNvSpPr txBox="1"/>
          <p:nvPr/>
        </p:nvSpPr>
        <p:spPr>
          <a:xfrm rot="219698">
            <a:off x="6889376" y="4044331"/>
            <a:ext cx="715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67" y="3238514"/>
            <a:ext cx="41084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ネットゲームのやりすぎはダメ！（有料アイテム）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試しにボタンをおすと、アイテムを買うことができま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した。スマートフォンに、お母さんのクレジットカード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情報が残っていたのです。</a:t>
            </a: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B673E7D-88DA-1877-29DD-5971F604BDA2}"/>
              </a:ext>
            </a:extLst>
          </p:cNvPr>
          <p:cNvSpPr/>
          <p:nvPr/>
        </p:nvSpPr>
        <p:spPr>
          <a:xfrm>
            <a:off x="5789482" y="4108982"/>
            <a:ext cx="2544064" cy="727633"/>
          </a:xfrm>
          <a:custGeom>
            <a:avLst/>
            <a:gdLst>
              <a:gd name="connsiteX0" fmla="*/ 198120 w 2595880"/>
              <a:gd name="connsiteY0" fmla="*/ 0 h 1524000"/>
              <a:gd name="connsiteX1" fmla="*/ 2595880 w 2595880"/>
              <a:gd name="connsiteY1" fmla="*/ 157480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524000"/>
              <a:gd name="connsiteX1" fmla="*/ 2595880 w 2595880"/>
              <a:gd name="connsiteY1" fmla="*/ 443623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758118"/>
              <a:gd name="connsiteX1" fmla="*/ 2595880 w 2595880"/>
              <a:gd name="connsiteY1" fmla="*/ 443623 h 1758118"/>
              <a:gd name="connsiteX2" fmla="*/ 2528824 w 2595880"/>
              <a:gd name="connsiteY2" fmla="*/ 1758118 h 1758118"/>
              <a:gd name="connsiteX3" fmla="*/ 0 w 2595880"/>
              <a:gd name="connsiteY3" fmla="*/ 1381760 h 1758118"/>
              <a:gd name="connsiteX4" fmla="*/ 198120 w 2595880"/>
              <a:gd name="connsiteY4" fmla="*/ 0 h 1758118"/>
              <a:gd name="connsiteX0" fmla="*/ 70104 w 2467864"/>
              <a:gd name="connsiteY0" fmla="*/ 0 h 1758118"/>
              <a:gd name="connsiteX1" fmla="*/ 2467864 w 2467864"/>
              <a:gd name="connsiteY1" fmla="*/ 443623 h 1758118"/>
              <a:gd name="connsiteX2" fmla="*/ 2400808 w 2467864"/>
              <a:gd name="connsiteY2" fmla="*/ 1758118 h 1758118"/>
              <a:gd name="connsiteX3" fmla="*/ 0 w 2467864"/>
              <a:gd name="connsiteY3" fmla="*/ 1173655 h 1758118"/>
              <a:gd name="connsiteX4" fmla="*/ 70104 w 2467864"/>
              <a:gd name="connsiteY4" fmla="*/ 0 h 1758118"/>
              <a:gd name="connsiteX0" fmla="*/ 44704 w 2442464"/>
              <a:gd name="connsiteY0" fmla="*/ 0 h 1758118"/>
              <a:gd name="connsiteX1" fmla="*/ 2442464 w 2442464"/>
              <a:gd name="connsiteY1" fmla="*/ 443623 h 1758118"/>
              <a:gd name="connsiteX2" fmla="*/ 2375408 w 2442464"/>
              <a:gd name="connsiteY2" fmla="*/ 1758118 h 1758118"/>
              <a:gd name="connsiteX3" fmla="*/ 0 w 2442464"/>
              <a:gd name="connsiteY3" fmla="*/ 1533752 h 1758118"/>
              <a:gd name="connsiteX4" fmla="*/ 44704 w 2442464"/>
              <a:gd name="connsiteY4" fmla="*/ 0 h 1758118"/>
              <a:gd name="connsiteX0" fmla="*/ 82804 w 2442464"/>
              <a:gd name="connsiteY0" fmla="*/ 0 h 2018614"/>
              <a:gd name="connsiteX1" fmla="*/ 2442464 w 2442464"/>
              <a:gd name="connsiteY1" fmla="*/ 704119 h 2018614"/>
              <a:gd name="connsiteX2" fmla="*/ 2375408 w 2442464"/>
              <a:gd name="connsiteY2" fmla="*/ 2018614 h 2018614"/>
              <a:gd name="connsiteX3" fmla="*/ 0 w 2442464"/>
              <a:gd name="connsiteY3" fmla="*/ 1794248 h 2018614"/>
              <a:gd name="connsiteX4" fmla="*/ 82804 w 2442464"/>
              <a:gd name="connsiteY4" fmla="*/ 0 h 2018614"/>
              <a:gd name="connsiteX0" fmla="*/ 82804 w 2544064"/>
              <a:gd name="connsiteY0" fmla="*/ 0 h 2018614"/>
              <a:gd name="connsiteX1" fmla="*/ 2544064 w 2544064"/>
              <a:gd name="connsiteY1" fmla="*/ 512577 h 2018614"/>
              <a:gd name="connsiteX2" fmla="*/ 2375408 w 2544064"/>
              <a:gd name="connsiteY2" fmla="*/ 2018614 h 2018614"/>
              <a:gd name="connsiteX3" fmla="*/ 0 w 2544064"/>
              <a:gd name="connsiteY3" fmla="*/ 1794248 h 2018614"/>
              <a:gd name="connsiteX4" fmla="*/ 82804 w 2544064"/>
              <a:gd name="connsiteY4" fmla="*/ 0 h 2018614"/>
              <a:gd name="connsiteX0" fmla="*/ 82804 w 2544064"/>
              <a:gd name="connsiteY0" fmla="*/ 0 h 2194832"/>
              <a:gd name="connsiteX1" fmla="*/ 2544064 w 2544064"/>
              <a:gd name="connsiteY1" fmla="*/ 512577 h 2194832"/>
              <a:gd name="connsiteX2" fmla="*/ 2459228 w 2544064"/>
              <a:gd name="connsiteY2" fmla="*/ 2194832 h 2194832"/>
              <a:gd name="connsiteX3" fmla="*/ 0 w 2544064"/>
              <a:gd name="connsiteY3" fmla="*/ 1794248 h 2194832"/>
              <a:gd name="connsiteX4" fmla="*/ 82804 w 2544064"/>
              <a:gd name="connsiteY4" fmla="*/ 0 h 219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064" h="2194832">
                <a:moveTo>
                  <a:pt x="82804" y="0"/>
                </a:moveTo>
                <a:lnTo>
                  <a:pt x="2544064" y="512577"/>
                </a:lnTo>
                <a:lnTo>
                  <a:pt x="2459228" y="2194832"/>
                </a:lnTo>
                <a:lnTo>
                  <a:pt x="0" y="1794248"/>
                </a:lnTo>
                <a:lnTo>
                  <a:pt x="828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106CA8-1B7C-D459-610A-CDFC27C6E0A9}"/>
              </a:ext>
            </a:extLst>
          </p:cNvPr>
          <p:cNvSpPr txBox="1"/>
          <p:nvPr/>
        </p:nvSpPr>
        <p:spPr>
          <a:xfrm rot="180000">
            <a:off x="5807018" y="4420974"/>
            <a:ext cx="250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アイテム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買えました！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-461344" y="2507947"/>
            <a:ext cx="3496644" cy="1716670"/>
            <a:chOff x="-68620" y="1596633"/>
            <a:chExt cx="3496644" cy="1716670"/>
          </a:xfrm>
        </p:grpSpPr>
        <p:sp>
          <p:nvSpPr>
            <p:cNvPr id="52" name="爆発 2 6"/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21575341">
              <a:off x="497809" y="2210971"/>
              <a:ext cx="2921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あれっ！？買えたぞ！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やったー！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077600" y="3188244"/>
            <a:ext cx="4074793" cy="2165225"/>
            <a:chOff x="7826539" y="1815612"/>
            <a:chExt cx="4074793" cy="2165225"/>
          </a:xfrm>
        </p:grpSpPr>
        <p:sp>
          <p:nvSpPr>
            <p:cNvPr id="55" name="円形吹き出し 3"/>
            <p:cNvSpPr/>
            <p:nvPr/>
          </p:nvSpPr>
          <p:spPr>
            <a:xfrm>
              <a:off x="7826539" y="1815612"/>
              <a:ext cx="3776977" cy="216522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284862" y="2178029"/>
              <a:ext cx="36164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ボタンをおせば買える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のか！安いアイテムなら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買ってもいいかな！</a:t>
              </a: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r="23138"/>
          <a:stretch/>
        </p:blipFill>
        <p:spPr>
          <a:xfrm>
            <a:off x="-847217" y="3429000"/>
            <a:ext cx="3912729" cy="3808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5B9A9C-99CA-B85F-B37D-4615F3FAECDE}"/>
              </a:ext>
            </a:extLst>
          </p:cNvPr>
          <p:cNvSpPr txBox="1"/>
          <p:nvPr/>
        </p:nvSpPr>
        <p:spPr>
          <a:xfrm>
            <a:off x="-237915" y="870674"/>
            <a:ext cx="1135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DEA329-9408-D790-7392-528B3E0AB0E2}"/>
              </a:ext>
            </a:extLst>
          </p:cNvPr>
          <p:cNvSpPr txBox="1"/>
          <p:nvPr/>
        </p:nvSpPr>
        <p:spPr>
          <a:xfrm>
            <a:off x="4500391" y="1456564"/>
            <a:ext cx="86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かあ</a:t>
            </a:r>
            <a:endParaRPr lang="en-US" altLang="ja-JP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EB8807-2DC2-7592-D850-3CAB086246D0}"/>
              </a:ext>
            </a:extLst>
          </p:cNvPr>
          <p:cNvSpPr txBox="1"/>
          <p:nvPr/>
        </p:nvSpPr>
        <p:spPr>
          <a:xfrm>
            <a:off x="-16448" y="2041921"/>
            <a:ext cx="1135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じょうほう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E707BE-0334-4F0F-2327-B5B2C3BCF0A6}"/>
              </a:ext>
            </a:extLst>
          </p:cNvPr>
          <p:cNvSpPr txBox="1"/>
          <p:nvPr/>
        </p:nvSpPr>
        <p:spPr>
          <a:xfrm>
            <a:off x="864726" y="2041921"/>
            <a:ext cx="1135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のこ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C7BFCB-2621-A50A-BDD3-B3403D8ECC7C}"/>
              </a:ext>
            </a:extLst>
          </p:cNvPr>
          <p:cNvSpPr txBox="1"/>
          <p:nvPr/>
        </p:nvSpPr>
        <p:spPr>
          <a:xfrm>
            <a:off x="4127806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C5F312A-EE09-C830-BB48-3A4AA0B1C577}"/>
              </a:ext>
            </a:extLst>
          </p:cNvPr>
          <p:cNvGrpSpPr/>
          <p:nvPr/>
        </p:nvGrpSpPr>
        <p:grpSpPr>
          <a:xfrm>
            <a:off x="2391472" y="3386761"/>
            <a:ext cx="2505154" cy="1200389"/>
            <a:chOff x="2391472" y="3386761"/>
            <a:chExt cx="2505154" cy="120038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0C7198E-470B-E209-09EB-9700C82B63D9}"/>
                </a:ext>
              </a:extLst>
            </p:cNvPr>
            <p:cNvSpPr txBox="1"/>
            <p:nvPr/>
          </p:nvSpPr>
          <p:spPr>
            <a:xfrm>
              <a:off x="2945415" y="3877713"/>
              <a:ext cx="1135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やす</a:t>
              </a:r>
              <a:endParaRPr lang="en-US" altLang="ja-JP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4282BDF-26B8-CE06-103F-482467C35894}"/>
                </a:ext>
              </a:extLst>
            </p:cNvPr>
            <p:cNvSpPr txBox="1"/>
            <p:nvPr/>
          </p:nvSpPr>
          <p:spPr>
            <a:xfrm>
              <a:off x="4181310" y="3386761"/>
              <a:ext cx="715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  <a:endParaRPr lang="en-US" altLang="ja-JP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89DB4DB-2914-B338-88B5-503C782034C8}"/>
                </a:ext>
              </a:extLst>
            </p:cNvPr>
            <p:cNvSpPr txBox="1"/>
            <p:nvPr/>
          </p:nvSpPr>
          <p:spPr>
            <a:xfrm>
              <a:off x="2391472" y="4310151"/>
              <a:ext cx="715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  <a:endParaRPr lang="en-US" altLang="ja-JP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44CACF-F11E-2AA8-D49C-FAB80C412B5D}"/>
              </a:ext>
            </a:extLst>
          </p:cNvPr>
          <p:cNvSpPr txBox="1"/>
          <p:nvPr/>
        </p:nvSpPr>
        <p:spPr>
          <a:xfrm>
            <a:off x="1236130" y="2973316"/>
            <a:ext cx="715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lang="en-US" altLang="ja-JP" sz="1200" dirty="0">
              <a:solidFill>
                <a:srgbClr val="C55A1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722E91-0082-900C-80B1-E5780C345F06}"/>
              </a:ext>
            </a:extLst>
          </p:cNvPr>
          <p:cNvSpPr txBox="1"/>
          <p:nvPr/>
        </p:nvSpPr>
        <p:spPr>
          <a:xfrm rot="219698">
            <a:off x="6724566" y="4243046"/>
            <a:ext cx="715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6BE0AD-C2DA-287B-7D67-133136922D6A}"/>
              </a:ext>
            </a:extLst>
          </p:cNvPr>
          <p:cNvSpPr txBox="1"/>
          <p:nvPr/>
        </p:nvSpPr>
        <p:spPr>
          <a:xfrm>
            <a:off x="5469465" y="870674"/>
            <a:ext cx="1076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42" y="3238514"/>
            <a:ext cx="40671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グループ化 31"/>
          <p:cNvGrpSpPr/>
          <p:nvPr/>
        </p:nvGrpSpPr>
        <p:grpSpPr>
          <a:xfrm rot="21107702">
            <a:off x="940600" y="2350419"/>
            <a:ext cx="5384657" cy="2772939"/>
            <a:chOff x="3206474" y="1325341"/>
            <a:chExt cx="6113660" cy="2658471"/>
          </a:xfrm>
        </p:grpSpPr>
        <p:grpSp>
          <p:nvGrpSpPr>
            <p:cNvPr id="34" name="グループ化 33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36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37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テキスト ボックス 34"/>
            <p:cNvSpPr txBox="1"/>
            <p:nvPr/>
          </p:nvSpPr>
          <p:spPr>
            <a:xfrm rot="398895">
              <a:off x="4690663" y="2234976"/>
              <a:ext cx="3435643" cy="826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えっ！？こんなに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使ってたなんて！！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ネットゲームのやりすぎはダメ！（有料アイテム）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49" y="1048261"/>
            <a:ext cx="87581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そして、すっかりゲームに夢中になった鳴門くんは、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何度も何度もアイテムを買ってしまいました。そして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spcAft>
                <a:spcPts val="1200"/>
              </a:spcAft>
            </a:pP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か月後・・・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056489" y="4062953"/>
            <a:ext cx="4099446" cy="2032281"/>
            <a:chOff x="8144516" y="2944667"/>
            <a:chExt cx="4099446" cy="2032281"/>
          </a:xfrm>
        </p:grpSpPr>
        <p:grpSp>
          <p:nvGrpSpPr>
            <p:cNvPr id="38" name="グループ化 37"/>
            <p:cNvGrpSpPr/>
            <p:nvPr/>
          </p:nvGrpSpPr>
          <p:grpSpPr>
            <a:xfrm rot="1673048" flipH="1">
              <a:off x="8144516" y="2944667"/>
              <a:ext cx="4099446" cy="2032281"/>
              <a:chOff x="8107688" y="1588773"/>
              <a:chExt cx="4099446" cy="2032281"/>
            </a:xfrm>
          </p:grpSpPr>
          <p:sp>
            <p:nvSpPr>
              <p:cNvPr id="39" name="雲 31"/>
              <p:cNvSpPr/>
              <p:nvPr/>
            </p:nvSpPr>
            <p:spPr>
              <a:xfrm rot="6158944">
                <a:off x="8810922" y="1090334"/>
                <a:ext cx="1827486" cy="323395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174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3787" y="31499"/>
                      <a:pt x="48174" y="29939"/>
                    </a:cubicBezTo>
                    <a:cubicBezTo>
                      <a:pt x="41679" y="34310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8174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40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235"/>
              <a:stretch/>
            </p:blipFill>
            <p:spPr bwMode="auto">
              <a:xfrm>
                <a:off x="8143107" y="1588773"/>
                <a:ext cx="4064027" cy="1362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テキスト ボックス 40"/>
            <p:cNvSpPr txBox="1"/>
            <p:nvPr/>
          </p:nvSpPr>
          <p:spPr>
            <a:xfrm>
              <a:off x="9354140" y="3562257"/>
              <a:ext cx="26501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どうしよう、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お母さんのお金</a:t>
              </a:r>
              <a:b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だったのかな・・・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5121" r="21798" b="22064"/>
          <a:stretch/>
        </p:blipFill>
        <p:spPr>
          <a:xfrm>
            <a:off x="-1" y="3752850"/>
            <a:ext cx="2705101" cy="3143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D127BC-D798-46ED-B9D6-8D09EE2935ED}"/>
              </a:ext>
            </a:extLst>
          </p:cNvPr>
          <p:cNvSpPr txBox="1"/>
          <p:nvPr/>
        </p:nvSpPr>
        <p:spPr>
          <a:xfrm>
            <a:off x="4126991" y="836513"/>
            <a:ext cx="1313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むちゅう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65545A-4548-7D8E-A9C5-2A0584AF6563}"/>
              </a:ext>
            </a:extLst>
          </p:cNvPr>
          <p:cNvSpPr txBox="1"/>
          <p:nvPr/>
        </p:nvSpPr>
        <p:spPr>
          <a:xfrm>
            <a:off x="6309360" y="836513"/>
            <a:ext cx="116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E3BEEB-7A83-866F-C180-A9554CB6AECA}"/>
              </a:ext>
            </a:extLst>
          </p:cNvPr>
          <p:cNvSpPr txBox="1"/>
          <p:nvPr/>
        </p:nvSpPr>
        <p:spPr>
          <a:xfrm>
            <a:off x="50061" y="1470474"/>
            <a:ext cx="101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なんど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DFD2E1-A477-E3E8-F35E-675B6062CA1D}"/>
              </a:ext>
            </a:extLst>
          </p:cNvPr>
          <p:cNvSpPr txBox="1"/>
          <p:nvPr/>
        </p:nvSpPr>
        <p:spPr>
          <a:xfrm>
            <a:off x="1024305" y="1470474"/>
            <a:ext cx="110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なんど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B01D3B-F1D9-F174-4E84-B02723855119}"/>
              </a:ext>
            </a:extLst>
          </p:cNvPr>
          <p:cNvSpPr txBox="1"/>
          <p:nvPr/>
        </p:nvSpPr>
        <p:spPr>
          <a:xfrm>
            <a:off x="3833138" y="1470474"/>
            <a:ext cx="824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lang="en-US" altLang="ja-JP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DD3AF7-95EB-1179-C78D-3009CE3D21B0}"/>
              </a:ext>
            </a:extLst>
          </p:cNvPr>
          <p:cNvSpPr txBox="1"/>
          <p:nvPr/>
        </p:nvSpPr>
        <p:spPr>
          <a:xfrm>
            <a:off x="968367" y="2018017"/>
            <a:ext cx="626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42AFD95-F061-E3F9-7653-3ACDAC50A192}"/>
              </a:ext>
            </a:extLst>
          </p:cNvPr>
          <p:cNvSpPr txBox="1"/>
          <p:nvPr/>
        </p:nvSpPr>
        <p:spPr>
          <a:xfrm rot="21480000">
            <a:off x="2037026" y="3610803"/>
            <a:ext cx="871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3223C6-9AEC-4A87-E9E2-270EEBAA797F}"/>
              </a:ext>
            </a:extLst>
          </p:cNvPr>
          <p:cNvSpPr txBox="1"/>
          <p:nvPr/>
        </p:nvSpPr>
        <p:spPr>
          <a:xfrm>
            <a:off x="2379597" y="4988319"/>
            <a:ext cx="833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かあ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5304B14-6BB2-4ED9-6294-EA00817CFFD9}"/>
              </a:ext>
            </a:extLst>
          </p:cNvPr>
          <p:cNvSpPr/>
          <p:nvPr/>
        </p:nvSpPr>
        <p:spPr>
          <a:xfrm>
            <a:off x="5751647" y="4342127"/>
            <a:ext cx="2701544" cy="495424"/>
          </a:xfrm>
          <a:custGeom>
            <a:avLst/>
            <a:gdLst>
              <a:gd name="connsiteX0" fmla="*/ 198120 w 2595880"/>
              <a:gd name="connsiteY0" fmla="*/ 0 h 1524000"/>
              <a:gd name="connsiteX1" fmla="*/ 2595880 w 2595880"/>
              <a:gd name="connsiteY1" fmla="*/ 157480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524000"/>
              <a:gd name="connsiteX1" fmla="*/ 2595880 w 2595880"/>
              <a:gd name="connsiteY1" fmla="*/ 443623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758118"/>
              <a:gd name="connsiteX1" fmla="*/ 2595880 w 2595880"/>
              <a:gd name="connsiteY1" fmla="*/ 443623 h 1758118"/>
              <a:gd name="connsiteX2" fmla="*/ 2528824 w 2595880"/>
              <a:gd name="connsiteY2" fmla="*/ 1758118 h 1758118"/>
              <a:gd name="connsiteX3" fmla="*/ 0 w 2595880"/>
              <a:gd name="connsiteY3" fmla="*/ 1381760 h 1758118"/>
              <a:gd name="connsiteX4" fmla="*/ 198120 w 2595880"/>
              <a:gd name="connsiteY4" fmla="*/ 0 h 1758118"/>
              <a:gd name="connsiteX0" fmla="*/ 70104 w 2467864"/>
              <a:gd name="connsiteY0" fmla="*/ 0 h 1758118"/>
              <a:gd name="connsiteX1" fmla="*/ 2467864 w 2467864"/>
              <a:gd name="connsiteY1" fmla="*/ 443623 h 1758118"/>
              <a:gd name="connsiteX2" fmla="*/ 2400808 w 2467864"/>
              <a:gd name="connsiteY2" fmla="*/ 1758118 h 1758118"/>
              <a:gd name="connsiteX3" fmla="*/ 0 w 2467864"/>
              <a:gd name="connsiteY3" fmla="*/ 1173655 h 1758118"/>
              <a:gd name="connsiteX4" fmla="*/ 70104 w 2467864"/>
              <a:gd name="connsiteY4" fmla="*/ 0 h 1758118"/>
              <a:gd name="connsiteX0" fmla="*/ 44704 w 2442464"/>
              <a:gd name="connsiteY0" fmla="*/ 0 h 1758118"/>
              <a:gd name="connsiteX1" fmla="*/ 2442464 w 2442464"/>
              <a:gd name="connsiteY1" fmla="*/ 443623 h 1758118"/>
              <a:gd name="connsiteX2" fmla="*/ 2375408 w 2442464"/>
              <a:gd name="connsiteY2" fmla="*/ 1758118 h 1758118"/>
              <a:gd name="connsiteX3" fmla="*/ 0 w 2442464"/>
              <a:gd name="connsiteY3" fmla="*/ 1533752 h 1758118"/>
              <a:gd name="connsiteX4" fmla="*/ 44704 w 2442464"/>
              <a:gd name="connsiteY4" fmla="*/ 0 h 1758118"/>
              <a:gd name="connsiteX0" fmla="*/ 82804 w 2442464"/>
              <a:gd name="connsiteY0" fmla="*/ 0 h 2018614"/>
              <a:gd name="connsiteX1" fmla="*/ 2442464 w 2442464"/>
              <a:gd name="connsiteY1" fmla="*/ 704119 h 2018614"/>
              <a:gd name="connsiteX2" fmla="*/ 2375408 w 2442464"/>
              <a:gd name="connsiteY2" fmla="*/ 2018614 h 2018614"/>
              <a:gd name="connsiteX3" fmla="*/ 0 w 2442464"/>
              <a:gd name="connsiteY3" fmla="*/ 1794248 h 2018614"/>
              <a:gd name="connsiteX4" fmla="*/ 82804 w 2442464"/>
              <a:gd name="connsiteY4" fmla="*/ 0 h 2018614"/>
              <a:gd name="connsiteX0" fmla="*/ 82804 w 2544064"/>
              <a:gd name="connsiteY0" fmla="*/ 0 h 2018614"/>
              <a:gd name="connsiteX1" fmla="*/ 2544064 w 2544064"/>
              <a:gd name="connsiteY1" fmla="*/ 512577 h 2018614"/>
              <a:gd name="connsiteX2" fmla="*/ 2375408 w 2544064"/>
              <a:gd name="connsiteY2" fmla="*/ 2018614 h 2018614"/>
              <a:gd name="connsiteX3" fmla="*/ 0 w 2544064"/>
              <a:gd name="connsiteY3" fmla="*/ 1794248 h 2018614"/>
              <a:gd name="connsiteX4" fmla="*/ 82804 w 2544064"/>
              <a:gd name="connsiteY4" fmla="*/ 0 h 2018614"/>
              <a:gd name="connsiteX0" fmla="*/ 82804 w 2544064"/>
              <a:gd name="connsiteY0" fmla="*/ 0 h 2194832"/>
              <a:gd name="connsiteX1" fmla="*/ 2544064 w 2544064"/>
              <a:gd name="connsiteY1" fmla="*/ 512577 h 2194832"/>
              <a:gd name="connsiteX2" fmla="*/ 2459228 w 2544064"/>
              <a:gd name="connsiteY2" fmla="*/ 2194832 h 2194832"/>
              <a:gd name="connsiteX3" fmla="*/ 0 w 2544064"/>
              <a:gd name="connsiteY3" fmla="*/ 1794248 h 2194832"/>
              <a:gd name="connsiteX4" fmla="*/ 82804 w 2544064"/>
              <a:gd name="connsiteY4" fmla="*/ 0 h 2194832"/>
              <a:gd name="connsiteX0" fmla="*/ 42164 w 2503424"/>
              <a:gd name="connsiteY0" fmla="*/ 0 h 2194832"/>
              <a:gd name="connsiteX1" fmla="*/ 2503424 w 2503424"/>
              <a:gd name="connsiteY1" fmla="*/ 512577 h 2194832"/>
              <a:gd name="connsiteX2" fmla="*/ 2418588 w 2503424"/>
              <a:gd name="connsiteY2" fmla="*/ 2194832 h 2194832"/>
              <a:gd name="connsiteX3" fmla="*/ 0 w 2503424"/>
              <a:gd name="connsiteY3" fmla="*/ 1927227 h 2194832"/>
              <a:gd name="connsiteX4" fmla="*/ 42164 w 2503424"/>
              <a:gd name="connsiteY4" fmla="*/ 0 h 2194832"/>
              <a:gd name="connsiteX0" fmla="*/ 42164 w 2647188"/>
              <a:gd name="connsiteY0" fmla="*/ 0 h 2726755"/>
              <a:gd name="connsiteX1" fmla="*/ 2503424 w 2647188"/>
              <a:gd name="connsiteY1" fmla="*/ 512577 h 2726755"/>
              <a:gd name="connsiteX2" fmla="*/ 2647188 w 2647188"/>
              <a:gd name="connsiteY2" fmla="*/ 2726755 h 2726755"/>
              <a:gd name="connsiteX3" fmla="*/ 0 w 2647188"/>
              <a:gd name="connsiteY3" fmla="*/ 1927227 h 2726755"/>
              <a:gd name="connsiteX4" fmla="*/ 42164 w 2647188"/>
              <a:gd name="connsiteY4" fmla="*/ 0 h 2726755"/>
              <a:gd name="connsiteX0" fmla="*/ 42164 w 2701544"/>
              <a:gd name="connsiteY0" fmla="*/ 0 h 2726755"/>
              <a:gd name="connsiteX1" fmla="*/ 2701544 w 2701544"/>
              <a:gd name="connsiteY1" fmla="*/ 884924 h 2726755"/>
              <a:gd name="connsiteX2" fmla="*/ 2647188 w 2701544"/>
              <a:gd name="connsiteY2" fmla="*/ 2726755 h 2726755"/>
              <a:gd name="connsiteX3" fmla="*/ 0 w 2701544"/>
              <a:gd name="connsiteY3" fmla="*/ 1927227 h 2726755"/>
              <a:gd name="connsiteX4" fmla="*/ 42164 w 2701544"/>
              <a:gd name="connsiteY4" fmla="*/ 0 h 2726755"/>
              <a:gd name="connsiteX0" fmla="*/ 62484 w 2701544"/>
              <a:gd name="connsiteY0" fmla="*/ 0 h 2593774"/>
              <a:gd name="connsiteX1" fmla="*/ 2701544 w 2701544"/>
              <a:gd name="connsiteY1" fmla="*/ 751943 h 2593774"/>
              <a:gd name="connsiteX2" fmla="*/ 2647188 w 2701544"/>
              <a:gd name="connsiteY2" fmla="*/ 2593774 h 2593774"/>
              <a:gd name="connsiteX3" fmla="*/ 0 w 2701544"/>
              <a:gd name="connsiteY3" fmla="*/ 1794246 h 2593774"/>
              <a:gd name="connsiteX4" fmla="*/ 62484 w 2701544"/>
              <a:gd name="connsiteY4" fmla="*/ 0 h 25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544" h="2593774">
                <a:moveTo>
                  <a:pt x="62484" y="0"/>
                </a:moveTo>
                <a:lnTo>
                  <a:pt x="2701544" y="751943"/>
                </a:lnTo>
                <a:lnTo>
                  <a:pt x="2647188" y="2593774"/>
                </a:lnTo>
                <a:lnTo>
                  <a:pt x="0" y="1794246"/>
                </a:lnTo>
                <a:lnTo>
                  <a:pt x="62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B43AEDA-9CD7-187C-66C0-ED6C2314270D}"/>
              </a:ext>
            </a:extLst>
          </p:cNvPr>
          <p:cNvSpPr txBox="1"/>
          <p:nvPr/>
        </p:nvSpPr>
        <p:spPr>
          <a:xfrm rot="180000">
            <a:off x="5785408" y="4496440"/>
            <a:ext cx="250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先月のアイテム代金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08614C-6318-F694-5F8A-4080DF39949B}"/>
              </a:ext>
            </a:extLst>
          </p:cNvPr>
          <p:cNvSpPr txBox="1"/>
          <p:nvPr/>
        </p:nvSpPr>
        <p:spPr>
          <a:xfrm rot="240000">
            <a:off x="7343047" y="4381635"/>
            <a:ext cx="660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0FD552-A047-27FE-9355-6521FAE2A11E}"/>
              </a:ext>
            </a:extLst>
          </p:cNvPr>
          <p:cNvSpPr txBox="1"/>
          <p:nvPr/>
        </p:nvSpPr>
        <p:spPr>
          <a:xfrm rot="253997">
            <a:off x="5557949" y="5807428"/>
            <a:ext cx="2525884" cy="594648"/>
          </a:xfrm>
          <a:prstGeom prst="rect">
            <a:avLst/>
          </a:prstGeom>
          <a:solidFill>
            <a:srgbClr val="2B4472"/>
          </a:solidFill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5E0DEF2-6319-4A6D-7B43-BF81E1FFFD43}"/>
              </a:ext>
            </a:extLst>
          </p:cNvPr>
          <p:cNvSpPr txBox="1"/>
          <p:nvPr/>
        </p:nvSpPr>
        <p:spPr>
          <a:xfrm rot="180000">
            <a:off x="5568685" y="5882906"/>
            <a:ext cx="209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クレジットカードで</a:t>
            </a:r>
            <a:br>
              <a:rPr kumimoji="1"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引きおとしました</a:t>
            </a: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1893B1-E156-B4B4-3E57-BCCE673F07A3}"/>
              </a:ext>
            </a:extLst>
          </p:cNvPr>
          <p:cNvSpPr txBox="1"/>
          <p:nvPr/>
        </p:nvSpPr>
        <p:spPr>
          <a:xfrm>
            <a:off x="4127806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2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ネットゲームのやりすぎはダメ！（有料アイテム）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F527333-7D48-3719-4AD8-F96A4478C848}"/>
              </a:ext>
            </a:extLst>
          </p:cNvPr>
          <p:cNvGrpSpPr/>
          <p:nvPr/>
        </p:nvGrpSpPr>
        <p:grpSpPr>
          <a:xfrm>
            <a:off x="672641" y="446941"/>
            <a:ext cx="7625858" cy="2143125"/>
            <a:chOff x="672641" y="387544"/>
            <a:chExt cx="7625858" cy="214312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976039B-1536-1C1B-D6F7-8CF614C67F0F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1DEA0DC-9576-1A05-077D-6530CAFBB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DD9D8C43-EA39-4EDC-9590-CB43F1C4E94B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2" name="角丸四角形 28">
                  <a:extLst>
                    <a:ext uri="{FF2B5EF4-FFF2-40B4-BE49-F238E27FC236}">
                      <a16:creationId xmlns:a16="http://schemas.microsoft.com/office/drawing/2014/main" id="{CE9B3750-19A8-254A-C95A-E474C55CF62E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E7819199-0575-42E4-C64F-5D3ADD733E60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B8516BE-BC88-2D3E-826B-F9284A1449A6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4FB0CF-D8C6-9B84-9AA7-65D65484BBB1}"/>
              </a:ext>
            </a:extLst>
          </p:cNvPr>
          <p:cNvSpPr txBox="1"/>
          <p:nvPr/>
        </p:nvSpPr>
        <p:spPr>
          <a:xfrm>
            <a:off x="4127806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AB3BC1C-848D-45E3-811E-97A104DDE821}"/>
              </a:ext>
            </a:extLst>
          </p:cNvPr>
          <p:cNvGrpSpPr/>
          <p:nvPr/>
        </p:nvGrpSpPr>
        <p:grpSpPr>
          <a:xfrm>
            <a:off x="-224919" y="1879766"/>
            <a:ext cx="9082913" cy="3843992"/>
            <a:chOff x="-224919" y="1879766"/>
            <a:chExt cx="9082913" cy="3843992"/>
          </a:xfrm>
        </p:grpSpPr>
        <p:sp>
          <p:nvSpPr>
            <p:cNvPr id="22" name="角丸四角形 21"/>
            <p:cNvSpPr/>
            <p:nvPr/>
          </p:nvSpPr>
          <p:spPr>
            <a:xfrm>
              <a:off x="286007" y="2494313"/>
              <a:ext cx="8571987" cy="19827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503229" y="2886659"/>
              <a:ext cx="5212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無料のゲームでも、一部のアイテムなどが「有料」と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なっていることがあります。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「有料」のものでないか、きちんと確認しましょう。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2B51112-76EA-3ED5-2715-0F737886B492}"/>
                </a:ext>
              </a:extLst>
            </p:cNvPr>
            <p:cNvSpPr txBox="1"/>
            <p:nvPr/>
          </p:nvSpPr>
          <p:spPr>
            <a:xfrm>
              <a:off x="3387521" y="2759062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むりょう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D661F42-A244-514C-78DF-2C279747FFF0}"/>
                </a:ext>
              </a:extLst>
            </p:cNvPr>
            <p:cNvSpPr txBox="1"/>
            <p:nvPr/>
          </p:nvSpPr>
          <p:spPr>
            <a:xfrm>
              <a:off x="5268851" y="2759062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いちぶ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02A63B6-4923-C367-C278-3045645BD356}"/>
                </a:ext>
              </a:extLst>
            </p:cNvPr>
            <p:cNvSpPr txBox="1"/>
            <p:nvPr/>
          </p:nvSpPr>
          <p:spPr>
            <a:xfrm>
              <a:off x="7456483" y="2759062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ゆうりょう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7EA360E-5A4A-7AE7-5E3B-C48CA6F08CCC}"/>
                </a:ext>
              </a:extLst>
            </p:cNvPr>
            <p:cNvSpPr txBox="1"/>
            <p:nvPr/>
          </p:nvSpPr>
          <p:spPr>
            <a:xfrm>
              <a:off x="3480121" y="3671561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ゆうりょう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0878062-2AB7-7196-1A6B-1B9C4AED21D4}"/>
                </a:ext>
              </a:extLst>
            </p:cNvPr>
            <p:cNvSpPr txBox="1"/>
            <p:nvPr/>
          </p:nvSpPr>
          <p:spPr>
            <a:xfrm>
              <a:off x="6506168" y="3671561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かくにん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B2FA4F4-83BB-2081-A5A6-BE74B9518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2" y="2297933"/>
              <a:ext cx="2852737" cy="342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8B6DE13-0CF3-E534-BB33-D17DCC94F978}"/>
                </a:ext>
              </a:extLst>
            </p:cNvPr>
            <p:cNvSpPr/>
            <p:nvPr/>
          </p:nvSpPr>
          <p:spPr>
            <a:xfrm>
              <a:off x="1221802" y="2958107"/>
              <a:ext cx="1883664" cy="415213"/>
            </a:xfrm>
            <a:custGeom>
              <a:avLst/>
              <a:gdLst>
                <a:gd name="connsiteX0" fmla="*/ 198120 w 2595880"/>
                <a:gd name="connsiteY0" fmla="*/ 0 h 1524000"/>
                <a:gd name="connsiteX1" fmla="*/ 2595880 w 2595880"/>
                <a:gd name="connsiteY1" fmla="*/ 157480 h 1524000"/>
                <a:gd name="connsiteX2" fmla="*/ 2382520 w 2595880"/>
                <a:gd name="connsiteY2" fmla="*/ 1524000 h 1524000"/>
                <a:gd name="connsiteX3" fmla="*/ 0 w 2595880"/>
                <a:gd name="connsiteY3" fmla="*/ 1381760 h 1524000"/>
                <a:gd name="connsiteX4" fmla="*/ 198120 w 2595880"/>
                <a:gd name="connsiteY4" fmla="*/ 0 h 1524000"/>
                <a:gd name="connsiteX0" fmla="*/ 198120 w 2595880"/>
                <a:gd name="connsiteY0" fmla="*/ 0 h 1524000"/>
                <a:gd name="connsiteX1" fmla="*/ 2595880 w 2595880"/>
                <a:gd name="connsiteY1" fmla="*/ 443623 h 1524000"/>
                <a:gd name="connsiteX2" fmla="*/ 2382520 w 2595880"/>
                <a:gd name="connsiteY2" fmla="*/ 1524000 h 1524000"/>
                <a:gd name="connsiteX3" fmla="*/ 0 w 2595880"/>
                <a:gd name="connsiteY3" fmla="*/ 1381760 h 1524000"/>
                <a:gd name="connsiteX4" fmla="*/ 198120 w 2595880"/>
                <a:gd name="connsiteY4" fmla="*/ 0 h 1524000"/>
                <a:gd name="connsiteX0" fmla="*/ 198120 w 2595880"/>
                <a:gd name="connsiteY0" fmla="*/ 0 h 1758118"/>
                <a:gd name="connsiteX1" fmla="*/ 2595880 w 2595880"/>
                <a:gd name="connsiteY1" fmla="*/ 443623 h 1758118"/>
                <a:gd name="connsiteX2" fmla="*/ 2528824 w 2595880"/>
                <a:gd name="connsiteY2" fmla="*/ 1758118 h 1758118"/>
                <a:gd name="connsiteX3" fmla="*/ 0 w 2595880"/>
                <a:gd name="connsiteY3" fmla="*/ 1381760 h 1758118"/>
                <a:gd name="connsiteX4" fmla="*/ 198120 w 2595880"/>
                <a:gd name="connsiteY4" fmla="*/ 0 h 1758118"/>
                <a:gd name="connsiteX0" fmla="*/ 70104 w 2467864"/>
                <a:gd name="connsiteY0" fmla="*/ 0 h 1758118"/>
                <a:gd name="connsiteX1" fmla="*/ 2467864 w 2467864"/>
                <a:gd name="connsiteY1" fmla="*/ 443623 h 1758118"/>
                <a:gd name="connsiteX2" fmla="*/ 2400808 w 2467864"/>
                <a:gd name="connsiteY2" fmla="*/ 1758118 h 1758118"/>
                <a:gd name="connsiteX3" fmla="*/ 0 w 2467864"/>
                <a:gd name="connsiteY3" fmla="*/ 1173655 h 1758118"/>
                <a:gd name="connsiteX4" fmla="*/ 70104 w 2467864"/>
                <a:gd name="connsiteY4" fmla="*/ 0 h 1758118"/>
                <a:gd name="connsiteX0" fmla="*/ 44704 w 2442464"/>
                <a:gd name="connsiteY0" fmla="*/ 0 h 1758118"/>
                <a:gd name="connsiteX1" fmla="*/ 2442464 w 2442464"/>
                <a:gd name="connsiteY1" fmla="*/ 443623 h 1758118"/>
                <a:gd name="connsiteX2" fmla="*/ 2375408 w 2442464"/>
                <a:gd name="connsiteY2" fmla="*/ 1758118 h 1758118"/>
                <a:gd name="connsiteX3" fmla="*/ 0 w 2442464"/>
                <a:gd name="connsiteY3" fmla="*/ 1533752 h 1758118"/>
                <a:gd name="connsiteX4" fmla="*/ 44704 w 2442464"/>
                <a:gd name="connsiteY4" fmla="*/ 0 h 1758118"/>
                <a:gd name="connsiteX0" fmla="*/ 82804 w 2442464"/>
                <a:gd name="connsiteY0" fmla="*/ 0 h 2018614"/>
                <a:gd name="connsiteX1" fmla="*/ 2442464 w 2442464"/>
                <a:gd name="connsiteY1" fmla="*/ 704119 h 2018614"/>
                <a:gd name="connsiteX2" fmla="*/ 2375408 w 2442464"/>
                <a:gd name="connsiteY2" fmla="*/ 2018614 h 2018614"/>
                <a:gd name="connsiteX3" fmla="*/ 0 w 2442464"/>
                <a:gd name="connsiteY3" fmla="*/ 1794248 h 2018614"/>
                <a:gd name="connsiteX4" fmla="*/ 82804 w 2442464"/>
                <a:gd name="connsiteY4" fmla="*/ 0 h 2018614"/>
                <a:gd name="connsiteX0" fmla="*/ 82804 w 2544064"/>
                <a:gd name="connsiteY0" fmla="*/ 0 h 2018614"/>
                <a:gd name="connsiteX1" fmla="*/ 2544064 w 2544064"/>
                <a:gd name="connsiteY1" fmla="*/ 512577 h 2018614"/>
                <a:gd name="connsiteX2" fmla="*/ 2375408 w 2544064"/>
                <a:gd name="connsiteY2" fmla="*/ 2018614 h 2018614"/>
                <a:gd name="connsiteX3" fmla="*/ 0 w 2544064"/>
                <a:gd name="connsiteY3" fmla="*/ 1794248 h 2018614"/>
                <a:gd name="connsiteX4" fmla="*/ 82804 w 2544064"/>
                <a:gd name="connsiteY4" fmla="*/ 0 h 2018614"/>
                <a:gd name="connsiteX0" fmla="*/ 82804 w 2544064"/>
                <a:gd name="connsiteY0" fmla="*/ 0 h 2194832"/>
                <a:gd name="connsiteX1" fmla="*/ 2544064 w 2544064"/>
                <a:gd name="connsiteY1" fmla="*/ 512577 h 2194832"/>
                <a:gd name="connsiteX2" fmla="*/ 2459228 w 2544064"/>
                <a:gd name="connsiteY2" fmla="*/ 2194832 h 2194832"/>
                <a:gd name="connsiteX3" fmla="*/ 0 w 2544064"/>
                <a:gd name="connsiteY3" fmla="*/ 1794248 h 2194832"/>
                <a:gd name="connsiteX4" fmla="*/ 82804 w 2544064"/>
                <a:gd name="connsiteY4" fmla="*/ 0 h 2194832"/>
                <a:gd name="connsiteX0" fmla="*/ 62484 w 2523744"/>
                <a:gd name="connsiteY0" fmla="*/ 0 h 2194832"/>
                <a:gd name="connsiteX1" fmla="*/ 2523744 w 2523744"/>
                <a:gd name="connsiteY1" fmla="*/ 512577 h 2194832"/>
                <a:gd name="connsiteX2" fmla="*/ 2438908 w 2523744"/>
                <a:gd name="connsiteY2" fmla="*/ 2194832 h 2194832"/>
                <a:gd name="connsiteX3" fmla="*/ 0 w 2523744"/>
                <a:gd name="connsiteY3" fmla="*/ 913158 h 2194832"/>
                <a:gd name="connsiteX4" fmla="*/ 62484 w 2523744"/>
                <a:gd name="connsiteY4" fmla="*/ 0 h 2194832"/>
                <a:gd name="connsiteX0" fmla="*/ 62484 w 2523744"/>
                <a:gd name="connsiteY0" fmla="*/ 0 h 1428666"/>
                <a:gd name="connsiteX1" fmla="*/ 2523744 w 2523744"/>
                <a:gd name="connsiteY1" fmla="*/ 512577 h 1428666"/>
                <a:gd name="connsiteX2" fmla="*/ 1834388 w 2523744"/>
                <a:gd name="connsiteY2" fmla="*/ 1428666 h 1428666"/>
                <a:gd name="connsiteX3" fmla="*/ 0 w 2523744"/>
                <a:gd name="connsiteY3" fmla="*/ 913158 h 1428666"/>
                <a:gd name="connsiteX4" fmla="*/ 62484 w 2523744"/>
                <a:gd name="connsiteY4" fmla="*/ 0 h 1428666"/>
                <a:gd name="connsiteX0" fmla="*/ 62484 w 1911604"/>
                <a:gd name="connsiteY0" fmla="*/ 0 h 1428666"/>
                <a:gd name="connsiteX1" fmla="*/ 1911604 w 1911604"/>
                <a:gd name="connsiteY1" fmla="*/ 328697 h 1428666"/>
                <a:gd name="connsiteX2" fmla="*/ 1834388 w 1911604"/>
                <a:gd name="connsiteY2" fmla="*/ 1428666 h 1428666"/>
                <a:gd name="connsiteX3" fmla="*/ 0 w 1911604"/>
                <a:gd name="connsiteY3" fmla="*/ 913158 h 1428666"/>
                <a:gd name="connsiteX4" fmla="*/ 62484 w 1911604"/>
                <a:gd name="connsiteY4" fmla="*/ 0 h 1428666"/>
                <a:gd name="connsiteX0" fmla="*/ 62484 w 1911604"/>
                <a:gd name="connsiteY0" fmla="*/ 0 h 1252448"/>
                <a:gd name="connsiteX1" fmla="*/ 1911604 w 1911604"/>
                <a:gd name="connsiteY1" fmla="*/ 328697 h 1252448"/>
                <a:gd name="connsiteX2" fmla="*/ 1869948 w 1911604"/>
                <a:gd name="connsiteY2" fmla="*/ 1252448 h 1252448"/>
                <a:gd name="connsiteX3" fmla="*/ 0 w 1911604"/>
                <a:gd name="connsiteY3" fmla="*/ 913158 h 1252448"/>
                <a:gd name="connsiteX4" fmla="*/ 62484 w 1911604"/>
                <a:gd name="connsiteY4" fmla="*/ 0 h 1252448"/>
                <a:gd name="connsiteX0" fmla="*/ 34544 w 1883664"/>
                <a:gd name="connsiteY0" fmla="*/ 0 h 1252448"/>
                <a:gd name="connsiteX1" fmla="*/ 1883664 w 1883664"/>
                <a:gd name="connsiteY1" fmla="*/ 328697 h 1252448"/>
                <a:gd name="connsiteX2" fmla="*/ 1842008 w 1883664"/>
                <a:gd name="connsiteY2" fmla="*/ 1252448 h 1252448"/>
                <a:gd name="connsiteX3" fmla="*/ 0 w 1883664"/>
                <a:gd name="connsiteY3" fmla="*/ 913157 h 1252448"/>
                <a:gd name="connsiteX4" fmla="*/ 34544 w 1883664"/>
                <a:gd name="connsiteY4" fmla="*/ 0 h 125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64" h="1252448">
                  <a:moveTo>
                    <a:pt x="34544" y="0"/>
                  </a:moveTo>
                  <a:lnTo>
                    <a:pt x="1883664" y="328697"/>
                  </a:lnTo>
                  <a:lnTo>
                    <a:pt x="1842008" y="1252448"/>
                  </a:lnTo>
                  <a:lnTo>
                    <a:pt x="0" y="913157"/>
                  </a:lnTo>
                  <a:lnTo>
                    <a:pt x="345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C7458F44-A6EA-F0B8-69B2-F2074CC013CC}"/>
                </a:ext>
              </a:extLst>
            </p:cNvPr>
            <p:cNvSpPr txBox="1"/>
            <p:nvPr/>
          </p:nvSpPr>
          <p:spPr>
            <a:xfrm rot="180000">
              <a:off x="930854" y="3068565"/>
              <a:ext cx="2508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アイテムを買いますか？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四角形: 角を丸くする 14">
              <a:extLst>
                <a:ext uri="{FF2B5EF4-FFF2-40B4-BE49-F238E27FC236}">
                  <a16:creationId xmlns:a16="http://schemas.microsoft.com/office/drawing/2014/main" id="{3AA59706-F140-CECA-B61E-9EDAB7B13FD2}"/>
                </a:ext>
              </a:extLst>
            </p:cNvPr>
            <p:cNvSpPr/>
            <p:nvPr/>
          </p:nvSpPr>
          <p:spPr>
            <a:xfrm rot="180000">
              <a:off x="1600349" y="4261744"/>
              <a:ext cx="812128" cy="305163"/>
            </a:xfrm>
            <a:custGeom>
              <a:avLst/>
              <a:gdLst>
                <a:gd name="connsiteX0" fmla="*/ 0 w 1148926"/>
                <a:gd name="connsiteY0" fmla="*/ 69428 h 416560"/>
                <a:gd name="connsiteX1" fmla="*/ 69428 w 1148926"/>
                <a:gd name="connsiteY1" fmla="*/ 0 h 416560"/>
                <a:gd name="connsiteX2" fmla="*/ 1079498 w 1148926"/>
                <a:gd name="connsiteY2" fmla="*/ 0 h 416560"/>
                <a:gd name="connsiteX3" fmla="*/ 1148926 w 1148926"/>
                <a:gd name="connsiteY3" fmla="*/ 69428 h 416560"/>
                <a:gd name="connsiteX4" fmla="*/ 1148926 w 1148926"/>
                <a:gd name="connsiteY4" fmla="*/ 347132 h 416560"/>
                <a:gd name="connsiteX5" fmla="*/ 1079498 w 1148926"/>
                <a:gd name="connsiteY5" fmla="*/ 416560 h 416560"/>
                <a:gd name="connsiteX6" fmla="*/ 69428 w 1148926"/>
                <a:gd name="connsiteY6" fmla="*/ 416560 h 416560"/>
                <a:gd name="connsiteX7" fmla="*/ 0 w 1148926"/>
                <a:gd name="connsiteY7" fmla="*/ 347132 h 416560"/>
                <a:gd name="connsiteX8" fmla="*/ 0 w 1148926"/>
                <a:gd name="connsiteY8" fmla="*/ 69428 h 416560"/>
                <a:gd name="connsiteX0" fmla="*/ 0 w 1148926"/>
                <a:gd name="connsiteY0" fmla="*/ 73283 h 420415"/>
                <a:gd name="connsiteX1" fmla="*/ 142987 w 1148926"/>
                <a:gd name="connsiteY1" fmla="*/ 0 h 420415"/>
                <a:gd name="connsiteX2" fmla="*/ 1079498 w 1148926"/>
                <a:gd name="connsiteY2" fmla="*/ 3855 h 420415"/>
                <a:gd name="connsiteX3" fmla="*/ 1148926 w 1148926"/>
                <a:gd name="connsiteY3" fmla="*/ 73283 h 420415"/>
                <a:gd name="connsiteX4" fmla="*/ 1148926 w 1148926"/>
                <a:gd name="connsiteY4" fmla="*/ 350987 h 420415"/>
                <a:gd name="connsiteX5" fmla="*/ 1079498 w 1148926"/>
                <a:gd name="connsiteY5" fmla="*/ 420415 h 420415"/>
                <a:gd name="connsiteX6" fmla="*/ 69428 w 1148926"/>
                <a:gd name="connsiteY6" fmla="*/ 420415 h 420415"/>
                <a:gd name="connsiteX7" fmla="*/ 0 w 1148926"/>
                <a:gd name="connsiteY7" fmla="*/ 350987 h 420415"/>
                <a:gd name="connsiteX8" fmla="*/ 0 w 1148926"/>
                <a:gd name="connsiteY8" fmla="*/ 73283 h 420415"/>
                <a:gd name="connsiteX0" fmla="*/ 62073 w 1148926"/>
                <a:gd name="connsiteY0" fmla="*/ 92921 h 420415"/>
                <a:gd name="connsiteX1" fmla="*/ 142987 w 1148926"/>
                <a:gd name="connsiteY1" fmla="*/ 0 h 420415"/>
                <a:gd name="connsiteX2" fmla="*/ 1079498 w 1148926"/>
                <a:gd name="connsiteY2" fmla="*/ 3855 h 420415"/>
                <a:gd name="connsiteX3" fmla="*/ 1148926 w 1148926"/>
                <a:gd name="connsiteY3" fmla="*/ 73283 h 420415"/>
                <a:gd name="connsiteX4" fmla="*/ 1148926 w 1148926"/>
                <a:gd name="connsiteY4" fmla="*/ 350987 h 420415"/>
                <a:gd name="connsiteX5" fmla="*/ 1079498 w 1148926"/>
                <a:gd name="connsiteY5" fmla="*/ 420415 h 420415"/>
                <a:gd name="connsiteX6" fmla="*/ 69428 w 1148926"/>
                <a:gd name="connsiteY6" fmla="*/ 420415 h 420415"/>
                <a:gd name="connsiteX7" fmla="*/ 0 w 1148926"/>
                <a:gd name="connsiteY7" fmla="*/ 350987 h 420415"/>
                <a:gd name="connsiteX8" fmla="*/ 62073 w 1148926"/>
                <a:gd name="connsiteY8" fmla="*/ 92921 h 420415"/>
                <a:gd name="connsiteX0" fmla="*/ 23548 w 1110401"/>
                <a:gd name="connsiteY0" fmla="*/ 92921 h 420415"/>
                <a:gd name="connsiteX1" fmla="*/ 104462 w 1110401"/>
                <a:gd name="connsiteY1" fmla="*/ 0 h 420415"/>
                <a:gd name="connsiteX2" fmla="*/ 1040973 w 1110401"/>
                <a:gd name="connsiteY2" fmla="*/ 3855 h 420415"/>
                <a:gd name="connsiteX3" fmla="*/ 1110401 w 1110401"/>
                <a:gd name="connsiteY3" fmla="*/ 73283 h 420415"/>
                <a:gd name="connsiteX4" fmla="*/ 1110401 w 1110401"/>
                <a:gd name="connsiteY4" fmla="*/ 350987 h 420415"/>
                <a:gd name="connsiteX5" fmla="*/ 1040973 w 1110401"/>
                <a:gd name="connsiteY5" fmla="*/ 420415 h 420415"/>
                <a:gd name="connsiteX6" fmla="*/ 30903 w 1110401"/>
                <a:gd name="connsiteY6" fmla="*/ 420415 h 420415"/>
                <a:gd name="connsiteX7" fmla="*/ 730 w 1110401"/>
                <a:gd name="connsiteY7" fmla="*/ 323495 h 420415"/>
                <a:gd name="connsiteX8" fmla="*/ 23548 w 1110401"/>
                <a:gd name="connsiteY8" fmla="*/ 92921 h 420415"/>
                <a:gd name="connsiteX0" fmla="*/ 22818 w 1109671"/>
                <a:gd name="connsiteY0" fmla="*/ 92921 h 420415"/>
                <a:gd name="connsiteX1" fmla="*/ 103732 w 1109671"/>
                <a:gd name="connsiteY1" fmla="*/ 0 h 420415"/>
                <a:gd name="connsiteX2" fmla="*/ 1040243 w 1109671"/>
                <a:gd name="connsiteY2" fmla="*/ 3855 h 420415"/>
                <a:gd name="connsiteX3" fmla="*/ 1109671 w 1109671"/>
                <a:gd name="connsiteY3" fmla="*/ 73283 h 420415"/>
                <a:gd name="connsiteX4" fmla="*/ 1109671 w 1109671"/>
                <a:gd name="connsiteY4" fmla="*/ 350987 h 420415"/>
                <a:gd name="connsiteX5" fmla="*/ 1040243 w 1109671"/>
                <a:gd name="connsiteY5" fmla="*/ 420415 h 420415"/>
                <a:gd name="connsiteX6" fmla="*/ 73028 w 1109671"/>
                <a:gd name="connsiteY6" fmla="*/ 413082 h 420415"/>
                <a:gd name="connsiteX7" fmla="*/ 0 w 1109671"/>
                <a:gd name="connsiteY7" fmla="*/ 323495 h 420415"/>
                <a:gd name="connsiteX8" fmla="*/ 22818 w 1109671"/>
                <a:gd name="connsiteY8" fmla="*/ 92921 h 420415"/>
                <a:gd name="connsiteX0" fmla="*/ 22818 w 1109671"/>
                <a:gd name="connsiteY0" fmla="*/ 92921 h 423340"/>
                <a:gd name="connsiteX1" fmla="*/ 103732 w 1109671"/>
                <a:gd name="connsiteY1" fmla="*/ 0 h 423340"/>
                <a:gd name="connsiteX2" fmla="*/ 1040243 w 1109671"/>
                <a:gd name="connsiteY2" fmla="*/ 3855 h 423340"/>
                <a:gd name="connsiteX3" fmla="*/ 1109671 w 1109671"/>
                <a:gd name="connsiteY3" fmla="*/ 73283 h 423340"/>
                <a:gd name="connsiteX4" fmla="*/ 1109671 w 1109671"/>
                <a:gd name="connsiteY4" fmla="*/ 350987 h 423340"/>
                <a:gd name="connsiteX5" fmla="*/ 984440 w 1109671"/>
                <a:gd name="connsiteY5" fmla="*/ 423340 h 423340"/>
                <a:gd name="connsiteX6" fmla="*/ 73028 w 1109671"/>
                <a:gd name="connsiteY6" fmla="*/ 413082 h 423340"/>
                <a:gd name="connsiteX7" fmla="*/ 0 w 1109671"/>
                <a:gd name="connsiteY7" fmla="*/ 323495 h 423340"/>
                <a:gd name="connsiteX8" fmla="*/ 22818 w 1109671"/>
                <a:gd name="connsiteY8" fmla="*/ 92921 h 423340"/>
                <a:gd name="connsiteX0" fmla="*/ 22818 w 1109671"/>
                <a:gd name="connsiteY0" fmla="*/ 92921 h 423340"/>
                <a:gd name="connsiteX1" fmla="*/ 103732 w 1109671"/>
                <a:gd name="connsiteY1" fmla="*/ 0 h 423340"/>
                <a:gd name="connsiteX2" fmla="*/ 1040243 w 1109671"/>
                <a:gd name="connsiteY2" fmla="*/ 3855 h 423340"/>
                <a:gd name="connsiteX3" fmla="*/ 1109671 w 1109671"/>
                <a:gd name="connsiteY3" fmla="*/ 73283 h 423340"/>
                <a:gd name="connsiteX4" fmla="*/ 1076696 w 1109671"/>
                <a:gd name="connsiteY4" fmla="*/ 352715 h 423340"/>
                <a:gd name="connsiteX5" fmla="*/ 984440 w 1109671"/>
                <a:gd name="connsiteY5" fmla="*/ 423340 h 423340"/>
                <a:gd name="connsiteX6" fmla="*/ 73028 w 1109671"/>
                <a:gd name="connsiteY6" fmla="*/ 413082 h 423340"/>
                <a:gd name="connsiteX7" fmla="*/ 0 w 1109671"/>
                <a:gd name="connsiteY7" fmla="*/ 323495 h 423340"/>
                <a:gd name="connsiteX8" fmla="*/ 22818 w 1109671"/>
                <a:gd name="connsiteY8" fmla="*/ 92921 h 423340"/>
                <a:gd name="connsiteX0" fmla="*/ 22818 w 1109671"/>
                <a:gd name="connsiteY0" fmla="*/ 92921 h 416927"/>
                <a:gd name="connsiteX1" fmla="*/ 103732 w 1109671"/>
                <a:gd name="connsiteY1" fmla="*/ 0 h 416927"/>
                <a:gd name="connsiteX2" fmla="*/ 1040243 w 1109671"/>
                <a:gd name="connsiteY2" fmla="*/ 3855 h 416927"/>
                <a:gd name="connsiteX3" fmla="*/ 1109671 w 1109671"/>
                <a:gd name="connsiteY3" fmla="*/ 73283 h 416927"/>
                <a:gd name="connsiteX4" fmla="*/ 1076696 w 1109671"/>
                <a:gd name="connsiteY4" fmla="*/ 352715 h 416927"/>
                <a:gd name="connsiteX5" fmla="*/ 961213 w 1109671"/>
                <a:gd name="connsiteY5" fmla="*/ 416927 h 416927"/>
                <a:gd name="connsiteX6" fmla="*/ 73028 w 1109671"/>
                <a:gd name="connsiteY6" fmla="*/ 413082 h 416927"/>
                <a:gd name="connsiteX7" fmla="*/ 0 w 1109671"/>
                <a:gd name="connsiteY7" fmla="*/ 323495 h 416927"/>
                <a:gd name="connsiteX8" fmla="*/ 22818 w 1109671"/>
                <a:gd name="connsiteY8" fmla="*/ 92921 h 416927"/>
                <a:gd name="connsiteX0" fmla="*/ 22818 w 1109671"/>
                <a:gd name="connsiteY0" fmla="*/ 92921 h 416927"/>
                <a:gd name="connsiteX1" fmla="*/ 103732 w 1109671"/>
                <a:gd name="connsiteY1" fmla="*/ 0 h 416927"/>
                <a:gd name="connsiteX2" fmla="*/ 1040243 w 1109671"/>
                <a:gd name="connsiteY2" fmla="*/ 3855 h 416927"/>
                <a:gd name="connsiteX3" fmla="*/ 1109671 w 1109671"/>
                <a:gd name="connsiteY3" fmla="*/ 73283 h 416927"/>
                <a:gd name="connsiteX4" fmla="*/ 1076298 w 1109671"/>
                <a:gd name="connsiteY4" fmla="*/ 345105 h 416927"/>
                <a:gd name="connsiteX5" fmla="*/ 961213 w 1109671"/>
                <a:gd name="connsiteY5" fmla="*/ 416927 h 416927"/>
                <a:gd name="connsiteX6" fmla="*/ 73028 w 1109671"/>
                <a:gd name="connsiteY6" fmla="*/ 413082 h 416927"/>
                <a:gd name="connsiteX7" fmla="*/ 0 w 1109671"/>
                <a:gd name="connsiteY7" fmla="*/ 323495 h 416927"/>
                <a:gd name="connsiteX8" fmla="*/ 22818 w 1109671"/>
                <a:gd name="connsiteY8" fmla="*/ 92921 h 416927"/>
                <a:gd name="connsiteX0" fmla="*/ 22818 w 1109671"/>
                <a:gd name="connsiteY0" fmla="*/ 92921 h 417725"/>
                <a:gd name="connsiteX1" fmla="*/ 103732 w 1109671"/>
                <a:gd name="connsiteY1" fmla="*/ 0 h 417725"/>
                <a:gd name="connsiteX2" fmla="*/ 1040243 w 1109671"/>
                <a:gd name="connsiteY2" fmla="*/ 3855 h 417725"/>
                <a:gd name="connsiteX3" fmla="*/ 1109671 w 1109671"/>
                <a:gd name="connsiteY3" fmla="*/ 73283 h 417725"/>
                <a:gd name="connsiteX4" fmla="*/ 1076298 w 1109671"/>
                <a:gd name="connsiteY4" fmla="*/ 345105 h 417725"/>
                <a:gd name="connsiteX5" fmla="*/ 945994 w 1109671"/>
                <a:gd name="connsiteY5" fmla="*/ 417725 h 417725"/>
                <a:gd name="connsiteX6" fmla="*/ 73028 w 1109671"/>
                <a:gd name="connsiteY6" fmla="*/ 413082 h 417725"/>
                <a:gd name="connsiteX7" fmla="*/ 0 w 1109671"/>
                <a:gd name="connsiteY7" fmla="*/ 323495 h 417725"/>
                <a:gd name="connsiteX8" fmla="*/ 22818 w 1109671"/>
                <a:gd name="connsiteY8" fmla="*/ 92921 h 417725"/>
                <a:gd name="connsiteX0" fmla="*/ 22818 w 1109671"/>
                <a:gd name="connsiteY0" fmla="*/ 92921 h 417725"/>
                <a:gd name="connsiteX1" fmla="*/ 103732 w 1109671"/>
                <a:gd name="connsiteY1" fmla="*/ 0 h 417725"/>
                <a:gd name="connsiteX2" fmla="*/ 1040243 w 1109671"/>
                <a:gd name="connsiteY2" fmla="*/ 3855 h 417725"/>
                <a:gd name="connsiteX3" fmla="*/ 1109671 w 1109671"/>
                <a:gd name="connsiteY3" fmla="*/ 73283 h 417725"/>
                <a:gd name="connsiteX4" fmla="*/ 1091517 w 1109671"/>
                <a:gd name="connsiteY4" fmla="*/ 344307 h 417725"/>
                <a:gd name="connsiteX5" fmla="*/ 945994 w 1109671"/>
                <a:gd name="connsiteY5" fmla="*/ 417725 h 417725"/>
                <a:gd name="connsiteX6" fmla="*/ 73028 w 1109671"/>
                <a:gd name="connsiteY6" fmla="*/ 413082 h 417725"/>
                <a:gd name="connsiteX7" fmla="*/ 0 w 1109671"/>
                <a:gd name="connsiteY7" fmla="*/ 323495 h 417725"/>
                <a:gd name="connsiteX8" fmla="*/ 22818 w 1109671"/>
                <a:gd name="connsiteY8" fmla="*/ 92921 h 417725"/>
                <a:gd name="connsiteX0" fmla="*/ 22818 w 1109671"/>
                <a:gd name="connsiteY0" fmla="*/ 92921 h 415598"/>
                <a:gd name="connsiteX1" fmla="*/ 103732 w 1109671"/>
                <a:gd name="connsiteY1" fmla="*/ 0 h 415598"/>
                <a:gd name="connsiteX2" fmla="*/ 1040243 w 1109671"/>
                <a:gd name="connsiteY2" fmla="*/ 3855 h 415598"/>
                <a:gd name="connsiteX3" fmla="*/ 1109671 w 1109671"/>
                <a:gd name="connsiteY3" fmla="*/ 73283 h 415598"/>
                <a:gd name="connsiteX4" fmla="*/ 1091517 w 1109671"/>
                <a:gd name="connsiteY4" fmla="*/ 344307 h 415598"/>
                <a:gd name="connsiteX5" fmla="*/ 986578 w 1109671"/>
                <a:gd name="connsiteY5" fmla="*/ 415598 h 415598"/>
                <a:gd name="connsiteX6" fmla="*/ 73028 w 1109671"/>
                <a:gd name="connsiteY6" fmla="*/ 413082 h 415598"/>
                <a:gd name="connsiteX7" fmla="*/ 0 w 1109671"/>
                <a:gd name="connsiteY7" fmla="*/ 323495 h 415598"/>
                <a:gd name="connsiteX8" fmla="*/ 22818 w 1109671"/>
                <a:gd name="connsiteY8" fmla="*/ 92921 h 41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671" h="415598">
                  <a:moveTo>
                    <a:pt x="22818" y="92921"/>
                  </a:moveTo>
                  <a:cubicBezTo>
                    <a:pt x="22818" y="54577"/>
                    <a:pt x="65388" y="0"/>
                    <a:pt x="103732" y="0"/>
                  </a:cubicBezTo>
                  <a:lnTo>
                    <a:pt x="1040243" y="3855"/>
                  </a:lnTo>
                  <a:cubicBezTo>
                    <a:pt x="1078587" y="3855"/>
                    <a:pt x="1109671" y="34939"/>
                    <a:pt x="1109671" y="73283"/>
                  </a:cubicBezTo>
                  <a:lnTo>
                    <a:pt x="1091517" y="344307"/>
                  </a:lnTo>
                  <a:cubicBezTo>
                    <a:pt x="1091517" y="382651"/>
                    <a:pt x="1024922" y="415598"/>
                    <a:pt x="986578" y="415598"/>
                  </a:cubicBezTo>
                  <a:lnTo>
                    <a:pt x="73028" y="413082"/>
                  </a:lnTo>
                  <a:cubicBezTo>
                    <a:pt x="34684" y="413082"/>
                    <a:pt x="0" y="361839"/>
                    <a:pt x="0" y="323495"/>
                  </a:cubicBezTo>
                  <a:lnTo>
                    <a:pt x="22818" y="92921"/>
                  </a:lnTo>
                  <a:close/>
                </a:path>
              </a:pathLst>
            </a:custGeom>
            <a:gradFill>
              <a:gsLst>
                <a:gs pos="0">
                  <a:srgbClr val="638CDD"/>
                </a:gs>
                <a:gs pos="100000">
                  <a:srgbClr val="4075D1"/>
                </a:gs>
              </a:gsLst>
              <a:lin ang="5400000" scaled="1"/>
            </a:gra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買う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D5BFBE5-A56A-C8E7-8761-52652EE24873}"/>
                </a:ext>
              </a:extLst>
            </p:cNvPr>
            <p:cNvSpPr txBox="1"/>
            <p:nvPr/>
          </p:nvSpPr>
          <p:spPr>
            <a:xfrm rot="253997">
              <a:off x="1081334" y="3406922"/>
              <a:ext cx="1983429" cy="491167"/>
            </a:xfrm>
            <a:custGeom>
              <a:avLst/>
              <a:gdLst>
                <a:gd name="connsiteX0" fmla="*/ 0 w 2525884"/>
                <a:gd name="connsiteY0" fmla="*/ 0 h 594648"/>
                <a:gd name="connsiteX1" fmla="*/ 2525884 w 2525884"/>
                <a:gd name="connsiteY1" fmla="*/ 0 h 594648"/>
                <a:gd name="connsiteX2" fmla="*/ 2525884 w 2525884"/>
                <a:gd name="connsiteY2" fmla="*/ 594648 h 594648"/>
                <a:gd name="connsiteX3" fmla="*/ 0 w 2525884"/>
                <a:gd name="connsiteY3" fmla="*/ 594648 h 594648"/>
                <a:gd name="connsiteX4" fmla="*/ 0 w 2525884"/>
                <a:gd name="connsiteY4" fmla="*/ 0 h 594648"/>
                <a:gd name="connsiteX0" fmla="*/ 0 w 2601321"/>
                <a:gd name="connsiteY0" fmla="*/ 150760 h 594648"/>
                <a:gd name="connsiteX1" fmla="*/ 2601321 w 2601321"/>
                <a:gd name="connsiteY1" fmla="*/ 0 h 594648"/>
                <a:gd name="connsiteX2" fmla="*/ 2601321 w 2601321"/>
                <a:gd name="connsiteY2" fmla="*/ 594648 h 594648"/>
                <a:gd name="connsiteX3" fmla="*/ 75437 w 2601321"/>
                <a:gd name="connsiteY3" fmla="*/ 594648 h 594648"/>
                <a:gd name="connsiteX4" fmla="*/ 0 w 2601321"/>
                <a:gd name="connsiteY4" fmla="*/ 150760 h 594648"/>
                <a:gd name="connsiteX0" fmla="*/ 37989 w 2639310"/>
                <a:gd name="connsiteY0" fmla="*/ 150760 h 610684"/>
                <a:gd name="connsiteX1" fmla="*/ 2639310 w 2639310"/>
                <a:gd name="connsiteY1" fmla="*/ 0 h 610684"/>
                <a:gd name="connsiteX2" fmla="*/ 2639310 w 2639310"/>
                <a:gd name="connsiteY2" fmla="*/ 594648 h 610684"/>
                <a:gd name="connsiteX3" fmla="*/ 0 w 2639310"/>
                <a:gd name="connsiteY3" fmla="*/ 610684 h 610684"/>
                <a:gd name="connsiteX4" fmla="*/ 37989 w 2639310"/>
                <a:gd name="connsiteY4" fmla="*/ 150760 h 610684"/>
                <a:gd name="connsiteX0" fmla="*/ 37989 w 2639310"/>
                <a:gd name="connsiteY0" fmla="*/ 30898 h 490822"/>
                <a:gd name="connsiteX1" fmla="*/ 1983429 w 2639310"/>
                <a:gd name="connsiteY1" fmla="*/ 0 h 490822"/>
                <a:gd name="connsiteX2" fmla="*/ 2639310 w 2639310"/>
                <a:gd name="connsiteY2" fmla="*/ 474786 h 490822"/>
                <a:gd name="connsiteX3" fmla="*/ 0 w 2639310"/>
                <a:gd name="connsiteY3" fmla="*/ 490822 h 490822"/>
                <a:gd name="connsiteX4" fmla="*/ 37989 w 2639310"/>
                <a:gd name="connsiteY4" fmla="*/ 30898 h 490822"/>
                <a:gd name="connsiteX0" fmla="*/ 37989 w 1983429"/>
                <a:gd name="connsiteY0" fmla="*/ 30898 h 491167"/>
                <a:gd name="connsiteX1" fmla="*/ 1983429 w 1983429"/>
                <a:gd name="connsiteY1" fmla="*/ 0 h 491167"/>
                <a:gd name="connsiteX2" fmla="*/ 1970676 w 1983429"/>
                <a:gd name="connsiteY2" fmla="*/ 491167 h 491167"/>
                <a:gd name="connsiteX3" fmla="*/ 0 w 1983429"/>
                <a:gd name="connsiteY3" fmla="*/ 490822 h 491167"/>
                <a:gd name="connsiteX4" fmla="*/ 37989 w 1983429"/>
                <a:gd name="connsiteY4" fmla="*/ 30898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429" h="491167">
                  <a:moveTo>
                    <a:pt x="37989" y="30898"/>
                  </a:moveTo>
                  <a:lnTo>
                    <a:pt x="1983429" y="0"/>
                  </a:lnTo>
                  <a:lnTo>
                    <a:pt x="1970676" y="491167"/>
                  </a:lnTo>
                  <a:lnTo>
                    <a:pt x="0" y="490822"/>
                  </a:lnTo>
                  <a:lnTo>
                    <a:pt x="37989" y="30898"/>
                  </a:lnTo>
                  <a:close/>
                </a:path>
              </a:pathLst>
            </a:custGeom>
            <a:solidFill>
              <a:srgbClr val="2B4472"/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1200"/>
                </a:spcAft>
              </a:pPr>
              <a:endPara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F734E82-558C-BDB6-5F55-35CFFDE53FDD}"/>
                </a:ext>
              </a:extLst>
            </p:cNvPr>
            <p:cNvSpPr txBox="1"/>
            <p:nvPr/>
          </p:nvSpPr>
          <p:spPr>
            <a:xfrm rot="180000">
              <a:off x="1246422" y="3466390"/>
              <a:ext cx="91260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7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ばんごう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4BD262E-822D-FA76-B68C-DCDD2CE80B33}"/>
                </a:ext>
              </a:extLst>
            </p:cNvPr>
            <p:cNvSpPr txBox="1"/>
            <p:nvPr/>
          </p:nvSpPr>
          <p:spPr>
            <a:xfrm rot="180000">
              <a:off x="1034673" y="3625838"/>
              <a:ext cx="27385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カード番号を入力してください</a:t>
              </a:r>
              <a:endParaRPr kumimoji="1" lang="ja-JP" altLang="en-US" sz="105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94716DC-D437-1CBE-0739-2174630A8A7C}"/>
                </a:ext>
              </a:extLst>
            </p:cNvPr>
            <p:cNvSpPr txBox="1"/>
            <p:nvPr/>
          </p:nvSpPr>
          <p:spPr>
            <a:xfrm rot="180000">
              <a:off x="1934644" y="2966734"/>
              <a:ext cx="509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  <p:sp>
          <p:nvSpPr>
            <p:cNvPr id="29" name="乗算記号 28"/>
            <p:cNvSpPr/>
            <p:nvPr/>
          </p:nvSpPr>
          <p:spPr>
            <a:xfrm rot="21247805">
              <a:off x="-224919" y="1879766"/>
              <a:ext cx="2040134" cy="2013785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33A900B-C55D-4575-BC16-5C8E20A376FC}"/>
              </a:ext>
            </a:extLst>
          </p:cNvPr>
          <p:cNvGrpSpPr/>
          <p:nvPr/>
        </p:nvGrpSpPr>
        <p:grpSpPr>
          <a:xfrm>
            <a:off x="259263" y="4571999"/>
            <a:ext cx="8884737" cy="2286001"/>
            <a:chOff x="259263" y="4571999"/>
            <a:chExt cx="8884737" cy="2286001"/>
          </a:xfrm>
        </p:grpSpPr>
        <p:sp>
          <p:nvSpPr>
            <p:cNvPr id="20" name="角丸四角形 19"/>
            <p:cNvSpPr/>
            <p:nvPr/>
          </p:nvSpPr>
          <p:spPr>
            <a:xfrm>
              <a:off x="286006" y="4753222"/>
              <a:ext cx="8571987" cy="20167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2467" y="4938221"/>
              <a:ext cx="509880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ネットゲームでアイテムなどを買うと、たくさんほしく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なって、どんどんお金を使ってしまいます。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家族のお金を、勝手に使ってしまうことがない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ように、しっかり考えて行動しましょう。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7" t="22838" r="25396" b="25354"/>
            <a:stretch/>
          </p:blipFill>
          <p:spPr>
            <a:xfrm>
              <a:off x="4819650" y="4571999"/>
              <a:ext cx="2126412" cy="22109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グループ化 4"/>
            <p:cNvGrpSpPr/>
            <p:nvPr/>
          </p:nvGrpSpPr>
          <p:grpSpPr>
            <a:xfrm>
              <a:off x="6640238" y="4719344"/>
              <a:ext cx="2503762" cy="1088493"/>
              <a:chOff x="8811038" y="3735966"/>
              <a:chExt cx="2503762" cy="1088493"/>
            </a:xfrm>
          </p:grpSpPr>
          <p:sp>
            <p:nvSpPr>
              <p:cNvPr id="73" name="円/楕円 72"/>
              <p:cNvSpPr/>
              <p:nvPr/>
            </p:nvSpPr>
            <p:spPr>
              <a:xfrm rot="21099215">
                <a:off x="8906268" y="4705160"/>
                <a:ext cx="124798" cy="1192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雲 31"/>
              <p:cNvSpPr/>
              <p:nvPr/>
            </p:nvSpPr>
            <p:spPr>
              <a:xfrm rot="21215859" flipH="1">
                <a:off x="8858784" y="3735966"/>
                <a:ext cx="2417156" cy="108213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8811038" y="4000630"/>
                <a:ext cx="2503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アイテムほしいけど</a:t>
                </a:r>
              </a:p>
              <a:p>
                <a:pPr algn="ctr"/>
                <a:r>
                  <a:rPr lang="ja-JP" altLang="en-US" dirty="0" err="1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がまんがまん</a:t>
                </a: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！</a:t>
                </a:r>
              </a:p>
            </p:txBody>
          </p:sp>
        </p:grpSp>
        <p:sp>
          <p:nvSpPr>
            <p:cNvPr id="30" name="ドーナツ 29"/>
            <p:cNvSpPr/>
            <p:nvPr/>
          </p:nvSpPr>
          <p:spPr>
            <a:xfrm>
              <a:off x="6485380" y="5550666"/>
              <a:ext cx="1309201" cy="1307334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7E6B7EB-E9D7-E02A-3861-F7D932F82F3A}"/>
                </a:ext>
              </a:extLst>
            </p:cNvPr>
            <p:cNvSpPr txBox="1"/>
            <p:nvPr/>
          </p:nvSpPr>
          <p:spPr>
            <a:xfrm>
              <a:off x="2993116" y="4830009"/>
              <a:ext cx="677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846E7F6-1D9C-B25B-C0D7-39A36677C502}"/>
                </a:ext>
              </a:extLst>
            </p:cNvPr>
            <p:cNvSpPr txBox="1"/>
            <p:nvPr/>
          </p:nvSpPr>
          <p:spPr>
            <a:xfrm>
              <a:off x="2403935" y="5266275"/>
              <a:ext cx="696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C367FBF-4E34-309E-B191-2AAB91805EB2}"/>
                </a:ext>
              </a:extLst>
            </p:cNvPr>
            <p:cNvSpPr txBox="1"/>
            <p:nvPr/>
          </p:nvSpPr>
          <p:spPr>
            <a:xfrm>
              <a:off x="259263" y="5741916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かぞく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53D13E2-FBE2-00B9-996D-6DABE9CF9D12}"/>
                </a:ext>
              </a:extLst>
            </p:cNvPr>
            <p:cNvSpPr txBox="1"/>
            <p:nvPr/>
          </p:nvSpPr>
          <p:spPr>
            <a:xfrm>
              <a:off x="1779392" y="5741916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かって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260EAE8-298C-2474-A062-32AE6E900147}"/>
                </a:ext>
              </a:extLst>
            </p:cNvPr>
            <p:cNvSpPr txBox="1"/>
            <p:nvPr/>
          </p:nvSpPr>
          <p:spPr>
            <a:xfrm>
              <a:off x="2526198" y="5741916"/>
              <a:ext cx="677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B607A92-75E4-7066-0025-7113FA3D7195}"/>
                </a:ext>
              </a:extLst>
            </p:cNvPr>
            <p:cNvSpPr txBox="1"/>
            <p:nvPr/>
          </p:nvSpPr>
          <p:spPr>
            <a:xfrm>
              <a:off x="1602111" y="6184108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かんが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BFB5BBA-BBBD-1BDD-E70F-2054970C4E8C}"/>
                </a:ext>
              </a:extLst>
            </p:cNvPr>
            <p:cNvSpPr txBox="1"/>
            <p:nvPr/>
          </p:nvSpPr>
          <p:spPr>
            <a:xfrm>
              <a:off x="2391298" y="6184108"/>
              <a:ext cx="97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こうどう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444624" y="662879"/>
            <a:ext cx="7566026" cy="304044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222216" y="1160554"/>
            <a:ext cx="6412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もし、どうしても欲しいものがあるときや、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書いてある注意点がよくわからないときは、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一人で考えず、家の人や先生など、大人に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相談しましょう。</a:t>
            </a:r>
          </a:p>
        </p:txBody>
      </p:sp>
      <p:grpSp>
        <p:nvGrpSpPr>
          <p:cNvPr id="11" name="グループ化 10"/>
          <p:cNvGrpSpPr/>
          <p:nvPr/>
        </p:nvGrpSpPr>
        <p:grpSpPr>
          <a:xfrm rot="892338">
            <a:off x="5150706" y="3864759"/>
            <a:ext cx="4286084" cy="2240620"/>
            <a:chOff x="-300714" y="3991848"/>
            <a:chExt cx="4286084" cy="2240620"/>
          </a:xfrm>
        </p:grpSpPr>
        <p:sp>
          <p:nvSpPr>
            <p:cNvPr id="12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098764">
              <a:off x="-300714" y="4517375"/>
              <a:ext cx="4286084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一人で判断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しないこと！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ネットゲームのやりすぎはダメ！（有料アイテム）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9777" y="2980070"/>
            <a:ext cx="4912012" cy="3877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30336F-1A30-EE82-2931-0E69BAACA495}"/>
              </a:ext>
            </a:extLst>
          </p:cNvPr>
          <p:cNvSpPr txBox="1"/>
          <p:nvPr/>
        </p:nvSpPr>
        <p:spPr>
          <a:xfrm>
            <a:off x="4305783" y="973373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837E11-6570-E16C-0504-39247FB02DC3}"/>
              </a:ext>
            </a:extLst>
          </p:cNvPr>
          <p:cNvSpPr txBox="1"/>
          <p:nvPr/>
        </p:nvSpPr>
        <p:spPr>
          <a:xfrm>
            <a:off x="3755831" y="1518456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ちゅういてん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1490A3-B034-4DF6-F8E5-66BCB99905E9}"/>
              </a:ext>
            </a:extLst>
          </p:cNvPr>
          <p:cNvSpPr txBox="1"/>
          <p:nvPr/>
        </p:nvSpPr>
        <p:spPr>
          <a:xfrm>
            <a:off x="2827732" y="2037218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35F1A6-F81A-6B25-0581-9694BB198BF6}"/>
              </a:ext>
            </a:extLst>
          </p:cNvPr>
          <p:cNvSpPr txBox="1"/>
          <p:nvPr/>
        </p:nvSpPr>
        <p:spPr>
          <a:xfrm>
            <a:off x="2063156" y="2555980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そうだん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D3F72B-EC96-F4AD-293C-7920A9F406AD}"/>
              </a:ext>
            </a:extLst>
          </p:cNvPr>
          <p:cNvSpPr txBox="1"/>
          <p:nvPr/>
        </p:nvSpPr>
        <p:spPr>
          <a:xfrm rot="420000">
            <a:off x="7337448" y="4326573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はんだん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4104B4-E781-8D14-6496-4003B2B2D93A}"/>
              </a:ext>
            </a:extLst>
          </p:cNvPr>
          <p:cNvSpPr txBox="1"/>
          <p:nvPr/>
        </p:nvSpPr>
        <p:spPr>
          <a:xfrm>
            <a:off x="4127806" y="44742"/>
            <a:ext cx="112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D04C36-BEBF-36EB-7FA5-F6910CB35295}"/>
              </a:ext>
            </a:extLst>
          </p:cNvPr>
          <p:cNvSpPr txBox="1"/>
          <p:nvPr/>
        </p:nvSpPr>
        <p:spPr>
          <a:xfrm>
            <a:off x="2099751" y="1518456"/>
            <a:ext cx="727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52788E-67F0-CE7A-A67F-165AD6647258}"/>
              </a:ext>
            </a:extLst>
          </p:cNvPr>
          <p:cNvSpPr txBox="1"/>
          <p:nvPr/>
        </p:nvSpPr>
        <p:spPr>
          <a:xfrm>
            <a:off x="6930077" y="2037218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おとな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7CDE5D-DFF5-7A70-2318-B039E7148A16}"/>
              </a:ext>
            </a:extLst>
          </p:cNvPr>
          <p:cNvSpPr txBox="1"/>
          <p:nvPr/>
        </p:nvSpPr>
        <p:spPr>
          <a:xfrm>
            <a:off x="4022024" y="2037218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0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8話 ネットゲームのやり過ぎはダメ！（有料アイテム）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514</Words>
  <Application>Microsoft Office PowerPoint</Application>
  <PresentationFormat>画面に合わせる (4:3)</PresentationFormat>
  <Paragraphs>121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だい8話 ネットゲームの 　やりすぎはダメ！ 　（有料アイテム）</vt:lpstr>
      <vt:lpstr>8. ネットゲームのやりすぎはダメ！（有料アイテム）</vt:lpstr>
      <vt:lpstr>8. ネットゲームのやりすぎはダメ！（有料アイテム）</vt:lpstr>
      <vt:lpstr>8. ネットゲームのやりすぎはダメ！（有料アイテム）</vt:lpstr>
      <vt:lpstr>8. ネットゲームのやりすぎはダメ！（有料アイテム）</vt:lpstr>
      <vt:lpstr>8. ネットゲームのやりすぎはダメ！（有料アイテム）</vt:lpstr>
      <vt:lpstr>8. ネットゲームのやりすぎはダメ！（有料アイテム）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2023-02-17T01:44:42Z</dcterms:created>
  <dcterms:modified xsi:type="dcterms:W3CDTF">2023-02-17T01:44:46Z</dcterms:modified>
</cp:coreProperties>
</file>